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60" r:id="rId5"/>
    <p:sldId id="262" r:id="rId6"/>
    <p:sldId id="261" r:id="rId7"/>
    <p:sldId id="263" r:id="rId8"/>
    <p:sldId id="264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5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2EC1-C25C-E146-BD6F-99CF06A788D6}" type="datetimeFigureOut">
              <a:rPr lang="en-US" smtClean="0"/>
              <a:t>2/25/13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1EB6-306C-6A49-A724-005181BCA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5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2EC1-C25C-E146-BD6F-99CF06A788D6}" type="datetimeFigureOut">
              <a:rPr lang="en-US" smtClean="0"/>
              <a:t>2/25/13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1EB6-306C-6A49-A724-005181BCA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8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2EC1-C25C-E146-BD6F-99CF06A788D6}" type="datetimeFigureOut">
              <a:rPr lang="en-US" smtClean="0"/>
              <a:t>2/25/13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1EB6-306C-6A49-A724-005181BCA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72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2EC1-C25C-E146-BD6F-99CF06A788D6}" type="datetimeFigureOut">
              <a:rPr lang="en-US" smtClean="0"/>
              <a:t>2/25/13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1EB6-306C-6A49-A724-005181BCA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82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2EC1-C25C-E146-BD6F-99CF06A788D6}" type="datetimeFigureOut">
              <a:rPr lang="en-US" smtClean="0"/>
              <a:t>2/25/13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1EB6-306C-6A49-A724-005181BCA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89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2EC1-C25C-E146-BD6F-99CF06A788D6}" type="datetimeFigureOut">
              <a:rPr lang="en-US" smtClean="0"/>
              <a:t>2/25/13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1EB6-306C-6A49-A724-005181BCA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6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2EC1-C25C-E146-BD6F-99CF06A788D6}" type="datetimeFigureOut">
              <a:rPr lang="en-US" smtClean="0"/>
              <a:t>2/25/13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1EB6-306C-6A49-A724-005181BCA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33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2EC1-C25C-E146-BD6F-99CF06A788D6}" type="datetimeFigureOut">
              <a:rPr lang="en-US" smtClean="0"/>
              <a:t>2/25/13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1EB6-306C-6A49-A724-005181BCA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11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2EC1-C25C-E146-BD6F-99CF06A788D6}" type="datetimeFigureOut">
              <a:rPr lang="en-US" smtClean="0"/>
              <a:t>2/25/13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1EB6-306C-6A49-A724-005181BCA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83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2EC1-C25C-E146-BD6F-99CF06A788D6}" type="datetimeFigureOut">
              <a:rPr lang="en-US" smtClean="0"/>
              <a:t>2/25/13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1EB6-306C-6A49-A724-005181BCA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65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2EC1-C25C-E146-BD6F-99CF06A788D6}" type="datetimeFigureOut">
              <a:rPr lang="en-US" smtClean="0"/>
              <a:t>2/25/13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1EB6-306C-6A49-A724-005181BCA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7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52EC1-C25C-E146-BD6F-99CF06A788D6}" type="datetimeFigureOut">
              <a:rPr lang="en-US" smtClean="0"/>
              <a:t>2/25/13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61EB6-306C-6A49-A724-005181BCA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48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CLIC 3TeV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cds.cern.ch</a:t>
            </a:r>
            <a:r>
              <a:rPr lang="en-US" dirty="0" smtClean="0"/>
              <a:t>/record/1132079/files/CERN-OPEN-2008-021.pdf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082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900"/>
            <a:ext cx="9144000" cy="564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89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0"/>
            <a:ext cx="78633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95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"/>
            <a:ext cx="9144000" cy="631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39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"/>
            <a:ext cx="9144000" cy="630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3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0"/>
            <a:ext cx="90880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82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1763"/>
            <a:ext cx="9144000" cy="567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79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0"/>
            <a:ext cx="8486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25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R&amp;D subjects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RF components (SLAC: ASTA, FACET, ANL:AWA)</a:t>
            </a:r>
          </a:p>
          <a:p>
            <a:r>
              <a:rPr lang="en-US" dirty="0" smtClean="0"/>
              <a:t>Positron source (SLAC:FACET II)</a:t>
            </a:r>
          </a:p>
          <a:p>
            <a:r>
              <a:rPr lang="en-US" dirty="0" smtClean="0"/>
              <a:t>nm diagnostics </a:t>
            </a:r>
            <a:endParaRPr lang="en-US" dirty="0" smtClean="0"/>
          </a:p>
          <a:p>
            <a:r>
              <a:rPr lang="en-US" dirty="0" smtClean="0"/>
              <a:t>Drive beam system optimization</a:t>
            </a:r>
          </a:p>
          <a:p>
            <a:r>
              <a:rPr lang="en-US" dirty="0" smtClean="0"/>
              <a:t>Damping rings </a:t>
            </a:r>
          </a:p>
          <a:p>
            <a:r>
              <a:rPr lang="en-US" dirty="0" smtClean="0"/>
              <a:t>LINAC tuning </a:t>
            </a:r>
          </a:p>
        </p:txBody>
      </p:sp>
    </p:spTree>
    <p:extLst>
      <p:ext uri="{BB962C8B-B14F-4D97-AF65-F5344CB8AC3E}">
        <p14:creationId xmlns:p14="http://schemas.microsoft.com/office/powerpoint/2010/main" val="163134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54</Words>
  <Application>Microsoft Macintosh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CLIC 3TeV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R&amp;D subjects</vt:lpstr>
    </vt:vector>
  </TitlesOfParts>
  <Company>SLAC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 3TeV</dc:title>
  <dc:creator>Vitaly Yakimenko</dc:creator>
  <cp:lastModifiedBy>Vitaly Yakimenko</cp:lastModifiedBy>
  <cp:revision>3</cp:revision>
  <dcterms:created xsi:type="dcterms:W3CDTF">2013-02-25T15:23:41Z</dcterms:created>
  <dcterms:modified xsi:type="dcterms:W3CDTF">2013-02-25T15:48:33Z</dcterms:modified>
</cp:coreProperties>
</file>