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945" r:id="rId4"/>
    <p:sldMasterId id="2147484101" r:id="rId5"/>
    <p:sldMasterId id="2147484329" r:id="rId6"/>
    <p:sldMasterId id="2147484397" r:id="rId7"/>
    <p:sldMasterId id="2147484451" r:id="rId8"/>
    <p:sldMasterId id="2147484696" r:id="rId9"/>
    <p:sldMasterId id="2147484757" r:id="rId10"/>
    <p:sldMasterId id="2147484769" r:id="rId11"/>
    <p:sldMasterId id="2147484781" r:id="rId12"/>
    <p:sldMasterId id="2147484793" r:id="rId13"/>
  </p:sldMasterIdLst>
  <p:notesMasterIdLst>
    <p:notesMasterId r:id="rId42"/>
  </p:notesMasterIdLst>
  <p:sldIdLst>
    <p:sldId id="263" r:id="rId14"/>
    <p:sldId id="473" r:id="rId15"/>
    <p:sldId id="474" r:id="rId16"/>
    <p:sldId id="475" r:id="rId17"/>
    <p:sldId id="476" r:id="rId18"/>
    <p:sldId id="477" r:id="rId19"/>
    <p:sldId id="478" r:id="rId20"/>
    <p:sldId id="479" r:id="rId21"/>
    <p:sldId id="480" r:id="rId22"/>
    <p:sldId id="481" r:id="rId23"/>
    <p:sldId id="482" r:id="rId24"/>
    <p:sldId id="483" r:id="rId25"/>
    <p:sldId id="398" r:id="rId26"/>
    <p:sldId id="487" r:id="rId27"/>
    <p:sldId id="488" r:id="rId28"/>
    <p:sldId id="496" r:id="rId29"/>
    <p:sldId id="297" r:id="rId30"/>
    <p:sldId id="495" r:id="rId31"/>
    <p:sldId id="443" r:id="rId32"/>
    <p:sldId id="448" r:id="rId33"/>
    <p:sldId id="446" r:id="rId34"/>
    <p:sldId id="447" r:id="rId35"/>
    <p:sldId id="301" r:id="rId36"/>
    <p:sldId id="498" r:id="rId37"/>
    <p:sldId id="497" r:id="rId38"/>
    <p:sldId id="499" r:id="rId39"/>
    <p:sldId id="500" r:id="rId40"/>
    <p:sldId id="501" r:id="rId41"/>
  </p:sldIdLst>
  <p:sldSz cx="9144000" cy="6858000" type="screen4x3"/>
  <p:notesSz cx="6858000" cy="9144000"/>
  <p:defaultTextStyle>
    <a:defPPr>
      <a:defRPr lang="en-US"/>
    </a:defPPr>
    <a:lvl1pPr marL="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3346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352" autoAdjust="0"/>
    <p:restoredTop sz="94601" autoAdjust="0"/>
  </p:normalViewPr>
  <p:slideViewPr>
    <p:cSldViewPr>
      <p:cViewPr>
        <p:scale>
          <a:sx n="80" d="100"/>
          <a:sy n="80" d="100"/>
        </p:scale>
        <p:origin x="998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1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2938EE-AE46-AB48-AA97-0A142CFB4551}" type="doc">
      <dgm:prSet loTypeId="urn:microsoft.com/office/officeart/2005/8/layout/vList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78DFFA-5173-204B-B9BE-2F48D7DD7959}">
      <dgm:prSet phldrT="[Text]" custT="1"/>
      <dgm:spPr>
        <a:solidFill>
          <a:srgbClr val="F2F2F2"/>
        </a:solidFill>
      </dgm:spPr>
      <dgm:t>
        <a:bodyPr/>
        <a:lstStyle/>
        <a:p>
          <a:pPr>
            <a:lnSpc>
              <a:spcPct val="90000"/>
            </a:lnSpc>
          </a:pPr>
          <a:r>
            <a:rPr lang="en-US" sz="1400" b="0" smtClean="0">
              <a:solidFill>
                <a:srgbClr val="000000"/>
              </a:solidFill>
              <a:cs typeface="Calibri"/>
            </a:rPr>
            <a:t>Define the scope, strategy and cost of the project implementation</a:t>
          </a:r>
        </a:p>
        <a:p>
          <a:pPr>
            <a:lnSpc>
              <a:spcPct val="60000"/>
            </a:lnSpc>
          </a:pPr>
          <a:r>
            <a:rPr lang="en-US" sz="1200" smtClean="0">
              <a:solidFill>
                <a:srgbClr val="0000FF"/>
              </a:solidFill>
            </a:rPr>
            <a:t>LHC data crucial – also at nominal energy </a:t>
          </a:r>
        </a:p>
        <a:p>
          <a:pPr>
            <a:lnSpc>
              <a:spcPct val="60000"/>
            </a:lnSpc>
          </a:pPr>
          <a:r>
            <a:rPr lang="en-US" sz="1200" smtClean="0">
              <a:solidFill>
                <a:srgbClr val="0000FF"/>
              </a:solidFill>
            </a:rPr>
            <a:t>Costs, power, scheduling, site, etc </a:t>
          </a:r>
          <a:endParaRPr lang="en-US" sz="1400" dirty="0">
            <a:solidFill>
              <a:srgbClr val="0000FF"/>
            </a:solidFill>
          </a:endParaRPr>
        </a:p>
      </dgm:t>
    </dgm:pt>
    <dgm:pt modelId="{AB46A5BB-0849-C94D-86BF-E25E7DD5F695}" type="parTrans" cxnId="{2F65D439-5ABC-6646-97BC-CB83B64F56E0}">
      <dgm:prSet/>
      <dgm:spPr/>
      <dgm:t>
        <a:bodyPr/>
        <a:lstStyle/>
        <a:p>
          <a:endParaRPr lang="en-US"/>
        </a:p>
      </dgm:t>
    </dgm:pt>
    <dgm:pt modelId="{55EAE93E-CCF7-FD4F-8170-E6767A42493C}" type="sibTrans" cxnId="{2F65D439-5ABC-6646-97BC-CB83B64F56E0}">
      <dgm:prSet/>
      <dgm:spPr/>
      <dgm:t>
        <a:bodyPr/>
        <a:lstStyle/>
        <a:p>
          <a:endParaRPr lang="en-US"/>
        </a:p>
      </dgm:t>
    </dgm:pt>
    <dgm:pt modelId="{4236C097-C122-5049-84B7-D5FF1518BD4B}">
      <dgm:prSet phldrT="[Text]" custT="1"/>
      <dgm:spPr>
        <a:solidFill>
          <a:srgbClr val="F2F2F2"/>
        </a:solidFill>
      </dgm:spPr>
      <dgm:t>
        <a:bodyPr/>
        <a:lstStyle/>
        <a:p>
          <a:r>
            <a:rPr lang="en-US" sz="1400" b="0" smtClean="0">
              <a:solidFill>
                <a:srgbClr val="000000"/>
              </a:solidFill>
              <a:cs typeface="Calibri"/>
            </a:rPr>
            <a:t>Define and keep an up-to-date optimized overall baseline design that can achieve the scope within a reasonable schedule, budget and risk</a:t>
          </a:r>
          <a:r>
            <a:rPr lang="en-US" sz="1400" b="1" smtClean="0">
              <a:solidFill>
                <a:srgbClr val="000000"/>
              </a:solidFill>
              <a:cs typeface="Calibri"/>
            </a:rPr>
            <a:t>. </a:t>
          </a:r>
        </a:p>
        <a:p>
          <a:r>
            <a:rPr lang="en-US" sz="1200" smtClean="0">
              <a:solidFill>
                <a:srgbClr val="0000FF"/>
              </a:solidFill>
            </a:rPr>
            <a:t>Overall design and system optimisation, activities across all parts of the machine from sources to beam-dump, links to technical developments and system verification activities  </a:t>
          </a:r>
          <a:endParaRPr lang="en-US" sz="1400" dirty="0">
            <a:solidFill>
              <a:srgbClr val="0000FF"/>
            </a:solidFill>
          </a:endParaRPr>
        </a:p>
      </dgm:t>
    </dgm:pt>
    <dgm:pt modelId="{BB4AC299-F519-C949-97E6-958E4A134256}" type="parTrans" cxnId="{982C7C30-9790-DA40-B4C8-7FBF88FB6626}">
      <dgm:prSet/>
      <dgm:spPr/>
      <dgm:t>
        <a:bodyPr/>
        <a:lstStyle/>
        <a:p>
          <a:endParaRPr lang="en-US"/>
        </a:p>
      </dgm:t>
    </dgm:pt>
    <dgm:pt modelId="{26EDB1B0-4F69-8E48-99D2-84F597F98CF2}" type="sibTrans" cxnId="{982C7C30-9790-DA40-B4C8-7FBF88FB6626}">
      <dgm:prSet/>
      <dgm:spPr/>
      <dgm:t>
        <a:bodyPr/>
        <a:lstStyle/>
        <a:p>
          <a:endParaRPr lang="en-US"/>
        </a:p>
      </dgm:t>
    </dgm:pt>
    <dgm:pt modelId="{7F17507A-8D27-3C48-8AC7-0BB8B35C4AD4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400" b="0" smtClean="0">
              <a:solidFill>
                <a:srgbClr val="000000"/>
              </a:solidFill>
              <a:cs typeface="Calibri"/>
            </a:rPr>
            <a:t>Develop the technical design basis. i.e. move toward a technical design for crucial items of the machine – X-band as well as all other parts. </a:t>
          </a:r>
        </a:p>
        <a:p>
          <a:r>
            <a:rPr lang="en-US" sz="1200" smtClean="0">
              <a:solidFill>
                <a:srgbClr val="0000FF"/>
              </a:solidFill>
              <a:cs typeface="Calibri"/>
            </a:rPr>
            <a:t>Priorities are the modulators/klystrons, module/structure development including significantly more testing facilities and alignment/stability </a:t>
          </a:r>
          <a:endParaRPr lang="en-US" sz="1200" b="1" dirty="0" smtClean="0">
            <a:solidFill>
              <a:srgbClr val="0000FF"/>
            </a:solidFill>
            <a:cs typeface="Calibri"/>
          </a:endParaRPr>
        </a:p>
      </dgm:t>
    </dgm:pt>
    <dgm:pt modelId="{3311870D-4937-6445-A5EB-F7F64ACBDB6D}" type="parTrans" cxnId="{BA0FD0D4-43FA-4D44-BAA4-9F6C39B01372}">
      <dgm:prSet/>
      <dgm:spPr/>
      <dgm:t>
        <a:bodyPr/>
        <a:lstStyle/>
        <a:p>
          <a:endParaRPr lang="en-US"/>
        </a:p>
      </dgm:t>
    </dgm:pt>
    <dgm:pt modelId="{95920BB6-F7F1-7241-AFCB-AF679E9AC782}" type="sibTrans" cxnId="{BA0FD0D4-43FA-4D44-BAA4-9F6C39B01372}">
      <dgm:prSet/>
      <dgm:spPr/>
      <dgm:t>
        <a:bodyPr/>
        <a:lstStyle/>
        <a:p>
          <a:endParaRPr lang="en-US"/>
        </a:p>
      </dgm:t>
    </dgm:pt>
    <dgm:pt modelId="{A34263FE-420B-324D-BB42-2477F1D2D474}">
      <dgm:prSet phldrT="[Text]" custT="1"/>
      <dgm:spPr>
        <a:solidFill>
          <a:srgbClr val="F2F2F2"/>
        </a:solidFill>
      </dgm:spPr>
      <dgm:t>
        <a:bodyPr anchor="t"/>
        <a:lstStyle/>
        <a:p>
          <a:pPr algn="l"/>
          <a:r>
            <a:rPr lang="en-US" sz="1400" b="0" smtClean="0">
              <a:solidFill>
                <a:srgbClr val="000000"/>
              </a:solidFill>
              <a:cs typeface="Calibri"/>
            </a:rPr>
            <a:t>Identify and carry out system tests and programs to address the key performance and operation goals and mitigate risks associated to the project implementation.</a:t>
          </a:r>
        </a:p>
        <a:p>
          <a:pPr algn="l"/>
          <a:r>
            <a:rPr lang="en-US" sz="1200" b="0" smtClean="0">
              <a:solidFill>
                <a:srgbClr val="0000FF"/>
              </a:solidFill>
              <a:cs typeface="Calibri"/>
            </a:rPr>
            <a:t>Priorities are the measurements in: CTF3+, ATF, FACET and related to the CLIC Drive Beam Injector studies, addressing the issues of drive-beam stability, RF power generation and two beam acceleration, as well as beam delivery system studies.</a:t>
          </a:r>
          <a:endParaRPr lang="en-US" sz="1200" b="1" dirty="0" smtClean="0">
            <a:solidFill>
              <a:srgbClr val="0000FF"/>
            </a:solidFill>
            <a:cs typeface="Calibri"/>
          </a:endParaRPr>
        </a:p>
      </dgm:t>
    </dgm:pt>
    <dgm:pt modelId="{53310B87-12F9-D54E-AC69-02F7173E315A}" type="parTrans" cxnId="{8B565FEA-5C94-9449-98EA-3AEBD7E20D73}">
      <dgm:prSet/>
      <dgm:spPr/>
      <dgm:t>
        <a:bodyPr/>
        <a:lstStyle/>
        <a:p>
          <a:endParaRPr lang="en-US"/>
        </a:p>
      </dgm:t>
    </dgm:pt>
    <dgm:pt modelId="{C2F45747-9B30-424D-8711-996BC83FA7F9}" type="sibTrans" cxnId="{8B565FEA-5C94-9449-98EA-3AEBD7E20D73}">
      <dgm:prSet/>
      <dgm:spPr/>
      <dgm:t>
        <a:bodyPr/>
        <a:lstStyle/>
        <a:p>
          <a:endParaRPr lang="en-US"/>
        </a:p>
      </dgm:t>
    </dgm:pt>
    <dgm:pt modelId="{F7EDF942-B103-424F-8325-8C91964BE5EC}" type="pres">
      <dgm:prSet presAssocID="{5D2938EE-AE46-AB48-AA97-0A142CFB455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98B081-23CE-EA43-8A67-319AAACA728A}" type="pres">
      <dgm:prSet presAssocID="{2C78DFFA-5173-204B-B9BE-2F48D7DD7959}" presName="comp" presStyleCnt="0"/>
      <dgm:spPr/>
      <dgm:t>
        <a:bodyPr/>
        <a:lstStyle/>
        <a:p>
          <a:endParaRPr lang="en-US"/>
        </a:p>
      </dgm:t>
    </dgm:pt>
    <dgm:pt modelId="{0A03277D-0599-7247-A280-5CD43B9B9E2B}" type="pres">
      <dgm:prSet presAssocID="{2C78DFFA-5173-204B-B9BE-2F48D7DD7959}" presName="box" presStyleLbl="node1" presStyleIdx="0" presStyleCnt="4" custScaleY="67928"/>
      <dgm:spPr/>
      <dgm:t>
        <a:bodyPr/>
        <a:lstStyle/>
        <a:p>
          <a:endParaRPr lang="en-US"/>
        </a:p>
      </dgm:t>
    </dgm:pt>
    <dgm:pt modelId="{E9E653DE-AF0D-B04B-8213-104240053024}" type="pres">
      <dgm:prSet presAssocID="{2C78DFFA-5173-204B-B9BE-2F48D7DD7959}" presName="img" presStyleLbl="fgImgPlace1" presStyleIdx="0" presStyleCnt="4" custLinFactNeighborY="-118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5145E78-4678-884A-B387-2D179106BA0D}" type="pres">
      <dgm:prSet presAssocID="{2C78DFFA-5173-204B-B9BE-2F48D7DD7959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4F5EC8-7E56-0649-A254-0EF705818929}" type="pres">
      <dgm:prSet presAssocID="{55EAE93E-CCF7-FD4F-8170-E6767A42493C}" presName="spacer" presStyleCnt="0"/>
      <dgm:spPr/>
      <dgm:t>
        <a:bodyPr/>
        <a:lstStyle/>
        <a:p>
          <a:endParaRPr lang="en-US"/>
        </a:p>
      </dgm:t>
    </dgm:pt>
    <dgm:pt modelId="{E0C5F700-ABFB-3E4D-8E4E-909AF1777A9A}" type="pres">
      <dgm:prSet presAssocID="{4236C097-C122-5049-84B7-D5FF1518BD4B}" presName="comp" presStyleCnt="0"/>
      <dgm:spPr/>
      <dgm:t>
        <a:bodyPr/>
        <a:lstStyle/>
        <a:p>
          <a:endParaRPr lang="en-US"/>
        </a:p>
      </dgm:t>
    </dgm:pt>
    <dgm:pt modelId="{470186D3-A9CB-4B44-A9D4-0D1E3B0077E2}" type="pres">
      <dgm:prSet presAssocID="{4236C097-C122-5049-84B7-D5FF1518BD4B}" presName="box" presStyleLbl="node1" presStyleIdx="1" presStyleCnt="4" custScaleY="85244" custLinFactNeighborY="-4725"/>
      <dgm:spPr/>
      <dgm:t>
        <a:bodyPr/>
        <a:lstStyle/>
        <a:p>
          <a:endParaRPr lang="en-US"/>
        </a:p>
      </dgm:t>
    </dgm:pt>
    <dgm:pt modelId="{77176F15-C6CC-9E45-9E22-664F43C44374}" type="pres">
      <dgm:prSet presAssocID="{4236C097-C122-5049-84B7-D5FF1518BD4B}" presName="img" presStyleLbl="fgImgPlace1" presStyleIdx="1" presStyleCnt="4" custLinFactNeighborY="-472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41562B2-51AF-A140-88AF-9FD3947A8996}" type="pres">
      <dgm:prSet presAssocID="{4236C097-C122-5049-84B7-D5FF1518BD4B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17EB39-F13A-6947-B79D-BC704B39B535}" type="pres">
      <dgm:prSet presAssocID="{26EDB1B0-4F69-8E48-99D2-84F597F98CF2}" presName="spacer" presStyleCnt="0"/>
      <dgm:spPr/>
      <dgm:t>
        <a:bodyPr/>
        <a:lstStyle/>
        <a:p>
          <a:endParaRPr lang="en-US"/>
        </a:p>
      </dgm:t>
    </dgm:pt>
    <dgm:pt modelId="{3D89500C-3DE6-4643-8F9A-F86852562F71}" type="pres">
      <dgm:prSet presAssocID="{A34263FE-420B-324D-BB42-2477F1D2D474}" presName="comp" presStyleCnt="0"/>
      <dgm:spPr/>
      <dgm:t>
        <a:bodyPr/>
        <a:lstStyle/>
        <a:p>
          <a:endParaRPr lang="en-US"/>
        </a:p>
      </dgm:t>
    </dgm:pt>
    <dgm:pt modelId="{558D6CA6-695C-7440-88DC-40D4FB382172}" type="pres">
      <dgm:prSet presAssocID="{A34263FE-420B-324D-BB42-2477F1D2D474}" presName="box" presStyleLbl="node1" presStyleIdx="2" presStyleCnt="4" custScaleY="111377" custLinFactNeighborY="-5686"/>
      <dgm:spPr/>
      <dgm:t>
        <a:bodyPr/>
        <a:lstStyle/>
        <a:p>
          <a:endParaRPr lang="en-US"/>
        </a:p>
      </dgm:t>
    </dgm:pt>
    <dgm:pt modelId="{E8326EA4-E132-144C-94A3-B42E3D5AFA8B}" type="pres">
      <dgm:prSet presAssocID="{A34263FE-420B-324D-BB42-2477F1D2D474}" presName="img" presStyleLbl="fgImgPlace1" presStyleIdx="2" presStyleCnt="4" custScaleY="116967" custLinFactNeighborX="-1144" custLinFactNeighborY="-1232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C0197BD-9E9A-FF4A-B327-A86853D0708A}" type="pres">
      <dgm:prSet presAssocID="{A34263FE-420B-324D-BB42-2477F1D2D474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CF26BB-699E-8D4C-AD20-A13B2F39E67A}" type="pres">
      <dgm:prSet presAssocID="{C2F45747-9B30-424D-8711-996BC83FA7F9}" presName="spacer" presStyleCnt="0"/>
      <dgm:spPr/>
      <dgm:t>
        <a:bodyPr/>
        <a:lstStyle/>
        <a:p>
          <a:endParaRPr lang="en-US"/>
        </a:p>
      </dgm:t>
    </dgm:pt>
    <dgm:pt modelId="{98443DF7-6773-C543-8101-892BD729D4B0}" type="pres">
      <dgm:prSet presAssocID="{7F17507A-8D27-3C48-8AC7-0BB8B35C4AD4}" presName="comp" presStyleCnt="0"/>
      <dgm:spPr/>
      <dgm:t>
        <a:bodyPr/>
        <a:lstStyle/>
        <a:p>
          <a:endParaRPr lang="en-US"/>
        </a:p>
      </dgm:t>
    </dgm:pt>
    <dgm:pt modelId="{045C0E50-1BA7-6245-9570-3247272A0ADE}" type="pres">
      <dgm:prSet presAssocID="{7F17507A-8D27-3C48-8AC7-0BB8B35C4AD4}" presName="box" presStyleLbl="node1" presStyleIdx="3" presStyleCnt="4" custScaleY="83190" custLinFactNeighborY="-8325"/>
      <dgm:spPr/>
      <dgm:t>
        <a:bodyPr/>
        <a:lstStyle/>
        <a:p>
          <a:endParaRPr lang="en-US"/>
        </a:p>
      </dgm:t>
    </dgm:pt>
    <dgm:pt modelId="{9F730D92-D81B-0444-83FF-3BC02F38E2AA}" type="pres">
      <dgm:prSet presAssocID="{7F17507A-8D27-3C48-8AC7-0BB8B35C4AD4}" presName="img" presStyleLbl="fgImgPlace1" presStyleIdx="3" presStyleCnt="4" custLinFactNeighborX="-914" custLinFactNeighborY="-942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60AD6F0-ACB8-004B-B43A-31584C3DA3D0}" type="pres">
      <dgm:prSet presAssocID="{7F17507A-8D27-3C48-8AC7-0BB8B35C4AD4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0FD0D4-43FA-4D44-BAA4-9F6C39B01372}" srcId="{5D2938EE-AE46-AB48-AA97-0A142CFB4551}" destId="{7F17507A-8D27-3C48-8AC7-0BB8B35C4AD4}" srcOrd="3" destOrd="0" parTransId="{3311870D-4937-6445-A5EB-F7F64ACBDB6D}" sibTransId="{95920BB6-F7F1-7241-AFCB-AF679E9AC782}"/>
    <dgm:cxn modelId="{C9CB1619-E506-4B28-ADAD-07FB3B67E2EE}" type="presOf" srcId="{A34263FE-420B-324D-BB42-2477F1D2D474}" destId="{EC0197BD-9E9A-FF4A-B327-A86853D0708A}" srcOrd="1" destOrd="0" presId="urn:microsoft.com/office/officeart/2005/8/layout/vList4"/>
    <dgm:cxn modelId="{C1997851-03C6-4224-9134-E979DD528717}" type="presOf" srcId="{2C78DFFA-5173-204B-B9BE-2F48D7DD7959}" destId="{75145E78-4678-884A-B387-2D179106BA0D}" srcOrd="1" destOrd="0" presId="urn:microsoft.com/office/officeart/2005/8/layout/vList4"/>
    <dgm:cxn modelId="{982C7C30-9790-DA40-B4C8-7FBF88FB6626}" srcId="{5D2938EE-AE46-AB48-AA97-0A142CFB4551}" destId="{4236C097-C122-5049-84B7-D5FF1518BD4B}" srcOrd="1" destOrd="0" parTransId="{BB4AC299-F519-C949-97E6-958E4A134256}" sibTransId="{26EDB1B0-4F69-8E48-99D2-84F597F98CF2}"/>
    <dgm:cxn modelId="{47419E1A-AF77-4AF0-A705-69AC4729C8D5}" type="presOf" srcId="{7F17507A-8D27-3C48-8AC7-0BB8B35C4AD4}" destId="{E60AD6F0-ACB8-004B-B43A-31584C3DA3D0}" srcOrd="1" destOrd="0" presId="urn:microsoft.com/office/officeart/2005/8/layout/vList4"/>
    <dgm:cxn modelId="{2C5E678A-908D-4460-AFE9-9C60BFA71612}" type="presOf" srcId="{4236C097-C122-5049-84B7-D5FF1518BD4B}" destId="{E41562B2-51AF-A140-88AF-9FD3947A8996}" srcOrd="1" destOrd="0" presId="urn:microsoft.com/office/officeart/2005/8/layout/vList4"/>
    <dgm:cxn modelId="{0C910563-C549-446B-8D40-402595ECD24C}" type="presOf" srcId="{5D2938EE-AE46-AB48-AA97-0A142CFB4551}" destId="{F7EDF942-B103-424F-8325-8C91964BE5EC}" srcOrd="0" destOrd="0" presId="urn:microsoft.com/office/officeart/2005/8/layout/vList4"/>
    <dgm:cxn modelId="{0C313C6A-D565-4C47-80FC-0BB0B97EC4A2}" type="presOf" srcId="{7F17507A-8D27-3C48-8AC7-0BB8B35C4AD4}" destId="{045C0E50-1BA7-6245-9570-3247272A0ADE}" srcOrd="0" destOrd="0" presId="urn:microsoft.com/office/officeart/2005/8/layout/vList4"/>
    <dgm:cxn modelId="{00BED33E-0223-47AA-A308-EA6BD3C49747}" type="presOf" srcId="{A34263FE-420B-324D-BB42-2477F1D2D474}" destId="{558D6CA6-695C-7440-88DC-40D4FB382172}" srcOrd="0" destOrd="0" presId="urn:microsoft.com/office/officeart/2005/8/layout/vList4"/>
    <dgm:cxn modelId="{685893F9-05CF-4F80-98FA-A80C61019ED3}" type="presOf" srcId="{2C78DFFA-5173-204B-B9BE-2F48D7DD7959}" destId="{0A03277D-0599-7247-A280-5CD43B9B9E2B}" srcOrd="0" destOrd="0" presId="urn:microsoft.com/office/officeart/2005/8/layout/vList4"/>
    <dgm:cxn modelId="{8B565FEA-5C94-9449-98EA-3AEBD7E20D73}" srcId="{5D2938EE-AE46-AB48-AA97-0A142CFB4551}" destId="{A34263FE-420B-324D-BB42-2477F1D2D474}" srcOrd="2" destOrd="0" parTransId="{53310B87-12F9-D54E-AC69-02F7173E315A}" sibTransId="{C2F45747-9B30-424D-8711-996BC83FA7F9}"/>
    <dgm:cxn modelId="{E4DDB98E-650B-4537-8AE4-DFA24E5A97A1}" type="presOf" srcId="{4236C097-C122-5049-84B7-D5FF1518BD4B}" destId="{470186D3-A9CB-4B44-A9D4-0D1E3B0077E2}" srcOrd="0" destOrd="0" presId="urn:microsoft.com/office/officeart/2005/8/layout/vList4"/>
    <dgm:cxn modelId="{2F65D439-5ABC-6646-97BC-CB83B64F56E0}" srcId="{5D2938EE-AE46-AB48-AA97-0A142CFB4551}" destId="{2C78DFFA-5173-204B-B9BE-2F48D7DD7959}" srcOrd="0" destOrd="0" parTransId="{AB46A5BB-0849-C94D-86BF-E25E7DD5F695}" sibTransId="{55EAE93E-CCF7-FD4F-8170-E6767A42493C}"/>
    <dgm:cxn modelId="{C86C3647-69A2-4A95-AE78-D01A498C2117}" type="presParOf" srcId="{F7EDF942-B103-424F-8325-8C91964BE5EC}" destId="{3798B081-23CE-EA43-8A67-319AAACA728A}" srcOrd="0" destOrd="0" presId="urn:microsoft.com/office/officeart/2005/8/layout/vList4"/>
    <dgm:cxn modelId="{F6BED7F8-A7F5-42B0-839B-9D2AE094EA52}" type="presParOf" srcId="{3798B081-23CE-EA43-8A67-319AAACA728A}" destId="{0A03277D-0599-7247-A280-5CD43B9B9E2B}" srcOrd="0" destOrd="0" presId="urn:microsoft.com/office/officeart/2005/8/layout/vList4"/>
    <dgm:cxn modelId="{0BE0EBA9-3CE5-4843-912E-EDECE887CDAA}" type="presParOf" srcId="{3798B081-23CE-EA43-8A67-319AAACA728A}" destId="{E9E653DE-AF0D-B04B-8213-104240053024}" srcOrd="1" destOrd="0" presId="urn:microsoft.com/office/officeart/2005/8/layout/vList4"/>
    <dgm:cxn modelId="{2F66DA24-A12F-4FCF-BE7A-E7BB088E6A43}" type="presParOf" srcId="{3798B081-23CE-EA43-8A67-319AAACA728A}" destId="{75145E78-4678-884A-B387-2D179106BA0D}" srcOrd="2" destOrd="0" presId="urn:microsoft.com/office/officeart/2005/8/layout/vList4"/>
    <dgm:cxn modelId="{11B306DD-85C7-4515-96EB-3CAA00D12708}" type="presParOf" srcId="{F7EDF942-B103-424F-8325-8C91964BE5EC}" destId="{8D4F5EC8-7E56-0649-A254-0EF705818929}" srcOrd="1" destOrd="0" presId="urn:microsoft.com/office/officeart/2005/8/layout/vList4"/>
    <dgm:cxn modelId="{F74B2B0D-CD47-4504-B6F1-EDF9FC2D8C91}" type="presParOf" srcId="{F7EDF942-B103-424F-8325-8C91964BE5EC}" destId="{E0C5F700-ABFB-3E4D-8E4E-909AF1777A9A}" srcOrd="2" destOrd="0" presId="urn:microsoft.com/office/officeart/2005/8/layout/vList4"/>
    <dgm:cxn modelId="{FDE3ED38-8F00-45A5-AF2D-B080828DF001}" type="presParOf" srcId="{E0C5F700-ABFB-3E4D-8E4E-909AF1777A9A}" destId="{470186D3-A9CB-4B44-A9D4-0D1E3B0077E2}" srcOrd="0" destOrd="0" presId="urn:microsoft.com/office/officeart/2005/8/layout/vList4"/>
    <dgm:cxn modelId="{6C2C4DFE-6951-4491-8E5A-B2C19AF65D0B}" type="presParOf" srcId="{E0C5F700-ABFB-3E4D-8E4E-909AF1777A9A}" destId="{77176F15-C6CC-9E45-9E22-664F43C44374}" srcOrd="1" destOrd="0" presId="urn:microsoft.com/office/officeart/2005/8/layout/vList4"/>
    <dgm:cxn modelId="{1A2C27AC-BF7F-4F05-B877-07A9D9BDE268}" type="presParOf" srcId="{E0C5F700-ABFB-3E4D-8E4E-909AF1777A9A}" destId="{E41562B2-51AF-A140-88AF-9FD3947A8996}" srcOrd="2" destOrd="0" presId="urn:microsoft.com/office/officeart/2005/8/layout/vList4"/>
    <dgm:cxn modelId="{872D62E5-AB8B-4AA9-93AC-C29ED15F81FC}" type="presParOf" srcId="{F7EDF942-B103-424F-8325-8C91964BE5EC}" destId="{8317EB39-F13A-6947-B79D-BC704B39B535}" srcOrd="3" destOrd="0" presId="urn:microsoft.com/office/officeart/2005/8/layout/vList4"/>
    <dgm:cxn modelId="{0534BCFA-B36E-4704-8553-E04613CF2086}" type="presParOf" srcId="{F7EDF942-B103-424F-8325-8C91964BE5EC}" destId="{3D89500C-3DE6-4643-8F9A-F86852562F71}" srcOrd="4" destOrd="0" presId="urn:microsoft.com/office/officeart/2005/8/layout/vList4"/>
    <dgm:cxn modelId="{EA0D36DB-CD27-4767-973A-7CFA223CB22F}" type="presParOf" srcId="{3D89500C-3DE6-4643-8F9A-F86852562F71}" destId="{558D6CA6-695C-7440-88DC-40D4FB382172}" srcOrd="0" destOrd="0" presId="urn:microsoft.com/office/officeart/2005/8/layout/vList4"/>
    <dgm:cxn modelId="{50C35A96-9F54-474C-BF95-2F013317C0B1}" type="presParOf" srcId="{3D89500C-3DE6-4643-8F9A-F86852562F71}" destId="{E8326EA4-E132-144C-94A3-B42E3D5AFA8B}" srcOrd="1" destOrd="0" presId="urn:microsoft.com/office/officeart/2005/8/layout/vList4"/>
    <dgm:cxn modelId="{C78D46EE-3A04-4CF1-9EF4-A3679F776131}" type="presParOf" srcId="{3D89500C-3DE6-4643-8F9A-F86852562F71}" destId="{EC0197BD-9E9A-FF4A-B327-A86853D0708A}" srcOrd="2" destOrd="0" presId="urn:microsoft.com/office/officeart/2005/8/layout/vList4"/>
    <dgm:cxn modelId="{916611BB-2F0A-4F6B-8DFD-2623F674420C}" type="presParOf" srcId="{F7EDF942-B103-424F-8325-8C91964BE5EC}" destId="{27CF26BB-699E-8D4C-AD20-A13B2F39E67A}" srcOrd="5" destOrd="0" presId="urn:microsoft.com/office/officeart/2005/8/layout/vList4"/>
    <dgm:cxn modelId="{71D6D209-D8C8-4C8F-B5CB-EAD1F367DD24}" type="presParOf" srcId="{F7EDF942-B103-424F-8325-8C91964BE5EC}" destId="{98443DF7-6773-C543-8101-892BD729D4B0}" srcOrd="6" destOrd="0" presId="urn:microsoft.com/office/officeart/2005/8/layout/vList4"/>
    <dgm:cxn modelId="{3433A487-30C3-4E08-9BEC-ED5F68CD6458}" type="presParOf" srcId="{98443DF7-6773-C543-8101-892BD729D4B0}" destId="{045C0E50-1BA7-6245-9570-3247272A0ADE}" srcOrd="0" destOrd="0" presId="urn:microsoft.com/office/officeart/2005/8/layout/vList4"/>
    <dgm:cxn modelId="{55703CDE-371D-4DE9-B4CB-35AB0017AD22}" type="presParOf" srcId="{98443DF7-6773-C543-8101-892BD729D4B0}" destId="{9F730D92-D81B-0444-83FF-3BC02F38E2AA}" srcOrd="1" destOrd="0" presId="urn:microsoft.com/office/officeart/2005/8/layout/vList4"/>
    <dgm:cxn modelId="{D58C1A3E-9EE5-4E11-8A1B-4E1DD96CE62C}" type="presParOf" srcId="{98443DF7-6773-C543-8101-892BD729D4B0}" destId="{E60AD6F0-ACB8-004B-B43A-31584C3DA3D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03277D-0599-7247-A280-5CD43B9B9E2B}">
      <dsp:nvSpPr>
        <dsp:cNvPr id="0" name=""/>
        <dsp:cNvSpPr/>
      </dsp:nvSpPr>
      <dsp:spPr>
        <a:xfrm>
          <a:off x="0" y="73934"/>
          <a:ext cx="6858000" cy="832042"/>
        </a:xfrm>
        <a:prstGeom prst="roundRect">
          <a:avLst>
            <a:gd name="adj" fmla="val 10000"/>
          </a:avLst>
        </a:prstGeom>
        <a:solidFill>
          <a:srgbClr val="F2F2F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smtClean="0">
              <a:solidFill>
                <a:srgbClr val="000000"/>
              </a:solidFill>
              <a:cs typeface="Calibri"/>
            </a:rPr>
            <a:t>Define the scope, strategy and cost of the project implementation</a:t>
          </a:r>
        </a:p>
        <a:p>
          <a:pPr lvl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>
              <a:solidFill>
                <a:srgbClr val="0000FF"/>
              </a:solidFill>
            </a:rPr>
            <a:t>LHC data crucial – also at nominal energy </a:t>
          </a:r>
        </a:p>
        <a:p>
          <a:pPr lvl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>
              <a:solidFill>
                <a:srgbClr val="0000FF"/>
              </a:solidFill>
            </a:rPr>
            <a:t>Costs, power, scheduling, site, etc </a:t>
          </a:r>
          <a:endParaRPr lang="en-US" sz="1400" kern="1200" dirty="0">
            <a:solidFill>
              <a:srgbClr val="0000FF"/>
            </a:solidFill>
          </a:endParaRPr>
        </a:p>
      </dsp:txBody>
      <dsp:txXfrm>
        <a:off x="1494088" y="73934"/>
        <a:ext cx="5363911" cy="832042"/>
      </dsp:txXfrm>
    </dsp:sp>
    <dsp:sp modelId="{E9E653DE-AF0D-B04B-8213-104240053024}">
      <dsp:nvSpPr>
        <dsp:cNvPr id="0" name=""/>
        <dsp:cNvSpPr/>
      </dsp:nvSpPr>
      <dsp:spPr>
        <a:xfrm>
          <a:off x="122488" y="0"/>
          <a:ext cx="1371600" cy="9799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0186D3-A9CB-4B44-A9D4-0D1E3B0077E2}">
      <dsp:nvSpPr>
        <dsp:cNvPr id="0" name=""/>
        <dsp:cNvSpPr/>
      </dsp:nvSpPr>
      <dsp:spPr>
        <a:xfrm>
          <a:off x="0" y="1044523"/>
          <a:ext cx="6858000" cy="1044143"/>
        </a:xfrm>
        <a:prstGeom prst="roundRect">
          <a:avLst>
            <a:gd name="adj" fmla="val 10000"/>
          </a:avLst>
        </a:prstGeom>
        <a:solidFill>
          <a:srgbClr val="F2F2F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smtClean="0">
              <a:solidFill>
                <a:srgbClr val="000000"/>
              </a:solidFill>
              <a:cs typeface="Calibri"/>
            </a:rPr>
            <a:t>Define and keep an up-to-date optimized overall baseline design that can achieve the scope within a reasonable schedule, budget and risk</a:t>
          </a:r>
          <a:r>
            <a:rPr lang="en-US" sz="1400" b="1" kern="1200" smtClean="0">
              <a:solidFill>
                <a:srgbClr val="000000"/>
              </a:solidFill>
              <a:cs typeface="Calibri"/>
            </a:rPr>
            <a:t>.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>
              <a:solidFill>
                <a:srgbClr val="0000FF"/>
              </a:solidFill>
            </a:rPr>
            <a:t>Overall design and system optimisation, activities across all parts of the machine from sources to beam-dump, links to technical developments and system verification activities  </a:t>
          </a:r>
          <a:endParaRPr lang="en-US" sz="1400" kern="1200" dirty="0">
            <a:solidFill>
              <a:srgbClr val="0000FF"/>
            </a:solidFill>
          </a:endParaRPr>
        </a:p>
      </dsp:txBody>
      <dsp:txXfrm>
        <a:off x="1494088" y="1044523"/>
        <a:ext cx="5363911" cy="1044143"/>
      </dsp:txXfrm>
    </dsp:sp>
    <dsp:sp modelId="{77176F15-C6CC-9E45-9E22-664F43C44374}">
      <dsp:nvSpPr>
        <dsp:cNvPr id="0" name=""/>
        <dsp:cNvSpPr/>
      </dsp:nvSpPr>
      <dsp:spPr>
        <a:xfrm>
          <a:off x="122488" y="1088185"/>
          <a:ext cx="1371600" cy="9799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8D6CA6-695C-7440-88DC-40D4FB382172}">
      <dsp:nvSpPr>
        <dsp:cNvPr id="0" name=""/>
        <dsp:cNvSpPr/>
      </dsp:nvSpPr>
      <dsp:spPr>
        <a:xfrm>
          <a:off x="0" y="2199384"/>
          <a:ext cx="6858000" cy="1364243"/>
        </a:xfrm>
        <a:prstGeom prst="roundRect">
          <a:avLst>
            <a:gd name="adj" fmla="val 10000"/>
          </a:avLst>
        </a:prstGeom>
        <a:solidFill>
          <a:srgbClr val="F2F2F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smtClean="0">
              <a:solidFill>
                <a:srgbClr val="000000"/>
              </a:solidFill>
              <a:cs typeface="Calibri"/>
            </a:rPr>
            <a:t>Identify and carry out system tests and programs to address the key performance and operation goals and mitigate risks associated to the project implementation.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smtClean="0">
              <a:solidFill>
                <a:srgbClr val="0000FF"/>
              </a:solidFill>
              <a:cs typeface="Calibri"/>
            </a:rPr>
            <a:t>Priorities are the measurements in: CTF3+, ATF, FACET and related to the CLIC Drive Beam Injector studies, addressing the issues of drive-beam stability, RF power generation and two beam acceleration, as well as beam delivery system studies.</a:t>
          </a:r>
          <a:endParaRPr lang="en-US" sz="1200" b="1" kern="1200" dirty="0" smtClean="0">
            <a:solidFill>
              <a:srgbClr val="0000FF"/>
            </a:solidFill>
            <a:cs typeface="Calibri"/>
          </a:endParaRPr>
        </a:p>
      </dsp:txBody>
      <dsp:txXfrm>
        <a:off x="1494088" y="2199384"/>
        <a:ext cx="5363911" cy="1364243"/>
      </dsp:txXfrm>
    </dsp:sp>
    <dsp:sp modelId="{E8326EA4-E132-144C-94A3-B42E3D5AFA8B}">
      <dsp:nvSpPr>
        <dsp:cNvPr id="0" name=""/>
        <dsp:cNvSpPr/>
      </dsp:nvSpPr>
      <dsp:spPr>
        <a:xfrm>
          <a:off x="106797" y="2257284"/>
          <a:ext cx="1371600" cy="11461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5C0E50-1BA7-6245-9570-3247272A0ADE}">
      <dsp:nvSpPr>
        <dsp:cNvPr id="0" name=""/>
        <dsp:cNvSpPr/>
      </dsp:nvSpPr>
      <dsp:spPr>
        <a:xfrm>
          <a:off x="0" y="3653792"/>
          <a:ext cx="6858000" cy="1018984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smtClean="0">
              <a:solidFill>
                <a:srgbClr val="000000"/>
              </a:solidFill>
              <a:cs typeface="Calibri"/>
            </a:rPr>
            <a:t>Develop the technical design basis. i.e. move toward a technical design for crucial items of the machine – X-band as well as all other parts.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>
              <a:solidFill>
                <a:srgbClr val="0000FF"/>
              </a:solidFill>
              <a:cs typeface="Calibri"/>
            </a:rPr>
            <a:t>Priorities are the modulators/klystrons, module/structure development including significantly more testing facilities and alignment/stability </a:t>
          </a:r>
          <a:endParaRPr lang="en-US" sz="1200" b="1" kern="1200" dirty="0" smtClean="0">
            <a:solidFill>
              <a:srgbClr val="0000FF"/>
            </a:solidFill>
            <a:cs typeface="Calibri"/>
          </a:endParaRPr>
        </a:p>
      </dsp:txBody>
      <dsp:txXfrm>
        <a:off x="1494088" y="3653792"/>
        <a:ext cx="5363911" cy="1018984"/>
      </dsp:txXfrm>
    </dsp:sp>
    <dsp:sp modelId="{9F730D92-D81B-0444-83FF-3BC02F38E2AA}">
      <dsp:nvSpPr>
        <dsp:cNvPr id="0" name=""/>
        <dsp:cNvSpPr/>
      </dsp:nvSpPr>
      <dsp:spPr>
        <a:xfrm>
          <a:off x="109952" y="3682964"/>
          <a:ext cx="1371600" cy="9799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40502-C520-4EF3-A396-4907ECF80B4A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CAA00-E258-4F99-8311-349EB966D3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92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24B83-6DBD-014C-844E-8BD18F37FD4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2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F2213-D06B-4081-ADE9-72E20D05820B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272D2-101F-4CAE-BC74-5D677DE953D5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de-CH" smtClean="0">
                <a:solidFill>
                  <a:prstClr val="black"/>
                </a:solidFill>
              </a:rPr>
              <a:t>D. Schulte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CLIC machine status, SPC March 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725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07C9D6D-FD5A-43D6-B3C1-ADB599D633B0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174276B-AE53-457E-A36F-6DD38D57D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855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D6CC7FB-6E75-4B99-9546-0DB0D12F5E17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65355D3-DBA2-43A7-BD0E-2C0FEB130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764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7422820-1A3E-4083-8A7A-6208728CF41E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2930F223-951B-4DA7-8105-4DC5BF775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749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2A668AA-FF80-4FED-A8E6-4DC8D6E2B864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24B30A9-9758-4370-8E10-020533B1C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320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AF377D7-85AD-41A9-9828-0BC426F76E9B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37B7D1B-1EEB-476B-8459-3C628B989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702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6F4D2F3-57E1-4EA1-A64A-9969D2401790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9203619-6555-4DBA-9EE6-1D1FDF3715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859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21E5BF41-FEA3-4657-9202-D6CD000FCE2B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7946707-9688-4781-943B-28CD8C303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367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7300B76-871C-4F4F-8D16-E9B0637E2CD2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0380D8A-BB41-43E0-B9C6-3D5160155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310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F9F3504-3049-426E-B687-E32C11DFF427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AD0CA20-99A1-44B1-A423-B2ED82B3C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35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4413F-C1A1-429F-B8C4-14088C4DD301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29B550C-90B4-4064-9C7B-92616FE5D4FD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FC8DAC4-9E50-4E37-955C-3BD472D56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372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7ACE8C6-7899-4B05-B4DC-3D766D5FCFB8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3B96547-CCFF-4B24-9ACC-ADCD9E959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078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99644DE-F2C3-45D4-8E15-F0504D03F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414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49387D5-5B2C-4B9F-89EC-3F3156029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58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5C07387-6ECC-44B7-B3C9-BAFB01394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507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85FEED1-CB38-4DE2-B2A8-B0937904B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812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F0F4D28-3366-4280-8866-FD6033A89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954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308F908-7288-4E90-80D7-F30A104D2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322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4C7CEA9-DDD1-49D1-BBB0-31B148B38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497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0F55AC9-7EBD-48B7-AA58-9A483067A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54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5"/>
          <p:cNvGrpSpPr>
            <a:grpSpLocks/>
          </p:cNvGrpSpPr>
          <p:nvPr/>
        </p:nvGrpSpPr>
        <p:grpSpPr bwMode="auto">
          <a:xfrm>
            <a:off x="0" y="68265"/>
            <a:ext cx="8678863" cy="6713537"/>
            <a:chOff x="0" y="43"/>
            <a:chExt cx="5467" cy="4229"/>
          </a:xfrm>
        </p:grpSpPr>
        <p:sp>
          <p:nvSpPr>
            <p:cNvPr id="5" name="Rectangle 217"/>
            <p:cNvSpPr>
              <a:spLocks noChangeArrowheads="1"/>
            </p:cNvSpPr>
            <p:nvPr userDrawn="1"/>
          </p:nvSpPr>
          <p:spPr bwMode="auto">
            <a:xfrm>
              <a:off x="692" y="494"/>
              <a:ext cx="4775" cy="9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700" dirty="0" smtClean="0">
                <a:solidFill>
                  <a:srgbClr val="003366"/>
                </a:solidFill>
                <a:latin typeface="Tahoma" pitchFamily="34" charset="0"/>
              </a:endParaRPr>
            </a:p>
          </p:txBody>
        </p:sp>
        <p:grpSp>
          <p:nvGrpSpPr>
            <p:cNvPr id="3" name="Group 324"/>
            <p:cNvGrpSpPr>
              <a:grpSpLocks/>
            </p:cNvGrpSpPr>
            <p:nvPr userDrawn="1"/>
          </p:nvGrpSpPr>
          <p:grpSpPr bwMode="auto">
            <a:xfrm>
              <a:off x="0" y="43"/>
              <a:ext cx="624" cy="4229"/>
              <a:chOff x="0" y="43"/>
              <a:chExt cx="624" cy="4229"/>
            </a:xfrm>
          </p:grpSpPr>
          <p:sp>
            <p:nvSpPr>
              <p:cNvPr id="7" name="Line 224"/>
              <p:cNvSpPr>
                <a:spLocks noChangeShapeType="1"/>
              </p:cNvSpPr>
              <p:nvPr userDrawn="1"/>
            </p:nvSpPr>
            <p:spPr bwMode="auto">
              <a:xfrm>
                <a:off x="0" y="420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" name="Line 225"/>
              <p:cNvSpPr>
                <a:spLocks noChangeShapeType="1"/>
              </p:cNvSpPr>
              <p:nvPr userDrawn="1"/>
            </p:nvSpPr>
            <p:spPr bwMode="auto">
              <a:xfrm>
                <a:off x="0" y="423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" name="Line 226"/>
              <p:cNvSpPr>
                <a:spLocks noChangeShapeType="1"/>
              </p:cNvSpPr>
              <p:nvPr userDrawn="1"/>
            </p:nvSpPr>
            <p:spPr bwMode="auto">
              <a:xfrm>
                <a:off x="0" y="427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" name="Line 227"/>
              <p:cNvSpPr>
                <a:spLocks noChangeShapeType="1"/>
              </p:cNvSpPr>
              <p:nvPr userDrawn="1"/>
            </p:nvSpPr>
            <p:spPr bwMode="auto">
              <a:xfrm>
                <a:off x="0" y="4113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Line 228"/>
              <p:cNvSpPr>
                <a:spLocks noChangeShapeType="1"/>
              </p:cNvSpPr>
              <p:nvPr userDrawn="1"/>
            </p:nvSpPr>
            <p:spPr bwMode="auto">
              <a:xfrm>
                <a:off x="0" y="4065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" name="Line 229"/>
              <p:cNvSpPr>
                <a:spLocks noChangeShapeType="1"/>
              </p:cNvSpPr>
              <p:nvPr userDrawn="1"/>
            </p:nvSpPr>
            <p:spPr bwMode="auto">
              <a:xfrm>
                <a:off x="0" y="415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Line 230"/>
              <p:cNvSpPr>
                <a:spLocks noChangeShapeType="1"/>
              </p:cNvSpPr>
              <p:nvPr userDrawn="1"/>
            </p:nvSpPr>
            <p:spPr bwMode="auto">
              <a:xfrm>
                <a:off x="0" y="366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4" name="Line 231"/>
              <p:cNvSpPr>
                <a:spLocks noChangeShapeType="1"/>
              </p:cNvSpPr>
              <p:nvPr userDrawn="1"/>
            </p:nvSpPr>
            <p:spPr bwMode="auto">
              <a:xfrm>
                <a:off x="0" y="363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5" name="Line 232"/>
              <p:cNvSpPr>
                <a:spLocks noChangeShapeType="1"/>
              </p:cNvSpPr>
              <p:nvPr userDrawn="1"/>
            </p:nvSpPr>
            <p:spPr bwMode="auto">
              <a:xfrm>
                <a:off x="0" y="402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6" name="Line 233"/>
              <p:cNvSpPr>
                <a:spLocks noChangeShapeType="1"/>
              </p:cNvSpPr>
              <p:nvPr userDrawn="1"/>
            </p:nvSpPr>
            <p:spPr bwMode="auto">
              <a:xfrm>
                <a:off x="0" y="389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7" name="Line 234"/>
              <p:cNvSpPr>
                <a:spLocks noChangeShapeType="1"/>
              </p:cNvSpPr>
              <p:nvPr userDrawn="1"/>
            </p:nvSpPr>
            <p:spPr bwMode="auto">
              <a:xfrm>
                <a:off x="0" y="3813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8" name="Line 235"/>
              <p:cNvSpPr>
                <a:spLocks noChangeShapeType="1"/>
              </p:cNvSpPr>
              <p:nvPr userDrawn="1"/>
            </p:nvSpPr>
            <p:spPr bwMode="auto">
              <a:xfrm>
                <a:off x="0" y="3999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9" name="Line 236"/>
              <p:cNvSpPr>
                <a:spLocks noChangeShapeType="1"/>
              </p:cNvSpPr>
              <p:nvPr userDrawn="1"/>
            </p:nvSpPr>
            <p:spPr bwMode="auto">
              <a:xfrm>
                <a:off x="0" y="3687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0" name="Line 237"/>
              <p:cNvSpPr>
                <a:spLocks noChangeShapeType="1"/>
              </p:cNvSpPr>
              <p:nvPr userDrawn="1"/>
            </p:nvSpPr>
            <p:spPr bwMode="auto">
              <a:xfrm>
                <a:off x="0" y="374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1" name="Line 238"/>
              <p:cNvSpPr>
                <a:spLocks noChangeShapeType="1"/>
              </p:cNvSpPr>
              <p:nvPr userDrawn="1"/>
            </p:nvSpPr>
            <p:spPr bwMode="auto">
              <a:xfrm>
                <a:off x="0" y="393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2" name="Line 239"/>
              <p:cNvSpPr>
                <a:spLocks noChangeShapeType="1"/>
              </p:cNvSpPr>
              <p:nvPr userDrawn="1"/>
            </p:nvSpPr>
            <p:spPr bwMode="auto">
              <a:xfrm>
                <a:off x="0" y="391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3" name="Line 240"/>
              <p:cNvSpPr>
                <a:spLocks noChangeShapeType="1"/>
              </p:cNvSpPr>
              <p:nvPr userDrawn="1"/>
            </p:nvSpPr>
            <p:spPr bwMode="auto">
              <a:xfrm>
                <a:off x="0" y="351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4" name="Line 241"/>
              <p:cNvSpPr>
                <a:spLocks noChangeShapeType="1"/>
              </p:cNvSpPr>
              <p:nvPr userDrawn="1"/>
            </p:nvSpPr>
            <p:spPr bwMode="auto">
              <a:xfrm>
                <a:off x="0" y="354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5" name="Line 242"/>
              <p:cNvSpPr>
                <a:spLocks noChangeShapeType="1"/>
              </p:cNvSpPr>
              <p:nvPr userDrawn="1"/>
            </p:nvSpPr>
            <p:spPr bwMode="auto">
              <a:xfrm>
                <a:off x="0" y="357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6" name="Line 243"/>
              <p:cNvSpPr>
                <a:spLocks noChangeShapeType="1"/>
              </p:cNvSpPr>
              <p:nvPr userDrawn="1"/>
            </p:nvSpPr>
            <p:spPr bwMode="auto">
              <a:xfrm>
                <a:off x="0" y="342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7" name="Line 244"/>
              <p:cNvSpPr>
                <a:spLocks noChangeShapeType="1"/>
              </p:cNvSpPr>
              <p:nvPr userDrawn="1"/>
            </p:nvSpPr>
            <p:spPr bwMode="auto">
              <a:xfrm>
                <a:off x="0" y="3372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8" name="Line 245"/>
              <p:cNvSpPr>
                <a:spLocks noChangeShapeType="1"/>
              </p:cNvSpPr>
              <p:nvPr userDrawn="1"/>
            </p:nvSpPr>
            <p:spPr bwMode="auto">
              <a:xfrm>
                <a:off x="0" y="346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9" name="Line 246"/>
              <p:cNvSpPr>
                <a:spLocks noChangeShapeType="1"/>
              </p:cNvSpPr>
              <p:nvPr userDrawn="1"/>
            </p:nvSpPr>
            <p:spPr bwMode="auto">
              <a:xfrm>
                <a:off x="0" y="297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0" name="Line 247"/>
              <p:cNvSpPr>
                <a:spLocks noChangeShapeType="1"/>
              </p:cNvSpPr>
              <p:nvPr userDrawn="1"/>
            </p:nvSpPr>
            <p:spPr bwMode="auto">
              <a:xfrm>
                <a:off x="0" y="294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1" name="Line 248"/>
              <p:cNvSpPr>
                <a:spLocks noChangeShapeType="1"/>
              </p:cNvSpPr>
              <p:nvPr userDrawn="1"/>
            </p:nvSpPr>
            <p:spPr bwMode="auto">
              <a:xfrm>
                <a:off x="0" y="332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2" name="Line 249"/>
              <p:cNvSpPr>
                <a:spLocks noChangeShapeType="1"/>
              </p:cNvSpPr>
              <p:nvPr userDrawn="1"/>
            </p:nvSpPr>
            <p:spPr bwMode="auto">
              <a:xfrm>
                <a:off x="0" y="320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3" name="Line 250"/>
              <p:cNvSpPr>
                <a:spLocks noChangeShapeType="1"/>
              </p:cNvSpPr>
              <p:nvPr userDrawn="1"/>
            </p:nvSpPr>
            <p:spPr bwMode="auto">
              <a:xfrm>
                <a:off x="0" y="312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4" name="Line 251"/>
              <p:cNvSpPr>
                <a:spLocks noChangeShapeType="1"/>
              </p:cNvSpPr>
              <p:nvPr userDrawn="1"/>
            </p:nvSpPr>
            <p:spPr bwMode="auto">
              <a:xfrm>
                <a:off x="0" y="330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5" name="Line 252"/>
              <p:cNvSpPr>
                <a:spLocks noChangeShapeType="1"/>
              </p:cNvSpPr>
              <p:nvPr userDrawn="1"/>
            </p:nvSpPr>
            <p:spPr bwMode="auto">
              <a:xfrm>
                <a:off x="0" y="299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6" name="Line 253"/>
              <p:cNvSpPr>
                <a:spLocks noChangeShapeType="1"/>
              </p:cNvSpPr>
              <p:nvPr userDrawn="1"/>
            </p:nvSpPr>
            <p:spPr bwMode="auto">
              <a:xfrm>
                <a:off x="0" y="304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7" name="Line 254"/>
              <p:cNvSpPr>
                <a:spLocks noChangeShapeType="1"/>
              </p:cNvSpPr>
              <p:nvPr userDrawn="1"/>
            </p:nvSpPr>
            <p:spPr bwMode="auto">
              <a:xfrm>
                <a:off x="0" y="324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8" name="Line 255"/>
              <p:cNvSpPr>
                <a:spLocks noChangeShapeType="1"/>
              </p:cNvSpPr>
              <p:nvPr userDrawn="1"/>
            </p:nvSpPr>
            <p:spPr bwMode="auto">
              <a:xfrm>
                <a:off x="0" y="322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9" name="Line 256"/>
              <p:cNvSpPr>
                <a:spLocks noChangeShapeType="1"/>
              </p:cNvSpPr>
              <p:nvPr userDrawn="1"/>
            </p:nvSpPr>
            <p:spPr bwMode="auto">
              <a:xfrm>
                <a:off x="0" y="283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0" name="Line 257"/>
              <p:cNvSpPr>
                <a:spLocks noChangeShapeType="1"/>
              </p:cNvSpPr>
              <p:nvPr userDrawn="1"/>
            </p:nvSpPr>
            <p:spPr bwMode="auto">
              <a:xfrm>
                <a:off x="0" y="275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1" name="Line 258"/>
              <p:cNvSpPr>
                <a:spLocks noChangeShapeType="1"/>
              </p:cNvSpPr>
              <p:nvPr userDrawn="1"/>
            </p:nvSpPr>
            <p:spPr bwMode="auto">
              <a:xfrm>
                <a:off x="0" y="267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2" name="Line 259"/>
              <p:cNvSpPr>
                <a:spLocks noChangeShapeType="1"/>
              </p:cNvSpPr>
              <p:nvPr userDrawn="1"/>
            </p:nvSpPr>
            <p:spPr bwMode="auto">
              <a:xfrm>
                <a:off x="0" y="287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3" name="Line 260"/>
              <p:cNvSpPr>
                <a:spLocks noChangeShapeType="1"/>
              </p:cNvSpPr>
              <p:nvPr userDrawn="1"/>
            </p:nvSpPr>
            <p:spPr bwMode="auto">
              <a:xfrm>
                <a:off x="0" y="285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4" name="Line 261"/>
              <p:cNvSpPr>
                <a:spLocks noChangeShapeType="1"/>
              </p:cNvSpPr>
              <p:nvPr userDrawn="1"/>
            </p:nvSpPr>
            <p:spPr bwMode="auto">
              <a:xfrm>
                <a:off x="0" y="255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5" name="Line 262"/>
              <p:cNvSpPr>
                <a:spLocks noChangeShapeType="1"/>
              </p:cNvSpPr>
              <p:nvPr userDrawn="1"/>
            </p:nvSpPr>
            <p:spPr bwMode="auto">
              <a:xfrm>
                <a:off x="0" y="2590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6" name="Line 263"/>
              <p:cNvSpPr>
                <a:spLocks noChangeShapeType="1"/>
              </p:cNvSpPr>
              <p:nvPr userDrawn="1"/>
            </p:nvSpPr>
            <p:spPr bwMode="auto">
              <a:xfrm>
                <a:off x="0" y="2623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7" name="Line 264"/>
              <p:cNvSpPr>
                <a:spLocks noChangeShapeType="1"/>
              </p:cNvSpPr>
              <p:nvPr userDrawn="1"/>
            </p:nvSpPr>
            <p:spPr bwMode="auto">
              <a:xfrm>
                <a:off x="0" y="246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8" name="Line 265"/>
              <p:cNvSpPr>
                <a:spLocks noChangeShapeType="1"/>
              </p:cNvSpPr>
              <p:nvPr userDrawn="1"/>
            </p:nvSpPr>
            <p:spPr bwMode="auto">
              <a:xfrm>
                <a:off x="0" y="2416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9" name="Line 266"/>
              <p:cNvSpPr>
                <a:spLocks noChangeShapeType="1"/>
              </p:cNvSpPr>
              <p:nvPr userDrawn="1"/>
            </p:nvSpPr>
            <p:spPr bwMode="auto">
              <a:xfrm>
                <a:off x="0" y="250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0" name="Line 267"/>
              <p:cNvSpPr>
                <a:spLocks noChangeShapeType="1"/>
              </p:cNvSpPr>
              <p:nvPr userDrawn="1"/>
            </p:nvSpPr>
            <p:spPr bwMode="auto">
              <a:xfrm>
                <a:off x="0" y="2371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1" name="Line 268"/>
              <p:cNvSpPr>
                <a:spLocks noChangeShapeType="1"/>
              </p:cNvSpPr>
              <p:nvPr userDrawn="1"/>
            </p:nvSpPr>
            <p:spPr bwMode="auto">
              <a:xfrm>
                <a:off x="0" y="2245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2" name="Line 269"/>
              <p:cNvSpPr>
                <a:spLocks noChangeShapeType="1"/>
              </p:cNvSpPr>
              <p:nvPr userDrawn="1"/>
            </p:nvSpPr>
            <p:spPr bwMode="auto">
              <a:xfrm>
                <a:off x="0" y="235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3" name="Line 270"/>
              <p:cNvSpPr>
                <a:spLocks noChangeShapeType="1"/>
              </p:cNvSpPr>
              <p:nvPr userDrawn="1"/>
            </p:nvSpPr>
            <p:spPr bwMode="auto">
              <a:xfrm>
                <a:off x="0" y="229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4" name="Line 271"/>
              <p:cNvSpPr>
                <a:spLocks noChangeShapeType="1"/>
              </p:cNvSpPr>
              <p:nvPr userDrawn="1"/>
            </p:nvSpPr>
            <p:spPr bwMode="auto">
              <a:xfrm>
                <a:off x="0" y="2269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5" name="Line 272"/>
              <p:cNvSpPr>
                <a:spLocks noChangeShapeType="1"/>
              </p:cNvSpPr>
              <p:nvPr userDrawn="1"/>
            </p:nvSpPr>
            <p:spPr bwMode="auto">
              <a:xfrm>
                <a:off x="0" y="213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6" name="Line 273"/>
              <p:cNvSpPr>
                <a:spLocks noChangeShapeType="1"/>
              </p:cNvSpPr>
              <p:nvPr userDrawn="1"/>
            </p:nvSpPr>
            <p:spPr bwMode="auto">
              <a:xfrm>
                <a:off x="0" y="216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7" name="Line 274"/>
              <p:cNvSpPr>
                <a:spLocks noChangeShapeType="1"/>
              </p:cNvSpPr>
              <p:nvPr userDrawn="1"/>
            </p:nvSpPr>
            <p:spPr bwMode="auto">
              <a:xfrm>
                <a:off x="0" y="219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8" name="Line 275"/>
              <p:cNvSpPr>
                <a:spLocks noChangeShapeType="1"/>
              </p:cNvSpPr>
              <p:nvPr userDrawn="1"/>
            </p:nvSpPr>
            <p:spPr bwMode="auto">
              <a:xfrm>
                <a:off x="0" y="204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9" name="Line 276"/>
              <p:cNvSpPr>
                <a:spLocks noChangeShapeType="1"/>
              </p:cNvSpPr>
              <p:nvPr userDrawn="1"/>
            </p:nvSpPr>
            <p:spPr bwMode="auto">
              <a:xfrm>
                <a:off x="0" y="1992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0" name="Line 277"/>
              <p:cNvSpPr>
                <a:spLocks noChangeShapeType="1"/>
              </p:cNvSpPr>
              <p:nvPr userDrawn="1"/>
            </p:nvSpPr>
            <p:spPr bwMode="auto">
              <a:xfrm>
                <a:off x="0" y="208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1" name="Line 278"/>
              <p:cNvSpPr>
                <a:spLocks noChangeShapeType="1"/>
              </p:cNvSpPr>
              <p:nvPr userDrawn="1"/>
            </p:nvSpPr>
            <p:spPr bwMode="auto">
              <a:xfrm>
                <a:off x="0" y="159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2" name="Line 279"/>
              <p:cNvSpPr>
                <a:spLocks noChangeShapeType="1"/>
              </p:cNvSpPr>
              <p:nvPr userDrawn="1"/>
            </p:nvSpPr>
            <p:spPr bwMode="auto">
              <a:xfrm>
                <a:off x="0" y="156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3" name="Line 280"/>
              <p:cNvSpPr>
                <a:spLocks noChangeShapeType="1"/>
              </p:cNvSpPr>
              <p:nvPr userDrawn="1"/>
            </p:nvSpPr>
            <p:spPr bwMode="auto">
              <a:xfrm>
                <a:off x="0" y="194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4" name="Line 281"/>
              <p:cNvSpPr>
                <a:spLocks noChangeShapeType="1"/>
              </p:cNvSpPr>
              <p:nvPr userDrawn="1"/>
            </p:nvSpPr>
            <p:spPr bwMode="auto">
              <a:xfrm>
                <a:off x="0" y="182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5" name="Line 282"/>
              <p:cNvSpPr>
                <a:spLocks noChangeShapeType="1"/>
              </p:cNvSpPr>
              <p:nvPr userDrawn="1"/>
            </p:nvSpPr>
            <p:spPr bwMode="auto">
              <a:xfrm>
                <a:off x="0" y="174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6" name="Line 283"/>
              <p:cNvSpPr>
                <a:spLocks noChangeShapeType="1"/>
              </p:cNvSpPr>
              <p:nvPr userDrawn="1"/>
            </p:nvSpPr>
            <p:spPr bwMode="auto">
              <a:xfrm>
                <a:off x="0" y="192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7" name="Line 284"/>
              <p:cNvSpPr>
                <a:spLocks noChangeShapeType="1"/>
              </p:cNvSpPr>
              <p:nvPr userDrawn="1"/>
            </p:nvSpPr>
            <p:spPr bwMode="auto">
              <a:xfrm>
                <a:off x="0" y="161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8" name="Line 285"/>
              <p:cNvSpPr>
                <a:spLocks noChangeShapeType="1"/>
              </p:cNvSpPr>
              <p:nvPr userDrawn="1"/>
            </p:nvSpPr>
            <p:spPr bwMode="auto">
              <a:xfrm>
                <a:off x="0" y="166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9" name="Line 286"/>
              <p:cNvSpPr>
                <a:spLocks noChangeShapeType="1"/>
              </p:cNvSpPr>
              <p:nvPr userDrawn="1"/>
            </p:nvSpPr>
            <p:spPr bwMode="auto">
              <a:xfrm>
                <a:off x="0" y="186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0" name="Line 287"/>
              <p:cNvSpPr>
                <a:spLocks noChangeShapeType="1"/>
              </p:cNvSpPr>
              <p:nvPr userDrawn="1"/>
            </p:nvSpPr>
            <p:spPr bwMode="auto">
              <a:xfrm>
                <a:off x="0" y="184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1" name="Line 288"/>
              <p:cNvSpPr>
                <a:spLocks noChangeShapeType="1"/>
              </p:cNvSpPr>
              <p:nvPr userDrawn="1"/>
            </p:nvSpPr>
            <p:spPr bwMode="auto">
              <a:xfrm>
                <a:off x="0" y="1437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2" name="Line 289"/>
              <p:cNvSpPr>
                <a:spLocks noChangeShapeType="1"/>
              </p:cNvSpPr>
              <p:nvPr userDrawn="1"/>
            </p:nvSpPr>
            <p:spPr bwMode="auto">
              <a:xfrm>
                <a:off x="0" y="1473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3" name="Line 290"/>
              <p:cNvSpPr>
                <a:spLocks noChangeShapeType="1"/>
              </p:cNvSpPr>
              <p:nvPr userDrawn="1"/>
            </p:nvSpPr>
            <p:spPr bwMode="auto">
              <a:xfrm>
                <a:off x="0" y="150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4" name="Line 291"/>
              <p:cNvSpPr>
                <a:spLocks noChangeShapeType="1"/>
              </p:cNvSpPr>
              <p:nvPr userDrawn="1"/>
            </p:nvSpPr>
            <p:spPr bwMode="auto">
              <a:xfrm>
                <a:off x="0" y="1347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5" name="Line 292"/>
              <p:cNvSpPr>
                <a:spLocks noChangeShapeType="1"/>
              </p:cNvSpPr>
              <p:nvPr userDrawn="1"/>
            </p:nvSpPr>
            <p:spPr bwMode="auto">
              <a:xfrm>
                <a:off x="0" y="139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6" name="Line 293"/>
              <p:cNvSpPr>
                <a:spLocks noChangeShapeType="1"/>
              </p:cNvSpPr>
              <p:nvPr userDrawn="1"/>
            </p:nvSpPr>
            <p:spPr bwMode="auto">
              <a:xfrm>
                <a:off x="0" y="101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7" name="Line 294"/>
              <p:cNvSpPr>
                <a:spLocks noChangeShapeType="1"/>
              </p:cNvSpPr>
              <p:nvPr userDrawn="1"/>
            </p:nvSpPr>
            <p:spPr bwMode="auto">
              <a:xfrm>
                <a:off x="0" y="98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8" name="Line 295"/>
              <p:cNvSpPr>
                <a:spLocks noChangeShapeType="1"/>
              </p:cNvSpPr>
              <p:nvPr userDrawn="1"/>
            </p:nvSpPr>
            <p:spPr bwMode="auto">
              <a:xfrm>
                <a:off x="0" y="124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9" name="Line 296"/>
              <p:cNvSpPr>
                <a:spLocks noChangeShapeType="1"/>
              </p:cNvSpPr>
              <p:nvPr userDrawn="1"/>
            </p:nvSpPr>
            <p:spPr bwMode="auto">
              <a:xfrm>
                <a:off x="0" y="1163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0" name="Line 297"/>
              <p:cNvSpPr>
                <a:spLocks noChangeShapeType="1"/>
              </p:cNvSpPr>
              <p:nvPr userDrawn="1"/>
            </p:nvSpPr>
            <p:spPr bwMode="auto">
              <a:xfrm>
                <a:off x="0" y="1037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1" name="Line 298"/>
              <p:cNvSpPr>
                <a:spLocks noChangeShapeType="1"/>
              </p:cNvSpPr>
              <p:nvPr userDrawn="1"/>
            </p:nvSpPr>
            <p:spPr bwMode="auto">
              <a:xfrm>
                <a:off x="0" y="109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2" name="Line 299"/>
              <p:cNvSpPr>
                <a:spLocks noChangeShapeType="1"/>
              </p:cNvSpPr>
              <p:nvPr userDrawn="1"/>
            </p:nvSpPr>
            <p:spPr bwMode="auto">
              <a:xfrm>
                <a:off x="0" y="128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3" name="Line 300"/>
              <p:cNvSpPr>
                <a:spLocks noChangeShapeType="1"/>
              </p:cNvSpPr>
              <p:nvPr userDrawn="1"/>
            </p:nvSpPr>
            <p:spPr bwMode="auto">
              <a:xfrm>
                <a:off x="0" y="12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4" name="Line 301"/>
              <p:cNvSpPr>
                <a:spLocks noChangeShapeType="1"/>
              </p:cNvSpPr>
              <p:nvPr userDrawn="1"/>
            </p:nvSpPr>
            <p:spPr bwMode="auto">
              <a:xfrm>
                <a:off x="0" y="8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5" name="Line 302"/>
              <p:cNvSpPr>
                <a:spLocks noChangeShapeType="1"/>
              </p:cNvSpPr>
              <p:nvPr userDrawn="1"/>
            </p:nvSpPr>
            <p:spPr bwMode="auto">
              <a:xfrm>
                <a:off x="0" y="89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6" name="Line 303"/>
              <p:cNvSpPr>
                <a:spLocks noChangeShapeType="1"/>
              </p:cNvSpPr>
              <p:nvPr userDrawn="1"/>
            </p:nvSpPr>
            <p:spPr bwMode="auto">
              <a:xfrm>
                <a:off x="0" y="92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7" name="Line 304"/>
              <p:cNvSpPr>
                <a:spLocks noChangeShapeType="1"/>
              </p:cNvSpPr>
              <p:nvPr userDrawn="1"/>
            </p:nvSpPr>
            <p:spPr bwMode="auto">
              <a:xfrm>
                <a:off x="0" y="77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8" name="Line 305"/>
              <p:cNvSpPr>
                <a:spLocks noChangeShapeType="1"/>
              </p:cNvSpPr>
              <p:nvPr userDrawn="1"/>
            </p:nvSpPr>
            <p:spPr bwMode="auto">
              <a:xfrm>
                <a:off x="0" y="81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9" name="Line 306"/>
              <p:cNvSpPr>
                <a:spLocks noChangeShapeType="1"/>
              </p:cNvSpPr>
              <p:nvPr userDrawn="1"/>
            </p:nvSpPr>
            <p:spPr bwMode="auto">
              <a:xfrm>
                <a:off x="0" y="71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0" name="Line 307"/>
              <p:cNvSpPr>
                <a:spLocks noChangeShapeType="1"/>
              </p:cNvSpPr>
              <p:nvPr userDrawn="1"/>
            </p:nvSpPr>
            <p:spPr bwMode="auto">
              <a:xfrm>
                <a:off x="0" y="646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1" name="Line 308"/>
              <p:cNvSpPr>
                <a:spLocks noChangeShapeType="1"/>
              </p:cNvSpPr>
              <p:nvPr userDrawn="1"/>
            </p:nvSpPr>
            <p:spPr bwMode="auto">
              <a:xfrm>
                <a:off x="0" y="52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2" name="Line 309"/>
              <p:cNvSpPr>
                <a:spLocks noChangeShapeType="1"/>
              </p:cNvSpPr>
              <p:nvPr userDrawn="1"/>
            </p:nvSpPr>
            <p:spPr bwMode="auto">
              <a:xfrm>
                <a:off x="0" y="558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3" name="Line 310"/>
              <p:cNvSpPr>
                <a:spLocks noChangeShapeType="1"/>
              </p:cNvSpPr>
              <p:nvPr userDrawn="1"/>
            </p:nvSpPr>
            <p:spPr bwMode="auto">
              <a:xfrm>
                <a:off x="0" y="591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4" name="Line 311"/>
              <p:cNvSpPr>
                <a:spLocks noChangeShapeType="1"/>
              </p:cNvSpPr>
              <p:nvPr userDrawn="1"/>
            </p:nvSpPr>
            <p:spPr bwMode="auto">
              <a:xfrm>
                <a:off x="0" y="432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5" name="Line 312"/>
              <p:cNvSpPr>
                <a:spLocks noChangeShapeType="1"/>
              </p:cNvSpPr>
              <p:nvPr userDrawn="1"/>
            </p:nvSpPr>
            <p:spPr bwMode="auto">
              <a:xfrm>
                <a:off x="0" y="38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6" name="Line 313"/>
              <p:cNvSpPr>
                <a:spLocks noChangeShapeType="1"/>
              </p:cNvSpPr>
              <p:nvPr userDrawn="1"/>
            </p:nvSpPr>
            <p:spPr bwMode="auto">
              <a:xfrm>
                <a:off x="0" y="47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7" name="Line 314"/>
              <p:cNvSpPr>
                <a:spLocks noChangeShapeType="1"/>
              </p:cNvSpPr>
              <p:nvPr userDrawn="1"/>
            </p:nvSpPr>
            <p:spPr bwMode="auto">
              <a:xfrm>
                <a:off x="0" y="33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8" name="Line 315"/>
              <p:cNvSpPr>
                <a:spLocks noChangeShapeType="1"/>
              </p:cNvSpPr>
              <p:nvPr userDrawn="1"/>
            </p:nvSpPr>
            <p:spPr bwMode="auto">
              <a:xfrm>
                <a:off x="0" y="31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9" name="Line 316"/>
              <p:cNvSpPr>
                <a:spLocks noChangeShapeType="1"/>
              </p:cNvSpPr>
              <p:nvPr userDrawn="1"/>
            </p:nvSpPr>
            <p:spPr bwMode="auto">
              <a:xfrm>
                <a:off x="0" y="25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0" name="Line 317"/>
              <p:cNvSpPr>
                <a:spLocks noChangeShapeType="1"/>
              </p:cNvSpPr>
              <p:nvPr userDrawn="1"/>
            </p:nvSpPr>
            <p:spPr bwMode="auto">
              <a:xfrm>
                <a:off x="0" y="7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1" name="Line 318"/>
              <p:cNvSpPr>
                <a:spLocks noChangeShapeType="1"/>
              </p:cNvSpPr>
              <p:nvPr userDrawn="1"/>
            </p:nvSpPr>
            <p:spPr bwMode="auto">
              <a:xfrm>
                <a:off x="0" y="43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2" name="Line 319"/>
              <p:cNvSpPr>
                <a:spLocks noChangeShapeType="1"/>
              </p:cNvSpPr>
              <p:nvPr userDrawn="1"/>
            </p:nvSpPr>
            <p:spPr bwMode="auto">
              <a:xfrm>
                <a:off x="0" y="9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" name="Line 320"/>
              <p:cNvSpPr>
                <a:spLocks noChangeShapeType="1"/>
              </p:cNvSpPr>
              <p:nvPr userDrawn="1"/>
            </p:nvSpPr>
            <p:spPr bwMode="auto">
              <a:xfrm>
                <a:off x="0" y="145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" name="Line 321"/>
              <p:cNvSpPr>
                <a:spLocks noChangeShapeType="1"/>
              </p:cNvSpPr>
              <p:nvPr userDrawn="1"/>
            </p:nvSpPr>
            <p:spPr bwMode="auto">
              <a:xfrm>
                <a:off x="0" y="202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105" name="Rectangle 220"/>
          <p:cNvSpPr>
            <a:spLocks noChangeArrowheads="1"/>
          </p:cNvSpPr>
          <p:nvPr/>
        </p:nvSpPr>
        <p:spPr bwMode="auto">
          <a:xfrm>
            <a:off x="3124202" y="2438400"/>
            <a:ext cx="5662613" cy="777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3366"/>
              </a:solidFill>
            </a:endParaRPr>
          </a:p>
        </p:txBody>
      </p:sp>
      <p:sp>
        <p:nvSpPr>
          <p:cNvPr id="106" name="Rectangle 219"/>
          <p:cNvSpPr>
            <a:spLocks noChangeArrowheads="1"/>
          </p:cNvSpPr>
          <p:nvPr/>
        </p:nvSpPr>
        <p:spPr bwMode="auto">
          <a:xfrm>
            <a:off x="990600" y="533402"/>
            <a:ext cx="5662613" cy="777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3366"/>
              </a:solidFill>
            </a:endParaRPr>
          </a:p>
        </p:txBody>
      </p:sp>
      <p:sp>
        <p:nvSpPr>
          <p:cNvPr id="3175" name="Rectangle 103"/>
          <p:cNvSpPr>
            <a:spLocks noGrp="1" noChangeArrowheads="1"/>
          </p:cNvSpPr>
          <p:nvPr>
            <p:ph type="ctrTitle"/>
          </p:nvPr>
        </p:nvSpPr>
        <p:spPr>
          <a:xfrm>
            <a:off x="1219200" y="762000"/>
            <a:ext cx="7380288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93" name="Rectangle 221"/>
          <p:cNvSpPr>
            <a:spLocks noGrp="1" noChangeArrowheads="1"/>
          </p:cNvSpPr>
          <p:nvPr>
            <p:ph type="subTitle" idx="1"/>
          </p:nvPr>
        </p:nvSpPr>
        <p:spPr>
          <a:xfrm>
            <a:off x="1566865" y="2693988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7" name="Rectangle 105"/>
          <p:cNvSpPr>
            <a:spLocks noGrp="1" noChangeArrowheads="1"/>
          </p:cNvSpPr>
          <p:nvPr>
            <p:ph type="dt" sz="half" idx="10"/>
          </p:nvPr>
        </p:nvSpPr>
        <p:spPr>
          <a:xfrm>
            <a:off x="1387477" y="6357938"/>
            <a:ext cx="13557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19E22-92F7-46A9-AA49-02181C080042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2/25/2013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108" name="Rectangle 106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357938"/>
            <a:ext cx="510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109" name="Rectangle 10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2" y="6400800"/>
            <a:ext cx="838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DB2C9-0C31-449B-B24A-BB0E6CD47132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 autoUpdateAnimBg="0"/>
      <p:bldP spid="106" grpId="0" animBg="1" autoUpdateAnimBg="0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5EA6D92-A269-44F0-A7AA-AA9B593F1C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2296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DF9341D-9DD9-4D29-966D-7276E01AB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972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1128B50-83AD-4069-916E-70B3F0058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847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F2213-D06B-4081-ADE9-72E20D0582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492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108C-59B6-47C8-BB00-A43AC8EBF7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247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6126-4E2E-4F01-B9A5-20758F5D5C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449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3AB5-3863-4CF8-A315-E184744406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113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DE7B-C30C-48E3-B0BE-DE5BD27CA9A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358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4D4D7-BED0-424A-9E41-FBF3271281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1029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A57F4-8913-450F-9AC7-79DAD366E2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1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C1D9C-8F67-4FD2-9418-0A04F3C97125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2/25/2013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30F56-F100-4F86-B447-EF61D5B65C02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D795-6E45-4F36-9C6F-A89F8088A7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211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1198E-5327-43A2-862F-CF468C6521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634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272D2-101F-4CAE-BC74-5D677DE953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5542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4413F-C1A1-429F-B8C4-14088C4DD3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4031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56CBBB4-ED7C-4BAA-BD00-B75A52DD0023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5D4DF8D-2317-40A9-8E3B-351892068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2705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E1200B8-8F44-4339-9EFF-2A51EDA67A2C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5385E35-E6C6-47FF-885E-2ED88AC5F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182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64A1976-D57E-4682-B0B0-F82CE4055D95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CE7510E-EA26-4E77-83FC-7D4EC6974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102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6576066-BD60-4AA0-BBBD-86E59CB80309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83A03FD-0D5B-4526-8AED-FACE30A99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63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16FE83B-5CA6-40D3-BA5D-40C1DE245DCD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89850B4-E2FF-4D7F-867D-BC303D0CD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871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F2249DC-FF57-4C7D-B1BE-C1DC97559BD7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1F9D9A2-0090-48FD-A741-F1216FD3A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89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7487C-6ED3-4F7D-B4D7-F559C3DF8E3B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2/25/2013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440F5-2FC7-499D-9809-3B66F5B56130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D8E68B8-17F2-48E1-9C06-81DB28392448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2A27F488-58FC-4690-B538-D01E98C2D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7180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71ABD1D-9153-4768-8F76-7688A1378E8D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CD63298-74DB-43C2-9394-68800077D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607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64981EB-E9CD-4FAE-A528-C26EDD2E10F2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FD91165-F253-484B-8E2C-3B4DBE8ED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486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B9FEF44-7E64-494F-B941-3264E9A3AC63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5C06463-2F90-42AD-917E-0DD358F98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663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26342A2-1E2D-4807-B41F-21B5278B55C1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E19441B-314C-4324-8D9C-A49ABE446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06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627" y="2214564"/>
            <a:ext cx="3902075" cy="3881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4102" y="2214564"/>
            <a:ext cx="3903663" cy="3881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E7147-3894-4E6D-A8E6-A92933F8705A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2/25/2013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5F702-4931-4FDB-9C3D-EC015A5CEA6E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8CA50-9EB3-4AFD-9CDD-2D0271416EA3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2/25/2013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2E036-452D-40B1-8AF7-1A023394F84E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B406B-E0E6-4FF6-AE8C-4B0BCB977394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2/25/2013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71199-DD8C-4648-B3F1-614F001431E5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0AC4B-780F-46F7-BA2C-2192B6B52A20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2/25/2013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85DE8-DE14-4502-8754-9B732DB3BA4C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86904-0F8E-4D3B-A739-AFD6D061FF1F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2/25/2013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DF6B2-4591-495B-BC5C-9A35DDC2DF6A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108C-59B6-47C8-BB00-A43AC8EBF781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210CD-019D-4496-9399-D7326CF0CE42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2/25/2013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EDAB7-806D-43BF-8B7D-4614997221F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DFCE2-1D54-453D-B05B-004A7C287863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2/25/2013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B4FFD-CE2F-4122-AB4D-C6AF0056D361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226" y="762000"/>
            <a:ext cx="2022475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625" y="762000"/>
            <a:ext cx="5918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ADB3D-585B-47C2-87D4-F1B83A8ACC82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2/25/2013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7D906-5202-4C99-B649-3269924CD899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0"/>
            <a:ext cx="73787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9625" y="2214564"/>
            <a:ext cx="7958138" cy="1863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625" y="4230688"/>
            <a:ext cx="7958138" cy="1865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5EBAC-C85A-4F04-A089-7FACC0A57FEE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2/25/2013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84FD7-47BD-40BA-A756-85F4A2B2E16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5"/>
          <p:cNvGrpSpPr>
            <a:grpSpLocks/>
          </p:cNvGrpSpPr>
          <p:nvPr/>
        </p:nvGrpSpPr>
        <p:grpSpPr bwMode="auto">
          <a:xfrm>
            <a:off x="0" y="68265"/>
            <a:ext cx="8678863" cy="6713537"/>
            <a:chOff x="0" y="43"/>
            <a:chExt cx="5467" cy="4229"/>
          </a:xfrm>
        </p:grpSpPr>
        <p:sp>
          <p:nvSpPr>
            <p:cNvPr id="5" name="Rectangle 217"/>
            <p:cNvSpPr>
              <a:spLocks noChangeArrowheads="1"/>
            </p:cNvSpPr>
            <p:nvPr userDrawn="1"/>
          </p:nvSpPr>
          <p:spPr bwMode="auto">
            <a:xfrm>
              <a:off x="692" y="494"/>
              <a:ext cx="4775" cy="9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00" dirty="0">
                <a:solidFill>
                  <a:srgbClr val="003366"/>
                </a:solidFill>
                <a:latin typeface="Tahoma" pitchFamily="34" charset="0"/>
              </a:endParaRPr>
            </a:p>
          </p:txBody>
        </p:sp>
        <p:grpSp>
          <p:nvGrpSpPr>
            <p:cNvPr id="3" name="Group 324"/>
            <p:cNvGrpSpPr>
              <a:grpSpLocks/>
            </p:cNvGrpSpPr>
            <p:nvPr userDrawn="1"/>
          </p:nvGrpSpPr>
          <p:grpSpPr bwMode="auto">
            <a:xfrm>
              <a:off x="0" y="43"/>
              <a:ext cx="624" cy="4229"/>
              <a:chOff x="0" y="43"/>
              <a:chExt cx="624" cy="4229"/>
            </a:xfrm>
          </p:grpSpPr>
          <p:sp>
            <p:nvSpPr>
              <p:cNvPr id="7" name="Line 224"/>
              <p:cNvSpPr>
                <a:spLocks noChangeShapeType="1"/>
              </p:cNvSpPr>
              <p:nvPr userDrawn="1"/>
            </p:nvSpPr>
            <p:spPr bwMode="auto">
              <a:xfrm>
                <a:off x="0" y="420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" name="Line 225"/>
              <p:cNvSpPr>
                <a:spLocks noChangeShapeType="1"/>
              </p:cNvSpPr>
              <p:nvPr userDrawn="1"/>
            </p:nvSpPr>
            <p:spPr bwMode="auto">
              <a:xfrm>
                <a:off x="0" y="423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" name="Line 226"/>
              <p:cNvSpPr>
                <a:spLocks noChangeShapeType="1"/>
              </p:cNvSpPr>
              <p:nvPr userDrawn="1"/>
            </p:nvSpPr>
            <p:spPr bwMode="auto">
              <a:xfrm>
                <a:off x="0" y="427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" name="Line 227"/>
              <p:cNvSpPr>
                <a:spLocks noChangeShapeType="1"/>
              </p:cNvSpPr>
              <p:nvPr userDrawn="1"/>
            </p:nvSpPr>
            <p:spPr bwMode="auto">
              <a:xfrm>
                <a:off x="0" y="4113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Line 228"/>
              <p:cNvSpPr>
                <a:spLocks noChangeShapeType="1"/>
              </p:cNvSpPr>
              <p:nvPr userDrawn="1"/>
            </p:nvSpPr>
            <p:spPr bwMode="auto">
              <a:xfrm>
                <a:off x="0" y="4065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" name="Line 229"/>
              <p:cNvSpPr>
                <a:spLocks noChangeShapeType="1"/>
              </p:cNvSpPr>
              <p:nvPr userDrawn="1"/>
            </p:nvSpPr>
            <p:spPr bwMode="auto">
              <a:xfrm>
                <a:off x="0" y="415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Line 230"/>
              <p:cNvSpPr>
                <a:spLocks noChangeShapeType="1"/>
              </p:cNvSpPr>
              <p:nvPr userDrawn="1"/>
            </p:nvSpPr>
            <p:spPr bwMode="auto">
              <a:xfrm>
                <a:off x="0" y="366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4" name="Line 231"/>
              <p:cNvSpPr>
                <a:spLocks noChangeShapeType="1"/>
              </p:cNvSpPr>
              <p:nvPr userDrawn="1"/>
            </p:nvSpPr>
            <p:spPr bwMode="auto">
              <a:xfrm>
                <a:off x="0" y="363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5" name="Line 232"/>
              <p:cNvSpPr>
                <a:spLocks noChangeShapeType="1"/>
              </p:cNvSpPr>
              <p:nvPr userDrawn="1"/>
            </p:nvSpPr>
            <p:spPr bwMode="auto">
              <a:xfrm>
                <a:off x="0" y="402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6" name="Line 233"/>
              <p:cNvSpPr>
                <a:spLocks noChangeShapeType="1"/>
              </p:cNvSpPr>
              <p:nvPr userDrawn="1"/>
            </p:nvSpPr>
            <p:spPr bwMode="auto">
              <a:xfrm>
                <a:off x="0" y="389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7" name="Line 234"/>
              <p:cNvSpPr>
                <a:spLocks noChangeShapeType="1"/>
              </p:cNvSpPr>
              <p:nvPr userDrawn="1"/>
            </p:nvSpPr>
            <p:spPr bwMode="auto">
              <a:xfrm>
                <a:off x="0" y="3813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8" name="Line 235"/>
              <p:cNvSpPr>
                <a:spLocks noChangeShapeType="1"/>
              </p:cNvSpPr>
              <p:nvPr userDrawn="1"/>
            </p:nvSpPr>
            <p:spPr bwMode="auto">
              <a:xfrm>
                <a:off x="0" y="3999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9" name="Line 236"/>
              <p:cNvSpPr>
                <a:spLocks noChangeShapeType="1"/>
              </p:cNvSpPr>
              <p:nvPr userDrawn="1"/>
            </p:nvSpPr>
            <p:spPr bwMode="auto">
              <a:xfrm>
                <a:off x="0" y="3687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0" name="Line 237"/>
              <p:cNvSpPr>
                <a:spLocks noChangeShapeType="1"/>
              </p:cNvSpPr>
              <p:nvPr userDrawn="1"/>
            </p:nvSpPr>
            <p:spPr bwMode="auto">
              <a:xfrm>
                <a:off x="0" y="374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1" name="Line 238"/>
              <p:cNvSpPr>
                <a:spLocks noChangeShapeType="1"/>
              </p:cNvSpPr>
              <p:nvPr userDrawn="1"/>
            </p:nvSpPr>
            <p:spPr bwMode="auto">
              <a:xfrm>
                <a:off x="0" y="393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2" name="Line 239"/>
              <p:cNvSpPr>
                <a:spLocks noChangeShapeType="1"/>
              </p:cNvSpPr>
              <p:nvPr userDrawn="1"/>
            </p:nvSpPr>
            <p:spPr bwMode="auto">
              <a:xfrm>
                <a:off x="0" y="391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3" name="Line 240"/>
              <p:cNvSpPr>
                <a:spLocks noChangeShapeType="1"/>
              </p:cNvSpPr>
              <p:nvPr userDrawn="1"/>
            </p:nvSpPr>
            <p:spPr bwMode="auto">
              <a:xfrm>
                <a:off x="0" y="351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4" name="Line 241"/>
              <p:cNvSpPr>
                <a:spLocks noChangeShapeType="1"/>
              </p:cNvSpPr>
              <p:nvPr userDrawn="1"/>
            </p:nvSpPr>
            <p:spPr bwMode="auto">
              <a:xfrm>
                <a:off x="0" y="354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5" name="Line 242"/>
              <p:cNvSpPr>
                <a:spLocks noChangeShapeType="1"/>
              </p:cNvSpPr>
              <p:nvPr userDrawn="1"/>
            </p:nvSpPr>
            <p:spPr bwMode="auto">
              <a:xfrm>
                <a:off x="0" y="357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6" name="Line 243"/>
              <p:cNvSpPr>
                <a:spLocks noChangeShapeType="1"/>
              </p:cNvSpPr>
              <p:nvPr userDrawn="1"/>
            </p:nvSpPr>
            <p:spPr bwMode="auto">
              <a:xfrm>
                <a:off x="0" y="342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7" name="Line 244"/>
              <p:cNvSpPr>
                <a:spLocks noChangeShapeType="1"/>
              </p:cNvSpPr>
              <p:nvPr userDrawn="1"/>
            </p:nvSpPr>
            <p:spPr bwMode="auto">
              <a:xfrm>
                <a:off x="0" y="3372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8" name="Line 245"/>
              <p:cNvSpPr>
                <a:spLocks noChangeShapeType="1"/>
              </p:cNvSpPr>
              <p:nvPr userDrawn="1"/>
            </p:nvSpPr>
            <p:spPr bwMode="auto">
              <a:xfrm>
                <a:off x="0" y="346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9" name="Line 246"/>
              <p:cNvSpPr>
                <a:spLocks noChangeShapeType="1"/>
              </p:cNvSpPr>
              <p:nvPr userDrawn="1"/>
            </p:nvSpPr>
            <p:spPr bwMode="auto">
              <a:xfrm>
                <a:off x="0" y="297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0" name="Line 247"/>
              <p:cNvSpPr>
                <a:spLocks noChangeShapeType="1"/>
              </p:cNvSpPr>
              <p:nvPr userDrawn="1"/>
            </p:nvSpPr>
            <p:spPr bwMode="auto">
              <a:xfrm>
                <a:off x="0" y="294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1" name="Line 248"/>
              <p:cNvSpPr>
                <a:spLocks noChangeShapeType="1"/>
              </p:cNvSpPr>
              <p:nvPr userDrawn="1"/>
            </p:nvSpPr>
            <p:spPr bwMode="auto">
              <a:xfrm>
                <a:off x="0" y="332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2" name="Line 249"/>
              <p:cNvSpPr>
                <a:spLocks noChangeShapeType="1"/>
              </p:cNvSpPr>
              <p:nvPr userDrawn="1"/>
            </p:nvSpPr>
            <p:spPr bwMode="auto">
              <a:xfrm>
                <a:off x="0" y="320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3" name="Line 250"/>
              <p:cNvSpPr>
                <a:spLocks noChangeShapeType="1"/>
              </p:cNvSpPr>
              <p:nvPr userDrawn="1"/>
            </p:nvSpPr>
            <p:spPr bwMode="auto">
              <a:xfrm>
                <a:off x="0" y="312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4" name="Line 251"/>
              <p:cNvSpPr>
                <a:spLocks noChangeShapeType="1"/>
              </p:cNvSpPr>
              <p:nvPr userDrawn="1"/>
            </p:nvSpPr>
            <p:spPr bwMode="auto">
              <a:xfrm>
                <a:off x="0" y="330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5" name="Line 252"/>
              <p:cNvSpPr>
                <a:spLocks noChangeShapeType="1"/>
              </p:cNvSpPr>
              <p:nvPr userDrawn="1"/>
            </p:nvSpPr>
            <p:spPr bwMode="auto">
              <a:xfrm>
                <a:off x="0" y="299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6" name="Line 253"/>
              <p:cNvSpPr>
                <a:spLocks noChangeShapeType="1"/>
              </p:cNvSpPr>
              <p:nvPr userDrawn="1"/>
            </p:nvSpPr>
            <p:spPr bwMode="auto">
              <a:xfrm>
                <a:off x="0" y="304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7" name="Line 254"/>
              <p:cNvSpPr>
                <a:spLocks noChangeShapeType="1"/>
              </p:cNvSpPr>
              <p:nvPr userDrawn="1"/>
            </p:nvSpPr>
            <p:spPr bwMode="auto">
              <a:xfrm>
                <a:off x="0" y="324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8" name="Line 255"/>
              <p:cNvSpPr>
                <a:spLocks noChangeShapeType="1"/>
              </p:cNvSpPr>
              <p:nvPr userDrawn="1"/>
            </p:nvSpPr>
            <p:spPr bwMode="auto">
              <a:xfrm>
                <a:off x="0" y="322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9" name="Line 256"/>
              <p:cNvSpPr>
                <a:spLocks noChangeShapeType="1"/>
              </p:cNvSpPr>
              <p:nvPr userDrawn="1"/>
            </p:nvSpPr>
            <p:spPr bwMode="auto">
              <a:xfrm>
                <a:off x="0" y="283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0" name="Line 257"/>
              <p:cNvSpPr>
                <a:spLocks noChangeShapeType="1"/>
              </p:cNvSpPr>
              <p:nvPr userDrawn="1"/>
            </p:nvSpPr>
            <p:spPr bwMode="auto">
              <a:xfrm>
                <a:off x="0" y="275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1" name="Line 258"/>
              <p:cNvSpPr>
                <a:spLocks noChangeShapeType="1"/>
              </p:cNvSpPr>
              <p:nvPr userDrawn="1"/>
            </p:nvSpPr>
            <p:spPr bwMode="auto">
              <a:xfrm>
                <a:off x="0" y="267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2" name="Line 259"/>
              <p:cNvSpPr>
                <a:spLocks noChangeShapeType="1"/>
              </p:cNvSpPr>
              <p:nvPr userDrawn="1"/>
            </p:nvSpPr>
            <p:spPr bwMode="auto">
              <a:xfrm>
                <a:off x="0" y="287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3" name="Line 260"/>
              <p:cNvSpPr>
                <a:spLocks noChangeShapeType="1"/>
              </p:cNvSpPr>
              <p:nvPr userDrawn="1"/>
            </p:nvSpPr>
            <p:spPr bwMode="auto">
              <a:xfrm>
                <a:off x="0" y="285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4" name="Line 261"/>
              <p:cNvSpPr>
                <a:spLocks noChangeShapeType="1"/>
              </p:cNvSpPr>
              <p:nvPr userDrawn="1"/>
            </p:nvSpPr>
            <p:spPr bwMode="auto">
              <a:xfrm>
                <a:off x="0" y="255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5" name="Line 262"/>
              <p:cNvSpPr>
                <a:spLocks noChangeShapeType="1"/>
              </p:cNvSpPr>
              <p:nvPr userDrawn="1"/>
            </p:nvSpPr>
            <p:spPr bwMode="auto">
              <a:xfrm>
                <a:off x="0" y="2590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6" name="Line 263"/>
              <p:cNvSpPr>
                <a:spLocks noChangeShapeType="1"/>
              </p:cNvSpPr>
              <p:nvPr userDrawn="1"/>
            </p:nvSpPr>
            <p:spPr bwMode="auto">
              <a:xfrm>
                <a:off x="0" y="2623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7" name="Line 264"/>
              <p:cNvSpPr>
                <a:spLocks noChangeShapeType="1"/>
              </p:cNvSpPr>
              <p:nvPr userDrawn="1"/>
            </p:nvSpPr>
            <p:spPr bwMode="auto">
              <a:xfrm>
                <a:off x="0" y="246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8" name="Line 265"/>
              <p:cNvSpPr>
                <a:spLocks noChangeShapeType="1"/>
              </p:cNvSpPr>
              <p:nvPr userDrawn="1"/>
            </p:nvSpPr>
            <p:spPr bwMode="auto">
              <a:xfrm>
                <a:off x="0" y="2416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9" name="Line 266"/>
              <p:cNvSpPr>
                <a:spLocks noChangeShapeType="1"/>
              </p:cNvSpPr>
              <p:nvPr userDrawn="1"/>
            </p:nvSpPr>
            <p:spPr bwMode="auto">
              <a:xfrm>
                <a:off x="0" y="250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0" name="Line 267"/>
              <p:cNvSpPr>
                <a:spLocks noChangeShapeType="1"/>
              </p:cNvSpPr>
              <p:nvPr userDrawn="1"/>
            </p:nvSpPr>
            <p:spPr bwMode="auto">
              <a:xfrm>
                <a:off x="0" y="2371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1" name="Line 268"/>
              <p:cNvSpPr>
                <a:spLocks noChangeShapeType="1"/>
              </p:cNvSpPr>
              <p:nvPr userDrawn="1"/>
            </p:nvSpPr>
            <p:spPr bwMode="auto">
              <a:xfrm>
                <a:off x="0" y="2245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2" name="Line 269"/>
              <p:cNvSpPr>
                <a:spLocks noChangeShapeType="1"/>
              </p:cNvSpPr>
              <p:nvPr userDrawn="1"/>
            </p:nvSpPr>
            <p:spPr bwMode="auto">
              <a:xfrm>
                <a:off x="0" y="235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3" name="Line 270"/>
              <p:cNvSpPr>
                <a:spLocks noChangeShapeType="1"/>
              </p:cNvSpPr>
              <p:nvPr userDrawn="1"/>
            </p:nvSpPr>
            <p:spPr bwMode="auto">
              <a:xfrm>
                <a:off x="0" y="229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4" name="Line 271"/>
              <p:cNvSpPr>
                <a:spLocks noChangeShapeType="1"/>
              </p:cNvSpPr>
              <p:nvPr userDrawn="1"/>
            </p:nvSpPr>
            <p:spPr bwMode="auto">
              <a:xfrm>
                <a:off x="0" y="2269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5" name="Line 272"/>
              <p:cNvSpPr>
                <a:spLocks noChangeShapeType="1"/>
              </p:cNvSpPr>
              <p:nvPr userDrawn="1"/>
            </p:nvSpPr>
            <p:spPr bwMode="auto">
              <a:xfrm>
                <a:off x="0" y="213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6" name="Line 273"/>
              <p:cNvSpPr>
                <a:spLocks noChangeShapeType="1"/>
              </p:cNvSpPr>
              <p:nvPr userDrawn="1"/>
            </p:nvSpPr>
            <p:spPr bwMode="auto">
              <a:xfrm>
                <a:off x="0" y="216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7" name="Line 274"/>
              <p:cNvSpPr>
                <a:spLocks noChangeShapeType="1"/>
              </p:cNvSpPr>
              <p:nvPr userDrawn="1"/>
            </p:nvSpPr>
            <p:spPr bwMode="auto">
              <a:xfrm>
                <a:off x="0" y="219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8" name="Line 275"/>
              <p:cNvSpPr>
                <a:spLocks noChangeShapeType="1"/>
              </p:cNvSpPr>
              <p:nvPr userDrawn="1"/>
            </p:nvSpPr>
            <p:spPr bwMode="auto">
              <a:xfrm>
                <a:off x="0" y="204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9" name="Line 276"/>
              <p:cNvSpPr>
                <a:spLocks noChangeShapeType="1"/>
              </p:cNvSpPr>
              <p:nvPr userDrawn="1"/>
            </p:nvSpPr>
            <p:spPr bwMode="auto">
              <a:xfrm>
                <a:off x="0" y="1992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0" name="Line 277"/>
              <p:cNvSpPr>
                <a:spLocks noChangeShapeType="1"/>
              </p:cNvSpPr>
              <p:nvPr userDrawn="1"/>
            </p:nvSpPr>
            <p:spPr bwMode="auto">
              <a:xfrm>
                <a:off x="0" y="208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1" name="Line 278"/>
              <p:cNvSpPr>
                <a:spLocks noChangeShapeType="1"/>
              </p:cNvSpPr>
              <p:nvPr userDrawn="1"/>
            </p:nvSpPr>
            <p:spPr bwMode="auto">
              <a:xfrm>
                <a:off x="0" y="159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2" name="Line 279"/>
              <p:cNvSpPr>
                <a:spLocks noChangeShapeType="1"/>
              </p:cNvSpPr>
              <p:nvPr userDrawn="1"/>
            </p:nvSpPr>
            <p:spPr bwMode="auto">
              <a:xfrm>
                <a:off x="0" y="156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3" name="Line 280"/>
              <p:cNvSpPr>
                <a:spLocks noChangeShapeType="1"/>
              </p:cNvSpPr>
              <p:nvPr userDrawn="1"/>
            </p:nvSpPr>
            <p:spPr bwMode="auto">
              <a:xfrm>
                <a:off x="0" y="194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4" name="Line 281"/>
              <p:cNvSpPr>
                <a:spLocks noChangeShapeType="1"/>
              </p:cNvSpPr>
              <p:nvPr userDrawn="1"/>
            </p:nvSpPr>
            <p:spPr bwMode="auto">
              <a:xfrm>
                <a:off x="0" y="182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5" name="Line 282"/>
              <p:cNvSpPr>
                <a:spLocks noChangeShapeType="1"/>
              </p:cNvSpPr>
              <p:nvPr userDrawn="1"/>
            </p:nvSpPr>
            <p:spPr bwMode="auto">
              <a:xfrm>
                <a:off x="0" y="174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6" name="Line 283"/>
              <p:cNvSpPr>
                <a:spLocks noChangeShapeType="1"/>
              </p:cNvSpPr>
              <p:nvPr userDrawn="1"/>
            </p:nvSpPr>
            <p:spPr bwMode="auto">
              <a:xfrm>
                <a:off x="0" y="192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7" name="Line 284"/>
              <p:cNvSpPr>
                <a:spLocks noChangeShapeType="1"/>
              </p:cNvSpPr>
              <p:nvPr userDrawn="1"/>
            </p:nvSpPr>
            <p:spPr bwMode="auto">
              <a:xfrm>
                <a:off x="0" y="161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8" name="Line 285"/>
              <p:cNvSpPr>
                <a:spLocks noChangeShapeType="1"/>
              </p:cNvSpPr>
              <p:nvPr userDrawn="1"/>
            </p:nvSpPr>
            <p:spPr bwMode="auto">
              <a:xfrm>
                <a:off x="0" y="166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9" name="Line 286"/>
              <p:cNvSpPr>
                <a:spLocks noChangeShapeType="1"/>
              </p:cNvSpPr>
              <p:nvPr userDrawn="1"/>
            </p:nvSpPr>
            <p:spPr bwMode="auto">
              <a:xfrm>
                <a:off x="0" y="186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0" name="Line 287"/>
              <p:cNvSpPr>
                <a:spLocks noChangeShapeType="1"/>
              </p:cNvSpPr>
              <p:nvPr userDrawn="1"/>
            </p:nvSpPr>
            <p:spPr bwMode="auto">
              <a:xfrm>
                <a:off x="0" y="184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1" name="Line 288"/>
              <p:cNvSpPr>
                <a:spLocks noChangeShapeType="1"/>
              </p:cNvSpPr>
              <p:nvPr userDrawn="1"/>
            </p:nvSpPr>
            <p:spPr bwMode="auto">
              <a:xfrm>
                <a:off x="0" y="1437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2" name="Line 289"/>
              <p:cNvSpPr>
                <a:spLocks noChangeShapeType="1"/>
              </p:cNvSpPr>
              <p:nvPr userDrawn="1"/>
            </p:nvSpPr>
            <p:spPr bwMode="auto">
              <a:xfrm>
                <a:off x="0" y="1473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3" name="Line 290"/>
              <p:cNvSpPr>
                <a:spLocks noChangeShapeType="1"/>
              </p:cNvSpPr>
              <p:nvPr userDrawn="1"/>
            </p:nvSpPr>
            <p:spPr bwMode="auto">
              <a:xfrm>
                <a:off x="0" y="150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4" name="Line 291"/>
              <p:cNvSpPr>
                <a:spLocks noChangeShapeType="1"/>
              </p:cNvSpPr>
              <p:nvPr userDrawn="1"/>
            </p:nvSpPr>
            <p:spPr bwMode="auto">
              <a:xfrm>
                <a:off x="0" y="1347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5" name="Line 292"/>
              <p:cNvSpPr>
                <a:spLocks noChangeShapeType="1"/>
              </p:cNvSpPr>
              <p:nvPr userDrawn="1"/>
            </p:nvSpPr>
            <p:spPr bwMode="auto">
              <a:xfrm>
                <a:off x="0" y="139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6" name="Line 293"/>
              <p:cNvSpPr>
                <a:spLocks noChangeShapeType="1"/>
              </p:cNvSpPr>
              <p:nvPr userDrawn="1"/>
            </p:nvSpPr>
            <p:spPr bwMode="auto">
              <a:xfrm>
                <a:off x="0" y="101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7" name="Line 294"/>
              <p:cNvSpPr>
                <a:spLocks noChangeShapeType="1"/>
              </p:cNvSpPr>
              <p:nvPr userDrawn="1"/>
            </p:nvSpPr>
            <p:spPr bwMode="auto">
              <a:xfrm>
                <a:off x="0" y="98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8" name="Line 295"/>
              <p:cNvSpPr>
                <a:spLocks noChangeShapeType="1"/>
              </p:cNvSpPr>
              <p:nvPr userDrawn="1"/>
            </p:nvSpPr>
            <p:spPr bwMode="auto">
              <a:xfrm>
                <a:off x="0" y="124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9" name="Line 296"/>
              <p:cNvSpPr>
                <a:spLocks noChangeShapeType="1"/>
              </p:cNvSpPr>
              <p:nvPr userDrawn="1"/>
            </p:nvSpPr>
            <p:spPr bwMode="auto">
              <a:xfrm>
                <a:off x="0" y="1163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0" name="Line 297"/>
              <p:cNvSpPr>
                <a:spLocks noChangeShapeType="1"/>
              </p:cNvSpPr>
              <p:nvPr userDrawn="1"/>
            </p:nvSpPr>
            <p:spPr bwMode="auto">
              <a:xfrm>
                <a:off x="0" y="1037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1" name="Line 298"/>
              <p:cNvSpPr>
                <a:spLocks noChangeShapeType="1"/>
              </p:cNvSpPr>
              <p:nvPr userDrawn="1"/>
            </p:nvSpPr>
            <p:spPr bwMode="auto">
              <a:xfrm>
                <a:off x="0" y="109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2" name="Line 299"/>
              <p:cNvSpPr>
                <a:spLocks noChangeShapeType="1"/>
              </p:cNvSpPr>
              <p:nvPr userDrawn="1"/>
            </p:nvSpPr>
            <p:spPr bwMode="auto">
              <a:xfrm>
                <a:off x="0" y="128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3" name="Line 300"/>
              <p:cNvSpPr>
                <a:spLocks noChangeShapeType="1"/>
              </p:cNvSpPr>
              <p:nvPr userDrawn="1"/>
            </p:nvSpPr>
            <p:spPr bwMode="auto">
              <a:xfrm>
                <a:off x="0" y="12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4" name="Line 301"/>
              <p:cNvSpPr>
                <a:spLocks noChangeShapeType="1"/>
              </p:cNvSpPr>
              <p:nvPr userDrawn="1"/>
            </p:nvSpPr>
            <p:spPr bwMode="auto">
              <a:xfrm>
                <a:off x="0" y="8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5" name="Line 302"/>
              <p:cNvSpPr>
                <a:spLocks noChangeShapeType="1"/>
              </p:cNvSpPr>
              <p:nvPr userDrawn="1"/>
            </p:nvSpPr>
            <p:spPr bwMode="auto">
              <a:xfrm>
                <a:off x="0" y="89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6" name="Line 303"/>
              <p:cNvSpPr>
                <a:spLocks noChangeShapeType="1"/>
              </p:cNvSpPr>
              <p:nvPr userDrawn="1"/>
            </p:nvSpPr>
            <p:spPr bwMode="auto">
              <a:xfrm>
                <a:off x="0" y="92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7" name="Line 304"/>
              <p:cNvSpPr>
                <a:spLocks noChangeShapeType="1"/>
              </p:cNvSpPr>
              <p:nvPr userDrawn="1"/>
            </p:nvSpPr>
            <p:spPr bwMode="auto">
              <a:xfrm>
                <a:off x="0" y="77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8" name="Line 305"/>
              <p:cNvSpPr>
                <a:spLocks noChangeShapeType="1"/>
              </p:cNvSpPr>
              <p:nvPr userDrawn="1"/>
            </p:nvSpPr>
            <p:spPr bwMode="auto">
              <a:xfrm>
                <a:off x="0" y="81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9" name="Line 306"/>
              <p:cNvSpPr>
                <a:spLocks noChangeShapeType="1"/>
              </p:cNvSpPr>
              <p:nvPr userDrawn="1"/>
            </p:nvSpPr>
            <p:spPr bwMode="auto">
              <a:xfrm>
                <a:off x="0" y="71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0" name="Line 307"/>
              <p:cNvSpPr>
                <a:spLocks noChangeShapeType="1"/>
              </p:cNvSpPr>
              <p:nvPr userDrawn="1"/>
            </p:nvSpPr>
            <p:spPr bwMode="auto">
              <a:xfrm>
                <a:off x="0" y="646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1" name="Line 308"/>
              <p:cNvSpPr>
                <a:spLocks noChangeShapeType="1"/>
              </p:cNvSpPr>
              <p:nvPr userDrawn="1"/>
            </p:nvSpPr>
            <p:spPr bwMode="auto">
              <a:xfrm>
                <a:off x="0" y="52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2" name="Line 309"/>
              <p:cNvSpPr>
                <a:spLocks noChangeShapeType="1"/>
              </p:cNvSpPr>
              <p:nvPr userDrawn="1"/>
            </p:nvSpPr>
            <p:spPr bwMode="auto">
              <a:xfrm>
                <a:off x="0" y="558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3" name="Line 310"/>
              <p:cNvSpPr>
                <a:spLocks noChangeShapeType="1"/>
              </p:cNvSpPr>
              <p:nvPr userDrawn="1"/>
            </p:nvSpPr>
            <p:spPr bwMode="auto">
              <a:xfrm>
                <a:off x="0" y="591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4" name="Line 311"/>
              <p:cNvSpPr>
                <a:spLocks noChangeShapeType="1"/>
              </p:cNvSpPr>
              <p:nvPr userDrawn="1"/>
            </p:nvSpPr>
            <p:spPr bwMode="auto">
              <a:xfrm>
                <a:off x="0" y="432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5" name="Line 312"/>
              <p:cNvSpPr>
                <a:spLocks noChangeShapeType="1"/>
              </p:cNvSpPr>
              <p:nvPr userDrawn="1"/>
            </p:nvSpPr>
            <p:spPr bwMode="auto">
              <a:xfrm>
                <a:off x="0" y="38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6" name="Line 313"/>
              <p:cNvSpPr>
                <a:spLocks noChangeShapeType="1"/>
              </p:cNvSpPr>
              <p:nvPr userDrawn="1"/>
            </p:nvSpPr>
            <p:spPr bwMode="auto">
              <a:xfrm>
                <a:off x="0" y="47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7" name="Line 314"/>
              <p:cNvSpPr>
                <a:spLocks noChangeShapeType="1"/>
              </p:cNvSpPr>
              <p:nvPr userDrawn="1"/>
            </p:nvSpPr>
            <p:spPr bwMode="auto">
              <a:xfrm>
                <a:off x="0" y="33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8" name="Line 315"/>
              <p:cNvSpPr>
                <a:spLocks noChangeShapeType="1"/>
              </p:cNvSpPr>
              <p:nvPr userDrawn="1"/>
            </p:nvSpPr>
            <p:spPr bwMode="auto">
              <a:xfrm>
                <a:off x="0" y="31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9" name="Line 316"/>
              <p:cNvSpPr>
                <a:spLocks noChangeShapeType="1"/>
              </p:cNvSpPr>
              <p:nvPr userDrawn="1"/>
            </p:nvSpPr>
            <p:spPr bwMode="auto">
              <a:xfrm>
                <a:off x="0" y="25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0" name="Line 317"/>
              <p:cNvSpPr>
                <a:spLocks noChangeShapeType="1"/>
              </p:cNvSpPr>
              <p:nvPr userDrawn="1"/>
            </p:nvSpPr>
            <p:spPr bwMode="auto">
              <a:xfrm>
                <a:off x="0" y="7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1" name="Line 318"/>
              <p:cNvSpPr>
                <a:spLocks noChangeShapeType="1"/>
              </p:cNvSpPr>
              <p:nvPr userDrawn="1"/>
            </p:nvSpPr>
            <p:spPr bwMode="auto">
              <a:xfrm>
                <a:off x="0" y="43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2" name="Line 319"/>
              <p:cNvSpPr>
                <a:spLocks noChangeShapeType="1"/>
              </p:cNvSpPr>
              <p:nvPr userDrawn="1"/>
            </p:nvSpPr>
            <p:spPr bwMode="auto">
              <a:xfrm>
                <a:off x="0" y="9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" name="Line 320"/>
              <p:cNvSpPr>
                <a:spLocks noChangeShapeType="1"/>
              </p:cNvSpPr>
              <p:nvPr userDrawn="1"/>
            </p:nvSpPr>
            <p:spPr bwMode="auto">
              <a:xfrm>
                <a:off x="0" y="145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" name="Line 321"/>
              <p:cNvSpPr>
                <a:spLocks noChangeShapeType="1"/>
              </p:cNvSpPr>
              <p:nvPr userDrawn="1"/>
            </p:nvSpPr>
            <p:spPr bwMode="auto">
              <a:xfrm>
                <a:off x="0" y="202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105" name="Rectangle 220"/>
          <p:cNvSpPr>
            <a:spLocks noChangeArrowheads="1"/>
          </p:cNvSpPr>
          <p:nvPr/>
        </p:nvSpPr>
        <p:spPr bwMode="auto">
          <a:xfrm>
            <a:off x="3124202" y="2438400"/>
            <a:ext cx="5662613" cy="777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dirty="0">
              <a:solidFill>
                <a:srgbClr val="003366"/>
              </a:solidFill>
            </a:endParaRPr>
          </a:p>
        </p:txBody>
      </p:sp>
      <p:sp>
        <p:nvSpPr>
          <p:cNvPr id="106" name="Rectangle 219"/>
          <p:cNvSpPr>
            <a:spLocks noChangeArrowheads="1"/>
          </p:cNvSpPr>
          <p:nvPr/>
        </p:nvSpPr>
        <p:spPr bwMode="auto">
          <a:xfrm>
            <a:off x="990600" y="533402"/>
            <a:ext cx="5662613" cy="777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dirty="0">
              <a:solidFill>
                <a:srgbClr val="003366"/>
              </a:solidFill>
            </a:endParaRPr>
          </a:p>
        </p:txBody>
      </p:sp>
      <p:sp>
        <p:nvSpPr>
          <p:cNvPr id="3175" name="Rectangle 103"/>
          <p:cNvSpPr>
            <a:spLocks noGrp="1" noChangeArrowheads="1"/>
          </p:cNvSpPr>
          <p:nvPr>
            <p:ph type="ctrTitle"/>
          </p:nvPr>
        </p:nvSpPr>
        <p:spPr>
          <a:xfrm>
            <a:off x="1219200" y="762000"/>
            <a:ext cx="7380288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93" name="Rectangle 221"/>
          <p:cNvSpPr>
            <a:spLocks noGrp="1" noChangeArrowheads="1"/>
          </p:cNvSpPr>
          <p:nvPr>
            <p:ph type="subTitle" idx="1"/>
          </p:nvPr>
        </p:nvSpPr>
        <p:spPr>
          <a:xfrm>
            <a:off x="1566865" y="2693988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7" name="Rectangle 105"/>
          <p:cNvSpPr>
            <a:spLocks noGrp="1" noChangeArrowheads="1"/>
          </p:cNvSpPr>
          <p:nvPr>
            <p:ph type="dt" sz="half" idx="10"/>
          </p:nvPr>
        </p:nvSpPr>
        <p:spPr>
          <a:xfrm>
            <a:off x="1387477" y="6357938"/>
            <a:ext cx="13557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108" name="Rectangle 106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357938"/>
            <a:ext cx="510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109" name="Rectangle 10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2" y="6400800"/>
            <a:ext cx="838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201F8-2686-42E1-9D19-3D774DCF77DC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 autoUpdateAnimBg="0"/>
      <p:bldP spid="106" grpId="0" animBg="1" autoUpdateAnimBg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7A442-3B1D-4298-8205-7F688548C8B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3AFCB-566A-4158-A36D-6861364027B7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627" y="2214564"/>
            <a:ext cx="3902075" cy="3881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4102" y="2214564"/>
            <a:ext cx="3903663" cy="3881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7BBA8-87E6-47BA-A6B8-EF7DDB763BD5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21338-74C7-47E4-9526-2D417CEA125D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56645-1022-4C07-B995-EEB6ACEA4114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6126-4E2E-4F01-B9A5-20758F5D5CA5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C87CF-CF36-4D7D-B7C9-E83874EA32CF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143EF-8611-4EC0-AE17-4B630B0B69A0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139E1-63C0-4FAE-AD21-A3C9809E88A1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F73D6-DC73-4908-985D-5C7BAAA31A57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226" y="762000"/>
            <a:ext cx="2022475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625" y="762000"/>
            <a:ext cx="5918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B3239-6182-4180-AA20-FEC22F0A08B7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0"/>
            <a:ext cx="73787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9625" y="2214564"/>
            <a:ext cx="7958138" cy="1863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625" y="4230688"/>
            <a:ext cx="7958138" cy="1865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C866E-F038-4CCD-8D36-CE9EBF7A5864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706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0359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208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3AB5-3863-4CF8-A315-E1847444069F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77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4737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5053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238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40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2394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297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76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785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3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DE7B-C30C-48E3-B0BE-DE5BD27CA9AC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481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12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542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861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295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149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227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352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1245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276600"/>
            <a:ext cx="7989887" cy="255727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577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A6C862-CD6E-4C31-8A29-FC3CE1D30A1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6672" y="6400800"/>
            <a:ext cx="4126528" cy="314326"/>
          </a:xfrm>
          <a:prstGeom prst="rect">
            <a:avLst/>
          </a:prstGeom>
        </p:spPr>
        <p:txBody>
          <a:bodyPr/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Factory Workshop, 11/14/12</a:t>
            </a:r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83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4D4D7-BED0-424A-9E41-FBF327128116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0AE26D-8464-4046-B24B-A27805965E1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6672" y="6400800"/>
            <a:ext cx="4126528" cy="314326"/>
          </a:xfrm>
          <a:prstGeom prst="rect">
            <a:avLst/>
          </a:prstGeom>
        </p:spPr>
        <p:txBody>
          <a:bodyPr/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Factory Workshop, 11/14/12</a:t>
            </a:r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04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Higgs Factory Workshop, 11/14/12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824A-A800-42EF-91EB-E57D53D1A1B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1133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Higgs Factory Workshop, 11/14/12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911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426240-AB1E-48A6-87CA-B890345659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84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1AFEF-4A09-4412-9093-98833BC7CF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641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3368">
                  <a:alpha val="70000"/>
                </a:srgbClr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1905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pic>
        <p:nvPicPr>
          <p:cNvPr id="5" name="Picture 7" descr="mit_logo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0"/>
            <a:ext cx="130968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/>
          <a:stretch>
            <a:fillRect/>
          </a:stretch>
        </p:blipFill>
        <p:spPr bwMode="auto">
          <a:xfrm>
            <a:off x="0" y="0"/>
            <a:ext cx="776288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551AD-E0BE-48DA-8F55-83B620ADF2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255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1">
            <a:gsLst>
              <a:gs pos="9900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5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9900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pic>
        <p:nvPicPr>
          <p:cNvPr id="6" name="Picture 8" descr="mit_logo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0"/>
            <a:ext cx="130968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5" t="4758" r="4173" b="5174"/>
          <a:stretch>
            <a:fillRect/>
          </a:stretch>
        </p:blipFill>
        <p:spPr bwMode="auto">
          <a:xfrm>
            <a:off x="0" y="0"/>
            <a:ext cx="7667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1518"/>
            <a:ext cx="8229600" cy="560777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0090"/>
                </a:solidFill>
              </a:defRPr>
            </a:lvl1pPr>
            <a:lvl2pPr>
              <a:defRPr sz="2000">
                <a:solidFill>
                  <a:srgbClr val="008000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927100" y="0"/>
            <a:ext cx="6907213" cy="762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624638"/>
            <a:ext cx="2133600" cy="193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162C845-7162-4CFF-AFAA-6921B08AFF4A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487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927100" y="0"/>
            <a:ext cx="6921500" cy="72390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400">
                <a:solidFill>
                  <a:prstClr val="black"/>
                </a:solidFill>
                <a:ea typeface="ＭＳ Ｐゴシック" pitchFamily="34" charset="-128"/>
              </a:rPr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A81A0-858F-4E4A-9833-080F1654B8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176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FF525-906B-43D6-A8E9-06884B6BE3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907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7F602-2C9C-4BFE-9AE0-DFEC20C0C7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31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A57F4-8913-450F-9AC7-79DAD366E2C9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595B4-59DA-4DE1-BE23-75ECA90234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089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1ED89-9C56-406B-9CCF-ECCDB8B60F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352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02E5C-B47A-412B-9576-74F4A993E6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114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6F17B-F259-4F2B-A2EB-5BDE14DD78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948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54841-3001-4D65-A1E0-2853AA471D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877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32434-FC41-4EF5-B665-079DCBE2F9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779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5A70B-4D21-41D4-B733-C129FAB7E33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3104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31DD8-54D1-4458-A749-F11B96FE81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9837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5D0BB-C05A-405C-ACFA-B1506EFF01E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90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125538"/>
            <a:ext cx="4208463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1125538"/>
            <a:ext cx="4208462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97128-965E-4B04-A270-08E2CE49662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85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D795-6E45-4F36-9C6F-A89F8088A7F3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1EB4F9-6D85-4337-8B0B-8DD6266B39C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483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A26C02-3B22-43F6-B827-869620A5227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788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71C2E-ECBD-4DDB-86DA-B696B3FFE65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586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35768-EEC5-4D7E-8A60-C106FFB81AA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65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6145A-CA45-48DE-9991-C396FBD5F14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292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1EABC-CA7C-4229-863F-245D797B1A0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250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274638"/>
            <a:ext cx="2141537" cy="58912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274638"/>
            <a:ext cx="6275388" cy="58912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88B0C-C37E-4982-BCDC-C00BC399BA4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484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125538"/>
            <a:ext cx="4208463" cy="5040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1125538"/>
            <a:ext cx="4208462" cy="5040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50825" y="6453188"/>
            <a:ext cx="2808288" cy="26828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53188"/>
            <a:ext cx="2895600" cy="26828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88125" y="6308725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fld id="{2FE85115-3295-4005-AA6A-C6E8E09C3A6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9066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0825" y="1125538"/>
            <a:ext cx="4208463" cy="2443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1688" y="1125538"/>
            <a:ext cx="4208462" cy="2443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50825" y="3721100"/>
            <a:ext cx="4208463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1688" y="3721100"/>
            <a:ext cx="4208462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50825" y="6453188"/>
            <a:ext cx="2808288" cy="26828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53188"/>
            <a:ext cx="2895600" cy="26828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88125" y="6308725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fld id="{4B245DA3-5D4D-4071-90FE-6CD5D61B65B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198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125538"/>
            <a:ext cx="4208463" cy="5040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1688" y="1125538"/>
            <a:ext cx="4208462" cy="2443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1688" y="3721100"/>
            <a:ext cx="4208462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50825" y="6453188"/>
            <a:ext cx="2808288" cy="26828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53188"/>
            <a:ext cx="2895600" cy="26828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88125" y="6308725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fld id="{061817D6-300B-45DF-BADD-DFC57CF73D6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3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1198E-5327-43A2-862F-CF468C652102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de-CH" smtClean="0">
                <a:solidFill>
                  <a:prstClr val="black"/>
                </a:solidFill>
              </a:rPr>
              <a:t>D. Schulte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CLIC machine status, SPC March 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426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089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de-CH" smtClean="0">
                <a:solidFill>
                  <a:prstClr val="black"/>
                </a:solidFill>
              </a:rPr>
              <a:t>D. Schulte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CLIC machine status, SPC March 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189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de-CH" smtClean="0">
                <a:solidFill>
                  <a:prstClr val="black"/>
                </a:solidFill>
              </a:rPr>
              <a:t>D. Schulte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CLIC machine status, SPC March 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471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de-CH" smtClean="0">
                <a:solidFill>
                  <a:prstClr val="black"/>
                </a:solidFill>
              </a:rPr>
              <a:t>D. Schulte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CLIC machine status, SPC March 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466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de-CH" smtClean="0">
                <a:solidFill>
                  <a:prstClr val="black"/>
                </a:solidFill>
              </a:rPr>
              <a:t>D. Schulte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CLIC machine status, SPC March 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232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de-CH" smtClean="0">
                <a:solidFill>
                  <a:prstClr val="black"/>
                </a:solidFill>
              </a:rPr>
              <a:t>D. Schulte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CLIC machine status, SPC March 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012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de-CH" smtClean="0">
                <a:solidFill>
                  <a:prstClr val="black"/>
                </a:solidFill>
              </a:rPr>
              <a:t>D. Schulte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CLIC machine status, SPC March 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370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de-CH" smtClean="0">
                <a:solidFill>
                  <a:prstClr val="black"/>
                </a:solidFill>
              </a:rPr>
              <a:t>D. Schulte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CLIC machine status, SPC March 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542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de-CH" smtClean="0">
                <a:solidFill>
                  <a:prstClr val="black"/>
                </a:solidFill>
              </a:rPr>
              <a:t>D. Schulte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CLIC machine status, SPC March 2012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7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046B5-BD30-4A8F-A458-262FCDC3247A}" type="datetime1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 defTabSz="91421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615477D-DE66-41F7-90B0-D6F218F7583A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 defTabSz="91421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 defTabSz="91421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18BA00A-B769-4945-86D8-BB34E4289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5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8" r:id="rId1"/>
    <p:sldLayoutId id="2147484759" r:id="rId2"/>
    <p:sldLayoutId id="2147484760" r:id="rId3"/>
    <p:sldLayoutId id="2147484761" r:id="rId4"/>
    <p:sldLayoutId id="2147484762" r:id="rId5"/>
    <p:sldLayoutId id="2147484763" r:id="rId6"/>
    <p:sldLayoutId id="2147484764" r:id="rId7"/>
    <p:sldLayoutId id="2147484765" r:id="rId8"/>
    <p:sldLayoutId id="2147484766" r:id="rId9"/>
    <p:sldLayoutId id="2147484767" r:id="rId10"/>
    <p:sldLayoutId id="2147484768" r:id="rId11"/>
  </p:sldLayoutIdLst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fld id="{1D8BD707-D9CF-40AE-B4C6-C98DA3205C09}" type="datetimeFigureOut">
              <a:rPr lang="en-US"/>
              <a:pPr defTabSz="914400">
                <a:defRPr/>
              </a:pPr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fld id="{1D25250E-A335-4FDB-A22F-40379CF70B1A}" type="slidenum">
              <a:rPr lang="en-US"/>
              <a:pPr defTabSz="9144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3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0" r:id="rId1"/>
    <p:sldLayoutId id="2147484771" r:id="rId2"/>
    <p:sldLayoutId id="2147484772" r:id="rId3"/>
    <p:sldLayoutId id="2147484773" r:id="rId4"/>
    <p:sldLayoutId id="2147484774" r:id="rId5"/>
    <p:sldLayoutId id="2147484775" r:id="rId6"/>
    <p:sldLayoutId id="2147484776" r:id="rId7"/>
    <p:sldLayoutId id="2147484777" r:id="rId8"/>
    <p:sldLayoutId id="2147484778" r:id="rId9"/>
    <p:sldLayoutId id="2147484779" r:id="rId10"/>
    <p:sldLayoutId id="2147484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046B5-BD30-4A8F-A458-262FCDC324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8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2" r:id="rId1"/>
    <p:sldLayoutId id="2147484783" r:id="rId2"/>
    <p:sldLayoutId id="2147484784" r:id="rId3"/>
    <p:sldLayoutId id="2147484785" r:id="rId4"/>
    <p:sldLayoutId id="2147484786" r:id="rId5"/>
    <p:sldLayoutId id="2147484787" r:id="rId6"/>
    <p:sldLayoutId id="2147484788" r:id="rId7"/>
    <p:sldLayoutId id="2147484789" r:id="rId8"/>
    <p:sldLayoutId id="2147484790" r:id="rId9"/>
    <p:sldLayoutId id="2147484791" r:id="rId10"/>
    <p:sldLayoutId id="2147484792" r:id="rId11"/>
  </p:sldLayoutIdLst>
  <p:hf hdr="0" ft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 defTabSz="91421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D0927AE-AFED-47F4-BF4E-68CED72FBFE0}" type="datetime1">
              <a:rPr lang="en-US"/>
              <a:pPr>
                <a:defRPr/>
              </a:pPr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 defTabSz="91421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 defTabSz="91421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6019E06-3F82-471C-A88C-FDE675174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2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4" r:id="rId1"/>
    <p:sldLayoutId id="2147484795" r:id="rId2"/>
    <p:sldLayoutId id="2147484796" r:id="rId3"/>
    <p:sldLayoutId id="2147484797" r:id="rId4"/>
    <p:sldLayoutId id="2147484798" r:id="rId5"/>
    <p:sldLayoutId id="2147484799" r:id="rId6"/>
    <p:sldLayoutId id="2147484800" r:id="rId7"/>
    <p:sldLayoutId id="2147484801" r:id="rId8"/>
    <p:sldLayoutId id="2147484802" r:id="rId9"/>
    <p:sldLayoutId id="2147484803" r:id="rId10"/>
    <p:sldLayoutId id="2147484804" r:id="rId11"/>
  </p:sldLayoutIdLst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9625" y="2214564"/>
            <a:ext cx="7958138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9627" y="6373813"/>
            <a:ext cx="1628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E8D093-731B-48BB-8AA5-0B3D7D796A3F}" type="datetime1">
              <a:rPr lang="en-US" smtClean="0">
                <a:solidFill>
                  <a:srgbClr val="8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2/25/2013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376988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376988"/>
            <a:ext cx="1316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DFCD85-98F9-4566-9B29-FF644B9211A0}" type="slidenum">
              <a:rPr lang="en-US">
                <a:solidFill>
                  <a:srgbClr val="8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762000"/>
            <a:ext cx="73787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grpSp>
        <p:nvGrpSpPr>
          <p:cNvPr id="3" name="Group 226"/>
          <p:cNvGrpSpPr>
            <a:grpSpLocks/>
          </p:cNvGrpSpPr>
          <p:nvPr userDrawn="1"/>
        </p:nvGrpSpPr>
        <p:grpSpPr bwMode="auto">
          <a:xfrm>
            <a:off x="0" y="0"/>
            <a:ext cx="8915400" cy="6713538"/>
            <a:chOff x="0" y="43"/>
            <a:chExt cx="5616" cy="4229"/>
          </a:xfrm>
        </p:grpSpPr>
        <p:grpSp>
          <p:nvGrpSpPr>
            <p:cNvPr id="4" name="Group 227"/>
            <p:cNvGrpSpPr>
              <a:grpSpLocks/>
            </p:cNvGrpSpPr>
            <p:nvPr userDrawn="1"/>
          </p:nvGrpSpPr>
          <p:grpSpPr bwMode="auto">
            <a:xfrm>
              <a:off x="0" y="43"/>
              <a:ext cx="408" cy="4229"/>
              <a:chOff x="0" y="43"/>
              <a:chExt cx="5760" cy="4229"/>
            </a:xfrm>
          </p:grpSpPr>
          <p:sp>
            <p:nvSpPr>
              <p:cNvPr id="1038" name="Line 228"/>
              <p:cNvSpPr>
                <a:spLocks noChangeShapeType="1"/>
              </p:cNvSpPr>
              <p:nvPr userDrawn="1"/>
            </p:nvSpPr>
            <p:spPr bwMode="auto">
              <a:xfrm>
                <a:off x="0" y="420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9" name="Line 229"/>
              <p:cNvSpPr>
                <a:spLocks noChangeShapeType="1"/>
              </p:cNvSpPr>
              <p:nvPr userDrawn="1"/>
            </p:nvSpPr>
            <p:spPr bwMode="auto">
              <a:xfrm>
                <a:off x="0" y="423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0" name="Line 230"/>
              <p:cNvSpPr>
                <a:spLocks noChangeShapeType="1"/>
              </p:cNvSpPr>
              <p:nvPr userDrawn="1"/>
            </p:nvSpPr>
            <p:spPr bwMode="auto">
              <a:xfrm>
                <a:off x="0" y="4272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1" name="Line 231"/>
              <p:cNvSpPr>
                <a:spLocks noChangeShapeType="1"/>
              </p:cNvSpPr>
              <p:nvPr userDrawn="1"/>
            </p:nvSpPr>
            <p:spPr bwMode="auto">
              <a:xfrm>
                <a:off x="0" y="4113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2" name="Line 232"/>
              <p:cNvSpPr>
                <a:spLocks noChangeShapeType="1"/>
              </p:cNvSpPr>
              <p:nvPr userDrawn="1"/>
            </p:nvSpPr>
            <p:spPr bwMode="auto">
              <a:xfrm>
                <a:off x="0" y="4065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3" name="Line 233"/>
              <p:cNvSpPr>
                <a:spLocks noChangeShapeType="1"/>
              </p:cNvSpPr>
              <p:nvPr userDrawn="1"/>
            </p:nvSpPr>
            <p:spPr bwMode="auto">
              <a:xfrm>
                <a:off x="0" y="4158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4" name="Line 234"/>
              <p:cNvSpPr>
                <a:spLocks noChangeShapeType="1"/>
              </p:cNvSpPr>
              <p:nvPr userDrawn="1"/>
            </p:nvSpPr>
            <p:spPr bwMode="auto">
              <a:xfrm>
                <a:off x="0" y="366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5" name="Line 235"/>
              <p:cNvSpPr>
                <a:spLocks noChangeShapeType="1"/>
              </p:cNvSpPr>
              <p:nvPr userDrawn="1"/>
            </p:nvSpPr>
            <p:spPr bwMode="auto">
              <a:xfrm>
                <a:off x="0" y="363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6" name="Line 236"/>
              <p:cNvSpPr>
                <a:spLocks noChangeShapeType="1"/>
              </p:cNvSpPr>
              <p:nvPr userDrawn="1"/>
            </p:nvSpPr>
            <p:spPr bwMode="auto">
              <a:xfrm>
                <a:off x="0" y="4020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7" name="Line 237"/>
              <p:cNvSpPr>
                <a:spLocks noChangeShapeType="1"/>
              </p:cNvSpPr>
              <p:nvPr userDrawn="1"/>
            </p:nvSpPr>
            <p:spPr bwMode="auto">
              <a:xfrm>
                <a:off x="0" y="389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8" name="Line 238"/>
              <p:cNvSpPr>
                <a:spLocks noChangeShapeType="1"/>
              </p:cNvSpPr>
              <p:nvPr userDrawn="1"/>
            </p:nvSpPr>
            <p:spPr bwMode="auto">
              <a:xfrm>
                <a:off x="0" y="3813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9" name="Line 239"/>
              <p:cNvSpPr>
                <a:spLocks noChangeShapeType="1"/>
              </p:cNvSpPr>
              <p:nvPr userDrawn="1"/>
            </p:nvSpPr>
            <p:spPr bwMode="auto">
              <a:xfrm>
                <a:off x="0" y="3999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0" name="Line 240"/>
              <p:cNvSpPr>
                <a:spLocks noChangeShapeType="1"/>
              </p:cNvSpPr>
              <p:nvPr userDrawn="1"/>
            </p:nvSpPr>
            <p:spPr bwMode="auto">
              <a:xfrm>
                <a:off x="0" y="3687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1" name="Line 241"/>
              <p:cNvSpPr>
                <a:spLocks noChangeShapeType="1"/>
              </p:cNvSpPr>
              <p:nvPr userDrawn="1"/>
            </p:nvSpPr>
            <p:spPr bwMode="auto">
              <a:xfrm>
                <a:off x="0" y="374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2" name="Line 242"/>
              <p:cNvSpPr>
                <a:spLocks noChangeShapeType="1"/>
              </p:cNvSpPr>
              <p:nvPr userDrawn="1"/>
            </p:nvSpPr>
            <p:spPr bwMode="auto">
              <a:xfrm>
                <a:off x="0" y="393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3" name="Line 243"/>
              <p:cNvSpPr>
                <a:spLocks noChangeShapeType="1"/>
              </p:cNvSpPr>
              <p:nvPr userDrawn="1"/>
            </p:nvSpPr>
            <p:spPr bwMode="auto">
              <a:xfrm>
                <a:off x="0" y="391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4" name="Line 244"/>
              <p:cNvSpPr>
                <a:spLocks noChangeShapeType="1"/>
              </p:cNvSpPr>
              <p:nvPr userDrawn="1"/>
            </p:nvSpPr>
            <p:spPr bwMode="auto">
              <a:xfrm>
                <a:off x="0" y="351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5" name="Line 245"/>
              <p:cNvSpPr>
                <a:spLocks noChangeShapeType="1"/>
              </p:cNvSpPr>
              <p:nvPr userDrawn="1"/>
            </p:nvSpPr>
            <p:spPr bwMode="auto">
              <a:xfrm>
                <a:off x="0" y="354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6" name="Line 246"/>
              <p:cNvSpPr>
                <a:spLocks noChangeShapeType="1"/>
              </p:cNvSpPr>
              <p:nvPr userDrawn="1"/>
            </p:nvSpPr>
            <p:spPr bwMode="auto">
              <a:xfrm>
                <a:off x="0" y="357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7" name="Line 247"/>
              <p:cNvSpPr>
                <a:spLocks noChangeShapeType="1"/>
              </p:cNvSpPr>
              <p:nvPr userDrawn="1"/>
            </p:nvSpPr>
            <p:spPr bwMode="auto">
              <a:xfrm>
                <a:off x="0" y="342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8" name="Line 248"/>
              <p:cNvSpPr>
                <a:spLocks noChangeShapeType="1"/>
              </p:cNvSpPr>
              <p:nvPr userDrawn="1"/>
            </p:nvSpPr>
            <p:spPr bwMode="auto">
              <a:xfrm>
                <a:off x="0" y="3372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9" name="Line 249"/>
              <p:cNvSpPr>
                <a:spLocks noChangeShapeType="1"/>
              </p:cNvSpPr>
              <p:nvPr userDrawn="1"/>
            </p:nvSpPr>
            <p:spPr bwMode="auto">
              <a:xfrm>
                <a:off x="0" y="346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0" name="Line 250"/>
              <p:cNvSpPr>
                <a:spLocks noChangeShapeType="1"/>
              </p:cNvSpPr>
              <p:nvPr userDrawn="1"/>
            </p:nvSpPr>
            <p:spPr bwMode="auto">
              <a:xfrm>
                <a:off x="0" y="297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1" name="Line 251"/>
              <p:cNvSpPr>
                <a:spLocks noChangeShapeType="1"/>
              </p:cNvSpPr>
              <p:nvPr userDrawn="1"/>
            </p:nvSpPr>
            <p:spPr bwMode="auto">
              <a:xfrm>
                <a:off x="0" y="294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2" name="Line 252"/>
              <p:cNvSpPr>
                <a:spLocks noChangeShapeType="1"/>
              </p:cNvSpPr>
              <p:nvPr userDrawn="1"/>
            </p:nvSpPr>
            <p:spPr bwMode="auto">
              <a:xfrm>
                <a:off x="0" y="332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3" name="Line 253"/>
              <p:cNvSpPr>
                <a:spLocks noChangeShapeType="1"/>
              </p:cNvSpPr>
              <p:nvPr userDrawn="1"/>
            </p:nvSpPr>
            <p:spPr bwMode="auto">
              <a:xfrm>
                <a:off x="0" y="320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4" name="Line 254"/>
              <p:cNvSpPr>
                <a:spLocks noChangeShapeType="1"/>
              </p:cNvSpPr>
              <p:nvPr userDrawn="1"/>
            </p:nvSpPr>
            <p:spPr bwMode="auto">
              <a:xfrm>
                <a:off x="0" y="312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5" name="Line 255"/>
              <p:cNvSpPr>
                <a:spLocks noChangeShapeType="1"/>
              </p:cNvSpPr>
              <p:nvPr userDrawn="1"/>
            </p:nvSpPr>
            <p:spPr bwMode="auto">
              <a:xfrm>
                <a:off x="0" y="330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6" name="Line 256"/>
              <p:cNvSpPr>
                <a:spLocks noChangeShapeType="1"/>
              </p:cNvSpPr>
              <p:nvPr userDrawn="1"/>
            </p:nvSpPr>
            <p:spPr bwMode="auto">
              <a:xfrm>
                <a:off x="0" y="299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7" name="Line 257"/>
              <p:cNvSpPr>
                <a:spLocks noChangeShapeType="1"/>
              </p:cNvSpPr>
              <p:nvPr userDrawn="1"/>
            </p:nvSpPr>
            <p:spPr bwMode="auto">
              <a:xfrm>
                <a:off x="0" y="304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8" name="Line 258"/>
              <p:cNvSpPr>
                <a:spLocks noChangeShapeType="1"/>
              </p:cNvSpPr>
              <p:nvPr userDrawn="1"/>
            </p:nvSpPr>
            <p:spPr bwMode="auto">
              <a:xfrm>
                <a:off x="0" y="324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9" name="Line 259"/>
              <p:cNvSpPr>
                <a:spLocks noChangeShapeType="1"/>
              </p:cNvSpPr>
              <p:nvPr userDrawn="1"/>
            </p:nvSpPr>
            <p:spPr bwMode="auto">
              <a:xfrm>
                <a:off x="0" y="322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0" name="Line 260"/>
              <p:cNvSpPr>
                <a:spLocks noChangeShapeType="1"/>
              </p:cNvSpPr>
              <p:nvPr userDrawn="1"/>
            </p:nvSpPr>
            <p:spPr bwMode="auto">
              <a:xfrm>
                <a:off x="0" y="283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1" name="Line 261"/>
              <p:cNvSpPr>
                <a:spLocks noChangeShapeType="1"/>
              </p:cNvSpPr>
              <p:nvPr userDrawn="1"/>
            </p:nvSpPr>
            <p:spPr bwMode="auto">
              <a:xfrm>
                <a:off x="0" y="275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2" name="Line 262"/>
              <p:cNvSpPr>
                <a:spLocks noChangeShapeType="1"/>
              </p:cNvSpPr>
              <p:nvPr userDrawn="1"/>
            </p:nvSpPr>
            <p:spPr bwMode="auto">
              <a:xfrm>
                <a:off x="0" y="267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3" name="Line 263"/>
              <p:cNvSpPr>
                <a:spLocks noChangeShapeType="1"/>
              </p:cNvSpPr>
              <p:nvPr userDrawn="1"/>
            </p:nvSpPr>
            <p:spPr bwMode="auto">
              <a:xfrm>
                <a:off x="0" y="287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4" name="Line 264"/>
              <p:cNvSpPr>
                <a:spLocks noChangeShapeType="1"/>
              </p:cNvSpPr>
              <p:nvPr userDrawn="1"/>
            </p:nvSpPr>
            <p:spPr bwMode="auto">
              <a:xfrm>
                <a:off x="0" y="285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5" name="Line 265"/>
              <p:cNvSpPr>
                <a:spLocks noChangeShapeType="1"/>
              </p:cNvSpPr>
              <p:nvPr userDrawn="1"/>
            </p:nvSpPr>
            <p:spPr bwMode="auto">
              <a:xfrm>
                <a:off x="0" y="2554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6" name="Line 266"/>
              <p:cNvSpPr>
                <a:spLocks noChangeShapeType="1"/>
              </p:cNvSpPr>
              <p:nvPr userDrawn="1"/>
            </p:nvSpPr>
            <p:spPr bwMode="auto">
              <a:xfrm>
                <a:off x="0" y="2590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7" name="Line 267"/>
              <p:cNvSpPr>
                <a:spLocks noChangeShapeType="1"/>
              </p:cNvSpPr>
              <p:nvPr userDrawn="1"/>
            </p:nvSpPr>
            <p:spPr bwMode="auto">
              <a:xfrm>
                <a:off x="0" y="2623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8" name="Line 268"/>
              <p:cNvSpPr>
                <a:spLocks noChangeShapeType="1"/>
              </p:cNvSpPr>
              <p:nvPr userDrawn="1"/>
            </p:nvSpPr>
            <p:spPr bwMode="auto">
              <a:xfrm>
                <a:off x="0" y="246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9" name="Line 269"/>
              <p:cNvSpPr>
                <a:spLocks noChangeShapeType="1"/>
              </p:cNvSpPr>
              <p:nvPr userDrawn="1"/>
            </p:nvSpPr>
            <p:spPr bwMode="auto">
              <a:xfrm>
                <a:off x="0" y="2416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0" name="Line 270"/>
              <p:cNvSpPr>
                <a:spLocks noChangeShapeType="1"/>
              </p:cNvSpPr>
              <p:nvPr userDrawn="1"/>
            </p:nvSpPr>
            <p:spPr bwMode="auto">
              <a:xfrm>
                <a:off x="0" y="250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1" name="Line 271"/>
              <p:cNvSpPr>
                <a:spLocks noChangeShapeType="1"/>
              </p:cNvSpPr>
              <p:nvPr userDrawn="1"/>
            </p:nvSpPr>
            <p:spPr bwMode="auto">
              <a:xfrm>
                <a:off x="0" y="2371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2" name="Line 272"/>
              <p:cNvSpPr>
                <a:spLocks noChangeShapeType="1"/>
              </p:cNvSpPr>
              <p:nvPr userDrawn="1"/>
            </p:nvSpPr>
            <p:spPr bwMode="auto">
              <a:xfrm>
                <a:off x="0" y="2245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3" name="Line 273"/>
              <p:cNvSpPr>
                <a:spLocks noChangeShapeType="1"/>
              </p:cNvSpPr>
              <p:nvPr userDrawn="1"/>
            </p:nvSpPr>
            <p:spPr bwMode="auto">
              <a:xfrm>
                <a:off x="0" y="235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4" name="Line 274"/>
              <p:cNvSpPr>
                <a:spLocks noChangeShapeType="1"/>
              </p:cNvSpPr>
              <p:nvPr userDrawn="1"/>
            </p:nvSpPr>
            <p:spPr bwMode="auto">
              <a:xfrm>
                <a:off x="0" y="2290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5" name="Line 275"/>
              <p:cNvSpPr>
                <a:spLocks noChangeShapeType="1"/>
              </p:cNvSpPr>
              <p:nvPr userDrawn="1"/>
            </p:nvSpPr>
            <p:spPr bwMode="auto">
              <a:xfrm>
                <a:off x="0" y="2269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6" name="Line 276"/>
              <p:cNvSpPr>
                <a:spLocks noChangeShapeType="1"/>
              </p:cNvSpPr>
              <p:nvPr userDrawn="1"/>
            </p:nvSpPr>
            <p:spPr bwMode="auto">
              <a:xfrm>
                <a:off x="0" y="213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7" name="Line 277"/>
              <p:cNvSpPr>
                <a:spLocks noChangeShapeType="1"/>
              </p:cNvSpPr>
              <p:nvPr userDrawn="1"/>
            </p:nvSpPr>
            <p:spPr bwMode="auto">
              <a:xfrm>
                <a:off x="0" y="216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8" name="Line 278"/>
              <p:cNvSpPr>
                <a:spLocks noChangeShapeType="1"/>
              </p:cNvSpPr>
              <p:nvPr userDrawn="1"/>
            </p:nvSpPr>
            <p:spPr bwMode="auto">
              <a:xfrm>
                <a:off x="0" y="219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9" name="Line 279"/>
              <p:cNvSpPr>
                <a:spLocks noChangeShapeType="1"/>
              </p:cNvSpPr>
              <p:nvPr userDrawn="1"/>
            </p:nvSpPr>
            <p:spPr bwMode="auto">
              <a:xfrm>
                <a:off x="0" y="204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0" name="Line 280"/>
              <p:cNvSpPr>
                <a:spLocks noChangeShapeType="1"/>
              </p:cNvSpPr>
              <p:nvPr userDrawn="1"/>
            </p:nvSpPr>
            <p:spPr bwMode="auto">
              <a:xfrm>
                <a:off x="0" y="1992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1" name="Line 281"/>
              <p:cNvSpPr>
                <a:spLocks noChangeShapeType="1"/>
              </p:cNvSpPr>
              <p:nvPr userDrawn="1"/>
            </p:nvSpPr>
            <p:spPr bwMode="auto">
              <a:xfrm>
                <a:off x="0" y="208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2" name="Line 282"/>
              <p:cNvSpPr>
                <a:spLocks noChangeShapeType="1"/>
              </p:cNvSpPr>
              <p:nvPr userDrawn="1"/>
            </p:nvSpPr>
            <p:spPr bwMode="auto">
              <a:xfrm>
                <a:off x="0" y="159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3" name="Line 283"/>
              <p:cNvSpPr>
                <a:spLocks noChangeShapeType="1"/>
              </p:cNvSpPr>
              <p:nvPr userDrawn="1"/>
            </p:nvSpPr>
            <p:spPr bwMode="auto">
              <a:xfrm>
                <a:off x="0" y="156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4" name="Line 284"/>
              <p:cNvSpPr>
                <a:spLocks noChangeShapeType="1"/>
              </p:cNvSpPr>
              <p:nvPr userDrawn="1"/>
            </p:nvSpPr>
            <p:spPr bwMode="auto">
              <a:xfrm>
                <a:off x="0" y="194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5" name="Line 285"/>
              <p:cNvSpPr>
                <a:spLocks noChangeShapeType="1"/>
              </p:cNvSpPr>
              <p:nvPr userDrawn="1"/>
            </p:nvSpPr>
            <p:spPr bwMode="auto">
              <a:xfrm>
                <a:off x="0" y="182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6" name="Line 286"/>
              <p:cNvSpPr>
                <a:spLocks noChangeShapeType="1"/>
              </p:cNvSpPr>
              <p:nvPr userDrawn="1"/>
            </p:nvSpPr>
            <p:spPr bwMode="auto">
              <a:xfrm>
                <a:off x="0" y="174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7" name="Line 287"/>
              <p:cNvSpPr>
                <a:spLocks noChangeShapeType="1"/>
              </p:cNvSpPr>
              <p:nvPr userDrawn="1"/>
            </p:nvSpPr>
            <p:spPr bwMode="auto">
              <a:xfrm>
                <a:off x="0" y="192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8" name="Line 288"/>
              <p:cNvSpPr>
                <a:spLocks noChangeShapeType="1"/>
              </p:cNvSpPr>
              <p:nvPr userDrawn="1"/>
            </p:nvSpPr>
            <p:spPr bwMode="auto">
              <a:xfrm>
                <a:off x="0" y="161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9" name="Line 289"/>
              <p:cNvSpPr>
                <a:spLocks noChangeShapeType="1"/>
              </p:cNvSpPr>
              <p:nvPr userDrawn="1"/>
            </p:nvSpPr>
            <p:spPr bwMode="auto">
              <a:xfrm>
                <a:off x="0" y="166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0" name="Line 290"/>
              <p:cNvSpPr>
                <a:spLocks noChangeShapeType="1"/>
              </p:cNvSpPr>
              <p:nvPr userDrawn="1"/>
            </p:nvSpPr>
            <p:spPr bwMode="auto">
              <a:xfrm>
                <a:off x="0" y="186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1" name="Line 291"/>
              <p:cNvSpPr>
                <a:spLocks noChangeShapeType="1"/>
              </p:cNvSpPr>
              <p:nvPr userDrawn="1"/>
            </p:nvSpPr>
            <p:spPr bwMode="auto">
              <a:xfrm>
                <a:off x="0" y="184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2" name="Line 292"/>
              <p:cNvSpPr>
                <a:spLocks noChangeShapeType="1"/>
              </p:cNvSpPr>
              <p:nvPr userDrawn="1"/>
            </p:nvSpPr>
            <p:spPr bwMode="auto">
              <a:xfrm>
                <a:off x="0" y="1437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3" name="Line 293"/>
              <p:cNvSpPr>
                <a:spLocks noChangeShapeType="1"/>
              </p:cNvSpPr>
              <p:nvPr userDrawn="1"/>
            </p:nvSpPr>
            <p:spPr bwMode="auto">
              <a:xfrm>
                <a:off x="0" y="1473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4" name="Line 294"/>
              <p:cNvSpPr>
                <a:spLocks noChangeShapeType="1"/>
              </p:cNvSpPr>
              <p:nvPr userDrawn="1"/>
            </p:nvSpPr>
            <p:spPr bwMode="auto">
              <a:xfrm>
                <a:off x="0" y="150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5" name="Line 295"/>
              <p:cNvSpPr>
                <a:spLocks noChangeShapeType="1"/>
              </p:cNvSpPr>
              <p:nvPr userDrawn="1"/>
            </p:nvSpPr>
            <p:spPr bwMode="auto">
              <a:xfrm>
                <a:off x="0" y="1347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6" name="Line 296"/>
              <p:cNvSpPr>
                <a:spLocks noChangeShapeType="1"/>
              </p:cNvSpPr>
              <p:nvPr userDrawn="1"/>
            </p:nvSpPr>
            <p:spPr bwMode="auto">
              <a:xfrm>
                <a:off x="0" y="1392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7" name="Line 297"/>
              <p:cNvSpPr>
                <a:spLocks noChangeShapeType="1"/>
              </p:cNvSpPr>
              <p:nvPr userDrawn="1"/>
            </p:nvSpPr>
            <p:spPr bwMode="auto">
              <a:xfrm>
                <a:off x="0" y="101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8" name="Line 298"/>
              <p:cNvSpPr>
                <a:spLocks noChangeShapeType="1"/>
              </p:cNvSpPr>
              <p:nvPr userDrawn="1"/>
            </p:nvSpPr>
            <p:spPr bwMode="auto">
              <a:xfrm>
                <a:off x="0" y="98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9" name="Line 299"/>
              <p:cNvSpPr>
                <a:spLocks noChangeShapeType="1"/>
              </p:cNvSpPr>
              <p:nvPr userDrawn="1"/>
            </p:nvSpPr>
            <p:spPr bwMode="auto">
              <a:xfrm>
                <a:off x="0" y="124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0" name="Line 300"/>
              <p:cNvSpPr>
                <a:spLocks noChangeShapeType="1"/>
              </p:cNvSpPr>
              <p:nvPr userDrawn="1"/>
            </p:nvSpPr>
            <p:spPr bwMode="auto">
              <a:xfrm>
                <a:off x="0" y="1163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1" name="Line 301"/>
              <p:cNvSpPr>
                <a:spLocks noChangeShapeType="1"/>
              </p:cNvSpPr>
              <p:nvPr userDrawn="1"/>
            </p:nvSpPr>
            <p:spPr bwMode="auto">
              <a:xfrm>
                <a:off x="0" y="1037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2" name="Line 302"/>
              <p:cNvSpPr>
                <a:spLocks noChangeShapeType="1"/>
              </p:cNvSpPr>
              <p:nvPr userDrawn="1"/>
            </p:nvSpPr>
            <p:spPr bwMode="auto">
              <a:xfrm>
                <a:off x="0" y="109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3" name="Line 303"/>
              <p:cNvSpPr>
                <a:spLocks noChangeShapeType="1"/>
              </p:cNvSpPr>
              <p:nvPr userDrawn="1"/>
            </p:nvSpPr>
            <p:spPr bwMode="auto">
              <a:xfrm>
                <a:off x="0" y="128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4" name="Line 304"/>
              <p:cNvSpPr>
                <a:spLocks noChangeShapeType="1"/>
              </p:cNvSpPr>
              <p:nvPr userDrawn="1"/>
            </p:nvSpPr>
            <p:spPr bwMode="auto">
              <a:xfrm>
                <a:off x="0" y="126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5" name="Line 305"/>
              <p:cNvSpPr>
                <a:spLocks noChangeShapeType="1"/>
              </p:cNvSpPr>
              <p:nvPr userDrawn="1"/>
            </p:nvSpPr>
            <p:spPr bwMode="auto">
              <a:xfrm>
                <a:off x="0" y="86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6" name="Line 306"/>
              <p:cNvSpPr>
                <a:spLocks noChangeShapeType="1"/>
              </p:cNvSpPr>
              <p:nvPr userDrawn="1"/>
            </p:nvSpPr>
            <p:spPr bwMode="auto">
              <a:xfrm>
                <a:off x="0" y="89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7" name="Line 307"/>
              <p:cNvSpPr>
                <a:spLocks noChangeShapeType="1"/>
              </p:cNvSpPr>
              <p:nvPr userDrawn="1"/>
            </p:nvSpPr>
            <p:spPr bwMode="auto">
              <a:xfrm>
                <a:off x="0" y="92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8" name="Line 308"/>
              <p:cNvSpPr>
                <a:spLocks noChangeShapeType="1"/>
              </p:cNvSpPr>
              <p:nvPr userDrawn="1"/>
            </p:nvSpPr>
            <p:spPr bwMode="auto">
              <a:xfrm>
                <a:off x="0" y="77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9" name="Line 309"/>
              <p:cNvSpPr>
                <a:spLocks noChangeShapeType="1"/>
              </p:cNvSpPr>
              <p:nvPr userDrawn="1"/>
            </p:nvSpPr>
            <p:spPr bwMode="auto">
              <a:xfrm>
                <a:off x="0" y="81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0" name="Line 310"/>
              <p:cNvSpPr>
                <a:spLocks noChangeShapeType="1"/>
              </p:cNvSpPr>
              <p:nvPr userDrawn="1"/>
            </p:nvSpPr>
            <p:spPr bwMode="auto">
              <a:xfrm>
                <a:off x="0" y="71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1" name="Line 311"/>
              <p:cNvSpPr>
                <a:spLocks noChangeShapeType="1"/>
              </p:cNvSpPr>
              <p:nvPr userDrawn="1"/>
            </p:nvSpPr>
            <p:spPr bwMode="auto">
              <a:xfrm>
                <a:off x="0" y="646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2" name="Line 312"/>
              <p:cNvSpPr>
                <a:spLocks noChangeShapeType="1"/>
              </p:cNvSpPr>
              <p:nvPr userDrawn="1"/>
            </p:nvSpPr>
            <p:spPr bwMode="auto">
              <a:xfrm>
                <a:off x="0" y="522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3" name="Line 313"/>
              <p:cNvSpPr>
                <a:spLocks noChangeShapeType="1"/>
              </p:cNvSpPr>
              <p:nvPr userDrawn="1"/>
            </p:nvSpPr>
            <p:spPr bwMode="auto">
              <a:xfrm>
                <a:off x="0" y="558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4" name="Line 314"/>
              <p:cNvSpPr>
                <a:spLocks noChangeShapeType="1"/>
              </p:cNvSpPr>
              <p:nvPr userDrawn="1"/>
            </p:nvSpPr>
            <p:spPr bwMode="auto">
              <a:xfrm>
                <a:off x="0" y="591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5" name="Line 315"/>
              <p:cNvSpPr>
                <a:spLocks noChangeShapeType="1"/>
              </p:cNvSpPr>
              <p:nvPr userDrawn="1"/>
            </p:nvSpPr>
            <p:spPr bwMode="auto">
              <a:xfrm>
                <a:off x="0" y="432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6" name="Line 316"/>
              <p:cNvSpPr>
                <a:spLocks noChangeShapeType="1"/>
              </p:cNvSpPr>
              <p:nvPr userDrawn="1"/>
            </p:nvSpPr>
            <p:spPr bwMode="auto">
              <a:xfrm>
                <a:off x="0" y="38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7" name="Line 317"/>
              <p:cNvSpPr>
                <a:spLocks noChangeShapeType="1"/>
              </p:cNvSpPr>
              <p:nvPr userDrawn="1"/>
            </p:nvSpPr>
            <p:spPr bwMode="auto">
              <a:xfrm>
                <a:off x="0" y="47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8" name="Line 318"/>
              <p:cNvSpPr>
                <a:spLocks noChangeShapeType="1"/>
              </p:cNvSpPr>
              <p:nvPr userDrawn="1"/>
            </p:nvSpPr>
            <p:spPr bwMode="auto">
              <a:xfrm>
                <a:off x="0" y="33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9" name="Line 319"/>
              <p:cNvSpPr>
                <a:spLocks noChangeShapeType="1"/>
              </p:cNvSpPr>
              <p:nvPr userDrawn="1"/>
            </p:nvSpPr>
            <p:spPr bwMode="auto">
              <a:xfrm>
                <a:off x="0" y="31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0" name="Line 320"/>
              <p:cNvSpPr>
                <a:spLocks noChangeShapeType="1"/>
              </p:cNvSpPr>
              <p:nvPr userDrawn="1"/>
            </p:nvSpPr>
            <p:spPr bwMode="auto">
              <a:xfrm>
                <a:off x="0" y="258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1" name="Line 321"/>
              <p:cNvSpPr>
                <a:spLocks noChangeShapeType="1"/>
              </p:cNvSpPr>
              <p:nvPr userDrawn="1"/>
            </p:nvSpPr>
            <p:spPr bwMode="auto">
              <a:xfrm>
                <a:off x="0" y="7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2" name="Line 322"/>
              <p:cNvSpPr>
                <a:spLocks noChangeShapeType="1"/>
              </p:cNvSpPr>
              <p:nvPr userDrawn="1"/>
            </p:nvSpPr>
            <p:spPr bwMode="auto">
              <a:xfrm>
                <a:off x="0" y="43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3" name="Line 323"/>
              <p:cNvSpPr>
                <a:spLocks noChangeShapeType="1"/>
              </p:cNvSpPr>
              <p:nvPr userDrawn="1"/>
            </p:nvSpPr>
            <p:spPr bwMode="auto">
              <a:xfrm>
                <a:off x="0" y="9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4" name="Line 324"/>
              <p:cNvSpPr>
                <a:spLocks noChangeShapeType="1"/>
              </p:cNvSpPr>
              <p:nvPr userDrawn="1"/>
            </p:nvSpPr>
            <p:spPr bwMode="auto">
              <a:xfrm>
                <a:off x="0" y="145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5" name="Line 325"/>
              <p:cNvSpPr>
                <a:spLocks noChangeShapeType="1"/>
              </p:cNvSpPr>
              <p:nvPr userDrawn="1"/>
            </p:nvSpPr>
            <p:spPr bwMode="auto">
              <a:xfrm>
                <a:off x="0" y="202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5" name="Group 326"/>
            <p:cNvGrpSpPr>
              <a:grpSpLocks/>
            </p:cNvGrpSpPr>
            <p:nvPr userDrawn="1"/>
          </p:nvGrpSpPr>
          <p:grpSpPr bwMode="auto">
            <a:xfrm>
              <a:off x="400" y="205"/>
              <a:ext cx="5216" cy="1123"/>
              <a:chOff x="400" y="205"/>
              <a:chExt cx="5216" cy="1123"/>
            </a:xfrm>
          </p:grpSpPr>
          <p:sp>
            <p:nvSpPr>
              <p:cNvPr id="1034" name="Rectangle 327"/>
              <p:cNvSpPr>
                <a:spLocks noChangeArrowheads="1"/>
              </p:cNvSpPr>
              <p:nvPr userDrawn="1"/>
            </p:nvSpPr>
            <p:spPr bwMode="auto">
              <a:xfrm>
                <a:off x="557" y="205"/>
                <a:ext cx="313" cy="914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5" name="Rectangle 328"/>
              <p:cNvSpPr>
                <a:spLocks noChangeArrowheads="1"/>
              </p:cNvSpPr>
              <p:nvPr userDrawn="1"/>
            </p:nvSpPr>
            <p:spPr bwMode="auto">
              <a:xfrm>
                <a:off x="400" y="288"/>
                <a:ext cx="3567" cy="49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6" name="Rectangle 329"/>
              <p:cNvSpPr>
                <a:spLocks noChangeArrowheads="1"/>
              </p:cNvSpPr>
              <p:nvPr userDrawn="1"/>
            </p:nvSpPr>
            <p:spPr bwMode="auto">
              <a:xfrm>
                <a:off x="4599" y="1115"/>
                <a:ext cx="929" cy="21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7" name="Rectangle 330"/>
              <p:cNvSpPr>
                <a:spLocks noChangeArrowheads="1"/>
              </p:cNvSpPr>
              <p:nvPr userDrawn="1"/>
            </p:nvSpPr>
            <p:spPr bwMode="auto">
              <a:xfrm>
                <a:off x="2049" y="1211"/>
                <a:ext cx="3567" cy="49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106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210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316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421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085625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428454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4pPr>
      <a:lvl5pPr marL="1771283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228388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685493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142598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599704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9625" y="2214564"/>
            <a:ext cx="7958138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9627" y="6373813"/>
            <a:ext cx="1628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376988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376988"/>
            <a:ext cx="1316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F259E5-7FC0-46CF-AD3E-C7D99E709986}" type="slidenum">
              <a:rPr lang="en-US">
                <a:solidFill>
                  <a:srgbClr val="8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762000"/>
            <a:ext cx="73787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grpSp>
        <p:nvGrpSpPr>
          <p:cNvPr id="2" name="Group 226"/>
          <p:cNvGrpSpPr>
            <a:grpSpLocks/>
          </p:cNvGrpSpPr>
          <p:nvPr userDrawn="1"/>
        </p:nvGrpSpPr>
        <p:grpSpPr bwMode="auto">
          <a:xfrm>
            <a:off x="0" y="0"/>
            <a:ext cx="8915400" cy="6713538"/>
            <a:chOff x="0" y="43"/>
            <a:chExt cx="5616" cy="4229"/>
          </a:xfrm>
        </p:grpSpPr>
        <p:grpSp>
          <p:nvGrpSpPr>
            <p:cNvPr id="3" name="Group 227"/>
            <p:cNvGrpSpPr>
              <a:grpSpLocks/>
            </p:cNvGrpSpPr>
            <p:nvPr userDrawn="1"/>
          </p:nvGrpSpPr>
          <p:grpSpPr bwMode="auto">
            <a:xfrm>
              <a:off x="0" y="43"/>
              <a:ext cx="408" cy="4229"/>
              <a:chOff x="0" y="43"/>
              <a:chExt cx="5760" cy="4229"/>
            </a:xfrm>
          </p:grpSpPr>
          <p:sp>
            <p:nvSpPr>
              <p:cNvPr id="1252" name="Line 228"/>
              <p:cNvSpPr>
                <a:spLocks noChangeShapeType="1"/>
              </p:cNvSpPr>
              <p:nvPr userDrawn="1"/>
            </p:nvSpPr>
            <p:spPr bwMode="auto">
              <a:xfrm>
                <a:off x="0" y="420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3" name="Line 229"/>
              <p:cNvSpPr>
                <a:spLocks noChangeShapeType="1"/>
              </p:cNvSpPr>
              <p:nvPr userDrawn="1"/>
            </p:nvSpPr>
            <p:spPr bwMode="auto">
              <a:xfrm>
                <a:off x="0" y="423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4" name="Line 230"/>
              <p:cNvSpPr>
                <a:spLocks noChangeShapeType="1"/>
              </p:cNvSpPr>
              <p:nvPr userDrawn="1"/>
            </p:nvSpPr>
            <p:spPr bwMode="auto">
              <a:xfrm>
                <a:off x="0" y="4272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5" name="Line 231"/>
              <p:cNvSpPr>
                <a:spLocks noChangeShapeType="1"/>
              </p:cNvSpPr>
              <p:nvPr userDrawn="1"/>
            </p:nvSpPr>
            <p:spPr bwMode="auto">
              <a:xfrm>
                <a:off x="0" y="4113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6" name="Line 232"/>
              <p:cNvSpPr>
                <a:spLocks noChangeShapeType="1"/>
              </p:cNvSpPr>
              <p:nvPr userDrawn="1"/>
            </p:nvSpPr>
            <p:spPr bwMode="auto">
              <a:xfrm>
                <a:off x="0" y="4065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7" name="Line 233"/>
              <p:cNvSpPr>
                <a:spLocks noChangeShapeType="1"/>
              </p:cNvSpPr>
              <p:nvPr userDrawn="1"/>
            </p:nvSpPr>
            <p:spPr bwMode="auto">
              <a:xfrm>
                <a:off x="0" y="4158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8" name="Line 234"/>
              <p:cNvSpPr>
                <a:spLocks noChangeShapeType="1"/>
              </p:cNvSpPr>
              <p:nvPr userDrawn="1"/>
            </p:nvSpPr>
            <p:spPr bwMode="auto">
              <a:xfrm>
                <a:off x="0" y="366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9" name="Line 235"/>
              <p:cNvSpPr>
                <a:spLocks noChangeShapeType="1"/>
              </p:cNvSpPr>
              <p:nvPr userDrawn="1"/>
            </p:nvSpPr>
            <p:spPr bwMode="auto">
              <a:xfrm>
                <a:off x="0" y="363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0" name="Line 236"/>
              <p:cNvSpPr>
                <a:spLocks noChangeShapeType="1"/>
              </p:cNvSpPr>
              <p:nvPr userDrawn="1"/>
            </p:nvSpPr>
            <p:spPr bwMode="auto">
              <a:xfrm>
                <a:off x="0" y="4020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1" name="Line 237"/>
              <p:cNvSpPr>
                <a:spLocks noChangeShapeType="1"/>
              </p:cNvSpPr>
              <p:nvPr userDrawn="1"/>
            </p:nvSpPr>
            <p:spPr bwMode="auto">
              <a:xfrm>
                <a:off x="0" y="389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2" name="Line 238"/>
              <p:cNvSpPr>
                <a:spLocks noChangeShapeType="1"/>
              </p:cNvSpPr>
              <p:nvPr userDrawn="1"/>
            </p:nvSpPr>
            <p:spPr bwMode="auto">
              <a:xfrm>
                <a:off x="0" y="3813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3" name="Line 239"/>
              <p:cNvSpPr>
                <a:spLocks noChangeShapeType="1"/>
              </p:cNvSpPr>
              <p:nvPr userDrawn="1"/>
            </p:nvSpPr>
            <p:spPr bwMode="auto">
              <a:xfrm>
                <a:off x="0" y="3999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4" name="Line 240"/>
              <p:cNvSpPr>
                <a:spLocks noChangeShapeType="1"/>
              </p:cNvSpPr>
              <p:nvPr userDrawn="1"/>
            </p:nvSpPr>
            <p:spPr bwMode="auto">
              <a:xfrm>
                <a:off x="0" y="3687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5" name="Line 241"/>
              <p:cNvSpPr>
                <a:spLocks noChangeShapeType="1"/>
              </p:cNvSpPr>
              <p:nvPr userDrawn="1"/>
            </p:nvSpPr>
            <p:spPr bwMode="auto">
              <a:xfrm>
                <a:off x="0" y="374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6" name="Line 242"/>
              <p:cNvSpPr>
                <a:spLocks noChangeShapeType="1"/>
              </p:cNvSpPr>
              <p:nvPr userDrawn="1"/>
            </p:nvSpPr>
            <p:spPr bwMode="auto">
              <a:xfrm>
                <a:off x="0" y="393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7" name="Line 243"/>
              <p:cNvSpPr>
                <a:spLocks noChangeShapeType="1"/>
              </p:cNvSpPr>
              <p:nvPr userDrawn="1"/>
            </p:nvSpPr>
            <p:spPr bwMode="auto">
              <a:xfrm>
                <a:off x="0" y="391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8" name="Line 244"/>
              <p:cNvSpPr>
                <a:spLocks noChangeShapeType="1"/>
              </p:cNvSpPr>
              <p:nvPr userDrawn="1"/>
            </p:nvSpPr>
            <p:spPr bwMode="auto">
              <a:xfrm>
                <a:off x="0" y="351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9" name="Line 245"/>
              <p:cNvSpPr>
                <a:spLocks noChangeShapeType="1"/>
              </p:cNvSpPr>
              <p:nvPr userDrawn="1"/>
            </p:nvSpPr>
            <p:spPr bwMode="auto">
              <a:xfrm>
                <a:off x="0" y="354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0" name="Line 246"/>
              <p:cNvSpPr>
                <a:spLocks noChangeShapeType="1"/>
              </p:cNvSpPr>
              <p:nvPr userDrawn="1"/>
            </p:nvSpPr>
            <p:spPr bwMode="auto">
              <a:xfrm>
                <a:off x="0" y="357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1" name="Line 247"/>
              <p:cNvSpPr>
                <a:spLocks noChangeShapeType="1"/>
              </p:cNvSpPr>
              <p:nvPr userDrawn="1"/>
            </p:nvSpPr>
            <p:spPr bwMode="auto">
              <a:xfrm>
                <a:off x="0" y="342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2" name="Line 248"/>
              <p:cNvSpPr>
                <a:spLocks noChangeShapeType="1"/>
              </p:cNvSpPr>
              <p:nvPr userDrawn="1"/>
            </p:nvSpPr>
            <p:spPr bwMode="auto">
              <a:xfrm>
                <a:off x="0" y="3372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3" name="Line 249"/>
              <p:cNvSpPr>
                <a:spLocks noChangeShapeType="1"/>
              </p:cNvSpPr>
              <p:nvPr userDrawn="1"/>
            </p:nvSpPr>
            <p:spPr bwMode="auto">
              <a:xfrm>
                <a:off x="0" y="346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4" name="Line 250"/>
              <p:cNvSpPr>
                <a:spLocks noChangeShapeType="1"/>
              </p:cNvSpPr>
              <p:nvPr userDrawn="1"/>
            </p:nvSpPr>
            <p:spPr bwMode="auto">
              <a:xfrm>
                <a:off x="0" y="297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5" name="Line 251"/>
              <p:cNvSpPr>
                <a:spLocks noChangeShapeType="1"/>
              </p:cNvSpPr>
              <p:nvPr userDrawn="1"/>
            </p:nvSpPr>
            <p:spPr bwMode="auto">
              <a:xfrm>
                <a:off x="0" y="294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6" name="Line 252"/>
              <p:cNvSpPr>
                <a:spLocks noChangeShapeType="1"/>
              </p:cNvSpPr>
              <p:nvPr userDrawn="1"/>
            </p:nvSpPr>
            <p:spPr bwMode="auto">
              <a:xfrm>
                <a:off x="0" y="332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7" name="Line 253"/>
              <p:cNvSpPr>
                <a:spLocks noChangeShapeType="1"/>
              </p:cNvSpPr>
              <p:nvPr userDrawn="1"/>
            </p:nvSpPr>
            <p:spPr bwMode="auto">
              <a:xfrm>
                <a:off x="0" y="320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8" name="Line 254"/>
              <p:cNvSpPr>
                <a:spLocks noChangeShapeType="1"/>
              </p:cNvSpPr>
              <p:nvPr userDrawn="1"/>
            </p:nvSpPr>
            <p:spPr bwMode="auto">
              <a:xfrm>
                <a:off x="0" y="312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9" name="Line 255"/>
              <p:cNvSpPr>
                <a:spLocks noChangeShapeType="1"/>
              </p:cNvSpPr>
              <p:nvPr userDrawn="1"/>
            </p:nvSpPr>
            <p:spPr bwMode="auto">
              <a:xfrm>
                <a:off x="0" y="330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0" name="Line 256"/>
              <p:cNvSpPr>
                <a:spLocks noChangeShapeType="1"/>
              </p:cNvSpPr>
              <p:nvPr userDrawn="1"/>
            </p:nvSpPr>
            <p:spPr bwMode="auto">
              <a:xfrm>
                <a:off x="0" y="299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1" name="Line 257"/>
              <p:cNvSpPr>
                <a:spLocks noChangeShapeType="1"/>
              </p:cNvSpPr>
              <p:nvPr userDrawn="1"/>
            </p:nvSpPr>
            <p:spPr bwMode="auto">
              <a:xfrm>
                <a:off x="0" y="304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2" name="Line 258"/>
              <p:cNvSpPr>
                <a:spLocks noChangeShapeType="1"/>
              </p:cNvSpPr>
              <p:nvPr userDrawn="1"/>
            </p:nvSpPr>
            <p:spPr bwMode="auto">
              <a:xfrm>
                <a:off x="0" y="324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3" name="Line 259"/>
              <p:cNvSpPr>
                <a:spLocks noChangeShapeType="1"/>
              </p:cNvSpPr>
              <p:nvPr userDrawn="1"/>
            </p:nvSpPr>
            <p:spPr bwMode="auto">
              <a:xfrm>
                <a:off x="0" y="322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4" name="Line 260"/>
              <p:cNvSpPr>
                <a:spLocks noChangeShapeType="1"/>
              </p:cNvSpPr>
              <p:nvPr userDrawn="1"/>
            </p:nvSpPr>
            <p:spPr bwMode="auto">
              <a:xfrm>
                <a:off x="0" y="283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5" name="Line 261"/>
              <p:cNvSpPr>
                <a:spLocks noChangeShapeType="1"/>
              </p:cNvSpPr>
              <p:nvPr userDrawn="1"/>
            </p:nvSpPr>
            <p:spPr bwMode="auto">
              <a:xfrm>
                <a:off x="0" y="275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6" name="Line 262"/>
              <p:cNvSpPr>
                <a:spLocks noChangeShapeType="1"/>
              </p:cNvSpPr>
              <p:nvPr userDrawn="1"/>
            </p:nvSpPr>
            <p:spPr bwMode="auto">
              <a:xfrm>
                <a:off x="0" y="267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7" name="Line 263"/>
              <p:cNvSpPr>
                <a:spLocks noChangeShapeType="1"/>
              </p:cNvSpPr>
              <p:nvPr userDrawn="1"/>
            </p:nvSpPr>
            <p:spPr bwMode="auto">
              <a:xfrm>
                <a:off x="0" y="287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8" name="Line 264"/>
              <p:cNvSpPr>
                <a:spLocks noChangeShapeType="1"/>
              </p:cNvSpPr>
              <p:nvPr userDrawn="1"/>
            </p:nvSpPr>
            <p:spPr bwMode="auto">
              <a:xfrm>
                <a:off x="0" y="285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9" name="Line 265"/>
              <p:cNvSpPr>
                <a:spLocks noChangeShapeType="1"/>
              </p:cNvSpPr>
              <p:nvPr userDrawn="1"/>
            </p:nvSpPr>
            <p:spPr bwMode="auto">
              <a:xfrm>
                <a:off x="0" y="2554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0" name="Line 266"/>
              <p:cNvSpPr>
                <a:spLocks noChangeShapeType="1"/>
              </p:cNvSpPr>
              <p:nvPr userDrawn="1"/>
            </p:nvSpPr>
            <p:spPr bwMode="auto">
              <a:xfrm>
                <a:off x="0" y="2590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1" name="Line 267"/>
              <p:cNvSpPr>
                <a:spLocks noChangeShapeType="1"/>
              </p:cNvSpPr>
              <p:nvPr userDrawn="1"/>
            </p:nvSpPr>
            <p:spPr bwMode="auto">
              <a:xfrm>
                <a:off x="0" y="2623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2" name="Line 268"/>
              <p:cNvSpPr>
                <a:spLocks noChangeShapeType="1"/>
              </p:cNvSpPr>
              <p:nvPr userDrawn="1"/>
            </p:nvSpPr>
            <p:spPr bwMode="auto">
              <a:xfrm>
                <a:off x="0" y="246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3" name="Line 269"/>
              <p:cNvSpPr>
                <a:spLocks noChangeShapeType="1"/>
              </p:cNvSpPr>
              <p:nvPr userDrawn="1"/>
            </p:nvSpPr>
            <p:spPr bwMode="auto">
              <a:xfrm>
                <a:off x="0" y="2416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4" name="Line 270"/>
              <p:cNvSpPr>
                <a:spLocks noChangeShapeType="1"/>
              </p:cNvSpPr>
              <p:nvPr userDrawn="1"/>
            </p:nvSpPr>
            <p:spPr bwMode="auto">
              <a:xfrm>
                <a:off x="0" y="250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5" name="Line 271"/>
              <p:cNvSpPr>
                <a:spLocks noChangeShapeType="1"/>
              </p:cNvSpPr>
              <p:nvPr userDrawn="1"/>
            </p:nvSpPr>
            <p:spPr bwMode="auto">
              <a:xfrm>
                <a:off x="0" y="2371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6" name="Line 272"/>
              <p:cNvSpPr>
                <a:spLocks noChangeShapeType="1"/>
              </p:cNvSpPr>
              <p:nvPr userDrawn="1"/>
            </p:nvSpPr>
            <p:spPr bwMode="auto">
              <a:xfrm>
                <a:off x="0" y="2245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7" name="Line 273"/>
              <p:cNvSpPr>
                <a:spLocks noChangeShapeType="1"/>
              </p:cNvSpPr>
              <p:nvPr userDrawn="1"/>
            </p:nvSpPr>
            <p:spPr bwMode="auto">
              <a:xfrm>
                <a:off x="0" y="235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8" name="Line 274"/>
              <p:cNvSpPr>
                <a:spLocks noChangeShapeType="1"/>
              </p:cNvSpPr>
              <p:nvPr userDrawn="1"/>
            </p:nvSpPr>
            <p:spPr bwMode="auto">
              <a:xfrm>
                <a:off x="0" y="2290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9" name="Line 275"/>
              <p:cNvSpPr>
                <a:spLocks noChangeShapeType="1"/>
              </p:cNvSpPr>
              <p:nvPr userDrawn="1"/>
            </p:nvSpPr>
            <p:spPr bwMode="auto">
              <a:xfrm>
                <a:off x="0" y="2269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0" name="Line 276"/>
              <p:cNvSpPr>
                <a:spLocks noChangeShapeType="1"/>
              </p:cNvSpPr>
              <p:nvPr userDrawn="1"/>
            </p:nvSpPr>
            <p:spPr bwMode="auto">
              <a:xfrm>
                <a:off x="0" y="213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1" name="Line 277"/>
              <p:cNvSpPr>
                <a:spLocks noChangeShapeType="1"/>
              </p:cNvSpPr>
              <p:nvPr userDrawn="1"/>
            </p:nvSpPr>
            <p:spPr bwMode="auto">
              <a:xfrm>
                <a:off x="0" y="216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2" name="Line 278"/>
              <p:cNvSpPr>
                <a:spLocks noChangeShapeType="1"/>
              </p:cNvSpPr>
              <p:nvPr userDrawn="1"/>
            </p:nvSpPr>
            <p:spPr bwMode="auto">
              <a:xfrm>
                <a:off x="0" y="219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3" name="Line 279"/>
              <p:cNvSpPr>
                <a:spLocks noChangeShapeType="1"/>
              </p:cNvSpPr>
              <p:nvPr userDrawn="1"/>
            </p:nvSpPr>
            <p:spPr bwMode="auto">
              <a:xfrm>
                <a:off x="0" y="204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4" name="Line 280"/>
              <p:cNvSpPr>
                <a:spLocks noChangeShapeType="1"/>
              </p:cNvSpPr>
              <p:nvPr userDrawn="1"/>
            </p:nvSpPr>
            <p:spPr bwMode="auto">
              <a:xfrm>
                <a:off x="0" y="1992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5" name="Line 281"/>
              <p:cNvSpPr>
                <a:spLocks noChangeShapeType="1"/>
              </p:cNvSpPr>
              <p:nvPr userDrawn="1"/>
            </p:nvSpPr>
            <p:spPr bwMode="auto">
              <a:xfrm>
                <a:off x="0" y="208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6" name="Line 282"/>
              <p:cNvSpPr>
                <a:spLocks noChangeShapeType="1"/>
              </p:cNvSpPr>
              <p:nvPr userDrawn="1"/>
            </p:nvSpPr>
            <p:spPr bwMode="auto">
              <a:xfrm>
                <a:off x="0" y="159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7" name="Line 283"/>
              <p:cNvSpPr>
                <a:spLocks noChangeShapeType="1"/>
              </p:cNvSpPr>
              <p:nvPr userDrawn="1"/>
            </p:nvSpPr>
            <p:spPr bwMode="auto">
              <a:xfrm>
                <a:off x="0" y="156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8" name="Line 284"/>
              <p:cNvSpPr>
                <a:spLocks noChangeShapeType="1"/>
              </p:cNvSpPr>
              <p:nvPr userDrawn="1"/>
            </p:nvSpPr>
            <p:spPr bwMode="auto">
              <a:xfrm>
                <a:off x="0" y="194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9" name="Line 285"/>
              <p:cNvSpPr>
                <a:spLocks noChangeShapeType="1"/>
              </p:cNvSpPr>
              <p:nvPr userDrawn="1"/>
            </p:nvSpPr>
            <p:spPr bwMode="auto">
              <a:xfrm>
                <a:off x="0" y="182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0" name="Line 286"/>
              <p:cNvSpPr>
                <a:spLocks noChangeShapeType="1"/>
              </p:cNvSpPr>
              <p:nvPr userDrawn="1"/>
            </p:nvSpPr>
            <p:spPr bwMode="auto">
              <a:xfrm>
                <a:off x="0" y="174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1" name="Line 287"/>
              <p:cNvSpPr>
                <a:spLocks noChangeShapeType="1"/>
              </p:cNvSpPr>
              <p:nvPr userDrawn="1"/>
            </p:nvSpPr>
            <p:spPr bwMode="auto">
              <a:xfrm>
                <a:off x="0" y="192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2" name="Line 288"/>
              <p:cNvSpPr>
                <a:spLocks noChangeShapeType="1"/>
              </p:cNvSpPr>
              <p:nvPr userDrawn="1"/>
            </p:nvSpPr>
            <p:spPr bwMode="auto">
              <a:xfrm>
                <a:off x="0" y="161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3" name="Line 289"/>
              <p:cNvSpPr>
                <a:spLocks noChangeShapeType="1"/>
              </p:cNvSpPr>
              <p:nvPr userDrawn="1"/>
            </p:nvSpPr>
            <p:spPr bwMode="auto">
              <a:xfrm>
                <a:off x="0" y="166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4" name="Line 290"/>
              <p:cNvSpPr>
                <a:spLocks noChangeShapeType="1"/>
              </p:cNvSpPr>
              <p:nvPr userDrawn="1"/>
            </p:nvSpPr>
            <p:spPr bwMode="auto">
              <a:xfrm>
                <a:off x="0" y="186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5" name="Line 291"/>
              <p:cNvSpPr>
                <a:spLocks noChangeShapeType="1"/>
              </p:cNvSpPr>
              <p:nvPr userDrawn="1"/>
            </p:nvSpPr>
            <p:spPr bwMode="auto">
              <a:xfrm>
                <a:off x="0" y="184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6" name="Line 292"/>
              <p:cNvSpPr>
                <a:spLocks noChangeShapeType="1"/>
              </p:cNvSpPr>
              <p:nvPr userDrawn="1"/>
            </p:nvSpPr>
            <p:spPr bwMode="auto">
              <a:xfrm>
                <a:off x="0" y="1437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7" name="Line 293"/>
              <p:cNvSpPr>
                <a:spLocks noChangeShapeType="1"/>
              </p:cNvSpPr>
              <p:nvPr userDrawn="1"/>
            </p:nvSpPr>
            <p:spPr bwMode="auto">
              <a:xfrm>
                <a:off x="0" y="1473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8" name="Line 294"/>
              <p:cNvSpPr>
                <a:spLocks noChangeShapeType="1"/>
              </p:cNvSpPr>
              <p:nvPr userDrawn="1"/>
            </p:nvSpPr>
            <p:spPr bwMode="auto">
              <a:xfrm>
                <a:off x="0" y="150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9" name="Line 295"/>
              <p:cNvSpPr>
                <a:spLocks noChangeShapeType="1"/>
              </p:cNvSpPr>
              <p:nvPr userDrawn="1"/>
            </p:nvSpPr>
            <p:spPr bwMode="auto">
              <a:xfrm>
                <a:off x="0" y="1347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0" name="Line 296"/>
              <p:cNvSpPr>
                <a:spLocks noChangeShapeType="1"/>
              </p:cNvSpPr>
              <p:nvPr userDrawn="1"/>
            </p:nvSpPr>
            <p:spPr bwMode="auto">
              <a:xfrm>
                <a:off x="0" y="1392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1" name="Line 297"/>
              <p:cNvSpPr>
                <a:spLocks noChangeShapeType="1"/>
              </p:cNvSpPr>
              <p:nvPr userDrawn="1"/>
            </p:nvSpPr>
            <p:spPr bwMode="auto">
              <a:xfrm>
                <a:off x="0" y="101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2" name="Line 298"/>
              <p:cNvSpPr>
                <a:spLocks noChangeShapeType="1"/>
              </p:cNvSpPr>
              <p:nvPr userDrawn="1"/>
            </p:nvSpPr>
            <p:spPr bwMode="auto">
              <a:xfrm>
                <a:off x="0" y="98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3" name="Line 299"/>
              <p:cNvSpPr>
                <a:spLocks noChangeShapeType="1"/>
              </p:cNvSpPr>
              <p:nvPr userDrawn="1"/>
            </p:nvSpPr>
            <p:spPr bwMode="auto">
              <a:xfrm>
                <a:off x="0" y="124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4" name="Line 300"/>
              <p:cNvSpPr>
                <a:spLocks noChangeShapeType="1"/>
              </p:cNvSpPr>
              <p:nvPr userDrawn="1"/>
            </p:nvSpPr>
            <p:spPr bwMode="auto">
              <a:xfrm>
                <a:off x="0" y="1163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5" name="Line 301"/>
              <p:cNvSpPr>
                <a:spLocks noChangeShapeType="1"/>
              </p:cNvSpPr>
              <p:nvPr userDrawn="1"/>
            </p:nvSpPr>
            <p:spPr bwMode="auto">
              <a:xfrm>
                <a:off x="0" y="1037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6" name="Line 302"/>
              <p:cNvSpPr>
                <a:spLocks noChangeShapeType="1"/>
              </p:cNvSpPr>
              <p:nvPr userDrawn="1"/>
            </p:nvSpPr>
            <p:spPr bwMode="auto">
              <a:xfrm>
                <a:off x="0" y="109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7" name="Line 303"/>
              <p:cNvSpPr>
                <a:spLocks noChangeShapeType="1"/>
              </p:cNvSpPr>
              <p:nvPr userDrawn="1"/>
            </p:nvSpPr>
            <p:spPr bwMode="auto">
              <a:xfrm>
                <a:off x="0" y="128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8" name="Line 304"/>
              <p:cNvSpPr>
                <a:spLocks noChangeShapeType="1"/>
              </p:cNvSpPr>
              <p:nvPr userDrawn="1"/>
            </p:nvSpPr>
            <p:spPr bwMode="auto">
              <a:xfrm>
                <a:off x="0" y="126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9" name="Line 305"/>
              <p:cNvSpPr>
                <a:spLocks noChangeShapeType="1"/>
              </p:cNvSpPr>
              <p:nvPr userDrawn="1"/>
            </p:nvSpPr>
            <p:spPr bwMode="auto">
              <a:xfrm>
                <a:off x="0" y="86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0" name="Line 306"/>
              <p:cNvSpPr>
                <a:spLocks noChangeShapeType="1"/>
              </p:cNvSpPr>
              <p:nvPr userDrawn="1"/>
            </p:nvSpPr>
            <p:spPr bwMode="auto">
              <a:xfrm>
                <a:off x="0" y="89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1" name="Line 307"/>
              <p:cNvSpPr>
                <a:spLocks noChangeShapeType="1"/>
              </p:cNvSpPr>
              <p:nvPr userDrawn="1"/>
            </p:nvSpPr>
            <p:spPr bwMode="auto">
              <a:xfrm>
                <a:off x="0" y="92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2" name="Line 308"/>
              <p:cNvSpPr>
                <a:spLocks noChangeShapeType="1"/>
              </p:cNvSpPr>
              <p:nvPr userDrawn="1"/>
            </p:nvSpPr>
            <p:spPr bwMode="auto">
              <a:xfrm>
                <a:off x="0" y="77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3" name="Line 309"/>
              <p:cNvSpPr>
                <a:spLocks noChangeShapeType="1"/>
              </p:cNvSpPr>
              <p:nvPr userDrawn="1"/>
            </p:nvSpPr>
            <p:spPr bwMode="auto">
              <a:xfrm>
                <a:off x="0" y="81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4" name="Line 310"/>
              <p:cNvSpPr>
                <a:spLocks noChangeShapeType="1"/>
              </p:cNvSpPr>
              <p:nvPr userDrawn="1"/>
            </p:nvSpPr>
            <p:spPr bwMode="auto">
              <a:xfrm>
                <a:off x="0" y="71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5" name="Line 311"/>
              <p:cNvSpPr>
                <a:spLocks noChangeShapeType="1"/>
              </p:cNvSpPr>
              <p:nvPr userDrawn="1"/>
            </p:nvSpPr>
            <p:spPr bwMode="auto">
              <a:xfrm>
                <a:off x="0" y="646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6" name="Line 312"/>
              <p:cNvSpPr>
                <a:spLocks noChangeShapeType="1"/>
              </p:cNvSpPr>
              <p:nvPr userDrawn="1"/>
            </p:nvSpPr>
            <p:spPr bwMode="auto">
              <a:xfrm>
                <a:off x="0" y="522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7" name="Line 313"/>
              <p:cNvSpPr>
                <a:spLocks noChangeShapeType="1"/>
              </p:cNvSpPr>
              <p:nvPr userDrawn="1"/>
            </p:nvSpPr>
            <p:spPr bwMode="auto">
              <a:xfrm>
                <a:off x="0" y="558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8" name="Line 314"/>
              <p:cNvSpPr>
                <a:spLocks noChangeShapeType="1"/>
              </p:cNvSpPr>
              <p:nvPr userDrawn="1"/>
            </p:nvSpPr>
            <p:spPr bwMode="auto">
              <a:xfrm>
                <a:off x="0" y="591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9" name="Line 315"/>
              <p:cNvSpPr>
                <a:spLocks noChangeShapeType="1"/>
              </p:cNvSpPr>
              <p:nvPr userDrawn="1"/>
            </p:nvSpPr>
            <p:spPr bwMode="auto">
              <a:xfrm>
                <a:off x="0" y="432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0" name="Line 316"/>
              <p:cNvSpPr>
                <a:spLocks noChangeShapeType="1"/>
              </p:cNvSpPr>
              <p:nvPr userDrawn="1"/>
            </p:nvSpPr>
            <p:spPr bwMode="auto">
              <a:xfrm>
                <a:off x="0" y="38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1" name="Line 317"/>
              <p:cNvSpPr>
                <a:spLocks noChangeShapeType="1"/>
              </p:cNvSpPr>
              <p:nvPr userDrawn="1"/>
            </p:nvSpPr>
            <p:spPr bwMode="auto">
              <a:xfrm>
                <a:off x="0" y="47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2" name="Line 318"/>
              <p:cNvSpPr>
                <a:spLocks noChangeShapeType="1"/>
              </p:cNvSpPr>
              <p:nvPr userDrawn="1"/>
            </p:nvSpPr>
            <p:spPr bwMode="auto">
              <a:xfrm>
                <a:off x="0" y="33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3" name="Line 319"/>
              <p:cNvSpPr>
                <a:spLocks noChangeShapeType="1"/>
              </p:cNvSpPr>
              <p:nvPr userDrawn="1"/>
            </p:nvSpPr>
            <p:spPr bwMode="auto">
              <a:xfrm>
                <a:off x="0" y="31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4" name="Line 320"/>
              <p:cNvSpPr>
                <a:spLocks noChangeShapeType="1"/>
              </p:cNvSpPr>
              <p:nvPr userDrawn="1"/>
            </p:nvSpPr>
            <p:spPr bwMode="auto">
              <a:xfrm>
                <a:off x="0" y="258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5" name="Line 321"/>
              <p:cNvSpPr>
                <a:spLocks noChangeShapeType="1"/>
              </p:cNvSpPr>
              <p:nvPr userDrawn="1"/>
            </p:nvSpPr>
            <p:spPr bwMode="auto">
              <a:xfrm>
                <a:off x="0" y="7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6" name="Line 322"/>
              <p:cNvSpPr>
                <a:spLocks noChangeShapeType="1"/>
              </p:cNvSpPr>
              <p:nvPr userDrawn="1"/>
            </p:nvSpPr>
            <p:spPr bwMode="auto">
              <a:xfrm>
                <a:off x="0" y="43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7" name="Line 323"/>
              <p:cNvSpPr>
                <a:spLocks noChangeShapeType="1"/>
              </p:cNvSpPr>
              <p:nvPr userDrawn="1"/>
            </p:nvSpPr>
            <p:spPr bwMode="auto">
              <a:xfrm>
                <a:off x="0" y="9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8" name="Line 324"/>
              <p:cNvSpPr>
                <a:spLocks noChangeShapeType="1"/>
              </p:cNvSpPr>
              <p:nvPr userDrawn="1"/>
            </p:nvSpPr>
            <p:spPr bwMode="auto">
              <a:xfrm>
                <a:off x="0" y="145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9" name="Line 325"/>
              <p:cNvSpPr>
                <a:spLocks noChangeShapeType="1"/>
              </p:cNvSpPr>
              <p:nvPr userDrawn="1"/>
            </p:nvSpPr>
            <p:spPr bwMode="auto">
              <a:xfrm>
                <a:off x="0" y="202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4" name="Group 326"/>
            <p:cNvGrpSpPr>
              <a:grpSpLocks/>
            </p:cNvGrpSpPr>
            <p:nvPr userDrawn="1"/>
          </p:nvGrpSpPr>
          <p:grpSpPr bwMode="auto">
            <a:xfrm>
              <a:off x="400" y="205"/>
              <a:ext cx="5216" cy="1123"/>
              <a:chOff x="400" y="205"/>
              <a:chExt cx="5216" cy="1123"/>
            </a:xfrm>
          </p:grpSpPr>
          <p:sp>
            <p:nvSpPr>
              <p:cNvPr id="1351" name="Rectangle 327"/>
              <p:cNvSpPr>
                <a:spLocks noChangeArrowheads="1"/>
              </p:cNvSpPr>
              <p:nvPr userDrawn="1"/>
            </p:nvSpPr>
            <p:spPr bwMode="auto">
              <a:xfrm>
                <a:off x="557" y="205"/>
                <a:ext cx="313" cy="914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52" name="Rectangle 328"/>
              <p:cNvSpPr>
                <a:spLocks noChangeArrowheads="1"/>
              </p:cNvSpPr>
              <p:nvPr userDrawn="1"/>
            </p:nvSpPr>
            <p:spPr bwMode="auto">
              <a:xfrm>
                <a:off x="400" y="288"/>
                <a:ext cx="3567" cy="49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53" name="Rectangle 329"/>
              <p:cNvSpPr>
                <a:spLocks noChangeArrowheads="1"/>
              </p:cNvSpPr>
              <p:nvPr userDrawn="1"/>
            </p:nvSpPr>
            <p:spPr bwMode="auto">
              <a:xfrm>
                <a:off x="4599" y="1115"/>
                <a:ext cx="929" cy="21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54" name="Rectangle 330"/>
              <p:cNvSpPr>
                <a:spLocks noChangeArrowheads="1"/>
              </p:cNvSpPr>
              <p:nvPr userDrawn="1"/>
            </p:nvSpPr>
            <p:spPr bwMode="auto">
              <a:xfrm>
                <a:off x="2049" y="1211"/>
                <a:ext cx="3567" cy="49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106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210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316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421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085625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428454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4pPr>
      <a:lvl5pPr marL="1771283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228388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685493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142598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599704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2/25/2013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1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0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5068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80AE26D-8464-4046-B24B-A27805965E15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6672" y="6400800"/>
            <a:ext cx="4126528" cy="314326"/>
          </a:xfrm>
          <a:prstGeom prst="rect">
            <a:avLst/>
          </a:prstGeom>
        </p:spPr>
        <p:txBody>
          <a:bodyPr/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Higgs Factory Workshop, 11/14/12</a:t>
            </a:r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0" y="6421437"/>
            <a:ext cx="858838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657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B27B7B5-72F4-4181-8BC0-926944E4F163}" type="slidenum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190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8" r:id="rId1"/>
    <p:sldLayoutId id="2147484399" r:id="rId2"/>
    <p:sldLayoutId id="2147484400" r:id="rId3"/>
    <p:sldLayoutId id="2147484401" r:id="rId4"/>
    <p:sldLayoutId id="2147484402" r:id="rId5"/>
    <p:sldLayoutId id="2147484403" r:id="rId6"/>
    <p:sldLayoutId id="2147484404" r:id="rId7"/>
    <p:sldLayoutId id="2147484405" r:id="rId8"/>
    <p:sldLayoutId id="2147484406" r:id="rId9"/>
    <p:sldLayoutId id="2147484407" r:id="rId10"/>
    <p:sldLayoutId id="2147484408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07561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125538"/>
            <a:ext cx="8569325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453188"/>
            <a:ext cx="2808288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November. 15, 2012, HF-2012, FNAL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3188"/>
            <a:ext cx="2895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Valery Telnov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6308725"/>
            <a:ext cx="2133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4AB9131-0EFF-4591-8D99-C6D212F527F9}" type="slidenum">
              <a:rPr lang="ru-RU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8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  <p:sldLayoutId id="2147484463" r:id="rId12"/>
    <p:sldLayoutId id="2147484464" r:id="rId13"/>
    <p:sldLayoutId id="2147484465" r:id="rId14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CC00CC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CC00CC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CC00CC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CC00CC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CC00CC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CC00CC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CC00CC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CC00CC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CC00CC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6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0000FF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200">
          <a:solidFill>
            <a:srgbClr val="0000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520" y="0"/>
            <a:ext cx="7566923" cy="6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CLIC-Logo-Col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64945" y="1635"/>
            <a:ext cx="504363" cy="504363"/>
          </a:xfrm>
          <a:prstGeom prst="rect">
            <a:avLst/>
          </a:prstGeom>
        </p:spPr>
      </p:pic>
      <p:pic>
        <p:nvPicPr>
          <p:cNvPr id="8" name="Picture 7" descr="CLIC-Logo-Col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8434618" y="1635"/>
            <a:ext cx="504363" cy="50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2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7" r:id="rId1"/>
    <p:sldLayoutId id="2147484698" r:id="rId2"/>
    <p:sldLayoutId id="2147484699" r:id="rId3"/>
    <p:sldLayoutId id="2147484700" r:id="rId4"/>
    <p:sldLayoutId id="2147484701" r:id="rId5"/>
    <p:sldLayoutId id="2147484702" r:id="rId6"/>
    <p:sldLayoutId id="2147484703" r:id="rId7"/>
    <p:sldLayoutId id="2147484704" r:id="rId8"/>
    <p:sldLayoutId id="2147484705" r:id="rId9"/>
    <p:sldLayoutId id="2147484706" r:id="rId10"/>
    <p:sldLayoutId id="2147484707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9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7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0.jpeg"/><Relationship Id="rId10" Type="http://schemas.openxmlformats.org/officeDocument/2006/relationships/image" Target="../media/image36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5.jpeg"/><Relationship Id="rId1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0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Tahoma" pitchFamily="34" charset="0"/>
              </a:rPr>
              <a:t>Higgs Factory R&amp;D and Facilities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895600"/>
            <a:ext cx="7543800" cy="3581400"/>
          </a:xfrm>
        </p:spPr>
        <p:txBody>
          <a:bodyPr/>
          <a:lstStyle/>
          <a:p>
            <a:pPr eaLnBrk="1" hangingPunct="1"/>
            <a:r>
              <a:rPr lang="en-US" sz="1600" dirty="0" err="1" smtClean="0">
                <a:latin typeface="Tahoma" pitchFamily="34" charset="0"/>
              </a:rPr>
              <a:t>Weiren</a:t>
            </a:r>
            <a:r>
              <a:rPr lang="en-US" sz="1600" dirty="0" smtClean="0">
                <a:latin typeface="Tahoma" pitchFamily="34" charset="0"/>
              </a:rPr>
              <a:t> Chou (</a:t>
            </a:r>
            <a:r>
              <a:rPr lang="en-US" sz="1600" dirty="0" err="1" smtClean="0">
                <a:latin typeface="Tahoma" pitchFamily="34" charset="0"/>
              </a:rPr>
              <a:t>Fermilab</a:t>
            </a:r>
            <a:r>
              <a:rPr lang="en-US" sz="1600" dirty="0" smtClean="0">
                <a:latin typeface="Tahoma" pitchFamily="34" charset="0"/>
              </a:rPr>
              <a:t>)</a:t>
            </a:r>
          </a:p>
          <a:p>
            <a:pPr eaLnBrk="1" hangingPunct="1"/>
            <a:r>
              <a:rPr lang="en-US" sz="1600" dirty="0" smtClean="0">
                <a:latin typeface="Tahoma" pitchFamily="34" charset="0"/>
              </a:rPr>
              <a:t> With input from: Alain </a:t>
            </a:r>
            <a:r>
              <a:rPr lang="en-US" sz="1600" dirty="0" err="1" smtClean="0">
                <a:latin typeface="Tahoma" pitchFamily="34" charset="0"/>
              </a:rPr>
              <a:t>Blondel</a:t>
            </a:r>
            <a:r>
              <a:rPr lang="en-US" sz="1600" dirty="0" smtClean="0">
                <a:latin typeface="Tahoma" pitchFamily="34" charset="0"/>
              </a:rPr>
              <a:t>, Frank Zimmermann, Daniel Schulte (CERN)</a:t>
            </a:r>
          </a:p>
          <a:p>
            <a:pPr eaLnBrk="1" hangingPunct="1"/>
            <a:r>
              <a:rPr lang="en-US" sz="1600" dirty="0" err="1" smtClean="0">
                <a:latin typeface="Tahoma" pitchFamily="34" charset="0"/>
              </a:rPr>
              <a:t>Tanaji</a:t>
            </a:r>
            <a:r>
              <a:rPr lang="en-US" sz="1600" dirty="0" smtClean="0">
                <a:latin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</a:rPr>
              <a:t>Sen</a:t>
            </a:r>
            <a:r>
              <a:rPr lang="en-US" sz="1600" dirty="0" smtClean="0">
                <a:latin typeface="Tahoma" pitchFamily="34" charset="0"/>
              </a:rPr>
              <a:t> (</a:t>
            </a:r>
            <a:r>
              <a:rPr lang="en-US" sz="1600" dirty="0" err="1" smtClean="0">
                <a:latin typeface="Tahoma" pitchFamily="34" charset="0"/>
              </a:rPr>
              <a:t>Fremilab</a:t>
            </a:r>
            <a:r>
              <a:rPr lang="en-US" sz="1600" dirty="0" smtClean="0">
                <a:latin typeface="Tahoma" pitchFamily="34" charset="0"/>
              </a:rPr>
              <a:t>)</a:t>
            </a:r>
          </a:p>
          <a:p>
            <a:pPr eaLnBrk="1" hangingPunct="1"/>
            <a:r>
              <a:rPr lang="en-US" sz="1600" dirty="0" smtClean="0">
                <a:latin typeface="Tahoma" pitchFamily="34" charset="0"/>
              </a:rPr>
              <a:t>Alex Chao (SLAC)</a:t>
            </a:r>
          </a:p>
          <a:p>
            <a:pPr eaLnBrk="1" hangingPunct="1"/>
            <a:r>
              <a:rPr lang="en-US" sz="1600" dirty="0" smtClean="0">
                <a:latin typeface="Tahoma" pitchFamily="34" charset="0"/>
              </a:rPr>
              <a:t>Kaoru </a:t>
            </a:r>
            <a:r>
              <a:rPr lang="en-US" sz="1600" dirty="0" err="1" smtClean="0">
                <a:latin typeface="Tahoma" pitchFamily="34" charset="0"/>
              </a:rPr>
              <a:t>Yokoya</a:t>
            </a:r>
            <a:r>
              <a:rPr lang="en-US" sz="1600" dirty="0" smtClean="0">
                <a:latin typeface="Tahoma" pitchFamily="34" charset="0"/>
              </a:rPr>
              <a:t> (KEK)</a:t>
            </a:r>
          </a:p>
          <a:p>
            <a:pPr eaLnBrk="1" hangingPunct="1"/>
            <a:r>
              <a:rPr lang="en-US" sz="1600" dirty="0" err="1" smtClean="0">
                <a:latin typeface="Tahoma" pitchFamily="34" charset="0"/>
              </a:rPr>
              <a:t>Jie</a:t>
            </a:r>
            <a:r>
              <a:rPr lang="en-US" sz="1600" dirty="0" smtClean="0">
                <a:latin typeface="Tahoma" pitchFamily="34" charset="0"/>
              </a:rPr>
              <a:t> </a:t>
            </a:r>
            <a:r>
              <a:rPr lang="en-US" sz="1600" dirty="0" err="1" smtClean="0">
                <a:latin typeface="Tahoma" pitchFamily="34" charset="0"/>
              </a:rPr>
              <a:t>Gao</a:t>
            </a:r>
            <a:r>
              <a:rPr lang="en-US" sz="1600" dirty="0" smtClean="0">
                <a:latin typeface="Tahoma" pitchFamily="34" charset="0"/>
              </a:rPr>
              <a:t> (IHEP)</a:t>
            </a:r>
          </a:p>
          <a:p>
            <a:pPr eaLnBrk="1" hangingPunct="1"/>
            <a:r>
              <a:rPr lang="en-US" sz="1600" dirty="0" smtClean="0">
                <a:latin typeface="Tahoma" pitchFamily="34" charset="0"/>
              </a:rPr>
              <a:t>Wei </a:t>
            </a:r>
            <a:r>
              <a:rPr lang="en-US" sz="1600" dirty="0" err="1" smtClean="0">
                <a:latin typeface="Tahoma" pitchFamily="34" charset="0"/>
              </a:rPr>
              <a:t>Gai</a:t>
            </a:r>
            <a:r>
              <a:rPr lang="en-US" sz="1600" dirty="0" smtClean="0">
                <a:latin typeface="Tahoma" pitchFamily="34" charset="0"/>
              </a:rPr>
              <a:t> (ANL)</a:t>
            </a:r>
          </a:p>
          <a:p>
            <a:pPr eaLnBrk="1" hangingPunct="1"/>
            <a:r>
              <a:rPr lang="en-US" sz="1600" dirty="0" smtClean="0">
                <a:latin typeface="Tahoma" pitchFamily="34" charset="0"/>
              </a:rPr>
              <a:t>Yuri </a:t>
            </a:r>
            <a:r>
              <a:rPr lang="en-US" sz="1600" dirty="0" err="1" smtClean="0">
                <a:latin typeface="Tahoma" pitchFamily="34" charset="0"/>
              </a:rPr>
              <a:t>Bylinski</a:t>
            </a:r>
            <a:r>
              <a:rPr lang="en-US" sz="1600" dirty="0" smtClean="0">
                <a:latin typeface="Tahoma" pitchFamily="34" charset="0"/>
              </a:rPr>
              <a:t> (TRIUMF)</a:t>
            </a:r>
          </a:p>
          <a:p>
            <a:pPr eaLnBrk="1" hangingPunct="1"/>
            <a:endParaRPr lang="en-US" sz="2000" dirty="0" smtClean="0">
              <a:latin typeface="Tahoma" pitchFamily="34" charset="0"/>
            </a:endParaRPr>
          </a:p>
          <a:p>
            <a:pPr eaLnBrk="1" hangingPunct="1"/>
            <a:r>
              <a:rPr lang="en-US" sz="1800" dirty="0" smtClean="0">
                <a:latin typeface="Tahoma" pitchFamily="34" charset="0"/>
              </a:rPr>
              <a:t>Presentation at the Snowmass Preparation Mini-Workshop</a:t>
            </a:r>
          </a:p>
          <a:p>
            <a:pPr eaLnBrk="1" hangingPunct="1"/>
            <a:r>
              <a:rPr lang="en-US" sz="1800" dirty="0" smtClean="0">
                <a:latin typeface="Tahoma" pitchFamily="34" charset="0"/>
              </a:rPr>
              <a:t>25-26 February 2013, U. of Chicago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61060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(1) Linear </a:t>
            </a:r>
            <a:r>
              <a:rPr lang="en-US" sz="28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e</a:t>
            </a:r>
            <a:r>
              <a:rPr lang="en-US" sz="2800" b="1" baseline="30000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en-US" sz="28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e</a:t>
            </a:r>
            <a:r>
              <a:rPr lang="en-US" sz="2800" b="1" baseline="3000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 </a:t>
            </a:r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Collider as a Higgs Factory </a:t>
            </a:r>
            <a:r>
              <a:rPr lang="en-US" sz="20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(cont.)</a:t>
            </a:r>
          </a:p>
        </p:txBody>
      </p:sp>
      <p:sp>
        <p:nvSpPr>
          <p:cNvPr id="145411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9AA7E9CD-B6B5-47F4-BC64-5FFE35C27556}" type="slidenum">
              <a:rPr lang="en-US" sz="1200" smtClean="0">
                <a:solidFill>
                  <a:srgbClr val="898989"/>
                </a:solidFill>
              </a:rPr>
              <a:pPr eaLnBrk="1" hangingPunct="1"/>
              <a:t>10</a:t>
            </a:fld>
            <a:endParaRPr lang="en-US" sz="1200" smtClean="0">
              <a:solidFill>
                <a:srgbClr val="898989"/>
              </a:solidFill>
            </a:endParaRPr>
          </a:p>
        </p:txBody>
      </p:sp>
      <p:pic>
        <p:nvPicPr>
          <p:cNvPr id="1454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4038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19400"/>
            <a:ext cx="3810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90600" y="2257425"/>
            <a:ext cx="2133600" cy="333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rmAutofit lnSpcReduction="10000"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e+ production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486400" y="2257425"/>
            <a:ext cx="2895600" cy="333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rmAutofit lnSpcReduction="10000"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Vertical beam size at IP</a:t>
            </a:r>
          </a:p>
        </p:txBody>
      </p:sp>
      <p:sp>
        <p:nvSpPr>
          <p:cNvPr id="145416" name="TextBox 1"/>
          <p:cNvSpPr txBox="1">
            <a:spLocks noChangeArrowheads="1"/>
          </p:cNvSpPr>
          <p:nvPr/>
        </p:nvSpPr>
        <p:spPr bwMode="auto">
          <a:xfrm>
            <a:off x="533400" y="1143000"/>
            <a:ext cx="81534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In terms of readiness, the ILC is clearly a front runner. But even this candidate has its technical challenges for a Higgs factory. For example:</a:t>
            </a:r>
          </a:p>
        </p:txBody>
      </p:sp>
    </p:spTree>
    <p:extLst>
      <p:ext uri="{BB962C8B-B14F-4D97-AF65-F5344CB8AC3E}">
        <p14:creationId xmlns:p14="http://schemas.microsoft.com/office/powerpoint/2010/main" val="128703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45820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(2) Circular </a:t>
            </a:r>
            <a:r>
              <a:rPr lang="en-US" sz="28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e</a:t>
            </a:r>
            <a:r>
              <a:rPr lang="en-US" sz="2800" b="1" baseline="30000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en-US" sz="28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e</a:t>
            </a:r>
            <a:r>
              <a:rPr lang="en-US" sz="2800" b="1" baseline="3000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</a:t>
            </a:r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Collider as a Higgs Factory</a:t>
            </a:r>
          </a:p>
        </p:txBody>
      </p:sp>
      <p:sp>
        <p:nvSpPr>
          <p:cNvPr id="146435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01C1F950-9935-4A8C-9B64-F46DBED5A16A}" type="slidenum">
              <a:rPr lang="en-US" sz="1200" smtClean="0">
                <a:solidFill>
                  <a:srgbClr val="898989"/>
                </a:solidFill>
              </a:rPr>
              <a:pPr eaLnBrk="1" hangingPunct="1"/>
              <a:t>11</a:t>
            </a:fld>
            <a:endParaRPr lang="en-US" sz="1200" smtClean="0">
              <a:solidFill>
                <a:srgbClr val="898989"/>
              </a:solidFill>
            </a:endParaRPr>
          </a:p>
        </p:txBody>
      </p:sp>
      <p:pic>
        <p:nvPicPr>
          <p:cNvPr id="146437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962024"/>
            <a:ext cx="3630145" cy="277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4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13056"/>
            <a:ext cx="3630145" cy="271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066800" y="1019173"/>
            <a:ext cx="2133600" cy="333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rmAutofit fontScale="92500"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Fermilab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Site-Filler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28700" y="3933825"/>
            <a:ext cx="1676400" cy="333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rmAutofit fontScale="92500"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SuperTRISTAN</a:t>
            </a:r>
            <a:endParaRPr lang="en-US" sz="16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62024"/>
            <a:ext cx="3886200" cy="2773027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876800" y="1019173"/>
            <a:ext cx="2133600" cy="333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rmAutofit lnSpcReduction="10000"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LEP3 and TLEP</a:t>
            </a:r>
          </a:p>
        </p:txBody>
      </p:sp>
      <p:pic>
        <p:nvPicPr>
          <p:cNvPr id="7557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4419600"/>
            <a:ext cx="38798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876800" y="3933825"/>
            <a:ext cx="2286000" cy="333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rmAutofit lnSpcReduction="10000"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China Higgs Factory</a:t>
            </a:r>
            <a:endParaRPr lang="en-US" sz="16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55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304800"/>
            <a:ext cx="891540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(2) Circular </a:t>
            </a:r>
            <a:r>
              <a:rPr lang="en-US" sz="28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e</a:t>
            </a:r>
            <a:r>
              <a:rPr lang="en-US" sz="2800" b="1" baseline="30000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en-US" sz="28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e</a:t>
            </a:r>
            <a:r>
              <a:rPr lang="en-US" sz="2800" b="1" baseline="3000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</a:t>
            </a:r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Collider as a Higgs Factory </a:t>
            </a:r>
            <a:r>
              <a:rPr lang="en-US" sz="20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(cont.)</a:t>
            </a:r>
          </a:p>
        </p:txBody>
      </p:sp>
      <p:sp>
        <p:nvSpPr>
          <p:cNvPr id="147459" name="Content Placeholder 4"/>
          <p:cNvSpPr txBox="1">
            <a:spLocks/>
          </p:cNvSpPr>
          <p:nvPr/>
        </p:nvSpPr>
        <p:spPr bwMode="auto">
          <a:xfrm>
            <a:off x="381000" y="1143000"/>
            <a:ext cx="822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Calibri" pitchFamily="34" charset="0"/>
              </a:rPr>
              <a:t>Advantages: 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At 240 GeV and below, a higher luminosity than a linear collider when the ring size is sufficiently large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Based on mature technology and rich experience </a:t>
            </a:r>
            <a:endParaRPr lang="en-US" sz="1400" smtClean="0">
              <a:solidFill>
                <a:srgbClr val="FF0000"/>
              </a:solidFill>
              <a:latin typeface="Calibri" pitchFamily="34" charset="0"/>
            </a:endParaRP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Some designs can use existing tunnel and site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fr-CH" sz="1400" smtClean="0">
                <a:solidFill>
                  <a:srgbClr val="000000"/>
                </a:solidFill>
                <a:latin typeface="Calibri" pitchFamily="34" charset="0"/>
              </a:rPr>
              <a:t>More than one IP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Tunnel of a large ring can be reused as a pp collider in the future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Calibri" pitchFamily="34" charset="0"/>
              </a:rPr>
              <a:t>Challenges: 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Beamstrahlung limiting beam life time requires  lattice with large momentum acceptance 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RF and vacuum problem from synchrotron radiation 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A lattice with low emittance 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Efficiency of converting wall power to synchrotron radiation power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Limited energy reach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No comprehensive study; design study report needed.</a:t>
            </a:r>
          </a:p>
        </p:txBody>
      </p:sp>
      <p:sp>
        <p:nvSpPr>
          <p:cNvPr id="147460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30752D9F-2C27-4DD9-B52D-9335FD2A8AAE}" type="slidenum">
              <a:rPr lang="en-US" sz="1200" smtClean="0">
                <a:solidFill>
                  <a:srgbClr val="898989"/>
                </a:solidFill>
              </a:rPr>
              <a:pPr eaLnBrk="1" hangingPunct="1"/>
              <a:t>12</a:t>
            </a:fld>
            <a:endParaRPr 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58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5"/>
          <p:cNvGrpSpPr>
            <a:grpSpLocks/>
          </p:cNvGrpSpPr>
          <p:nvPr/>
        </p:nvGrpSpPr>
        <p:grpSpPr bwMode="auto">
          <a:xfrm>
            <a:off x="2217738" y="3497263"/>
            <a:ext cx="4589462" cy="3019425"/>
            <a:chOff x="0" y="2386020"/>
            <a:chExt cx="4589195" cy="3020097"/>
          </a:xfrm>
        </p:grpSpPr>
        <p:pic>
          <p:nvPicPr>
            <p:cNvPr id="22535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86020"/>
              <a:ext cx="4589195" cy="3020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6" name="TextBox 13"/>
            <p:cNvSpPr txBox="1">
              <a:spLocks noChangeArrowheads="1"/>
            </p:cNvSpPr>
            <p:nvPr/>
          </p:nvSpPr>
          <p:spPr bwMode="auto">
            <a:xfrm>
              <a:off x="2113262" y="3279958"/>
              <a:ext cx="18297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prstClr val="black"/>
                  </a:solidFill>
                  <a:cs typeface="Arial" pitchFamily="34" charset="0"/>
                </a:rPr>
                <a:t>Lifetime&gt;4h </a:t>
              </a:r>
              <a:r>
                <a:rPr lang="en-US" sz="1400" smtClean="0">
                  <a:solidFill>
                    <a:prstClr val="black"/>
                  </a:solidFill>
                  <a:latin typeface="Symbol" pitchFamily="18" charset="2"/>
                </a:rPr>
                <a:t>h</a:t>
              </a:r>
              <a:r>
                <a:rPr lang="en-US" sz="1400" smtClean="0">
                  <a:solidFill>
                    <a:prstClr val="black"/>
                  </a:solidFill>
                  <a:cs typeface="Arial" pitchFamily="34" charset="0"/>
                </a:rPr>
                <a:t>=3%</a:t>
              </a:r>
            </a:p>
          </p:txBody>
        </p:sp>
      </p:grpSp>
      <p:sp>
        <p:nvSpPr>
          <p:cNvPr id="22531" name="Content Placeholder 1"/>
          <p:cNvSpPr>
            <a:spLocks noGrp="1"/>
          </p:cNvSpPr>
          <p:nvPr>
            <p:ph idx="1"/>
          </p:nvPr>
        </p:nvSpPr>
        <p:spPr>
          <a:xfrm>
            <a:off x="457200" y="949325"/>
            <a:ext cx="8504238" cy="2606675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Simulate and track O(10</a:t>
            </a:r>
            <a:r>
              <a:rPr lang="en-US" baseline="30000" dirty="0" smtClean="0">
                <a:ea typeface="ＭＳ Ｐゴシック" pitchFamily="34" charset="-128"/>
              </a:rPr>
              <a:t>8</a:t>
            </a:r>
            <a:r>
              <a:rPr lang="en-US" dirty="0" smtClean="0">
                <a:ea typeface="ＭＳ Ｐゴシック" pitchFamily="34" charset="-128"/>
              </a:rPr>
              <a:t>) </a:t>
            </a:r>
            <a:r>
              <a:rPr lang="en-US" dirty="0" err="1" smtClean="0">
                <a:ea typeface="ＭＳ Ｐゴシック" pitchFamily="34" charset="-128"/>
              </a:rPr>
              <a:t>macroparticles</a:t>
            </a:r>
            <a:r>
              <a:rPr lang="en-US" dirty="0" smtClean="0">
                <a:ea typeface="ＭＳ Ｐゴシック" pitchFamily="34" charset="-128"/>
              </a:rPr>
              <a:t> and check the energy spread spectrum </a:t>
            </a:r>
          </a:p>
          <a:p>
            <a:r>
              <a:rPr lang="en-US" dirty="0" smtClean="0">
                <a:ea typeface="ＭＳ Ｐゴシック" pitchFamily="34" charset="-128"/>
              </a:rPr>
              <a:t>Lifetime computed from the fraction of particles beyond a given momentum acceptance (</a:t>
            </a:r>
            <a:r>
              <a:rPr lang="en-US" dirty="0" smtClean="0">
                <a:latin typeface="Symbol" pitchFamily="18" charset="2"/>
                <a:ea typeface="ＭＳ Ｐゴシック" pitchFamily="34" charset="-128"/>
              </a:rPr>
              <a:t>h</a:t>
            </a:r>
            <a:r>
              <a:rPr lang="en-US" dirty="0" smtClean="0">
                <a:ea typeface="ＭＳ Ｐゴシック" pitchFamily="34" charset="-128"/>
              </a:rPr>
              <a:t>)</a:t>
            </a:r>
          </a:p>
          <a:p>
            <a:r>
              <a:rPr lang="en-US" dirty="0" smtClean="0">
                <a:ea typeface="ＭＳ Ｐゴシック" pitchFamily="34" charset="-128"/>
              </a:rPr>
              <a:t>Exponential dependence on </a:t>
            </a:r>
            <a:r>
              <a:rPr lang="en-US" dirty="0" smtClean="0">
                <a:latin typeface="Symbol" pitchFamily="18" charset="2"/>
                <a:ea typeface="ＭＳ Ｐゴシック" pitchFamily="34" charset="-128"/>
              </a:rPr>
              <a:t>h</a:t>
            </a:r>
            <a:endParaRPr lang="en-US" dirty="0" smtClean="0">
              <a:ea typeface="ＭＳ Ｐゴシック" pitchFamily="34" charset="-128"/>
            </a:endParaRPr>
          </a:p>
          <a:p>
            <a:pPr lvl="1">
              <a:buFont typeface="Arial" pitchFamily="34" charset="0"/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2532" name="Tit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34" charset="-128"/>
              </a:rPr>
              <a:t>BS lifetime </a:t>
            </a:r>
            <a:r>
              <a:rPr lang="en-US" sz="2800" dirty="0" smtClean="0">
                <a:ea typeface="ＭＳ Ｐゴシック" pitchFamily="34" charset="-128"/>
              </a:rPr>
              <a:t>(M. </a:t>
            </a:r>
            <a:r>
              <a:rPr lang="en-US" sz="2800" dirty="0" err="1" smtClean="0">
                <a:ea typeface="ＭＳ Ｐゴシック" pitchFamily="34" charset="-128"/>
              </a:rPr>
              <a:t>Zanetti</a:t>
            </a:r>
            <a:r>
              <a:rPr lang="en-US" sz="2800" dirty="0" smtClean="0">
                <a:ea typeface="ＭＳ Ｐゴシック" pitchFamily="34" charset="-128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DE81537-C031-4738-9416-FC2051BD159C}" type="slidenum">
              <a:rPr lang="en-US" sz="1200">
                <a:solidFill>
                  <a:prstClr val="white"/>
                </a:solidFill>
                <a:latin typeface="Calibri" pitchFamily="34" charset="0"/>
              </a:rPr>
              <a:pPr eaLnBrk="1" hangingPunct="1"/>
              <a:t>13</a:t>
            </a:fld>
            <a:endParaRPr lang="en-US" sz="120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2534" name="TextBox 12"/>
          <p:cNvSpPr txBox="1">
            <a:spLocks noChangeArrowheads="1"/>
          </p:cNvSpPr>
          <p:nvPr/>
        </p:nvSpPr>
        <p:spPr bwMode="auto">
          <a:xfrm>
            <a:off x="4208463" y="4273550"/>
            <a:ext cx="1828800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TLEP-H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936999" y="3531131"/>
            <a:ext cx="0" cy="2674937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35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45820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(3) </a:t>
            </a:r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Photon</a:t>
            </a:r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Collider as a Higgs Factory</a:t>
            </a:r>
          </a:p>
        </p:txBody>
      </p:sp>
      <p:sp>
        <p:nvSpPr>
          <p:cNvPr id="151555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03E03B86-9660-44B7-8872-1EBC5CFC7467}" type="slidenum">
              <a:rPr lang="en-US" sz="1200" smtClean="0">
                <a:solidFill>
                  <a:srgbClr val="898989"/>
                </a:solidFill>
              </a:rPr>
              <a:pPr eaLnBrk="1" hangingPunct="1"/>
              <a:t>14</a:t>
            </a:fld>
            <a:endParaRPr lang="en-US" sz="1200" smtClean="0">
              <a:solidFill>
                <a:srgbClr val="898989"/>
              </a:solidFill>
            </a:endParaRPr>
          </a:p>
        </p:txBody>
      </p:sp>
      <p:pic>
        <p:nvPicPr>
          <p:cNvPr id="15155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87450"/>
            <a:ext cx="38004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68438"/>
            <a:ext cx="365760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17963"/>
            <a:ext cx="4238625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4321175"/>
            <a:ext cx="4375150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737225" y="1038225"/>
            <a:ext cx="2133600" cy="333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rmAutofit lnSpcReduction="10000"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CLIC-based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19200" y="3629025"/>
            <a:ext cx="2133600" cy="333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rmAutofit lnSpcReduction="10000"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SAPPHiRE</a:t>
            </a:r>
            <a:endParaRPr lang="en-US" sz="16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638800" y="4038600"/>
            <a:ext cx="2133600" cy="333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rmAutofit lnSpcReduction="10000"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SLC-type</a:t>
            </a:r>
          </a:p>
        </p:txBody>
      </p:sp>
    </p:spTree>
    <p:extLst>
      <p:ext uri="{BB962C8B-B14F-4D97-AF65-F5344CB8AC3E}">
        <p14:creationId xmlns:p14="http://schemas.microsoft.com/office/powerpoint/2010/main" val="241782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45820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(3) </a:t>
            </a:r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Photon</a:t>
            </a:r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Collider as a Higgs Factory </a:t>
            </a:r>
            <a:r>
              <a:rPr lang="en-US" sz="20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(cont.)</a:t>
            </a:r>
          </a:p>
        </p:txBody>
      </p:sp>
      <p:sp>
        <p:nvSpPr>
          <p:cNvPr id="152579" name="Content Placeholder 4"/>
          <p:cNvSpPr txBox="1">
            <a:spLocks/>
          </p:cNvSpPr>
          <p:nvPr/>
        </p:nvSpPr>
        <p:spPr bwMode="auto">
          <a:xfrm>
            <a:off x="381000" y="1143000"/>
            <a:ext cx="8229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2001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Calibri" pitchFamily="34" charset="0"/>
              </a:rPr>
              <a:t>Advantages: 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Allow access to CP property of the Higgs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Lower beam energy (80 GeV per e- beam to generate 63 GeV </a:t>
            </a:r>
            <a:r>
              <a:rPr lang="en-US" sz="1400" smtClean="0">
                <a:solidFill>
                  <a:srgbClr val="000000"/>
                </a:solidFill>
                <a:cs typeface="Tahoma" pitchFamily="34" charset="0"/>
                <a:sym typeface="Symbol" pitchFamily="18" charset="2"/>
              </a:rPr>
              <a:t></a:t>
            </a:r>
            <a:r>
              <a:rPr lang="en-US" sz="1400" smtClean="0">
                <a:solidFill>
                  <a:srgbClr val="000000"/>
                </a:solidFill>
                <a:latin typeface="Calibri" pitchFamily="34" charset="0"/>
                <a:cs typeface="Tahoma" pitchFamily="34" charset="0"/>
                <a:sym typeface="Symbol" pitchFamily="18" charset="2"/>
              </a:rPr>
              <a:t> beam</a:t>
            </a: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High polarization in the colliding </a:t>
            </a:r>
            <a:r>
              <a:rPr lang="en-US" sz="1400" smtClean="0">
                <a:solidFill>
                  <a:srgbClr val="000000"/>
                </a:solidFill>
                <a:cs typeface="Tahoma" pitchFamily="34" charset="0"/>
                <a:sym typeface="Symbol" pitchFamily="18" charset="2"/>
              </a:rPr>
              <a:t> </a:t>
            </a:r>
            <a:r>
              <a:rPr lang="en-US" sz="1400" smtClean="0">
                <a:solidFill>
                  <a:srgbClr val="000000"/>
                </a:solidFill>
                <a:latin typeface="Calibri" pitchFamily="34" charset="0"/>
                <a:cs typeface="Tahoma" pitchFamily="34" charset="0"/>
                <a:sym typeface="Symbol" pitchFamily="18" charset="2"/>
              </a:rPr>
              <a:t>beams</a:t>
            </a:r>
            <a:endParaRPr lang="en-US" sz="1400" smtClean="0">
              <a:solidFill>
                <a:srgbClr val="000000"/>
              </a:solidFill>
              <a:cs typeface="Tahoma" pitchFamily="34" charset="0"/>
              <a:sym typeface="Symbol" pitchFamily="18" charset="2"/>
            </a:endParaRP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  <a:cs typeface="Tahoma" pitchFamily="34" charset="0"/>
                <a:sym typeface="Symbol" pitchFamily="18" charset="2"/>
              </a:rPr>
              <a:t>No need for e+ beam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  <a:cs typeface="Tahoma" pitchFamily="34" charset="0"/>
                <a:sym typeface="Symbol" pitchFamily="18" charset="2"/>
              </a:rPr>
              <a:t>160 GeV e- linac has a lower cost w.r.t. a 240 GeV linear e+e- collider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  <a:cs typeface="Tahoma" pitchFamily="34" charset="0"/>
                <a:sym typeface="Symbol" pitchFamily="18" charset="2"/>
              </a:rPr>
              <a:t>Can be added on a linear e+e- collider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Calibri" pitchFamily="34" charset="0"/>
              </a:rPr>
              <a:t>Challenges: 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Physics not as comprehensive as a 240 GeV e+e- collider would be. </a:t>
            </a:r>
            <a:endParaRPr lang="en-US" sz="1400" smtClean="0">
              <a:solidFill>
                <a:srgbClr val="FF0000"/>
              </a:solidFill>
              <a:latin typeface="Calibri" pitchFamily="34" charset="0"/>
            </a:endParaRP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Background problem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Complex IR design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No comprehensive study.; design study report needed.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Calibri" pitchFamily="34" charset="0"/>
              </a:rPr>
              <a:t>Specific issues: 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ILC-based</a:t>
            </a:r>
          </a:p>
          <a:p>
            <a:pPr lvl="2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1200" smtClean="0">
                <a:solidFill>
                  <a:srgbClr val="000000"/>
                </a:solidFill>
                <a:latin typeface="Calibri" pitchFamily="34" charset="0"/>
              </a:rPr>
              <a:t>Optical cavity </a:t>
            </a:r>
            <a:endParaRPr lang="en-US" sz="1200" smtClean="0">
              <a:solidFill>
                <a:srgbClr val="000000"/>
              </a:solidFill>
              <a:latin typeface="Calibri" pitchFamily="34" charset="0"/>
              <a:cs typeface="Tahoma" pitchFamily="34" charset="0"/>
              <a:sym typeface="Symbol" pitchFamily="18" charset="2"/>
            </a:endParaRP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CLIC-based</a:t>
            </a:r>
          </a:p>
          <a:p>
            <a:pPr lvl="2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1200" smtClean="0">
                <a:solidFill>
                  <a:srgbClr val="000000"/>
                </a:solidFill>
                <a:latin typeface="Calibri" pitchFamily="34" charset="0"/>
                <a:cs typeface="Tahoma" pitchFamily="34" charset="0"/>
                <a:sym typeface="Symbol" pitchFamily="18" charset="2"/>
              </a:rPr>
              <a:t>Laser can piggy-back on the Livermore LIFE fusion project. (But the project schedule is unknown.)</a:t>
            </a:r>
            <a:endParaRPr lang="en-US" sz="1400" smtClean="0">
              <a:solidFill>
                <a:srgbClr val="000000"/>
              </a:solidFill>
              <a:latin typeface="Calibri" pitchFamily="34" charset="0"/>
            </a:endParaRP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Recirculating linac-based:</a:t>
            </a:r>
          </a:p>
          <a:p>
            <a:pPr lvl="2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1200" smtClean="0">
                <a:solidFill>
                  <a:srgbClr val="000000"/>
                </a:solidFill>
                <a:latin typeface="Calibri" pitchFamily="34" charset="0"/>
                <a:cs typeface="Tahoma" pitchFamily="34" charset="0"/>
                <a:sym typeface="Symbol" pitchFamily="18" charset="2"/>
              </a:rPr>
              <a:t>Polarized low emittance e- gun</a:t>
            </a:r>
            <a:endParaRPr lang="en-US" sz="1400" smtClean="0">
              <a:solidFill>
                <a:srgbClr val="000000"/>
              </a:solidFill>
              <a:latin typeface="Calibri" pitchFamily="34" charset="0"/>
            </a:endParaRP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Calibri" pitchFamily="34" charset="0"/>
            </a:endParaRP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2580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F2364F0-016A-410A-A4E4-81C0317F1895}" type="slidenum">
              <a:rPr lang="en-US" sz="1200" smtClean="0">
                <a:solidFill>
                  <a:srgbClr val="898989"/>
                </a:solidFill>
              </a:rPr>
              <a:pPr eaLnBrk="1" hangingPunct="1"/>
              <a:t>15</a:t>
            </a:fld>
            <a:endParaRPr 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7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066800" y="2048708"/>
            <a:ext cx="74676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066800" y="1286708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cxnSp>
        <p:nvCxnSpPr>
          <p:cNvPr id="44" name="Straight Connector 43"/>
          <p:cNvCxnSpPr/>
          <p:nvPr/>
        </p:nvCxnSpPr>
        <p:spPr>
          <a:xfrm rot="5400000">
            <a:off x="914400" y="2963108"/>
            <a:ext cx="3048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2362200" y="2963108"/>
            <a:ext cx="3048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066801" y="2963108"/>
            <a:ext cx="14478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9" name="TextBox 49"/>
          <p:cNvSpPr txBox="1">
            <a:spLocks noChangeArrowheads="1"/>
          </p:cNvSpPr>
          <p:nvPr/>
        </p:nvSpPr>
        <p:spPr bwMode="auto">
          <a:xfrm>
            <a:off x="685802" y="2582109"/>
            <a:ext cx="2438400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980 </a:t>
            </a:r>
            <a:r>
              <a:rPr lang="el-GR" sz="1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US" sz="1400" b="1" dirty="0" smtClean="0">
                <a:solidFill>
                  <a:srgbClr val="0000FF"/>
                </a:solidFill>
              </a:rPr>
              <a:t>s (2640 pulses in a train)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rot="5400000">
            <a:off x="990600" y="1134308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1066802" y="1134308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3" name="TextBox 64"/>
          <p:cNvSpPr txBox="1">
            <a:spLocks noChangeArrowheads="1"/>
          </p:cNvSpPr>
          <p:nvPr/>
        </p:nvSpPr>
        <p:spPr bwMode="auto">
          <a:xfrm>
            <a:off x="838200" y="753310"/>
            <a:ext cx="533400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 </a:t>
            </a:r>
            <a:r>
              <a:rPr lang="en-US" sz="1400" b="1" dirty="0" err="1" smtClean="0">
                <a:solidFill>
                  <a:srgbClr val="0000FF"/>
                </a:solidFill>
              </a:rPr>
              <a:t>ps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914400" y="1134308"/>
            <a:ext cx="1524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10800000">
            <a:off x="1143000" y="1134308"/>
            <a:ext cx="2286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9" name="TextBox 75"/>
          <p:cNvSpPr txBox="1">
            <a:spLocks noChangeArrowheads="1"/>
          </p:cNvSpPr>
          <p:nvPr/>
        </p:nvSpPr>
        <p:spPr bwMode="auto">
          <a:xfrm>
            <a:off x="914400" y="2201109"/>
            <a:ext cx="762000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370 </a:t>
            </a:r>
            <a:r>
              <a:rPr lang="en-US" sz="1400" b="1" dirty="0">
                <a:solidFill>
                  <a:srgbClr val="0000FF"/>
                </a:solidFill>
              </a:rPr>
              <a:t>ns</a:t>
            </a:r>
          </a:p>
        </p:txBody>
      </p:sp>
      <p:cxnSp>
        <p:nvCxnSpPr>
          <p:cNvPr id="80" name="Straight Connector 79"/>
          <p:cNvCxnSpPr/>
          <p:nvPr/>
        </p:nvCxnSpPr>
        <p:spPr>
          <a:xfrm rot="5400000">
            <a:off x="1295400" y="2201108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>
            <a:off x="1066802" y="2201108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1143000" y="2201108"/>
            <a:ext cx="2286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1371601" y="1286708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438402" y="1286708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1524000" y="1820108"/>
            <a:ext cx="8382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5105400" y="1286708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410201" y="1286708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477002" y="1286708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cxnSp>
        <p:nvCxnSpPr>
          <p:cNvPr id="84" name="Straight Connector 83"/>
          <p:cNvCxnSpPr/>
          <p:nvPr/>
        </p:nvCxnSpPr>
        <p:spPr>
          <a:xfrm>
            <a:off x="5562600" y="1820108"/>
            <a:ext cx="8382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876300" y="3382208"/>
            <a:ext cx="381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4914900" y="3382208"/>
            <a:ext cx="381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1066800" y="3420308"/>
            <a:ext cx="40386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49"/>
          <p:cNvSpPr txBox="1">
            <a:spLocks noChangeArrowheads="1"/>
          </p:cNvSpPr>
          <p:nvPr/>
        </p:nvSpPr>
        <p:spPr bwMode="auto">
          <a:xfrm>
            <a:off x="2590801" y="3039310"/>
            <a:ext cx="167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200 ms (5 Hz)</a:t>
            </a:r>
            <a:endParaRPr lang="en-US" sz="1400" b="1" dirty="0">
              <a:solidFill>
                <a:srgbClr val="0000FF"/>
              </a:solidFill>
            </a:endParaRPr>
          </a:p>
        </p:txBody>
      </p:sp>
      <p:graphicFrame>
        <p:nvGraphicFramePr>
          <p:cNvPr id="95" name="Table 94"/>
          <p:cNvGraphicFramePr>
            <a:graphicFrameLocks noGrp="1"/>
          </p:cNvGraphicFramePr>
          <p:nvPr/>
        </p:nvGraphicFramePr>
        <p:xfrm>
          <a:off x="381002" y="4495800"/>
          <a:ext cx="8287955" cy="1469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110"/>
                <a:gridCol w="663875"/>
                <a:gridCol w="811403"/>
                <a:gridCol w="1136087"/>
                <a:gridCol w="1136087"/>
                <a:gridCol w="920238"/>
                <a:gridCol w="457200"/>
                <a:gridCol w="972757"/>
                <a:gridCol w="881537"/>
                <a:gridCol w="718661"/>
              </a:tblGrid>
              <a:tr h="8572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Pulse width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Pulse energy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Pulse spacing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No. pulses in a train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Laser power in a train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Laser average power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Rep rate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Wavelength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Spot size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Crossing angle</a:t>
                      </a:r>
                      <a:endParaRPr lang="en-US" sz="1200" dirty="0"/>
                    </a:p>
                  </a:txBody>
                  <a:tcPr/>
                </a:tc>
              </a:tr>
              <a:tr h="61232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</a:t>
                      </a:r>
                      <a:r>
                        <a:rPr lang="en-US" sz="1200" dirty="0" err="1" smtClean="0"/>
                        <a:t>ps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 J /Q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370 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2640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 MW /Q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150 kW /Q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 Hz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</a:t>
                      </a:r>
                      <a:r>
                        <a:rPr lang="el-GR" sz="1200" dirty="0" smtClean="0"/>
                        <a:t>μ</a:t>
                      </a:r>
                      <a:r>
                        <a:rPr lang="en-US" sz="1200" dirty="0" smtClean="0"/>
                        <a:t>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120 nm x 2.3 nm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 </a:t>
                      </a:r>
                      <a:r>
                        <a:rPr lang="en-US" sz="1200" dirty="0" err="1" smtClean="0"/>
                        <a:t>mrad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304800" y="271046"/>
            <a:ext cx="8458200" cy="338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ILC-based </a:t>
            </a:r>
            <a:r>
              <a:rPr lang="en-US" sz="16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Collider</a:t>
            </a:r>
            <a:endParaRPr lang="en-US" sz="16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895600" y="4038600"/>
            <a:ext cx="3276600" cy="381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20" tIns="45711" rIns="91420" bIns="45711" rtlCol="0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Laser Requirements</a:t>
            </a:r>
            <a:endParaRPr lang="en-US" sz="20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57200" y="6096000"/>
            <a:ext cx="81534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20" tIns="45711" rIns="91420" bIns="45711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Need an optical cavity with Q ~ 300</a:t>
            </a:r>
            <a:endParaRPr lang="en-US" sz="14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05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066800" y="2057400"/>
            <a:ext cx="74676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066800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cxnSp>
        <p:nvCxnSpPr>
          <p:cNvPr id="44" name="Straight Connector 43"/>
          <p:cNvCxnSpPr/>
          <p:nvPr/>
        </p:nvCxnSpPr>
        <p:spPr>
          <a:xfrm rot="5400000">
            <a:off x="914400" y="2971800"/>
            <a:ext cx="3048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2362200" y="2971800"/>
            <a:ext cx="3048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066801" y="2971800"/>
            <a:ext cx="14478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9" name="TextBox 49"/>
          <p:cNvSpPr txBox="1">
            <a:spLocks noChangeArrowheads="1"/>
          </p:cNvSpPr>
          <p:nvPr/>
        </p:nvSpPr>
        <p:spPr bwMode="auto">
          <a:xfrm>
            <a:off x="609602" y="2590802"/>
            <a:ext cx="2438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Calibri" pitchFamily="34" charset="0"/>
              </a:rPr>
              <a:t>177 ns (354 pulses in a train)</a:t>
            </a:r>
            <a:endParaRPr lang="en-US" sz="14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rot="5400000">
            <a:off x="990600" y="1143000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1066802" y="1143000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3" name="TextBox 64"/>
          <p:cNvSpPr txBox="1">
            <a:spLocks noChangeArrowheads="1"/>
          </p:cNvSpPr>
          <p:nvPr/>
        </p:nvSpPr>
        <p:spPr bwMode="auto">
          <a:xfrm>
            <a:off x="838200" y="762001"/>
            <a:ext cx="533400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Calibri" pitchFamily="34" charset="0"/>
              </a:rPr>
              <a:t>1 </a:t>
            </a:r>
            <a:r>
              <a:rPr lang="en-US" sz="1400" b="1" dirty="0" err="1" smtClean="0">
                <a:solidFill>
                  <a:srgbClr val="0000FF"/>
                </a:solidFill>
                <a:latin typeface="Calibri" pitchFamily="34" charset="0"/>
              </a:rPr>
              <a:t>ps</a:t>
            </a:r>
            <a:endParaRPr lang="en-US" sz="14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914400" y="1143000"/>
            <a:ext cx="1524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10800000">
            <a:off x="1143000" y="1143000"/>
            <a:ext cx="2286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9" name="TextBox 75"/>
          <p:cNvSpPr txBox="1">
            <a:spLocks noChangeArrowheads="1"/>
          </p:cNvSpPr>
          <p:nvPr/>
        </p:nvSpPr>
        <p:spPr bwMode="auto">
          <a:xfrm>
            <a:off x="914400" y="2209801"/>
            <a:ext cx="762000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Calibri" pitchFamily="34" charset="0"/>
              </a:rPr>
              <a:t>0.5 </a:t>
            </a:r>
            <a:r>
              <a:rPr lang="en-US" sz="1400" b="1" dirty="0">
                <a:solidFill>
                  <a:srgbClr val="0000FF"/>
                </a:solidFill>
                <a:latin typeface="Calibri" pitchFamily="34" charset="0"/>
              </a:rPr>
              <a:t>ns</a:t>
            </a:r>
          </a:p>
        </p:txBody>
      </p:sp>
      <p:cxnSp>
        <p:nvCxnSpPr>
          <p:cNvPr id="80" name="Straight Connector 79"/>
          <p:cNvCxnSpPr/>
          <p:nvPr/>
        </p:nvCxnSpPr>
        <p:spPr>
          <a:xfrm rot="5400000">
            <a:off x="1295400" y="2209800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>
            <a:off x="1066802" y="2209800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1143000" y="2209800"/>
            <a:ext cx="2286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1371601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438402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1524000" y="1828800"/>
            <a:ext cx="8382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5105400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410201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477002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cxnSp>
        <p:nvCxnSpPr>
          <p:cNvPr id="84" name="Straight Connector 83"/>
          <p:cNvCxnSpPr/>
          <p:nvPr/>
        </p:nvCxnSpPr>
        <p:spPr>
          <a:xfrm>
            <a:off x="5562600" y="1828800"/>
            <a:ext cx="8382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876300" y="3390900"/>
            <a:ext cx="381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4914900" y="3390900"/>
            <a:ext cx="381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1066800" y="3429000"/>
            <a:ext cx="40386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49"/>
          <p:cNvSpPr txBox="1">
            <a:spLocks noChangeArrowheads="1"/>
          </p:cNvSpPr>
          <p:nvPr/>
        </p:nvSpPr>
        <p:spPr bwMode="auto">
          <a:xfrm>
            <a:off x="2590801" y="3048002"/>
            <a:ext cx="167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Calibri" pitchFamily="34" charset="0"/>
              </a:rPr>
              <a:t>20 ms (50 Hz)</a:t>
            </a:r>
            <a:endParaRPr lang="en-US" sz="14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graphicFrame>
        <p:nvGraphicFramePr>
          <p:cNvPr id="95" name="Table 94"/>
          <p:cNvGraphicFramePr>
            <a:graphicFrameLocks noGrp="1"/>
          </p:cNvGraphicFramePr>
          <p:nvPr/>
        </p:nvGraphicFramePr>
        <p:xfrm>
          <a:off x="381002" y="4495802"/>
          <a:ext cx="8287955" cy="150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110"/>
                <a:gridCol w="663875"/>
                <a:gridCol w="727215"/>
                <a:gridCol w="1220275"/>
                <a:gridCol w="1136087"/>
                <a:gridCol w="844038"/>
                <a:gridCol w="533400"/>
                <a:gridCol w="972757"/>
                <a:gridCol w="881537"/>
                <a:gridCol w="718661"/>
              </a:tblGrid>
              <a:tr h="86233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Pulse width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Pulse energy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Pulse spacing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No. pulses in a train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Laser power in a train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Laser average power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Rep rate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Wavelength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Spot size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Crossing angle</a:t>
                      </a:r>
                      <a:endParaRPr lang="en-US" sz="12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</a:t>
                      </a:r>
                      <a:r>
                        <a:rPr lang="en-US" sz="1200" dirty="0" err="1" smtClean="0"/>
                        <a:t>ps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 J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 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354</a:t>
                      </a:r>
                    </a:p>
                    <a:p>
                      <a:r>
                        <a:rPr lang="en-US" sz="1200" dirty="0" smtClean="0"/>
                        <a:t>(5</a:t>
                      </a:r>
                      <a:r>
                        <a:rPr lang="en-US" sz="1200" baseline="0" dirty="0" smtClean="0"/>
                        <a:t> x 354 = 1770 J per train)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 GW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smtClean="0"/>
                        <a:t>88.5 kW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 Hz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</a:t>
                      </a:r>
                      <a:r>
                        <a:rPr lang="el-GR" sz="1200" dirty="0" smtClean="0"/>
                        <a:t>μ</a:t>
                      </a:r>
                      <a:r>
                        <a:rPr lang="en-US" sz="1200" dirty="0" smtClean="0"/>
                        <a:t>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120 nm x 2.3 nm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 </a:t>
                      </a:r>
                      <a:r>
                        <a:rPr lang="en-US" sz="1200" dirty="0" err="1" smtClean="0"/>
                        <a:t>mrad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itle 1"/>
          <p:cNvSpPr txBox="1">
            <a:spLocks/>
          </p:cNvSpPr>
          <p:nvPr/>
        </p:nvSpPr>
        <p:spPr>
          <a:xfrm>
            <a:off x="2895600" y="4038600"/>
            <a:ext cx="3276600" cy="381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20" tIns="45711" rIns="91420" bIns="45711" rtlCol="0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000" b="1" dirty="0" smtClean="0">
                <a:latin typeface="Tahoma" pitchFamily="34" charset="0"/>
                <a:ea typeface="+mj-ea"/>
                <a:cs typeface="Tahoma" pitchFamily="34" charset="0"/>
              </a:rPr>
              <a:t>Laser Requirements</a:t>
            </a:r>
            <a:endParaRPr lang="en-US" sz="2000" b="1" dirty="0"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4800" y="271046"/>
            <a:ext cx="8458200" cy="338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  <a:sym typeface="Symbol"/>
              </a:rPr>
              <a:t>CLIC-based 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 Collider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81200"/>
            <a:ext cx="4419600" cy="31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4343400" cy="328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4724400" y="533400"/>
            <a:ext cx="4257674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20" tIns="45711" rIns="91420" bIns="45711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Tahoma" pitchFamily="34" charset="0"/>
                <a:ea typeface="+mj-ea"/>
                <a:cs typeface="Tahoma" pitchFamily="34" charset="0"/>
              </a:rPr>
              <a:t>Laser for warm RF-based </a:t>
            </a:r>
            <a:r>
              <a:rPr lang="en-US" sz="16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 </a:t>
            </a:r>
            <a:r>
              <a:rPr lang="en-US" sz="16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collider – Livermore </a:t>
            </a:r>
            <a:r>
              <a:rPr lang="en-US" sz="1600" b="1" dirty="0" smtClean="0">
                <a:solidFill>
                  <a:srgbClr val="FF0000"/>
                </a:solidFill>
                <a:latin typeface="Tahoma" pitchFamily="34" charset="0"/>
                <a:ea typeface="+mj-ea"/>
                <a:cs typeface="Tahoma" pitchFamily="34" charset="0"/>
              </a:rPr>
              <a:t>fusion project LIFE laser box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52400" y="533400"/>
            <a:ext cx="4257674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20" tIns="45711" rIns="91420" bIns="45711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Tahoma" pitchFamily="34" charset="0"/>
                <a:ea typeface="+mj-ea"/>
                <a:cs typeface="Tahoma" pitchFamily="34" charset="0"/>
              </a:rPr>
              <a:t>Laser for cold RF-based </a:t>
            </a:r>
            <a:r>
              <a:rPr lang="en-US" sz="16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  <a:sym typeface="Symbol"/>
              </a:rPr>
              <a:t> </a:t>
            </a:r>
            <a:r>
              <a:rPr lang="en-US" sz="16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collider – KEK optical cavity</a:t>
            </a:r>
            <a:endParaRPr lang="en-US" sz="1600" b="1" dirty="0" smtClean="0">
              <a:solidFill>
                <a:srgbClr val="FF000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55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304802"/>
            <a:ext cx="8458200" cy="461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(1) Linear </a:t>
            </a:r>
            <a:r>
              <a:rPr lang="en-US" sz="2400" b="1" dirty="0" err="1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e+e</a:t>
            </a:r>
            <a:r>
              <a:rPr lang="en-US" sz="24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 Higgs Factory  R&amp;D and Facilities</a:t>
            </a:r>
            <a:endParaRPr lang="en-US" sz="24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679286"/>
              </p:ext>
            </p:extLst>
          </p:nvPr>
        </p:nvGraphicFramePr>
        <p:xfrm>
          <a:off x="457200" y="990600"/>
          <a:ext cx="8229600" cy="552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2971800"/>
                <a:gridCol w="2133600"/>
                <a:gridCol w="1676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R&amp;D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Facility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ILC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Optimization for 250 </a:t>
                      </a:r>
                      <a:r>
                        <a:rPr lang="en-US" sz="1400" dirty="0" err="1" smtClean="0"/>
                        <a:t>GeV</a:t>
                      </a:r>
                      <a:r>
                        <a:rPr lang="en-US" sz="1400" dirty="0" smtClean="0"/>
                        <a:t> E</a:t>
                      </a:r>
                      <a:r>
                        <a:rPr lang="en-US" sz="1400" baseline="-25000" dirty="0" smtClean="0"/>
                        <a:t>CM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Cost effectiveness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LLC, XFEL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Final Focusing System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37 nm vertical size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ATF2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Collision point 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ATF2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</a:t>
                      </a:r>
                      <a:r>
                        <a:rPr lang="en-US" sz="1400" baseline="0" dirty="0" smtClean="0"/>
                        <a:t> gradient 1.3 GHz 9-cell cavity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Eacc</a:t>
                      </a:r>
                      <a:r>
                        <a:rPr lang="en-US" sz="1400" dirty="0" smtClean="0"/>
                        <a:t> &gt; 35 MV/m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DESY, IHEP, </a:t>
                      </a:r>
                      <a:r>
                        <a:rPr lang="en-US" sz="1400" dirty="0" err="1" smtClean="0"/>
                        <a:t>Jlab</a:t>
                      </a:r>
                      <a:r>
                        <a:rPr lang="en-US" sz="1400" dirty="0" smtClean="0"/>
                        <a:t>, KEK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Beamloading</a:t>
                      </a:r>
                      <a:r>
                        <a:rPr lang="en-US" sz="1400" dirty="0" smtClean="0"/>
                        <a:t> effect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31.5 </a:t>
                      </a:r>
                      <a:r>
                        <a:rPr lang="en-US" sz="1400" dirty="0" err="1" smtClean="0"/>
                        <a:t>GeV</a:t>
                      </a:r>
                      <a:r>
                        <a:rPr lang="en-US" sz="1400" dirty="0" smtClean="0"/>
                        <a:t>/m with ILC 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LLC, XFEL, ASTA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e+</a:t>
                      </a:r>
                      <a:r>
                        <a:rPr lang="en-US" sz="1400" baseline="0" dirty="0" smtClean="0"/>
                        <a:t> production with 125 </a:t>
                      </a:r>
                      <a:r>
                        <a:rPr lang="en-US" sz="1400" baseline="0" dirty="0" err="1" smtClean="0"/>
                        <a:t>GeV</a:t>
                      </a:r>
                      <a:r>
                        <a:rPr lang="en-US" sz="1400" baseline="0" dirty="0" smtClean="0"/>
                        <a:t> e- beam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400" baseline="0" dirty="0" smtClean="0"/>
                        <a:t>     • Longer </a:t>
                      </a:r>
                      <a:r>
                        <a:rPr lang="en-US" sz="1400" baseline="0" dirty="0" err="1" smtClean="0"/>
                        <a:t>undulator</a:t>
                      </a:r>
                      <a:r>
                        <a:rPr lang="en-US" sz="1400" baseline="0" dirty="0" smtClean="0"/>
                        <a:t> (from 150 m to 230 m)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400" baseline="0" dirty="0" smtClean="0"/>
                        <a:t>     • 10 Hz e- </a:t>
                      </a:r>
                      <a:r>
                        <a:rPr lang="en-US" sz="1400" baseline="0" dirty="0" err="1" smtClean="0"/>
                        <a:t>linac</a:t>
                      </a:r>
                      <a:endParaRPr lang="en-US" sz="1400" baseline="0" dirty="0" smtClean="0"/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400" baseline="0" dirty="0" smtClean="0"/>
                        <a:t>     • New </a:t>
                      </a:r>
                      <a:r>
                        <a:rPr lang="en-US" sz="1400" baseline="0" dirty="0" err="1" smtClean="0"/>
                        <a:t>undulator</a:t>
                      </a:r>
                      <a:r>
                        <a:rPr lang="en-US" sz="1400" baseline="0" dirty="0" smtClean="0"/>
                        <a:t> with shorter period (from 11.5 mm to 8-9 mm)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Yield rate &gt; 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ANL, LLNL, KEK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CLIC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Power efficiency</a:t>
                      </a:r>
                      <a:endParaRPr lang="en-US" sz="140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CTF3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Optimization for 250 </a:t>
                      </a:r>
                      <a:r>
                        <a:rPr lang="en-US" sz="1400" dirty="0" err="1" smtClean="0"/>
                        <a:t>GeV</a:t>
                      </a:r>
                      <a:r>
                        <a:rPr lang="en-US" sz="1400" dirty="0" smtClean="0"/>
                        <a:t> E</a:t>
                      </a:r>
                      <a:r>
                        <a:rPr lang="en-US" sz="1400" baseline="-25000" dirty="0" smtClean="0"/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Cost effectiveness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CTF3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Accelerating structure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 MeV/m in a complete unit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CFT3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NLC-type X-band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New RF sources, better cavity design, new energy-efficient modulators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Cost</a:t>
                      </a:r>
                      <a:r>
                        <a:rPr lang="en-US" sz="1400" baseline="0" dirty="0" smtClean="0"/>
                        <a:t> effectiveness, energy efficiency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CTF3, SLAC,</a:t>
                      </a:r>
                      <a:r>
                        <a:rPr lang="en-US" sz="1400" baseline="0" dirty="0" smtClean="0"/>
                        <a:t> KEK</a:t>
                      </a:r>
                      <a:endParaRPr lang="en-US" sz="14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690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57150"/>
            <a:ext cx="4332287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4A8A5CE0-7637-4F92-B4E6-34AD6FD123BB}" type="slidenum">
              <a:rPr lang="en-US" sz="1200" smtClean="0">
                <a:solidFill>
                  <a:srgbClr val="898989"/>
                </a:solidFill>
              </a:rPr>
              <a:pPr eaLnBrk="1" hangingPunct="1"/>
              <a:t>2</a:t>
            </a:fld>
            <a:endParaRPr lang="en-US" sz="1200" smtClean="0">
              <a:solidFill>
                <a:srgbClr val="898989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590800" y="5257800"/>
            <a:ext cx="3505200" cy="381000"/>
          </a:xfrm>
          <a:prstGeom prst="ellipse">
            <a:avLst/>
          </a:prstGeom>
          <a:noFill/>
          <a:ln w="38100"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67000" y="990600"/>
            <a:ext cx="2514600" cy="533400"/>
          </a:xfrm>
          <a:prstGeom prst="ellipse">
            <a:avLst/>
          </a:prstGeom>
          <a:noFill/>
          <a:ln w="38100"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3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566529448"/>
              </p:ext>
            </p:extLst>
          </p:nvPr>
        </p:nvGraphicFramePr>
        <p:xfrm>
          <a:off x="1104900" y="698645"/>
          <a:ext cx="6858000" cy="4778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20" y="31822"/>
            <a:ext cx="7566923" cy="616022"/>
          </a:xfrm>
        </p:spPr>
        <p:txBody>
          <a:bodyPr>
            <a:noAutofit/>
          </a:bodyPr>
          <a:lstStyle/>
          <a:p>
            <a:r>
              <a:rPr lang="en-US" sz="3600" dirty="0" smtClean="0"/>
              <a:t>Project Implementation Plan 2012-16</a:t>
            </a:r>
            <a:endParaRPr lang="en-US" sz="3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500" y="5464176"/>
            <a:ext cx="923396" cy="1393824"/>
          </a:xfrm>
          <a:prstGeom prst="rect">
            <a:avLst/>
          </a:prstGeom>
        </p:spPr>
      </p:pic>
      <p:pic>
        <p:nvPicPr>
          <p:cNvPr id="14" name="Picture 3" descr="G:\Departments\AB\Projects\CLIC Structures\RF structure development\photos\20120215 Installation of AS and PETS for TM0\DSC0389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9654" y="5464176"/>
            <a:ext cx="1170346" cy="1395228"/>
          </a:xfrm>
          <a:prstGeom prst="rect">
            <a:avLst/>
          </a:prstGeom>
          <a:noFill/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46" y="5451475"/>
            <a:ext cx="1291508" cy="98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ype 1 on legs 001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82179" y="5476876"/>
            <a:ext cx="1541188" cy="1173870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6402" y="5464176"/>
            <a:ext cx="1044724" cy="139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 descr="\\cern.ch\dfs\Workspaces\s\SA_project\Conferences\Final_ipac11\ipac11\ipac11\Neuer Ordner\IMG_1257.JPG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B8B1DA"/>
              </a:clrFrom>
              <a:clrTo>
                <a:srgbClr val="B8B1D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89" y="6241076"/>
            <a:ext cx="636911" cy="6169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6" descr="CLICDBStriplineBPM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10310" r="50877" b="2042"/>
          <a:stretch>
            <a:fillRect/>
          </a:stretch>
        </p:blipFill>
        <p:spPr bwMode="auto">
          <a:xfrm>
            <a:off x="7849094" y="5468407"/>
            <a:ext cx="1248336" cy="884238"/>
          </a:xfrm>
          <a:prstGeom prst="rect">
            <a:avLst/>
          </a:prstGeom>
          <a:noFill/>
          <a:ln w="1905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77696" y="5489574"/>
            <a:ext cx="1554625" cy="116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3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304802"/>
            <a:ext cx="8458200" cy="461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(2) Circular </a:t>
            </a:r>
            <a:r>
              <a:rPr lang="en-US" sz="2400" b="1" dirty="0" err="1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e+e</a:t>
            </a:r>
            <a:r>
              <a:rPr lang="en-US" sz="24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 Higgs Factory  R&amp;D and Facilities</a:t>
            </a:r>
            <a:endParaRPr lang="en-US" sz="24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739727"/>
              </p:ext>
            </p:extLst>
          </p:nvPr>
        </p:nvGraphicFramePr>
        <p:xfrm>
          <a:off x="457200" y="990600"/>
          <a:ext cx="8229600" cy="547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2590800"/>
                <a:gridCol w="2362200"/>
                <a:gridCol w="228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R&amp;D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Facility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Forming</a:t>
                      </a:r>
                      <a:r>
                        <a:rPr lang="en-US" sz="1400" baseline="0" dirty="0" smtClean="0"/>
                        <a:t> a study group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 produce a design report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Fermilab</a:t>
                      </a:r>
                      <a:r>
                        <a:rPr lang="en-US" sz="1400" dirty="0" smtClean="0"/>
                        <a:t>, SLAC,</a:t>
                      </a:r>
                      <a:r>
                        <a:rPr lang="en-US" sz="1400" baseline="0" dirty="0" smtClean="0"/>
                        <a:t> CERN, SLS, ESRF, DAFNE, Diamond, </a:t>
                      </a:r>
                      <a:r>
                        <a:rPr lang="en-US" sz="1400" baseline="0" dirty="0" err="1" smtClean="0"/>
                        <a:t>SuperKEK</a:t>
                      </a:r>
                      <a:r>
                        <a:rPr lang="en-US" sz="1400" baseline="0" dirty="0" smtClean="0"/>
                        <a:t>-B, IHEP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Lattice design in the arc and IR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Large </a:t>
                      </a:r>
                      <a:r>
                        <a:rPr lang="en-US" sz="1400" dirty="0" smtClean="0">
                          <a:sym typeface="Symbol"/>
                        </a:rPr>
                        <a:t></a:t>
                      </a:r>
                      <a:r>
                        <a:rPr lang="en-US" sz="1400" dirty="0" smtClean="0"/>
                        <a:t> (2-6%), small </a:t>
                      </a:r>
                      <a:r>
                        <a:rPr lang="en-US" sz="1400" dirty="0" smtClean="0">
                          <a:sym typeface="Symbol"/>
                        </a:rPr>
                        <a:t>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Fermilab</a:t>
                      </a:r>
                      <a:r>
                        <a:rPr lang="en-US" sz="1400" dirty="0" smtClean="0"/>
                        <a:t>, SLAC, , CERN, IHEP, IOTA(?)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RF coupler, 1.3 GHz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 kW CW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ARIEL, IHEP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            650 MHz (700 MHz)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</a:t>
                      </a:r>
                      <a:r>
                        <a:rPr lang="en-US" sz="1400" baseline="0" dirty="0" smtClean="0"/>
                        <a:t> kW CW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ASTA, SLAC,</a:t>
                      </a:r>
                      <a:r>
                        <a:rPr lang="en-US" sz="1400" baseline="0" dirty="0" smtClean="0"/>
                        <a:t> IHEP (CERN)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HOM damper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ASTA, SLAC, IHEP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Vacuum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Cooling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Fermilab</a:t>
                      </a:r>
                      <a:r>
                        <a:rPr lang="en-US" sz="1400" dirty="0" smtClean="0"/>
                        <a:t>, SLAC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Radio activation with MeV </a:t>
                      </a:r>
                      <a:r>
                        <a:rPr lang="en-US" sz="1400" dirty="0" smtClean="0">
                          <a:sym typeface="Symbol"/>
                        </a:rPr>
                        <a:t>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Wall plug efficiency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ILC, CLIC, </a:t>
                      </a:r>
                      <a:r>
                        <a:rPr lang="en-US" sz="1400" dirty="0" err="1" smtClean="0"/>
                        <a:t>Proj</a:t>
                      </a:r>
                      <a:r>
                        <a:rPr lang="en-US" sz="1400" dirty="0" smtClean="0"/>
                        <a:t> X, CERN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Radiation shielding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KEK-B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Beam-beam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Limit for multiple IPs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CERN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Top-up  injector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Ramp speed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CESR (5 </a:t>
                      </a:r>
                      <a:r>
                        <a:rPr lang="en-US" sz="1400" dirty="0" err="1" smtClean="0"/>
                        <a:t>GeV</a:t>
                      </a:r>
                      <a:r>
                        <a:rPr lang="en-US" sz="1400" dirty="0" smtClean="0"/>
                        <a:t>/0.1 s)</a:t>
                      </a:r>
                    </a:p>
                    <a:p>
                      <a:r>
                        <a:rPr lang="en-US" sz="1400" dirty="0" smtClean="0"/>
                        <a:t>SRF?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Collective</a:t>
                      </a:r>
                      <a:r>
                        <a:rPr lang="en-US" sz="1400" baseline="0" dirty="0" smtClean="0"/>
                        <a:t> effects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Stabilities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err="1" smtClean="0"/>
                        <a:t>Fermilab</a:t>
                      </a:r>
                      <a:r>
                        <a:rPr lang="en-US" altLang="zh-CN" sz="1400" dirty="0" smtClean="0"/>
                        <a:t>,</a:t>
                      </a:r>
                      <a:r>
                        <a:rPr lang="en-US" altLang="zh-CN" sz="1400" baseline="0" dirty="0" smtClean="0"/>
                        <a:t> </a:t>
                      </a:r>
                      <a:r>
                        <a:rPr lang="en-US" altLang="zh-CN" sz="1400" dirty="0" smtClean="0"/>
                        <a:t>SLAC, IHE</a:t>
                      </a:r>
                      <a:r>
                        <a:rPr lang="en-US" altLang="zh-CN" sz="1400" baseline="0" dirty="0" smtClean="0"/>
                        <a:t>P</a:t>
                      </a:r>
                      <a:endParaRPr lang="en-US" altLang="zh-CN" sz="14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432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304802"/>
            <a:ext cx="8458200" cy="461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(3) Photon Collider Higgs Factory  R&amp;D and Facilities</a:t>
            </a:r>
            <a:endParaRPr lang="en-US" sz="24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048920"/>
              </p:ext>
            </p:extLst>
          </p:nvPr>
        </p:nvGraphicFramePr>
        <p:xfrm>
          <a:off x="457200" y="990600"/>
          <a:ext cx="8229600" cy="525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2667000"/>
                <a:gridCol w="2438400"/>
                <a:gridCol w="1676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R&amp;D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Facility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All type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Forming</a:t>
                      </a:r>
                      <a:r>
                        <a:rPr lang="en-US" sz="1400" baseline="0" dirty="0" smtClean="0"/>
                        <a:t> a study group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 produce a design report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Fermilab</a:t>
                      </a:r>
                      <a:r>
                        <a:rPr lang="en-US" sz="1400" dirty="0" smtClean="0"/>
                        <a:t>, SLAC, CERN, KEK, </a:t>
                      </a:r>
                      <a:r>
                        <a:rPr lang="en-US" sz="1400" dirty="0" err="1" smtClean="0"/>
                        <a:t>Jlab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IR optics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 feasible design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Fermilab</a:t>
                      </a:r>
                      <a:r>
                        <a:rPr lang="en-US" sz="1400" dirty="0" smtClean="0"/>
                        <a:t>, SLAC, CERN, KEK, </a:t>
                      </a:r>
                      <a:r>
                        <a:rPr lang="en-US" sz="1400" dirty="0" err="1" smtClean="0"/>
                        <a:t>Jlab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Removal of spent electrons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ASTA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Inverse</a:t>
                      </a:r>
                      <a:r>
                        <a:rPr lang="en-US" sz="1400" baseline="0" dirty="0" smtClean="0"/>
                        <a:t> Compton Scattering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ASTA</a:t>
                      </a:r>
                      <a:r>
                        <a:rPr lang="en-US" sz="1400" smtClean="0"/>
                        <a:t>, SLAC, KEK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 average power laser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LLNL, LBNL, LANL, ELI, SPARC-X, FERMI, IRIDE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ILC-based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Optical cavity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SLAC, KEK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CLIC-based and SLC-type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 Hz high power laser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LLNL (LIFE), ELI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SAPPHiRE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FEL design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SLAC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55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>
                <a:latin typeface="Tahoma" pitchFamily="34" charset="0"/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2BDD56C9-675C-461A-9272-69D6A66F9701}" type="slidenum">
              <a:rPr lang="en-US" sz="1200" smtClean="0">
                <a:solidFill>
                  <a:srgbClr val="898989"/>
                </a:solidFill>
              </a:rPr>
              <a:pPr eaLnBrk="1" hangingPunct="1"/>
              <a:t>24</a:t>
            </a:fld>
            <a:endParaRPr lang="en-US" sz="1200" smtClean="0">
              <a:solidFill>
                <a:srgbClr val="89898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04800"/>
            <a:ext cx="8458200" cy="342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1420" tIns="45711" rIns="91420" bIns="45711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Parameter Table – Linear Higgs Factories</a:t>
            </a:r>
          </a:p>
        </p:txBody>
      </p:sp>
      <p:graphicFrame>
        <p:nvGraphicFramePr>
          <p:cNvPr id="153604" name="Object 2"/>
          <p:cNvGraphicFramePr>
            <a:graphicFrameLocks noChangeAspect="1"/>
          </p:cNvGraphicFramePr>
          <p:nvPr/>
        </p:nvGraphicFramePr>
        <p:xfrm>
          <a:off x="339725" y="1219200"/>
          <a:ext cx="8516938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Worksheet" r:id="rId3" imgW="6698065" imgH="2636438" progId="Excel.Sheet.12">
                  <p:embed/>
                </p:oleObj>
              </mc:Choice>
              <mc:Fallback>
                <p:oleObj name="Worksheet" r:id="rId3" imgW="6698065" imgH="2636438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1219200"/>
                        <a:ext cx="8516938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406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458200" cy="342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1420" tIns="45711" rIns="91420" bIns="45711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Parameter Table – Linear Higgs Factories </a:t>
            </a:r>
            <a:r>
              <a:rPr lang="en-US" sz="14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(other parameters)</a:t>
            </a:r>
            <a:endParaRPr lang="en-US" sz="16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54627" name="Object 3"/>
          <p:cNvGraphicFramePr>
            <a:graphicFrameLocks noChangeAspect="1"/>
          </p:cNvGraphicFramePr>
          <p:nvPr/>
        </p:nvGraphicFramePr>
        <p:xfrm>
          <a:off x="838200" y="911225"/>
          <a:ext cx="7704138" cy="579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Worksheet" r:id="rId3" imgW="6698065" imgH="5036738" progId="Excel.Sheet.12">
                  <p:embed/>
                </p:oleObj>
              </mc:Choice>
              <mc:Fallback>
                <p:oleObj name="Worksheet" r:id="rId3" imgW="6698065" imgH="5036738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911225"/>
                        <a:ext cx="7704138" cy="579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648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51A97E3-E36D-49D6-861B-9169936E2786}" type="slidenum">
              <a:rPr lang="en-US" sz="1200" smtClean="0">
                <a:solidFill>
                  <a:srgbClr val="898989"/>
                </a:solidFill>
              </a:rPr>
              <a:pPr eaLnBrk="1" hangingPunct="1"/>
              <a:t>26</a:t>
            </a:fld>
            <a:endParaRPr lang="en-US" sz="1200" smtClean="0">
              <a:solidFill>
                <a:srgbClr val="89898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458200" cy="342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1420" tIns="45711" rIns="91420" bIns="45711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Parameter Table – Circular Higgs Factories</a:t>
            </a:r>
          </a:p>
        </p:txBody>
      </p:sp>
      <p:graphicFrame>
        <p:nvGraphicFramePr>
          <p:cNvPr id="155652" name="Object 1"/>
          <p:cNvGraphicFramePr>
            <a:graphicFrameLocks noChangeAspect="1"/>
          </p:cNvGraphicFramePr>
          <p:nvPr/>
        </p:nvGraphicFramePr>
        <p:xfrm>
          <a:off x="228600" y="1143000"/>
          <a:ext cx="8761413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Worksheet" r:id="rId3" imgW="7978225" imgH="2636438" progId="Excel.Sheet.12">
                  <p:embed/>
                </p:oleObj>
              </mc:Choice>
              <mc:Fallback>
                <p:oleObj name="Worksheet" r:id="rId3" imgW="7978225" imgH="2636438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143000"/>
                        <a:ext cx="8761413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22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D318BFF3-676B-4F9D-84AE-D59CF63E4046}" type="slidenum">
              <a:rPr lang="en-US" sz="1200" smtClean="0">
                <a:solidFill>
                  <a:srgbClr val="898989"/>
                </a:solidFill>
              </a:rPr>
              <a:pPr eaLnBrk="1" hangingPunct="1"/>
              <a:t>27</a:t>
            </a:fld>
            <a:endParaRPr lang="en-US" sz="1200" smtClean="0">
              <a:solidFill>
                <a:srgbClr val="89898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04800"/>
            <a:ext cx="8458200" cy="338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1420" tIns="45711" rIns="91420" bIns="45711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Parameter Table – </a:t>
            </a:r>
            <a:r>
              <a:rPr lang="en-US" sz="16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Muon</a:t>
            </a:r>
            <a:r>
              <a:rPr lang="en-US" sz="16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Collider as a Higgs Factory</a:t>
            </a:r>
          </a:p>
        </p:txBody>
      </p:sp>
      <p:graphicFrame>
        <p:nvGraphicFramePr>
          <p:cNvPr id="156676" name="Object 1"/>
          <p:cNvGraphicFramePr>
            <a:graphicFrameLocks noChangeAspect="1"/>
          </p:cNvGraphicFramePr>
          <p:nvPr/>
        </p:nvGraphicFramePr>
        <p:xfrm>
          <a:off x="838200" y="1143000"/>
          <a:ext cx="7542213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Worksheet" r:id="rId3" imgW="4884469" imgH="2270770" progId="Excel.Sheet.12">
                  <p:embed/>
                </p:oleObj>
              </mc:Choice>
              <mc:Fallback>
                <p:oleObj name="Worksheet" r:id="rId3" imgW="4884469" imgH="2270770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143000"/>
                        <a:ext cx="7542213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638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10A510FD-DFA2-4A56-BCCA-E27ABCE08C00}" type="slidenum">
              <a:rPr lang="en-US" sz="1200" smtClean="0">
                <a:solidFill>
                  <a:srgbClr val="898989"/>
                </a:solidFill>
              </a:rPr>
              <a:pPr eaLnBrk="1" hangingPunct="1"/>
              <a:t>28</a:t>
            </a:fld>
            <a:endParaRPr lang="en-US" sz="1200" smtClean="0">
              <a:solidFill>
                <a:srgbClr val="89898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458200" cy="342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1420" tIns="45711" rIns="91420" bIns="45711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Parameter Table – Photon Collider as a Higgs Factory</a:t>
            </a:r>
          </a:p>
        </p:txBody>
      </p:sp>
      <p:graphicFrame>
        <p:nvGraphicFramePr>
          <p:cNvPr id="157700" name="Object 1"/>
          <p:cNvGraphicFramePr>
            <a:graphicFrameLocks noChangeAspect="1"/>
          </p:cNvGraphicFramePr>
          <p:nvPr/>
        </p:nvGraphicFramePr>
        <p:xfrm>
          <a:off x="87313" y="1143000"/>
          <a:ext cx="8969375" cy="300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Worksheet" r:id="rId3" imgW="8968676" imgH="3002321" progId="Excel.Sheet.12">
                  <p:embed/>
                </p:oleObj>
              </mc:Choice>
              <mc:Fallback>
                <p:oleObj name="Worksheet" r:id="rId3" imgW="8968676" imgH="3002321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3" y="1143000"/>
                        <a:ext cx="8969375" cy="300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994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304800"/>
            <a:ext cx="8458200" cy="342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1420" tIns="45711" rIns="91420" bIns="45711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The World HEP Landscape Planning – a Circle?</a:t>
            </a:r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D7DF2D0-AAD2-4D5C-8555-C07FF344863E}" type="slidenum">
              <a:rPr lang="en-US" sz="1200" smtClean="0">
                <a:solidFill>
                  <a:srgbClr val="898989"/>
                </a:solidFill>
              </a:rPr>
              <a:pPr eaLnBrk="1" hangingPunct="1"/>
              <a:t>3</a:t>
            </a:fld>
            <a:endParaRPr lang="en-US" sz="1200" smtClean="0">
              <a:solidFill>
                <a:srgbClr val="898989"/>
              </a:solidFill>
            </a:endParaRPr>
          </a:p>
        </p:txBody>
      </p:sp>
      <p:sp>
        <p:nvSpPr>
          <p:cNvPr id="138244" name="TextBox 6"/>
          <p:cNvSpPr txBox="1">
            <a:spLocks noChangeArrowheads="1"/>
          </p:cNvSpPr>
          <p:nvPr/>
        </p:nvSpPr>
        <p:spPr bwMode="auto">
          <a:xfrm>
            <a:off x="3505200" y="1752600"/>
            <a:ext cx="22098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455613" defTabSz="912813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12813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12813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12813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3669" name="TextBox 4"/>
          <p:cNvSpPr txBox="1">
            <a:spLocks noChangeArrowheads="1"/>
          </p:cNvSpPr>
          <p:nvPr/>
        </p:nvSpPr>
        <p:spPr bwMode="auto">
          <a:xfrm>
            <a:off x="304800" y="1371600"/>
            <a:ext cx="2514600" cy="1938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Linear </a:t>
            </a:r>
            <a:r>
              <a:rPr lang="en-US" sz="1400" dirty="0" err="1" smtClean="0">
                <a:solidFill>
                  <a:srgbClr val="FF0000"/>
                </a:solidFill>
              </a:rPr>
              <a:t>e+e</a:t>
            </a:r>
            <a:r>
              <a:rPr lang="en-US" sz="1400" dirty="0" smtClean="0">
                <a:solidFill>
                  <a:srgbClr val="FF0000"/>
                </a:solidFill>
              </a:rPr>
              <a:t>-</a:t>
            </a:r>
          </a:p>
          <a:p>
            <a:pPr lvl="1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Cold (TESLA) </a:t>
            </a:r>
          </a:p>
          <a:p>
            <a:pPr lvl="1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Warm (NLC/JLC) 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Circular </a:t>
            </a:r>
            <a:r>
              <a:rPr lang="en-US" sz="1400" dirty="0" err="1" smtClean="0">
                <a:solidFill>
                  <a:srgbClr val="FF0000"/>
                </a:solidFill>
              </a:rPr>
              <a:t>e+e</a:t>
            </a:r>
            <a:r>
              <a:rPr lang="en-US" sz="1400" dirty="0" smtClean="0">
                <a:solidFill>
                  <a:srgbClr val="FF0000"/>
                </a:solidFill>
              </a:rPr>
              <a:t>-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VLHC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 err="1" smtClean="0">
                <a:solidFill>
                  <a:srgbClr val="FF0000"/>
                </a:solidFill>
              </a:rPr>
              <a:t>Muon</a:t>
            </a:r>
            <a:r>
              <a:rPr lang="en-US" sz="1400" dirty="0" smtClean="0">
                <a:solidFill>
                  <a:srgbClr val="FF0000"/>
                </a:solidFill>
              </a:rPr>
              <a:t> collider</a:t>
            </a:r>
          </a:p>
        </p:txBody>
      </p:sp>
      <p:sp>
        <p:nvSpPr>
          <p:cNvPr id="113670" name="TextBox 9"/>
          <p:cNvSpPr txBox="1">
            <a:spLocks noChangeArrowheads="1"/>
          </p:cNvSpPr>
          <p:nvPr/>
        </p:nvSpPr>
        <p:spPr bwMode="auto">
          <a:xfrm>
            <a:off x="3048000" y="1371600"/>
            <a:ext cx="2590800" cy="3714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b="1" dirty="0" smtClean="0">
                <a:solidFill>
                  <a:srgbClr val="0000FF"/>
                </a:solidFill>
              </a:rPr>
              <a:t>Cold Linear </a:t>
            </a:r>
            <a:r>
              <a:rPr lang="en-US" sz="1400" b="1" dirty="0" err="1" smtClean="0">
                <a:solidFill>
                  <a:srgbClr val="0000FF"/>
                </a:solidFill>
              </a:rPr>
              <a:t>e+e</a:t>
            </a:r>
            <a:r>
              <a:rPr lang="en-US" sz="1400" b="1" dirty="0" smtClean="0">
                <a:solidFill>
                  <a:srgbClr val="0000FF"/>
                </a:solidFill>
              </a:rPr>
              <a:t>- (ILC)</a:t>
            </a:r>
          </a:p>
        </p:txBody>
      </p:sp>
      <p:sp>
        <p:nvSpPr>
          <p:cNvPr id="113671" name="TextBox 10"/>
          <p:cNvSpPr txBox="1">
            <a:spLocks noChangeArrowheads="1"/>
          </p:cNvSpPr>
          <p:nvPr/>
        </p:nvSpPr>
        <p:spPr bwMode="auto">
          <a:xfrm>
            <a:off x="5791200" y="1371600"/>
            <a:ext cx="3048000" cy="4986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Linear </a:t>
            </a:r>
            <a:r>
              <a:rPr lang="en-US" sz="1400" dirty="0" err="1" smtClean="0">
                <a:solidFill>
                  <a:srgbClr val="FF0000"/>
                </a:solidFill>
              </a:rPr>
              <a:t>e+e</a:t>
            </a:r>
            <a:r>
              <a:rPr lang="en-US" sz="1400" dirty="0" smtClean="0">
                <a:solidFill>
                  <a:srgbClr val="FF0000"/>
                </a:solidFill>
              </a:rPr>
              <a:t>-</a:t>
            </a:r>
          </a:p>
          <a:p>
            <a:pPr lvl="1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ILC</a:t>
            </a:r>
          </a:p>
          <a:p>
            <a:pPr lvl="1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CLIC</a:t>
            </a:r>
          </a:p>
          <a:p>
            <a:pPr lvl="1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X-band klystron based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Circular </a:t>
            </a:r>
            <a:r>
              <a:rPr lang="en-US" sz="1400" dirty="0" err="1" smtClean="0">
                <a:solidFill>
                  <a:srgbClr val="FF0000"/>
                </a:solidFill>
              </a:rPr>
              <a:t>e+e</a:t>
            </a:r>
            <a:r>
              <a:rPr lang="en-US" sz="1400" dirty="0" smtClean="0">
                <a:solidFill>
                  <a:srgbClr val="FF0000"/>
                </a:solidFill>
              </a:rPr>
              <a:t>-</a:t>
            </a:r>
          </a:p>
          <a:p>
            <a:pPr lvl="1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200" dirty="0" err="1" smtClean="0">
                <a:solidFill>
                  <a:srgbClr val="FF0000"/>
                </a:solidFill>
              </a:rPr>
              <a:t>Fermilab</a:t>
            </a:r>
            <a:r>
              <a:rPr lang="en-US" sz="1200" dirty="0" smtClean="0">
                <a:solidFill>
                  <a:srgbClr val="FF0000"/>
                </a:solidFill>
              </a:rPr>
              <a:t> site filler</a:t>
            </a:r>
          </a:p>
          <a:p>
            <a:pPr lvl="1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LEP3 and TLEP</a:t>
            </a:r>
          </a:p>
          <a:p>
            <a:pPr lvl="1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200" dirty="0" err="1" smtClean="0">
                <a:solidFill>
                  <a:srgbClr val="FF0000"/>
                </a:solidFill>
              </a:rPr>
              <a:t>SuperTRISTAN</a:t>
            </a:r>
            <a:endParaRPr lang="en-US" sz="1200" dirty="0" smtClean="0">
              <a:solidFill>
                <a:srgbClr val="FF0000"/>
              </a:solidFill>
            </a:endParaRPr>
          </a:p>
          <a:p>
            <a:pPr lvl="1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China Higgs Factory (CHF)</a:t>
            </a:r>
          </a:p>
          <a:p>
            <a:pPr lvl="1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VLLC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 err="1" smtClean="0">
                <a:solidFill>
                  <a:srgbClr val="FF0000"/>
                </a:solidFill>
              </a:rPr>
              <a:t>Muon</a:t>
            </a:r>
            <a:r>
              <a:rPr lang="en-US" sz="1400" dirty="0" smtClean="0">
                <a:solidFill>
                  <a:srgbClr val="FF0000"/>
                </a:solidFill>
              </a:rPr>
              <a:t> collider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Photon </a:t>
            </a:r>
            <a:r>
              <a:rPr lang="en-US" sz="1400" dirty="0" err="1" smtClean="0">
                <a:solidFill>
                  <a:srgbClr val="FF0000"/>
                </a:solidFill>
              </a:rPr>
              <a:t>cillider</a:t>
            </a:r>
            <a:endParaRPr lang="en-US" sz="1400" dirty="0" smtClean="0">
              <a:solidFill>
                <a:srgbClr val="FF0000"/>
              </a:solidFill>
            </a:endParaRPr>
          </a:p>
          <a:p>
            <a:pPr lvl="1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ILC-based</a:t>
            </a:r>
          </a:p>
          <a:p>
            <a:pPr lvl="1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CLIC-based</a:t>
            </a:r>
          </a:p>
          <a:p>
            <a:pPr lvl="1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200" dirty="0" err="1" smtClean="0">
                <a:solidFill>
                  <a:srgbClr val="FF0000"/>
                </a:solidFill>
              </a:rPr>
              <a:t>SAPPHiRE</a:t>
            </a:r>
            <a:endParaRPr lang="en-US" sz="1200" dirty="0" smtClean="0">
              <a:solidFill>
                <a:srgbClr val="FF0000"/>
              </a:solidFill>
            </a:endParaRPr>
          </a:p>
          <a:p>
            <a:pPr lvl="1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SLC-type</a:t>
            </a:r>
          </a:p>
          <a:p>
            <a:pPr lvl="1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ERL-based</a:t>
            </a:r>
          </a:p>
        </p:txBody>
      </p:sp>
      <p:sp>
        <p:nvSpPr>
          <p:cNvPr id="138248" name="TextBox 11"/>
          <p:cNvSpPr txBox="1">
            <a:spLocks noChangeArrowheads="1"/>
          </p:cNvSpPr>
          <p:nvPr/>
        </p:nvSpPr>
        <p:spPr bwMode="auto">
          <a:xfrm>
            <a:off x="533400" y="914400"/>
            <a:ext cx="20574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0000"/>
                </a:solidFill>
              </a:rPr>
              <a:t>2001 Snowmass</a:t>
            </a:r>
          </a:p>
        </p:txBody>
      </p:sp>
      <p:sp>
        <p:nvSpPr>
          <p:cNvPr id="138249" name="TextBox 12"/>
          <p:cNvSpPr txBox="1">
            <a:spLocks noChangeArrowheads="1"/>
          </p:cNvSpPr>
          <p:nvPr/>
        </p:nvSpPr>
        <p:spPr bwMode="auto">
          <a:xfrm>
            <a:off x="3276600" y="914400"/>
            <a:ext cx="20574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FF"/>
                </a:solidFill>
              </a:rPr>
              <a:t>2004</a:t>
            </a:r>
          </a:p>
        </p:txBody>
      </p:sp>
      <p:sp>
        <p:nvSpPr>
          <p:cNvPr id="138250" name="TextBox 13"/>
          <p:cNvSpPr txBox="1">
            <a:spLocks noChangeArrowheads="1"/>
          </p:cNvSpPr>
          <p:nvPr/>
        </p:nvSpPr>
        <p:spPr bwMode="auto">
          <a:xfrm>
            <a:off x="5867400" y="914400"/>
            <a:ext cx="28194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0000"/>
                </a:solidFill>
              </a:rPr>
              <a:t>After 4</a:t>
            </a:r>
            <a:r>
              <a:rPr lang="en-US" b="1" baseline="30000" smtClean="0">
                <a:solidFill>
                  <a:srgbClr val="FF0000"/>
                </a:solidFill>
              </a:rPr>
              <a:t>th</a:t>
            </a:r>
            <a:r>
              <a:rPr lang="en-US" b="1" smtClean="0">
                <a:solidFill>
                  <a:srgbClr val="FF0000"/>
                </a:solidFill>
              </a:rPr>
              <a:t> of July 2012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667000" y="1092200"/>
            <a:ext cx="685800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81600" y="1104900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6172200" y="1733550"/>
            <a:ext cx="990600" cy="30003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0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0" grpId="0" animBg="1"/>
      <p:bldP spid="113671" grpId="0" animBg="1"/>
      <p:bldP spid="138249" grpId="0"/>
      <p:bldP spid="138250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991600" cy="640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8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304800"/>
            <a:ext cx="8458200" cy="342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1420" tIns="45711" rIns="91420" bIns="45711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Purpose and Report</a:t>
            </a:r>
          </a:p>
        </p:txBody>
      </p:sp>
      <p:sp>
        <p:nvSpPr>
          <p:cNvPr id="140291" name="Content Placeholder 4"/>
          <p:cNvSpPr txBox="1">
            <a:spLocks/>
          </p:cNvSpPr>
          <p:nvPr/>
        </p:nvSpPr>
        <p:spPr bwMode="auto">
          <a:xfrm>
            <a:off x="762000" y="914400"/>
            <a:ext cx="7772400" cy="2438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20" tIns="45711" rIns="91420" bIns="45711"/>
          <a:lstStyle>
            <a:lvl1pPr marL="341313" indent="-341313" defTabSz="912813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1363" indent="-284163" defTabSz="912813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12813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12813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12813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The purpose of the workshop was not to recommend any specific machine.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The purpose was to make technical comparison between these candidates: 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</a:rPr>
              <a:t>Physics reach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</a:rPr>
              <a:t>Performance (energy, luminosity)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</a:rPr>
              <a:t>Upgrade potential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</a:rPr>
              <a:t>Technology maturity and readiness</a:t>
            </a:r>
          </a:p>
          <a:p>
            <a:pPr lvl="1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</a:rPr>
              <a:t>Technical challenges requiring further R&amp;D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A parameter comparison table was compiled during the workshop.</a:t>
            </a:r>
          </a:p>
        </p:txBody>
      </p:sp>
      <p:sp>
        <p:nvSpPr>
          <p:cNvPr id="14029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983CB2F5-46F6-4815-8820-6BDC5A562B54}" type="slidenum">
              <a:rPr lang="en-US" sz="1200" smtClean="0">
                <a:solidFill>
                  <a:srgbClr val="898989"/>
                </a:solidFill>
              </a:rPr>
              <a:pPr eaLnBrk="1" hangingPunct="1"/>
              <a:t>5</a:t>
            </a:fld>
            <a:endParaRPr lang="en-US" sz="1200" smtClean="0">
              <a:solidFill>
                <a:srgbClr val="898989"/>
              </a:solidFill>
            </a:endParaRPr>
          </a:p>
        </p:txBody>
      </p:sp>
      <p:sp>
        <p:nvSpPr>
          <p:cNvPr id="140293" name="Content Placeholder 4"/>
          <p:cNvSpPr txBox="1">
            <a:spLocks/>
          </p:cNvSpPr>
          <p:nvPr/>
        </p:nvSpPr>
        <p:spPr bwMode="auto">
          <a:xfrm>
            <a:off x="762000" y="3810000"/>
            <a:ext cx="7772400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20" tIns="45711" rIns="91420" bIns="45711"/>
          <a:lstStyle>
            <a:lvl1pPr marL="341313" indent="-341313" defTabSz="912813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12813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12813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12813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A draft report was sent to all participants on January 18.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More than 100 e-mails were received with comments on the draft.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A revised final report was published on February 15.</a:t>
            </a:r>
          </a:p>
        </p:txBody>
      </p:sp>
    </p:spTree>
    <p:extLst>
      <p:ext uri="{BB962C8B-B14F-4D97-AF65-F5344CB8AC3E}">
        <p14:creationId xmlns:p14="http://schemas.microsoft.com/office/powerpoint/2010/main" val="338791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79275C9D-8486-4D14-AF77-D1CF99539391}" type="slidenum">
              <a:rPr lang="en-US" sz="1200" smtClean="0">
                <a:solidFill>
                  <a:srgbClr val="898989"/>
                </a:solidFill>
              </a:rPr>
              <a:pPr eaLnBrk="1" hangingPunct="1"/>
              <a:t>6</a:t>
            </a:fld>
            <a:endParaRPr lang="en-US" sz="1200" smtClean="0">
              <a:solidFill>
                <a:srgbClr val="898989"/>
              </a:solidFill>
            </a:endParaRPr>
          </a:p>
        </p:txBody>
      </p:sp>
      <p:pic>
        <p:nvPicPr>
          <p:cNvPr id="141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863"/>
            <a:ext cx="5029200" cy="674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80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7E7B5E0C-9298-4F1F-8435-C887FA62CF7F}" type="slidenum">
              <a:rPr lang="en-US" sz="1200" smtClean="0">
                <a:solidFill>
                  <a:srgbClr val="898989"/>
                </a:solidFill>
              </a:rPr>
              <a:pPr eaLnBrk="1" hangingPunct="1"/>
              <a:t>7</a:t>
            </a:fld>
            <a:endParaRPr lang="en-US" sz="1200" smtClean="0">
              <a:solidFill>
                <a:srgbClr val="898989"/>
              </a:solidFill>
            </a:endParaRP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228600"/>
            <a:ext cx="5981700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2209800"/>
            <a:ext cx="3505200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09800" y="3390900"/>
            <a:ext cx="3505200" cy="800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09800" y="4781550"/>
            <a:ext cx="3505200" cy="590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0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:\Chou_driveC\icfa\Mini_ws\Higgs Factory\HF2012\HF2012 talks\ILC-SchemeTDR-e1345563241776-1024x4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14400"/>
            <a:ext cx="472440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2A55E189-D96A-4EA7-96E8-0998647555B7}" type="slidenum">
              <a:rPr lang="en-US" sz="1200" smtClean="0">
                <a:solidFill>
                  <a:srgbClr val="898989"/>
                </a:solidFill>
              </a:rPr>
              <a:pPr eaLnBrk="1" hangingPunct="1"/>
              <a:t>8</a:t>
            </a:fld>
            <a:endParaRPr lang="en-US" sz="1200" smtClean="0">
              <a:solidFill>
                <a:srgbClr val="898989"/>
              </a:solidFill>
            </a:endParaRPr>
          </a:p>
        </p:txBody>
      </p:sp>
      <p:pic>
        <p:nvPicPr>
          <p:cNvPr id="14336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40138"/>
            <a:ext cx="5638800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4800" y="304800"/>
            <a:ext cx="845820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(1) Linear </a:t>
            </a:r>
            <a:r>
              <a:rPr lang="en-US" sz="28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e</a:t>
            </a:r>
            <a:r>
              <a:rPr lang="en-US" sz="2800" b="1" baseline="30000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en-US" sz="28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e</a:t>
            </a:r>
            <a:r>
              <a:rPr lang="en-US" sz="2800" b="1" baseline="3000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 </a:t>
            </a:r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Collider as a Higgs Factory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52600" y="1219200"/>
            <a:ext cx="1752600" cy="333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rmAutofit lnSpcReduction="10000"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ILC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52600" y="3324225"/>
            <a:ext cx="5334000" cy="333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91420" tIns="45711" rIns="91420" bIns="45711" anchor="ctr">
            <a:normAutofit lnSpcReduction="10000"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CLIC (also has a klystron version for low energy)</a:t>
            </a:r>
          </a:p>
        </p:txBody>
      </p:sp>
    </p:spTree>
    <p:extLst>
      <p:ext uri="{BB962C8B-B14F-4D97-AF65-F5344CB8AC3E}">
        <p14:creationId xmlns:p14="http://schemas.microsoft.com/office/powerpoint/2010/main" val="7626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61060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(1) Linear </a:t>
            </a:r>
            <a:r>
              <a:rPr lang="en-US" sz="28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e</a:t>
            </a:r>
            <a:r>
              <a:rPr lang="en-US" sz="2800" b="1" baseline="30000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en-US" sz="28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e</a:t>
            </a:r>
            <a:r>
              <a:rPr lang="en-US" sz="2800" b="1" baseline="30000" dirty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 </a:t>
            </a:r>
            <a:r>
              <a:rPr lang="en-US" sz="28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Collider as a Higgs Factory </a:t>
            </a:r>
            <a:r>
              <a:rPr lang="en-US" sz="20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(cont.)</a:t>
            </a:r>
          </a:p>
        </p:txBody>
      </p:sp>
      <p:sp>
        <p:nvSpPr>
          <p:cNvPr id="144387" name="Content Placeholder 4"/>
          <p:cNvSpPr txBox="1">
            <a:spLocks/>
          </p:cNvSpPr>
          <p:nvPr/>
        </p:nvSpPr>
        <p:spPr bwMode="auto">
          <a:xfrm>
            <a:off x="381000" y="1219200"/>
            <a:ext cx="853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2001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Calibri" pitchFamily="34" charset="0"/>
              </a:rPr>
              <a:t>Advantages: 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Extensive design and prototyping work have been done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Key technologies are in hand after large investment for R&amp;D.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There exist well-organized international collaborations led respectively by the ILC GDE and CLIC Collaboration (now combined in the Linear Collider Collaboration)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fr-CH" sz="1400" smtClean="0">
                <a:solidFill>
                  <a:srgbClr val="000000"/>
                </a:solidFill>
                <a:latin typeface="Calibri" pitchFamily="34" charset="0"/>
              </a:rPr>
              <a:t>Important step towards high energy e+e- collisions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fr-CH" sz="1400" smtClean="0">
                <a:solidFill>
                  <a:srgbClr val="000000"/>
                </a:solidFill>
                <a:latin typeface="Calibri" pitchFamily="34" charset="0"/>
              </a:rPr>
              <a:t>Polarized beams (e- 80%, e+ 30%)</a:t>
            </a:r>
            <a:endParaRPr lang="en-US" sz="1400" smtClean="0">
              <a:solidFill>
                <a:srgbClr val="000000"/>
              </a:solidFill>
              <a:latin typeface="Calibri" pitchFamily="34" charset="0"/>
            </a:endParaRP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A front runner (in terms of readiness)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Calibri" pitchFamily="34" charset="0"/>
              </a:rPr>
              <a:t>Challenges: 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High cost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Calibri" pitchFamily="34" charset="0"/>
              </a:rPr>
              <a:t>Specific issues: 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ILC</a:t>
            </a:r>
          </a:p>
          <a:p>
            <a:pPr lvl="2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1200" smtClean="0">
                <a:solidFill>
                  <a:srgbClr val="000000"/>
                </a:solidFill>
                <a:latin typeface="Calibri" pitchFamily="34" charset="0"/>
              </a:rPr>
              <a:t>FFS</a:t>
            </a:r>
          </a:p>
          <a:p>
            <a:pPr lvl="2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1200" smtClean="0">
                <a:solidFill>
                  <a:srgbClr val="000000"/>
                </a:solidFill>
                <a:latin typeface="Calibri" pitchFamily="34" charset="0"/>
              </a:rPr>
              <a:t>Positron source for a Higgs factory needs 10 Hz operation of the e- linac for e+ production, or the use of an unpolarized e+ beam as a backup scheme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CLIC</a:t>
            </a:r>
          </a:p>
          <a:p>
            <a:pPr lvl="2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1200" smtClean="0">
                <a:solidFill>
                  <a:srgbClr val="000000"/>
                </a:solidFill>
                <a:latin typeface="Calibri" pitchFamily="34" charset="0"/>
              </a:rPr>
              <a:t>Accelerating structure</a:t>
            </a:r>
          </a:p>
          <a:p>
            <a:pPr lvl="2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1200" smtClean="0">
                <a:solidFill>
                  <a:srgbClr val="000000"/>
                </a:solidFill>
                <a:latin typeface="Calibri" pitchFamily="34" charset="0"/>
              </a:rPr>
              <a:t>Industrialization of major components</a:t>
            </a:r>
          </a:p>
          <a:p>
            <a:pPr lvl="2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1200" smtClean="0">
                <a:solidFill>
                  <a:srgbClr val="000000"/>
                </a:solidFill>
                <a:latin typeface="Calibri" pitchFamily="34" charset="0"/>
              </a:rPr>
              <a:t>From CDR to TDR</a:t>
            </a: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sz="1400" smtClean="0">
              <a:solidFill>
                <a:srgbClr val="000000"/>
              </a:solidFill>
              <a:latin typeface="Calibri" pitchFamily="34" charset="0"/>
            </a:endParaRPr>
          </a:p>
          <a:p>
            <a:pPr lvl="1" defTabSz="914400" eaLnBrk="1" fontAlgn="base" hangingPunct="1">
              <a:spcBef>
                <a:spcPct val="2000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388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6860EC5A-A720-4033-90F9-82B6390523A8}" type="slidenum">
              <a:rPr lang="en-US" sz="1200" smtClean="0">
                <a:solidFill>
                  <a:srgbClr val="898989"/>
                </a:solidFill>
              </a:rPr>
              <a:pPr eaLnBrk="1" hangingPunct="1"/>
              <a:t>9</a:t>
            </a:fld>
            <a:endParaRPr lang="en-US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5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aight Edge">
  <a:themeElements>
    <a:clrScheme name="Straight Edge 2">
      <a:dk1>
        <a:srgbClr val="003366"/>
      </a:dk1>
      <a:lt1>
        <a:srgbClr val="FFFFFF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FFFFFF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Straight Edg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raight Edge">
  <a:themeElements>
    <a:clrScheme name="Straight Edge 2">
      <a:dk1>
        <a:srgbClr val="003366"/>
      </a:dk1>
      <a:lt1>
        <a:srgbClr val="FFFFFF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FFFFFF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Straight Edg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rgbClr val="FF33CC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rgbClr val="FF33CC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2935</TotalTime>
  <Words>1646</Words>
  <Application>Microsoft Office PowerPoint</Application>
  <PresentationFormat>On-screen Show (4:3)</PresentationFormat>
  <Paragraphs>337</Paragraphs>
  <Slides>28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Office Theme</vt:lpstr>
      <vt:lpstr>Straight Edge</vt:lpstr>
      <vt:lpstr>1_Straight Edge</vt:lpstr>
      <vt:lpstr>4_Office Theme</vt:lpstr>
      <vt:lpstr>15_Office Theme</vt:lpstr>
      <vt:lpstr>Blank</vt:lpstr>
      <vt:lpstr>18_Office Theme</vt:lpstr>
      <vt:lpstr>Оформление по умолчанию</vt:lpstr>
      <vt:lpstr>3_Office Theme</vt:lpstr>
      <vt:lpstr>1_Office Theme</vt:lpstr>
      <vt:lpstr>11_Office Theme</vt:lpstr>
      <vt:lpstr>2_Office Theme</vt:lpstr>
      <vt:lpstr>5_Office Theme</vt:lpstr>
      <vt:lpstr>Microsoft Excel Worksheet</vt:lpstr>
      <vt:lpstr>Higgs Factory R&amp;D and Facilities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BS lifetime (M. Zanetti)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Implementation Plan 2012-16</vt:lpstr>
      <vt:lpstr>PowerPoint Presentation</vt:lpstr>
      <vt:lpstr>PowerPoint Presentation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Weiren Chou x5489 10950N</dc:creator>
  <cp:lastModifiedBy>Weiren Chou x5489 10950N</cp:lastModifiedBy>
  <cp:revision>336</cp:revision>
  <dcterms:created xsi:type="dcterms:W3CDTF">2006-08-16T00:00:00Z</dcterms:created>
  <dcterms:modified xsi:type="dcterms:W3CDTF">2013-02-25T19:22:20Z</dcterms:modified>
</cp:coreProperties>
</file>