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2" r:id="rId1"/>
  </p:sldMasterIdLst>
  <p:notesMasterIdLst>
    <p:notesMasterId r:id="rId6"/>
  </p:notesMasterIdLst>
  <p:handoutMasterIdLst>
    <p:handoutMasterId r:id="rId7"/>
  </p:handoutMasterIdLst>
  <p:sldIdLst>
    <p:sldId id="294" r:id="rId2"/>
    <p:sldId id="330" r:id="rId3"/>
    <p:sldId id="331" r:id="rId4"/>
    <p:sldId id="332" r:id="rId5"/>
  </p:sldIdLst>
  <p:sldSz cx="9144000" cy="6858000" type="screen4x3"/>
  <p:notesSz cx="6858000" cy="9144000"/>
  <p:defaultTextStyle>
    <a:defPPr>
      <a:defRPr lang="en-US"/>
    </a:defPPr>
    <a:lvl1pPr algn="l" defTabSz="457200" rtl="0" fontAlgn="base">
      <a:spcBef>
        <a:spcPct val="0"/>
      </a:spcBef>
      <a:spcAft>
        <a:spcPct val="0"/>
      </a:spcAft>
      <a:defRPr sz="2400" kern="1200">
        <a:solidFill>
          <a:schemeClr val="tx1"/>
        </a:solidFill>
        <a:latin typeface="Calibri" charset="0"/>
        <a:ea typeface="Geneva" charset="0"/>
        <a:cs typeface="Geneva" charset="0"/>
      </a:defRPr>
    </a:lvl1pPr>
    <a:lvl2pPr marL="457200" algn="l" defTabSz="457200" rtl="0" fontAlgn="base">
      <a:spcBef>
        <a:spcPct val="0"/>
      </a:spcBef>
      <a:spcAft>
        <a:spcPct val="0"/>
      </a:spcAft>
      <a:defRPr sz="2400" kern="1200">
        <a:solidFill>
          <a:schemeClr val="tx1"/>
        </a:solidFill>
        <a:latin typeface="Calibri" charset="0"/>
        <a:ea typeface="Geneva" charset="0"/>
        <a:cs typeface="Geneva" charset="0"/>
      </a:defRPr>
    </a:lvl2pPr>
    <a:lvl3pPr marL="914400" algn="l" defTabSz="457200" rtl="0" fontAlgn="base">
      <a:spcBef>
        <a:spcPct val="0"/>
      </a:spcBef>
      <a:spcAft>
        <a:spcPct val="0"/>
      </a:spcAft>
      <a:defRPr sz="2400" kern="1200">
        <a:solidFill>
          <a:schemeClr val="tx1"/>
        </a:solidFill>
        <a:latin typeface="Calibri" charset="0"/>
        <a:ea typeface="Geneva" charset="0"/>
        <a:cs typeface="Geneva" charset="0"/>
      </a:defRPr>
    </a:lvl3pPr>
    <a:lvl4pPr marL="1371600" algn="l" defTabSz="457200" rtl="0" fontAlgn="base">
      <a:spcBef>
        <a:spcPct val="0"/>
      </a:spcBef>
      <a:spcAft>
        <a:spcPct val="0"/>
      </a:spcAft>
      <a:defRPr sz="2400" kern="1200">
        <a:solidFill>
          <a:schemeClr val="tx1"/>
        </a:solidFill>
        <a:latin typeface="Calibri" charset="0"/>
        <a:ea typeface="Geneva" charset="0"/>
        <a:cs typeface="Geneva" charset="0"/>
      </a:defRPr>
    </a:lvl4pPr>
    <a:lvl5pPr marL="1828800" algn="l" defTabSz="457200" rtl="0" fontAlgn="base">
      <a:spcBef>
        <a:spcPct val="0"/>
      </a:spcBef>
      <a:spcAft>
        <a:spcPct val="0"/>
      </a:spcAft>
      <a:defRPr sz="2400" kern="1200">
        <a:solidFill>
          <a:schemeClr val="tx1"/>
        </a:solidFill>
        <a:latin typeface="Calibri" charset="0"/>
        <a:ea typeface="Geneva" charset="0"/>
        <a:cs typeface="Geneva" charset="0"/>
      </a:defRPr>
    </a:lvl5pPr>
    <a:lvl6pPr marL="2286000" algn="l" defTabSz="457200" rtl="0" eaLnBrk="1" latinLnBrk="0" hangingPunct="1">
      <a:defRPr sz="2400" kern="1200">
        <a:solidFill>
          <a:schemeClr val="tx1"/>
        </a:solidFill>
        <a:latin typeface="Calibri" charset="0"/>
        <a:ea typeface="Geneva" charset="0"/>
        <a:cs typeface="Geneva" charset="0"/>
      </a:defRPr>
    </a:lvl6pPr>
    <a:lvl7pPr marL="2743200" algn="l" defTabSz="457200" rtl="0" eaLnBrk="1" latinLnBrk="0" hangingPunct="1">
      <a:defRPr sz="2400" kern="1200">
        <a:solidFill>
          <a:schemeClr val="tx1"/>
        </a:solidFill>
        <a:latin typeface="Calibri" charset="0"/>
        <a:ea typeface="Geneva" charset="0"/>
        <a:cs typeface="Geneva" charset="0"/>
      </a:defRPr>
    </a:lvl7pPr>
    <a:lvl8pPr marL="3200400" algn="l" defTabSz="457200" rtl="0" eaLnBrk="1" latinLnBrk="0" hangingPunct="1">
      <a:defRPr sz="2400" kern="1200">
        <a:solidFill>
          <a:schemeClr val="tx1"/>
        </a:solidFill>
        <a:latin typeface="Calibri" charset="0"/>
        <a:ea typeface="Geneva" charset="0"/>
        <a:cs typeface="Geneva" charset="0"/>
      </a:defRPr>
    </a:lvl8pPr>
    <a:lvl9pPr marL="3657600" algn="l" defTabSz="457200" rtl="0" eaLnBrk="1" latinLnBrk="0" hangingPunct="1">
      <a:defRPr sz="2400" kern="1200">
        <a:solidFill>
          <a:schemeClr val="tx1"/>
        </a:solidFill>
        <a:latin typeface="Calibri" charset="0"/>
        <a:ea typeface="Geneva" charset="0"/>
        <a:cs typeface="Geneva" charset="0"/>
      </a:defRPr>
    </a:lvl9pPr>
  </p:defaultTextStyle>
  <p:extLst>
    <p:ext uri="{EFAFB233-063F-42B5-8137-9DF3F51BA10A}">
      <p15:sldGuideLst xmlns:p15="http://schemas.microsoft.com/office/powerpoint/2012/main">
        <p15:guide id="1" orient="horz" pos="4142">
          <p15:clr>
            <a:srgbClr val="A4A3A4"/>
          </p15:clr>
        </p15:guide>
        <p15:guide id="2" orient="horz" pos="4027">
          <p15:clr>
            <a:srgbClr val="A4A3A4"/>
          </p15:clr>
        </p15:guide>
        <p15:guide id="3" orient="horz" pos="1698">
          <p15:clr>
            <a:srgbClr val="A4A3A4"/>
          </p15:clr>
        </p15:guide>
        <p15:guide id="4" orient="horz" pos="152">
          <p15:clr>
            <a:srgbClr val="A4A3A4"/>
          </p15:clr>
        </p15:guide>
        <p15:guide id="5" orient="horz" pos="2790">
          <p15:clr>
            <a:srgbClr val="A4A3A4"/>
          </p15:clr>
        </p15:guide>
        <p15:guide id="6" orient="horz" pos="604">
          <p15:clr>
            <a:srgbClr val="A4A3A4"/>
          </p15:clr>
        </p15:guide>
        <p15:guide id="7" pos="5616">
          <p15:clr>
            <a:srgbClr val="A4A3A4"/>
          </p15:clr>
        </p15:guide>
        <p15:guide id="8" pos="136">
          <p15:clr>
            <a:srgbClr val="A4A3A4"/>
          </p15:clr>
        </p15:guide>
        <p15:guide id="9" pos="589">
          <p15:clr>
            <a:srgbClr val="A4A3A4"/>
          </p15:clr>
        </p15:guide>
        <p15:guide id="10" pos="4453">
          <p15:clr>
            <a:srgbClr val="A4A3A4"/>
          </p15:clr>
        </p15:guide>
        <p15:guide id="11" pos="5163">
          <p15:clr>
            <a:srgbClr val="A4A3A4"/>
          </p15:clr>
        </p15:guide>
        <p15:guide id="12" pos="4632">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ean R Edstrom, Jr" initials="DE" lastIdx="1" clrIdx="0">
    <p:extLst>
      <p:ext uri="{19B8F6BF-5375-455C-9EA6-DF929625EA0E}">
        <p15:presenceInfo xmlns:p15="http://schemas.microsoft.com/office/powerpoint/2012/main" userId="Dean R Edstrom, J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clrMru>
    <a:srgbClr val="505050"/>
    <a:srgbClr val="000000"/>
    <a:srgbClr val="4E4E4E"/>
    <a:srgbClr val="404040"/>
    <a:srgbClr val="004C97"/>
    <a:srgbClr val="50504E"/>
    <a:srgbClr val="63666A"/>
    <a:srgbClr val="99D6EA"/>
    <a:srgbClr val="A7A8AA"/>
    <a:srgbClr val="00308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214" autoAdjust="0"/>
    <p:restoredTop sz="96988" autoAdjust="0"/>
  </p:normalViewPr>
  <p:slideViewPr>
    <p:cSldViewPr snapToGrid="0">
      <p:cViewPr varScale="1">
        <p:scale>
          <a:sx n="95" d="100"/>
          <a:sy n="95" d="100"/>
        </p:scale>
        <p:origin x="828" y="72"/>
      </p:cViewPr>
      <p:guideLst>
        <p:guide orient="horz" pos="4142"/>
        <p:guide orient="horz" pos="4027"/>
        <p:guide orient="horz" pos="1698"/>
        <p:guide orient="horz" pos="152"/>
        <p:guide orient="horz" pos="2790"/>
        <p:guide orient="horz" pos="604"/>
        <p:guide pos="5616"/>
        <p:guide pos="136"/>
        <p:guide pos="589"/>
        <p:guide pos="4453"/>
        <p:guide pos="5163"/>
        <p:guide pos="4632"/>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ean R Edstrom JR" userId="986d7cb0-ec66-48ed-a328-f6397119c7a3" providerId="ADAL" clId="{F7A72A77-13C9-48ED-93EF-5F4D3FAF9CA2}"/>
    <pc:docChg chg="custSel addSld delSld modSld">
      <pc:chgData name="Dean R Edstrom JR" userId="986d7cb0-ec66-48ed-a328-f6397119c7a3" providerId="ADAL" clId="{F7A72A77-13C9-48ED-93EF-5F4D3FAF9CA2}" dt="2024-02-07T16:36:53.888" v="3078" actId="121"/>
      <pc:docMkLst>
        <pc:docMk/>
      </pc:docMkLst>
      <pc:sldChg chg="modSp mod">
        <pc:chgData name="Dean R Edstrom JR" userId="986d7cb0-ec66-48ed-a328-f6397119c7a3" providerId="ADAL" clId="{F7A72A77-13C9-48ED-93EF-5F4D3FAF9CA2}" dt="2024-02-07T16:34:24.128" v="2940" actId="20577"/>
        <pc:sldMkLst>
          <pc:docMk/>
          <pc:sldMk cId="1989597527" sldId="294"/>
        </pc:sldMkLst>
        <pc:spChg chg="mod">
          <ac:chgData name="Dean R Edstrom JR" userId="986d7cb0-ec66-48ed-a328-f6397119c7a3" providerId="ADAL" clId="{F7A72A77-13C9-48ED-93EF-5F4D3FAF9CA2}" dt="2024-02-07T16:34:24.128" v="2940" actId="20577"/>
          <ac:spMkLst>
            <pc:docMk/>
            <pc:sldMk cId="1989597527" sldId="294"/>
            <ac:spMk id="2" creationId="{00000000-0000-0000-0000-000000000000}"/>
          </ac:spMkLst>
        </pc:spChg>
        <pc:spChg chg="mod">
          <ac:chgData name="Dean R Edstrom JR" userId="986d7cb0-ec66-48ed-a328-f6397119c7a3" providerId="ADAL" clId="{F7A72A77-13C9-48ED-93EF-5F4D3FAF9CA2}" dt="2024-02-07T16:34:17.616" v="2934" actId="20577"/>
          <ac:spMkLst>
            <pc:docMk/>
            <pc:sldMk cId="1989597527" sldId="294"/>
            <ac:spMk id="3" creationId="{00000000-0000-0000-0000-000000000000}"/>
          </ac:spMkLst>
        </pc:spChg>
      </pc:sldChg>
      <pc:sldChg chg="del">
        <pc:chgData name="Dean R Edstrom JR" userId="986d7cb0-ec66-48ed-a328-f6397119c7a3" providerId="ADAL" clId="{F7A72A77-13C9-48ED-93EF-5F4D3FAF9CA2}" dt="2024-02-07T16:02:36.273" v="0" actId="47"/>
        <pc:sldMkLst>
          <pc:docMk/>
          <pc:sldMk cId="922885218" sldId="329"/>
        </pc:sldMkLst>
      </pc:sldChg>
      <pc:sldChg chg="modSp mod">
        <pc:chgData name="Dean R Edstrom JR" userId="986d7cb0-ec66-48ed-a328-f6397119c7a3" providerId="ADAL" clId="{F7A72A77-13C9-48ED-93EF-5F4D3FAF9CA2}" dt="2024-02-07T16:35:21.270" v="2999" actId="20577"/>
        <pc:sldMkLst>
          <pc:docMk/>
          <pc:sldMk cId="1545852870" sldId="330"/>
        </pc:sldMkLst>
        <pc:spChg chg="mod">
          <ac:chgData name="Dean R Edstrom JR" userId="986d7cb0-ec66-48ed-a328-f6397119c7a3" providerId="ADAL" clId="{F7A72A77-13C9-48ED-93EF-5F4D3FAF9CA2}" dt="2024-02-07T16:33:53.994" v="2911" actId="20577"/>
          <ac:spMkLst>
            <pc:docMk/>
            <pc:sldMk cId="1545852870" sldId="330"/>
            <ac:spMk id="2" creationId="{D0E28250-1F81-04F8-4C1A-4A58E6B54B79}"/>
          </ac:spMkLst>
        </pc:spChg>
        <pc:spChg chg="mod">
          <ac:chgData name="Dean R Edstrom JR" userId="986d7cb0-ec66-48ed-a328-f6397119c7a3" providerId="ADAL" clId="{F7A72A77-13C9-48ED-93EF-5F4D3FAF9CA2}" dt="2024-02-07T16:35:21.270" v="2999" actId="20577"/>
          <ac:spMkLst>
            <pc:docMk/>
            <pc:sldMk cId="1545852870" sldId="330"/>
            <ac:spMk id="3" creationId="{7CF03388-884A-C20D-7D81-8F6F0DFF3A1B}"/>
          </ac:spMkLst>
        </pc:spChg>
        <pc:spChg chg="mod">
          <ac:chgData name="Dean R Edstrom JR" userId="986d7cb0-ec66-48ed-a328-f6397119c7a3" providerId="ADAL" clId="{F7A72A77-13C9-48ED-93EF-5F4D3FAF9CA2}" dt="2024-02-07T16:14:36.471" v="954" actId="20577"/>
          <ac:spMkLst>
            <pc:docMk/>
            <pc:sldMk cId="1545852870" sldId="330"/>
            <ac:spMk id="5" creationId="{943DC889-BEF2-A0DF-46D9-966FD19B4EAC}"/>
          </ac:spMkLst>
        </pc:spChg>
      </pc:sldChg>
      <pc:sldChg chg="modSp new mod">
        <pc:chgData name="Dean R Edstrom JR" userId="986d7cb0-ec66-48ed-a328-f6397119c7a3" providerId="ADAL" clId="{F7A72A77-13C9-48ED-93EF-5F4D3FAF9CA2}" dt="2024-02-07T16:36:49.839" v="3077" actId="121"/>
        <pc:sldMkLst>
          <pc:docMk/>
          <pc:sldMk cId="1642372954" sldId="331"/>
        </pc:sldMkLst>
        <pc:spChg chg="mod">
          <ac:chgData name="Dean R Edstrom JR" userId="986d7cb0-ec66-48ed-a328-f6397119c7a3" providerId="ADAL" clId="{F7A72A77-13C9-48ED-93EF-5F4D3FAF9CA2}" dt="2024-02-07T16:36:12.703" v="3076" actId="20577"/>
          <ac:spMkLst>
            <pc:docMk/>
            <pc:sldMk cId="1642372954" sldId="331"/>
            <ac:spMk id="2" creationId="{86044DF4-059C-FB0D-A6D9-06DB2EF88AAF}"/>
          </ac:spMkLst>
        </pc:spChg>
        <pc:spChg chg="mod">
          <ac:chgData name="Dean R Edstrom JR" userId="986d7cb0-ec66-48ed-a328-f6397119c7a3" providerId="ADAL" clId="{F7A72A77-13C9-48ED-93EF-5F4D3FAF9CA2}" dt="2024-02-07T16:13:23.621" v="795" actId="20577"/>
          <ac:spMkLst>
            <pc:docMk/>
            <pc:sldMk cId="1642372954" sldId="331"/>
            <ac:spMk id="3" creationId="{B6B5BA18-E623-F9EA-9C92-724BEE72CA3C}"/>
          </ac:spMkLst>
        </pc:spChg>
        <pc:spChg chg="mod">
          <ac:chgData name="Dean R Edstrom JR" userId="986d7cb0-ec66-48ed-a328-f6397119c7a3" providerId="ADAL" clId="{F7A72A77-13C9-48ED-93EF-5F4D3FAF9CA2}" dt="2024-02-07T16:36:49.839" v="3077" actId="121"/>
          <ac:spMkLst>
            <pc:docMk/>
            <pc:sldMk cId="1642372954" sldId="331"/>
            <ac:spMk id="4" creationId="{9CF859C1-E9E5-FF25-CFC2-F100840B2E33}"/>
          </ac:spMkLst>
        </pc:spChg>
        <pc:spChg chg="mod">
          <ac:chgData name="Dean R Edstrom JR" userId="986d7cb0-ec66-48ed-a328-f6397119c7a3" providerId="ADAL" clId="{F7A72A77-13C9-48ED-93EF-5F4D3FAF9CA2}" dt="2024-02-07T16:14:47.469" v="955"/>
          <ac:spMkLst>
            <pc:docMk/>
            <pc:sldMk cId="1642372954" sldId="331"/>
            <ac:spMk id="5" creationId="{1314887F-9AA4-E9EE-568E-ED752FDB42C2}"/>
          </ac:spMkLst>
        </pc:spChg>
      </pc:sldChg>
      <pc:sldChg chg="del">
        <pc:chgData name="Dean R Edstrom JR" userId="986d7cb0-ec66-48ed-a328-f6397119c7a3" providerId="ADAL" clId="{F7A72A77-13C9-48ED-93EF-5F4D3FAF9CA2}" dt="2024-02-07T16:02:36.273" v="0" actId="47"/>
        <pc:sldMkLst>
          <pc:docMk/>
          <pc:sldMk cId="2090058247" sldId="331"/>
        </pc:sldMkLst>
      </pc:sldChg>
      <pc:sldChg chg="del">
        <pc:chgData name="Dean R Edstrom JR" userId="986d7cb0-ec66-48ed-a328-f6397119c7a3" providerId="ADAL" clId="{F7A72A77-13C9-48ED-93EF-5F4D3FAF9CA2}" dt="2024-02-07T16:02:36.273" v="0" actId="47"/>
        <pc:sldMkLst>
          <pc:docMk/>
          <pc:sldMk cId="1738351940" sldId="332"/>
        </pc:sldMkLst>
      </pc:sldChg>
      <pc:sldChg chg="modSp new mod">
        <pc:chgData name="Dean R Edstrom JR" userId="986d7cb0-ec66-48ed-a328-f6397119c7a3" providerId="ADAL" clId="{F7A72A77-13C9-48ED-93EF-5F4D3FAF9CA2}" dt="2024-02-07T16:36:53.888" v="3078" actId="121"/>
        <pc:sldMkLst>
          <pc:docMk/>
          <pc:sldMk cId="4169550472" sldId="332"/>
        </pc:sldMkLst>
        <pc:spChg chg="mod">
          <ac:chgData name="Dean R Edstrom JR" userId="986d7cb0-ec66-48ed-a328-f6397119c7a3" providerId="ADAL" clId="{F7A72A77-13C9-48ED-93EF-5F4D3FAF9CA2}" dt="2024-02-07T16:34:05.223" v="2918" actId="1036"/>
          <ac:spMkLst>
            <pc:docMk/>
            <pc:sldMk cId="4169550472" sldId="332"/>
            <ac:spMk id="2" creationId="{BA0636FD-0874-BA02-6E67-E8F3B2EE7BAE}"/>
          </ac:spMkLst>
        </pc:spChg>
        <pc:spChg chg="mod">
          <ac:chgData name="Dean R Edstrom JR" userId="986d7cb0-ec66-48ed-a328-f6397119c7a3" providerId="ADAL" clId="{F7A72A77-13C9-48ED-93EF-5F4D3FAF9CA2}" dt="2024-02-07T16:32:22.543" v="2792" actId="20577"/>
          <ac:spMkLst>
            <pc:docMk/>
            <pc:sldMk cId="4169550472" sldId="332"/>
            <ac:spMk id="3" creationId="{0C0BDD6B-6310-0A7B-7D8D-2B5B5ABCF908}"/>
          </ac:spMkLst>
        </pc:spChg>
        <pc:spChg chg="mod">
          <ac:chgData name="Dean R Edstrom JR" userId="986d7cb0-ec66-48ed-a328-f6397119c7a3" providerId="ADAL" clId="{F7A72A77-13C9-48ED-93EF-5F4D3FAF9CA2}" dt="2024-02-07T16:36:53.888" v="3078" actId="121"/>
          <ac:spMkLst>
            <pc:docMk/>
            <pc:sldMk cId="4169550472" sldId="332"/>
            <ac:spMk id="4" creationId="{EABFF9EC-1EBF-57F0-4D07-D8354444806B}"/>
          </ac:spMkLst>
        </pc:spChg>
        <pc:spChg chg="mod">
          <ac:chgData name="Dean R Edstrom JR" userId="986d7cb0-ec66-48ed-a328-f6397119c7a3" providerId="ADAL" clId="{F7A72A77-13C9-48ED-93EF-5F4D3FAF9CA2}" dt="2024-02-07T16:26:04.120" v="2350"/>
          <ac:spMkLst>
            <pc:docMk/>
            <pc:sldMk cId="4169550472" sldId="332"/>
            <ac:spMk id="5" creationId="{F95C4C90-3DFB-6F36-6EE0-6A95AFF416C2}"/>
          </ac:spMkLst>
        </pc:spChg>
      </pc:sldChg>
      <pc:sldChg chg="del">
        <pc:chgData name="Dean R Edstrom JR" userId="986d7cb0-ec66-48ed-a328-f6397119c7a3" providerId="ADAL" clId="{F7A72A77-13C9-48ED-93EF-5F4D3FAF9CA2}" dt="2024-02-07T16:02:36.273" v="0" actId="47"/>
        <pc:sldMkLst>
          <pc:docMk/>
          <pc:sldMk cId="2226604135" sldId="333"/>
        </pc:sldMkLst>
      </pc:sldChg>
      <pc:sldChg chg="del">
        <pc:chgData name="Dean R Edstrom JR" userId="986d7cb0-ec66-48ed-a328-f6397119c7a3" providerId="ADAL" clId="{F7A72A77-13C9-48ED-93EF-5F4D3FAF9CA2}" dt="2024-02-07T16:02:36.273" v="0" actId="47"/>
        <pc:sldMkLst>
          <pc:docMk/>
          <pc:sldMk cId="3347633884" sldId="334"/>
        </pc:sldMkLst>
      </pc:sldChg>
    </pc:docChg>
  </pc:docChgLst>
  <pc:docChgLst>
    <pc:chgData name="Dean R Edstrom JR" userId="986d7cb0-ec66-48ed-a328-f6397119c7a3" providerId="ADAL" clId="{42BF5AAF-604B-49BA-B057-8D75D1C15469}"/>
    <pc:docChg chg="custSel modSld">
      <pc:chgData name="Dean R Edstrom JR" userId="986d7cb0-ec66-48ed-a328-f6397119c7a3" providerId="ADAL" clId="{42BF5AAF-604B-49BA-B057-8D75D1C15469}" dt="2023-09-29T16:22:00.827" v="76" actId="1038"/>
      <pc:docMkLst>
        <pc:docMk/>
      </pc:docMkLst>
      <pc:sldChg chg="modSp mod">
        <pc:chgData name="Dean R Edstrom JR" userId="986d7cb0-ec66-48ed-a328-f6397119c7a3" providerId="ADAL" clId="{42BF5AAF-604B-49BA-B057-8D75D1C15469}" dt="2023-09-29T15:53:34.118" v="3" actId="20577"/>
        <pc:sldMkLst>
          <pc:docMk/>
          <pc:sldMk cId="1989597527" sldId="294"/>
        </pc:sldMkLst>
        <pc:spChg chg="mod">
          <ac:chgData name="Dean R Edstrom JR" userId="986d7cb0-ec66-48ed-a328-f6397119c7a3" providerId="ADAL" clId="{42BF5AAF-604B-49BA-B057-8D75D1C15469}" dt="2023-09-29T15:53:34.118" v="3" actId="20577"/>
          <ac:spMkLst>
            <pc:docMk/>
            <pc:sldMk cId="1989597527" sldId="294"/>
            <ac:spMk id="2" creationId="{00000000-0000-0000-0000-000000000000}"/>
          </ac:spMkLst>
        </pc:spChg>
      </pc:sldChg>
      <pc:sldChg chg="modSp mod">
        <pc:chgData name="Dean R Edstrom JR" userId="986d7cb0-ec66-48ed-a328-f6397119c7a3" providerId="ADAL" clId="{42BF5AAF-604B-49BA-B057-8D75D1C15469}" dt="2023-09-29T15:54:06.432" v="53" actId="20577"/>
        <pc:sldMkLst>
          <pc:docMk/>
          <pc:sldMk cId="2855328309" sldId="324"/>
        </pc:sldMkLst>
        <pc:spChg chg="mod">
          <ac:chgData name="Dean R Edstrom JR" userId="986d7cb0-ec66-48ed-a328-f6397119c7a3" providerId="ADAL" clId="{42BF5AAF-604B-49BA-B057-8D75D1C15469}" dt="2023-09-29T15:54:06.432" v="53" actId="20577"/>
          <ac:spMkLst>
            <pc:docMk/>
            <pc:sldMk cId="2855328309" sldId="324"/>
            <ac:spMk id="2" creationId="{9E296C0A-1A50-2DBF-955C-2D05210CC27A}"/>
          </ac:spMkLst>
        </pc:spChg>
      </pc:sldChg>
      <pc:sldChg chg="addSp delSp modSp mod">
        <pc:chgData name="Dean R Edstrom JR" userId="986d7cb0-ec66-48ed-a328-f6397119c7a3" providerId="ADAL" clId="{42BF5AAF-604B-49BA-B057-8D75D1C15469}" dt="2023-09-29T16:22:00.827" v="76" actId="1038"/>
        <pc:sldMkLst>
          <pc:docMk/>
          <pc:sldMk cId="1150496349" sldId="325"/>
        </pc:sldMkLst>
        <pc:picChg chg="add del mod">
          <ac:chgData name="Dean R Edstrom JR" userId="986d7cb0-ec66-48ed-a328-f6397119c7a3" providerId="ADAL" clId="{42BF5AAF-604B-49BA-B057-8D75D1C15469}" dt="2023-09-29T16:21:29.737" v="60" actId="21"/>
          <ac:picMkLst>
            <pc:docMk/>
            <pc:sldMk cId="1150496349" sldId="325"/>
            <ac:picMk id="8" creationId="{FF2D35BC-EBC5-6941-098C-6CD885DCA900}"/>
          </ac:picMkLst>
        </pc:picChg>
        <pc:picChg chg="add mod">
          <ac:chgData name="Dean R Edstrom JR" userId="986d7cb0-ec66-48ed-a328-f6397119c7a3" providerId="ADAL" clId="{42BF5AAF-604B-49BA-B057-8D75D1C15469}" dt="2023-09-29T16:22:00.827" v="76" actId="1038"/>
          <ac:picMkLst>
            <pc:docMk/>
            <pc:sldMk cId="1150496349" sldId="325"/>
            <ac:picMk id="9" creationId="{A168993D-DFD7-1025-F8A2-21E838050F9C}"/>
          </ac:picMkLst>
        </pc:picChg>
      </pc:sldChg>
    </pc:docChg>
  </pc:docChgLst>
  <pc:docChgLst>
    <pc:chgData name="Dean R Edstrom JR" userId="986d7cb0-ec66-48ed-a328-f6397119c7a3" providerId="ADAL" clId="{66BBAF56-B5E1-437E-8725-2E3B5D3FB8C1}"/>
    <pc:docChg chg="custSel addSld delSld modSld sldOrd">
      <pc:chgData name="Dean R Edstrom JR" userId="986d7cb0-ec66-48ed-a328-f6397119c7a3" providerId="ADAL" clId="{66BBAF56-B5E1-437E-8725-2E3B5D3FB8C1}" dt="2023-12-08T15:46:13.673" v="4006" actId="1037"/>
      <pc:docMkLst>
        <pc:docMk/>
      </pc:docMkLst>
      <pc:sldChg chg="modSp mod">
        <pc:chgData name="Dean R Edstrom JR" userId="986d7cb0-ec66-48ed-a328-f6397119c7a3" providerId="ADAL" clId="{66BBAF56-B5E1-437E-8725-2E3B5D3FB8C1}" dt="2023-12-08T14:19:25.358" v="5" actId="20577"/>
        <pc:sldMkLst>
          <pc:docMk/>
          <pc:sldMk cId="1989597527" sldId="294"/>
        </pc:sldMkLst>
        <pc:spChg chg="mod">
          <ac:chgData name="Dean R Edstrom JR" userId="986d7cb0-ec66-48ed-a328-f6397119c7a3" providerId="ADAL" clId="{66BBAF56-B5E1-437E-8725-2E3B5D3FB8C1}" dt="2023-12-08T14:19:25.358" v="5" actId="20577"/>
          <ac:spMkLst>
            <pc:docMk/>
            <pc:sldMk cId="1989597527" sldId="294"/>
            <ac:spMk id="2" creationId="{00000000-0000-0000-0000-000000000000}"/>
          </ac:spMkLst>
        </pc:spChg>
      </pc:sldChg>
      <pc:sldChg chg="del">
        <pc:chgData name="Dean R Edstrom JR" userId="986d7cb0-ec66-48ed-a328-f6397119c7a3" providerId="ADAL" clId="{66BBAF56-B5E1-437E-8725-2E3B5D3FB8C1}" dt="2023-12-08T14:20:14.732" v="6" actId="47"/>
        <pc:sldMkLst>
          <pc:docMk/>
          <pc:sldMk cId="1150496349" sldId="325"/>
        </pc:sldMkLst>
      </pc:sldChg>
      <pc:sldChg chg="modSp new mod ord">
        <pc:chgData name="Dean R Edstrom JR" userId="986d7cb0-ec66-48ed-a328-f6397119c7a3" providerId="ADAL" clId="{66BBAF56-B5E1-437E-8725-2E3B5D3FB8C1}" dt="2023-12-08T15:11:44.814" v="2973" actId="20577"/>
        <pc:sldMkLst>
          <pc:docMk/>
          <pc:sldMk cId="922885218" sldId="329"/>
        </pc:sldMkLst>
        <pc:spChg chg="mod">
          <ac:chgData name="Dean R Edstrom JR" userId="986d7cb0-ec66-48ed-a328-f6397119c7a3" providerId="ADAL" clId="{66BBAF56-B5E1-437E-8725-2E3B5D3FB8C1}" dt="2023-12-08T15:11:44.814" v="2973" actId="20577"/>
          <ac:spMkLst>
            <pc:docMk/>
            <pc:sldMk cId="922885218" sldId="329"/>
            <ac:spMk id="2" creationId="{CBF63AA5-DB6B-D82F-A94E-7AB7CE2BF9E6}"/>
          </ac:spMkLst>
        </pc:spChg>
        <pc:spChg chg="mod">
          <ac:chgData name="Dean R Edstrom JR" userId="986d7cb0-ec66-48ed-a328-f6397119c7a3" providerId="ADAL" clId="{66BBAF56-B5E1-437E-8725-2E3B5D3FB8C1}" dt="2023-12-08T15:05:34.854" v="2282" actId="20577"/>
          <ac:spMkLst>
            <pc:docMk/>
            <pc:sldMk cId="922885218" sldId="329"/>
            <ac:spMk id="3" creationId="{BC722C2A-E34A-86F2-9C06-B4D8F1031B9F}"/>
          </ac:spMkLst>
        </pc:spChg>
        <pc:spChg chg="mod">
          <ac:chgData name="Dean R Edstrom JR" userId="986d7cb0-ec66-48ed-a328-f6397119c7a3" providerId="ADAL" clId="{66BBAF56-B5E1-437E-8725-2E3B5D3FB8C1}" dt="2023-12-08T14:24:13.349" v="314"/>
          <ac:spMkLst>
            <pc:docMk/>
            <pc:sldMk cId="922885218" sldId="329"/>
            <ac:spMk id="5" creationId="{71A7C379-0CB4-3BEE-878E-FC8072C6824B}"/>
          </ac:spMkLst>
        </pc:spChg>
      </pc:sldChg>
      <pc:sldChg chg="del">
        <pc:chgData name="Dean R Edstrom JR" userId="986d7cb0-ec66-48ed-a328-f6397119c7a3" providerId="ADAL" clId="{66BBAF56-B5E1-437E-8725-2E3B5D3FB8C1}" dt="2023-12-08T14:20:14.732" v="6" actId="47"/>
        <pc:sldMkLst>
          <pc:docMk/>
          <pc:sldMk cId="2662965817" sldId="329"/>
        </pc:sldMkLst>
      </pc:sldChg>
      <pc:sldChg chg="modSp new mod ord">
        <pc:chgData name="Dean R Edstrom JR" userId="986d7cb0-ec66-48ed-a328-f6397119c7a3" providerId="ADAL" clId="{66BBAF56-B5E1-437E-8725-2E3B5D3FB8C1}" dt="2023-12-08T14:56:09.936" v="2037" actId="207"/>
        <pc:sldMkLst>
          <pc:docMk/>
          <pc:sldMk cId="1545852870" sldId="330"/>
        </pc:sldMkLst>
        <pc:spChg chg="mod">
          <ac:chgData name="Dean R Edstrom JR" userId="986d7cb0-ec66-48ed-a328-f6397119c7a3" providerId="ADAL" clId="{66BBAF56-B5E1-437E-8725-2E3B5D3FB8C1}" dt="2023-12-08T14:56:09.936" v="2037" actId="207"/>
          <ac:spMkLst>
            <pc:docMk/>
            <pc:sldMk cId="1545852870" sldId="330"/>
            <ac:spMk id="2" creationId="{D0E28250-1F81-04F8-4C1A-4A58E6B54B79}"/>
          </ac:spMkLst>
        </pc:spChg>
        <pc:spChg chg="mod">
          <ac:chgData name="Dean R Edstrom JR" userId="986d7cb0-ec66-48ed-a328-f6397119c7a3" providerId="ADAL" clId="{66BBAF56-B5E1-437E-8725-2E3B5D3FB8C1}" dt="2023-12-08T14:35:30.842" v="801" actId="20577"/>
          <ac:spMkLst>
            <pc:docMk/>
            <pc:sldMk cId="1545852870" sldId="330"/>
            <ac:spMk id="3" creationId="{7CF03388-884A-C20D-7D81-8F6F0DFF3A1B}"/>
          </ac:spMkLst>
        </pc:spChg>
        <pc:spChg chg="mod">
          <ac:chgData name="Dean R Edstrom JR" userId="986d7cb0-ec66-48ed-a328-f6397119c7a3" providerId="ADAL" clId="{66BBAF56-B5E1-437E-8725-2E3B5D3FB8C1}" dt="2023-12-08T14:42:08.510" v="1321"/>
          <ac:spMkLst>
            <pc:docMk/>
            <pc:sldMk cId="1545852870" sldId="330"/>
            <ac:spMk id="5" creationId="{943DC889-BEF2-A0DF-46D9-966FD19B4EAC}"/>
          </ac:spMkLst>
        </pc:spChg>
      </pc:sldChg>
      <pc:sldChg chg="modSp new mod">
        <pc:chgData name="Dean R Edstrom JR" userId="986d7cb0-ec66-48ed-a328-f6397119c7a3" providerId="ADAL" clId="{66BBAF56-B5E1-437E-8725-2E3B5D3FB8C1}" dt="2023-12-08T15:41:24.531" v="3932"/>
        <pc:sldMkLst>
          <pc:docMk/>
          <pc:sldMk cId="2090058247" sldId="331"/>
        </pc:sldMkLst>
        <pc:spChg chg="mod">
          <ac:chgData name="Dean R Edstrom JR" userId="986d7cb0-ec66-48ed-a328-f6397119c7a3" providerId="ADAL" clId="{66BBAF56-B5E1-437E-8725-2E3B5D3FB8C1}" dt="2023-12-08T15:05:07.193" v="2262" actId="20577"/>
          <ac:spMkLst>
            <pc:docMk/>
            <pc:sldMk cId="2090058247" sldId="331"/>
            <ac:spMk id="2" creationId="{BF4DBB6C-FB78-C478-F156-C56BCE34607F}"/>
          </ac:spMkLst>
        </pc:spChg>
        <pc:spChg chg="mod">
          <ac:chgData name="Dean R Edstrom JR" userId="986d7cb0-ec66-48ed-a328-f6397119c7a3" providerId="ADAL" clId="{66BBAF56-B5E1-437E-8725-2E3B5D3FB8C1}" dt="2023-12-08T14:52:32.952" v="1910" actId="20577"/>
          <ac:spMkLst>
            <pc:docMk/>
            <pc:sldMk cId="2090058247" sldId="331"/>
            <ac:spMk id="3" creationId="{99B66A64-1C0E-13FE-7EE9-12CD2D6F5D77}"/>
          </ac:spMkLst>
        </pc:spChg>
        <pc:spChg chg="mod">
          <ac:chgData name="Dean R Edstrom JR" userId="986d7cb0-ec66-48ed-a328-f6397119c7a3" providerId="ADAL" clId="{66BBAF56-B5E1-437E-8725-2E3B5D3FB8C1}" dt="2023-12-08T15:41:24.531" v="3932"/>
          <ac:spMkLst>
            <pc:docMk/>
            <pc:sldMk cId="2090058247" sldId="331"/>
            <ac:spMk id="5" creationId="{9DB8CF17-7A91-8472-FD8E-FBCC5CC9BD75}"/>
          </ac:spMkLst>
        </pc:spChg>
      </pc:sldChg>
      <pc:sldChg chg="del">
        <pc:chgData name="Dean R Edstrom JR" userId="986d7cb0-ec66-48ed-a328-f6397119c7a3" providerId="ADAL" clId="{66BBAF56-B5E1-437E-8725-2E3B5D3FB8C1}" dt="2023-12-08T14:20:14.732" v="6" actId="47"/>
        <pc:sldMkLst>
          <pc:docMk/>
          <pc:sldMk cId="4062590363" sldId="331"/>
        </pc:sldMkLst>
      </pc:sldChg>
      <pc:sldChg chg="addSp modSp new mod">
        <pc:chgData name="Dean R Edstrom JR" userId="986d7cb0-ec66-48ed-a328-f6397119c7a3" providerId="ADAL" clId="{66BBAF56-B5E1-437E-8725-2E3B5D3FB8C1}" dt="2023-12-08T15:46:13.673" v="4006" actId="1037"/>
        <pc:sldMkLst>
          <pc:docMk/>
          <pc:sldMk cId="1738351940" sldId="332"/>
        </pc:sldMkLst>
        <pc:spChg chg="mod ord">
          <ac:chgData name="Dean R Edstrom JR" userId="986d7cb0-ec66-48ed-a328-f6397119c7a3" providerId="ADAL" clId="{66BBAF56-B5E1-437E-8725-2E3B5D3FB8C1}" dt="2023-12-08T15:44:12.854" v="3976" actId="20577"/>
          <ac:spMkLst>
            <pc:docMk/>
            <pc:sldMk cId="1738351940" sldId="332"/>
            <ac:spMk id="2" creationId="{E7F2A1B2-4B97-8BD9-623A-1FDC810E0522}"/>
          </ac:spMkLst>
        </pc:spChg>
        <pc:spChg chg="mod">
          <ac:chgData name="Dean R Edstrom JR" userId="986d7cb0-ec66-48ed-a328-f6397119c7a3" providerId="ADAL" clId="{66BBAF56-B5E1-437E-8725-2E3B5D3FB8C1}" dt="2023-12-08T15:12:37.324" v="2995" actId="20577"/>
          <ac:spMkLst>
            <pc:docMk/>
            <pc:sldMk cId="1738351940" sldId="332"/>
            <ac:spMk id="3" creationId="{91F0477D-CB1E-7CC9-9323-9D3E9AA6D6CC}"/>
          </ac:spMkLst>
        </pc:spChg>
        <pc:spChg chg="mod">
          <ac:chgData name="Dean R Edstrom JR" userId="986d7cb0-ec66-48ed-a328-f6397119c7a3" providerId="ADAL" clId="{66BBAF56-B5E1-437E-8725-2E3B5D3FB8C1}" dt="2023-12-08T15:37:50.090" v="3804"/>
          <ac:spMkLst>
            <pc:docMk/>
            <pc:sldMk cId="1738351940" sldId="332"/>
            <ac:spMk id="5" creationId="{EA3DCEF0-4D03-5B09-7EEA-3AD436CE8594}"/>
          </ac:spMkLst>
        </pc:spChg>
        <pc:picChg chg="add mod ord">
          <ac:chgData name="Dean R Edstrom JR" userId="986d7cb0-ec66-48ed-a328-f6397119c7a3" providerId="ADAL" clId="{66BBAF56-B5E1-437E-8725-2E3B5D3FB8C1}" dt="2023-12-08T15:46:13.673" v="4006" actId="1037"/>
          <ac:picMkLst>
            <pc:docMk/>
            <pc:sldMk cId="1738351940" sldId="332"/>
            <ac:picMk id="8" creationId="{FB2DFEDB-2611-50A1-2864-E15BB0C76222}"/>
          </ac:picMkLst>
        </pc:picChg>
      </pc:sldChg>
      <pc:sldChg chg="modSp new mod">
        <pc:chgData name="Dean R Edstrom JR" userId="986d7cb0-ec66-48ed-a328-f6397119c7a3" providerId="ADAL" clId="{66BBAF56-B5E1-437E-8725-2E3B5D3FB8C1}" dt="2023-12-08T15:37:54.273" v="3805"/>
        <pc:sldMkLst>
          <pc:docMk/>
          <pc:sldMk cId="2226604135" sldId="333"/>
        </pc:sldMkLst>
        <pc:spChg chg="mod">
          <ac:chgData name="Dean R Edstrom JR" userId="986d7cb0-ec66-48ed-a328-f6397119c7a3" providerId="ADAL" clId="{66BBAF56-B5E1-437E-8725-2E3B5D3FB8C1}" dt="2023-12-08T15:37:41.851" v="3803" actId="20577"/>
          <ac:spMkLst>
            <pc:docMk/>
            <pc:sldMk cId="2226604135" sldId="333"/>
            <ac:spMk id="2" creationId="{8363FA3E-91AD-B5CB-2F35-2CC706F7C04D}"/>
          </ac:spMkLst>
        </pc:spChg>
        <pc:spChg chg="mod">
          <ac:chgData name="Dean R Edstrom JR" userId="986d7cb0-ec66-48ed-a328-f6397119c7a3" providerId="ADAL" clId="{66BBAF56-B5E1-437E-8725-2E3B5D3FB8C1}" dt="2023-12-08T15:28:32.991" v="3125" actId="20577"/>
          <ac:spMkLst>
            <pc:docMk/>
            <pc:sldMk cId="2226604135" sldId="333"/>
            <ac:spMk id="3" creationId="{DC287A19-B768-A504-BF41-598768A1CF69}"/>
          </ac:spMkLst>
        </pc:spChg>
        <pc:spChg chg="mod">
          <ac:chgData name="Dean R Edstrom JR" userId="986d7cb0-ec66-48ed-a328-f6397119c7a3" providerId="ADAL" clId="{66BBAF56-B5E1-437E-8725-2E3B5D3FB8C1}" dt="2023-12-08T15:37:54.273" v="3805"/>
          <ac:spMkLst>
            <pc:docMk/>
            <pc:sldMk cId="2226604135" sldId="333"/>
            <ac:spMk id="5" creationId="{94626169-BE78-F0CE-5660-FFE7691FCB75}"/>
          </ac:spMkLst>
        </pc:spChg>
      </pc:sldChg>
    </pc:docChg>
  </pc:docChgLst>
  <pc:docChgLst>
    <pc:chgData name="Dean R Edstrom JR" userId="986d7cb0-ec66-48ed-a328-f6397119c7a3" providerId="ADAL" clId="{37B3BB1A-2B07-4533-9B74-F6F2453D3E74}"/>
    <pc:docChg chg="modSld">
      <pc:chgData name="Dean R Edstrom JR" userId="986d7cb0-ec66-48ed-a328-f6397119c7a3" providerId="ADAL" clId="{37B3BB1A-2B07-4533-9B74-F6F2453D3E74}" dt="2023-10-20T15:51:39.202" v="14" actId="121"/>
      <pc:docMkLst>
        <pc:docMk/>
      </pc:docMkLst>
      <pc:sldChg chg="modSp mod">
        <pc:chgData name="Dean R Edstrom JR" userId="986d7cb0-ec66-48ed-a328-f6397119c7a3" providerId="ADAL" clId="{37B3BB1A-2B07-4533-9B74-F6F2453D3E74}" dt="2023-10-20T15:51:17.759" v="9" actId="121"/>
        <pc:sldMkLst>
          <pc:docMk/>
          <pc:sldMk cId="1150496349" sldId="325"/>
        </pc:sldMkLst>
        <pc:spChg chg="mod">
          <ac:chgData name="Dean R Edstrom JR" userId="986d7cb0-ec66-48ed-a328-f6397119c7a3" providerId="ADAL" clId="{37B3BB1A-2B07-4533-9B74-F6F2453D3E74}" dt="2023-10-20T15:51:17.759" v="9" actId="121"/>
          <ac:spMkLst>
            <pc:docMk/>
            <pc:sldMk cId="1150496349" sldId="325"/>
            <ac:spMk id="4" creationId="{C1795F4C-CD68-3E9A-170B-F6537D924DEB}"/>
          </ac:spMkLst>
        </pc:spChg>
      </pc:sldChg>
      <pc:sldChg chg="modSp mod">
        <pc:chgData name="Dean R Edstrom JR" userId="986d7cb0-ec66-48ed-a328-f6397119c7a3" providerId="ADAL" clId="{37B3BB1A-2B07-4533-9B74-F6F2453D3E74}" dt="2023-10-20T15:51:39.202" v="14" actId="121"/>
        <pc:sldMkLst>
          <pc:docMk/>
          <pc:sldMk cId="932117474" sldId="328"/>
        </pc:sldMkLst>
        <pc:spChg chg="mod">
          <ac:chgData name="Dean R Edstrom JR" userId="986d7cb0-ec66-48ed-a328-f6397119c7a3" providerId="ADAL" clId="{37B3BB1A-2B07-4533-9B74-F6F2453D3E74}" dt="2023-10-20T15:51:39.202" v="14" actId="121"/>
          <ac:spMkLst>
            <pc:docMk/>
            <pc:sldMk cId="932117474" sldId="328"/>
            <ac:spMk id="4" creationId="{C0D4142A-AFD0-7F4C-C4AD-4181E77BD0FD}"/>
          </ac:spMkLst>
        </pc:spChg>
      </pc:sldChg>
      <pc:sldChg chg="modSp mod">
        <pc:chgData name="Dean R Edstrom JR" userId="986d7cb0-ec66-48ed-a328-f6397119c7a3" providerId="ADAL" clId="{37B3BB1A-2B07-4533-9B74-F6F2453D3E74}" dt="2023-10-20T15:51:30.280" v="12" actId="14100"/>
        <pc:sldMkLst>
          <pc:docMk/>
          <pc:sldMk cId="2662965817" sldId="329"/>
        </pc:sldMkLst>
        <pc:spChg chg="mod">
          <ac:chgData name="Dean R Edstrom JR" userId="986d7cb0-ec66-48ed-a328-f6397119c7a3" providerId="ADAL" clId="{37B3BB1A-2B07-4533-9B74-F6F2453D3E74}" dt="2023-10-20T15:51:30.280" v="12" actId="14100"/>
          <ac:spMkLst>
            <pc:docMk/>
            <pc:sldMk cId="2662965817" sldId="329"/>
            <ac:spMk id="4" creationId="{AF693E88-330B-EEEB-BB57-A3A4C67A1FBB}"/>
          </ac:spMkLst>
        </pc:spChg>
      </pc:sldChg>
      <pc:sldChg chg="modSp mod">
        <pc:chgData name="Dean R Edstrom JR" userId="986d7cb0-ec66-48ed-a328-f6397119c7a3" providerId="ADAL" clId="{37B3BB1A-2B07-4533-9B74-F6F2453D3E74}" dt="2023-10-20T15:51:08.177" v="7" actId="121"/>
        <pc:sldMkLst>
          <pc:docMk/>
          <pc:sldMk cId="4062590363" sldId="331"/>
        </pc:sldMkLst>
        <pc:spChg chg="mod">
          <ac:chgData name="Dean R Edstrom JR" userId="986d7cb0-ec66-48ed-a328-f6397119c7a3" providerId="ADAL" clId="{37B3BB1A-2B07-4533-9B74-F6F2453D3E74}" dt="2023-10-20T15:50:38.745" v="4" actId="20577"/>
          <ac:spMkLst>
            <pc:docMk/>
            <pc:sldMk cId="4062590363" sldId="331"/>
            <ac:spMk id="2" creationId="{251814A9-C19A-84A8-4DB5-EEB4D40A2F71}"/>
          </ac:spMkLst>
        </pc:spChg>
        <pc:spChg chg="mod">
          <ac:chgData name="Dean R Edstrom JR" userId="986d7cb0-ec66-48ed-a328-f6397119c7a3" providerId="ADAL" clId="{37B3BB1A-2B07-4533-9B74-F6F2453D3E74}" dt="2023-10-20T15:51:08.177" v="7" actId="121"/>
          <ac:spMkLst>
            <pc:docMk/>
            <pc:sldMk cId="4062590363" sldId="331"/>
            <ac:spMk id="4" creationId="{6B971502-A209-DDBF-E134-207272D20324}"/>
          </ac:spMkLst>
        </pc:spChg>
        <pc:spChg chg="mod">
          <ac:chgData name="Dean R Edstrom JR" userId="986d7cb0-ec66-48ed-a328-f6397119c7a3" providerId="ADAL" clId="{37B3BB1A-2B07-4533-9B74-F6F2453D3E74}" dt="2023-10-20T15:50:58.987" v="5"/>
          <ac:spMkLst>
            <pc:docMk/>
            <pc:sldMk cId="4062590363" sldId="331"/>
            <ac:spMk id="5" creationId="{BF1E792C-916D-EBDE-F4F7-BB698A741FC4}"/>
          </ac:spMkLst>
        </pc:spChg>
      </pc:sldChg>
    </pc:docChg>
  </pc:docChgLst>
  <pc:docChgLst>
    <pc:chgData name="Dean R Edstrom JR" userId="986d7cb0-ec66-48ed-a328-f6397119c7a3" providerId="ADAL" clId="{6437B363-2139-4311-BB9B-07A8CE889F22}"/>
    <pc:docChg chg="undo custSel addSld delSld modSld">
      <pc:chgData name="Dean R Edstrom JR" userId="986d7cb0-ec66-48ed-a328-f6397119c7a3" providerId="ADAL" clId="{6437B363-2139-4311-BB9B-07A8CE889F22}" dt="2023-10-20T14:08:43.288" v="999" actId="20577"/>
      <pc:docMkLst>
        <pc:docMk/>
      </pc:docMkLst>
      <pc:sldChg chg="modSp mod">
        <pc:chgData name="Dean R Edstrom JR" userId="986d7cb0-ec66-48ed-a328-f6397119c7a3" providerId="ADAL" clId="{6437B363-2139-4311-BB9B-07A8CE889F22}" dt="2023-10-20T12:52:11.318" v="3" actId="20577"/>
        <pc:sldMkLst>
          <pc:docMk/>
          <pc:sldMk cId="1989597527" sldId="294"/>
        </pc:sldMkLst>
        <pc:spChg chg="mod">
          <ac:chgData name="Dean R Edstrom JR" userId="986d7cb0-ec66-48ed-a328-f6397119c7a3" providerId="ADAL" clId="{6437B363-2139-4311-BB9B-07A8CE889F22}" dt="2023-10-20T12:52:11.318" v="3" actId="20577"/>
          <ac:spMkLst>
            <pc:docMk/>
            <pc:sldMk cId="1989597527" sldId="294"/>
            <ac:spMk id="2" creationId="{00000000-0000-0000-0000-000000000000}"/>
          </ac:spMkLst>
        </pc:spChg>
      </pc:sldChg>
      <pc:sldChg chg="addSp modSp mod">
        <pc:chgData name="Dean R Edstrom JR" userId="986d7cb0-ec66-48ed-a328-f6397119c7a3" providerId="ADAL" clId="{6437B363-2139-4311-BB9B-07A8CE889F22}" dt="2023-10-20T13:10:25.445" v="420" actId="20577"/>
        <pc:sldMkLst>
          <pc:docMk/>
          <pc:sldMk cId="1150496349" sldId="325"/>
        </pc:sldMkLst>
        <pc:spChg chg="mod">
          <ac:chgData name="Dean R Edstrom JR" userId="986d7cb0-ec66-48ed-a328-f6397119c7a3" providerId="ADAL" clId="{6437B363-2139-4311-BB9B-07A8CE889F22}" dt="2023-10-20T13:10:25.445" v="420" actId="20577"/>
          <ac:spMkLst>
            <pc:docMk/>
            <pc:sldMk cId="1150496349" sldId="325"/>
            <ac:spMk id="2" creationId="{1A6ABCB8-A90E-F668-CDE7-6C8A469F1D40}"/>
          </ac:spMkLst>
        </pc:spChg>
        <pc:spChg chg="add mod">
          <ac:chgData name="Dean R Edstrom JR" userId="986d7cb0-ec66-48ed-a328-f6397119c7a3" providerId="ADAL" clId="{6437B363-2139-4311-BB9B-07A8CE889F22}" dt="2023-10-20T13:05:42.135" v="343" actId="1076"/>
          <ac:spMkLst>
            <pc:docMk/>
            <pc:sldMk cId="1150496349" sldId="325"/>
            <ac:spMk id="7" creationId="{81F0EF29-1E38-E22A-4309-9ECE8238585C}"/>
          </ac:spMkLst>
        </pc:spChg>
      </pc:sldChg>
      <pc:sldChg chg="modSp mod">
        <pc:chgData name="Dean R Edstrom JR" userId="986d7cb0-ec66-48ed-a328-f6397119c7a3" providerId="ADAL" clId="{6437B363-2139-4311-BB9B-07A8CE889F22}" dt="2023-10-20T14:08:43.288" v="999" actId="20577"/>
        <pc:sldMkLst>
          <pc:docMk/>
          <pc:sldMk cId="2662965817" sldId="329"/>
        </pc:sldMkLst>
        <pc:spChg chg="mod">
          <ac:chgData name="Dean R Edstrom JR" userId="986d7cb0-ec66-48ed-a328-f6397119c7a3" providerId="ADAL" clId="{6437B363-2139-4311-BB9B-07A8CE889F22}" dt="2023-10-20T14:08:43.288" v="999" actId="20577"/>
          <ac:spMkLst>
            <pc:docMk/>
            <pc:sldMk cId="2662965817" sldId="329"/>
            <ac:spMk id="2" creationId="{A71883DC-81E4-0E13-0471-929B251BFA3E}"/>
          </ac:spMkLst>
        </pc:spChg>
      </pc:sldChg>
      <pc:sldChg chg="del">
        <pc:chgData name="Dean R Edstrom JR" userId="986d7cb0-ec66-48ed-a328-f6397119c7a3" providerId="ADAL" clId="{6437B363-2139-4311-BB9B-07A8CE889F22}" dt="2023-10-20T14:07:48.949" v="991" actId="47"/>
        <pc:sldMkLst>
          <pc:docMk/>
          <pc:sldMk cId="860460932" sldId="330"/>
        </pc:sldMkLst>
      </pc:sldChg>
      <pc:sldChg chg="modSp new mod">
        <pc:chgData name="Dean R Edstrom JR" userId="986d7cb0-ec66-48ed-a328-f6397119c7a3" providerId="ADAL" clId="{6437B363-2139-4311-BB9B-07A8CE889F22}" dt="2023-10-20T13:45:47.955" v="990" actId="20577"/>
        <pc:sldMkLst>
          <pc:docMk/>
          <pc:sldMk cId="4062590363" sldId="331"/>
        </pc:sldMkLst>
        <pc:spChg chg="mod">
          <ac:chgData name="Dean R Edstrom JR" userId="986d7cb0-ec66-48ed-a328-f6397119c7a3" providerId="ADAL" clId="{6437B363-2139-4311-BB9B-07A8CE889F22}" dt="2023-10-20T13:45:47.955" v="990" actId="20577"/>
          <ac:spMkLst>
            <pc:docMk/>
            <pc:sldMk cId="4062590363" sldId="331"/>
            <ac:spMk id="2" creationId="{251814A9-C19A-84A8-4DB5-EEB4D40A2F71}"/>
          </ac:spMkLst>
        </pc:spChg>
        <pc:spChg chg="mod">
          <ac:chgData name="Dean R Edstrom JR" userId="986d7cb0-ec66-48ed-a328-f6397119c7a3" providerId="ADAL" clId="{6437B363-2139-4311-BB9B-07A8CE889F22}" dt="2023-10-20T13:06:05.525" v="345"/>
          <ac:spMkLst>
            <pc:docMk/>
            <pc:sldMk cId="4062590363" sldId="331"/>
            <ac:spMk id="3" creationId="{F8EAEAD2-7476-32B5-925D-4B8D5FF15826}"/>
          </ac:spMkLst>
        </pc:spChg>
      </pc:sldChg>
    </pc:docChg>
  </pc:docChgLst>
  <pc:docChgLst>
    <pc:chgData name="Dean R Edstrom JR" userId="986d7cb0-ec66-48ed-a328-f6397119c7a3" providerId="ADAL" clId="{D0F9CA44-7132-48DD-B0D1-6F3EF7B8EDD3}"/>
    <pc:docChg chg="custSel modSld">
      <pc:chgData name="Dean R Edstrom JR" userId="986d7cb0-ec66-48ed-a328-f6397119c7a3" providerId="ADAL" clId="{D0F9CA44-7132-48DD-B0D1-6F3EF7B8EDD3}" dt="2023-09-29T13:20:05.023" v="607" actId="403"/>
      <pc:docMkLst>
        <pc:docMk/>
      </pc:docMkLst>
      <pc:sldChg chg="modSp mod">
        <pc:chgData name="Dean R Edstrom JR" userId="986d7cb0-ec66-48ed-a328-f6397119c7a3" providerId="ADAL" clId="{D0F9CA44-7132-48DD-B0D1-6F3EF7B8EDD3}" dt="2023-09-29T13:20:05.023" v="607" actId="403"/>
        <pc:sldMkLst>
          <pc:docMk/>
          <pc:sldMk cId="2855328309" sldId="324"/>
        </pc:sldMkLst>
        <pc:spChg chg="mod">
          <ac:chgData name="Dean R Edstrom JR" userId="986d7cb0-ec66-48ed-a328-f6397119c7a3" providerId="ADAL" clId="{D0F9CA44-7132-48DD-B0D1-6F3EF7B8EDD3}" dt="2023-09-29T13:20:05.023" v="607" actId="403"/>
          <ac:spMkLst>
            <pc:docMk/>
            <pc:sldMk cId="2855328309" sldId="324"/>
            <ac:spMk id="2" creationId="{9E296C0A-1A50-2DBF-955C-2D05210CC27A}"/>
          </ac:spMkLst>
        </pc:spChg>
      </pc:sldChg>
      <pc:sldChg chg="modSp mod">
        <pc:chgData name="Dean R Edstrom JR" userId="986d7cb0-ec66-48ed-a328-f6397119c7a3" providerId="ADAL" clId="{D0F9CA44-7132-48DD-B0D1-6F3EF7B8EDD3}" dt="2023-09-29T13:11:50.803" v="292" actId="113"/>
        <pc:sldMkLst>
          <pc:docMk/>
          <pc:sldMk cId="1150496349" sldId="325"/>
        </pc:sldMkLst>
        <pc:spChg chg="mod">
          <ac:chgData name="Dean R Edstrom JR" userId="986d7cb0-ec66-48ed-a328-f6397119c7a3" providerId="ADAL" clId="{D0F9CA44-7132-48DD-B0D1-6F3EF7B8EDD3}" dt="2023-09-29T13:11:50.803" v="292" actId="113"/>
          <ac:spMkLst>
            <pc:docMk/>
            <pc:sldMk cId="1150496349" sldId="325"/>
            <ac:spMk id="2" creationId="{1A6ABCB8-A90E-F668-CDE7-6C8A469F1D40}"/>
          </ac:spMkLst>
        </pc:spChg>
      </pc:sldChg>
    </pc:docChg>
  </pc:docChgLst>
  <pc:docChgLst>
    <pc:chgData name="Dean R Edstrom JR" userId="986d7cb0-ec66-48ed-a328-f6397119c7a3" providerId="ADAL" clId="{A7C57033-FC04-4FDE-A3B2-BA9B0321FBAA}"/>
    <pc:docChg chg="modSld">
      <pc:chgData name="Dean R Edstrom JR" userId="986d7cb0-ec66-48ed-a328-f6397119c7a3" providerId="ADAL" clId="{A7C57033-FC04-4FDE-A3B2-BA9B0321FBAA}" dt="2023-09-15T16:29:49.826" v="0"/>
      <pc:docMkLst>
        <pc:docMk/>
      </pc:docMkLst>
      <pc:sldChg chg="modSp mod">
        <pc:chgData name="Dean R Edstrom JR" userId="986d7cb0-ec66-48ed-a328-f6397119c7a3" providerId="ADAL" clId="{A7C57033-FC04-4FDE-A3B2-BA9B0321FBAA}" dt="2023-09-15T16:29:49.826" v="0"/>
        <pc:sldMkLst>
          <pc:docMk/>
          <pc:sldMk cId="2662965817" sldId="329"/>
        </pc:sldMkLst>
        <pc:spChg chg="mod">
          <ac:chgData name="Dean R Edstrom JR" userId="986d7cb0-ec66-48ed-a328-f6397119c7a3" providerId="ADAL" clId="{A7C57033-FC04-4FDE-A3B2-BA9B0321FBAA}" dt="2023-09-15T16:29:49.826" v="0"/>
          <ac:spMkLst>
            <pc:docMk/>
            <pc:sldMk cId="2662965817" sldId="329"/>
            <ac:spMk id="5" creationId="{3D4DCDBA-46A4-A844-875E-FBE6F380A467}"/>
          </ac:spMkLst>
        </pc:spChg>
      </pc:sldChg>
    </pc:docChg>
  </pc:docChgLst>
  <pc:docChgLst>
    <pc:chgData name="Dean R Edstrom JR" userId="986d7cb0-ec66-48ed-a328-f6397119c7a3" providerId="ADAL" clId="{492C280A-4C60-45C4-8CF4-8475774D78EA}"/>
    <pc:docChg chg="undo custSel addSld delSld modSld">
      <pc:chgData name="Dean R Edstrom JR" userId="986d7cb0-ec66-48ed-a328-f6397119c7a3" providerId="ADAL" clId="{492C280A-4C60-45C4-8CF4-8475774D78EA}" dt="2024-01-26T17:55:33.008" v="3000" actId="20577"/>
      <pc:docMkLst>
        <pc:docMk/>
      </pc:docMkLst>
      <pc:sldChg chg="modSp mod">
        <pc:chgData name="Dean R Edstrom JR" userId="986d7cb0-ec66-48ed-a328-f6397119c7a3" providerId="ADAL" clId="{492C280A-4C60-45C4-8CF4-8475774D78EA}" dt="2024-01-26T15:01:26.592" v="1754" actId="20577"/>
        <pc:sldMkLst>
          <pc:docMk/>
          <pc:sldMk cId="1989597527" sldId="294"/>
        </pc:sldMkLst>
        <pc:spChg chg="mod">
          <ac:chgData name="Dean R Edstrom JR" userId="986d7cb0-ec66-48ed-a328-f6397119c7a3" providerId="ADAL" clId="{492C280A-4C60-45C4-8CF4-8475774D78EA}" dt="2024-01-26T15:01:26.592" v="1754" actId="20577"/>
          <ac:spMkLst>
            <pc:docMk/>
            <pc:sldMk cId="1989597527" sldId="294"/>
            <ac:spMk id="2" creationId="{00000000-0000-0000-0000-000000000000}"/>
          </ac:spMkLst>
        </pc:spChg>
      </pc:sldChg>
      <pc:sldChg chg="del">
        <pc:chgData name="Dean R Edstrom JR" userId="986d7cb0-ec66-48ed-a328-f6397119c7a3" providerId="ADAL" clId="{492C280A-4C60-45C4-8CF4-8475774D78EA}" dt="2024-01-19T15:52:53.048" v="911" actId="47"/>
        <pc:sldMkLst>
          <pc:docMk/>
          <pc:sldMk cId="932117474" sldId="328"/>
        </pc:sldMkLst>
      </pc:sldChg>
      <pc:sldChg chg="addSp modSp mod">
        <pc:chgData name="Dean R Edstrom JR" userId="986d7cb0-ec66-48ed-a328-f6397119c7a3" providerId="ADAL" clId="{492C280A-4C60-45C4-8CF4-8475774D78EA}" dt="2024-01-26T15:39:59.201" v="2629" actId="6549"/>
        <pc:sldMkLst>
          <pc:docMk/>
          <pc:sldMk cId="922885218" sldId="329"/>
        </pc:sldMkLst>
        <pc:spChg chg="mod">
          <ac:chgData name="Dean R Edstrom JR" userId="986d7cb0-ec66-48ed-a328-f6397119c7a3" providerId="ADAL" clId="{492C280A-4C60-45C4-8CF4-8475774D78EA}" dt="2024-01-26T15:39:59.201" v="2629" actId="6549"/>
          <ac:spMkLst>
            <pc:docMk/>
            <pc:sldMk cId="922885218" sldId="329"/>
            <ac:spMk id="2" creationId="{CBF63AA5-DB6B-D82F-A94E-7AB7CE2BF9E6}"/>
          </ac:spMkLst>
        </pc:spChg>
        <pc:spChg chg="mod">
          <ac:chgData name="Dean R Edstrom JR" userId="986d7cb0-ec66-48ed-a328-f6397119c7a3" providerId="ADAL" clId="{492C280A-4C60-45C4-8CF4-8475774D78EA}" dt="2024-01-19T15:36:51.738" v="752" actId="121"/>
          <ac:spMkLst>
            <pc:docMk/>
            <pc:sldMk cId="922885218" sldId="329"/>
            <ac:spMk id="4" creationId="{F6EAB0FA-E414-AC6C-F20C-A5B5752B779D}"/>
          </ac:spMkLst>
        </pc:spChg>
        <pc:picChg chg="add mod">
          <ac:chgData name="Dean R Edstrom JR" userId="986d7cb0-ec66-48ed-a328-f6397119c7a3" providerId="ADAL" clId="{492C280A-4C60-45C4-8CF4-8475774D78EA}" dt="2024-01-26T15:39:32.462" v="2624" actId="1038"/>
          <ac:picMkLst>
            <pc:docMk/>
            <pc:sldMk cId="922885218" sldId="329"/>
            <ac:picMk id="8" creationId="{B3CB8338-965F-144D-971C-20E2ADB423B8}"/>
          </ac:picMkLst>
        </pc:picChg>
      </pc:sldChg>
      <pc:sldChg chg="modSp mod">
        <pc:chgData name="Dean R Edstrom JR" userId="986d7cb0-ec66-48ed-a328-f6397119c7a3" providerId="ADAL" clId="{492C280A-4C60-45C4-8CF4-8475774D78EA}" dt="2024-01-19T15:26:57.342" v="11" actId="121"/>
        <pc:sldMkLst>
          <pc:docMk/>
          <pc:sldMk cId="1545852870" sldId="330"/>
        </pc:sldMkLst>
        <pc:spChg chg="mod">
          <ac:chgData name="Dean R Edstrom JR" userId="986d7cb0-ec66-48ed-a328-f6397119c7a3" providerId="ADAL" clId="{492C280A-4C60-45C4-8CF4-8475774D78EA}" dt="2024-01-19T15:26:57.342" v="11" actId="121"/>
          <ac:spMkLst>
            <pc:docMk/>
            <pc:sldMk cId="1545852870" sldId="330"/>
            <ac:spMk id="4" creationId="{0C92A218-98C7-F027-9736-8BC599D399B2}"/>
          </ac:spMkLst>
        </pc:spChg>
      </pc:sldChg>
      <pc:sldChg chg="addSp delSp modSp mod">
        <pc:chgData name="Dean R Edstrom JR" userId="986d7cb0-ec66-48ed-a328-f6397119c7a3" providerId="ADAL" clId="{492C280A-4C60-45C4-8CF4-8475774D78EA}" dt="2024-01-26T17:55:33.008" v="3000" actId="20577"/>
        <pc:sldMkLst>
          <pc:docMk/>
          <pc:sldMk cId="2090058247" sldId="331"/>
        </pc:sldMkLst>
        <pc:spChg chg="mod">
          <ac:chgData name="Dean R Edstrom JR" userId="986d7cb0-ec66-48ed-a328-f6397119c7a3" providerId="ADAL" clId="{492C280A-4C60-45C4-8CF4-8475774D78EA}" dt="2024-01-26T17:55:33.008" v="3000" actId="20577"/>
          <ac:spMkLst>
            <pc:docMk/>
            <pc:sldMk cId="2090058247" sldId="331"/>
            <ac:spMk id="2" creationId="{BF4DBB6C-FB78-C478-F156-C56BCE34607F}"/>
          </ac:spMkLst>
        </pc:spChg>
        <pc:spChg chg="mod">
          <ac:chgData name="Dean R Edstrom JR" userId="986d7cb0-ec66-48ed-a328-f6397119c7a3" providerId="ADAL" clId="{492C280A-4C60-45C4-8CF4-8475774D78EA}" dt="2024-01-19T15:29:54.516" v="249" actId="20577"/>
          <ac:spMkLst>
            <pc:docMk/>
            <pc:sldMk cId="2090058247" sldId="331"/>
            <ac:spMk id="3" creationId="{99B66A64-1C0E-13FE-7EE9-12CD2D6F5D77}"/>
          </ac:spMkLst>
        </pc:spChg>
        <pc:spChg chg="mod">
          <ac:chgData name="Dean R Edstrom JR" userId="986d7cb0-ec66-48ed-a328-f6397119c7a3" providerId="ADAL" clId="{492C280A-4C60-45C4-8CF4-8475774D78EA}" dt="2024-01-19T15:32:34.144" v="445" actId="121"/>
          <ac:spMkLst>
            <pc:docMk/>
            <pc:sldMk cId="2090058247" sldId="331"/>
            <ac:spMk id="4" creationId="{9F75B1CA-9A6F-8E90-59D9-F542FF52FD36}"/>
          </ac:spMkLst>
        </pc:spChg>
        <pc:picChg chg="add mod">
          <ac:chgData name="Dean R Edstrom JR" userId="986d7cb0-ec66-48ed-a328-f6397119c7a3" providerId="ADAL" clId="{492C280A-4C60-45C4-8CF4-8475774D78EA}" dt="2024-01-26T15:05:01.598" v="1838" actId="14100"/>
          <ac:picMkLst>
            <pc:docMk/>
            <pc:sldMk cId="2090058247" sldId="331"/>
            <ac:picMk id="8" creationId="{E5085106-FD9A-EEBB-9DE5-072C43FADC56}"/>
          </ac:picMkLst>
        </pc:picChg>
        <pc:picChg chg="add del mod">
          <ac:chgData name="Dean R Edstrom JR" userId="986d7cb0-ec66-48ed-a328-f6397119c7a3" providerId="ADAL" clId="{492C280A-4C60-45C4-8CF4-8475774D78EA}" dt="2024-01-19T16:01:21.964" v="1242" actId="478"/>
          <ac:picMkLst>
            <pc:docMk/>
            <pc:sldMk cId="2090058247" sldId="331"/>
            <ac:picMk id="8" creationId="{FA563625-CE3A-F095-AF8E-ECC1BFDAC3F2}"/>
          </ac:picMkLst>
        </pc:picChg>
      </pc:sldChg>
      <pc:sldChg chg="addSp delSp modSp mod modClrScheme chgLayout">
        <pc:chgData name="Dean R Edstrom JR" userId="986d7cb0-ec66-48ed-a328-f6397119c7a3" providerId="ADAL" clId="{492C280A-4C60-45C4-8CF4-8475774D78EA}" dt="2024-01-26T15:08:32" v="2037" actId="20577"/>
        <pc:sldMkLst>
          <pc:docMk/>
          <pc:sldMk cId="1738351940" sldId="332"/>
        </pc:sldMkLst>
        <pc:spChg chg="mod">
          <ac:chgData name="Dean R Edstrom JR" userId="986d7cb0-ec66-48ed-a328-f6397119c7a3" providerId="ADAL" clId="{492C280A-4C60-45C4-8CF4-8475774D78EA}" dt="2024-01-26T15:08:32" v="2037" actId="20577"/>
          <ac:spMkLst>
            <pc:docMk/>
            <pc:sldMk cId="1738351940" sldId="332"/>
            <ac:spMk id="2" creationId="{E7F2A1B2-4B97-8BD9-623A-1FDC810E0522}"/>
          </ac:spMkLst>
        </pc:spChg>
        <pc:spChg chg="mod ord">
          <ac:chgData name="Dean R Edstrom JR" userId="986d7cb0-ec66-48ed-a328-f6397119c7a3" providerId="ADAL" clId="{492C280A-4C60-45C4-8CF4-8475774D78EA}" dt="2024-01-19T16:04:40.377" v="1334" actId="313"/>
          <ac:spMkLst>
            <pc:docMk/>
            <pc:sldMk cId="1738351940" sldId="332"/>
            <ac:spMk id="3" creationId="{91F0477D-CB1E-7CC9-9323-9D3E9AA6D6CC}"/>
          </ac:spMkLst>
        </pc:spChg>
        <pc:spChg chg="mod">
          <ac:chgData name="Dean R Edstrom JR" userId="986d7cb0-ec66-48ed-a328-f6397119c7a3" providerId="ADAL" clId="{492C280A-4C60-45C4-8CF4-8475774D78EA}" dt="2024-01-19T16:02:43.734" v="1259" actId="27636"/>
          <ac:spMkLst>
            <pc:docMk/>
            <pc:sldMk cId="1738351940" sldId="332"/>
            <ac:spMk id="4" creationId="{D4875965-263E-320E-4E93-D33F22390483}"/>
          </ac:spMkLst>
        </pc:spChg>
        <pc:spChg chg="mod">
          <ac:chgData name="Dean R Edstrom JR" userId="986d7cb0-ec66-48ed-a328-f6397119c7a3" providerId="ADAL" clId="{492C280A-4C60-45C4-8CF4-8475774D78EA}" dt="2024-01-19T16:02:43.724" v="1258" actId="26606"/>
          <ac:spMkLst>
            <pc:docMk/>
            <pc:sldMk cId="1738351940" sldId="332"/>
            <ac:spMk id="5" creationId="{EA3DCEF0-4D03-5B09-7EEA-3AD436CE8594}"/>
          </ac:spMkLst>
        </pc:spChg>
        <pc:spChg chg="mod">
          <ac:chgData name="Dean R Edstrom JR" userId="986d7cb0-ec66-48ed-a328-f6397119c7a3" providerId="ADAL" clId="{492C280A-4C60-45C4-8CF4-8475774D78EA}" dt="2024-01-19T16:02:43.724" v="1258" actId="26606"/>
          <ac:spMkLst>
            <pc:docMk/>
            <pc:sldMk cId="1738351940" sldId="332"/>
            <ac:spMk id="6" creationId="{AD6A53E4-3435-5B27-14FD-CFDE0EFCAA60}"/>
          </ac:spMkLst>
        </pc:spChg>
        <pc:picChg chg="del">
          <ac:chgData name="Dean R Edstrom JR" userId="986d7cb0-ec66-48ed-a328-f6397119c7a3" providerId="ADAL" clId="{492C280A-4C60-45C4-8CF4-8475774D78EA}" dt="2024-01-19T15:38:43.899" v="822" actId="478"/>
          <ac:picMkLst>
            <pc:docMk/>
            <pc:sldMk cId="1738351940" sldId="332"/>
            <ac:picMk id="8" creationId="{FB2DFEDB-2611-50A1-2864-E15BB0C76222}"/>
          </ac:picMkLst>
        </pc:picChg>
        <pc:picChg chg="add del mod">
          <ac:chgData name="Dean R Edstrom JR" userId="986d7cb0-ec66-48ed-a328-f6397119c7a3" providerId="ADAL" clId="{492C280A-4C60-45C4-8CF4-8475774D78EA}" dt="2024-01-19T15:48:35.854" v="838" actId="478"/>
          <ac:picMkLst>
            <pc:docMk/>
            <pc:sldMk cId="1738351940" sldId="332"/>
            <ac:picMk id="9" creationId="{93E6939F-DEDD-2999-E824-D6D858D8F69A}"/>
          </ac:picMkLst>
        </pc:picChg>
        <pc:picChg chg="add mod ord">
          <ac:chgData name="Dean R Edstrom JR" userId="986d7cb0-ec66-48ed-a328-f6397119c7a3" providerId="ADAL" clId="{492C280A-4C60-45C4-8CF4-8475774D78EA}" dt="2024-01-19T16:02:48.902" v="1261" actId="27614"/>
          <ac:picMkLst>
            <pc:docMk/>
            <pc:sldMk cId="1738351940" sldId="332"/>
            <ac:picMk id="11" creationId="{30FE85E2-EB9C-3188-71AD-2BD56F8FE2EE}"/>
          </ac:picMkLst>
        </pc:picChg>
      </pc:sldChg>
      <pc:sldChg chg="modSp mod">
        <pc:chgData name="Dean R Edstrom JR" userId="986d7cb0-ec66-48ed-a328-f6397119c7a3" providerId="ADAL" clId="{492C280A-4C60-45C4-8CF4-8475774D78EA}" dt="2024-01-26T16:54:24.509" v="2984" actId="5793"/>
        <pc:sldMkLst>
          <pc:docMk/>
          <pc:sldMk cId="2226604135" sldId="333"/>
        </pc:sldMkLst>
        <pc:spChg chg="mod">
          <ac:chgData name="Dean R Edstrom JR" userId="986d7cb0-ec66-48ed-a328-f6397119c7a3" providerId="ADAL" clId="{492C280A-4C60-45C4-8CF4-8475774D78EA}" dt="2024-01-26T16:54:24.509" v="2984" actId="5793"/>
          <ac:spMkLst>
            <pc:docMk/>
            <pc:sldMk cId="2226604135" sldId="333"/>
            <ac:spMk id="2" creationId="{8363FA3E-91AD-B5CB-2F35-2CC706F7C04D}"/>
          </ac:spMkLst>
        </pc:spChg>
        <pc:spChg chg="mod">
          <ac:chgData name="Dean R Edstrom JR" userId="986d7cb0-ec66-48ed-a328-f6397119c7a3" providerId="ADAL" clId="{492C280A-4C60-45C4-8CF4-8475774D78EA}" dt="2024-01-19T15:52:41.062" v="910" actId="121"/>
          <ac:spMkLst>
            <pc:docMk/>
            <pc:sldMk cId="2226604135" sldId="333"/>
            <ac:spMk id="4" creationId="{179EED23-BEAB-CA8C-B327-34FF14E6D79A}"/>
          </ac:spMkLst>
        </pc:spChg>
      </pc:sldChg>
      <pc:sldChg chg="addSp delSp modSp new mod">
        <pc:chgData name="Dean R Edstrom JR" userId="986d7cb0-ec66-48ed-a328-f6397119c7a3" providerId="ADAL" clId="{492C280A-4C60-45C4-8CF4-8475774D78EA}" dt="2024-01-26T17:23:58.401" v="2986"/>
        <pc:sldMkLst>
          <pc:docMk/>
          <pc:sldMk cId="3347633884" sldId="334"/>
        </pc:sldMkLst>
        <pc:spChg chg="mod">
          <ac:chgData name="Dean R Edstrom JR" userId="986d7cb0-ec66-48ed-a328-f6397119c7a3" providerId="ADAL" clId="{492C280A-4C60-45C4-8CF4-8475774D78EA}" dt="2024-01-26T17:23:58.401" v="2986"/>
          <ac:spMkLst>
            <pc:docMk/>
            <pc:sldMk cId="3347633884" sldId="334"/>
            <ac:spMk id="2" creationId="{ED134761-FAFD-1274-DCFE-A017E8AA32FC}"/>
          </ac:spMkLst>
        </pc:spChg>
        <pc:spChg chg="mod">
          <ac:chgData name="Dean R Edstrom JR" userId="986d7cb0-ec66-48ed-a328-f6397119c7a3" providerId="ADAL" clId="{492C280A-4C60-45C4-8CF4-8475774D78EA}" dt="2024-01-19T15:53:11.090" v="922" actId="20577"/>
          <ac:spMkLst>
            <pc:docMk/>
            <pc:sldMk cId="3347633884" sldId="334"/>
            <ac:spMk id="3" creationId="{FFD44DDA-A06F-14B0-BD0B-6A08B3451D48}"/>
          </ac:spMkLst>
        </pc:spChg>
        <pc:spChg chg="mod">
          <ac:chgData name="Dean R Edstrom JR" userId="986d7cb0-ec66-48ed-a328-f6397119c7a3" providerId="ADAL" clId="{492C280A-4C60-45C4-8CF4-8475774D78EA}" dt="2024-01-19T15:57:22.499" v="1236" actId="121"/>
          <ac:spMkLst>
            <pc:docMk/>
            <pc:sldMk cId="3347633884" sldId="334"/>
            <ac:spMk id="4" creationId="{78C82E8C-94E4-2199-B3AD-A2A5FB71A5D1}"/>
          </ac:spMkLst>
        </pc:spChg>
        <pc:spChg chg="mod">
          <ac:chgData name="Dean R Edstrom JR" userId="986d7cb0-ec66-48ed-a328-f6397119c7a3" providerId="ADAL" clId="{492C280A-4C60-45C4-8CF4-8475774D78EA}" dt="2024-01-26T15:34:41.445" v="2500"/>
          <ac:spMkLst>
            <pc:docMk/>
            <pc:sldMk cId="3347633884" sldId="334"/>
            <ac:spMk id="5" creationId="{DFD31F75-288E-2C48-B8E7-DA465B623B56}"/>
          </ac:spMkLst>
        </pc:spChg>
        <pc:picChg chg="add del mod">
          <ac:chgData name="Dean R Edstrom JR" userId="986d7cb0-ec66-48ed-a328-f6397119c7a3" providerId="ADAL" clId="{492C280A-4C60-45C4-8CF4-8475774D78EA}" dt="2024-01-26T15:37:24.849" v="2588" actId="478"/>
          <ac:picMkLst>
            <pc:docMk/>
            <pc:sldMk cId="3347633884" sldId="334"/>
            <ac:picMk id="8" creationId="{D0EDB57C-7309-691E-F279-BF881112D9FB}"/>
          </ac:picMkLst>
        </pc:picChg>
      </pc:sldChg>
      <pc:sldChg chg="addSp modSp new del mod">
        <pc:chgData name="Dean R Edstrom JR" userId="986d7cb0-ec66-48ed-a328-f6397119c7a3" providerId="ADAL" clId="{492C280A-4C60-45C4-8CF4-8475774D78EA}" dt="2024-01-26T15:34:26.929" v="2499" actId="2696"/>
        <pc:sldMkLst>
          <pc:docMk/>
          <pc:sldMk cId="4241040562" sldId="335"/>
        </pc:sldMkLst>
        <pc:spChg chg="mod">
          <ac:chgData name="Dean R Edstrom JR" userId="986d7cb0-ec66-48ed-a328-f6397119c7a3" providerId="ADAL" clId="{492C280A-4C60-45C4-8CF4-8475774D78EA}" dt="2024-01-26T15:31:17.134" v="2498" actId="5793"/>
          <ac:spMkLst>
            <pc:docMk/>
            <pc:sldMk cId="4241040562" sldId="335"/>
            <ac:spMk id="2" creationId="{14763210-615F-D1AE-91FA-7A003BDE9024}"/>
          </ac:spMkLst>
        </pc:spChg>
        <pc:spChg chg="mod">
          <ac:chgData name="Dean R Edstrom JR" userId="986d7cb0-ec66-48ed-a328-f6397119c7a3" providerId="ADAL" clId="{492C280A-4C60-45C4-8CF4-8475774D78EA}" dt="2024-01-26T15:14:48.873" v="2229" actId="20577"/>
          <ac:spMkLst>
            <pc:docMk/>
            <pc:sldMk cId="4241040562" sldId="335"/>
            <ac:spMk id="3" creationId="{A10F8FEF-7979-E19F-BB7D-2084A45AF299}"/>
          </ac:spMkLst>
        </pc:spChg>
        <pc:picChg chg="add mod">
          <ac:chgData name="Dean R Edstrom JR" userId="986d7cb0-ec66-48ed-a328-f6397119c7a3" providerId="ADAL" clId="{492C280A-4C60-45C4-8CF4-8475774D78EA}" dt="2024-01-26T15:18:14.440" v="2293" actId="1035"/>
          <ac:picMkLst>
            <pc:docMk/>
            <pc:sldMk cId="4241040562" sldId="335"/>
            <ac:picMk id="8" creationId="{F025FA7D-6607-D4F7-A385-70D08E458A95}"/>
          </ac:picMkLst>
        </pc:picChg>
      </pc:sldChg>
    </pc:docChg>
  </pc:docChgLst>
  <pc:docChgLst>
    <pc:chgData name="Dean R Edstrom JR" userId="986d7cb0-ec66-48ed-a328-f6397119c7a3" providerId="ADAL" clId="{0DCF5778-F462-46EA-A4CB-8964B62EADC0}"/>
    <pc:docChg chg="undo custSel addSld delSld modSld sldOrd">
      <pc:chgData name="Dean R Edstrom JR" userId="986d7cb0-ec66-48ed-a328-f6397119c7a3" providerId="ADAL" clId="{0DCF5778-F462-46EA-A4CB-8964B62EADC0}" dt="2023-08-25T15:58:27.589" v="2125"/>
      <pc:docMkLst>
        <pc:docMk/>
      </pc:docMkLst>
      <pc:sldChg chg="addSp delSp modSp mod">
        <pc:chgData name="Dean R Edstrom JR" userId="986d7cb0-ec66-48ed-a328-f6397119c7a3" providerId="ADAL" clId="{0DCF5778-F462-46EA-A4CB-8964B62EADC0}" dt="2023-08-25T15:57:28.951" v="2121" actId="1035"/>
        <pc:sldMkLst>
          <pc:docMk/>
          <pc:sldMk cId="2855328309" sldId="324"/>
        </pc:sldMkLst>
        <pc:spChg chg="mod ord">
          <ac:chgData name="Dean R Edstrom JR" userId="986d7cb0-ec66-48ed-a328-f6397119c7a3" providerId="ADAL" clId="{0DCF5778-F462-46EA-A4CB-8964B62EADC0}" dt="2023-08-25T15:57:28.951" v="2121" actId="1035"/>
          <ac:spMkLst>
            <pc:docMk/>
            <pc:sldMk cId="2855328309" sldId="324"/>
            <ac:spMk id="2" creationId="{9E296C0A-1A50-2DBF-955C-2D05210CC27A}"/>
          </ac:spMkLst>
        </pc:spChg>
        <pc:spChg chg="add mod">
          <ac:chgData name="Dean R Edstrom JR" userId="986d7cb0-ec66-48ed-a328-f6397119c7a3" providerId="ADAL" clId="{0DCF5778-F462-46EA-A4CB-8964B62EADC0}" dt="2023-08-25T15:35:52.737" v="373" actId="207"/>
          <ac:spMkLst>
            <pc:docMk/>
            <pc:sldMk cId="2855328309" sldId="324"/>
            <ac:spMk id="12" creationId="{6DDF4C1B-FD89-FE93-D7F3-246E6BBF42A2}"/>
          </ac:spMkLst>
        </pc:spChg>
        <pc:picChg chg="add del mod">
          <ac:chgData name="Dean R Edstrom JR" userId="986d7cb0-ec66-48ed-a328-f6397119c7a3" providerId="ADAL" clId="{0DCF5778-F462-46EA-A4CB-8964B62EADC0}" dt="2023-08-25T15:31:43.801" v="161" actId="478"/>
          <ac:picMkLst>
            <pc:docMk/>
            <pc:sldMk cId="2855328309" sldId="324"/>
            <ac:picMk id="8" creationId="{56D100A9-48EF-9DC2-69A1-6324159E01C5}"/>
          </ac:picMkLst>
        </pc:picChg>
        <pc:picChg chg="add mod">
          <ac:chgData name="Dean R Edstrom JR" userId="986d7cb0-ec66-48ed-a328-f6397119c7a3" providerId="ADAL" clId="{0DCF5778-F462-46EA-A4CB-8964B62EADC0}" dt="2023-08-25T15:32:36.669" v="166" actId="1076"/>
          <ac:picMkLst>
            <pc:docMk/>
            <pc:sldMk cId="2855328309" sldId="324"/>
            <ac:picMk id="10" creationId="{6528F0EE-1715-BEA9-606F-8FE398CDC6D3}"/>
          </ac:picMkLst>
        </pc:picChg>
        <pc:picChg chg="del">
          <ac:chgData name="Dean R Edstrom JR" userId="986d7cb0-ec66-48ed-a328-f6397119c7a3" providerId="ADAL" clId="{0DCF5778-F462-46EA-A4CB-8964B62EADC0}" dt="2023-08-25T15:31:25.768" v="158" actId="478"/>
          <ac:picMkLst>
            <pc:docMk/>
            <pc:sldMk cId="2855328309" sldId="324"/>
            <ac:picMk id="11" creationId="{1555B98B-F7E7-1770-7716-9420882713D2}"/>
          </ac:picMkLst>
        </pc:picChg>
        <pc:picChg chg="del">
          <ac:chgData name="Dean R Edstrom JR" userId="986d7cb0-ec66-48ed-a328-f6397119c7a3" providerId="ADAL" clId="{0DCF5778-F462-46EA-A4CB-8964B62EADC0}" dt="2023-08-25T14:51:05.172" v="137" actId="478"/>
          <ac:picMkLst>
            <pc:docMk/>
            <pc:sldMk cId="2855328309" sldId="324"/>
            <ac:picMk id="13" creationId="{54B9CC86-52BD-F9A4-4037-09CCDEB5072F}"/>
          </ac:picMkLst>
        </pc:picChg>
      </pc:sldChg>
      <pc:sldChg chg="delSp modSp mod">
        <pc:chgData name="Dean R Edstrom JR" userId="986d7cb0-ec66-48ed-a328-f6397119c7a3" providerId="ADAL" clId="{0DCF5778-F462-46EA-A4CB-8964B62EADC0}" dt="2023-08-25T15:56:03.475" v="2041" actId="20577"/>
        <pc:sldMkLst>
          <pc:docMk/>
          <pc:sldMk cId="1150496349" sldId="325"/>
        </pc:sldMkLst>
        <pc:spChg chg="mod">
          <ac:chgData name="Dean R Edstrom JR" userId="986d7cb0-ec66-48ed-a328-f6397119c7a3" providerId="ADAL" clId="{0DCF5778-F462-46EA-A4CB-8964B62EADC0}" dt="2023-08-25T15:56:03.475" v="2041" actId="20577"/>
          <ac:spMkLst>
            <pc:docMk/>
            <pc:sldMk cId="1150496349" sldId="325"/>
            <ac:spMk id="2" creationId="{1A6ABCB8-A90E-F668-CDE7-6C8A469F1D40}"/>
          </ac:spMkLst>
        </pc:spChg>
        <pc:picChg chg="del">
          <ac:chgData name="Dean R Edstrom JR" userId="986d7cb0-ec66-48ed-a328-f6397119c7a3" providerId="ADAL" clId="{0DCF5778-F462-46EA-A4CB-8964B62EADC0}" dt="2023-08-25T15:41:38.722" v="757" actId="478"/>
          <ac:picMkLst>
            <pc:docMk/>
            <pc:sldMk cId="1150496349" sldId="325"/>
            <ac:picMk id="11" creationId="{BB2A5BAD-A73E-E1B6-2D10-729F42C8A5D9}"/>
          </ac:picMkLst>
        </pc:picChg>
        <pc:picChg chg="del">
          <ac:chgData name="Dean R Edstrom JR" userId="986d7cb0-ec66-48ed-a328-f6397119c7a3" providerId="ADAL" clId="{0DCF5778-F462-46EA-A4CB-8964B62EADC0}" dt="2023-08-25T15:41:36.810" v="756" actId="478"/>
          <ac:picMkLst>
            <pc:docMk/>
            <pc:sldMk cId="1150496349" sldId="325"/>
            <ac:picMk id="14" creationId="{874F3BDA-F2AF-FB92-883D-5E5E627D1E5C}"/>
          </ac:picMkLst>
        </pc:picChg>
      </pc:sldChg>
      <pc:sldChg chg="modSp mod">
        <pc:chgData name="Dean R Edstrom JR" userId="986d7cb0-ec66-48ed-a328-f6397119c7a3" providerId="ADAL" clId="{0DCF5778-F462-46EA-A4CB-8964B62EADC0}" dt="2023-08-25T15:57:56.844" v="2123" actId="14"/>
        <pc:sldMkLst>
          <pc:docMk/>
          <pc:sldMk cId="1189748897" sldId="326"/>
        </pc:sldMkLst>
        <pc:spChg chg="mod">
          <ac:chgData name="Dean R Edstrom JR" userId="986d7cb0-ec66-48ed-a328-f6397119c7a3" providerId="ADAL" clId="{0DCF5778-F462-46EA-A4CB-8964B62EADC0}" dt="2023-08-25T15:57:56.844" v="2123" actId="14"/>
          <ac:spMkLst>
            <pc:docMk/>
            <pc:sldMk cId="1189748897" sldId="326"/>
            <ac:spMk id="2" creationId="{5C8AE812-7C11-CE02-C178-0A4BE4B50CF5}"/>
          </ac:spMkLst>
        </pc:spChg>
        <pc:spChg chg="mod">
          <ac:chgData name="Dean R Edstrom JR" userId="986d7cb0-ec66-48ed-a328-f6397119c7a3" providerId="ADAL" clId="{0DCF5778-F462-46EA-A4CB-8964B62EADC0}" dt="2023-08-25T15:53:49.447" v="1837" actId="20577"/>
          <ac:spMkLst>
            <pc:docMk/>
            <pc:sldMk cId="1189748897" sldId="326"/>
            <ac:spMk id="3" creationId="{CA70561C-1866-97FB-3D57-EB167D5A100F}"/>
          </ac:spMkLst>
        </pc:spChg>
      </pc:sldChg>
      <pc:sldChg chg="modSp new del mod">
        <pc:chgData name="Dean R Edstrom JR" userId="986d7cb0-ec66-48ed-a328-f6397119c7a3" providerId="ADAL" clId="{0DCF5778-F462-46EA-A4CB-8964B62EADC0}" dt="2023-08-25T15:58:07.395" v="2124" actId="47"/>
        <pc:sldMkLst>
          <pc:docMk/>
          <pc:sldMk cId="4009273026" sldId="327"/>
        </pc:sldMkLst>
        <pc:spChg chg="mod">
          <ac:chgData name="Dean R Edstrom JR" userId="986d7cb0-ec66-48ed-a328-f6397119c7a3" providerId="ADAL" clId="{0DCF5778-F462-46EA-A4CB-8964B62EADC0}" dt="2023-08-23T14:12:47.960" v="95" actId="20577"/>
          <ac:spMkLst>
            <pc:docMk/>
            <pc:sldMk cId="4009273026" sldId="327"/>
            <ac:spMk id="2" creationId="{1BC706B3-9A6C-FDDD-0966-598977C265D3}"/>
          </ac:spMkLst>
        </pc:spChg>
        <pc:spChg chg="mod">
          <ac:chgData name="Dean R Edstrom JR" userId="986d7cb0-ec66-48ed-a328-f6397119c7a3" providerId="ADAL" clId="{0DCF5778-F462-46EA-A4CB-8964B62EADC0}" dt="2023-08-23T14:12:13.544" v="4" actId="5793"/>
          <ac:spMkLst>
            <pc:docMk/>
            <pc:sldMk cId="4009273026" sldId="327"/>
            <ac:spMk id="3" creationId="{8F10C11E-22F6-9841-3D70-1F141AED0459}"/>
          </ac:spMkLst>
        </pc:spChg>
      </pc:sldChg>
      <pc:sldChg chg="addSp delSp modSp new mod ord">
        <pc:chgData name="Dean R Edstrom JR" userId="986d7cb0-ec66-48ed-a328-f6397119c7a3" providerId="ADAL" clId="{0DCF5778-F462-46EA-A4CB-8964B62EADC0}" dt="2023-08-25T15:58:27.589" v="2125"/>
        <pc:sldMkLst>
          <pc:docMk/>
          <pc:sldMk cId="932117474" sldId="328"/>
        </pc:sldMkLst>
        <pc:spChg chg="mod">
          <ac:chgData name="Dean R Edstrom JR" userId="986d7cb0-ec66-48ed-a328-f6397119c7a3" providerId="ADAL" clId="{0DCF5778-F462-46EA-A4CB-8964B62EADC0}" dt="2023-08-25T14:50:48.698" v="134" actId="20577"/>
          <ac:spMkLst>
            <pc:docMk/>
            <pc:sldMk cId="932117474" sldId="328"/>
            <ac:spMk id="2" creationId="{4A1C1D0F-6B8E-8B8C-4F72-FFA328B8A033}"/>
          </ac:spMkLst>
        </pc:spChg>
        <pc:spChg chg="mod">
          <ac:chgData name="Dean R Edstrom JR" userId="986d7cb0-ec66-48ed-a328-f6397119c7a3" providerId="ADAL" clId="{0DCF5778-F462-46EA-A4CB-8964B62EADC0}" dt="2023-08-25T15:28:01.355" v="150" actId="20577"/>
          <ac:spMkLst>
            <pc:docMk/>
            <pc:sldMk cId="932117474" sldId="328"/>
            <ac:spMk id="3" creationId="{448F56A6-7F17-67E1-CF94-D2CFED6D4107}"/>
          </ac:spMkLst>
        </pc:spChg>
        <pc:spChg chg="mod">
          <ac:chgData name="Dean R Edstrom JR" userId="986d7cb0-ec66-48ed-a328-f6397119c7a3" providerId="ADAL" clId="{0DCF5778-F462-46EA-A4CB-8964B62EADC0}" dt="2023-08-25T15:58:27.589" v="2125"/>
          <ac:spMkLst>
            <pc:docMk/>
            <pc:sldMk cId="932117474" sldId="328"/>
            <ac:spMk id="5" creationId="{887C9532-AE7B-F68E-9AF4-1B154C6D7161}"/>
          </ac:spMkLst>
        </pc:spChg>
        <pc:spChg chg="add del">
          <ac:chgData name="Dean R Edstrom JR" userId="986d7cb0-ec66-48ed-a328-f6397119c7a3" providerId="ADAL" clId="{0DCF5778-F462-46EA-A4CB-8964B62EADC0}" dt="2023-08-25T14:49:21.452" v="98" actId="478"/>
          <ac:spMkLst>
            <pc:docMk/>
            <pc:sldMk cId="932117474" sldId="328"/>
            <ac:spMk id="8" creationId="{BC9258CD-F65B-979F-223A-6BBA91F746A6}"/>
          </ac:spMkLst>
        </pc:spChg>
        <pc:spChg chg="add mod ord">
          <ac:chgData name="Dean R Edstrom JR" userId="986d7cb0-ec66-48ed-a328-f6397119c7a3" providerId="ADAL" clId="{0DCF5778-F462-46EA-A4CB-8964B62EADC0}" dt="2023-08-25T14:50:36.619" v="133" actId="167"/>
          <ac:spMkLst>
            <pc:docMk/>
            <pc:sldMk cId="932117474" sldId="328"/>
            <ac:spMk id="9" creationId="{A234BA9A-45AE-8148-C409-214FAD6D9BF5}"/>
          </ac:spMkLst>
        </pc:spChg>
        <pc:spChg chg="add mod ord">
          <ac:chgData name="Dean R Edstrom JR" userId="986d7cb0-ec66-48ed-a328-f6397119c7a3" providerId="ADAL" clId="{0DCF5778-F462-46EA-A4CB-8964B62EADC0}" dt="2023-08-25T14:50:32.145" v="132" actId="167"/>
          <ac:spMkLst>
            <pc:docMk/>
            <pc:sldMk cId="932117474" sldId="328"/>
            <ac:spMk id="10" creationId="{A234BA9A-45AE-8148-C409-214FAD6D9BF5}"/>
          </ac:spMkLst>
        </pc:spChg>
        <pc:spChg chg="add mod">
          <ac:chgData name="Dean R Edstrom JR" userId="986d7cb0-ec66-48ed-a328-f6397119c7a3" providerId="ADAL" clId="{0DCF5778-F462-46EA-A4CB-8964B62EADC0}" dt="2023-08-25T14:49:51.657" v="100"/>
          <ac:spMkLst>
            <pc:docMk/>
            <pc:sldMk cId="932117474" sldId="328"/>
            <ac:spMk id="11" creationId="{FBF3AFCB-F201-468C-7CB8-DC2BA4216008}"/>
          </ac:spMkLst>
        </pc:spChg>
        <pc:spChg chg="add mod">
          <ac:chgData name="Dean R Edstrom JR" userId="986d7cb0-ec66-48ed-a328-f6397119c7a3" providerId="ADAL" clId="{0DCF5778-F462-46EA-A4CB-8964B62EADC0}" dt="2023-08-25T14:49:51.657" v="100"/>
          <ac:spMkLst>
            <pc:docMk/>
            <pc:sldMk cId="932117474" sldId="328"/>
            <ac:spMk id="12" creationId="{C6E1819F-0E9D-E41E-C700-37B98CFC95CA}"/>
          </ac:spMkLst>
        </pc:spChg>
        <pc:spChg chg="add mod">
          <ac:chgData name="Dean R Edstrom JR" userId="986d7cb0-ec66-48ed-a328-f6397119c7a3" providerId="ADAL" clId="{0DCF5778-F462-46EA-A4CB-8964B62EADC0}" dt="2023-08-25T14:49:51.657" v="100"/>
          <ac:spMkLst>
            <pc:docMk/>
            <pc:sldMk cId="932117474" sldId="328"/>
            <ac:spMk id="13" creationId="{4A6ECCE6-CAD6-6202-3B86-20CDE1C9A607}"/>
          </ac:spMkLst>
        </pc:spChg>
        <pc:spChg chg="add mod">
          <ac:chgData name="Dean R Edstrom JR" userId="986d7cb0-ec66-48ed-a328-f6397119c7a3" providerId="ADAL" clId="{0DCF5778-F462-46EA-A4CB-8964B62EADC0}" dt="2023-08-25T14:49:51.657" v="100"/>
          <ac:spMkLst>
            <pc:docMk/>
            <pc:sldMk cId="932117474" sldId="328"/>
            <ac:spMk id="14" creationId="{907C2721-5760-A116-C704-F5D2CCD129C8}"/>
          </ac:spMkLst>
        </pc:spChg>
        <pc:spChg chg="add mod">
          <ac:chgData name="Dean R Edstrom JR" userId="986d7cb0-ec66-48ed-a328-f6397119c7a3" providerId="ADAL" clId="{0DCF5778-F462-46EA-A4CB-8964B62EADC0}" dt="2023-08-25T14:49:51.657" v="100"/>
          <ac:spMkLst>
            <pc:docMk/>
            <pc:sldMk cId="932117474" sldId="328"/>
            <ac:spMk id="15" creationId="{10930E38-77EA-5EFD-E48D-E69BD8E6AEBA}"/>
          </ac:spMkLst>
        </pc:spChg>
        <pc:spChg chg="add mod">
          <ac:chgData name="Dean R Edstrom JR" userId="986d7cb0-ec66-48ed-a328-f6397119c7a3" providerId="ADAL" clId="{0DCF5778-F462-46EA-A4CB-8964B62EADC0}" dt="2023-08-25T14:49:51.657" v="100"/>
          <ac:spMkLst>
            <pc:docMk/>
            <pc:sldMk cId="932117474" sldId="328"/>
            <ac:spMk id="16" creationId="{4C2735B4-6856-DBD9-80F0-8CCF2046BF6C}"/>
          </ac:spMkLst>
        </pc:spChg>
        <pc:spChg chg="add mod">
          <ac:chgData name="Dean R Edstrom JR" userId="986d7cb0-ec66-48ed-a328-f6397119c7a3" providerId="ADAL" clId="{0DCF5778-F462-46EA-A4CB-8964B62EADC0}" dt="2023-08-25T14:49:51.657" v="100"/>
          <ac:spMkLst>
            <pc:docMk/>
            <pc:sldMk cId="932117474" sldId="328"/>
            <ac:spMk id="17" creationId="{9F53D84D-25BE-D3B9-E876-E9FAE6829B74}"/>
          </ac:spMkLst>
        </pc:spChg>
        <pc:spChg chg="add mod">
          <ac:chgData name="Dean R Edstrom JR" userId="986d7cb0-ec66-48ed-a328-f6397119c7a3" providerId="ADAL" clId="{0DCF5778-F462-46EA-A4CB-8964B62EADC0}" dt="2023-08-25T14:49:51.657" v="100"/>
          <ac:spMkLst>
            <pc:docMk/>
            <pc:sldMk cId="932117474" sldId="328"/>
            <ac:spMk id="18" creationId="{434612C6-2A0F-F00F-398A-7A5A6D7FA0D6}"/>
          </ac:spMkLst>
        </pc:spChg>
        <pc:spChg chg="add mod">
          <ac:chgData name="Dean R Edstrom JR" userId="986d7cb0-ec66-48ed-a328-f6397119c7a3" providerId="ADAL" clId="{0DCF5778-F462-46EA-A4CB-8964B62EADC0}" dt="2023-08-25T14:49:51.657" v="100"/>
          <ac:spMkLst>
            <pc:docMk/>
            <pc:sldMk cId="932117474" sldId="328"/>
            <ac:spMk id="19" creationId="{4F803FBE-8EFE-1F87-9211-6575E83BF107}"/>
          </ac:spMkLst>
        </pc:spChg>
        <pc:spChg chg="add mod">
          <ac:chgData name="Dean R Edstrom JR" userId="986d7cb0-ec66-48ed-a328-f6397119c7a3" providerId="ADAL" clId="{0DCF5778-F462-46EA-A4CB-8964B62EADC0}" dt="2023-08-25T14:49:51.657" v="100"/>
          <ac:spMkLst>
            <pc:docMk/>
            <pc:sldMk cId="932117474" sldId="328"/>
            <ac:spMk id="25" creationId="{7252727B-2C95-5CBE-461F-C3DC97C6A6AD}"/>
          </ac:spMkLst>
        </pc:spChg>
        <pc:spChg chg="add mod">
          <ac:chgData name="Dean R Edstrom JR" userId="986d7cb0-ec66-48ed-a328-f6397119c7a3" providerId="ADAL" clId="{0DCF5778-F462-46EA-A4CB-8964B62EADC0}" dt="2023-08-25T14:49:51.657" v="100"/>
          <ac:spMkLst>
            <pc:docMk/>
            <pc:sldMk cId="932117474" sldId="328"/>
            <ac:spMk id="26" creationId="{4369AB2D-85F6-461E-23FA-E75D71BE4F69}"/>
          </ac:spMkLst>
        </pc:spChg>
        <pc:spChg chg="add mod">
          <ac:chgData name="Dean R Edstrom JR" userId="986d7cb0-ec66-48ed-a328-f6397119c7a3" providerId="ADAL" clId="{0DCF5778-F462-46EA-A4CB-8964B62EADC0}" dt="2023-08-25T14:49:51.657" v="100"/>
          <ac:spMkLst>
            <pc:docMk/>
            <pc:sldMk cId="932117474" sldId="328"/>
            <ac:spMk id="27" creationId="{EF59627C-20D4-BB9F-5AF1-E7CAF5E3CACA}"/>
          </ac:spMkLst>
        </pc:spChg>
        <pc:spChg chg="add mod">
          <ac:chgData name="Dean R Edstrom JR" userId="986d7cb0-ec66-48ed-a328-f6397119c7a3" providerId="ADAL" clId="{0DCF5778-F462-46EA-A4CB-8964B62EADC0}" dt="2023-08-25T14:49:51.657" v="100"/>
          <ac:spMkLst>
            <pc:docMk/>
            <pc:sldMk cId="932117474" sldId="328"/>
            <ac:spMk id="28" creationId="{E051D404-7E70-8A83-D713-EE850702D0A7}"/>
          </ac:spMkLst>
        </pc:spChg>
        <pc:spChg chg="add mod">
          <ac:chgData name="Dean R Edstrom JR" userId="986d7cb0-ec66-48ed-a328-f6397119c7a3" providerId="ADAL" clId="{0DCF5778-F462-46EA-A4CB-8964B62EADC0}" dt="2023-08-25T14:49:51.657" v="100"/>
          <ac:spMkLst>
            <pc:docMk/>
            <pc:sldMk cId="932117474" sldId="328"/>
            <ac:spMk id="29" creationId="{EFFFC9F8-8B0F-4B71-D806-6D63F8CB5B43}"/>
          </ac:spMkLst>
        </pc:spChg>
        <pc:spChg chg="add mod">
          <ac:chgData name="Dean R Edstrom JR" userId="986d7cb0-ec66-48ed-a328-f6397119c7a3" providerId="ADAL" clId="{0DCF5778-F462-46EA-A4CB-8964B62EADC0}" dt="2023-08-25T14:49:51.657" v="100"/>
          <ac:spMkLst>
            <pc:docMk/>
            <pc:sldMk cId="932117474" sldId="328"/>
            <ac:spMk id="30" creationId="{E5FAD6F9-7C3A-E096-15DF-7784B87EDDE1}"/>
          </ac:spMkLst>
        </pc:spChg>
        <pc:spChg chg="add mod">
          <ac:chgData name="Dean R Edstrom JR" userId="986d7cb0-ec66-48ed-a328-f6397119c7a3" providerId="ADAL" clId="{0DCF5778-F462-46EA-A4CB-8964B62EADC0}" dt="2023-08-25T14:49:51.657" v="100"/>
          <ac:spMkLst>
            <pc:docMk/>
            <pc:sldMk cId="932117474" sldId="328"/>
            <ac:spMk id="31" creationId="{3D4E549A-A742-9947-6771-375802FE1CDD}"/>
          </ac:spMkLst>
        </pc:spChg>
        <pc:spChg chg="add mod">
          <ac:chgData name="Dean R Edstrom JR" userId="986d7cb0-ec66-48ed-a328-f6397119c7a3" providerId="ADAL" clId="{0DCF5778-F462-46EA-A4CB-8964B62EADC0}" dt="2023-08-25T14:49:51.657" v="100"/>
          <ac:spMkLst>
            <pc:docMk/>
            <pc:sldMk cId="932117474" sldId="328"/>
            <ac:spMk id="32" creationId="{D8D320C2-A574-F9F7-6234-7D3949FE8219}"/>
          </ac:spMkLst>
        </pc:spChg>
        <pc:spChg chg="add mod">
          <ac:chgData name="Dean R Edstrom JR" userId="986d7cb0-ec66-48ed-a328-f6397119c7a3" providerId="ADAL" clId="{0DCF5778-F462-46EA-A4CB-8964B62EADC0}" dt="2023-08-25T14:49:51.657" v="100"/>
          <ac:spMkLst>
            <pc:docMk/>
            <pc:sldMk cId="932117474" sldId="328"/>
            <ac:spMk id="33" creationId="{22BF7AE9-2FA3-7D81-0F0F-7491EC348520}"/>
          </ac:spMkLst>
        </pc:spChg>
        <pc:spChg chg="add mod">
          <ac:chgData name="Dean R Edstrom JR" userId="986d7cb0-ec66-48ed-a328-f6397119c7a3" providerId="ADAL" clId="{0DCF5778-F462-46EA-A4CB-8964B62EADC0}" dt="2023-08-25T14:49:51.657" v="100"/>
          <ac:spMkLst>
            <pc:docMk/>
            <pc:sldMk cId="932117474" sldId="328"/>
            <ac:spMk id="34" creationId="{CD189CE2-530D-7BEF-D3D4-46718DE73E88}"/>
          </ac:spMkLst>
        </pc:spChg>
        <pc:spChg chg="add mod">
          <ac:chgData name="Dean R Edstrom JR" userId="986d7cb0-ec66-48ed-a328-f6397119c7a3" providerId="ADAL" clId="{0DCF5778-F462-46EA-A4CB-8964B62EADC0}" dt="2023-08-25T14:49:51.657" v="100"/>
          <ac:spMkLst>
            <pc:docMk/>
            <pc:sldMk cId="932117474" sldId="328"/>
            <ac:spMk id="35" creationId="{6192995E-DEC4-4C01-1387-F63CC68633CD}"/>
          </ac:spMkLst>
        </pc:spChg>
        <pc:spChg chg="add mod">
          <ac:chgData name="Dean R Edstrom JR" userId="986d7cb0-ec66-48ed-a328-f6397119c7a3" providerId="ADAL" clId="{0DCF5778-F462-46EA-A4CB-8964B62EADC0}" dt="2023-08-25T14:49:51.657" v="100"/>
          <ac:spMkLst>
            <pc:docMk/>
            <pc:sldMk cId="932117474" sldId="328"/>
            <ac:spMk id="38" creationId="{22D036BC-CBBD-7C24-4A85-F1D4DE677325}"/>
          </ac:spMkLst>
        </pc:spChg>
        <pc:spChg chg="add mod">
          <ac:chgData name="Dean R Edstrom JR" userId="986d7cb0-ec66-48ed-a328-f6397119c7a3" providerId="ADAL" clId="{0DCF5778-F462-46EA-A4CB-8964B62EADC0}" dt="2023-08-25T14:49:51.657" v="100"/>
          <ac:spMkLst>
            <pc:docMk/>
            <pc:sldMk cId="932117474" sldId="328"/>
            <ac:spMk id="40" creationId="{E3172BCA-3D94-BA6E-15F6-A2AC1A2EBA3E}"/>
          </ac:spMkLst>
        </pc:spChg>
        <pc:spChg chg="add mod">
          <ac:chgData name="Dean R Edstrom JR" userId="986d7cb0-ec66-48ed-a328-f6397119c7a3" providerId="ADAL" clId="{0DCF5778-F462-46EA-A4CB-8964B62EADC0}" dt="2023-08-25T14:49:51.657" v="100"/>
          <ac:spMkLst>
            <pc:docMk/>
            <pc:sldMk cId="932117474" sldId="328"/>
            <ac:spMk id="43" creationId="{4598FBC6-0F7D-E8AF-A728-720BE1783BF2}"/>
          </ac:spMkLst>
        </pc:spChg>
        <pc:spChg chg="add mod">
          <ac:chgData name="Dean R Edstrom JR" userId="986d7cb0-ec66-48ed-a328-f6397119c7a3" providerId="ADAL" clId="{0DCF5778-F462-46EA-A4CB-8964B62EADC0}" dt="2023-08-25T14:49:51.657" v="100"/>
          <ac:spMkLst>
            <pc:docMk/>
            <pc:sldMk cId="932117474" sldId="328"/>
            <ac:spMk id="44" creationId="{E6720584-34CA-3D4B-2D42-3E67B831C850}"/>
          </ac:spMkLst>
        </pc:spChg>
        <pc:spChg chg="add mod">
          <ac:chgData name="Dean R Edstrom JR" userId="986d7cb0-ec66-48ed-a328-f6397119c7a3" providerId="ADAL" clId="{0DCF5778-F462-46EA-A4CB-8964B62EADC0}" dt="2023-08-25T14:49:51.657" v="100"/>
          <ac:spMkLst>
            <pc:docMk/>
            <pc:sldMk cId="932117474" sldId="328"/>
            <ac:spMk id="45" creationId="{39746DE6-CD25-BAA0-3557-F4D79232EF7A}"/>
          </ac:spMkLst>
        </pc:spChg>
        <pc:spChg chg="add mod">
          <ac:chgData name="Dean R Edstrom JR" userId="986d7cb0-ec66-48ed-a328-f6397119c7a3" providerId="ADAL" clId="{0DCF5778-F462-46EA-A4CB-8964B62EADC0}" dt="2023-08-25T14:49:51.657" v="100"/>
          <ac:spMkLst>
            <pc:docMk/>
            <pc:sldMk cId="932117474" sldId="328"/>
            <ac:spMk id="46" creationId="{EEFAFEC9-345D-09F0-DA1A-2C994CDFA697}"/>
          </ac:spMkLst>
        </pc:spChg>
        <pc:spChg chg="add mod">
          <ac:chgData name="Dean R Edstrom JR" userId="986d7cb0-ec66-48ed-a328-f6397119c7a3" providerId="ADAL" clId="{0DCF5778-F462-46EA-A4CB-8964B62EADC0}" dt="2023-08-25T14:49:51.657" v="100"/>
          <ac:spMkLst>
            <pc:docMk/>
            <pc:sldMk cId="932117474" sldId="328"/>
            <ac:spMk id="47" creationId="{3E9D7F3F-A723-C841-9771-8F33B65DAE3C}"/>
          </ac:spMkLst>
        </pc:spChg>
        <pc:spChg chg="add mod">
          <ac:chgData name="Dean R Edstrom JR" userId="986d7cb0-ec66-48ed-a328-f6397119c7a3" providerId="ADAL" clId="{0DCF5778-F462-46EA-A4CB-8964B62EADC0}" dt="2023-08-25T14:49:51.657" v="100"/>
          <ac:spMkLst>
            <pc:docMk/>
            <pc:sldMk cId="932117474" sldId="328"/>
            <ac:spMk id="48" creationId="{1B050A54-C3BD-B650-DB17-132EF166AE7F}"/>
          </ac:spMkLst>
        </pc:spChg>
        <pc:spChg chg="add mod">
          <ac:chgData name="Dean R Edstrom JR" userId="986d7cb0-ec66-48ed-a328-f6397119c7a3" providerId="ADAL" clId="{0DCF5778-F462-46EA-A4CB-8964B62EADC0}" dt="2023-08-25T14:49:51.657" v="100"/>
          <ac:spMkLst>
            <pc:docMk/>
            <pc:sldMk cId="932117474" sldId="328"/>
            <ac:spMk id="49" creationId="{F1F0D4C4-C6A8-8C3D-EDE1-34246C9DFB83}"/>
          </ac:spMkLst>
        </pc:spChg>
        <pc:spChg chg="add mod">
          <ac:chgData name="Dean R Edstrom JR" userId="986d7cb0-ec66-48ed-a328-f6397119c7a3" providerId="ADAL" clId="{0DCF5778-F462-46EA-A4CB-8964B62EADC0}" dt="2023-08-25T14:49:51.657" v="100"/>
          <ac:spMkLst>
            <pc:docMk/>
            <pc:sldMk cId="932117474" sldId="328"/>
            <ac:spMk id="50" creationId="{294832D7-D26E-DB83-5034-4D017FBC5FBA}"/>
          </ac:spMkLst>
        </pc:spChg>
        <pc:spChg chg="add mod">
          <ac:chgData name="Dean R Edstrom JR" userId="986d7cb0-ec66-48ed-a328-f6397119c7a3" providerId="ADAL" clId="{0DCF5778-F462-46EA-A4CB-8964B62EADC0}" dt="2023-08-25T14:49:51.657" v="100"/>
          <ac:spMkLst>
            <pc:docMk/>
            <pc:sldMk cId="932117474" sldId="328"/>
            <ac:spMk id="51" creationId="{8A26FB2F-BC67-F59C-D37B-82126327A22B}"/>
          </ac:spMkLst>
        </pc:spChg>
        <pc:spChg chg="add mod">
          <ac:chgData name="Dean R Edstrom JR" userId="986d7cb0-ec66-48ed-a328-f6397119c7a3" providerId="ADAL" clId="{0DCF5778-F462-46EA-A4CB-8964B62EADC0}" dt="2023-08-25T14:49:51.657" v="100"/>
          <ac:spMkLst>
            <pc:docMk/>
            <pc:sldMk cId="932117474" sldId="328"/>
            <ac:spMk id="52" creationId="{AC70FF36-9539-D041-2B04-082934593567}"/>
          </ac:spMkLst>
        </pc:spChg>
        <pc:spChg chg="add mod">
          <ac:chgData name="Dean R Edstrom JR" userId="986d7cb0-ec66-48ed-a328-f6397119c7a3" providerId="ADAL" clId="{0DCF5778-F462-46EA-A4CB-8964B62EADC0}" dt="2023-08-25T14:49:51.657" v="100"/>
          <ac:spMkLst>
            <pc:docMk/>
            <pc:sldMk cId="932117474" sldId="328"/>
            <ac:spMk id="53" creationId="{3A8203B4-80DE-93D9-5003-21BB721D4CC0}"/>
          </ac:spMkLst>
        </pc:spChg>
        <pc:spChg chg="add mod">
          <ac:chgData name="Dean R Edstrom JR" userId="986d7cb0-ec66-48ed-a328-f6397119c7a3" providerId="ADAL" clId="{0DCF5778-F462-46EA-A4CB-8964B62EADC0}" dt="2023-08-25T14:49:51.657" v="100"/>
          <ac:spMkLst>
            <pc:docMk/>
            <pc:sldMk cId="932117474" sldId="328"/>
            <ac:spMk id="54" creationId="{EB9561C3-8973-C65B-A5D3-1EB47D3D7EAE}"/>
          </ac:spMkLst>
        </pc:spChg>
        <pc:spChg chg="add mod">
          <ac:chgData name="Dean R Edstrom JR" userId="986d7cb0-ec66-48ed-a328-f6397119c7a3" providerId="ADAL" clId="{0DCF5778-F462-46EA-A4CB-8964B62EADC0}" dt="2023-08-25T14:49:51.657" v="100"/>
          <ac:spMkLst>
            <pc:docMk/>
            <pc:sldMk cId="932117474" sldId="328"/>
            <ac:spMk id="55" creationId="{2423B34E-C6B1-72DD-9C72-D2ECC3A56F51}"/>
          </ac:spMkLst>
        </pc:spChg>
        <pc:spChg chg="add mod">
          <ac:chgData name="Dean R Edstrom JR" userId="986d7cb0-ec66-48ed-a328-f6397119c7a3" providerId="ADAL" clId="{0DCF5778-F462-46EA-A4CB-8964B62EADC0}" dt="2023-08-25T14:49:51.657" v="100"/>
          <ac:spMkLst>
            <pc:docMk/>
            <pc:sldMk cId="932117474" sldId="328"/>
            <ac:spMk id="56" creationId="{07BE765C-C42C-7A27-8198-6F0C04E89F6B}"/>
          </ac:spMkLst>
        </pc:spChg>
        <pc:spChg chg="add mod">
          <ac:chgData name="Dean R Edstrom JR" userId="986d7cb0-ec66-48ed-a328-f6397119c7a3" providerId="ADAL" clId="{0DCF5778-F462-46EA-A4CB-8964B62EADC0}" dt="2023-08-25T14:49:51.657" v="100"/>
          <ac:spMkLst>
            <pc:docMk/>
            <pc:sldMk cId="932117474" sldId="328"/>
            <ac:spMk id="57" creationId="{E6870FCB-DD46-C590-E00F-06E80325579A}"/>
          </ac:spMkLst>
        </pc:spChg>
        <pc:spChg chg="add mod">
          <ac:chgData name="Dean R Edstrom JR" userId="986d7cb0-ec66-48ed-a328-f6397119c7a3" providerId="ADAL" clId="{0DCF5778-F462-46EA-A4CB-8964B62EADC0}" dt="2023-08-25T14:49:51.657" v="100"/>
          <ac:spMkLst>
            <pc:docMk/>
            <pc:sldMk cId="932117474" sldId="328"/>
            <ac:spMk id="58" creationId="{8C8C417F-DF5C-3D65-D242-1500D9FE6705}"/>
          </ac:spMkLst>
        </pc:spChg>
        <pc:spChg chg="add mod">
          <ac:chgData name="Dean R Edstrom JR" userId="986d7cb0-ec66-48ed-a328-f6397119c7a3" providerId="ADAL" clId="{0DCF5778-F462-46EA-A4CB-8964B62EADC0}" dt="2023-08-25T14:49:51.657" v="100"/>
          <ac:spMkLst>
            <pc:docMk/>
            <pc:sldMk cId="932117474" sldId="328"/>
            <ac:spMk id="59" creationId="{8564944B-0B10-99E7-AE66-2FEA00D67D8C}"/>
          </ac:spMkLst>
        </pc:spChg>
        <pc:spChg chg="add mod">
          <ac:chgData name="Dean R Edstrom JR" userId="986d7cb0-ec66-48ed-a328-f6397119c7a3" providerId="ADAL" clId="{0DCF5778-F462-46EA-A4CB-8964B62EADC0}" dt="2023-08-25T14:49:51.657" v="100"/>
          <ac:spMkLst>
            <pc:docMk/>
            <pc:sldMk cId="932117474" sldId="328"/>
            <ac:spMk id="60" creationId="{FA22312C-244F-B3A9-3B4C-0B85A878D3E9}"/>
          </ac:spMkLst>
        </pc:spChg>
        <pc:spChg chg="add mod">
          <ac:chgData name="Dean R Edstrom JR" userId="986d7cb0-ec66-48ed-a328-f6397119c7a3" providerId="ADAL" clId="{0DCF5778-F462-46EA-A4CB-8964B62EADC0}" dt="2023-08-25T14:49:51.657" v="100"/>
          <ac:spMkLst>
            <pc:docMk/>
            <pc:sldMk cId="932117474" sldId="328"/>
            <ac:spMk id="61" creationId="{A34F17D8-0789-15DB-CC37-3024DF849E37}"/>
          </ac:spMkLst>
        </pc:spChg>
        <pc:spChg chg="add mod ord">
          <ac:chgData name="Dean R Edstrom JR" userId="986d7cb0-ec66-48ed-a328-f6397119c7a3" providerId="ADAL" clId="{0DCF5778-F462-46EA-A4CB-8964B62EADC0}" dt="2023-08-25T14:50:28.180" v="131" actId="167"/>
          <ac:spMkLst>
            <pc:docMk/>
            <pc:sldMk cId="932117474" sldId="328"/>
            <ac:spMk id="62" creationId="{25BD91E2-8464-33F1-7A85-9E649B82580C}"/>
          </ac:spMkLst>
        </pc:spChg>
        <pc:grpChg chg="add mod">
          <ac:chgData name="Dean R Edstrom JR" userId="986d7cb0-ec66-48ed-a328-f6397119c7a3" providerId="ADAL" clId="{0DCF5778-F462-46EA-A4CB-8964B62EADC0}" dt="2023-08-25T14:49:51.657" v="100"/>
          <ac:grpSpMkLst>
            <pc:docMk/>
            <pc:sldMk cId="932117474" sldId="328"/>
            <ac:grpSpMk id="36" creationId="{8E33F2BD-07C8-EBDE-7C43-9F20F44756DB}"/>
          </ac:grpSpMkLst>
        </pc:grpChg>
        <pc:grpChg chg="add mod">
          <ac:chgData name="Dean R Edstrom JR" userId="986d7cb0-ec66-48ed-a328-f6397119c7a3" providerId="ADAL" clId="{0DCF5778-F462-46EA-A4CB-8964B62EADC0}" dt="2023-08-25T14:49:51.657" v="100"/>
          <ac:grpSpMkLst>
            <pc:docMk/>
            <pc:sldMk cId="932117474" sldId="328"/>
            <ac:grpSpMk id="37" creationId="{4E8017D3-1623-B8A4-1ABA-0B62E5979315}"/>
          </ac:grpSpMkLst>
        </pc:grpChg>
        <pc:grpChg chg="add mod">
          <ac:chgData name="Dean R Edstrom JR" userId="986d7cb0-ec66-48ed-a328-f6397119c7a3" providerId="ADAL" clId="{0DCF5778-F462-46EA-A4CB-8964B62EADC0}" dt="2023-08-25T14:49:51.657" v="100"/>
          <ac:grpSpMkLst>
            <pc:docMk/>
            <pc:sldMk cId="932117474" sldId="328"/>
            <ac:grpSpMk id="39" creationId="{E2E5117C-06DF-670F-F9CE-8FD94B9CB8C7}"/>
          </ac:grpSpMkLst>
        </pc:grpChg>
        <pc:cxnChg chg="add mod">
          <ac:chgData name="Dean R Edstrom JR" userId="986d7cb0-ec66-48ed-a328-f6397119c7a3" providerId="ADAL" clId="{0DCF5778-F462-46EA-A4CB-8964B62EADC0}" dt="2023-08-25T14:49:51.657" v="100"/>
          <ac:cxnSpMkLst>
            <pc:docMk/>
            <pc:sldMk cId="932117474" sldId="328"/>
            <ac:cxnSpMk id="20" creationId="{2B7AC198-EF5D-95BC-28F7-F1845DE7AD58}"/>
          </ac:cxnSpMkLst>
        </pc:cxnChg>
        <pc:cxnChg chg="add mod">
          <ac:chgData name="Dean R Edstrom JR" userId="986d7cb0-ec66-48ed-a328-f6397119c7a3" providerId="ADAL" clId="{0DCF5778-F462-46EA-A4CB-8964B62EADC0}" dt="2023-08-25T14:49:51.657" v="100"/>
          <ac:cxnSpMkLst>
            <pc:docMk/>
            <pc:sldMk cId="932117474" sldId="328"/>
            <ac:cxnSpMk id="21" creationId="{140F4A79-3531-31E4-1B34-711606A50F09}"/>
          </ac:cxnSpMkLst>
        </pc:cxnChg>
        <pc:cxnChg chg="add mod">
          <ac:chgData name="Dean R Edstrom JR" userId="986d7cb0-ec66-48ed-a328-f6397119c7a3" providerId="ADAL" clId="{0DCF5778-F462-46EA-A4CB-8964B62EADC0}" dt="2023-08-25T14:49:51.657" v="100"/>
          <ac:cxnSpMkLst>
            <pc:docMk/>
            <pc:sldMk cId="932117474" sldId="328"/>
            <ac:cxnSpMk id="22" creationId="{F08DD116-3B44-2F86-330A-0B56F424D2ED}"/>
          </ac:cxnSpMkLst>
        </pc:cxnChg>
        <pc:cxnChg chg="add mod">
          <ac:chgData name="Dean R Edstrom JR" userId="986d7cb0-ec66-48ed-a328-f6397119c7a3" providerId="ADAL" clId="{0DCF5778-F462-46EA-A4CB-8964B62EADC0}" dt="2023-08-25T14:49:51.657" v="100"/>
          <ac:cxnSpMkLst>
            <pc:docMk/>
            <pc:sldMk cId="932117474" sldId="328"/>
            <ac:cxnSpMk id="23" creationId="{ACC7DE1F-6FED-6850-57F1-8C31F699A0F7}"/>
          </ac:cxnSpMkLst>
        </pc:cxnChg>
        <pc:cxnChg chg="add mod">
          <ac:chgData name="Dean R Edstrom JR" userId="986d7cb0-ec66-48ed-a328-f6397119c7a3" providerId="ADAL" clId="{0DCF5778-F462-46EA-A4CB-8964B62EADC0}" dt="2023-08-25T14:49:51.657" v="100"/>
          <ac:cxnSpMkLst>
            <pc:docMk/>
            <pc:sldMk cId="932117474" sldId="328"/>
            <ac:cxnSpMk id="24" creationId="{45DD0B59-B498-0C4F-43A7-1D3FFC3EF37F}"/>
          </ac:cxnSpMkLst>
        </pc:cxnChg>
        <pc:cxnChg chg="add mod">
          <ac:chgData name="Dean R Edstrom JR" userId="986d7cb0-ec66-48ed-a328-f6397119c7a3" providerId="ADAL" clId="{0DCF5778-F462-46EA-A4CB-8964B62EADC0}" dt="2023-08-25T14:49:51.657" v="100"/>
          <ac:cxnSpMkLst>
            <pc:docMk/>
            <pc:sldMk cId="932117474" sldId="328"/>
            <ac:cxnSpMk id="41" creationId="{DFBEDA5B-FFAB-4101-6082-E0A08499C85A}"/>
          </ac:cxnSpMkLst>
        </pc:cxnChg>
        <pc:cxnChg chg="add mod">
          <ac:chgData name="Dean R Edstrom JR" userId="986d7cb0-ec66-48ed-a328-f6397119c7a3" providerId="ADAL" clId="{0DCF5778-F462-46EA-A4CB-8964B62EADC0}" dt="2023-08-25T14:49:51.657" v="100"/>
          <ac:cxnSpMkLst>
            <pc:docMk/>
            <pc:sldMk cId="932117474" sldId="328"/>
            <ac:cxnSpMk id="42" creationId="{C73B37EE-0FAE-C0C8-85A5-B153143DB2AC}"/>
          </ac:cxnSpMkLst>
        </pc:cxnChg>
      </pc:sldChg>
    </pc:docChg>
  </pc:docChgLst>
  <pc:docChgLst>
    <pc:chgData name="Dean R Edstrom JR" userId="986d7cb0-ec66-48ed-a328-f6397119c7a3" providerId="ADAL" clId="{CB9335B5-D931-4204-A89F-3A6795D6F203}"/>
    <pc:docChg chg="undo custSel addSld delSld modSld">
      <pc:chgData name="Dean R Edstrom JR" userId="986d7cb0-ec66-48ed-a328-f6397119c7a3" providerId="ADAL" clId="{CB9335B5-D931-4204-A89F-3A6795D6F203}" dt="2023-11-10T13:33:52.258" v="673" actId="20577"/>
      <pc:docMkLst>
        <pc:docMk/>
      </pc:docMkLst>
      <pc:sldChg chg="delSp modSp add del mod">
        <pc:chgData name="Dean R Edstrom JR" userId="986d7cb0-ec66-48ed-a328-f6397119c7a3" providerId="ADAL" clId="{CB9335B5-D931-4204-A89F-3A6795D6F203}" dt="2023-11-10T13:29:00.419" v="456" actId="404"/>
        <pc:sldMkLst>
          <pc:docMk/>
          <pc:sldMk cId="1150496349" sldId="325"/>
        </pc:sldMkLst>
        <pc:spChg chg="mod">
          <ac:chgData name="Dean R Edstrom JR" userId="986d7cb0-ec66-48ed-a328-f6397119c7a3" providerId="ADAL" clId="{CB9335B5-D931-4204-A89F-3A6795D6F203}" dt="2023-11-10T13:29:00.419" v="456" actId="404"/>
          <ac:spMkLst>
            <pc:docMk/>
            <pc:sldMk cId="1150496349" sldId="325"/>
            <ac:spMk id="2" creationId="{1A6ABCB8-A90E-F668-CDE7-6C8A469F1D40}"/>
          </ac:spMkLst>
        </pc:spChg>
        <pc:spChg chg="del">
          <ac:chgData name="Dean R Edstrom JR" userId="986d7cb0-ec66-48ed-a328-f6397119c7a3" providerId="ADAL" clId="{CB9335B5-D931-4204-A89F-3A6795D6F203}" dt="2023-11-10T13:21:36.827" v="127" actId="478"/>
          <ac:spMkLst>
            <pc:docMk/>
            <pc:sldMk cId="1150496349" sldId="325"/>
            <ac:spMk id="7" creationId="{81F0EF29-1E38-E22A-4309-9ECE8238585C}"/>
          </ac:spMkLst>
        </pc:spChg>
      </pc:sldChg>
      <pc:sldChg chg="add del">
        <pc:chgData name="Dean R Edstrom JR" userId="986d7cb0-ec66-48ed-a328-f6397119c7a3" providerId="ADAL" clId="{CB9335B5-D931-4204-A89F-3A6795D6F203}" dt="2023-11-10T13:14:59.572" v="5" actId="47"/>
        <pc:sldMkLst>
          <pc:docMk/>
          <pc:sldMk cId="932117474" sldId="328"/>
        </pc:sldMkLst>
      </pc:sldChg>
      <pc:sldChg chg="modSp add del mod">
        <pc:chgData name="Dean R Edstrom JR" userId="986d7cb0-ec66-48ed-a328-f6397119c7a3" providerId="ADAL" clId="{CB9335B5-D931-4204-A89F-3A6795D6F203}" dt="2023-11-10T13:33:52.258" v="673" actId="20577"/>
        <pc:sldMkLst>
          <pc:docMk/>
          <pc:sldMk cId="2662965817" sldId="329"/>
        </pc:sldMkLst>
        <pc:spChg chg="mod">
          <ac:chgData name="Dean R Edstrom JR" userId="986d7cb0-ec66-48ed-a328-f6397119c7a3" providerId="ADAL" clId="{CB9335B5-D931-4204-A89F-3A6795D6F203}" dt="2023-11-10T13:33:27.990" v="648" actId="20577"/>
          <ac:spMkLst>
            <pc:docMk/>
            <pc:sldMk cId="2662965817" sldId="329"/>
            <ac:spMk id="2" creationId="{A71883DC-81E4-0E13-0471-929B251BFA3E}"/>
          </ac:spMkLst>
        </pc:spChg>
        <pc:spChg chg="mod">
          <ac:chgData name="Dean R Edstrom JR" userId="986d7cb0-ec66-48ed-a328-f6397119c7a3" providerId="ADAL" clId="{CB9335B5-D931-4204-A89F-3A6795D6F203}" dt="2023-11-10T13:33:52.258" v="673" actId="20577"/>
          <ac:spMkLst>
            <pc:docMk/>
            <pc:sldMk cId="2662965817" sldId="329"/>
            <ac:spMk id="3" creationId="{BF130C8D-F196-BC30-86F1-C6310007E0F0}"/>
          </ac:spMkLst>
        </pc:spChg>
      </pc:sldChg>
      <pc:sldChg chg="modSp add del mod">
        <pc:chgData name="Dean R Edstrom JR" userId="986d7cb0-ec66-48ed-a328-f6397119c7a3" providerId="ADAL" clId="{CB9335B5-D931-4204-A89F-3A6795D6F203}" dt="2023-11-10T13:30:53.597" v="527" actId="404"/>
        <pc:sldMkLst>
          <pc:docMk/>
          <pc:sldMk cId="4062590363" sldId="331"/>
        </pc:sldMkLst>
        <pc:spChg chg="mod">
          <ac:chgData name="Dean R Edstrom JR" userId="986d7cb0-ec66-48ed-a328-f6397119c7a3" providerId="ADAL" clId="{CB9335B5-D931-4204-A89F-3A6795D6F203}" dt="2023-11-10T13:30:53.597" v="527" actId="404"/>
          <ac:spMkLst>
            <pc:docMk/>
            <pc:sldMk cId="4062590363" sldId="331"/>
            <ac:spMk id="2" creationId="{251814A9-C19A-84A8-4DB5-EEB4D40A2F71}"/>
          </ac:spMkLst>
        </pc:spChg>
      </pc:sldChg>
    </pc:docChg>
  </pc:docChgLst>
  <pc:docChgLst>
    <pc:chgData name="Dean R Edstrom JR" userId="986d7cb0-ec66-48ed-a328-f6397119c7a3" providerId="ADAL" clId="{99ECFEDB-4D43-472D-937E-C367F41DB2C4}"/>
    <pc:docChg chg="undo custSel addSld modSld">
      <pc:chgData name="Dean R Edstrom JR" userId="986d7cb0-ec66-48ed-a328-f6397119c7a3" providerId="ADAL" clId="{99ECFEDB-4D43-472D-937E-C367F41DB2C4}" dt="2023-09-15T14:13:27.636" v="571" actId="20577"/>
      <pc:docMkLst>
        <pc:docMk/>
      </pc:docMkLst>
      <pc:sldChg chg="modSp mod">
        <pc:chgData name="Dean R Edstrom JR" userId="986d7cb0-ec66-48ed-a328-f6397119c7a3" providerId="ADAL" clId="{99ECFEDB-4D43-472D-937E-C367F41DB2C4}" dt="2023-09-15T13:32:35.860" v="3" actId="20577"/>
        <pc:sldMkLst>
          <pc:docMk/>
          <pc:sldMk cId="1989597527" sldId="294"/>
        </pc:sldMkLst>
        <pc:spChg chg="mod">
          <ac:chgData name="Dean R Edstrom JR" userId="986d7cb0-ec66-48ed-a328-f6397119c7a3" providerId="ADAL" clId="{99ECFEDB-4D43-472D-937E-C367F41DB2C4}" dt="2023-09-15T13:32:35.860" v="3" actId="20577"/>
          <ac:spMkLst>
            <pc:docMk/>
            <pc:sldMk cId="1989597527" sldId="294"/>
            <ac:spMk id="2" creationId="{00000000-0000-0000-0000-000000000000}"/>
          </ac:spMkLst>
        </pc:spChg>
      </pc:sldChg>
      <pc:sldChg chg="addSp delSp modSp mod">
        <pc:chgData name="Dean R Edstrom JR" userId="986d7cb0-ec66-48ed-a328-f6397119c7a3" providerId="ADAL" clId="{99ECFEDB-4D43-472D-937E-C367F41DB2C4}" dt="2023-09-15T14:13:27.636" v="571" actId="20577"/>
        <pc:sldMkLst>
          <pc:docMk/>
          <pc:sldMk cId="2855328309" sldId="324"/>
        </pc:sldMkLst>
        <pc:spChg chg="mod">
          <ac:chgData name="Dean R Edstrom JR" userId="986d7cb0-ec66-48ed-a328-f6397119c7a3" providerId="ADAL" clId="{99ECFEDB-4D43-472D-937E-C367F41DB2C4}" dt="2023-09-15T14:13:27.636" v="571" actId="20577"/>
          <ac:spMkLst>
            <pc:docMk/>
            <pc:sldMk cId="2855328309" sldId="324"/>
            <ac:spMk id="2" creationId="{9E296C0A-1A50-2DBF-955C-2D05210CC27A}"/>
          </ac:spMkLst>
        </pc:spChg>
        <pc:spChg chg="add del mod">
          <ac:chgData name="Dean R Edstrom JR" userId="986d7cb0-ec66-48ed-a328-f6397119c7a3" providerId="ADAL" clId="{99ECFEDB-4D43-472D-937E-C367F41DB2C4}" dt="2023-09-15T14:02:52.262" v="294" actId="478"/>
          <ac:spMkLst>
            <pc:docMk/>
            <pc:sldMk cId="2855328309" sldId="324"/>
            <ac:spMk id="7" creationId="{5D3D6F02-D68A-BF71-3D3D-93409641B765}"/>
          </ac:spMkLst>
        </pc:spChg>
        <pc:spChg chg="add del mod">
          <ac:chgData name="Dean R Edstrom JR" userId="986d7cb0-ec66-48ed-a328-f6397119c7a3" providerId="ADAL" clId="{99ECFEDB-4D43-472D-937E-C367F41DB2C4}" dt="2023-09-15T14:03:32.820" v="305" actId="1036"/>
          <ac:spMkLst>
            <pc:docMk/>
            <pc:sldMk cId="2855328309" sldId="324"/>
            <ac:spMk id="9" creationId="{BDE93D88-20C6-5CF2-107C-EBD558961012}"/>
          </ac:spMkLst>
        </pc:spChg>
        <pc:spChg chg="add del mod">
          <ac:chgData name="Dean R Edstrom JR" userId="986d7cb0-ec66-48ed-a328-f6397119c7a3" providerId="ADAL" clId="{99ECFEDB-4D43-472D-937E-C367F41DB2C4}" dt="2023-09-15T14:03:42.555" v="306" actId="478"/>
          <ac:spMkLst>
            <pc:docMk/>
            <pc:sldMk cId="2855328309" sldId="324"/>
            <ac:spMk id="11" creationId="{426FDAB8-FA5C-7F31-69DB-F1C54087C74F}"/>
          </ac:spMkLst>
        </pc:spChg>
        <pc:spChg chg="add del mod">
          <ac:chgData name="Dean R Edstrom JR" userId="986d7cb0-ec66-48ed-a328-f6397119c7a3" providerId="ADAL" clId="{99ECFEDB-4D43-472D-937E-C367F41DB2C4}" dt="2023-09-15T14:03:04.725" v="297" actId="1035"/>
          <ac:spMkLst>
            <pc:docMk/>
            <pc:sldMk cId="2855328309" sldId="324"/>
            <ac:spMk id="12" creationId="{6DDF4C1B-FD89-FE93-D7F3-246E6BBF42A2}"/>
          </ac:spMkLst>
        </pc:spChg>
        <pc:picChg chg="del">
          <ac:chgData name="Dean R Edstrom JR" userId="986d7cb0-ec66-48ed-a328-f6397119c7a3" providerId="ADAL" clId="{99ECFEDB-4D43-472D-937E-C367F41DB2C4}" dt="2023-09-15T14:01:46.234" v="277" actId="478"/>
          <ac:picMkLst>
            <pc:docMk/>
            <pc:sldMk cId="2855328309" sldId="324"/>
            <ac:picMk id="10" creationId="{6528F0EE-1715-BEA9-606F-8FE398CDC6D3}"/>
          </ac:picMkLst>
        </pc:picChg>
        <pc:picChg chg="add del mod">
          <ac:chgData name="Dean R Edstrom JR" userId="986d7cb0-ec66-48ed-a328-f6397119c7a3" providerId="ADAL" clId="{99ECFEDB-4D43-472D-937E-C367F41DB2C4}" dt="2023-09-15T14:02:02.104" v="284" actId="22"/>
          <ac:picMkLst>
            <pc:docMk/>
            <pc:sldMk cId="2855328309" sldId="324"/>
            <ac:picMk id="13" creationId="{DDA1DC2F-357A-AFBC-D607-B52A3C7A3F40}"/>
          </ac:picMkLst>
        </pc:picChg>
        <pc:picChg chg="add mod ord">
          <ac:chgData name="Dean R Edstrom JR" userId="986d7cb0-ec66-48ed-a328-f6397119c7a3" providerId="ADAL" clId="{99ECFEDB-4D43-472D-937E-C367F41DB2C4}" dt="2023-09-15T14:02:23.711" v="290" actId="167"/>
          <ac:picMkLst>
            <pc:docMk/>
            <pc:sldMk cId="2855328309" sldId="324"/>
            <ac:picMk id="15" creationId="{BC825878-4629-E07F-431B-EC88A0679716}"/>
          </ac:picMkLst>
        </pc:picChg>
      </pc:sldChg>
      <pc:sldChg chg="modSp mod">
        <pc:chgData name="Dean R Edstrom JR" userId="986d7cb0-ec66-48ed-a328-f6397119c7a3" providerId="ADAL" clId="{99ECFEDB-4D43-472D-937E-C367F41DB2C4}" dt="2023-09-15T14:12:26.476" v="569" actId="255"/>
        <pc:sldMkLst>
          <pc:docMk/>
          <pc:sldMk cId="1150496349" sldId="325"/>
        </pc:sldMkLst>
        <pc:spChg chg="mod">
          <ac:chgData name="Dean R Edstrom JR" userId="986d7cb0-ec66-48ed-a328-f6397119c7a3" providerId="ADAL" clId="{99ECFEDB-4D43-472D-937E-C367F41DB2C4}" dt="2023-09-15T14:12:26.476" v="569" actId="255"/>
          <ac:spMkLst>
            <pc:docMk/>
            <pc:sldMk cId="1150496349" sldId="325"/>
            <ac:spMk id="2" creationId="{1A6ABCB8-A90E-F668-CDE7-6C8A469F1D40}"/>
          </ac:spMkLst>
        </pc:spChg>
      </pc:sldChg>
      <pc:sldChg chg="modSp new mod">
        <pc:chgData name="Dean R Edstrom JR" userId="986d7cb0-ec66-48ed-a328-f6397119c7a3" providerId="ADAL" clId="{99ECFEDB-4D43-472D-937E-C367F41DB2C4}" dt="2023-09-15T14:10:17.586" v="544" actId="1036"/>
        <pc:sldMkLst>
          <pc:docMk/>
          <pc:sldMk cId="2662965817" sldId="329"/>
        </pc:sldMkLst>
        <pc:spChg chg="mod">
          <ac:chgData name="Dean R Edstrom JR" userId="986d7cb0-ec66-48ed-a328-f6397119c7a3" providerId="ADAL" clId="{99ECFEDB-4D43-472D-937E-C367F41DB2C4}" dt="2023-09-15T14:10:17.586" v="544" actId="1036"/>
          <ac:spMkLst>
            <pc:docMk/>
            <pc:sldMk cId="2662965817" sldId="329"/>
            <ac:spMk id="2" creationId="{A71883DC-81E4-0E13-0471-929B251BFA3E}"/>
          </ac:spMkLst>
        </pc:spChg>
        <pc:spChg chg="mod">
          <ac:chgData name="Dean R Edstrom JR" userId="986d7cb0-ec66-48ed-a328-f6397119c7a3" providerId="ADAL" clId="{99ECFEDB-4D43-472D-937E-C367F41DB2C4}" dt="2023-09-15T13:40:48.895" v="241" actId="5793"/>
          <ac:spMkLst>
            <pc:docMk/>
            <pc:sldMk cId="2662965817" sldId="329"/>
            <ac:spMk id="3" creationId="{BF130C8D-F196-BC30-86F1-C6310007E0F0}"/>
          </ac:spMkLst>
        </pc:spChg>
      </pc:sldChg>
    </pc:docChg>
  </pc:docChgLst>
  <pc:docChgLst>
    <pc:chgData name="Dean R Edstrom JR" userId="986d7cb0-ec66-48ed-a328-f6397119c7a3" providerId="ADAL" clId="{3FB12EA9-60D4-44A1-BBA8-191F3A0AFFE7}"/>
    <pc:docChg chg="modSld sldOrd">
      <pc:chgData name="Dean R Edstrom JR" userId="986d7cb0-ec66-48ed-a328-f6397119c7a3" providerId="ADAL" clId="{3FB12EA9-60D4-44A1-BBA8-191F3A0AFFE7}" dt="2023-10-06T12:24:58.065" v="9"/>
      <pc:docMkLst>
        <pc:docMk/>
      </pc:docMkLst>
      <pc:sldChg chg="modSp mod">
        <pc:chgData name="Dean R Edstrom JR" userId="986d7cb0-ec66-48ed-a328-f6397119c7a3" providerId="ADAL" clId="{3FB12EA9-60D4-44A1-BBA8-191F3A0AFFE7}" dt="2023-10-06T12:24:50.948" v="7" actId="20577"/>
        <pc:sldMkLst>
          <pc:docMk/>
          <pc:sldMk cId="1989597527" sldId="294"/>
        </pc:sldMkLst>
        <pc:spChg chg="mod">
          <ac:chgData name="Dean R Edstrom JR" userId="986d7cb0-ec66-48ed-a328-f6397119c7a3" providerId="ADAL" clId="{3FB12EA9-60D4-44A1-BBA8-191F3A0AFFE7}" dt="2023-10-06T12:24:50.948" v="7" actId="20577"/>
          <ac:spMkLst>
            <pc:docMk/>
            <pc:sldMk cId="1989597527" sldId="294"/>
            <ac:spMk id="2" creationId="{00000000-0000-0000-0000-000000000000}"/>
          </ac:spMkLst>
        </pc:spChg>
      </pc:sldChg>
      <pc:sldChg chg="ord">
        <pc:chgData name="Dean R Edstrom JR" userId="986d7cb0-ec66-48ed-a328-f6397119c7a3" providerId="ADAL" clId="{3FB12EA9-60D4-44A1-BBA8-191F3A0AFFE7}" dt="2023-10-06T12:24:58.065" v="9"/>
        <pc:sldMkLst>
          <pc:docMk/>
          <pc:sldMk cId="932117474" sldId="328"/>
        </pc:sldMkLst>
      </pc:sldChg>
    </pc:docChg>
  </pc:docChgLst>
  <pc:docChgLst>
    <pc:chgData name="Dean R Edstrom JR" userId="986d7cb0-ec66-48ed-a328-f6397119c7a3" providerId="ADAL" clId="{8B267506-9272-48E8-883B-466DC20078B8}"/>
    <pc:docChg chg="undo custSel delSld modSld">
      <pc:chgData name="Dean R Edstrom JR" userId="986d7cb0-ec66-48ed-a328-f6397119c7a3" providerId="ADAL" clId="{8B267506-9272-48E8-883B-466DC20078B8}" dt="2023-09-08T15:56:32.135" v="2023" actId="14100"/>
      <pc:docMkLst>
        <pc:docMk/>
      </pc:docMkLst>
      <pc:sldChg chg="modSp mod">
        <pc:chgData name="Dean R Edstrom JR" userId="986d7cb0-ec66-48ed-a328-f6397119c7a3" providerId="ADAL" clId="{8B267506-9272-48E8-883B-466DC20078B8}" dt="2023-09-08T13:42:26.941" v="19" actId="20577"/>
        <pc:sldMkLst>
          <pc:docMk/>
          <pc:sldMk cId="1989597527" sldId="294"/>
        </pc:sldMkLst>
        <pc:spChg chg="mod">
          <ac:chgData name="Dean R Edstrom JR" userId="986d7cb0-ec66-48ed-a328-f6397119c7a3" providerId="ADAL" clId="{8B267506-9272-48E8-883B-466DC20078B8}" dt="2023-09-08T13:42:26.941" v="19" actId="20577"/>
          <ac:spMkLst>
            <pc:docMk/>
            <pc:sldMk cId="1989597527" sldId="294"/>
            <ac:spMk id="2" creationId="{00000000-0000-0000-0000-000000000000}"/>
          </ac:spMkLst>
        </pc:spChg>
      </pc:sldChg>
      <pc:sldChg chg="addSp delSp modSp mod">
        <pc:chgData name="Dean R Edstrom JR" userId="986d7cb0-ec66-48ed-a328-f6397119c7a3" providerId="ADAL" clId="{8B267506-9272-48E8-883B-466DC20078B8}" dt="2023-09-08T15:56:32.135" v="2023" actId="14100"/>
        <pc:sldMkLst>
          <pc:docMk/>
          <pc:sldMk cId="2855328309" sldId="324"/>
        </pc:sldMkLst>
        <pc:spChg chg="mod">
          <ac:chgData name="Dean R Edstrom JR" userId="986d7cb0-ec66-48ed-a328-f6397119c7a3" providerId="ADAL" clId="{8B267506-9272-48E8-883B-466DC20078B8}" dt="2023-09-08T15:54:30.741" v="2011" actId="20577"/>
          <ac:spMkLst>
            <pc:docMk/>
            <pc:sldMk cId="2855328309" sldId="324"/>
            <ac:spMk id="2" creationId="{9E296C0A-1A50-2DBF-955C-2D05210CC27A}"/>
          </ac:spMkLst>
        </pc:spChg>
        <pc:spChg chg="add mod">
          <ac:chgData name="Dean R Edstrom JR" userId="986d7cb0-ec66-48ed-a328-f6397119c7a3" providerId="ADAL" clId="{8B267506-9272-48E8-883B-466DC20078B8}" dt="2023-09-08T15:05:20.621" v="1586" actId="14100"/>
          <ac:spMkLst>
            <pc:docMk/>
            <pc:sldMk cId="2855328309" sldId="324"/>
            <ac:spMk id="7" creationId="{5D3D6F02-D68A-BF71-3D3D-93409641B765}"/>
          </ac:spMkLst>
        </pc:spChg>
        <pc:spChg chg="add del">
          <ac:chgData name="Dean R Edstrom JR" userId="986d7cb0-ec66-48ed-a328-f6397119c7a3" providerId="ADAL" clId="{8B267506-9272-48E8-883B-466DC20078B8}" dt="2023-09-08T15:56:10.179" v="2017" actId="21"/>
          <ac:spMkLst>
            <pc:docMk/>
            <pc:sldMk cId="2855328309" sldId="324"/>
            <ac:spMk id="8" creationId="{910BF778-4223-4F3B-1B75-0602C5B3A0C4}"/>
          </ac:spMkLst>
        </pc:spChg>
        <pc:spChg chg="add mod">
          <ac:chgData name="Dean R Edstrom JR" userId="986d7cb0-ec66-48ed-a328-f6397119c7a3" providerId="ADAL" clId="{8B267506-9272-48E8-883B-466DC20078B8}" dt="2023-09-08T15:56:22.213" v="2020" actId="14100"/>
          <ac:spMkLst>
            <pc:docMk/>
            <pc:sldMk cId="2855328309" sldId="324"/>
            <ac:spMk id="9" creationId="{BDE93D88-20C6-5CF2-107C-EBD558961012}"/>
          </ac:spMkLst>
        </pc:spChg>
        <pc:spChg chg="add mod">
          <ac:chgData name="Dean R Edstrom JR" userId="986d7cb0-ec66-48ed-a328-f6397119c7a3" providerId="ADAL" clId="{8B267506-9272-48E8-883B-466DC20078B8}" dt="2023-09-08T15:56:32.135" v="2023" actId="14100"/>
          <ac:spMkLst>
            <pc:docMk/>
            <pc:sldMk cId="2855328309" sldId="324"/>
            <ac:spMk id="11" creationId="{426FDAB8-FA5C-7F31-69DB-F1C54087C74F}"/>
          </ac:spMkLst>
        </pc:spChg>
      </pc:sldChg>
      <pc:sldChg chg="modSp mod">
        <pc:chgData name="Dean R Edstrom JR" userId="986d7cb0-ec66-48ed-a328-f6397119c7a3" providerId="ADAL" clId="{8B267506-9272-48E8-883B-466DC20078B8}" dt="2023-09-08T15:54:43.851" v="2015" actId="5793"/>
        <pc:sldMkLst>
          <pc:docMk/>
          <pc:sldMk cId="1150496349" sldId="325"/>
        </pc:sldMkLst>
        <pc:spChg chg="mod">
          <ac:chgData name="Dean R Edstrom JR" userId="986d7cb0-ec66-48ed-a328-f6397119c7a3" providerId="ADAL" clId="{8B267506-9272-48E8-883B-466DC20078B8}" dt="2023-09-08T15:54:43.851" v="2015" actId="5793"/>
          <ac:spMkLst>
            <pc:docMk/>
            <pc:sldMk cId="1150496349" sldId="325"/>
            <ac:spMk id="2" creationId="{1A6ABCB8-A90E-F668-CDE7-6C8A469F1D40}"/>
          </ac:spMkLst>
        </pc:spChg>
        <pc:spChg chg="mod">
          <ac:chgData name="Dean R Edstrom JR" userId="986d7cb0-ec66-48ed-a328-f6397119c7a3" providerId="ADAL" clId="{8B267506-9272-48E8-883B-466DC20078B8}" dt="2023-09-08T15:10:54.340" v="1926" actId="20577"/>
          <ac:spMkLst>
            <pc:docMk/>
            <pc:sldMk cId="1150496349" sldId="325"/>
            <ac:spMk id="3" creationId="{284FEEC9-B143-374E-CF38-6F26394FECFF}"/>
          </ac:spMkLst>
        </pc:spChg>
      </pc:sldChg>
      <pc:sldChg chg="modSp del mod">
        <pc:chgData name="Dean R Edstrom JR" userId="986d7cb0-ec66-48ed-a328-f6397119c7a3" providerId="ADAL" clId="{8B267506-9272-48E8-883B-466DC20078B8}" dt="2023-09-08T15:12:55.297" v="1940" actId="47"/>
        <pc:sldMkLst>
          <pc:docMk/>
          <pc:sldMk cId="1189748897" sldId="326"/>
        </pc:sldMkLst>
        <pc:spChg chg="mod">
          <ac:chgData name="Dean R Edstrom JR" userId="986d7cb0-ec66-48ed-a328-f6397119c7a3" providerId="ADAL" clId="{8B267506-9272-48E8-883B-466DC20078B8}" dt="2023-09-08T15:10:33.524" v="1908" actId="20577"/>
          <ac:spMkLst>
            <pc:docMk/>
            <pc:sldMk cId="1189748897" sldId="326"/>
            <ac:spMk id="2" creationId="{5C8AE812-7C11-CE02-C178-0A4BE4B50CF5}"/>
          </ac:spMkLst>
        </pc:spChg>
        <pc:spChg chg="mod">
          <ac:chgData name="Dean R Edstrom JR" userId="986d7cb0-ec66-48ed-a328-f6397119c7a3" providerId="ADAL" clId="{8B267506-9272-48E8-883B-466DC20078B8}" dt="2023-09-08T15:11:02.001" v="1939" actId="20577"/>
          <ac:spMkLst>
            <pc:docMk/>
            <pc:sldMk cId="1189748897" sldId="326"/>
            <ac:spMk id="3" creationId="{CA70561C-1866-97FB-3D57-EB167D5A100F}"/>
          </ac:spMkLst>
        </pc:spChg>
      </pc:sldChg>
    </pc:docChg>
  </pc:docChgLst>
  <pc:docChgLst>
    <pc:chgData name="Dean R Edstrom JR" userId="986d7cb0-ec66-48ed-a328-f6397119c7a3" providerId="ADAL" clId="{FE072D53-2DC7-42BA-8BE0-77D4A2909D89}"/>
    <pc:docChg chg="undo custSel addSld modSld">
      <pc:chgData name="Dean R Edstrom JR" userId="986d7cb0-ec66-48ed-a328-f6397119c7a3" providerId="ADAL" clId="{FE072D53-2DC7-42BA-8BE0-77D4A2909D89}" dt="2023-08-11T03:52:58.098" v="1981" actId="20577"/>
      <pc:docMkLst>
        <pc:docMk/>
      </pc:docMkLst>
      <pc:sldChg chg="modSp mod">
        <pc:chgData name="Dean R Edstrom JR" userId="986d7cb0-ec66-48ed-a328-f6397119c7a3" providerId="ADAL" clId="{FE072D53-2DC7-42BA-8BE0-77D4A2909D89}" dt="2023-08-11T03:11:14.785" v="5" actId="20577"/>
        <pc:sldMkLst>
          <pc:docMk/>
          <pc:sldMk cId="1989597527" sldId="294"/>
        </pc:sldMkLst>
        <pc:spChg chg="mod">
          <ac:chgData name="Dean R Edstrom JR" userId="986d7cb0-ec66-48ed-a328-f6397119c7a3" providerId="ADAL" clId="{FE072D53-2DC7-42BA-8BE0-77D4A2909D89}" dt="2023-08-11T03:11:14.785" v="5" actId="20577"/>
          <ac:spMkLst>
            <pc:docMk/>
            <pc:sldMk cId="1989597527" sldId="294"/>
            <ac:spMk id="2" creationId="{00000000-0000-0000-0000-000000000000}"/>
          </ac:spMkLst>
        </pc:spChg>
      </pc:sldChg>
      <pc:sldChg chg="modSp mod">
        <pc:chgData name="Dean R Edstrom JR" userId="986d7cb0-ec66-48ed-a328-f6397119c7a3" providerId="ADAL" clId="{FE072D53-2DC7-42BA-8BE0-77D4A2909D89}" dt="2023-08-11T03:51:13.278" v="1967" actId="20577"/>
        <pc:sldMkLst>
          <pc:docMk/>
          <pc:sldMk cId="2855328309" sldId="324"/>
        </pc:sldMkLst>
        <pc:spChg chg="mod">
          <ac:chgData name="Dean R Edstrom JR" userId="986d7cb0-ec66-48ed-a328-f6397119c7a3" providerId="ADAL" clId="{FE072D53-2DC7-42BA-8BE0-77D4A2909D89}" dt="2023-08-11T03:51:13.278" v="1967" actId="20577"/>
          <ac:spMkLst>
            <pc:docMk/>
            <pc:sldMk cId="2855328309" sldId="324"/>
            <ac:spMk id="2" creationId="{9E296C0A-1A50-2DBF-955C-2D05210CC27A}"/>
          </ac:spMkLst>
        </pc:spChg>
      </pc:sldChg>
      <pc:sldChg chg="addSp delSp modSp mod">
        <pc:chgData name="Dean R Edstrom JR" userId="986d7cb0-ec66-48ed-a328-f6397119c7a3" providerId="ADAL" clId="{FE072D53-2DC7-42BA-8BE0-77D4A2909D89}" dt="2023-08-11T03:51:00.484" v="1966" actId="14100"/>
        <pc:sldMkLst>
          <pc:docMk/>
          <pc:sldMk cId="1150496349" sldId="325"/>
        </pc:sldMkLst>
        <pc:spChg chg="mod">
          <ac:chgData name="Dean R Edstrom JR" userId="986d7cb0-ec66-48ed-a328-f6397119c7a3" providerId="ADAL" clId="{FE072D53-2DC7-42BA-8BE0-77D4A2909D89}" dt="2023-08-11T03:50:43.342" v="1962" actId="1036"/>
          <ac:spMkLst>
            <pc:docMk/>
            <pc:sldMk cId="1150496349" sldId="325"/>
            <ac:spMk id="2" creationId="{1A6ABCB8-A90E-F668-CDE7-6C8A469F1D40}"/>
          </ac:spMkLst>
        </pc:spChg>
        <pc:picChg chg="del">
          <ac:chgData name="Dean R Edstrom JR" userId="986d7cb0-ec66-48ed-a328-f6397119c7a3" providerId="ADAL" clId="{FE072D53-2DC7-42BA-8BE0-77D4A2909D89}" dt="2023-08-11T03:21:04.445" v="350"/>
          <ac:picMkLst>
            <pc:docMk/>
            <pc:sldMk cId="1150496349" sldId="325"/>
            <ac:picMk id="8" creationId="{3447949E-A7E7-FDDB-2D21-B790FCDD6E5F}"/>
          </ac:picMkLst>
        </pc:picChg>
        <pc:picChg chg="del">
          <ac:chgData name="Dean R Edstrom JR" userId="986d7cb0-ec66-48ed-a328-f6397119c7a3" providerId="ADAL" clId="{FE072D53-2DC7-42BA-8BE0-77D4A2909D89}" dt="2023-08-11T03:19:20.079" v="292" actId="478"/>
          <ac:picMkLst>
            <pc:docMk/>
            <pc:sldMk cId="1150496349" sldId="325"/>
            <ac:picMk id="10" creationId="{342564DC-C10D-D6CF-DA72-D817F13782C8}"/>
          </ac:picMkLst>
        </pc:picChg>
        <pc:picChg chg="add mod">
          <ac:chgData name="Dean R Edstrom JR" userId="986d7cb0-ec66-48ed-a328-f6397119c7a3" providerId="ADAL" clId="{FE072D53-2DC7-42BA-8BE0-77D4A2909D89}" dt="2023-08-11T03:50:56.020" v="1965" actId="14100"/>
          <ac:picMkLst>
            <pc:docMk/>
            <pc:sldMk cId="1150496349" sldId="325"/>
            <ac:picMk id="11" creationId="{BB2A5BAD-A73E-E1B6-2D10-729F42C8A5D9}"/>
          </ac:picMkLst>
        </pc:picChg>
        <pc:picChg chg="del">
          <ac:chgData name="Dean R Edstrom JR" userId="986d7cb0-ec66-48ed-a328-f6397119c7a3" providerId="ADAL" clId="{FE072D53-2DC7-42BA-8BE0-77D4A2909D89}" dt="2023-08-11T03:19:21.822" v="293" actId="478"/>
          <ac:picMkLst>
            <pc:docMk/>
            <pc:sldMk cId="1150496349" sldId="325"/>
            <ac:picMk id="12" creationId="{96A553E9-DB65-9D44-C4FB-E53E4EBE96AD}"/>
          </ac:picMkLst>
        </pc:picChg>
        <pc:picChg chg="add mod">
          <ac:chgData name="Dean R Edstrom JR" userId="986d7cb0-ec66-48ed-a328-f6397119c7a3" providerId="ADAL" clId="{FE072D53-2DC7-42BA-8BE0-77D4A2909D89}" dt="2023-08-11T03:51:00.484" v="1966" actId="14100"/>
          <ac:picMkLst>
            <pc:docMk/>
            <pc:sldMk cId="1150496349" sldId="325"/>
            <ac:picMk id="14" creationId="{874F3BDA-F2AF-FB92-883D-5E5E627D1E5C}"/>
          </ac:picMkLst>
        </pc:picChg>
      </pc:sldChg>
      <pc:sldChg chg="modSp new mod">
        <pc:chgData name="Dean R Edstrom JR" userId="986d7cb0-ec66-48ed-a328-f6397119c7a3" providerId="ADAL" clId="{FE072D53-2DC7-42BA-8BE0-77D4A2909D89}" dt="2023-08-11T03:52:58.098" v="1981" actId="20577"/>
        <pc:sldMkLst>
          <pc:docMk/>
          <pc:sldMk cId="1189748897" sldId="326"/>
        </pc:sldMkLst>
        <pc:spChg chg="mod">
          <ac:chgData name="Dean R Edstrom JR" userId="986d7cb0-ec66-48ed-a328-f6397119c7a3" providerId="ADAL" clId="{FE072D53-2DC7-42BA-8BE0-77D4A2909D89}" dt="2023-08-11T03:52:58.098" v="1981" actId="20577"/>
          <ac:spMkLst>
            <pc:docMk/>
            <pc:sldMk cId="1189748897" sldId="326"/>
            <ac:spMk id="2" creationId="{5C8AE812-7C11-CE02-C178-0A4BE4B50CF5}"/>
          </ac:spMkLst>
        </pc:spChg>
        <pc:spChg chg="mod">
          <ac:chgData name="Dean R Edstrom JR" userId="986d7cb0-ec66-48ed-a328-f6397119c7a3" providerId="ADAL" clId="{FE072D53-2DC7-42BA-8BE0-77D4A2909D89}" dt="2023-08-11T03:21:24.333" v="423" actId="20577"/>
          <ac:spMkLst>
            <pc:docMk/>
            <pc:sldMk cId="1189748897" sldId="326"/>
            <ac:spMk id="3" creationId="{CA70561C-1866-97FB-3D57-EB167D5A100F}"/>
          </ac:spMkLst>
        </pc:spChg>
        <pc:spChg chg="mod">
          <ac:chgData name="Dean R Edstrom JR" userId="986d7cb0-ec66-48ed-a328-f6397119c7a3" providerId="ADAL" clId="{FE072D53-2DC7-42BA-8BE0-77D4A2909D89}" dt="2023-08-11T03:30:41.352" v="938"/>
          <ac:spMkLst>
            <pc:docMk/>
            <pc:sldMk cId="1189748897" sldId="326"/>
            <ac:spMk id="5" creationId="{8F31CFBE-60CA-229E-3EBB-B3979CCCC55A}"/>
          </ac:spMkLst>
        </pc:spChg>
      </pc:sldChg>
    </pc:docChg>
  </pc:docChgLst>
  <pc:docChgLst>
    <pc:chgData name="Dean R Edstrom JR" userId="986d7cb0-ec66-48ed-a328-f6397119c7a3" providerId="ADAL" clId="{7D4C9F60-6500-41B3-B2B7-F0EA6DDAD227}"/>
    <pc:docChg chg="undo custSel addSld delSld modSld sldOrd">
      <pc:chgData name="Dean R Edstrom JR" userId="986d7cb0-ec66-48ed-a328-f6397119c7a3" providerId="ADAL" clId="{7D4C9F60-6500-41B3-B2B7-F0EA6DDAD227}" dt="2023-10-06T15:39:01.605" v="1471"/>
      <pc:docMkLst>
        <pc:docMk/>
      </pc:docMkLst>
      <pc:sldChg chg="del">
        <pc:chgData name="Dean R Edstrom JR" userId="986d7cb0-ec66-48ed-a328-f6397119c7a3" providerId="ADAL" clId="{7D4C9F60-6500-41B3-B2B7-F0EA6DDAD227}" dt="2023-10-06T14:34:47.947" v="0" actId="47"/>
        <pc:sldMkLst>
          <pc:docMk/>
          <pc:sldMk cId="2855328309" sldId="324"/>
        </pc:sldMkLst>
      </pc:sldChg>
      <pc:sldChg chg="delSp modSp mod">
        <pc:chgData name="Dean R Edstrom JR" userId="986d7cb0-ec66-48ed-a328-f6397119c7a3" providerId="ADAL" clId="{7D4C9F60-6500-41B3-B2B7-F0EA6DDAD227}" dt="2023-10-06T15:28:39.907" v="1334" actId="20577"/>
        <pc:sldMkLst>
          <pc:docMk/>
          <pc:sldMk cId="1150496349" sldId="325"/>
        </pc:sldMkLst>
        <pc:spChg chg="mod">
          <ac:chgData name="Dean R Edstrom JR" userId="986d7cb0-ec66-48ed-a328-f6397119c7a3" providerId="ADAL" clId="{7D4C9F60-6500-41B3-B2B7-F0EA6DDAD227}" dt="2023-10-06T15:28:39.907" v="1334" actId="20577"/>
          <ac:spMkLst>
            <pc:docMk/>
            <pc:sldMk cId="1150496349" sldId="325"/>
            <ac:spMk id="2" creationId="{1A6ABCB8-A90E-F668-CDE7-6C8A469F1D40}"/>
          </ac:spMkLst>
        </pc:spChg>
        <pc:picChg chg="del">
          <ac:chgData name="Dean R Edstrom JR" userId="986d7cb0-ec66-48ed-a328-f6397119c7a3" providerId="ADAL" clId="{7D4C9F60-6500-41B3-B2B7-F0EA6DDAD227}" dt="2023-10-06T14:35:41.782" v="64" actId="478"/>
          <ac:picMkLst>
            <pc:docMk/>
            <pc:sldMk cId="1150496349" sldId="325"/>
            <ac:picMk id="9" creationId="{A168993D-DFD7-1025-F8A2-21E838050F9C}"/>
          </ac:picMkLst>
        </pc:picChg>
      </pc:sldChg>
      <pc:sldChg chg="modSp mod">
        <pc:chgData name="Dean R Edstrom JR" userId="986d7cb0-ec66-48ed-a328-f6397119c7a3" providerId="ADAL" clId="{7D4C9F60-6500-41B3-B2B7-F0EA6DDAD227}" dt="2023-10-06T15:22:05.389" v="1119" actId="20577"/>
        <pc:sldMkLst>
          <pc:docMk/>
          <pc:sldMk cId="2662965817" sldId="329"/>
        </pc:sldMkLst>
        <pc:spChg chg="mod">
          <ac:chgData name="Dean R Edstrom JR" userId="986d7cb0-ec66-48ed-a328-f6397119c7a3" providerId="ADAL" clId="{7D4C9F60-6500-41B3-B2B7-F0EA6DDAD227}" dt="2023-10-06T15:22:05.389" v="1119" actId="20577"/>
          <ac:spMkLst>
            <pc:docMk/>
            <pc:sldMk cId="2662965817" sldId="329"/>
            <ac:spMk id="2" creationId="{A71883DC-81E4-0E13-0471-929B251BFA3E}"/>
          </ac:spMkLst>
        </pc:spChg>
      </pc:sldChg>
      <pc:sldChg chg="modSp new mod ord">
        <pc:chgData name="Dean R Edstrom JR" userId="986d7cb0-ec66-48ed-a328-f6397119c7a3" providerId="ADAL" clId="{7D4C9F60-6500-41B3-B2B7-F0EA6DDAD227}" dt="2023-10-06T15:39:01.605" v="1471"/>
        <pc:sldMkLst>
          <pc:docMk/>
          <pc:sldMk cId="860460932" sldId="330"/>
        </pc:sldMkLst>
        <pc:spChg chg="mod">
          <ac:chgData name="Dean R Edstrom JR" userId="986d7cb0-ec66-48ed-a328-f6397119c7a3" providerId="ADAL" clId="{7D4C9F60-6500-41B3-B2B7-F0EA6DDAD227}" dt="2023-10-06T15:38:33.029" v="1470"/>
          <ac:spMkLst>
            <pc:docMk/>
            <pc:sldMk cId="860460932" sldId="330"/>
            <ac:spMk id="2" creationId="{8EAB321B-F346-32A1-7F20-65479CFCF045}"/>
          </ac:spMkLst>
        </pc:spChg>
        <pc:spChg chg="mod">
          <ac:chgData name="Dean R Edstrom JR" userId="986d7cb0-ec66-48ed-a328-f6397119c7a3" providerId="ADAL" clId="{7D4C9F60-6500-41B3-B2B7-F0EA6DDAD227}" dt="2023-10-06T14:59:32.411" v="554" actId="20577"/>
          <ac:spMkLst>
            <pc:docMk/>
            <pc:sldMk cId="860460932" sldId="330"/>
            <ac:spMk id="3" creationId="{AC14564F-C327-F76F-BE6F-AE4B03487616}"/>
          </ac:spMkLst>
        </pc:spChg>
        <pc:spChg chg="mod">
          <ac:chgData name="Dean R Edstrom JR" userId="986d7cb0-ec66-48ed-a328-f6397119c7a3" providerId="ADAL" clId="{7D4C9F60-6500-41B3-B2B7-F0EA6DDAD227}" dt="2023-10-06T15:39:01.605" v="1471"/>
          <ac:spMkLst>
            <pc:docMk/>
            <pc:sldMk cId="860460932" sldId="330"/>
            <ac:spMk id="5" creationId="{D192195B-B395-0648-9182-B879EE024788}"/>
          </ac:spMkLst>
        </pc:spChg>
      </pc:sldChg>
    </pc:docChg>
  </pc:docChgLst>
  <pc:docChgLst>
    <pc:chgData name="Dean R Edstrom JR" userId="986d7cb0-ec66-48ed-a328-f6397119c7a3" providerId="ADAL" clId="{573A9EB8-B27E-4A25-8BD0-4CF428444A72}"/>
    <pc:docChg chg="custSel modSld">
      <pc:chgData name="Dean R Edstrom JR" userId="986d7cb0-ec66-48ed-a328-f6397119c7a3" providerId="ADAL" clId="{573A9EB8-B27E-4A25-8BD0-4CF428444A72}" dt="2023-09-22T12:08:47.558" v="309" actId="20577"/>
      <pc:docMkLst>
        <pc:docMk/>
      </pc:docMkLst>
      <pc:sldChg chg="modSp mod">
        <pc:chgData name="Dean R Edstrom JR" userId="986d7cb0-ec66-48ed-a328-f6397119c7a3" providerId="ADAL" clId="{573A9EB8-B27E-4A25-8BD0-4CF428444A72}" dt="2023-09-22T11:59:39.476" v="94" actId="20577"/>
        <pc:sldMkLst>
          <pc:docMk/>
          <pc:sldMk cId="2855328309" sldId="324"/>
        </pc:sldMkLst>
        <pc:spChg chg="mod">
          <ac:chgData name="Dean R Edstrom JR" userId="986d7cb0-ec66-48ed-a328-f6397119c7a3" providerId="ADAL" clId="{573A9EB8-B27E-4A25-8BD0-4CF428444A72}" dt="2023-09-22T11:59:39.476" v="94" actId="20577"/>
          <ac:spMkLst>
            <pc:docMk/>
            <pc:sldMk cId="2855328309" sldId="324"/>
            <ac:spMk id="2" creationId="{9E296C0A-1A50-2DBF-955C-2D05210CC27A}"/>
          </ac:spMkLst>
        </pc:spChg>
      </pc:sldChg>
      <pc:sldChg chg="modSp mod">
        <pc:chgData name="Dean R Edstrom JR" userId="986d7cb0-ec66-48ed-a328-f6397119c7a3" providerId="ADAL" clId="{573A9EB8-B27E-4A25-8BD0-4CF428444A72}" dt="2023-09-22T12:08:47.558" v="309" actId="20577"/>
        <pc:sldMkLst>
          <pc:docMk/>
          <pc:sldMk cId="1150496349" sldId="325"/>
        </pc:sldMkLst>
        <pc:spChg chg="mod">
          <ac:chgData name="Dean R Edstrom JR" userId="986d7cb0-ec66-48ed-a328-f6397119c7a3" providerId="ADAL" clId="{573A9EB8-B27E-4A25-8BD0-4CF428444A72}" dt="2023-09-22T12:08:47.558" v="309" actId="20577"/>
          <ac:spMkLst>
            <pc:docMk/>
            <pc:sldMk cId="1150496349" sldId="325"/>
            <ac:spMk id="2" creationId="{1A6ABCB8-A90E-F668-CDE7-6C8A469F1D4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Helvetica"/>
                <a:ea typeface="+mn-ea"/>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smtClean="0">
                <a:latin typeface="Helvetica" charset="0"/>
                <a:cs typeface="ＭＳ Ｐゴシック" charset="0"/>
              </a:defRPr>
            </a:lvl1pPr>
          </a:lstStyle>
          <a:p>
            <a:pPr>
              <a:defRPr/>
            </a:pPr>
            <a:fld id="{DBB872F3-6144-3148-BC13-C063BA20AE80}" type="datetimeFigureOut">
              <a:rPr lang="en-US"/>
              <a:pPr>
                <a:defRPr/>
              </a:pPr>
              <a:t>2/7/2024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Helvetica"/>
                <a:ea typeface="+mn-ea"/>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smtClean="0">
                <a:latin typeface="Helvetica" charset="0"/>
                <a:cs typeface="ＭＳ Ｐゴシック" charset="0"/>
              </a:defRPr>
            </a:lvl1pPr>
          </a:lstStyle>
          <a:p>
            <a:pPr>
              <a:defRPr/>
            </a:pPr>
            <a:fld id="{0ACDB0ED-0BEE-9846-B9EA-5C7BFF06289F}" type="slidenum">
              <a:rPr lang="en-US"/>
              <a:pPr>
                <a:defRPr/>
              </a:pPr>
              <a:t>‹#›</a:t>
            </a:fld>
            <a:endParaRPr lang="en-US"/>
          </a:p>
        </p:txBody>
      </p:sp>
    </p:spTree>
    <p:extLst>
      <p:ext uri="{BB962C8B-B14F-4D97-AF65-F5344CB8AC3E}">
        <p14:creationId xmlns:p14="http://schemas.microsoft.com/office/powerpoint/2010/main" val="142316456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Helvetica"/>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smtClean="0">
                <a:latin typeface="Helvetica" charset="0"/>
                <a:cs typeface="ＭＳ Ｐゴシック" charset="0"/>
              </a:defRPr>
            </a:lvl1pPr>
          </a:lstStyle>
          <a:p>
            <a:pPr>
              <a:defRPr/>
            </a:pPr>
            <a:fld id="{531CFD29-8380-B24A-89EC-384D8B8A981B}" type="datetimeFigureOut">
              <a:rPr lang="en-US"/>
              <a:pPr>
                <a:defRPr/>
              </a:pPr>
              <a:t>2/7/2024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Helvetica"/>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smtClean="0">
                <a:latin typeface="Helvetica" charset="0"/>
                <a:cs typeface="ＭＳ Ｐゴシック" charset="0"/>
              </a:defRPr>
            </a:lvl1pPr>
          </a:lstStyle>
          <a:p>
            <a:pPr>
              <a:defRPr/>
            </a:pPr>
            <a:fld id="{CAD08E57-B576-F641-BEA6-C3D752DF7F66}" type="slidenum">
              <a:rPr lang="en-US"/>
              <a:pPr>
                <a:defRPr/>
              </a:pPr>
              <a:t>‹#›</a:t>
            </a:fld>
            <a:endParaRPr lang="en-US"/>
          </a:p>
        </p:txBody>
      </p:sp>
    </p:spTree>
    <p:extLst>
      <p:ext uri="{BB962C8B-B14F-4D97-AF65-F5344CB8AC3E}">
        <p14:creationId xmlns:p14="http://schemas.microsoft.com/office/powerpoint/2010/main" val="1600640023"/>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Helvetica"/>
        <a:ea typeface="Geneva" charset="0"/>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Helvetica"/>
        <a:ea typeface="ＭＳ Ｐゴシック" charset="0"/>
        <a:cs typeface="ＭＳ Ｐゴシック" charset="0"/>
      </a:defRPr>
    </a:lvl2pPr>
    <a:lvl3pPr marL="914400" algn="l" defTabSz="457200" rtl="0" eaLnBrk="0" fontAlgn="base" hangingPunct="0">
      <a:spcBef>
        <a:spcPct val="30000"/>
      </a:spcBef>
      <a:spcAft>
        <a:spcPct val="0"/>
      </a:spcAft>
      <a:defRPr sz="1200" kern="1200">
        <a:solidFill>
          <a:schemeClr val="tx1"/>
        </a:solidFill>
        <a:latin typeface="Helvetica"/>
        <a:ea typeface="ＭＳ Ｐゴシック" charset="0"/>
        <a:cs typeface="ＭＳ Ｐゴシック" charset="0"/>
      </a:defRPr>
    </a:lvl3pPr>
    <a:lvl4pPr marL="1371600" algn="l" defTabSz="457200" rtl="0" eaLnBrk="0" fontAlgn="base" hangingPunct="0">
      <a:spcBef>
        <a:spcPct val="30000"/>
      </a:spcBef>
      <a:spcAft>
        <a:spcPct val="0"/>
      </a:spcAft>
      <a:defRPr sz="1200" kern="1200">
        <a:solidFill>
          <a:schemeClr val="tx1"/>
        </a:solidFill>
        <a:latin typeface="Helvetica"/>
        <a:ea typeface="ＭＳ Ｐゴシック" charset="0"/>
        <a:cs typeface="ＭＳ Ｐゴシック" charset="0"/>
      </a:defRPr>
    </a:lvl4pPr>
    <a:lvl5pPr marL="1828800" algn="l" defTabSz="457200" rtl="0" eaLnBrk="0" fontAlgn="base" hangingPunct="0">
      <a:spcBef>
        <a:spcPct val="30000"/>
      </a:spcBef>
      <a:spcAft>
        <a:spcPct val="0"/>
      </a:spcAft>
      <a:defRPr sz="1200" kern="1200">
        <a:solidFill>
          <a:schemeClr val="tx1"/>
        </a:solidFill>
        <a:latin typeface="Helvetica"/>
        <a:ea typeface="ＭＳ Ｐゴシック" charset="0"/>
        <a:cs typeface="ＭＳ Ｐゴシック"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bg1">
            <a:alpha val="0"/>
          </a:schemeClr>
        </a:solidFill>
        <a:effectLst/>
      </p:bgPr>
    </p:bg>
    <p:spTree>
      <p:nvGrpSpPr>
        <p:cNvPr id="1" name=""/>
        <p:cNvGrpSpPr/>
        <p:nvPr/>
      </p:nvGrpSpPr>
      <p:grpSpPr>
        <a:xfrm>
          <a:off x="0" y="0"/>
          <a:ext cx="0" cy="0"/>
          <a:chOff x="0" y="0"/>
          <a:chExt cx="0" cy="0"/>
        </a:xfrm>
      </p:grpSpPr>
      <p:sp>
        <p:nvSpPr>
          <p:cNvPr id="7" name="Text Placeholder 23"/>
          <p:cNvSpPr>
            <a:spLocks noGrp="1"/>
          </p:cNvSpPr>
          <p:nvPr>
            <p:ph type="body" sz="quarter" idx="10"/>
          </p:nvPr>
        </p:nvSpPr>
        <p:spPr>
          <a:xfrm>
            <a:off x="341924" y="4963772"/>
            <a:ext cx="8499231" cy="1529241"/>
          </a:xfrm>
          <a:prstGeom prst="rect">
            <a:avLst/>
          </a:prstGeom>
        </p:spPr>
        <p:txBody>
          <a:bodyPr lIns="0" tIns="45720" rIns="0" bIns="45720">
            <a:noAutofit/>
          </a:bodyPr>
          <a:lstStyle>
            <a:lvl1pPr marL="0" indent="0">
              <a:buFontTx/>
              <a:buNone/>
              <a:defRPr sz="2000">
                <a:solidFill>
                  <a:srgbClr val="004C97"/>
                </a:solidFill>
                <a:latin typeface="Helvetica"/>
              </a:defRPr>
            </a:lvl1pPr>
            <a:lvl2pPr marL="457200" indent="0">
              <a:buFontTx/>
              <a:buNone/>
              <a:defRPr sz="1600">
                <a:solidFill>
                  <a:srgbClr val="2E5286"/>
                </a:solidFill>
                <a:latin typeface="Helvetica"/>
              </a:defRPr>
            </a:lvl2pPr>
            <a:lvl3pPr marL="914400" indent="0">
              <a:buFontTx/>
              <a:buNone/>
              <a:defRPr sz="1600">
                <a:solidFill>
                  <a:srgbClr val="2E5286"/>
                </a:solidFill>
                <a:latin typeface="Helvetica"/>
              </a:defRPr>
            </a:lvl3pPr>
            <a:lvl4pPr marL="1371600" indent="0">
              <a:buFontTx/>
              <a:buNone/>
              <a:defRPr sz="1600">
                <a:solidFill>
                  <a:srgbClr val="2E5286"/>
                </a:solidFill>
                <a:latin typeface="Helvetica"/>
              </a:defRPr>
            </a:lvl4pPr>
            <a:lvl5pPr marL="1828800" indent="0">
              <a:buFontTx/>
              <a:buNone/>
              <a:defRPr sz="1600">
                <a:solidFill>
                  <a:srgbClr val="2E5286"/>
                </a:solidFill>
                <a:latin typeface="Helvetica"/>
              </a:defRPr>
            </a:lvl5pPr>
          </a:lstStyle>
          <a:p>
            <a:pPr lvl="0"/>
            <a:r>
              <a:rPr lang="en-US"/>
              <a:t>Click to edit Master text styles</a:t>
            </a:r>
          </a:p>
        </p:txBody>
      </p:sp>
      <p:sp>
        <p:nvSpPr>
          <p:cNvPr id="8" name="Rectangle 7"/>
          <p:cNvSpPr/>
          <p:nvPr userDrawn="1"/>
        </p:nvSpPr>
        <p:spPr>
          <a:xfrm>
            <a:off x="-17762" y="-1"/>
            <a:ext cx="9189720" cy="896936"/>
          </a:xfrm>
          <a:prstGeom prst="rect">
            <a:avLst/>
          </a:prstGeom>
          <a:solidFill>
            <a:srgbClr val="004C9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ext Placeholder 24"/>
          <p:cNvSpPr>
            <a:spLocks noGrp="1"/>
          </p:cNvSpPr>
          <p:nvPr>
            <p:ph type="body" sz="quarter" idx="11"/>
          </p:nvPr>
        </p:nvSpPr>
        <p:spPr>
          <a:xfrm>
            <a:off x="341924" y="3951841"/>
            <a:ext cx="8499232" cy="1003049"/>
          </a:xfrm>
          <a:prstGeom prst="rect">
            <a:avLst/>
          </a:prstGeom>
        </p:spPr>
        <p:txBody>
          <a:bodyPr vert="horz" wrap="square" lIns="0" tIns="45720" anchor="ctr" anchorCtr="0">
            <a:normAutofit/>
          </a:bodyPr>
          <a:lstStyle>
            <a:lvl1pPr marL="0" indent="0" algn="l">
              <a:lnSpc>
                <a:spcPct val="100000"/>
              </a:lnSpc>
              <a:spcBef>
                <a:spcPts val="700"/>
              </a:spcBef>
              <a:spcAft>
                <a:spcPts val="0"/>
              </a:spcAft>
              <a:buFontTx/>
              <a:buNone/>
              <a:defRPr sz="3200" b="1" i="0">
                <a:solidFill>
                  <a:srgbClr val="004C97"/>
                </a:solidFill>
              </a:defRPr>
            </a:lvl1pPr>
            <a:lvl2pPr marL="0" indent="0">
              <a:buFontTx/>
              <a:buNone/>
              <a:defRPr sz="2800" b="1" i="0">
                <a:solidFill>
                  <a:srgbClr val="004C97"/>
                </a:solidFill>
              </a:defRPr>
            </a:lvl2pPr>
            <a:lvl3pPr marL="0" indent="0">
              <a:buFontTx/>
              <a:buNone/>
              <a:defRPr sz="2800" b="1" i="0">
                <a:solidFill>
                  <a:srgbClr val="004C97"/>
                </a:solidFill>
              </a:defRPr>
            </a:lvl3pPr>
            <a:lvl4pPr marL="0" indent="0">
              <a:buFontTx/>
              <a:buNone/>
              <a:defRPr sz="2800" b="1" i="0">
                <a:solidFill>
                  <a:srgbClr val="004C97"/>
                </a:solidFill>
              </a:defRPr>
            </a:lvl4pPr>
            <a:lvl5pPr marL="0" indent="0">
              <a:buFontTx/>
              <a:buNone/>
              <a:defRPr sz="2800" b="1" i="0">
                <a:solidFill>
                  <a:srgbClr val="004C97"/>
                </a:solidFill>
              </a:defRPr>
            </a:lvl5pPr>
          </a:lstStyle>
          <a:p>
            <a:pPr lvl="0"/>
            <a:r>
              <a:rPr lang="en-US"/>
              <a:t>Click to edit Master text styles</a:t>
            </a:r>
          </a:p>
        </p:txBody>
      </p:sp>
      <p:pic>
        <p:nvPicPr>
          <p:cNvPr id="13" name="Picture 12" descr="14-0218-16D.lr.jpg"/>
          <p:cNvPicPr>
            <a:picLocks noChangeAspect="1"/>
          </p:cNvPicPr>
          <p:nvPr userDrawn="1"/>
        </p:nvPicPr>
        <p:blipFill rotWithShape="1">
          <a:blip r:embed="rId2">
            <a:extLst>
              <a:ext uri="{28A0092B-C50C-407E-A947-70E740481C1C}">
                <a14:useLocalDpi xmlns:a14="http://schemas.microsoft.com/office/drawing/2010/main"/>
              </a:ext>
            </a:extLst>
          </a:blip>
          <a:srcRect/>
          <a:stretch/>
        </p:blipFill>
        <p:spPr>
          <a:xfrm>
            <a:off x="-17762" y="817011"/>
            <a:ext cx="9189720" cy="2966102"/>
          </a:xfrm>
          <a:prstGeom prst="rect">
            <a:avLst/>
          </a:prstGeom>
        </p:spPr>
      </p:pic>
      <p:pic>
        <p:nvPicPr>
          <p:cNvPr id="14" name="Picture 13" descr="FermiLogoBar_DOE_KO_horiz.eps"/>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a:off x="-17761" y="249843"/>
            <a:ext cx="9010786" cy="301891"/>
          </a:xfrm>
          <a:prstGeom prst="rect">
            <a:avLst/>
          </a:prstGeom>
        </p:spPr>
      </p:pic>
    </p:spTree>
    <p:extLst>
      <p:ext uri="{BB962C8B-B14F-4D97-AF65-F5344CB8AC3E}">
        <p14:creationId xmlns:p14="http://schemas.microsoft.com/office/powerpoint/2010/main" val="42934414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ogo Bottom: Title &amp;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28600" y="971550"/>
            <a:ext cx="8672513" cy="5059363"/>
          </a:xfrm>
          <a:prstGeom prst="rect">
            <a:avLst/>
          </a:prstGeom>
        </p:spPr>
        <p:txBody>
          <a:bodyPr lIns="0" tIns="0" rIns="0" bIns="0"/>
          <a:lstStyle>
            <a:lvl1pPr>
              <a:defRPr sz="2400">
                <a:solidFill>
                  <a:srgbClr val="505050"/>
                </a:solidFill>
              </a:defRPr>
            </a:lvl1pPr>
            <a:lvl2pPr>
              <a:defRPr sz="2200">
                <a:solidFill>
                  <a:srgbClr val="505050"/>
                </a:solidFill>
              </a:defRPr>
            </a:lvl2pPr>
            <a:lvl3pPr>
              <a:defRPr sz="2000">
                <a:solidFill>
                  <a:srgbClr val="505050"/>
                </a:solidFill>
              </a:defRPr>
            </a:lvl3pPr>
            <a:lvl4pPr>
              <a:defRPr sz="1800">
                <a:solidFill>
                  <a:srgbClr val="505050"/>
                </a:solidFill>
              </a:defRPr>
            </a:lvl4pPr>
            <a:lvl5pPr marL="2057400" indent="-228600">
              <a:buFont typeface="Arial"/>
              <a:buChar char="•"/>
              <a:defRPr sz="1800">
                <a:solidFill>
                  <a:srgbClr val="505050"/>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Title 1"/>
          <p:cNvSpPr>
            <a:spLocks noGrp="1"/>
          </p:cNvSpPr>
          <p:nvPr>
            <p:ph type="title"/>
          </p:nvPr>
        </p:nvSpPr>
        <p:spPr>
          <a:xfrm>
            <a:off x="228600" y="251752"/>
            <a:ext cx="8686800" cy="427877"/>
          </a:xfrm>
          <a:prstGeom prst="rect">
            <a:avLst/>
          </a:prstGeom>
        </p:spPr>
        <p:txBody>
          <a:bodyPr lIns="0" tIns="0" rIns="0" bIns="0" anchor="b" anchorCtr="0"/>
          <a:lstStyle>
            <a:lvl1pPr>
              <a:defRPr sz="2800">
                <a:solidFill>
                  <a:srgbClr val="004C97"/>
                </a:solidFill>
              </a:defRPr>
            </a:lvl1pPr>
          </a:lstStyle>
          <a:p>
            <a:r>
              <a:rPr lang="en-US"/>
              <a:t>Click to edit Master title style</a:t>
            </a:r>
          </a:p>
        </p:txBody>
      </p:sp>
      <p:sp>
        <p:nvSpPr>
          <p:cNvPr id="8" name="Date Placeholder 3"/>
          <p:cNvSpPr>
            <a:spLocks noGrp="1"/>
          </p:cNvSpPr>
          <p:nvPr>
            <p:ph type="dt" sz="half" idx="2"/>
          </p:nvPr>
        </p:nvSpPr>
        <p:spPr>
          <a:xfrm>
            <a:off x="736827" y="6504213"/>
            <a:ext cx="675368" cy="241300"/>
          </a:xfrm>
          <a:prstGeom prst="rect">
            <a:avLst/>
          </a:prstGeom>
        </p:spPr>
        <p:txBody>
          <a:bodyPr vert="horz" wrap="square" lIns="0" tIns="0" rIns="0" bIns="0" numCol="1" anchor="t" anchorCtr="0" compatLnSpc="1">
            <a:prstTxWarp prst="textNoShape">
              <a:avLst/>
            </a:prstTxWarp>
          </a:bodyPr>
          <a:lstStyle>
            <a:lvl1pPr algn="l">
              <a:defRPr sz="1200" smtClean="0">
                <a:solidFill>
                  <a:srgbClr val="004C97"/>
                </a:solidFill>
                <a:latin typeface="Helvetica" charset="0"/>
                <a:cs typeface="ＭＳ Ｐゴシック" charset="0"/>
              </a:defRPr>
            </a:lvl1pPr>
          </a:lstStyle>
          <a:p>
            <a:pPr>
              <a:defRPr/>
            </a:pPr>
            <a:fld id="{57ADAB69-348E-2C41-AF41-E98D046040A4}" type="datetime1">
              <a:rPr lang="en-US" smtClean="0"/>
              <a:t>2/7/2024</a:t>
            </a:fld>
            <a:endParaRPr lang="en-US"/>
          </a:p>
        </p:txBody>
      </p:sp>
      <p:sp>
        <p:nvSpPr>
          <p:cNvPr id="9" name="Footer Placeholder 4"/>
          <p:cNvSpPr>
            <a:spLocks noGrp="1"/>
          </p:cNvSpPr>
          <p:nvPr>
            <p:ph type="ftr" sz="quarter" idx="3"/>
          </p:nvPr>
        </p:nvSpPr>
        <p:spPr>
          <a:xfrm>
            <a:off x="1530603" y="6504213"/>
            <a:ext cx="6262118" cy="242873"/>
          </a:xfrm>
          <a:prstGeom prst="rect">
            <a:avLst/>
          </a:prstGeom>
        </p:spPr>
        <p:txBody>
          <a:bodyPr lIns="0" tIns="0" rIns="0" bIns="0" anchor="t" anchorCtr="0"/>
          <a:lstStyle>
            <a:lvl1pPr marL="0" algn="l">
              <a:defRPr sz="1200">
                <a:solidFill>
                  <a:srgbClr val="004C97"/>
                </a:solidFill>
                <a:latin typeface="Helvetica"/>
                <a:ea typeface="ＭＳ Ｐゴシック" charset="0"/>
                <a:cs typeface="ＭＳ Ｐゴシック" charset="0"/>
              </a:defRPr>
            </a:lvl1pPr>
          </a:lstStyle>
          <a:p>
            <a:pPr>
              <a:defRPr/>
            </a:pPr>
            <a:r>
              <a:rPr lang="en-US"/>
              <a:t>Presenter | Presentation Title or Meeting Title</a:t>
            </a:r>
            <a:endParaRPr lang="en-US" b="1"/>
          </a:p>
        </p:txBody>
      </p:sp>
      <p:sp>
        <p:nvSpPr>
          <p:cNvPr id="10" name="Slide Number Placeholder 5"/>
          <p:cNvSpPr>
            <a:spLocks noGrp="1"/>
          </p:cNvSpPr>
          <p:nvPr>
            <p:ph type="sldNum" sz="quarter" idx="4"/>
          </p:nvPr>
        </p:nvSpPr>
        <p:spPr>
          <a:xfrm>
            <a:off x="222250" y="6504213"/>
            <a:ext cx="414338" cy="237285"/>
          </a:xfrm>
          <a:prstGeom prst="rect">
            <a:avLst/>
          </a:prstGeom>
        </p:spPr>
        <p:txBody>
          <a:bodyPr vert="horz" wrap="square" lIns="0" tIns="0" rIns="0" bIns="0" numCol="1" anchor="t" anchorCtr="0" compatLnSpc="1">
            <a:prstTxWarp prst="textNoShape">
              <a:avLst/>
            </a:prstTxWarp>
          </a:bodyPr>
          <a:lstStyle>
            <a:lvl1pPr>
              <a:defRPr sz="1200" smtClean="0">
                <a:solidFill>
                  <a:srgbClr val="004C97"/>
                </a:solidFill>
                <a:latin typeface="Helvetica" charset="0"/>
                <a:cs typeface="ＭＳ Ｐゴシック" charset="0"/>
              </a:defRPr>
            </a:lvl1pPr>
          </a:lstStyle>
          <a:p>
            <a:pPr>
              <a:defRPr/>
            </a:pPr>
            <a:fld id="{148C009B-CB69-E04A-B9B3-34B26D69E9CF}" type="slidenum">
              <a:rPr lang="en-US" smtClean="0"/>
              <a:pPr>
                <a:defRPr/>
              </a:pPr>
              <a:t>‹#›</a:t>
            </a:fld>
            <a:endParaRPr lang="en-US"/>
          </a:p>
        </p:txBody>
      </p:sp>
    </p:spTree>
    <p:extLst>
      <p:ext uri="{BB962C8B-B14F-4D97-AF65-F5344CB8AC3E}">
        <p14:creationId xmlns:p14="http://schemas.microsoft.com/office/powerpoint/2010/main" val="34392269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Logo Bottom: Comparison">
    <p:spTree>
      <p:nvGrpSpPr>
        <p:cNvPr id="1" name=""/>
        <p:cNvGrpSpPr/>
        <p:nvPr/>
      </p:nvGrpSpPr>
      <p:grpSpPr>
        <a:xfrm>
          <a:off x="0" y="0"/>
          <a:ext cx="0" cy="0"/>
          <a:chOff x="0" y="0"/>
          <a:chExt cx="0" cy="0"/>
        </a:xfrm>
      </p:grpSpPr>
      <p:sp>
        <p:nvSpPr>
          <p:cNvPr id="7" name="Content Placeholder 2"/>
          <p:cNvSpPr>
            <a:spLocks noGrp="1"/>
          </p:cNvSpPr>
          <p:nvPr>
            <p:ph sz="half" idx="13"/>
          </p:nvPr>
        </p:nvSpPr>
        <p:spPr>
          <a:xfrm>
            <a:off x="228601" y="971550"/>
            <a:ext cx="4206240" cy="3633788"/>
          </a:xfrm>
          <a:prstGeom prst="rect">
            <a:avLst/>
          </a:prstGeom>
        </p:spPr>
        <p:txBody>
          <a:bodyPr lIns="0" tIns="0" rIns="0" bIns="0"/>
          <a:lstStyle>
            <a:lvl1pPr>
              <a:defRPr sz="2400">
                <a:solidFill>
                  <a:srgbClr val="505050"/>
                </a:solidFill>
              </a:defRPr>
            </a:lvl1pPr>
            <a:lvl2pPr>
              <a:defRPr sz="2200">
                <a:solidFill>
                  <a:srgbClr val="505050"/>
                </a:solidFill>
              </a:defRPr>
            </a:lvl2pPr>
            <a:lvl3pPr>
              <a:defRPr sz="2000">
                <a:solidFill>
                  <a:srgbClr val="505050"/>
                </a:solidFill>
              </a:defRPr>
            </a:lvl3pPr>
            <a:lvl4pPr>
              <a:defRPr sz="1800">
                <a:solidFill>
                  <a:srgbClr val="505050"/>
                </a:solidFill>
              </a:defRPr>
            </a:lvl4pPr>
            <a:lvl5pPr marL="2057400" indent="-228600">
              <a:buFont typeface="Arial"/>
              <a:buChar char="•"/>
              <a:defRPr sz="1800">
                <a:solidFill>
                  <a:srgbClr val="505050"/>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2"/>
          <p:cNvSpPr>
            <a:spLocks noGrp="1"/>
          </p:cNvSpPr>
          <p:nvPr>
            <p:ph sz="half" idx="15"/>
          </p:nvPr>
        </p:nvSpPr>
        <p:spPr>
          <a:xfrm>
            <a:off x="4692452" y="971550"/>
            <a:ext cx="4215383" cy="3633788"/>
          </a:xfrm>
          <a:prstGeom prst="rect">
            <a:avLst/>
          </a:prstGeom>
        </p:spPr>
        <p:txBody>
          <a:bodyPr lIns="0" tIns="0" rIns="0" bIns="0"/>
          <a:lstStyle>
            <a:lvl1pPr>
              <a:defRPr sz="2400">
                <a:solidFill>
                  <a:srgbClr val="505050"/>
                </a:solidFill>
              </a:defRPr>
            </a:lvl1pPr>
            <a:lvl2pPr>
              <a:defRPr sz="2200">
                <a:solidFill>
                  <a:srgbClr val="505050"/>
                </a:solidFill>
              </a:defRPr>
            </a:lvl2pPr>
            <a:lvl3pPr>
              <a:defRPr sz="2000">
                <a:solidFill>
                  <a:srgbClr val="505050"/>
                </a:solidFill>
              </a:defRPr>
            </a:lvl3pPr>
            <a:lvl4pPr>
              <a:defRPr sz="1800">
                <a:solidFill>
                  <a:srgbClr val="505050"/>
                </a:solidFill>
              </a:defRPr>
            </a:lvl4pPr>
            <a:lvl5pPr marL="2057400" indent="-228600">
              <a:buFont typeface="Arial"/>
              <a:buChar char="•"/>
              <a:defRPr sz="1800">
                <a:solidFill>
                  <a:srgbClr val="505050"/>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ext Placeholder 3"/>
          <p:cNvSpPr>
            <a:spLocks noGrp="1"/>
          </p:cNvSpPr>
          <p:nvPr>
            <p:ph type="body" sz="half" idx="16"/>
          </p:nvPr>
        </p:nvSpPr>
        <p:spPr>
          <a:xfrm>
            <a:off x="229365" y="4765101"/>
            <a:ext cx="4205476" cy="1265812"/>
          </a:xfrm>
          <a:prstGeom prst="rect">
            <a:avLst/>
          </a:prstGeom>
        </p:spPr>
        <p:txBody>
          <a:bodyPr lIns="0" tIns="0" rIns="0" bIns="0"/>
          <a:lstStyle>
            <a:lvl1pPr marL="0" indent="0">
              <a:buNone/>
              <a:defRPr sz="1600" b="1" i="0">
                <a:solidFill>
                  <a:srgbClr val="004C97"/>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19"/>
          </p:nvPr>
        </p:nvSpPr>
        <p:spPr>
          <a:xfrm>
            <a:off x="4692450" y="4765101"/>
            <a:ext cx="4206239" cy="1265812"/>
          </a:xfrm>
          <a:prstGeom prst="rect">
            <a:avLst/>
          </a:prstGeom>
        </p:spPr>
        <p:txBody>
          <a:bodyPr lIns="0" tIns="0" rIns="0" bIns="0"/>
          <a:lstStyle>
            <a:lvl1pPr marL="0" indent="0">
              <a:buNone/>
              <a:defRPr sz="1600" b="1" i="0">
                <a:solidFill>
                  <a:srgbClr val="004C97"/>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Date Placeholder 3"/>
          <p:cNvSpPr>
            <a:spLocks noGrp="1"/>
          </p:cNvSpPr>
          <p:nvPr>
            <p:ph type="dt" sz="half" idx="2"/>
          </p:nvPr>
        </p:nvSpPr>
        <p:spPr>
          <a:xfrm>
            <a:off x="736827" y="6504213"/>
            <a:ext cx="675368" cy="241300"/>
          </a:xfrm>
          <a:prstGeom prst="rect">
            <a:avLst/>
          </a:prstGeom>
        </p:spPr>
        <p:txBody>
          <a:bodyPr vert="horz" wrap="square" lIns="0" tIns="0" rIns="0" bIns="0" numCol="1" anchor="t" anchorCtr="0" compatLnSpc="1">
            <a:prstTxWarp prst="textNoShape">
              <a:avLst/>
            </a:prstTxWarp>
          </a:bodyPr>
          <a:lstStyle>
            <a:lvl1pPr algn="l">
              <a:defRPr sz="1200" smtClean="0">
                <a:solidFill>
                  <a:srgbClr val="004C97"/>
                </a:solidFill>
                <a:latin typeface="Helvetica" charset="0"/>
                <a:cs typeface="ＭＳ Ｐゴシック" charset="0"/>
              </a:defRPr>
            </a:lvl1pPr>
          </a:lstStyle>
          <a:p>
            <a:pPr>
              <a:defRPr/>
            </a:pPr>
            <a:fld id="{B099EE7B-C01A-E94A-AA76-2F04CF97FC05}" type="datetime1">
              <a:rPr lang="en-US" smtClean="0"/>
              <a:t>2/7/2024</a:t>
            </a:fld>
            <a:endParaRPr lang="en-US"/>
          </a:p>
        </p:txBody>
      </p:sp>
      <p:sp>
        <p:nvSpPr>
          <p:cNvPr id="12" name="Footer Placeholder 4"/>
          <p:cNvSpPr>
            <a:spLocks noGrp="1"/>
          </p:cNvSpPr>
          <p:nvPr>
            <p:ph type="ftr" sz="quarter" idx="3"/>
          </p:nvPr>
        </p:nvSpPr>
        <p:spPr>
          <a:xfrm>
            <a:off x="1530602" y="6504213"/>
            <a:ext cx="6262118" cy="242873"/>
          </a:xfrm>
          <a:prstGeom prst="rect">
            <a:avLst/>
          </a:prstGeom>
        </p:spPr>
        <p:txBody>
          <a:bodyPr lIns="0" tIns="0" rIns="0" bIns="0" anchor="t" anchorCtr="0"/>
          <a:lstStyle>
            <a:lvl1pPr marL="0" algn="l">
              <a:defRPr sz="1200">
                <a:solidFill>
                  <a:srgbClr val="004C97"/>
                </a:solidFill>
                <a:latin typeface="Helvetica"/>
                <a:ea typeface="ＭＳ Ｐゴシック" charset="0"/>
                <a:cs typeface="ＭＳ Ｐゴシック" charset="0"/>
              </a:defRPr>
            </a:lvl1pPr>
          </a:lstStyle>
          <a:p>
            <a:pPr>
              <a:defRPr/>
            </a:pPr>
            <a:r>
              <a:rPr lang="en-US"/>
              <a:t>Presenter | Presentation Title or Meeting Title</a:t>
            </a:r>
            <a:endParaRPr lang="en-US" b="1"/>
          </a:p>
        </p:txBody>
      </p:sp>
      <p:sp>
        <p:nvSpPr>
          <p:cNvPr id="13" name="Slide Number Placeholder 5"/>
          <p:cNvSpPr>
            <a:spLocks noGrp="1"/>
          </p:cNvSpPr>
          <p:nvPr>
            <p:ph type="sldNum" sz="quarter" idx="4"/>
          </p:nvPr>
        </p:nvSpPr>
        <p:spPr>
          <a:xfrm>
            <a:off x="222250" y="6504213"/>
            <a:ext cx="414338" cy="237285"/>
          </a:xfrm>
          <a:prstGeom prst="rect">
            <a:avLst/>
          </a:prstGeom>
        </p:spPr>
        <p:txBody>
          <a:bodyPr vert="horz" wrap="square" lIns="0" tIns="0" rIns="0" bIns="0" numCol="1" anchor="t" anchorCtr="0" compatLnSpc="1">
            <a:prstTxWarp prst="textNoShape">
              <a:avLst/>
            </a:prstTxWarp>
          </a:bodyPr>
          <a:lstStyle>
            <a:lvl1pPr>
              <a:defRPr sz="1200" smtClean="0">
                <a:solidFill>
                  <a:srgbClr val="004C97"/>
                </a:solidFill>
                <a:latin typeface="Helvetica" charset="0"/>
                <a:cs typeface="ＭＳ Ｐゴシック" charset="0"/>
              </a:defRPr>
            </a:lvl1pPr>
          </a:lstStyle>
          <a:p>
            <a:pPr>
              <a:defRPr/>
            </a:pPr>
            <a:fld id="{148C009B-CB69-E04A-B9B3-34B26D69E9CF}" type="slidenum">
              <a:rPr lang="en-US" smtClean="0"/>
              <a:pPr>
                <a:defRPr/>
              </a:pPr>
              <a:t>‹#›</a:t>
            </a:fld>
            <a:endParaRPr lang="en-US"/>
          </a:p>
        </p:txBody>
      </p:sp>
      <p:sp>
        <p:nvSpPr>
          <p:cNvPr id="14" name="Title 1"/>
          <p:cNvSpPr>
            <a:spLocks noGrp="1"/>
          </p:cNvSpPr>
          <p:nvPr>
            <p:ph type="title"/>
          </p:nvPr>
        </p:nvSpPr>
        <p:spPr>
          <a:xfrm>
            <a:off x="228600" y="251752"/>
            <a:ext cx="8686800" cy="427877"/>
          </a:xfrm>
          <a:prstGeom prst="rect">
            <a:avLst/>
          </a:prstGeom>
        </p:spPr>
        <p:txBody>
          <a:bodyPr lIns="0" tIns="0" rIns="0" bIns="0" anchor="b" anchorCtr="0"/>
          <a:lstStyle>
            <a:lvl1pPr>
              <a:defRPr sz="2800">
                <a:solidFill>
                  <a:srgbClr val="004C97"/>
                </a:solidFill>
              </a:defRPr>
            </a:lvl1pPr>
          </a:lstStyle>
          <a:p>
            <a:r>
              <a:rPr lang="en-US"/>
              <a:t>Click to edit Master title style</a:t>
            </a:r>
          </a:p>
        </p:txBody>
      </p:sp>
    </p:spTree>
    <p:extLst>
      <p:ext uri="{BB962C8B-B14F-4D97-AF65-F5344CB8AC3E}">
        <p14:creationId xmlns:p14="http://schemas.microsoft.com/office/powerpoint/2010/main" val="41395800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Logo Bottom: Content &amp;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228600" y="958849"/>
            <a:ext cx="3027894" cy="5022676"/>
          </a:xfrm>
          <a:prstGeom prst="rect">
            <a:avLst/>
          </a:prstGeom>
        </p:spPr>
        <p:txBody>
          <a:bodyPr lIns="0" tIns="0" rIns="0" bIns="0"/>
          <a:lstStyle>
            <a:lvl1pPr marL="0" indent="0">
              <a:buNone/>
              <a:defRPr sz="1600" b="1" i="0">
                <a:solidFill>
                  <a:srgbClr val="004C97"/>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Content Placeholder 2"/>
          <p:cNvSpPr>
            <a:spLocks noGrp="1"/>
          </p:cNvSpPr>
          <p:nvPr>
            <p:ph sz="half" idx="15"/>
          </p:nvPr>
        </p:nvSpPr>
        <p:spPr>
          <a:xfrm>
            <a:off x="3542712" y="958850"/>
            <a:ext cx="5347605" cy="5022675"/>
          </a:xfrm>
          <a:prstGeom prst="rect">
            <a:avLst/>
          </a:prstGeom>
        </p:spPr>
        <p:txBody>
          <a:bodyPr lIns="0" tIns="0" rIns="0" bIns="0"/>
          <a:lstStyle>
            <a:lvl1pPr>
              <a:defRPr sz="2400">
                <a:solidFill>
                  <a:srgbClr val="505050"/>
                </a:solidFill>
              </a:defRPr>
            </a:lvl1pPr>
            <a:lvl2pPr>
              <a:defRPr sz="2200">
                <a:solidFill>
                  <a:srgbClr val="505050"/>
                </a:solidFill>
              </a:defRPr>
            </a:lvl2pPr>
            <a:lvl3pPr>
              <a:defRPr sz="2000">
                <a:solidFill>
                  <a:srgbClr val="505050"/>
                </a:solidFill>
              </a:defRPr>
            </a:lvl3pPr>
            <a:lvl4pPr>
              <a:defRPr sz="1800">
                <a:solidFill>
                  <a:srgbClr val="505050"/>
                </a:solidFill>
              </a:defRPr>
            </a:lvl4pPr>
            <a:lvl5pPr marL="2057400" indent="-228600">
              <a:buFont typeface="Arial"/>
              <a:buChar char="•"/>
              <a:defRPr sz="1800">
                <a:solidFill>
                  <a:srgbClr val="505050"/>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6"/>
          </p:nvPr>
        </p:nvSpPr>
        <p:spPr>
          <a:xfrm>
            <a:off x="736827" y="6504213"/>
            <a:ext cx="675368" cy="241300"/>
          </a:xfrm>
        </p:spPr>
        <p:txBody>
          <a:bodyPr/>
          <a:lstStyle>
            <a:lvl1pPr>
              <a:defRPr sz="1200" smtClean="0"/>
            </a:lvl1pPr>
          </a:lstStyle>
          <a:p>
            <a:pPr>
              <a:defRPr/>
            </a:pPr>
            <a:fld id="{09EA2773-F02A-CC43-B1C5-479A1F34EDA7}" type="datetime1">
              <a:rPr lang="en-US" smtClean="0"/>
              <a:t>2/7/2024</a:t>
            </a:fld>
            <a:endParaRPr lang="en-US"/>
          </a:p>
        </p:txBody>
      </p:sp>
      <p:sp>
        <p:nvSpPr>
          <p:cNvPr id="6" name="Footer Placeholder 4"/>
          <p:cNvSpPr>
            <a:spLocks noGrp="1"/>
          </p:cNvSpPr>
          <p:nvPr>
            <p:ph type="ftr" sz="quarter" idx="17"/>
          </p:nvPr>
        </p:nvSpPr>
        <p:spPr>
          <a:xfrm>
            <a:off x="1530601" y="6504213"/>
            <a:ext cx="6262119" cy="250031"/>
          </a:xfrm>
        </p:spPr>
        <p:txBody>
          <a:bodyPr/>
          <a:lstStyle>
            <a:lvl1pPr>
              <a:defRPr sz="1200" dirty="0" smtClean="0"/>
            </a:lvl1pPr>
          </a:lstStyle>
          <a:p>
            <a:pPr>
              <a:defRPr/>
            </a:pPr>
            <a:r>
              <a:rPr lang="en-US"/>
              <a:t>Presenter | Presentation Title or Meeting Title</a:t>
            </a:r>
            <a:endParaRPr lang="en-US" b="1"/>
          </a:p>
        </p:txBody>
      </p:sp>
      <p:sp>
        <p:nvSpPr>
          <p:cNvPr id="7" name="Slide Number Placeholder 5"/>
          <p:cNvSpPr>
            <a:spLocks noGrp="1"/>
          </p:cNvSpPr>
          <p:nvPr>
            <p:ph type="sldNum" sz="quarter" idx="18"/>
          </p:nvPr>
        </p:nvSpPr>
        <p:spPr/>
        <p:txBody>
          <a:bodyPr/>
          <a:lstStyle>
            <a:lvl1pPr>
              <a:defRPr sz="1200" smtClean="0"/>
            </a:lvl1pPr>
          </a:lstStyle>
          <a:p>
            <a:pPr>
              <a:defRPr/>
            </a:pPr>
            <a:fld id="{979A04A2-726F-2143-A443-7788AF27176E}" type="slidenum">
              <a:rPr lang="en-US"/>
              <a:pPr>
                <a:defRPr/>
              </a:pPr>
              <a:t>‹#›</a:t>
            </a:fld>
            <a:endParaRPr lang="en-US"/>
          </a:p>
        </p:txBody>
      </p:sp>
      <p:sp>
        <p:nvSpPr>
          <p:cNvPr id="12" name="Title 1"/>
          <p:cNvSpPr>
            <a:spLocks noGrp="1"/>
          </p:cNvSpPr>
          <p:nvPr>
            <p:ph type="title"/>
          </p:nvPr>
        </p:nvSpPr>
        <p:spPr>
          <a:xfrm>
            <a:off x="228600" y="254026"/>
            <a:ext cx="8686800" cy="427877"/>
          </a:xfrm>
          <a:prstGeom prst="rect">
            <a:avLst/>
          </a:prstGeom>
        </p:spPr>
        <p:txBody>
          <a:bodyPr lIns="0" tIns="0" rIns="0" bIns="0" anchor="b" anchorCtr="0"/>
          <a:lstStyle>
            <a:lvl1pPr>
              <a:defRPr sz="2800">
                <a:solidFill>
                  <a:srgbClr val="004C97"/>
                </a:solidFill>
              </a:defRPr>
            </a:lvl1pPr>
          </a:lstStyle>
          <a:p>
            <a:r>
              <a:rPr lang="en-US"/>
              <a:t>Click to edit Master title style</a:t>
            </a:r>
          </a:p>
        </p:txBody>
      </p:sp>
    </p:spTree>
    <p:extLst>
      <p:ext uri="{BB962C8B-B14F-4D97-AF65-F5344CB8AC3E}">
        <p14:creationId xmlns:p14="http://schemas.microsoft.com/office/powerpoint/2010/main" val="20118363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ogo Bottom: Picture &amp; Caption">
    <p:spTree>
      <p:nvGrpSpPr>
        <p:cNvPr id="1" name=""/>
        <p:cNvGrpSpPr/>
        <p:nvPr/>
      </p:nvGrpSpPr>
      <p:grpSpPr>
        <a:xfrm>
          <a:off x="0" y="0"/>
          <a:ext cx="0" cy="0"/>
          <a:chOff x="0" y="0"/>
          <a:chExt cx="0" cy="0"/>
        </a:xfrm>
      </p:grpSpPr>
      <p:sp>
        <p:nvSpPr>
          <p:cNvPr id="8" name="Picture Placeholder 2"/>
          <p:cNvSpPr>
            <a:spLocks noGrp="1"/>
          </p:cNvSpPr>
          <p:nvPr>
            <p:ph type="pic" idx="13"/>
          </p:nvPr>
        </p:nvSpPr>
        <p:spPr>
          <a:xfrm>
            <a:off x="224073" y="971550"/>
            <a:ext cx="8686800" cy="3726717"/>
          </a:xfrm>
          <a:prstGeom prst="rect">
            <a:avLst/>
          </a:prstGeom>
        </p:spPr>
        <p:txBody>
          <a:bodyPr lIns="0" tIns="0" rIns="0" bIns="0" rtlCol="0">
            <a:normAutofit/>
          </a:bodyPr>
          <a:lstStyle>
            <a:lvl1pPr marL="0" indent="0">
              <a:buNone/>
              <a:defRPr sz="1600">
                <a:solidFill>
                  <a:srgbClr val="505050"/>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10" name="Text Placeholder 3"/>
          <p:cNvSpPr>
            <a:spLocks noGrp="1"/>
          </p:cNvSpPr>
          <p:nvPr>
            <p:ph type="body" sz="half" idx="2"/>
          </p:nvPr>
        </p:nvSpPr>
        <p:spPr>
          <a:xfrm>
            <a:off x="224073" y="4943005"/>
            <a:ext cx="8686800" cy="1091259"/>
          </a:xfrm>
          <a:prstGeom prst="rect">
            <a:avLst/>
          </a:prstGeom>
        </p:spPr>
        <p:txBody>
          <a:bodyPr lIns="0" tIns="0" rIns="0" bIns="0"/>
          <a:lstStyle>
            <a:lvl1pPr marL="0" indent="0">
              <a:buNone/>
              <a:defRPr sz="1600" b="1" i="0">
                <a:solidFill>
                  <a:srgbClr val="004C97"/>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3"/>
          <p:cNvSpPr>
            <a:spLocks noGrp="1"/>
          </p:cNvSpPr>
          <p:nvPr>
            <p:ph type="dt" sz="half" idx="14"/>
          </p:nvPr>
        </p:nvSpPr>
        <p:spPr>
          <a:xfrm>
            <a:off x="736827" y="6504213"/>
            <a:ext cx="675368" cy="241300"/>
          </a:xfrm>
          <a:prstGeom prst="rect">
            <a:avLst/>
          </a:prstGeom>
        </p:spPr>
        <p:txBody>
          <a:bodyPr vert="horz" wrap="square" lIns="0" tIns="0" rIns="0" bIns="0" numCol="1" anchor="t" anchorCtr="0" compatLnSpc="1">
            <a:prstTxWarp prst="textNoShape">
              <a:avLst/>
            </a:prstTxWarp>
          </a:bodyPr>
          <a:lstStyle>
            <a:lvl1pPr algn="l">
              <a:defRPr sz="1200" smtClean="0">
                <a:solidFill>
                  <a:srgbClr val="004C97"/>
                </a:solidFill>
                <a:latin typeface="Helvetica" charset="0"/>
                <a:cs typeface="ＭＳ Ｐゴシック" charset="0"/>
              </a:defRPr>
            </a:lvl1pPr>
          </a:lstStyle>
          <a:p>
            <a:pPr>
              <a:defRPr/>
            </a:pPr>
            <a:fld id="{8FEA58B7-095F-6844-8E3C-8A1DDD22BF89}" type="datetime1">
              <a:rPr lang="en-US" smtClean="0"/>
              <a:t>2/7/2024</a:t>
            </a:fld>
            <a:endParaRPr lang="en-US"/>
          </a:p>
        </p:txBody>
      </p:sp>
      <p:sp>
        <p:nvSpPr>
          <p:cNvPr id="9" name="Footer Placeholder 4"/>
          <p:cNvSpPr>
            <a:spLocks noGrp="1"/>
          </p:cNvSpPr>
          <p:nvPr>
            <p:ph type="ftr" sz="quarter" idx="3"/>
          </p:nvPr>
        </p:nvSpPr>
        <p:spPr>
          <a:xfrm>
            <a:off x="1530603" y="6504213"/>
            <a:ext cx="6251958" cy="242873"/>
          </a:xfrm>
          <a:prstGeom prst="rect">
            <a:avLst/>
          </a:prstGeom>
        </p:spPr>
        <p:txBody>
          <a:bodyPr lIns="0" tIns="0" rIns="0" bIns="0" anchor="t" anchorCtr="0"/>
          <a:lstStyle>
            <a:lvl1pPr marL="0" algn="l">
              <a:defRPr sz="1200">
                <a:solidFill>
                  <a:srgbClr val="004C97"/>
                </a:solidFill>
                <a:latin typeface="Helvetica"/>
                <a:ea typeface="ＭＳ Ｐゴシック" charset="0"/>
                <a:cs typeface="ＭＳ Ｐゴシック" charset="0"/>
              </a:defRPr>
            </a:lvl1pPr>
          </a:lstStyle>
          <a:p>
            <a:pPr>
              <a:defRPr/>
            </a:pPr>
            <a:r>
              <a:rPr lang="en-US"/>
              <a:t>Presenter | Presentation Title or Meeting Title</a:t>
            </a:r>
            <a:endParaRPr lang="en-US" b="1"/>
          </a:p>
        </p:txBody>
      </p:sp>
      <p:sp>
        <p:nvSpPr>
          <p:cNvPr id="11" name="Slide Number Placeholder 5"/>
          <p:cNvSpPr>
            <a:spLocks noGrp="1"/>
          </p:cNvSpPr>
          <p:nvPr>
            <p:ph type="sldNum" sz="quarter" idx="4"/>
          </p:nvPr>
        </p:nvSpPr>
        <p:spPr>
          <a:xfrm>
            <a:off x="222250" y="6504213"/>
            <a:ext cx="414338" cy="237285"/>
          </a:xfrm>
          <a:prstGeom prst="rect">
            <a:avLst/>
          </a:prstGeom>
        </p:spPr>
        <p:txBody>
          <a:bodyPr vert="horz" wrap="square" lIns="0" tIns="0" rIns="0" bIns="0" numCol="1" anchor="t" anchorCtr="0" compatLnSpc="1">
            <a:prstTxWarp prst="textNoShape">
              <a:avLst/>
            </a:prstTxWarp>
          </a:bodyPr>
          <a:lstStyle>
            <a:lvl1pPr>
              <a:defRPr sz="1200" smtClean="0">
                <a:solidFill>
                  <a:srgbClr val="004C97"/>
                </a:solidFill>
                <a:latin typeface="Helvetica" charset="0"/>
                <a:cs typeface="ＭＳ Ｐゴシック" charset="0"/>
              </a:defRPr>
            </a:lvl1pPr>
          </a:lstStyle>
          <a:p>
            <a:pPr>
              <a:defRPr/>
            </a:pPr>
            <a:fld id="{148C009B-CB69-E04A-B9B3-34B26D69E9CF}" type="slidenum">
              <a:rPr lang="en-US" smtClean="0"/>
              <a:pPr>
                <a:defRPr/>
              </a:pPr>
              <a:t>‹#›</a:t>
            </a:fld>
            <a:endParaRPr lang="en-US"/>
          </a:p>
        </p:txBody>
      </p:sp>
      <p:sp>
        <p:nvSpPr>
          <p:cNvPr id="12" name="Title 1"/>
          <p:cNvSpPr>
            <a:spLocks noGrp="1"/>
          </p:cNvSpPr>
          <p:nvPr>
            <p:ph type="title"/>
          </p:nvPr>
        </p:nvSpPr>
        <p:spPr>
          <a:xfrm>
            <a:off x="228600" y="251752"/>
            <a:ext cx="8686800" cy="427877"/>
          </a:xfrm>
          <a:prstGeom prst="rect">
            <a:avLst/>
          </a:prstGeom>
        </p:spPr>
        <p:txBody>
          <a:bodyPr lIns="0" tIns="0" rIns="0" bIns="0" anchor="b" anchorCtr="0"/>
          <a:lstStyle>
            <a:lvl1pPr>
              <a:defRPr sz="2800">
                <a:solidFill>
                  <a:srgbClr val="004C97"/>
                </a:solidFill>
              </a:defRPr>
            </a:lvl1pPr>
          </a:lstStyle>
          <a:p>
            <a:r>
              <a:rPr lang="en-US"/>
              <a:t>Click to edit Master title style</a:t>
            </a:r>
          </a:p>
        </p:txBody>
      </p:sp>
    </p:spTree>
    <p:extLst>
      <p:ext uri="{BB962C8B-B14F-4D97-AF65-F5344CB8AC3E}">
        <p14:creationId xmlns:p14="http://schemas.microsoft.com/office/powerpoint/2010/main" val="2811915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icture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736827" y="6504213"/>
            <a:ext cx="675368" cy="241300"/>
          </a:xfrm>
        </p:spPr>
        <p:txBody>
          <a:bodyPr/>
          <a:lstStyle/>
          <a:p>
            <a:pPr>
              <a:defRPr/>
            </a:pPr>
            <a:fld id="{3C7E1B65-1920-CF40-87B8-818D6517E0EA}" type="datetime1">
              <a:rPr lang="en-US" smtClean="0"/>
              <a:t>2/7/2024</a:t>
            </a:fld>
            <a:endParaRPr lang="en-US"/>
          </a:p>
        </p:txBody>
      </p:sp>
      <p:sp>
        <p:nvSpPr>
          <p:cNvPr id="4" name="Footer Placeholder 3"/>
          <p:cNvSpPr>
            <a:spLocks noGrp="1"/>
          </p:cNvSpPr>
          <p:nvPr>
            <p:ph type="ftr" sz="quarter" idx="11"/>
          </p:nvPr>
        </p:nvSpPr>
        <p:spPr>
          <a:xfrm>
            <a:off x="1530602" y="6504213"/>
            <a:ext cx="6260399" cy="242873"/>
          </a:xfrm>
        </p:spPr>
        <p:txBody>
          <a:bodyPr/>
          <a:lstStyle/>
          <a:p>
            <a:pPr>
              <a:defRPr/>
            </a:pPr>
            <a:r>
              <a:rPr lang="en-US"/>
              <a:t>Presenter | Presentation Title or Meeting Title</a:t>
            </a:r>
            <a:endParaRPr lang="en-US" b="1"/>
          </a:p>
        </p:txBody>
      </p:sp>
      <p:sp>
        <p:nvSpPr>
          <p:cNvPr id="5" name="Slide Number Placeholder 4"/>
          <p:cNvSpPr>
            <a:spLocks noGrp="1"/>
          </p:cNvSpPr>
          <p:nvPr>
            <p:ph type="sldNum" sz="quarter" idx="12"/>
          </p:nvPr>
        </p:nvSpPr>
        <p:spPr/>
        <p:txBody>
          <a:bodyPr/>
          <a:lstStyle/>
          <a:p>
            <a:pPr>
              <a:defRPr/>
            </a:pPr>
            <a:fld id="{148C009B-CB69-E04A-B9B3-34B26D69E9CF}" type="slidenum">
              <a:rPr lang="en-US" smtClean="0"/>
              <a:pPr>
                <a:defRPr/>
              </a:pPr>
              <a:t>‹#›</a:t>
            </a:fld>
            <a:endParaRPr lang="en-US"/>
          </a:p>
        </p:txBody>
      </p:sp>
      <p:sp>
        <p:nvSpPr>
          <p:cNvPr id="7" name="Picture Placeholder 6"/>
          <p:cNvSpPr>
            <a:spLocks noGrp="1"/>
          </p:cNvSpPr>
          <p:nvPr>
            <p:ph type="pic" sz="quarter" idx="13"/>
          </p:nvPr>
        </p:nvSpPr>
        <p:spPr>
          <a:xfrm>
            <a:off x="222250" y="254000"/>
            <a:ext cx="8675688" cy="5802923"/>
          </a:xfrm>
          <a:prstGeom prst="rect">
            <a:avLst/>
          </a:prstGeom>
        </p:spPr>
        <p:txBody>
          <a:bodyPr vert="horz"/>
          <a:lstStyle>
            <a:lvl1pPr>
              <a:defRPr>
                <a:solidFill>
                  <a:srgbClr val="505050"/>
                </a:solidFill>
              </a:defRPr>
            </a:lvl1pPr>
          </a:lstStyle>
          <a:p>
            <a:r>
              <a:rPr lang="en-US"/>
              <a:t>Click icon to add picture</a:t>
            </a:r>
          </a:p>
        </p:txBody>
      </p:sp>
    </p:spTree>
    <p:extLst>
      <p:ext uri="{BB962C8B-B14F-4D97-AF65-F5344CB8AC3E}">
        <p14:creationId xmlns:p14="http://schemas.microsoft.com/office/powerpoint/2010/main" val="28822215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ogo Bottom: Extra Logos">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fld id="{D38FDACF-6E1B-814B-BDB6-B66F2ED862D6}" type="datetime1">
              <a:rPr lang="en-US" smtClean="0"/>
              <a:t>2/7/2024</a:t>
            </a:fld>
            <a:endParaRPr lang="en-US"/>
          </a:p>
        </p:txBody>
      </p:sp>
      <p:sp>
        <p:nvSpPr>
          <p:cNvPr id="4" name="Footer Placeholder 3"/>
          <p:cNvSpPr>
            <a:spLocks noGrp="1"/>
          </p:cNvSpPr>
          <p:nvPr>
            <p:ph type="ftr" sz="quarter" idx="11"/>
          </p:nvPr>
        </p:nvSpPr>
        <p:spPr>
          <a:xfrm>
            <a:off x="1530603" y="6504213"/>
            <a:ext cx="6272278" cy="242873"/>
          </a:xfrm>
        </p:spPr>
        <p:txBody>
          <a:bodyPr/>
          <a:lstStyle/>
          <a:p>
            <a:pPr>
              <a:defRPr/>
            </a:pPr>
            <a:r>
              <a:rPr lang="en-US"/>
              <a:t>Presenter | Presentation Title or Meeting Title</a:t>
            </a:r>
            <a:endParaRPr lang="en-US" b="1"/>
          </a:p>
        </p:txBody>
      </p:sp>
      <p:sp>
        <p:nvSpPr>
          <p:cNvPr id="5" name="Slide Number Placeholder 4"/>
          <p:cNvSpPr>
            <a:spLocks noGrp="1"/>
          </p:cNvSpPr>
          <p:nvPr>
            <p:ph type="sldNum" sz="quarter" idx="12"/>
          </p:nvPr>
        </p:nvSpPr>
        <p:spPr/>
        <p:txBody>
          <a:bodyPr/>
          <a:lstStyle/>
          <a:p>
            <a:pPr>
              <a:defRPr/>
            </a:pPr>
            <a:fld id="{148C009B-CB69-E04A-B9B3-34B26D69E9CF}" type="slidenum">
              <a:rPr lang="en-US" smtClean="0"/>
              <a:pPr>
                <a:defRPr/>
              </a:pPr>
              <a:t>‹#›</a:t>
            </a:fld>
            <a:endParaRPr lang="en-US"/>
          </a:p>
        </p:txBody>
      </p:sp>
      <p:sp>
        <p:nvSpPr>
          <p:cNvPr id="11" name="Title 1"/>
          <p:cNvSpPr>
            <a:spLocks noGrp="1"/>
          </p:cNvSpPr>
          <p:nvPr>
            <p:ph type="title"/>
          </p:nvPr>
        </p:nvSpPr>
        <p:spPr>
          <a:xfrm>
            <a:off x="228600" y="251752"/>
            <a:ext cx="8686800" cy="427877"/>
          </a:xfrm>
          <a:prstGeom prst="rect">
            <a:avLst/>
          </a:prstGeom>
        </p:spPr>
        <p:txBody>
          <a:bodyPr lIns="0" tIns="0" rIns="0" bIns="0" anchor="b" anchorCtr="0"/>
          <a:lstStyle>
            <a:lvl1pPr>
              <a:defRPr sz="2800">
                <a:solidFill>
                  <a:srgbClr val="004C97"/>
                </a:solidFill>
              </a:defRPr>
            </a:lvl1pPr>
          </a:lstStyle>
          <a:p>
            <a:r>
              <a:rPr lang="en-US"/>
              <a:t>Click to edit Master title style</a:t>
            </a:r>
          </a:p>
        </p:txBody>
      </p:sp>
      <p:sp>
        <p:nvSpPr>
          <p:cNvPr id="24" name="Picture Placeholder 14"/>
          <p:cNvSpPr>
            <a:spLocks noGrp="1"/>
          </p:cNvSpPr>
          <p:nvPr>
            <p:ph type="pic" sz="quarter" idx="19"/>
          </p:nvPr>
        </p:nvSpPr>
        <p:spPr>
          <a:xfrm>
            <a:off x="205694" y="2715561"/>
            <a:ext cx="1600200" cy="1600200"/>
          </a:xfrm>
          <a:prstGeom prst="rect">
            <a:avLst/>
          </a:prstGeom>
        </p:spPr>
        <p:txBody>
          <a:bodyPr vert="horz"/>
          <a:lstStyle>
            <a:lvl1pPr marL="0" indent="0">
              <a:buFontTx/>
              <a:buNone/>
              <a:defRPr sz="1400">
                <a:solidFill>
                  <a:srgbClr val="505050"/>
                </a:solidFill>
              </a:defRPr>
            </a:lvl1pPr>
          </a:lstStyle>
          <a:p>
            <a:r>
              <a:rPr lang="en-US"/>
              <a:t>Click icon to add picture</a:t>
            </a:r>
          </a:p>
        </p:txBody>
      </p:sp>
      <p:sp>
        <p:nvSpPr>
          <p:cNvPr id="25" name="Picture Placeholder 14"/>
          <p:cNvSpPr>
            <a:spLocks noGrp="1"/>
          </p:cNvSpPr>
          <p:nvPr>
            <p:ph type="pic" sz="quarter" idx="20"/>
          </p:nvPr>
        </p:nvSpPr>
        <p:spPr>
          <a:xfrm>
            <a:off x="1979425" y="2715561"/>
            <a:ext cx="1600200" cy="1600200"/>
          </a:xfrm>
          <a:prstGeom prst="rect">
            <a:avLst/>
          </a:prstGeom>
        </p:spPr>
        <p:txBody>
          <a:bodyPr vert="horz"/>
          <a:lstStyle>
            <a:lvl1pPr marL="0" indent="0">
              <a:buFontTx/>
              <a:buNone/>
              <a:defRPr sz="1400">
                <a:solidFill>
                  <a:srgbClr val="505050"/>
                </a:solidFill>
              </a:defRPr>
            </a:lvl1pPr>
          </a:lstStyle>
          <a:p>
            <a:r>
              <a:rPr lang="en-US"/>
              <a:t>Click icon to add picture</a:t>
            </a:r>
          </a:p>
        </p:txBody>
      </p:sp>
      <p:sp>
        <p:nvSpPr>
          <p:cNvPr id="26" name="Picture Placeholder 14"/>
          <p:cNvSpPr>
            <a:spLocks noGrp="1"/>
          </p:cNvSpPr>
          <p:nvPr>
            <p:ph type="pic" sz="quarter" idx="21"/>
          </p:nvPr>
        </p:nvSpPr>
        <p:spPr>
          <a:xfrm>
            <a:off x="3753205" y="2715561"/>
            <a:ext cx="1600200" cy="1600200"/>
          </a:xfrm>
          <a:prstGeom prst="rect">
            <a:avLst/>
          </a:prstGeom>
        </p:spPr>
        <p:txBody>
          <a:bodyPr vert="horz"/>
          <a:lstStyle>
            <a:lvl1pPr marL="0" indent="0">
              <a:buFontTx/>
              <a:buNone/>
              <a:defRPr sz="1400">
                <a:solidFill>
                  <a:srgbClr val="505050"/>
                </a:solidFill>
              </a:defRPr>
            </a:lvl1pPr>
          </a:lstStyle>
          <a:p>
            <a:r>
              <a:rPr lang="en-US"/>
              <a:t>Click icon to add picture</a:t>
            </a:r>
          </a:p>
        </p:txBody>
      </p:sp>
      <p:sp>
        <p:nvSpPr>
          <p:cNvPr id="27" name="Picture Placeholder 14"/>
          <p:cNvSpPr>
            <a:spLocks noGrp="1"/>
          </p:cNvSpPr>
          <p:nvPr>
            <p:ph type="pic" sz="quarter" idx="22"/>
          </p:nvPr>
        </p:nvSpPr>
        <p:spPr>
          <a:xfrm>
            <a:off x="5534456" y="2715561"/>
            <a:ext cx="1600200" cy="1600200"/>
          </a:xfrm>
          <a:prstGeom prst="rect">
            <a:avLst/>
          </a:prstGeom>
        </p:spPr>
        <p:txBody>
          <a:bodyPr vert="horz"/>
          <a:lstStyle>
            <a:lvl1pPr marL="0" indent="0">
              <a:buFontTx/>
              <a:buNone/>
              <a:defRPr sz="1400">
                <a:solidFill>
                  <a:srgbClr val="505050"/>
                </a:solidFill>
              </a:defRPr>
            </a:lvl1pPr>
          </a:lstStyle>
          <a:p>
            <a:r>
              <a:rPr lang="en-US"/>
              <a:t>Click icon to add picture</a:t>
            </a:r>
          </a:p>
        </p:txBody>
      </p:sp>
      <p:sp>
        <p:nvSpPr>
          <p:cNvPr id="28" name="Picture Placeholder 14"/>
          <p:cNvSpPr>
            <a:spLocks noGrp="1"/>
          </p:cNvSpPr>
          <p:nvPr>
            <p:ph type="pic" sz="quarter" idx="23"/>
          </p:nvPr>
        </p:nvSpPr>
        <p:spPr>
          <a:xfrm>
            <a:off x="7300765" y="2715561"/>
            <a:ext cx="1600200" cy="1600200"/>
          </a:xfrm>
          <a:prstGeom prst="rect">
            <a:avLst/>
          </a:prstGeom>
        </p:spPr>
        <p:txBody>
          <a:bodyPr vert="horz"/>
          <a:lstStyle>
            <a:lvl1pPr marL="0" indent="0">
              <a:buFontTx/>
              <a:buNone/>
              <a:defRPr sz="1400">
                <a:solidFill>
                  <a:srgbClr val="505050"/>
                </a:solidFill>
              </a:defRPr>
            </a:lvl1pPr>
          </a:lstStyle>
          <a:p>
            <a:r>
              <a:rPr lang="en-US"/>
              <a:t>Click icon to add picture</a:t>
            </a:r>
          </a:p>
        </p:txBody>
      </p:sp>
      <p:sp>
        <p:nvSpPr>
          <p:cNvPr id="29" name="Picture Placeholder 14"/>
          <p:cNvSpPr>
            <a:spLocks noGrp="1"/>
          </p:cNvSpPr>
          <p:nvPr>
            <p:ph type="pic" sz="quarter" idx="14"/>
          </p:nvPr>
        </p:nvSpPr>
        <p:spPr>
          <a:xfrm>
            <a:off x="205694" y="972176"/>
            <a:ext cx="1600200" cy="1600200"/>
          </a:xfrm>
          <a:prstGeom prst="rect">
            <a:avLst/>
          </a:prstGeom>
        </p:spPr>
        <p:txBody>
          <a:bodyPr vert="horz"/>
          <a:lstStyle>
            <a:lvl1pPr marL="0" indent="0">
              <a:buFontTx/>
              <a:buNone/>
              <a:defRPr sz="1400">
                <a:solidFill>
                  <a:srgbClr val="505050"/>
                </a:solidFill>
              </a:defRPr>
            </a:lvl1pPr>
          </a:lstStyle>
          <a:p>
            <a:r>
              <a:rPr lang="en-US"/>
              <a:t>Click icon to add picture</a:t>
            </a:r>
          </a:p>
        </p:txBody>
      </p:sp>
      <p:sp>
        <p:nvSpPr>
          <p:cNvPr id="30" name="Picture Placeholder 14"/>
          <p:cNvSpPr>
            <a:spLocks noGrp="1"/>
          </p:cNvSpPr>
          <p:nvPr>
            <p:ph type="pic" sz="quarter" idx="15"/>
          </p:nvPr>
        </p:nvSpPr>
        <p:spPr>
          <a:xfrm>
            <a:off x="1979425" y="972176"/>
            <a:ext cx="1600200" cy="1600200"/>
          </a:xfrm>
          <a:prstGeom prst="rect">
            <a:avLst/>
          </a:prstGeom>
        </p:spPr>
        <p:txBody>
          <a:bodyPr vert="horz"/>
          <a:lstStyle>
            <a:lvl1pPr marL="0" indent="0">
              <a:buFontTx/>
              <a:buNone/>
              <a:defRPr sz="1400">
                <a:solidFill>
                  <a:srgbClr val="505050"/>
                </a:solidFill>
              </a:defRPr>
            </a:lvl1pPr>
          </a:lstStyle>
          <a:p>
            <a:r>
              <a:rPr lang="en-US"/>
              <a:t>Click icon to add picture</a:t>
            </a:r>
          </a:p>
        </p:txBody>
      </p:sp>
      <p:sp>
        <p:nvSpPr>
          <p:cNvPr id="31" name="Picture Placeholder 14"/>
          <p:cNvSpPr>
            <a:spLocks noGrp="1"/>
          </p:cNvSpPr>
          <p:nvPr>
            <p:ph type="pic" sz="quarter" idx="16"/>
          </p:nvPr>
        </p:nvSpPr>
        <p:spPr>
          <a:xfrm>
            <a:off x="3753205" y="972176"/>
            <a:ext cx="1600200" cy="1600200"/>
          </a:xfrm>
          <a:prstGeom prst="rect">
            <a:avLst/>
          </a:prstGeom>
        </p:spPr>
        <p:txBody>
          <a:bodyPr vert="horz"/>
          <a:lstStyle>
            <a:lvl1pPr marL="0" indent="0">
              <a:buFontTx/>
              <a:buNone/>
              <a:defRPr sz="1400">
                <a:solidFill>
                  <a:srgbClr val="505050"/>
                </a:solidFill>
              </a:defRPr>
            </a:lvl1pPr>
          </a:lstStyle>
          <a:p>
            <a:r>
              <a:rPr lang="en-US"/>
              <a:t>Click icon to add picture</a:t>
            </a:r>
          </a:p>
        </p:txBody>
      </p:sp>
      <p:sp>
        <p:nvSpPr>
          <p:cNvPr id="32" name="Picture Placeholder 14"/>
          <p:cNvSpPr>
            <a:spLocks noGrp="1"/>
          </p:cNvSpPr>
          <p:nvPr>
            <p:ph type="pic" sz="quarter" idx="17"/>
          </p:nvPr>
        </p:nvSpPr>
        <p:spPr>
          <a:xfrm>
            <a:off x="5534456" y="972176"/>
            <a:ext cx="1600200" cy="1600200"/>
          </a:xfrm>
          <a:prstGeom prst="rect">
            <a:avLst/>
          </a:prstGeom>
        </p:spPr>
        <p:txBody>
          <a:bodyPr vert="horz"/>
          <a:lstStyle>
            <a:lvl1pPr marL="0" indent="0">
              <a:buFontTx/>
              <a:buNone/>
              <a:defRPr sz="1400">
                <a:solidFill>
                  <a:srgbClr val="505050"/>
                </a:solidFill>
              </a:defRPr>
            </a:lvl1pPr>
          </a:lstStyle>
          <a:p>
            <a:r>
              <a:rPr lang="en-US"/>
              <a:t>Click icon to add picture</a:t>
            </a:r>
          </a:p>
        </p:txBody>
      </p:sp>
      <p:sp>
        <p:nvSpPr>
          <p:cNvPr id="33" name="Picture Placeholder 14"/>
          <p:cNvSpPr>
            <a:spLocks noGrp="1"/>
          </p:cNvSpPr>
          <p:nvPr>
            <p:ph type="pic" sz="quarter" idx="18"/>
          </p:nvPr>
        </p:nvSpPr>
        <p:spPr>
          <a:xfrm>
            <a:off x="7300765" y="972176"/>
            <a:ext cx="1600200" cy="1600200"/>
          </a:xfrm>
          <a:prstGeom prst="rect">
            <a:avLst/>
          </a:prstGeom>
        </p:spPr>
        <p:txBody>
          <a:bodyPr vert="horz"/>
          <a:lstStyle>
            <a:lvl1pPr marL="0" indent="0">
              <a:buFontTx/>
              <a:buNone/>
              <a:defRPr sz="1400">
                <a:solidFill>
                  <a:srgbClr val="505050"/>
                </a:solidFill>
              </a:defRPr>
            </a:lvl1pPr>
          </a:lstStyle>
          <a:p>
            <a:r>
              <a:rPr lang="en-US"/>
              <a:t>Click icon to add picture</a:t>
            </a:r>
          </a:p>
        </p:txBody>
      </p:sp>
      <p:sp>
        <p:nvSpPr>
          <p:cNvPr id="34" name="Picture Placeholder 14"/>
          <p:cNvSpPr>
            <a:spLocks noGrp="1"/>
          </p:cNvSpPr>
          <p:nvPr>
            <p:ph type="pic" sz="quarter" idx="24"/>
          </p:nvPr>
        </p:nvSpPr>
        <p:spPr>
          <a:xfrm>
            <a:off x="205694" y="4448801"/>
            <a:ext cx="1600200" cy="1600200"/>
          </a:xfrm>
          <a:prstGeom prst="rect">
            <a:avLst/>
          </a:prstGeom>
        </p:spPr>
        <p:txBody>
          <a:bodyPr vert="horz"/>
          <a:lstStyle>
            <a:lvl1pPr marL="0" indent="0">
              <a:buFontTx/>
              <a:buNone/>
              <a:defRPr sz="1400">
                <a:solidFill>
                  <a:srgbClr val="505050"/>
                </a:solidFill>
              </a:defRPr>
            </a:lvl1pPr>
          </a:lstStyle>
          <a:p>
            <a:r>
              <a:rPr lang="en-US"/>
              <a:t>Click icon to add picture</a:t>
            </a:r>
          </a:p>
        </p:txBody>
      </p:sp>
      <p:sp>
        <p:nvSpPr>
          <p:cNvPr id="35" name="Picture Placeholder 14"/>
          <p:cNvSpPr>
            <a:spLocks noGrp="1"/>
          </p:cNvSpPr>
          <p:nvPr>
            <p:ph type="pic" sz="quarter" idx="25"/>
          </p:nvPr>
        </p:nvSpPr>
        <p:spPr>
          <a:xfrm>
            <a:off x="1979425" y="4448801"/>
            <a:ext cx="1600200" cy="1600200"/>
          </a:xfrm>
          <a:prstGeom prst="rect">
            <a:avLst/>
          </a:prstGeom>
        </p:spPr>
        <p:txBody>
          <a:bodyPr vert="horz"/>
          <a:lstStyle>
            <a:lvl1pPr marL="0" indent="0">
              <a:buFontTx/>
              <a:buNone/>
              <a:defRPr sz="1400">
                <a:solidFill>
                  <a:srgbClr val="505050"/>
                </a:solidFill>
              </a:defRPr>
            </a:lvl1pPr>
          </a:lstStyle>
          <a:p>
            <a:r>
              <a:rPr lang="en-US"/>
              <a:t>Click icon to add picture</a:t>
            </a:r>
          </a:p>
        </p:txBody>
      </p:sp>
      <p:sp>
        <p:nvSpPr>
          <p:cNvPr id="36" name="Picture Placeholder 14"/>
          <p:cNvSpPr>
            <a:spLocks noGrp="1"/>
          </p:cNvSpPr>
          <p:nvPr>
            <p:ph type="pic" sz="quarter" idx="26"/>
          </p:nvPr>
        </p:nvSpPr>
        <p:spPr>
          <a:xfrm>
            <a:off x="3753205" y="4448801"/>
            <a:ext cx="1600200" cy="1600200"/>
          </a:xfrm>
          <a:prstGeom prst="rect">
            <a:avLst/>
          </a:prstGeom>
        </p:spPr>
        <p:txBody>
          <a:bodyPr vert="horz"/>
          <a:lstStyle>
            <a:lvl1pPr marL="0" indent="0">
              <a:buFontTx/>
              <a:buNone/>
              <a:defRPr sz="1400">
                <a:solidFill>
                  <a:srgbClr val="505050"/>
                </a:solidFill>
              </a:defRPr>
            </a:lvl1pPr>
          </a:lstStyle>
          <a:p>
            <a:r>
              <a:rPr lang="en-US"/>
              <a:t>Click icon to add picture</a:t>
            </a:r>
          </a:p>
        </p:txBody>
      </p:sp>
      <p:sp>
        <p:nvSpPr>
          <p:cNvPr id="37" name="Picture Placeholder 14"/>
          <p:cNvSpPr>
            <a:spLocks noGrp="1"/>
          </p:cNvSpPr>
          <p:nvPr>
            <p:ph type="pic" sz="quarter" idx="27"/>
          </p:nvPr>
        </p:nvSpPr>
        <p:spPr>
          <a:xfrm>
            <a:off x="5534456" y="4448801"/>
            <a:ext cx="1600200" cy="1600200"/>
          </a:xfrm>
          <a:prstGeom prst="rect">
            <a:avLst/>
          </a:prstGeom>
        </p:spPr>
        <p:txBody>
          <a:bodyPr vert="horz"/>
          <a:lstStyle>
            <a:lvl1pPr marL="0" indent="0">
              <a:buFontTx/>
              <a:buNone/>
              <a:defRPr sz="1400">
                <a:solidFill>
                  <a:srgbClr val="505050"/>
                </a:solidFill>
              </a:defRPr>
            </a:lvl1pPr>
          </a:lstStyle>
          <a:p>
            <a:r>
              <a:rPr lang="en-US"/>
              <a:t>Click icon to add picture</a:t>
            </a:r>
          </a:p>
        </p:txBody>
      </p:sp>
      <p:sp>
        <p:nvSpPr>
          <p:cNvPr id="38" name="Picture Placeholder 14"/>
          <p:cNvSpPr>
            <a:spLocks noGrp="1"/>
          </p:cNvSpPr>
          <p:nvPr>
            <p:ph type="pic" sz="quarter" idx="28"/>
          </p:nvPr>
        </p:nvSpPr>
        <p:spPr>
          <a:xfrm>
            <a:off x="7300765" y="4448801"/>
            <a:ext cx="1600200" cy="1600200"/>
          </a:xfrm>
          <a:prstGeom prst="rect">
            <a:avLst/>
          </a:prstGeom>
        </p:spPr>
        <p:txBody>
          <a:bodyPr vert="horz"/>
          <a:lstStyle>
            <a:lvl1pPr marL="0" indent="0">
              <a:buFontTx/>
              <a:buNone/>
              <a:defRPr sz="1400">
                <a:solidFill>
                  <a:srgbClr val="505050"/>
                </a:solidFill>
              </a:defRPr>
            </a:lvl1pPr>
          </a:lstStyle>
          <a:p>
            <a:r>
              <a:rPr lang="en-US"/>
              <a:t>Click icon to add picture</a:t>
            </a:r>
          </a:p>
        </p:txBody>
      </p:sp>
    </p:spTree>
    <p:extLst>
      <p:ext uri="{BB962C8B-B14F-4D97-AF65-F5344CB8AC3E}">
        <p14:creationId xmlns:p14="http://schemas.microsoft.com/office/powerpoint/2010/main" val="8301617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alpha val="0"/>
          </a:schemeClr>
        </a:solidFill>
        <a:effectLst/>
      </p:bgPr>
    </p:bg>
    <p:spTree>
      <p:nvGrpSpPr>
        <p:cNvPr id="1" name=""/>
        <p:cNvGrpSpPr/>
        <p:nvPr/>
      </p:nvGrpSpPr>
      <p:grpSpPr>
        <a:xfrm>
          <a:off x="0" y="0"/>
          <a:ext cx="0" cy="0"/>
          <a:chOff x="0" y="0"/>
          <a:chExt cx="0" cy="0"/>
        </a:xfrm>
      </p:grpSpPr>
      <p:sp>
        <p:nvSpPr>
          <p:cNvPr id="14" name="Date Placeholder 3"/>
          <p:cNvSpPr>
            <a:spLocks noGrp="1"/>
          </p:cNvSpPr>
          <p:nvPr>
            <p:ph type="dt" sz="half" idx="2"/>
          </p:nvPr>
        </p:nvSpPr>
        <p:spPr>
          <a:xfrm>
            <a:off x="736827" y="6504213"/>
            <a:ext cx="675368" cy="241300"/>
          </a:xfrm>
          <a:prstGeom prst="rect">
            <a:avLst/>
          </a:prstGeom>
        </p:spPr>
        <p:txBody>
          <a:bodyPr vert="horz" wrap="square" lIns="0" tIns="0" rIns="0" bIns="0" numCol="1" anchor="t" anchorCtr="0" compatLnSpc="1">
            <a:prstTxWarp prst="textNoShape">
              <a:avLst/>
            </a:prstTxWarp>
          </a:bodyPr>
          <a:lstStyle>
            <a:lvl1pPr algn="l">
              <a:defRPr sz="1200" smtClean="0">
                <a:solidFill>
                  <a:srgbClr val="004C97"/>
                </a:solidFill>
                <a:latin typeface="Helvetica" charset="0"/>
                <a:cs typeface="ＭＳ Ｐゴシック" charset="0"/>
              </a:defRPr>
            </a:lvl1pPr>
          </a:lstStyle>
          <a:p>
            <a:pPr>
              <a:defRPr/>
            </a:pPr>
            <a:fld id="{E2EF4938-6162-EE4E-9ED3-73016E21644A}" type="datetime1">
              <a:rPr lang="en-US" smtClean="0"/>
              <a:t>2/7/2024</a:t>
            </a:fld>
            <a:endParaRPr lang="en-US"/>
          </a:p>
        </p:txBody>
      </p:sp>
      <p:sp>
        <p:nvSpPr>
          <p:cNvPr id="15" name="Footer Placeholder 4"/>
          <p:cNvSpPr>
            <a:spLocks noGrp="1"/>
          </p:cNvSpPr>
          <p:nvPr>
            <p:ph type="ftr" sz="quarter" idx="3"/>
          </p:nvPr>
        </p:nvSpPr>
        <p:spPr>
          <a:xfrm>
            <a:off x="1530602" y="6504213"/>
            <a:ext cx="6260399" cy="242873"/>
          </a:xfrm>
          <a:prstGeom prst="rect">
            <a:avLst/>
          </a:prstGeom>
        </p:spPr>
        <p:txBody>
          <a:bodyPr lIns="0" tIns="0" rIns="0" bIns="0" anchor="t" anchorCtr="0"/>
          <a:lstStyle>
            <a:lvl1pPr marL="0" algn="l">
              <a:defRPr sz="1200">
                <a:solidFill>
                  <a:srgbClr val="004C97"/>
                </a:solidFill>
                <a:latin typeface="Helvetica"/>
                <a:ea typeface="ＭＳ Ｐゴシック" charset="0"/>
                <a:cs typeface="ＭＳ Ｐゴシック" charset="0"/>
              </a:defRPr>
            </a:lvl1pPr>
          </a:lstStyle>
          <a:p>
            <a:pPr>
              <a:defRPr/>
            </a:pPr>
            <a:r>
              <a:rPr lang="en-US"/>
              <a:t>Presenter | Presentation Title or Meeting Title</a:t>
            </a:r>
            <a:endParaRPr lang="en-US" b="1"/>
          </a:p>
        </p:txBody>
      </p:sp>
      <p:sp>
        <p:nvSpPr>
          <p:cNvPr id="16" name="Slide Number Placeholder 5"/>
          <p:cNvSpPr>
            <a:spLocks noGrp="1"/>
          </p:cNvSpPr>
          <p:nvPr>
            <p:ph type="sldNum" sz="quarter" idx="4"/>
          </p:nvPr>
        </p:nvSpPr>
        <p:spPr>
          <a:xfrm>
            <a:off x="222250" y="6504213"/>
            <a:ext cx="414338" cy="237285"/>
          </a:xfrm>
          <a:prstGeom prst="rect">
            <a:avLst/>
          </a:prstGeom>
        </p:spPr>
        <p:txBody>
          <a:bodyPr vert="horz" wrap="square" lIns="0" tIns="0" rIns="0" bIns="0" numCol="1" anchor="t" anchorCtr="0" compatLnSpc="1">
            <a:prstTxWarp prst="textNoShape">
              <a:avLst/>
            </a:prstTxWarp>
          </a:bodyPr>
          <a:lstStyle>
            <a:lvl1pPr>
              <a:defRPr sz="1200" smtClean="0">
                <a:solidFill>
                  <a:srgbClr val="004C97"/>
                </a:solidFill>
                <a:latin typeface="Helvetica" charset="0"/>
                <a:cs typeface="ＭＳ Ｐゴシック" charset="0"/>
              </a:defRPr>
            </a:lvl1pPr>
          </a:lstStyle>
          <a:p>
            <a:pPr>
              <a:defRPr/>
            </a:pPr>
            <a:fld id="{148C009B-CB69-E04A-B9B3-34B26D69E9CF}" type="slidenum">
              <a:rPr lang="en-US" smtClean="0"/>
              <a:pPr>
                <a:defRPr/>
              </a:pPr>
              <a:t>‹#›</a:t>
            </a:fld>
            <a:endParaRPr lang="en-US"/>
          </a:p>
        </p:txBody>
      </p:sp>
      <p:sp>
        <p:nvSpPr>
          <p:cNvPr id="20" name="Date Placeholder 3"/>
          <p:cNvSpPr txBox="1">
            <a:spLocks/>
          </p:cNvSpPr>
          <p:nvPr/>
        </p:nvSpPr>
        <p:spPr>
          <a:xfrm>
            <a:off x="6450013" y="4477484"/>
            <a:ext cx="1076325" cy="241300"/>
          </a:xfrm>
          <a:prstGeom prst="rect">
            <a:avLst/>
          </a:prstGeom>
        </p:spPr>
        <p:txBody>
          <a:bodyPr/>
          <a:lstStyle>
            <a:defPPr>
              <a:defRPr lang="en-US"/>
            </a:defPPr>
            <a:lvl1pPr algn="l" defTabSz="457200" rtl="0" fontAlgn="base">
              <a:spcBef>
                <a:spcPct val="0"/>
              </a:spcBef>
              <a:spcAft>
                <a:spcPct val="0"/>
              </a:spcAft>
              <a:defRPr sz="2400" kern="1200">
                <a:solidFill>
                  <a:schemeClr val="tx1"/>
                </a:solidFill>
                <a:latin typeface="Calibri" charset="0"/>
                <a:ea typeface="Geneva" charset="0"/>
                <a:cs typeface="Geneva" charset="0"/>
              </a:defRPr>
            </a:lvl1pPr>
            <a:lvl2pPr marL="457200" algn="l" defTabSz="457200" rtl="0" fontAlgn="base">
              <a:spcBef>
                <a:spcPct val="0"/>
              </a:spcBef>
              <a:spcAft>
                <a:spcPct val="0"/>
              </a:spcAft>
              <a:defRPr sz="2400" kern="1200">
                <a:solidFill>
                  <a:schemeClr val="tx1"/>
                </a:solidFill>
                <a:latin typeface="Calibri" charset="0"/>
                <a:ea typeface="Geneva" charset="0"/>
                <a:cs typeface="Geneva" charset="0"/>
              </a:defRPr>
            </a:lvl2pPr>
            <a:lvl3pPr marL="914400" algn="l" defTabSz="457200" rtl="0" fontAlgn="base">
              <a:spcBef>
                <a:spcPct val="0"/>
              </a:spcBef>
              <a:spcAft>
                <a:spcPct val="0"/>
              </a:spcAft>
              <a:defRPr sz="2400" kern="1200">
                <a:solidFill>
                  <a:schemeClr val="tx1"/>
                </a:solidFill>
                <a:latin typeface="Calibri" charset="0"/>
                <a:ea typeface="Geneva" charset="0"/>
                <a:cs typeface="Geneva" charset="0"/>
              </a:defRPr>
            </a:lvl3pPr>
            <a:lvl4pPr marL="1371600" algn="l" defTabSz="457200" rtl="0" fontAlgn="base">
              <a:spcBef>
                <a:spcPct val="0"/>
              </a:spcBef>
              <a:spcAft>
                <a:spcPct val="0"/>
              </a:spcAft>
              <a:defRPr sz="2400" kern="1200">
                <a:solidFill>
                  <a:schemeClr val="tx1"/>
                </a:solidFill>
                <a:latin typeface="Calibri" charset="0"/>
                <a:ea typeface="Geneva" charset="0"/>
                <a:cs typeface="Geneva" charset="0"/>
              </a:defRPr>
            </a:lvl4pPr>
            <a:lvl5pPr marL="1828800" algn="l" defTabSz="457200" rtl="0" fontAlgn="base">
              <a:spcBef>
                <a:spcPct val="0"/>
              </a:spcBef>
              <a:spcAft>
                <a:spcPct val="0"/>
              </a:spcAft>
              <a:defRPr sz="2400" kern="1200">
                <a:solidFill>
                  <a:schemeClr val="tx1"/>
                </a:solidFill>
                <a:latin typeface="Calibri" charset="0"/>
                <a:ea typeface="Geneva" charset="0"/>
                <a:cs typeface="Geneva" charset="0"/>
              </a:defRPr>
            </a:lvl5pPr>
            <a:lvl6pPr marL="2286000" algn="l" defTabSz="457200" rtl="0" eaLnBrk="1" latinLnBrk="0" hangingPunct="1">
              <a:defRPr sz="2400" kern="1200">
                <a:solidFill>
                  <a:schemeClr val="tx1"/>
                </a:solidFill>
                <a:latin typeface="Calibri" charset="0"/>
                <a:ea typeface="Geneva" charset="0"/>
                <a:cs typeface="Geneva" charset="0"/>
              </a:defRPr>
            </a:lvl6pPr>
            <a:lvl7pPr marL="2743200" algn="l" defTabSz="457200" rtl="0" eaLnBrk="1" latinLnBrk="0" hangingPunct="1">
              <a:defRPr sz="2400" kern="1200">
                <a:solidFill>
                  <a:schemeClr val="tx1"/>
                </a:solidFill>
                <a:latin typeface="Calibri" charset="0"/>
                <a:ea typeface="Geneva" charset="0"/>
                <a:cs typeface="Geneva" charset="0"/>
              </a:defRPr>
            </a:lvl7pPr>
            <a:lvl8pPr marL="3200400" algn="l" defTabSz="457200" rtl="0" eaLnBrk="1" latinLnBrk="0" hangingPunct="1">
              <a:defRPr sz="2400" kern="1200">
                <a:solidFill>
                  <a:schemeClr val="tx1"/>
                </a:solidFill>
                <a:latin typeface="Calibri" charset="0"/>
                <a:ea typeface="Geneva" charset="0"/>
                <a:cs typeface="Geneva" charset="0"/>
              </a:defRPr>
            </a:lvl8pPr>
            <a:lvl9pPr marL="3657600" algn="l" defTabSz="457200" rtl="0" eaLnBrk="1" latinLnBrk="0" hangingPunct="1">
              <a:defRPr sz="2400" kern="1200">
                <a:solidFill>
                  <a:schemeClr val="tx1"/>
                </a:solidFill>
                <a:latin typeface="Calibri" charset="0"/>
                <a:ea typeface="Geneva" charset="0"/>
                <a:cs typeface="Geneva" charset="0"/>
              </a:defRPr>
            </a:lvl9pPr>
          </a:lstStyle>
          <a:p>
            <a:endParaRPr lang="en-US"/>
          </a:p>
        </p:txBody>
      </p:sp>
      <p:grpSp>
        <p:nvGrpSpPr>
          <p:cNvPr id="9" name="Group 8"/>
          <p:cNvGrpSpPr>
            <a:grpSpLocks noChangeAspect="1"/>
          </p:cNvGrpSpPr>
          <p:nvPr/>
        </p:nvGrpSpPr>
        <p:grpSpPr>
          <a:xfrm>
            <a:off x="215900" y="6258863"/>
            <a:ext cx="8699500" cy="197990"/>
            <a:chOff x="600217" y="6258863"/>
            <a:chExt cx="8297721" cy="188846"/>
          </a:xfrm>
        </p:grpSpPr>
        <p:cxnSp>
          <p:nvCxnSpPr>
            <p:cNvPr id="10" name="Straight Connector 9"/>
            <p:cNvCxnSpPr/>
            <p:nvPr userDrawn="1"/>
          </p:nvCxnSpPr>
          <p:spPr>
            <a:xfrm>
              <a:off x="600217" y="6357936"/>
              <a:ext cx="7190785" cy="0"/>
            </a:xfrm>
            <a:prstGeom prst="line">
              <a:avLst/>
            </a:prstGeom>
            <a:ln w="76200" cmpd="sng">
              <a:solidFill>
                <a:srgbClr val="99D6EA"/>
              </a:solidFill>
            </a:ln>
            <a:effectLst/>
          </p:spPr>
          <p:style>
            <a:lnRef idx="2">
              <a:schemeClr val="accent1"/>
            </a:lnRef>
            <a:fillRef idx="0">
              <a:schemeClr val="accent1"/>
            </a:fillRef>
            <a:effectRef idx="1">
              <a:schemeClr val="accent1"/>
            </a:effectRef>
            <a:fontRef idx="minor">
              <a:schemeClr val="tx1"/>
            </a:fontRef>
          </p:style>
        </p:cxnSp>
        <p:pic>
          <p:nvPicPr>
            <p:cNvPr id="13" name="Picture 6" descr="FermiLogo_RGB_NALBlue.png"/>
            <p:cNvPicPr>
              <a:picLocks noChangeAspect="1"/>
            </p:cNvPicPr>
            <p:nvPr userDrawn="1"/>
          </p:nvPicPr>
          <p:blipFill>
            <a:blip r:embed="rId9" cstate="hqprint">
              <a:extLst>
                <a:ext uri="{28A0092B-C50C-407E-A947-70E740481C1C}">
                  <a14:useLocalDpi xmlns:a14="http://schemas.microsoft.com/office/drawing/2010/main"/>
                </a:ext>
              </a:extLst>
            </a:blip>
            <a:srcRect/>
            <a:stretch>
              <a:fillRect/>
            </a:stretch>
          </p:blipFill>
          <p:spPr bwMode="auto">
            <a:xfrm>
              <a:off x="7853781" y="6258863"/>
              <a:ext cx="1044157" cy="18884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Tree>
  </p:cSld>
  <p:clrMap bg1="lt1" tx1="dk1" bg2="lt2" tx2="dk2" accent1="accent1" accent2="accent2" accent3="accent3" accent4="accent4" accent5="accent5" accent6="accent6" hlink="hlink" folHlink="folHlink"/>
  <p:sldLayoutIdLst>
    <p:sldLayoutId id="2147484119" r:id="rId1"/>
    <p:sldLayoutId id="2147484104" r:id="rId2"/>
    <p:sldLayoutId id="2147484105" r:id="rId3"/>
    <p:sldLayoutId id="2147484120" r:id="rId4"/>
    <p:sldLayoutId id="2147484103" r:id="rId5"/>
    <p:sldLayoutId id="2147484122" r:id="rId6"/>
    <p:sldLayoutId id="2147484116" r:id="rId7"/>
  </p:sldLayoutIdLst>
  <p:hf hdr="0"/>
  <p:txStyles>
    <p:titleStyle>
      <a:lvl1pPr algn="l" defTabSz="457200" rtl="0" eaLnBrk="1" fontAlgn="base" hangingPunct="1">
        <a:spcBef>
          <a:spcPct val="0"/>
        </a:spcBef>
        <a:spcAft>
          <a:spcPct val="0"/>
        </a:spcAft>
        <a:defRPr sz="1700" b="1" kern="1200">
          <a:solidFill>
            <a:srgbClr val="2E5286"/>
          </a:solidFill>
          <a:latin typeface="Helvetica"/>
          <a:ea typeface="Geneva" charset="0"/>
          <a:cs typeface="ＭＳ Ｐゴシック" charset="0"/>
        </a:defRPr>
      </a:lvl1pPr>
      <a:lvl2pPr algn="l" defTabSz="457200" rtl="0" eaLnBrk="1" fontAlgn="base" hangingPunct="1">
        <a:spcBef>
          <a:spcPct val="0"/>
        </a:spcBef>
        <a:spcAft>
          <a:spcPct val="0"/>
        </a:spcAft>
        <a:defRPr sz="1700" b="1">
          <a:solidFill>
            <a:srgbClr val="2E5286"/>
          </a:solidFill>
          <a:latin typeface="Helvetica" charset="0"/>
          <a:ea typeface="Geneva" charset="0"/>
          <a:cs typeface="ＭＳ Ｐゴシック" charset="0"/>
        </a:defRPr>
      </a:lvl2pPr>
      <a:lvl3pPr algn="l" defTabSz="457200" rtl="0" eaLnBrk="1" fontAlgn="base" hangingPunct="1">
        <a:spcBef>
          <a:spcPct val="0"/>
        </a:spcBef>
        <a:spcAft>
          <a:spcPct val="0"/>
        </a:spcAft>
        <a:defRPr sz="1700" b="1">
          <a:solidFill>
            <a:srgbClr val="2E5286"/>
          </a:solidFill>
          <a:latin typeface="Helvetica" charset="0"/>
          <a:ea typeface="Geneva" charset="0"/>
          <a:cs typeface="ＭＳ Ｐゴシック" charset="0"/>
        </a:defRPr>
      </a:lvl3pPr>
      <a:lvl4pPr algn="l" defTabSz="457200" rtl="0" eaLnBrk="1" fontAlgn="base" hangingPunct="1">
        <a:spcBef>
          <a:spcPct val="0"/>
        </a:spcBef>
        <a:spcAft>
          <a:spcPct val="0"/>
        </a:spcAft>
        <a:defRPr sz="1700" b="1">
          <a:solidFill>
            <a:srgbClr val="2E5286"/>
          </a:solidFill>
          <a:latin typeface="Helvetica" charset="0"/>
          <a:ea typeface="Geneva" charset="0"/>
          <a:cs typeface="ＭＳ Ｐゴシック" charset="0"/>
        </a:defRPr>
      </a:lvl4pPr>
      <a:lvl5pPr algn="l" defTabSz="457200" rtl="0" eaLnBrk="1" fontAlgn="base" hangingPunct="1">
        <a:spcBef>
          <a:spcPct val="0"/>
        </a:spcBef>
        <a:spcAft>
          <a:spcPct val="0"/>
        </a:spcAft>
        <a:defRPr sz="1700" b="1">
          <a:solidFill>
            <a:srgbClr val="2E5286"/>
          </a:solidFill>
          <a:latin typeface="Helvetica" charset="0"/>
          <a:ea typeface="Geneva" charset="0"/>
          <a:cs typeface="ＭＳ Ｐゴシック" charset="0"/>
        </a:defRPr>
      </a:lvl5pPr>
      <a:lvl6pPr marL="457200" algn="l" defTabSz="457200" rtl="0" eaLnBrk="1" fontAlgn="base" hangingPunct="1">
        <a:spcBef>
          <a:spcPct val="0"/>
        </a:spcBef>
        <a:spcAft>
          <a:spcPct val="0"/>
        </a:spcAft>
        <a:defRPr sz="1700" b="1">
          <a:solidFill>
            <a:srgbClr val="2E5286"/>
          </a:solidFill>
          <a:latin typeface="Helvetica" charset="0"/>
          <a:ea typeface="ＭＳ Ｐゴシック" charset="0"/>
          <a:cs typeface="ＭＳ Ｐゴシック" charset="0"/>
        </a:defRPr>
      </a:lvl6pPr>
      <a:lvl7pPr marL="914400" algn="l" defTabSz="457200" rtl="0" eaLnBrk="1" fontAlgn="base" hangingPunct="1">
        <a:spcBef>
          <a:spcPct val="0"/>
        </a:spcBef>
        <a:spcAft>
          <a:spcPct val="0"/>
        </a:spcAft>
        <a:defRPr sz="1700" b="1">
          <a:solidFill>
            <a:srgbClr val="2E5286"/>
          </a:solidFill>
          <a:latin typeface="Helvetica" charset="0"/>
          <a:ea typeface="ＭＳ Ｐゴシック" charset="0"/>
          <a:cs typeface="ＭＳ Ｐゴシック" charset="0"/>
        </a:defRPr>
      </a:lvl7pPr>
      <a:lvl8pPr marL="1371600" algn="l" defTabSz="457200" rtl="0" eaLnBrk="1" fontAlgn="base" hangingPunct="1">
        <a:spcBef>
          <a:spcPct val="0"/>
        </a:spcBef>
        <a:spcAft>
          <a:spcPct val="0"/>
        </a:spcAft>
        <a:defRPr sz="1700" b="1">
          <a:solidFill>
            <a:srgbClr val="2E5286"/>
          </a:solidFill>
          <a:latin typeface="Helvetica" charset="0"/>
          <a:ea typeface="ＭＳ Ｐゴシック" charset="0"/>
          <a:cs typeface="ＭＳ Ｐゴシック" charset="0"/>
        </a:defRPr>
      </a:lvl8pPr>
      <a:lvl9pPr marL="1828800" algn="l" defTabSz="457200" rtl="0" eaLnBrk="1" fontAlgn="base" hangingPunct="1">
        <a:spcBef>
          <a:spcPct val="0"/>
        </a:spcBef>
        <a:spcAft>
          <a:spcPct val="0"/>
        </a:spcAft>
        <a:defRPr sz="1700" b="1">
          <a:solidFill>
            <a:srgbClr val="2E5286"/>
          </a:solidFill>
          <a:latin typeface="Helvetica" charset="0"/>
          <a:ea typeface="ＭＳ Ｐゴシック" charset="0"/>
          <a:cs typeface="ＭＳ Ｐゴシック" charset="0"/>
        </a:defRPr>
      </a:lvl9pPr>
    </p:titleStyle>
    <p:bodyStyle>
      <a:lvl1pPr marL="342900" indent="-342900" algn="l" defTabSz="457200" rtl="0" eaLnBrk="1" fontAlgn="base" hangingPunct="1">
        <a:spcBef>
          <a:spcPct val="20000"/>
        </a:spcBef>
        <a:spcAft>
          <a:spcPct val="0"/>
        </a:spcAft>
        <a:buFont typeface="Arial" charset="0"/>
        <a:buChar char="•"/>
        <a:defRPr kern="1200">
          <a:solidFill>
            <a:srgbClr val="7F7F7F"/>
          </a:solidFill>
          <a:latin typeface="Helvetica"/>
          <a:ea typeface="Geneva" charset="0"/>
          <a:cs typeface="ＭＳ Ｐゴシック" charset="0"/>
        </a:defRPr>
      </a:lvl1pPr>
      <a:lvl2pPr marL="742950" indent="-285750" algn="l" defTabSz="457200" rtl="0" eaLnBrk="1" fontAlgn="base" hangingPunct="1">
        <a:spcBef>
          <a:spcPct val="20000"/>
        </a:spcBef>
        <a:spcAft>
          <a:spcPct val="0"/>
        </a:spcAft>
        <a:buFont typeface="Arial" charset="0"/>
        <a:buChar char="–"/>
        <a:defRPr sz="1600" kern="1200">
          <a:solidFill>
            <a:srgbClr val="7F7F7F"/>
          </a:solidFill>
          <a:latin typeface="Helvetica"/>
          <a:ea typeface="ＭＳ Ｐゴシック" charset="0"/>
          <a:cs typeface="ＭＳ Ｐゴシック" charset="0"/>
        </a:defRPr>
      </a:lvl2pPr>
      <a:lvl3pPr marL="1143000" indent="-228600" algn="l" defTabSz="457200" rtl="0" eaLnBrk="1" fontAlgn="base" hangingPunct="1">
        <a:spcBef>
          <a:spcPct val="20000"/>
        </a:spcBef>
        <a:spcAft>
          <a:spcPct val="0"/>
        </a:spcAft>
        <a:buFont typeface="Arial" charset="0"/>
        <a:buChar char="•"/>
        <a:defRPr sz="1400" kern="1200">
          <a:solidFill>
            <a:srgbClr val="7F7F7F"/>
          </a:solidFill>
          <a:latin typeface="Helvetica"/>
          <a:ea typeface="ＭＳ Ｐゴシック" charset="0"/>
          <a:cs typeface="ＭＳ Ｐゴシック" charset="0"/>
        </a:defRPr>
      </a:lvl3pPr>
      <a:lvl4pPr marL="1600200" indent="-228600" algn="l" defTabSz="457200" rtl="0" eaLnBrk="1" fontAlgn="base" hangingPunct="1">
        <a:spcBef>
          <a:spcPct val="20000"/>
        </a:spcBef>
        <a:spcAft>
          <a:spcPct val="0"/>
        </a:spcAft>
        <a:buFont typeface="Arial" charset="0"/>
        <a:buChar char="–"/>
        <a:defRPr sz="1200" kern="1200">
          <a:solidFill>
            <a:srgbClr val="7F7F7F"/>
          </a:solidFill>
          <a:latin typeface="Helvetica"/>
          <a:ea typeface="ＭＳ Ｐゴシック" charset="0"/>
          <a:cs typeface="ＭＳ Ｐゴシック" charset="0"/>
        </a:defRPr>
      </a:lvl4pPr>
      <a:lvl5pPr marL="2057400" indent="-228600" algn="l" defTabSz="457200" rtl="0" eaLnBrk="1" fontAlgn="base" hangingPunct="1">
        <a:spcBef>
          <a:spcPct val="20000"/>
        </a:spcBef>
        <a:spcAft>
          <a:spcPct val="0"/>
        </a:spcAft>
        <a:buFont typeface="Arial" charset="0"/>
        <a:buChar char="»"/>
        <a:defRPr sz="1200" kern="1200">
          <a:solidFill>
            <a:srgbClr val="7F7F7F"/>
          </a:solidFill>
          <a:latin typeface="Helvetica"/>
          <a:ea typeface="ＭＳ Ｐゴシック" charset="0"/>
          <a:cs typeface="ＭＳ Ｐゴシック"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341924" y="5045612"/>
            <a:ext cx="8499231" cy="1390219"/>
          </a:xfrm>
        </p:spPr>
        <p:txBody>
          <a:bodyPr/>
          <a:lstStyle/>
          <a:p>
            <a:r>
              <a:rPr lang="en-US" dirty="0"/>
              <a:t>Dean (Chip) Edstrom</a:t>
            </a:r>
          </a:p>
          <a:p>
            <a:r>
              <a:rPr lang="en-US" dirty="0"/>
              <a:t>02/07/2024</a:t>
            </a:r>
          </a:p>
        </p:txBody>
      </p:sp>
      <p:sp>
        <p:nvSpPr>
          <p:cNvPr id="3" name="Text Placeholder 2"/>
          <p:cNvSpPr>
            <a:spLocks noGrp="1"/>
          </p:cNvSpPr>
          <p:nvPr>
            <p:ph type="body" sz="quarter" idx="11"/>
          </p:nvPr>
        </p:nvSpPr>
        <p:spPr/>
        <p:txBody>
          <a:bodyPr>
            <a:noAutofit/>
          </a:bodyPr>
          <a:lstStyle/>
          <a:p>
            <a:r>
              <a:rPr lang="en-US" dirty="0"/>
              <a:t>FAST SAD Meeting</a:t>
            </a:r>
          </a:p>
        </p:txBody>
      </p:sp>
    </p:spTree>
    <p:extLst>
      <p:ext uri="{BB962C8B-B14F-4D97-AF65-F5344CB8AC3E}">
        <p14:creationId xmlns:p14="http://schemas.microsoft.com/office/powerpoint/2010/main" val="1989597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0E28250-1F81-04F8-4C1A-4A58E6B54B79}"/>
              </a:ext>
            </a:extLst>
          </p:cNvPr>
          <p:cNvSpPr>
            <a:spLocks noGrp="1"/>
          </p:cNvSpPr>
          <p:nvPr>
            <p:ph idx="1"/>
          </p:nvPr>
        </p:nvSpPr>
        <p:spPr>
          <a:xfrm>
            <a:off x="228600" y="852510"/>
            <a:ext cx="8672513" cy="5059363"/>
          </a:xfrm>
        </p:spPr>
        <p:txBody>
          <a:bodyPr/>
          <a:lstStyle/>
          <a:p>
            <a:r>
              <a:rPr lang="en-US" dirty="0"/>
              <a:t>The IRR / ARR Process will look to combine us with others</a:t>
            </a:r>
          </a:p>
          <a:p>
            <a:pPr lvl="1"/>
            <a:r>
              <a:rPr lang="en-US" dirty="0"/>
              <a:t>PIP2IT</a:t>
            </a:r>
          </a:p>
          <a:p>
            <a:pPr lvl="1"/>
            <a:r>
              <a:rPr lang="en-US" dirty="0"/>
              <a:t>Test stands (CMTS, VTS, </a:t>
            </a:r>
            <a:r>
              <a:rPr lang="en-US" dirty="0" err="1"/>
              <a:t>etc</a:t>
            </a:r>
            <a:r>
              <a:rPr lang="en-US" dirty="0"/>
              <a:t>…)</a:t>
            </a:r>
          </a:p>
          <a:p>
            <a:pPr lvl="1"/>
            <a:endParaRPr lang="en-US" dirty="0"/>
          </a:p>
          <a:p>
            <a:r>
              <a:rPr lang="en-US" dirty="0"/>
              <a:t>The schedule proposed is driven by:</a:t>
            </a:r>
          </a:p>
          <a:p>
            <a:pPr lvl="1"/>
            <a:r>
              <a:rPr lang="en-US" dirty="0"/>
              <a:t>PIP2 Directors Review</a:t>
            </a:r>
          </a:p>
          <a:p>
            <a:pPr lvl="1"/>
            <a:r>
              <a:rPr lang="en-US" dirty="0"/>
              <a:t>Spring Break (March 25 – 29)? Might limit participation…</a:t>
            </a:r>
          </a:p>
          <a:p>
            <a:endParaRPr lang="en-US" dirty="0"/>
          </a:p>
          <a:p>
            <a:r>
              <a:rPr lang="en-US" dirty="0"/>
              <a:t>Schedule as of the end of our meeting yesterday:</a:t>
            </a:r>
          </a:p>
          <a:p>
            <a:pPr lvl="1"/>
            <a:r>
              <a:rPr lang="en-US" dirty="0"/>
              <a:t>IRR: 3/26 – 3/28</a:t>
            </a:r>
          </a:p>
          <a:p>
            <a:pPr lvl="1"/>
            <a:r>
              <a:rPr lang="en-US" dirty="0"/>
              <a:t>ARR: 4/09 – 4/11</a:t>
            </a:r>
          </a:p>
          <a:p>
            <a:pPr lvl="1"/>
            <a:endParaRPr lang="en-US" dirty="0"/>
          </a:p>
          <a:p>
            <a:pPr lvl="1"/>
            <a:r>
              <a:rPr lang="en-US" dirty="0"/>
              <a:t>(Keep in mind, our own collaboration meeting is 3/12 – 3/14)</a:t>
            </a:r>
          </a:p>
          <a:p>
            <a:pPr lvl="1"/>
            <a:endParaRPr lang="en-US" dirty="0"/>
          </a:p>
        </p:txBody>
      </p:sp>
      <p:sp>
        <p:nvSpPr>
          <p:cNvPr id="3" name="Title 2">
            <a:extLst>
              <a:ext uri="{FF2B5EF4-FFF2-40B4-BE49-F238E27FC236}">
                <a16:creationId xmlns:a16="http://schemas.microsoft.com/office/drawing/2014/main" id="{7CF03388-884A-C20D-7D81-8F6F0DFF3A1B}"/>
              </a:ext>
            </a:extLst>
          </p:cNvPr>
          <p:cNvSpPr>
            <a:spLocks noGrp="1"/>
          </p:cNvSpPr>
          <p:nvPr>
            <p:ph type="title"/>
          </p:nvPr>
        </p:nvSpPr>
        <p:spPr/>
        <p:txBody>
          <a:bodyPr/>
          <a:lstStyle/>
          <a:p>
            <a:r>
              <a:rPr lang="en-US" dirty="0"/>
              <a:t>Summary of Yesterday’s Meeting (Maddie, Mary, al)</a:t>
            </a:r>
          </a:p>
        </p:txBody>
      </p:sp>
      <p:sp>
        <p:nvSpPr>
          <p:cNvPr id="4" name="Date Placeholder 3">
            <a:extLst>
              <a:ext uri="{FF2B5EF4-FFF2-40B4-BE49-F238E27FC236}">
                <a16:creationId xmlns:a16="http://schemas.microsoft.com/office/drawing/2014/main" id="{0C92A218-98C7-F027-9736-8BC599D399B2}"/>
              </a:ext>
            </a:extLst>
          </p:cNvPr>
          <p:cNvSpPr>
            <a:spLocks noGrp="1"/>
          </p:cNvSpPr>
          <p:nvPr>
            <p:ph type="dt" sz="half" idx="2"/>
          </p:nvPr>
        </p:nvSpPr>
        <p:spPr>
          <a:xfrm>
            <a:off x="584350" y="6504213"/>
            <a:ext cx="827845" cy="241300"/>
          </a:xfrm>
        </p:spPr>
        <p:txBody>
          <a:bodyPr/>
          <a:lstStyle/>
          <a:p>
            <a:pPr algn="r">
              <a:defRPr/>
            </a:pPr>
            <a:fld id="{57ADAB69-348E-2C41-AF41-E98D046040A4}" type="datetime1">
              <a:rPr lang="en-US" smtClean="0"/>
              <a:pPr algn="r">
                <a:defRPr/>
              </a:pPr>
              <a:t>2/7/2024</a:t>
            </a:fld>
            <a:endParaRPr lang="en-US" dirty="0"/>
          </a:p>
        </p:txBody>
      </p:sp>
      <p:sp>
        <p:nvSpPr>
          <p:cNvPr id="5" name="Footer Placeholder 4">
            <a:extLst>
              <a:ext uri="{FF2B5EF4-FFF2-40B4-BE49-F238E27FC236}">
                <a16:creationId xmlns:a16="http://schemas.microsoft.com/office/drawing/2014/main" id="{943DC889-BEF2-A0DF-46D9-966FD19B4EAC}"/>
              </a:ext>
            </a:extLst>
          </p:cNvPr>
          <p:cNvSpPr>
            <a:spLocks noGrp="1"/>
          </p:cNvSpPr>
          <p:nvPr>
            <p:ph type="ftr" sz="quarter" idx="3"/>
          </p:nvPr>
        </p:nvSpPr>
        <p:spPr/>
        <p:txBody>
          <a:bodyPr/>
          <a:lstStyle/>
          <a:p>
            <a:pPr>
              <a:defRPr/>
            </a:pPr>
            <a:r>
              <a:rPr lang="en-US" dirty="0"/>
              <a:t>Edstrom | FAST SAD Meeting</a:t>
            </a:r>
          </a:p>
        </p:txBody>
      </p:sp>
      <p:sp>
        <p:nvSpPr>
          <p:cNvPr id="6" name="Slide Number Placeholder 5">
            <a:extLst>
              <a:ext uri="{FF2B5EF4-FFF2-40B4-BE49-F238E27FC236}">
                <a16:creationId xmlns:a16="http://schemas.microsoft.com/office/drawing/2014/main" id="{55DF92B6-B99D-E678-64A4-C4E7F948F984}"/>
              </a:ext>
            </a:extLst>
          </p:cNvPr>
          <p:cNvSpPr>
            <a:spLocks noGrp="1"/>
          </p:cNvSpPr>
          <p:nvPr>
            <p:ph type="sldNum" sz="quarter" idx="4"/>
          </p:nvPr>
        </p:nvSpPr>
        <p:spPr/>
        <p:txBody>
          <a:bodyPr/>
          <a:lstStyle/>
          <a:p>
            <a:pPr>
              <a:defRPr/>
            </a:pPr>
            <a:fld id="{148C009B-CB69-E04A-B9B3-34B26D69E9CF}" type="slidenum">
              <a:rPr lang="en-US" smtClean="0"/>
              <a:pPr>
                <a:defRPr/>
              </a:pPr>
              <a:t>2</a:t>
            </a:fld>
            <a:endParaRPr lang="en-US"/>
          </a:p>
        </p:txBody>
      </p:sp>
    </p:spTree>
    <p:extLst>
      <p:ext uri="{BB962C8B-B14F-4D97-AF65-F5344CB8AC3E}">
        <p14:creationId xmlns:p14="http://schemas.microsoft.com/office/powerpoint/2010/main" val="15458528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6044DF4-059C-FB0D-A6D9-06DB2EF88AAF}"/>
              </a:ext>
            </a:extLst>
          </p:cNvPr>
          <p:cNvSpPr>
            <a:spLocks noGrp="1"/>
          </p:cNvSpPr>
          <p:nvPr>
            <p:ph idx="1"/>
          </p:nvPr>
        </p:nvSpPr>
        <p:spPr>
          <a:xfrm>
            <a:off x="228600" y="871070"/>
            <a:ext cx="8672513" cy="5059363"/>
          </a:xfrm>
        </p:spPr>
        <p:txBody>
          <a:bodyPr/>
          <a:lstStyle/>
          <a:p>
            <a:r>
              <a:rPr lang="en-US" dirty="0"/>
              <a:t>Big Questions:</a:t>
            </a:r>
          </a:p>
          <a:p>
            <a:pPr lvl="1"/>
            <a:r>
              <a:rPr lang="en-US" dirty="0"/>
              <a:t>What is the complete set of documents required</a:t>
            </a:r>
          </a:p>
          <a:p>
            <a:pPr lvl="2"/>
            <a:r>
              <a:rPr lang="en-US" dirty="0"/>
              <a:t>MCI (Max. Credible Incident) document for IPI and Electron?..</a:t>
            </a:r>
          </a:p>
          <a:p>
            <a:pPr lvl="1"/>
            <a:endParaRPr lang="en-US" dirty="0"/>
          </a:p>
          <a:p>
            <a:pPr lvl="1"/>
            <a:r>
              <a:rPr lang="en-US" dirty="0"/>
              <a:t>Who takes care of what?</a:t>
            </a:r>
          </a:p>
          <a:p>
            <a:pPr lvl="2"/>
            <a:r>
              <a:rPr lang="en-US" dirty="0"/>
              <a:t>SAD (Overall): Sasha R. (with contributions from all of us)</a:t>
            </a:r>
          </a:p>
          <a:p>
            <a:pPr lvl="2"/>
            <a:r>
              <a:rPr lang="en-US" dirty="0"/>
              <a:t>IPI MCI: Chip</a:t>
            </a:r>
          </a:p>
          <a:p>
            <a:pPr lvl="2"/>
            <a:r>
              <a:rPr lang="en-US" dirty="0"/>
              <a:t>Electron MCI: </a:t>
            </a:r>
            <a:r>
              <a:rPr lang="en-US" dirty="0" err="1"/>
              <a:t>Jinhao</a:t>
            </a:r>
            <a:r>
              <a:rPr lang="en-US" dirty="0"/>
              <a:t> (if necessary?)</a:t>
            </a:r>
          </a:p>
          <a:p>
            <a:pPr lvl="2"/>
            <a:r>
              <a:rPr lang="en-US" dirty="0"/>
              <a:t>Changes/Amendments to the SA for Penetration #7 (IPI RF)?</a:t>
            </a:r>
          </a:p>
          <a:p>
            <a:pPr lvl="2"/>
            <a:r>
              <a:rPr lang="en-US" dirty="0"/>
              <a:t>FAST-Specific risk matrix tables (Dan’s already done?)</a:t>
            </a:r>
          </a:p>
          <a:p>
            <a:pPr lvl="2"/>
            <a:r>
              <a:rPr lang="en-US" dirty="0"/>
              <a:t>Anything else?</a:t>
            </a:r>
          </a:p>
          <a:p>
            <a:pPr lvl="2"/>
            <a:endParaRPr lang="en-US" dirty="0"/>
          </a:p>
          <a:p>
            <a:pPr lvl="1"/>
            <a:r>
              <a:rPr lang="en-US" dirty="0"/>
              <a:t>What degree of readiness will be expected for the ARR?</a:t>
            </a:r>
          </a:p>
          <a:p>
            <a:pPr lvl="2"/>
            <a:r>
              <a:rPr lang="en-US" dirty="0"/>
              <a:t>Just paperwork? Beamline under vacuum? Controls in place?</a:t>
            </a:r>
          </a:p>
          <a:p>
            <a:pPr lvl="1"/>
            <a:endParaRPr lang="en-US" dirty="0"/>
          </a:p>
          <a:p>
            <a:endParaRPr lang="en-US" dirty="0"/>
          </a:p>
          <a:p>
            <a:endParaRPr lang="en-US" dirty="0"/>
          </a:p>
        </p:txBody>
      </p:sp>
      <p:sp>
        <p:nvSpPr>
          <p:cNvPr id="3" name="Title 2">
            <a:extLst>
              <a:ext uri="{FF2B5EF4-FFF2-40B4-BE49-F238E27FC236}">
                <a16:creationId xmlns:a16="http://schemas.microsoft.com/office/drawing/2014/main" id="{B6B5BA18-E623-F9EA-9C92-724BEE72CA3C}"/>
              </a:ext>
            </a:extLst>
          </p:cNvPr>
          <p:cNvSpPr>
            <a:spLocks noGrp="1"/>
          </p:cNvSpPr>
          <p:nvPr>
            <p:ph type="title"/>
          </p:nvPr>
        </p:nvSpPr>
        <p:spPr/>
        <p:txBody>
          <a:bodyPr/>
          <a:lstStyle/>
          <a:p>
            <a:r>
              <a:rPr lang="en-US" dirty="0"/>
              <a:t>Questions</a:t>
            </a:r>
          </a:p>
        </p:txBody>
      </p:sp>
      <p:sp>
        <p:nvSpPr>
          <p:cNvPr id="4" name="Date Placeholder 3">
            <a:extLst>
              <a:ext uri="{FF2B5EF4-FFF2-40B4-BE49-F238E27FC236}">
                <a16:creationId xmlns:a16="http://schemas.microsoft.com/office/drawing/2014/main" id="{9CF859C1-E9E5-FF25-CFC2-F100840B2E33}"/>
              </a:ext>
            </a:extLst>
          </p:cNvPr>
          <p:cNvSpPr>
            <a:spLocks noGrp="1"/>
          </p:cNvSpPr>
          <p:nvPr>
            <p:ph type="dt" sz="half" idx="2"/>
          </p:nvPr>
        </p:nvSpPr>
        <p:spPr/>
        <p:txBody>
          <a:bodyPr/>
          <a:lstStyle/>
          <a:p>
            <a:pPr algn="r">
              <a:defRPr/>
            </a:pPr>
            <a:fld id="{57ADAB69-348E-2C41-AF41-E98D046040A4}" type="datetime1">
              <a:rPr lang="en-US" smtClean="0"/>
              <a:pPr algn="r">
                <a:defRPr/>
              </a:pPr>
              <a:t>2/7/2024</a:t>
            </a:fld>
            <a:endParaRPr lang="en-US" dirty="0"/>
          </a:p>
        </p:txBody>
      </p:sp>
      <p:sp>
        <p:nvSpPr>
          <p:cNvPr id="5" name="Footer Placeholder 4">
            <a:extLst>
              <a:ext uri="{FF2B5EF4-FFF2-40B4-BE49-F238E27FC236}">
                <a16:creationId xmlns:a16="http://schemas.microsoft.com/office/drawing/2014/main" id="{1314887F-9AA4-E9EE-568E-ED752FDB42C2}"/>
              </a:ext>
            </a:extLst>
          </p:cNvPr>
          <p:cNvSpPr>
            <a:spLocks noGrp="1"/>
          </p:cNvSpPr>
          <p:nvPr>
            <p:ph type="ftr" sz="quarter" idx="3"/>
          </p:nvPr>
        </p:nvSpPr>
        <p:spPr/>
        <p:txBody>
          <a:bodyPr/>
          <a:lstStyle/>
          <a:p>
            <a:pPr>
              <a:defRPr/>
            </a:pPr>
            <a:r>
              <a:rPr lang="en-US" dirty="0"/>
              <a:t>Edstrom | FAST SAD Meeting</a:t>
            </a:r>
          </a:p>
        </p:txBody>
      </p:sp>
      <p:sp>
        <p:nvSpPr>
          <p:cNvPr id="6" name="Slide Number Placeholder 5">
            <a:extLst>
              <a:ext uri="{FF2B5EF4-FFF2-40B4-BE49-F238E27FC236}">
                <a16:creationId xmlns:a16="http://schemas.microsoft.com/office/drawing/2014/main" id="{06FE3A9F-3A54-6B03-5290-9128027E1BA3}"/>
              </a:ext>
            </a:extLst>
          </p:cNvPr>
          <p:cNvSpPr>
            <a:spLocks noGrp="1"/>
          </p:cNvSpPr>
          <p:nvPr>
            <p:ph type="sldNum" sz="quarter" idx="4"/>
          </p:nvPr>
        </p:nvSpPr>
        <p:spPr/>
        <p:txBody>
          <a:bodyPr/>
          <a:lstStyle/>
          <a:p>
            <a:pPr>
              <a:defRPr/>
            </a:pPr>
            <a:fld id="{148C009B-CB69-E04A-B9B3-34B26D69E9CF}" type="slidenum">
              <a:rPr lang="en-US" smtClean="0"/>
              <a:pPr>
                <a:defRPr/>
              </a:pPr>
              <a:t>3</a:t>
            </a:fld>
            <a:endParaRPr lang="en-US"/>
          </a:p>
        </p:txBody>
      </p:sp>
    </p:spTree>
    <p:extLst>
      <p:ext uri="{BB962C8B-B14F-4D97-AF65-F5344CB8AC3E}">
        <p14:creationId xmlns:p14="http://schemas.microsoft.com/office/powerpoint/2010/main" val="16423729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A0636FD-0874-BA02-6E67-E8F3B2EE7BAE}"/>
              </a:ext>
            </a:extLst>
          </p:cNvPr>
          <p:cNvSpPr>
            <a:spLocks noGrp="1"/>
          </p:cNvSpPr>
          <p:nvPr>
            <p:ph idx="1"/>
          </p:nvPr>
        </p:nvSpPr>
        <p:spPr>
          <a:xfrm>
            <a:off x="228600" y="961502"/>
            <a:ext cx="8672513" cy="5059363"/>
          </a:xfrm>
        </p:spPr>
        <p:txBody>
          <a:bodyPr/>
          <a:lstStyle/>
          <a:p>
            <a:pPr marL="0" indent="0" algn="ctr">
              <a:buNone/>
            </a:pPr>
            <a:r>
              <a:rPr lang="en-US" sz="2000" i="1" dirty="0">
                <a:solidFill>
                  <a:srgbClr val="C00000"/>
                </a:solidFill>
                <a:latin typeface="Times New Roman" panose="02020603050405020304" pitchFamily="18" charset="0"/>
                <a:cs typeface="Times New Roman" panose="02020603050405020304" pitchFamily="18" charset="0"/>
              </a:rPr>
              <a:t>Credited controls are those that will inhibit beam if they are tripped / disabled / dropped / broken (in any sense of the word)</a:t>
            </a:r>
          </a:p>
          <a:p>
            <a:endParaRPr lang="en-US" sz="2000" dirty="0"/>
          </a:p>
          <a:p>
            <a:r>
              <a:rPr lang="en-US" sz="2000" dirty="0"/>
              <a:t>Try to stay below 100 mrem / hour in all occupied areas with only passive shielding in place.</a:t>
            </a:r>
          </a:p>
          <a:p>
            <a:endParaRPr lang="en-US" sz="2000" dirty="0"/>
          </a:p>
          <a:p>
            <a:r>
              <a:rPr lang="en-US" sz="2000" dirty="0"/>
              <a:t>Limit the number of credited controls (especially active).</a:t>
            </a:r>
          </a:p>
          <a:p>
            <a:pPr lvl="1"/>
            <a:r>
              <a:rPr lang="en-US" sz="2000" dirty="0"/>
              <a:t>Examples:</a:t>
            </a:r>
          </a:p>
          <a:p>
            <a:pPr lvl="2"/>
            <a:r>
              <a:rPr lang="en-US" sz="1800" dirty="0"/>
              <a:t>If we don’t need to credit chipmunks (even interlocked chipmunks) to keep below 100 mrem for occupied areas, then we don’t credit them.</a:t>
            </a:r>
          </a:p>
          <a:p>
            <a:pPr lvl="2"/>
            <a:r>
              <a:rPr lang="en-US" sz="1800" dirty="0"/>
              <a:t>The rad fence outside NML to the west… Does this need to be credited? If not, it needs to be cited explicitly in the SAD as per the general risk matrix table or the FAST-Specific risk matrix table.</a:t>
            </a:r>
          </a:p>
          <a:p>
            <a:pPr lvl="2"/>
            <a:endParaRPr lang="en-US" sz="1800" dirty="0"/>
          </a:p>
          <a:p>
            <a:r>
              <a:rPr lang="en-US" sz="2000" dirty="0"/>
              <a:t>Build in Over-Burden (i.e. margin for degradation of the control).</a:t>
            </a:r>
          </a:p>
        </p:txBody>
      </p:sp>
      <p:sp>
        <p:nvSpPr>
          <p:cNvPr id="3" name="Title 2">
            <a:extLst>
              <a:ext uri="{FF2B5EF4-FFF2-40B4-BE49-F238E27FC236}">
                <a16:creationId xmlns:a16="http://schemas.microsoft.com/office/drawing/2014/main" id="{0C0BDD6B-6310-0A7B-7D8D-2B5B5ABCF908}"/>
              </a:ext>
            </a:extLst>
          </p:cNvPr>
          <p:cNvSpPr>
            <a:spLocks noGrp="1"/>
          </p:cNvSpPr>
          <p:nvPr>
            <p:ph type="title"/>
          </p:nvPr>
        </p:nvSpPr>
        <p:spPr/>
        <p:txBody>
          <a:bodyPr/>
          <a:lstStyle/>
          <a:p>
            <a:r>
              <a:rPr lang="en-US" dirty="0"/>
              <a:t>Directives: Credited Controls</a:t>
            </a:r>
          </a:p>
        </p:txBody>
      </p:sp>
      <p:sp>
        <p:nvSpPr>
          <p:cNvPr id="4" name="Date Placeholder 3">
            <a:extLst>
              <a:ext uri="{FF2B5EF4-FFF2-40B4-BE49-F238E27FC236}">
                <a16:creationId xmlns:a16="http://schemas.microsoft.com/office/drawing/2014/main" id="{EABFF9EC-1EBF-57F0-4D07-D8354444806B}"/>
              </a:ext>
            </a:extLst>
          </p:cNvPr>
          <p:cNvSpPr>
            <a:spLocks noGrp="1"/>
          </p:cNvSpPr>
          <p:nvPr>
            <p:ph type="dt" sz="half" idx="2"/>
          </p:nvPr>
        </p:nvSpPr>
        <p:spPr/>
        <p:txBody>
          <a:bodyPr/>
          <a:lstStyle/>
          <a:p>
            <a:pPr algn="r">
              <a:defRPr/>
            </a:pPr>
            <a:fld id="{57ADAB69-348E-2C41-AF41-E98D046040A4}" type="datetime1">
              <a:rPr lang="en-US" smtClean="0"/>
              <a:pPr algn="r">
                <a:defRPr/>
              </a:pPr>
              <a:t>2/7/2024</a:t>
            </a:fld>
            <a:endParaRPr lang="en-US" dirty="0"/>
          </a:p>
        </p:txBody>
      </p:sp>
      <p:sp>
        <p:nvSpPr>
          <p:cNvPr id="5" name="Footer Placeholder 4">
            <a:extLst>
              <a:ext uri="{FF2B5EF4-FFF2-40B4-BE49-F238E27FC236}">
                <a16:creationId xmlns:a16="http://schemas.microsoft.com/office/drawing/2014/main" id="{F95C4C90-3DFB-6F36-6EE0-6A95AFF416C2}"/>
              </a:ext>
            </a:extLst>
          </p:cNvPr>
          <p:cNvSpPr>
            <a:spLocks noGrp="1"/>
          </p:cNvSpPr>
          <p:nvPr>
            <p:ph type="ftr" sz="quarter" idx="3"/>
          </p:nvPr>
        </p:nvSpPr>
        <p:spPr/>
        <p:txBody>
          <a:bodyPr/>
          <a:lstStyle/>
          <a:p>
            <a:pPr>
              <a:defRPr/>
            </a:pPr>
            <a:r>
              <a:rPr lang="en-US" dirty="0"/>
              <a:t>Edstrom | FAST SAD Meeting</a:t>
            </a:r>
          </a:p>
        </p:txBody>
      </p:sp>
      <p:sp>
        <p:nvSpPr>
          <p:cNvPr id="6" name="Slide Number Placeholder 5">
            <a:extLst>
              <a:ext uri="{FF2B5EF4-FFF2-40B4-BE49-F238E27FC236}">
                <a16:creationId xmlns:a16="http://schemas.microsoft.com/office/drawing/2014/main" id="{58373BAA-63E4-4D4E-1C96-E49553A04209}"/>
              </a:ext>
            </a:extLst>
          </p:cNvPr>
          <p:cNvSpPr>
            <a:spLocks noGrp="1"/>
          </p:cNvSpPr>
          <p:nvPr>
            <p:ph type="sldNum" sz="quarter" idx="4"/>
          </p:nvPr>
        </p:nvSpPr>
        <p:spPr/>
        <p:txBody>
          <a:bodyPr/>
          <a:lstStyle/>
          <a:p>
            <a:pPr>
              <a:defRPr/>
            </a:pPr>
            <a:fld id="{148C009B-CB69-E04A-B9B3-34B26D69E9CF}" type="slidenum">
              <a:rPr lang="en-US" smtClean="0"/>
              <a:pPr>
                <a:defRPr/>
              </a:pPr>
              <a:t>4</a:t>
            </a:fld>
            <a:endParaRPr lang="en-US"/>
          </a:p>
        </p:txBody>
      </p:sp>
    </p:spTree>
    <p:extLst>
      <p:ext uri="{BB962C8B-B14F-4D97-AF65-F5344CB8AC3E}">
        <p14:creationId xmlns:p14="http://schemas.microsoft.com/office/powerpoint/2010/main" val="4169550472"/>
      </p:ext>
    </p:extLst>
  </p:cSld>
  <p:clrMapOvr>
    <a:masterClrMapping/>
  </p:clrMapOvr>
</p:sld>
</file>

<file path=ppt/theme/theme1.xml><?xml version="1.0" encoding="utf-8"?>
<a:theme xmlns:a="http://schemas.openxmlformats.org/drawingml/2006/main" name="Fermilab_PPT_090815">
  <a:themeElements>
    <a:clrScheme name="Fermilab 1">
      <a:dk1>
        <a:srgbClr val="003087"/>
      </a:dk1>
      <a:lt1>
        <a:srgbClr val="FFFFFF"/>
      </a:lt1>
      <a:dk2>
        <a:srgbClr val="003087"/>
      </a:dk2>
      <a:lt2>
        <a:srgbClr val="FFFFFF"/>
      </a:lt2>
      <a:accent1>
        <a:srgbClr val="99D6EA"/>
      </a:accent1>
      <a:accent2>
        <a:srgbClr val="DB720C"/>
      </a:accent2>
      <a:accent3>
        <a:srgbClr val="519A24"/>
      </a:accent3>
      <a:accent4>
        <a:srgbClr val="AF272F"/>
      </a:accent4>
      <a:accent5>
        <a:srgbClr val="00B5E2"/>
      </a:accent5>
      <a:accent6>
        <a:srgbClr val="505050"/>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FNAL_PowerPoint_4x3_100716</Template>
  <TotalTime>306</TotalTime>
  <Words>370</Words>
  <Application>Microsoft Office PowerPoint</Application>
  <PresentationFormat>On-screen Show (4:3)</PresentationFormat>
  <Paragraphs>53</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Helvetica</vt:lpstr>
      <vt:lpstr>Times New Roman</vt:lpstr>
      <vt:lpstr>Fermilab_PPT_090815</vt:lpstr>
      <vt:lpstr>PowerPoint Presentation</vt:lpstr>
      <vt:lpstr>Summary of Yesterday’s Meeting (Maddie, Mary, al)</vt:lpstr>
      <vt:lpstr>Questions</vt:lpstr>
      <vt:lpstr>Directives: Credited Controls</vt:lpstr>
    </vt:vector>
  </TitlesOfParts>
  <Company>Sandbox Studio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Dean R Edstrom JR</dc:creator>
  <cp:lastModifiedBy>Dean R Edstrom JR</cp:lastModifiedBy>
  <cp:revision>1</cp:revision>
  <cp:lastPrinted>2014-01-20T19:40:21Z</cp:lastPrinted>
  <dcterms:created xsi:type="dcterms:W3CDTF">2020-08-18T18:58:22Z</dcterms:created>
  <dcterms:modified xsi:type="dcterms:W3CDTF">2024-02-07T16:36:59Z</dcterms:modified>
</cp:coreProperties>
</file>