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F00146-0A2F-483A-89B4-234F8DD7C58B}" v="182" dt="2024-02-12T22:35:34.676"/>
    <p1510:client id="{56E9D9DB-6E77-438C-9304-6C3C91A647BD}" v="2" dt="2024-02-13T14:47:11.390"/>
    <p1510:client id="{61CCFA39-6551-4FBC-A869-2AAFCA668713}" v="259" dt="2024-02-12T22:33:49.658"/>
    <p1510:client id="{935A3E4E-5C69-40E4-92C2-3B5588B056D0}" v="56" dt="2024-02-12T22:22:28.944"/>
    <p1510:client id="{AD218E39-97EE-4146-9F58-F4EE44BFA61B}" v="11" dt="2024-02-13T03:35:51.458"/>
    <p1510:client id="{E068D767-41A1-4B3F-81E0-312E1C7CCB33}" v="52" dt="2024-02-12T22:14:07.0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61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itambar, Eric" userId="05f873b4-a386-453d-a2e0-769001d3b38e" providerId="ADAL" clId="{34F00146-0A2F-483A-89B4-234F8DD7C58B}"/>
    <pc:docChg chg="undo custSel modSld">
      <pc:chgData name="Chitambar, Eric" userId="05f873b4-a386-453d-a2e0-769001d3b38e" providerId="ADAL" clId="{34F00146-0A2F-483A-89B4-234F8DD7C58B}" dt="2024-02-12T22:35:34.676" v="175" actId="20577"/>
      <pc:docMkLst>
        <pc:docMk/>
      </pc:docMkLst>
      <pc:sldChg chg="modSp mod">
        <pc:chgData name="Chitambar, Eric" userId="05f873b4-a386-453d-a2e0-769001d3b38e" providerId="ADAL" clId="{34F00146-0A2F-483A-89B4-234F8DD7C58B}" dt="2024-02-12T22:35:34.676" v="175" actId="20577"/>
        <pc:sldMkLst>
          <pc:docMk/>
          <pc:sldMk cId="1837566933" sldId="258"/>
        </pc:sldMkLst>
        <pc:spChg chg="mod">
          <ac:chgData name="Chitambar, Eric" userId="05f873b4-a386-453d-a2e0-769001d3b38e" providerId="ADAL" clId="{34F00146-0A2F-483A-89B4-234F8DD7C58B}" dt="2024-02-12T22:35:34.676" v="175" actId="20577"/>
          <ac:spMkLst>
            <pc:docMk/>
            <pc:sldMk cId="1837566933" sldId="258"/>
            <ac:spMk id="3" creationId="{01F2C321-8ADB-7520-E8F8-C7645977DC94}"/>
          </ac:spMkLst>
        </pc:spChg>
      </pc:sldChg>
    </pc:docChg>
  </pc:docChgLst>
  <pc:docChgLst>
    <pc:chgData name="Chitambar, Eric" userId="S::echitamb@illinois.edu::05f873b4-a386-453d-a2e0-769001d3b38e" providerId="AD" clId="Web-{935A3E4E-5C69-40E4-92C2-3B5588B056D0}"/>
    <pc:docChg chg="addSld modSld">
      <pc:chgData name="Chitambar, Eric" userId="S::echitamb@illinois.edu::05f873b4-a386-453d-a2e0-769001d3b38e" providerId="AD" clId="Web-{935A3E4E-5C69-40E4-92C2-3B5588B056D0}" dt="2024-02-12T22:22:28.944" v="54" actId="20577"/>
      <pc:docMkLst>
        <pc:docMk/>
      </pc:docMkLst>
      <pc:sldChg chg="modSp new">
        <pc:chgData name="Chitambar, Eric" userId="S::echitamb@illinois.edu::05f873b4-a386-453d-a2e0-769001d3b38e" providerId="AD" clId="Web-{935A3E4E-5C69-40E4-92C2-3B5588B056D0}" dt="2024-02-12T22:21:13.692" v="45" actId="20577"/>
        <pc:sldMkLst>
          <pc:docMk/>
          <pc:sldMk cId="1779541408" sldId="257"/>
        </pc:sldMkLst>
        <pc:spChg chg="mod">
          <ac:chgData name="Chitambar, Eric" userId="S::echitamb@illinois.edu::05f873b4-a386-453d-a2e0-769001d3b38e" providerId="AD" clId="Web-{935A3E4E-5C69-40E4-92C2-3B5588B056D0}" dt="2024-02-12T22:16:35.963" v="12" actId="20577"/>
          <ac:spMkLst>
            <pc:docMk/>
            <pc:sldMk cId="1779541408" sldId="257"/>
            <ac:spMk id="2" creationId="{9BFF8E04-FA1F-2B25-0542-36B2D9748BD4}"/>
          </ac:spMkLst>
        </pc:spChg>
        <pc:spChg chg="mod">
          <ac:chgData name="Chitambar, Eric" userId="S::echitamb@illinois.edu::05f873b4-a386-453d-a2e0-769001d3b38e" providerId="AD" clId="Web-{935A3E4E-5C69-40E4-92C2-3B5588B056D0}" dt="2024-02-12T22:21:13.692" v="45" actId="20577"/>
          <ac:spMkLst>
            <pc:docMk/>
            <pc:sldMk cId="1779541408" sldId="257"/>
            <ac:spMk id="3" creationId="{01F2C321-8ADB-7520-E8F8-C7645977DC94}"/>
          </ac:spMkLst>
        </pc:spChg>
      </pc:sldChg>
      <pc:sldChg chg="modSp add replId">
        <pc:chgData name="Chitambar, Eric" userId="S::echitamb@illinois.edu::05f873b4-a386-453d-a2e0-769001d3b38e" providerId="AD" clId="Web-{935A3E4E-5C69-40E4-92C2-3B5588B056D0}" dt="2024-02-12T22:22:28.944" v="54" actId="20577"/>
        <pc:sldMkLst>
          <pc:docMk/>
          <pc:sldMk cId="1837566933" sldId="258"/>
        </pc:sldMkLst>
        <pc:spChg chg="mod">
          <ac:chgData name="Chitambar, Eric" userId="S::echitamb@illinois.edu::05f873b4-a386-453d-a2e0-769001d3b38e" providerId="AD" clId="Web-{935A3E4E-5C69-40E4-92C2-3B5588B056D0}" dt="2024-02-12T22:22:28.944" v="54" actId="20577"/>
          <ac:spMkLst>
            <pc:docMk/>
            <pc:sldMk cId="1837566933" sldId="258"/>
            <ac:spMk id="3" creationId="{01F2C321-8ADB-7520-E8F8-C7645977DC94}"/>
          </ac:spMkLst>
        </pc:spChg>
      </pc:sldChg>
    </pc:docChg>
  </pc:docChgLst>
  <pc:docChgLst>
    <pc:chgData name="Chitambar, Eric" userId="S::echitamb@illinois.edu::05f873b4-a386-453d-a2e0-769001d3b38e" providerId="AD" clId="Web-{E068D767-41A1-4B3F-81E0-312E1C7CCB33}"/>
    <pc:docChg chg="modSld">
      <pc:chgData name="Chitambar, Eric" userId="S::echitamb@illinois.edu::05f873b4-a386-453d-a2e0-769001d3b38e" providerId="AD" clId="Web-{E068D767-41A1-4B3F-81E0-312E1C7CCB33}" dt="2024-02-12T22:14:07.083" v="47" actId="20577"/>
      <pc:docMkLst>
        <pc:docMk/>
      </pc:docMkLst>
      <pc:sldChg chg="modSp">
        <pc:chgData name="Chitambar, Eric" userId="S::echitamb@illinois.edu::05f873b4-a386-453d-a2e0-769001d3b38e" providerId="AD" clId="Web-{E068D767-41A1-4B3F-81E0-312E1C7CCB33}" dt="2024-02-12T22:14:07.083" v="47" actId="20577"/>
        <pc:sldMkLst>
          <pc:docMk/>
          <pc:sldMk cId="109857222" sldId="256"/>
        </pc:sldMkLst>
        <pc:spChg chg="mod">
          <ac:chgData name="Chitambar, Eric" userId="S::echitamb@illinois.edu::05f873b4-a386-453d-a2e0-769001d3b38e" providerId="AD" clId="Web-{E068D767-41A1-4B3F-81E0-312E1C7CCB33}" dt="2024-02-12T22:11:53.767" v="12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Chitambar, Eric" userId="S::echitamb@illinois.edu::05f873b4-a386-453d-a2e0-769001d3b38e" providerId="AD" clId="Web-{E068D767-41A1-4B3F-81E0-312E1C7CCB33}" dt="2024-02-12T22:14:07.083" v="47" actId="20577"/>
          <ac:spMkLst>
            <pc:docMk/>
            <pc:sldMk cId="109857222" sldId="256"/>
            <ac:spMk id="3" creationId="{00000000-0000-0000-0000-000000000000}"/>
          </ac:spMkLst>
        </pc:spChg>
      </pc:sldChg>
    </pc:docChg>
  </pc:docChgLst>
  <pc:docChgLst>
    <pc:chgData name="Chitambar, Eric" userId="S::echitamb@illinois.edu::05f873b4-a386-453d-a2e0-769001d3b38e" providerId="AD" clId="Web-{56E9D9DB-6E77-438C-9304-6C3C91A647BD}"/>
    <pc:docChg chg="modSld">
      <pc:chgData name="Chitambar, Eric" userId="S::echitamb@illinois.edu::05f873b4-a386-453d-a2e0-769001d3b38e" providerId="AD" clId="Web-{56E9D9DB-6E77-438C-9304-6C3C91A647BD}" dt="2024-02-13T14:47:11.390" v="1"/>
      <pc:docMkLst>
        <pc:docMk/>
      </pc:docMkLst>
      <pc:sldChg chg="addAnim delAnim">
        <pc:chgData name="Chitambar, Eric" userId="S::echitamb@illinois.edu::05f873b4-a386-453d-a2e0-769001d3b38e" providerId="AD" clId="Web-{56E9D9DB-6E77-438C-9304-6C3C91A647BD}" dt="2024-02-13T14:47:11.390" v="1"/>
        <pc:sldMkLst>
          <pc:docMk/>
          <pc:sldMk cId="1837566933" sldId="258"/>
        </pc:sldMkLst>
      </pc:sldChg>
    </pc:docChg>
  </pc:docChgLst>
  <pc:docChgLst>
    <pc:chgData name="Wu, Shuen" userId="S::shuenwu2@illinois.edu::7ad96abd-1861-48bf-a223-e3b9269d6da5" providerId="AD" clId="Web-{AD218E39-97EE-4146-9F58-F4EE44BFA61B}"/>
    <pc:docChg chg="addSld modSld">
      <pc:chgData name="Wu, Shuen" userId="S::shuenwu2@illinois.edu::7ad96abd-1861-48bf-a223-e3b9269d6da5" providerId="AD" clId="Web-{AD218E39-97EE-4146-9F58-F4EE44BFA61B}" dt="2024-02-13T03:35:51.458" v="8" actId="20577"/>
      <pc:docMkLst>
        <pc:docMk/>
      </pc:docMkLst>
      <pc:sldChg chg="modSp">
        <pc:chgData name="Wu, Shuen" userId="S::shuenwu2@illinois.edu::7ad96abd-1861-48bf-a223-e3b9269d6da5" providerId="AD" clId="Web-{AD218E39-97EE-4146-9F58-F4EE44BFA61B}" dt="2024-02-13T02:10:32.057" v="4" actId="20577"/>
        <pc:sldMkLst>
          <pc:docMk/>
          <pc:sldMk cId="1837566933" sldId="258"/>
        </pc:sldMkLst>
        <pc:spChg chg="mod">
          <ac:chgData name="Wu, Shuen" userId="S::shuenwu2@illinois.edu::7ad96abd-1861-48bf-a223-e3b9269d6da5" providerId="AD" clId="Web-{AD218E39-97EE-4146-9F58-F4EE44BFA61B}" dt="2024-02-13T02:10:32.057" v="4" actId="20577"/>
          <ac:spMkLst>
            <pc:docMk/>
            <pc:sldMk cId="1837566933" sldId="258"/>
            <ac:spMk id="2" creationId="{9BFF8E04-FA1F-2B25-0542-36B2D9748BD4}"/>
          </ac:spMkLst>
        </pc:spChg>
      </pc:sldChg>
      <pc:sldChg chg="modSp new">
        <pc:chgData name="Wu, Shuen" userId="S::shuenwu2@illinois.edu::7ad96abd-1861-48bf-a223-e3b9269d6da5" providerId="AD" clId="Web-{AD218E39-97EE-4146-9F58-F4EE44BFA61B}" dt="2024-02-13T03:35:51.458" v="8" actId="20577"/>
        <pc:sldMkLst>
          <pc:docMk/>
          <pc:sldMk cId="1054146426" sldId="259"/>
        </pc:sldMkLst>
        <pc:spChg chg="mod">
          <ac:chgData name="Wu, Shuen" userId="S::shuenwu2@illinois.edu::7ad96abd-1861-48bf-a223-e3b9269d6da5" providerId="AD" clId="Web-{AD218E39-97EE-4146-9F58-F4EE44BFA61B}" dt="2024-02-13T02:10:37.666" v="6" actId="20577"/>
          <ac:spMkLst>
            <pc:docMk/>
            <pc:sldMk cId="1054146426" sldId="259"/>
            <ac:spMk id="2" creationId="{523C573D-12D9-337E-83D8-9161761F2A54}"/>
          </ac:spMkLst>
        </pc:spChg>
        <pc:spChg chg="mod">
          <ac:chgData name="Wu, Shuen" userId="S::shuenwu2@illinois.edu::7ad96abd-1861-48bf-a223-e3b9269d6da5" providerId="AD" clId="Web-{AD218E39-97EE-4146-9F58-F4EE44BFA61B}" dt="2024-02-13T03:35:51.458" v="8" actId="20577"/>
          <ac:spMkLst>
            <pc:docMk/>
            <pc:sldMk cId="1054146426" sldId="259"/>
            <ac:spMk id="3" creationId="{E2590D95-CD1A-466B-91CF-A58CAF43F450}"/>
          </ac:spMkLst>
        </pc:spChg>
      </pc:sldChg>
    </pc:docChg>
  </pc:docChgLst>
  <pc:docChgLst>
    <pc:chgData name="Wu, Shuen" userId="S::shuenwu2@illinois.edu::7ad96abd-1861-48bf-a223-e3b9269d6da5" providerId="AD" clId="Web-{61CCFA39-6551-4FBC-A869-2AAFCA668713}"/>
    <pc:docChg chg="delSld modSld">
      <pc:chgData name="Wu, Shuen" userId="S::shuenwu2@illinois.edu::7ad96abd-1861-48bf-a223-e3b9269d6da5" providerId="AD" clId="Web-{61CCFA39-6551-4FBC-A869-2AAFCA668713}" dt="2024-02-12T22:33:49.658" v="253" actId="20577"/>
      <pc:docMkLst>
        <pc:docMk/>
      </pc:docMkLst>
      <pc:sldChg chg="modSp del">
        <pc:chgData name="Wu, Shuen" userId="S::shuenwu2@illinois.edu::7ad96abd-1861-48bf-a223-e3b9269d6da5" providerId="AD" clId="Web-{61CCFA39-6551-4FBC-A869-2AAFCA668713}" dt="2024-02-12T22:33:30.220" v="205"/>
        <pc:sldMkLst>
          <pc:docMk/>
          <pc:sldMk cId="1779541408" sldId="257"/>
        </pc:sldMkLst>
        <pc:spChg chg="mod">
          <ac:chgData name="Wu, Shuen" userId="S::shuenwu2@illinois.edu::7ad96abd-1861-48bf-a223-e3b9269d6da5" providerId="AD" clId="Web-{61CCFA39-6551-4FBC-A869-2AAFCA668713}" dt="2024-02-12T22:21:52.302" v="26" actId="20577"/>
          <ac:spMkLst>
            <pc:docMk/>
            <pc:sldMk cId="1779541408" sldId="257"/>
            <ac:spMk id="3" creationId="{01F2C321-8ADB-7520-E8F8-C7645977DC94}"/>
          </ac:spMkLst>
        </pc:spChg>
      </pc:sldChg>
      <pc:sldChg chg="modSp">
        <pc:chgData name="Wu, Shuen" userId="S::shuenwu2@illinois.edu::7ad96abd-1861-48bf-a223-e3b9269d6da5" providerId="AD" clId="Web-{61CCFA39-6551-4FBC-A869-2AAFCA668713}" dt="2024-02-12T22:33:49.658" v="253" actId="20577"/>
        <pc:sldMkLst>
          <pc:docMk/>
          <pc:sldMk cId="1837566933" sldId="258"/>
        </pc:sldMkLst>
        <pc:spChg chg="mod">
          <ac:chgData name="Wu, Shuen" userId="S::shuenwu2@illinois.edu::7ad96abd-1861-48bf-a223-e3b9269d6da5" providerId="AD" clId="Web-{61CCFA39-6551-4FBC-A869-2AAFCA668713}" dt="2024-02-12T22:33:49.658" v="253" actId="20577"/>
          <ac:spMkLst>
            <pc:docMk/>
            <pc:sldMk cId="1837566933" sldId="258"/>
            <ac:spMk id="3" creationId="{01F2C321-8ADB-7520-E8F8-C7645977DC9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Theory and Protocols Update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Advanced Quantum Networks for Science Discovery (A-QNET)</a:t>
            </a:r>
          </a:p>
          <a:p>
            <a:r>
              <a:rPr lang="en-US">
                <a:cs typeface="Calibri"/>
              </a:rPr>
              <a:t>February 13, 2024 </a:t>
            </a:r>
          </a:p>
          <a:p>
            <a:r>
              <a:rPr lang="en-US" b="1" err="1">
                <a:solidFill>
                  <a:srgbClr val="FF0000"/>
                </a:solidFill>
                <a:cs typeface="Calibri"/>
              </a:rPr>
              <a:t>Shuen</a:t>
            </a:r>
            <a:r>
              <a:rPr lang="en-US" b="1">
                <a:solidFill>
                  <a:srgbClr val="FF0000"/>
                </a:solidFill>
                <a:cs typeface="Calibri"/>
              </a:rPr>
              <a:t> Wu</a:t>
            </a:r>
            <a:r>
              <a:rPr lang="en-US">
                <a:cs typeface="Calibri"/>
              </a:rPr>
              <a:t> and Eric </a:t>
            </a:r>
            <a:r>
              <a:rPr lang="en-US" err="1">
                <a:cs typeface="Calibri"/>
              </a:rPr>
              <a:t>Chitambar</a:t>
            </a: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F8E04-FA1F-2B25-0542-36B2D9748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Potential Collaborations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2C321-8ADB-7520-E8F8-C7645977D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5450"/>
            <a:ext cx="10515600" cy="450151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b="1">
                <a:solidFill>
                  <a:srgbClr val="595959"/>
                </a:solidFill>
                <a:latin typeface="Arial"/>
                <a:cs typeface="Arial"/>
              </a:rPr>
              <a:t>Problem</a:t>
            </a:r>
            <a:r>
              <a:rPr lang="en-US" sz="2000">
                <a:solidFill>
                  <a:srgbClr val="595959"/>
                </a:solidFill>
                <a:latin typeface="Arial"/>
                <a:cs typeface="Arial"/>
              </a:rPr>
              <a:t>: Entanglement distillation–using low jitter SNSPDs to erase frequency information</a:t>
            </a:r>
            <a:endParaRPr lang="en-US" sz="2000">
              <a:cs typeface="Calibri" panose="020F0502020204030204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1600" b="1">
                <a:solidFill>
                  <a:srgbClr val="595959"/>
                </a:solidFill>
                <a:latin typeface="Arial"/>
                <a:cs typeface="Arial"/>
              </a:rPr>
              <a:t>Our potential contribution</a:t>
            </a:r>
            <a:r>
              <a:rPr lang="en-US" sz="1600">
                <a:solidFill>
                  <a:srgbClr val="595959"/>
                </a:solidFill>
                <a:latin typeface="Arial"/>
                <a:cs typeface="Arial"/>
              </a:rPr>
              <a:t>: Assist in the choice of entanglement purification protocol and subsequent analysis of entanglement fidelity. </a:t>
            </a:r>
          </a:p>
          <a:p>
            <a:pPr marL="457200" lvl="1" indent="0">
              <a:buNone/>
            </a:pPr>
            <a:endParaRPr lang="en-US" sz="1600">
              <a:solidFill>
                <a:srgbClr val="595959"/>
              </a:solidFill>
              <a:latin typeface="Arial"/>
              <a:cs typeface="Arial"/>
            </a:endParaRPr>
          </a:p>
          <a:p>
            <a:r>
              <a:rPr lang="en-US" sz="2000" b="1">
                <a:solidFill>
                  <a:srgbClr val="595959"/>
                </a:solidFill>
                <a:latin typeface="Arial"/>
                <a:cs typeface="Arial"/>
              </a:rPr>
              <a:t>Problem</a:t>
            </a:r>
            <a:r>
              <a:rPr lang="en-US" sz="2000">
                <a:solidFill>
                  <a:srgbClr val="595959"/>
                </a:solidFill>
                <a:latin typeface="Arial"/>
                <a:cs typeface="Arial"/>
              </a:rPr>
              <a:t>: Time-bin GHZ–Using high speed optical switch to entangle independent time-bin qubits</a:t>
            </a:r>
            <a:endParaRPr lang="en-US" sz="2000">
              <a:solidFill>
                <a:srgbClr val="000000"/>
              </a:solidFill>
              <a:latin typeface="Arial"/>
              <a:cs typeface="Arial"/>
            </a:endParaRP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US" sz="1600" b="1">
                <a:solidFill>
                  <a:srgbClr val="595959"/>
                </a:solidFill>
                <a:latin typeface="Arial"/>
                <a:cs typeface="Arial"/>
              </a:rPr>
              <a:t>Our potential contribution</a:t>
            </a:r>
            <a:r>
              <a:rPr lang="en-US" sz="1600">
                <a:solidFill>
                  <a:srgbClr val="595959"/>
                </a:solidFill>
                <a:latin typeface="Arial"/>
                <a:cs typeface="Arial"/>
              </a:rPr>
              <a:t>: Provide verification method of the GHZ state. We could use the tools of self-testing to verify that the created state is (close to) GHZ.</a:t>
            </a:r>
          </a:p>
          <a:p>
            <a:pPr marL="457200" lvl="1" indent="0">
              <a:buNone/>
            </a:pPr>
            <a:endParaRPr lang="en-US"/>
          </a:p>
          <a:p>
            <a:r>
              <a:rPr lang="en-US" sz="2000" b="1">
                <a:solidFill>
                  <a:srgbClr val="595959"/>
                </a:solidFill>
                <a:latin typeface="Arial"/>
                <a:cs typeface="Arial"/>
              </a:rPr>
              <a:t>Problem</a:t>
            </a:r>
            <a:r>
              <a:rPr lang="en-US" sz="2000">
                <a:solidFill>
                  <a:srgbClr val="595959"/>
                </a:solidFill>
                <a:latin typeface="Arial"/>
                <a:cs typeface="Arial"/>
              </a:rPr>
              <a:t>: Cluster states–Different ratio of switching enables going from GHZ to cluster states</a:t>
            </a:r>
            <a:endParaRPr lang="en-US" sz="2000">
              <a:solidFill>
                <a:srgbClr val="000000"/>
              </a:solidFill>
              <a:latin typeface="Arial"/>
              <a:cs typeface="Arial"/>
            </a:endParaRP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US" sz="1600" b="1">
                <a:solidFill>
                  <a:srgbClr val="595959"/>
                </a:solidFill>
                <a:latin typeface="Arial"/>
                <a:cs typeface="Arial"/>
              </a:rPr>
              <a:t>Our potential contribution</a:t>
            </a:r>
            <a:r>
              <a:rPr lang="en-US" sz="1600">
                <a:solidFill>
                  <a:srgbClr val="595959"/>
                </a:solidFill>
                <a:latin typeface="Arial"/>
                <a:cs typeface="Arial"/>
              </a:rPr>
              <a:t>: Provide verification methods or methods to distinguish between different types of graph states.</a:t>
            </a:r>
            <a:endParaRPr lang="en-US" sz="1600">
              <a:solidFill>
                <a:srgbClr val="000000"/>
              </a:solidFill>
              <a:latin typeface="Arial"/>
              <a:cs typeface="Arial"/>
            </a:endParaRPr>
          </a:p>
          <a:p>
            <a:pPr marL="457200" lvl="1" indent="0">
              <a:buNone/>
            </a:pPr>
            <a:endParaRPr lang="en-US" sz="1600">
              <a:solidFill>
                <a:srgbClr val="595959"/>
              </a:solidFill>
              <a:latin typeface="Arial"/>
              <a:cs typeface="Arial"/>
            </a:endParaRPr>
          </a:p>
          <a:p>
            <a:pPr lvl="1">
              <a:buFont typeface="Courier New" panose="020B0604020202020204" pitchFamily="34" charset="0"/>
              <a:buChar char="o"/>
            </a:pPr>
            <a:endParaRPr lang="en-US" sz="1600">
              <a:solidFill>
                <a:srgbClr val="595959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756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C573D-12D9-337E-83D8-9161761F2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Private States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2590D95-CD1A-466B-91CF-A58CAF43F45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vert="horz" lIns="91440" tIns="45720" rIns="91440" bIns="45720" rtlCol="0" anchor="t">
                <a:normAutofit fontScale="92500" lnSpcReduction="20000"/>
              </a:bodyPr>
              <a:lstStyle/>
              <a:p>
                <a:r>
                  <a:rPr lang="en-US" dirty="0"/>
                  <a:t>States of the following form are known as private states: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⟩⟨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𝑗𝑗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|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𝐴𝐵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⊗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sub>
                        </m:sSub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  <m:sup>
                            <m:r>
                              <m:rPr>
                                <m:nor/>
                              </m:rPr>
                              <a:rPr lang="en-US"/>
                              <m:t>†</m:t>
                            </m:r>
                          </m:sup>
                        </m:sSubSup>
                      </m:e>
                    </m:nary>
                  </m:oMath>
                </a14:m>
                <a:endParaRPr lang="en-US" dirty="0"/>
              </a:p>
              <a:p>
                <a:r>
                  <a:rPr lang="en-US" dirty="0"/>
                  <a:t>The AB subsystem is known as the key</a:t>
                </a:r>
              </a:p>
              <a:p>
                <a:r>
                  <a:rPr lang="en-US" dirty="0"/>
                  <a:t>The A’B’ subsystem is known as the shield</a:t>
                </a:r>
              </a:p>
              <a:p>
                <a:r>
                  <a:rPr lang="en-US" dirty="0"/>
                  <a:t>Big idea: We can generate a secure key with QKD even if a purifying system Eve is entangled to the A’B’ subsystem.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nb-NO" sz="1800" dirty="0"/>
                  <a:t>Horodecki et al., Phys. Rev. Lett. 96, 070501 (2006)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2590D95-CD1A-466B-91CF-A58CAF43F4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3501" r="-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4146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AB0CA-35B6-318B-0318-419F60A4B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22140-5BB7-329F-FB28-133F42CDE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the intricacies/potential applications of private states</a:t>
            </a:r>
          </a:p>
          <a:p>
            <a:r>
              <a:rPr lang="en-US" dirty="0"/>
              <a:t>Consider schemes utilizing hyperentangled photons to generate private states</a:t>
            </a:r>
          </a:p>
        </p:txBody>
      </p:sp>
    </p:spTree>
    <p:extLst>
      <p:ext uri="{BB962C8B-B14F-4D97-AF65-F5344CB8AC3E}">
        <p14:creationId xmlns:p14="http://schemas.microsoft.com/office/powerpoint/2010/main" val="228329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7B041D50CCC04CA65EAFAF8D462576" ma:contentTypeVersion="4" ma:contentTypeDescription="Create a new document." ma:contentTypeScope="" ma:versionID="2303ec21b7150502ec3c956bcc42e1de">
  <xsd:schema xmlns:xsd="http://www.w3.org/2001/XMLSchema" xmlns:xs="http://www.w3.org/2001/XMLSchema" xmlns:p="http://schemas.microsoft.com/office/2006/metadata/properties" xmlns:ns2="7cdb51aa-3476-45e7-b462-9852690a4d94" targetNamespace="http://schemas.microsoft.com/office/2006/metadata/properties" ma:root="true" ma:fieldsID="8bac69608892ac41474849dd8240452b" ns2:_="">
    <xsd:import namespace="7cdb51aa-3476-45e7-b462-9852690a4d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db51aa-3476-45e7-b462-9852690a4d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B07D61-8E0B-4CB5-B2C3-3D4425D131DC}">
  <ds:schemaRefs>
    <ds:schemaRef ds:uri="7cdb51aa-3476-45e7-b462-9852690a4d9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2A8CAAA-3C1F-4EEA-8D49-53410619A1EC}">
  <ds:schemaRefs>
    <ds:schemaRef ds:uri="7cdb51aa-3476-45e7-b462-9852690a4d9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2756F43-0D87-4328-BF68-2F81CE5341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231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Theory and Protocols Update</vt:lpstr>
      <vt:lpstr>Potential Collaborations</vt:lpstr>
      <vt:lpstr>Private States</vt:lpstr>
      <vt:lpstr>Goals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 W</cp:lastModifiedBy>
  <cp:revision>14</cp:revision>
  <dcterms:created xsi:type="dcterms:W3CDTF">2024-02-12T22:10:01Z</dcterms:created>
  <dcterms:modified xsi:type="dcterms:W3CDTF">2024-02-13T14:47:17Z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0x0101000D7B041D50CCC04CA65EAFAF8D462576</vt:lpwstr>
  </property>
</Properties>
</file>