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5" r:id="rId4"/>
    <p:sldId id="264" r:id="rId5"/>
    <p:sldId id="260" r:id="rId6"/>
    <p:sldId id="270" r:id="rId7"/>
    <p:sldId id="262" r:id="rId8"/>
    <p:sldId id="271" r:id="rId9"/>
    <p:sldId id="268" r:id="rId10"/>
    <p:sldId id="266" r:id="rId11"/>
    <p:sldId id="269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EEECF-21CC-4479-9C46-9C79C14C32D1}" v="20" dt="2024-02-27T18:29:54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Thomas" userId="8c92c2acafed4712" providerId="LiveId" clId="{873EEECF-21CC-4479-9C46-9C79C14C32D1}"/>
    <pc:docChg chg="undo custSel modSld sldOrd">
      <pc:chgData name="Jordan Thomas" userId="8c92c2acafed4712" providerId="LiveId" clId="{873EEECF-21CC-4479-9C46-9C79C14C32D1}" dt="2024-02-27T18:31:01.105" v="626" actId="1076"/>
      <pc:docMkLst>
        <pc:docMk/>
      </pc:docMkLst>
      <pc:sldChg chg="addSp modSp mod">
        <pc:chgData name="Jordan Thomas" userId="8c92c2acafed4712" providerId="LiveId" clId="{873EEECF-21CC-4479-9C46-9C79C14C32D1}" dt="2024-02-27T18:24:26.416" v="473" actId="1076"/>
        <pc:sldMkLst>
          <pc:docMk/>
          <pc:sldMk cId="1419538486" sldId="260"/>
        </pc:sldMkLst>
        <pc:spChg chg="mod">
          <ac:chgData name="Jordan Thomas" userId="8c92c2acafed4712" providerId="LiveId" clId="{873EEECF-21CC-4479-9C46-9C79C14C32D1}" dt="2024-02-27T18:22:32.492" v="433" actId="1076"/>
          <ac:spMkLst>
            <pc:docMk/>
            <pc:sldMk cId="1419538486" sldId="260"/>
            <ac:spMk id="2" creationId="{FB9C6542-5B79-8FF8-E3A8-A85A06FC59DF}"/>
          </ac:spMkLst>
        </pc:spChg>
        <pc:spChg chg="add mod">
          <ac:chgData name="Jordan Thomas" userId="8c92c2acafed4712" providerId="LiveId" clId="{873EEECF-21CC-4479-9C46-9C79C14C32D1}" dt="2024-02-27T18:24:26.416" v="473" actId="1076"/>
          <ac:spMkLst>
            <pc:docMk/>
            <pc:sldMk cId="1419538486" sldId="260"/>
            <ac:spMk id="4" creationId="{F43D40EB-6959-9C4D-D60E-9CE789E65817}"/>
          </ac:spMkLst>
        </pc:spChg>
        <pc:spChg chg="mod">
          <ac:chgData name="Jordan Thomas" userId="8c92c2acafed4712" providerId="LiveId" clId="{873EEECF-21CC-4479-9C46-9C79C14C32D1}" dt="2024-02-27T18:22:41.881" v="435" actId="403"/>
          <ac:spMkLst>
            <pc:docMk/>
            <pc:sldMk cId="1419538486" sldId="260"/>
            <ac:spMk id="5" creationId="{F5C81AF9-63D0-37B9-7E5D-0BD49CAADDEC}"/>
          </ac:spMkLst>
        </pc:spChg>
        <pc:spChg chg="add mod">
          <ac:chgData name="Jordan Thomas" userId="8c92c2acafed4712" providerId="LiveId" clId="{873EEECF-21CC-4479-9C46-9C79C14C32D1}" dt="2024-02-27T18:24:18.891" v="470" actId="20577"/>
          <ac:spMkLst>
            <pc:docMk/>
            <pc:sldMk cId="1419538486" sldId="260"/>
            <ac:spMk id="9" creationId="{A7CF3B43-1D86-8EC8-F2FE-ACC563468B06}"/>
          </ac:spMkLst>
        </pc:spChg>
        <pc:spChg chg="mod">
          <ac:chgData name="Jordan Thomas" userId="8c92c2acafed4712" providerId="LiveId" clId="{873EEECF-21CC-4479-9C46-9C79C14C32D1}" dt="2024-02-27T18:23:20.126" v="449" actId="1076"/>
          <ac:spMkLst>
            <pc:docMk/>
            <pc:sldMk cId="1419538486" sldId="260"/>
            <ac:spMk id="11" creationId="{E0BCFD3A-1FCC-58F6-6CF6-E39338BBE9EC}"/>
          </ac:spMkLst>
        </pc:spChg>
        <pc:spChg chg="mod">
          <ac:chgData name="Jordan Thomas" userId="8c92c2acafed4712" providerId="LiveId" clId="{873EEECF-21CC-4479-9C46-9C79C14C32D1}" dt="2024-02-27T18:23:38.799" v="453" actId="207"/>
          <ac:spMkLst>
            <pc:docMk/>
            <pc:sldMk cId="1419538486" sldId="260"/>
            <ac:spMk id="12" creationId="{F8C3EA89-5F99-80A9-6C96-73F5317ABA6E}"/>
          </ac:spMkLst>
        </pc:spChg>
        <pc:spChg chg="mod">
          <ac:chgData name="Jordan Thomas" userId="8c92c2acafed4712" providerId="LiveId" clId="{873EEECF-21CC-4479-9C46-9C79C14C32D1}" dt="2024-02-27T18:23:08.235" v="443" actId="1076"/>
          <ac:spMkLst>
            <pc:docMk/>
            <pc:sldMk cId="1419538486" sldId="260"/>
            <ac:spMk id="14" creationId="{914ACBB1-BACE-546A-B7F0-E6CEC8B1EF25}"/>
          </ac:spMkLst>
        </pc:spChg>
        <pc:picChg chg="mod">
          <ac:chgData name="Jordan Thomas" userId="8c92c2acafed4712" providerId="LiveId" clId="{873EEECF-21CC-4479-9C46-9C79C14C32D1}" dt="2024-02-27T18:23:52.872" v="458" actId="14100"/>
          <ac:picMkLst>
            <pc:docMk/>
            <pc:sldMk cId="1419538486" sldId="260"/>
            <ac:picMk id="10" creationId="{76FC8C5F-39E9-4D63-9F85-9F5CBE1A79CA}"/>
          </ac:picMkLst>
        </pc:picChg>
      </pc:sldChg>
      <pc:sldChg chg="modSp mod">
        <pc:chgData name="Jordan Thomas" userId="8c92c2acafed4712" providerId="LiveId" clId="{873EEECF-21CC-4479-9C46-9C79C14C32D1}" dt="2024-02-27T18:16:44.373" v="182" actId="1076"/>
        <pc:sldMkLst>
          <pc:docMk/>
          <pc:sldMk cId="916701718" sldId="261"/>
        </pc:sldMkLst>
        <pc:spChg chg="mod">
          <ac:chgData name="Jordan Thomas" userId="8c92c2acafed4712" providerId="LiveId" clId="{873EEECF-21CC-4479-9C46-9C79C14C32D1}" dt="2024-02-27T18:16:09.385" v="170" actId="20577"/>
          <ac:spMkLst>
            <pc:docMk/>
            <pc:sldMk cId="916701718" sldId="261"/>
            <ac:spMk id="5" creationId="{F5C81AF9-63D0-37B9-7E5D-0BD49CAADDEC}"/>
          </ac:spMkLst>
        </pc:spChg>
        <pc:spChg chg="mod">
          <ac:chgData name="Jordan Thomas" userId="8c92c2acafed4712" providerId="LiveId" clId="{873EEECF-21CC-4479-9C46-9C79C14C32D1}" dt="2024-02-27T18:16:40.682" v="180" actId="1076"/>
          <ac:spMkLst>
            <pc:docMk/>
            <pc:sldMk cId="916701718" sldId="261"/>
            <ac:spMk id="8" creationId="{BFA8E42B-9E57-2DD8-4CAC-94DF1057729A}"/>
          </ac:spMkLst>
        </pc:spChg>
        <pc:picChg chg="mod">
          <ac:chgData name="Jordan Thomas" userId="8c92c2acafed4712" providerId="LiveId" clId="{873EEECF-21CC-4479-9C46-9C79C14C32D1}" dt="2024-02-27T18:16:28.332" v="175" actId="1076"/>
          <ac:picMkLst>
            <pc:docMk/>
            <pc:sldMk cId="916701718" sldId="261"/>
            <ac:picMk id="7" creationId="{E7D862A4-A929-FBD3-A442-3DC5AA731B85}"/>
          </ac:picMkLst>
        </pc:picChg>
        <pc:picChg chg="mod">
          <ac:chgData name="Jordan Thomas" userId="8c92c2acafed4712" providerId="LiveId" clId="{873EEECF-21CC-4479-9C46-9C79C14C32D1}" dt="2024-02-27T18:16:28.332" v="175" actId="1076"/>
          <ac:picMkLst>
            <pc:docMk/>
            <pc:sldMk cId="916701718" sldId="261"/>
            <ac:picMk id="3074" creationId="{74422006-2229-937B-F009-DE1BC8B39E6A}"/>
          </ac:picMkLst>
        </pc:picChg>
        <pc:picChg chg="mod">
          <ac:chgData name="Jordan Thomas" userId="8c92c2acafed4712" providerId="LiveId" clId="{873EEECF-21CC-4479-9C46-9C79C14C32D1}" dt="2024-02-27T18:16:44.373" v="182" actId="1076"/>
          <ac:picMkLst>
            <pc:docMk/>
            <pc:sldMk cId="916701718" sldId="261"/>
            <ac:picMk id="3076" creationId="{2D4C4DF4-2A2E-DCAD-DAB8-829E5E86AEB9}"/>
          </ac:picMkLst>
        </pc:picChg>
      </pc:sldChg>
      <pc:sldChg chg="modSp mod">
        <pc:chgData name="Jordan Thomas" userId="8c92c2acafed4712" providerId="LiveId" clId="{873EEECF-21CC-4479-9C46-9C79C14C32D1}" dt="2024-02-27T18:25:29.168" v="482" actId="1076"/>
        <pc:sldMkLst>
          <pc:docMk/>
          <pc:sldMk cId="444381243" sldId="262"/>
        </pc:sldMkLst>
        <pc:spChg chg="mod">
          <ac:chgData name="Jordan Thomas" userId="8c92c2acafed4712" providerId="LiveId" clId="{873EEECF-21CC-4479-9C46-9C79C14C32D1}" dt="2024-02-27T18:24:58.496" v="476" actId="1076"/>
          <ac:spMkLst>
            <pc:docMk/>
            <pc:sldMk cId="444381243" sldId="262"/>
            <ac:spMk id="2" creationId="{A920CC70-5D30-5C4B-67EC-72DFAABF0DA9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6" creationId="{E8C30A8D-5059-5556-B25E-7543325770CE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12" creationId="{D580DFC6-6C51-F69A-A287-9A21F956DBF2}"/>
          </ac:spMkLst>
        </pc:spChg>
        <pc:spChg chg="mod">
          <ac:chgData name="Jordan Thomas" userId="8c92c2acafed4712" providerId="LiveId" clId="{873EEECF-21CC-4479-9C46-9C79C14C32D1}" dt="2024-02-27T18:25:23.137" v="481" actId="1076"/>
          <ac:spMkLst>
            <pc:docMk/>
            <pc:sldMk cId="444381243" sldId="262"/>
            <ac:spMk id="15" creationId="{6C0B44F7-6264-E569-CCA3-F52C8FD7E389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16" creationId="{9C706635-D972-DF14-1DB5-AC17846464EF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17" creationId="{3594FF40-5B58-1FD2-8874-F10FB5F26982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18" creationId="{5EECCDAB-3927-560C-46A4-3EC74B04C4BE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19" creationId="{9CA2CAD6-4F89-F20C-6DD5-2DA564BB87DD}"/>
          </ac:spMkLst>
        </pc:spChg>
        <pc:spChg chg="mod">
          <ac:chgData name="Jordan Thomas" userId="8c92c2acafed4712" providerId="LiveId" clId="{873EEECF-21CC-4479-9C46-9C79C14C32D1}" dt="2024-02-27T18:24:54.279" v="475" actId="1076"/>
          <ac:spMkLst>
            <pc:docMk/>
            <pc:sldMk cId="444381243" sldId="262"/>
            <ac:spMk id="20" creationId="{F42F1FBE-82A0-E2F5-4043-7CB5999B0314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21" creationId="{8FAF4EC3-6FE7-68B8-DED1-338B948CFD47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33" creationId="{EE276E85-EB58-736A-9C56-F90CF361709B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34" creationId="{5C6CF920-DF43-EE3F-AC95-95442BB4BA64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35" creationId="{5C5966C6-14C0-BB76-4155-E514568C5867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37" creationId="{307A4475-3976-1A3A-DFAA-E43825C34CF0}"/>
          </ac:spMkLst>
        </pc:spChg>
        <pc:spChg chg="mod">
          <ac:chgData name="Jordan Thomas" userId="8c92c2acafed4712" providerId="LiveId" clId="{873EEECF-21CC-4479-9C46-9C79C14C32D1}" dt="2024-02-27T18:25:29.168" v="482" actId="1076"/>
          <ac:spMkLst>
            <pc:docMk/>
            <pc:sldMk cId="444381243" sldId="262"/>
            <ac:spMk id="38" creationId="{D163FA2A-F7E5-EB34-53B0-57F414762BE0}"/>
          </ac:spMkLst>
        </pc:spChg>
        <pc:spChg chg="mod">
          <ac:chgData name="Jordan Thomas" userId="8c92c2acafed4712" providerId="LiveId" clId="{873EEECF-21CC-4479-9C46-9C79C14C32D1}" dt="2024-02-27T18:25:07.815" v="477" actId="1076"/>
          <ac:spMkLst>
            <pc:docMk/>
            <pc:sldMk cId="444381243" sldId="262"/>
            <ac:spMk id="43" creationId="{929F8C64-0767-996B-ACBF-060CAC91C862}"/>
          </ac:spMkLst>
        </pc:spChg>
        <pc:spChg chg="mod">
          <ac:chgData name="Jordan Thomas" userId="8c92c2acafed4712" providerId="LiveId" clId="{873EEECF-21CC-4479-9C46-9C79C14C32D1}" dt="2024-02-27T18:25:07.815" v="477" actId="1076"/>
          <ac:spMkLst>
            <pc:docMk/>
            <pc:sldMk cId="444381243" sldId="262"/>
            <ac:spMk id="46" creationId="{40FF0C97-B5DA-ADEE-3EC3-8B8C844BA5D6}"/>
          </ac:spMkLst>
        </pc:spChg>
        <pc:spChg chg="mod">
          <ac:chgData name="Jordan Thomas" userId="8c92c2acafed4712" providerId="LiveId" clId="{873EEECF-21CC-4479-9C46-9C79C14C32D1}" dt="2024-02-27T18:25:07.815" v="477" actId="1076"/>
          <ac:spMkLst>
            <pc:docMk/>
            <pc:sldMk cId="444381243" sldId="262"/>
            <ac:spMk id="48" creationId="{525486DB-A274-B434-7BAC-304710CF2468}"/>
          </ac:spMkLst>
        </pc:spChg>
        <pc:spChg chg="mod">
          <ac:chgData name="Jordan Thomas" userId="8c92c2acafed4712" providerId="LiveId" clId="{873EEECF-21CC-4479-9C46-9C79C14C32D1}" dt="2024-02-27T18:25:07.815" v="477" actId="1076"/>
          <ac:spMkLst>
            <pc:docMk/>
            <pc:sldMk cId="444381243" sldId="262"/>
            <ac:spMk id="56" creationId="{18D6A750-7A35-2F8C-A059-0EF03CE32C78}"/>
          </ac:spMkLst>
        </pc:spChg>
        <pc:spChg chg="mod">
          <ac:chgData name="Jordan Thomas" userId="8c92c2acafed4712" providerId="LiveId" clId="{873EEECF-21CC-4479-9C46-9C79C14C32D1}" dt="2024-02-27T18:25:07.815" v="477" actId="1076"/>
          <ac:spMkLst>
            <pc:docMk/>
            <pc:sldMk cId="444381243" sldId="262"/>
            <ac:spMk id="62" creationId="{379C4A46-D0E4-6FD5-15A5-F75FA8EFF4B0}"/>
          </ac:spMkLst>
        </pc:spChg>
        <pc:spChg chg="mod">
          <ac:chgData name="Jordan Thomas" userId="8c92c2acafed4712" providerId="LiveId" clId="{873EEECF-21CC-4479-9C46-9C79C14C32D1}" dt="2024-02-27T18:25:07.815" v="477" actId="1076"/>
          <ac:spMkLst>
            <pc:docMk/>
            <pc:sldMk cId="444381243" sldId="262"/>
            <ac:spMk id="63" creationId="{C2796700-3DEF-0759-9E56-8A770B4F1156}"/>
          </ac:spMkLst>
        </pc:spChg>
        <pc:spChg chg="mod">
          <ac:chgData name="Jordan Thomas" userId="8c92c2acafed4712" providerId="LiveId" clId="{873EEECF-21CC-4479-9C46-9C79C14C32D1}" dt="2024-02-27T18:25:07.815" v="477" actId="1076"/>
          <ac:spMkLst>
            <pc:docMk/>
            <pc:sldMk cId="444381243" sldId="262"/>
            <ac:spMk id="64" creationId="{99859887-DFC3-2AF0-3EE4-BA1063879E8C}"/>
          </ac:spMkLst>
        </pc:spChg>
        <pc:grpChg chg="mod">
          <ac:chgData name="Jordan Thomas" userId="8c92c2acafed4712" providerId="LiveId" clId="{873EEECF-21CC-4479-9C46-9C79C14C32D1}" dt="2024-02-27T18:25:07.815" v="477" actId="1076"/>
          <ac:grpSpMkLst>
            <pc:docMk/>
            <pc:sldMk cId="444381243" sldId="262"/>
            <ac:grpSpMk id="45" creationId="{3A2D6F90-7111-F627-9F3D-D0A938E259C6}"/>
          </ac:grpSpMkLst>
        </pc:grpChg>
        <pc:picChg chg="mod">
          <ac:chgData name="Jordan Thomas" userId="8c92c2acafed4712" providerId="LiveId" clId="{873EEECF-21CC-4479-9C46-9C79C14C32D1}" dt="2024-02-27T18:25:15.874" v="480" actId="1076"/>
          <ac:picMkLst>
            <pc:docMk/>
            <pc:sldMk cId="444381243" sldId="262"/>
            <ac:picMk id="4" creationId="{C30D1D3A-7B70-240B-C36A-2D3F4E49EE33}"/>
          </ac:picMkLst>
        </pc:picChg>
        <pc:picChg chg="mod">
          <ac:chgData name="Jordan Thomas" userId="8c92c2acafed4712" providerId="LiveId" clId="{873EEECF-21CC-4479-9C46-9C79C14C32D1}" dt="2024-02-27T18:25:29.168" v="482" actId="1076"/>
          <ac:picMkLst>
            <pc:docMk/>
            <pc:sldMk cId="444381243" sldId="262"/>
            <ac:picMk id="14" creationId="{A0504CDE-FEA1-1AE9-7E61-D2981A8B4161}"/>
          </ac:picMkLst>
        </pc:picChg>
        <pc:cxnChg chg="mod">
          <ac:chgData name="Jordan Thomas" userId="8c92c2acafed4712" providerId="LiveId" clId="{873EEECF-21CC-4479-9C46-9C79C14C32D1}" dt="2024-02-27T18:25:29.168" v="482" actId="1076"/>
          <ac:cxnSpMkLst>
            <pc:docMk/>
            <pc:sldMk cId="444381243" sldId="262"/>
            <ac:cxnSpMk id="30" creationId="{9A597308-BEF5-ADA2-2795-58EA81D8F0D2}"/>
          </ac:cxnSpMkLst>
        </pc:cxnChg>
        <pc:cxnChg chg="mod">
          <ac:chgData name="Jordan Thomas" userId="8c92c2acafed4712" providerId="LiveId" clId="{873EEECF-21CC-4479-9C46-9C79C14C32D1}" dt="2024-02-27T18:25:29.168" v="482" actId="1076"/>
          <ac:cxnSpMkLst>
            <pc:docMk/>
            <pc:sldMk cId="444381243" sldId="262"/>
            <ac:cxnSpMk id="36" creationId="{6AA3B1E5-ACB6-5692-04B1-FA2FE1CE3BFE}"/>
          </ac:cxnSpMkLst>
        </pc:cxnChg>
        <pc:cxnChg chg="mod">
          <ac:chgData name="Jordan Thomas" userId="8c92c2acafed4712" providerId="LiveId" clId="{873EEECF-21CC-4479-9C46-9C79C14C32D1}" dt="2024-02-27T18:25:07.815" v="477" actId="1076"/>
          <ac:cxnSpMkLst>
            <pc:docMk/>
            <pc:sldMk cId="444381243" sldId="262"/>
            <ac:cxnSpMk id="42" creationId="{FA5185C6-BB34-E89E-8810-FD421FA63AC9}"/>
          </ac:cxnSpMkLst>
        </pc:cxnChg>
        <pc:cxnChg chg="mod">
          <ac:chgData name="Jordan Thomas" userId="8c92c2acafed4712" providerId="LiveId" clId="{873EEECF-21CC-4479-9C46-9C79C14C32D1}" dt="2024-02-27T18:25:07.815" v="477" actId="1076"/>
          <ac:cxnSpMkLst>
            <pc:docMk/>
            <pc:sldMk cId="444381243" sldId="262"/>
            <ac:cxnSpMk id="53" creationId="{C23C80EC-A500-B4C5-86DE-C33B803A7C4B}"/>
          </ac:cxnSpMkLst>
        </pc:cxnChg>
      </pc:sldChg>
      <pc:sldChg chg="addSp delSp modSp mod">
        <pc:chgData name="Jordan Thomas" userId="8c92c2acafed4712" providerId="LiveId" clId="{873EEECF-21CC-4479-9C46-9C79C14C32D1}" dt="2024-02-27T18:21:58.683" v="402" actId="1076"/>
        <pc:sldMkLst>
          <pc:docMk/>
          <pc:sldMk cId="2390384630" sldId="264"/>
        </pc:sldMkLst>
        <pc:spChg chg="mod">
          <ac:chgData name="Jordan Thomas" userId="8c92c2acafed4712" providerId="LiveId" clId="{873EEECF-21CC-4479-9C46-9C79C14C32D1}" dt="2024-02-27T18:21:29.434" v="376" actId="13822"/>
          <ac:spMkLst>
            <pc:docMk/>
            <pc:sldMk cId="2390384630" sldId="264"/>
            <ac:spMk id="3" creationId="{B6A0A9FD-22AE-F614-DFED-8D784454D578}"/>
          </ac:spMkLst>
        </pc:spChg>
        <pc:spChg chg="del">
          <ac:chgData name="Jordan Thomas" userId="8c92c2acafed4712" providerId="LiveId" clId="{873EEECF-21CC-4479-9C46-9C79C14C32D1}" dt="2024-02-27T18:21:20.418" v="372" actId="478"/>
          <ac:spMkLst>
            <pc:docMk/>
            <pc:sldMk cId="2390384630" sldId="264"/>
            <ac:spMk id="16" creationId="{AD3C5CFA-BB10-4BDF-E51E-EFAEB08D1D05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20" creationId="{37585827-890C-EA05-B40A-3C9A01B0D1D1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21" creationId="{E2D06363-4D4B-E18F-00F2-CE222D3C9BD2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24" creationId="{0A6C8C10-9312-E47D-7B99-E03BF91D1059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25" creationId="{40DEE199-5613-4E76-59F4-C2C2BC0D9F1B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27" creationId="{4167845F-1285-36D8-5A84-4595962A3CF4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28" creationId="{06BEA98D-72C0-1E9D-964B-20759EF776A8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29" creationId="{F4ED905A-19ED-8F69-3935-4B163CFC019A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30" creationId="{BAE1F207-9E50-28DC-7FB8-F7230F7FB221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32" creationId="{DF06F48A-ABB1-BB37-8CBE-AD25194E3125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33" creationId="{2355132A-DD0B-0501-6A1A-E31CFA6454E3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34" creationId="{EAA85AF5-2EEC-E7AC-2848-3A434B27CC35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35" creationId="{5B12F524-4D52-7AF9-B145-F751ACE57F72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37" creationId="{1CBECD7F-6C80-5884-5628-D6AAD7CE8205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38" creationId="{8CEDFE95-9315-7F9E-59B5-B94243D271CF}"/>
          </ac:spMkLst>
        </pc:spChg>
        <pc:spChg chg="del">
          <ac:chgData name="Jordan Thomas" userId="8c92c2acafed4712" providerId="LiveId" clId="{873EEECF-21CC-4479-9C46-9C79C14C32D1}" dt="2024-02-27T18:21:11.601" v="369" actId="478"/>
          <ac:spMkLst>
            <pc:docMk/>
            <pc:sldMk cId="2390384630" sldId="264"/>
            <ac:spMk id="42" creationId="{22EF932C-88D0-5E02-AE6C-D4C539B7D981}"/>
          </ac:spMkLst>
        </pc:spChg>
        <pc:spChg chg="del">
          <ac:chgData name="Jordan Thomas" userId="8c92c2acafed4712" providerId="LiveId" clId="{873EEECF-21CC-4479-9C46-9C79C14C32D1}" dt="2024-02-27T18:21:20.418" v="372" actId="478"/>
          <ac:spMkLst>
            <pc:docMk/>
            <pc:sldMk cId="2390384630" sldId="264"/>
            <ac:spMk id="44" creationId="{B31CA2A4-2983-B652-0BFA-727D8726DE1A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45" creationId="{CE692410-C8CC-0DBB-0375-6BE283BE40B4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47" creationId="{61EE33CD-2504-73D7-6A20-43EB60B4EEB4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49" creationId="{8D9A5D13-2CA7-94AB-47B2-31EA4A76C5BC}"/>
          </ac:spMkLst>
        </pc:spChg>
        <pc:spChg chg="add mod">
          <ac:chgData name="Jordan Thomas" userId="8c92c2acafed4712" providerId="LiveId" clId="{873EEECF-21CC-4479-9C46-9C79C14C32D1}" dt="2024-02-27T18:21:53.744" v="401" actId="122"/>
          <ac:spMkLst>
            <pc:docMk/>
            <pc:sldMk cId="2390384630" sldId="264"/>
            <ac:spMk id="50" creationId="{A4025E3C-D19B-58DB-F1FD-A935E9959236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51" creationId="{D0497EBE-8AFA-2301-3F25-5FC94612EB05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52" creationId="{3EEF45DA-35B2-9ED0-0B3B-F9EF42064919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58" creationId="{B8450DF9-6BA8-7943-66E1-E99430E2A3F7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59" creationId="{80FF193D-9806-D83F-87FA-64FC84A66E98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60" creationId="{6CAA45DB-A869-088B-5D6D-D76995957F08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61" creationId="{33DF6968-3D24-88AF-5D62-00149C0ABC71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62" creationId="{E056C6ED-8738-8ED0-B738-5E4BB9AA5A2F}"/>
          </ac:spMkLst>
        </pc:spChg>
        <pc:spChg chg="del">
          <ac:chgData name="Jordan Thomas" userId="8c92c2acafed4712" providerId="LiveId" clId="{873EEECF-21CC-4479-9C46-9C79C14C32D1}" dt="2024-02-27T18:21:20.418" v="372" actId="478"/>
          <ac:spMkLst>
            <pc:docMk/>
            <pc:sldMk cId="2390384630" sldId="264"/>
            <ac:spMk id="63" creationId="{A1EF2996-0ABB-9FD9-4331-94C688B7CC3A}"/>
          </ac:spMkLst>
        </pc:spChg>
        <pc:spChg chg="mod">
          <ac:chgData name="Jordan Thomas" userId="8c92c2acafed4712" providerId="LiveId" clId="{873EEECF-21CC-4479-9C46-9C79C14C32D1}" dt="2024-02-27T18:21:41.150" v="378" actId="1076"/>
          <ac:spMkLst>
            <pc:docMk/>
            <pc:sldMk cId="2390384630" sldId="264"/>
            <ac:spMk id="68" creationId="{806C139F-9D31-6387-9CD9-3A04B996261D}"/>
          </ac:spMkLst>
        </pc:spChg>
        <pc:grpChg chg="del">
          <ac:chgData name="Jordan Thomas" userId="8c92c2acafed4712" providerId="LiveId" clId="{873EEECF-21CC-4479-9C46-9C79C14C32D1}" dt="2024-02-27T18:21:11.601" v="369" actId="478"/>
          <ac:grpSpMkLst>
            <pc:docMk/>
            <pc:sldMk cId="2390384630" sldId="264"/>
            <ac:grpSpMk id="19" creationId="{E25B6109-53BD-2E72-B793-D2D791DA5170}"/>
          </ac:grpSpMkLst>
        </pc:grpChg>
        <pc:picChg chg="mod">
          <ac:chgData name="Jordan Thomas" userId="8c92c2acafed4712" providerId="LiveId" clId="{873EEECF-21CC-4479-9C46-9C79C14C32D1}" dt="2024-02-27T18:21:41.150" v="378" actId="1076"/>
          <ac:picMkLst>
            <pc:docMk/>
            <pc:sldMk cId="2390384630" sldId="264"/>
            <ac:picMk id="8" creationId="{79FD2401-1E8A-70D4-5DB3-E68BB51691CB}"/>
          </ac:picMkLst>
        </pc:picChg>
        <pc:picChg chg="mod">
          <ac:chgData name="Jordan Thomas" userId="8c92c2acafed4712" providerId="LiveId" clId="{873EEECF-21CC-4479-9C46-9C79C14C32D1}" dt="2024-02-27T18:21:41.150" v="378" actId="1076"/>
          <ac:picMkLst>
            <pc:docMk/>
            <pc:sldMk cId="2390384630" sldId="264"/>
            <ac:picMk id="9" creationId="{543B5CA7-3945-8DB6-0E57-0DAD4794B0FD}"/>
          </ac:picMkLst>
        </pc:picChg>
        <pc:picChg chg="mod">
          <ac:chgData name="Jordan Thomas" userId="8c92c2acafed4712" providerId="LiveId" clId="{873EEECF-21CC-4479-9C46-9C79C14C32D1}" dt="2024-02-27T18:21:41.150" v="378" actId="1076"/>
          <ac:picMkLst>
            <pc:docMk/>
            <pc:sldMk cId="2390384630" sldId="264"/>
            <ac:picMk id="10" creationId="{F56FC418-CA1A-E101-917A-92B59CD41F55}"/>
          </ac:picMkLst>
        </pc:picChg>
        <pc:picChg chg="mod">
          <ac:chgData name="Jordan Thomas" userId="8c92c2acafed4712" providerId="LiveId" clId="{873EEECF-21CC-4479-9C46-9C79C14C32D1}" dt="2024-02-27T18:21:41.150" v="378" actId="1076"/>
          <ac:picMkLst>
            <pc:docMk/>
            <pc:sldMk cId="2390384630" sldId="264"/>
            <ac:picMk id="13" creationId="{0A2DCCB3-F500-9338-6AF7-287525C5A0C7}"/>
          </ac:picMkLst>
        </pc:picChg>
        <pc:picChg chg="add mod">
          <ac:chgData name="Jordan Thomas" userId="8c92c2acafed4712" providerId="LiveId" clId="{873EEECF-21CC-4479-9C46-9C79C14C32D1}" dt="2024-02-27T18:21:58.683" v="402" actId="1076"/>
          <ac:picMkLst>
            <pc:docMk/>
            <pc:sldMk cId="2390384630" sldId="264"/>
            <ac:picMk id="15" creationId="{E62610BD-4767-CE7A-BB54-03B53D978819}"/>
          </ac:picMkLst>
        </pc:picChg>
        <pc:picChg chg="del">
          <ac:chgData name="Jordan Thomas" userId="8c92c2acafed4712" providerId="LiveId" clId="{873EEECF-21CC-4479-9C46-9C79C14C32D1}" dt="2024-02-27T18:21:11.601" v="369" actId="478"/>
          <ac:picMkLst>
            <pc:docMk/>
            <pc:sldMk cId="2390384630" sldId="264"/>
            <ac:picMk id="31" creationId="{00504CF3-4FD9-9A8E-1DE9-26C2EB5AFE44}"/>
          </ac:picMkLst>
        </pc:picChg>
        <pc:picChg chg="del">
          <ac:chgData name="Jordan Thomas" userId="8c92c2acafed4712" providerId="LiveId" clId="{873EEECF-21CC-4479-9C46-9C79C14C32D1}" dt="2024-02-27T18:21:11.601" v="369" actId="478"/>
          <ac:picMkLst>
            <pc:docMk/>
            <pc:sldMk cId="2390384630" sldId="264"/>
            <ac:picMk id="36" creationId="{802E1475-55FE-E411-01AA-2E30CEF831CA}"/>
          </ac:picMkLst>
        </pc:picChg>
        <pc:picChg chg="del">
          <ac:chgData name="Jordan Thomas" userId="8c92c2acafed4712" providerId="LiveId" clId="{873EEECF-21CC-4479-9C46-9C79C14C32D1}" dt="2024-02-27T18:21:11.601" v="369" actId="478"/>
          <ac:picMkLst>
            <pc:docMk/>
            <pc:sldMk cId="2390384630" sldId="264"/>
            <ac:picMk id="39" creationId="{493E0B6F-2B4F-6008-8007-129F70E00F56}"/>
          </ac:picMkLst>
        </pc:picChg>
        <pc:picChg chg="del">
          <ac:chgData name="Jordan Thomas" userId="8c92c2acafed4712" providerId="LiveId" clId="{873EEECF-21CC-4479-9C46-9C79C14C32D1}" dt="2024-02-27T18:21:11.601" v="369" actId="478"/>
          <ac:picMkLst>
            <pc:docMk/>
            <pc:sldMk cId="2390384630" sldId="264"/>
            <ac:picMk id="40" creationId="{34698F5E-B355-4C30-1309-58AD11E2D605}"/>
          </ac:picMkLst>
        </pc:picChg>
        <pc:picChg chg="mod">
          <ac:chgData name="Jordan Thomas" userId="8c92c2acafed4712" providerId="LiveId" clId="{873EEECF-21CC-4479-9C46-9C79C14C32D1}" dt="2024-02-27T18:21:41.150" v="378" actId="1076"/>
          <ac:picMkLst>
            <pc:docMk/>
            <pc:sldMk cId="2390384630" sldId="264"/>
            <ac:picMk id="41" creationId="{995396A4-76F7-04C0-8137-BFD39D10BB76}"/>
          </ac:picMkLst>
        </pc:picChg>
        <pc:picChg chg="mod">
          <ac:chgData name="Jordan Thomas" userId="8c92c2acafed4712" providerId="LiveId" clId="{873EEECF-21CC-4479-9C46-9C79C14C32D1}" dt="2024-02-27T18:21:41.150" v="378" actId="1076"/>
          <ac:picMkLst>
            <pc:docMk/>
            <pc:sldMk cId="2390384630" sldId="264"/>
            <ac:picMk id="43" creationId="{46E2707F-F89C-088E-058C-94FA216B098C}"/>
          </ac:picMkLst>
        </pc:picChg>
        <pc:picChg chg="mod">
          <ac:chgData name="Jordan Thomas" userId="8c92c2acafed4712" providerId="LiveId" clId="{873EEECF-21CC-4479-9C46-9C79C14C32D1}" dt="2024-02-27T18:21:41.150" v="378" actId="1076"/>
          <ac:picMkLst>
            <pc:docMk/>
            <pc:sldMk cId="2390384630" sldId="264"/>
            <ac:picMk id="46" creationId="{D65CF03E-781B-77EA-4D74-5E60C26AA74D}"/>
          </ac:picMkLst>
        </pc:picChg>
        <pc:picChg chg="mod">
          <ac:chgData name="Jordan Thomas" userId="8c92c2acafed4712" providerId="LiveId" clId="{873EEECF-21CC-4479-9C46-9C79C14C32D1}" dt="2024-02-27T18:21:41.150" v="378" actId="1076"/>
          <ac:picMkLst>
            <pc:docMk/>
            <pc:sldMk cId="2390384630" sldId="264"/>
            <ac:picMk id="48" creationId="{25A70F55-67EF-5D9A-4C36-3518F2058009}"/>
          </ac:picMkLst>
        </pc:picChg>
        <pc:cxnChg chg="del mod">
          <ac:chgData name="Jordan Thomas" userId="8c92c2acafed4712" providerId="LiveId" clId="{873EEECF-21CC-4479-9C46-9C79C14C32D1}" dt="2024-02-27T18:21:11.601" v="369" actId="478"/>
          <ac:cxnSpMkLst>
            <pc:docMk/>
            <pc:sldMk cId="2390384630" sldId="264"/>
            <ac:cxnSpMk id="22" creationId="{56B3830B-8826-52E8-6FFF-812A9BDC818F}"/>
          </ac:cxnSpMkLst>
        </pc:cxnChg>
        <pc:cxnChg chg="del">
          <ac:chgData name="Jordan Thomas" userId="8c92c2acafed4712" providerId="LiveId" clId="{873EEECF-21CC-4479-9C46-9C79C14C32D1}" dt="2024-02-27T18:21:11.601" v="369" actId="478"/>
          <ac:cxnSpMkLst>
            <pc:docMk/>
            <pc:sldMk cId="2390384630" sldId="264"/>
            <ac:cxnSpMk id="23" creationId="{E5102132-9D4E-FFEB-D3FA-FDE2A5E10640}"/>
          </ac:cxnSpMkLst>
        </pc:cxnChg>
        <pc:cxnChg chg="del">
          <ac:chgData name="Jordan Thomas" userId="8c92c2acafed4712" providerId="LiveId" clId="{873EEECF-21CC-4479-9C46-9C79C14C32D1}" dt="2024-02-27T18:21:11.601" v="369" actId="478"/>
          <ac:cxnSpMkLst>
            <pc:docMk/>
            <pc:sldMk cId="2390384630" sldId="264"/>
            <ac:cxnSpMk id="26" creationId="{89DF47CB-FD04-31BB-027B-6E8C7795EA43}"/>
          </ac:cxnSpMkLst>
        </pc:cxnChg>
        <pc:cxnChg chg="mod">
          <ac:chgData name="Jordan Thomas" userId="8c92c2acafed4712" providerId="LiveId" clId="{873EEECF-21CC-4479-9C46-9C79C14C32D1}" dt="2024-02-27T18:21:41.150" v="378" actId="1076"/>
          <ac:cxnSpMkLst>
            <pc:docMk/>
            <pc:sldMk cId="2390384630" sldId="264"/>
            <ac:cxnSpMk id="54" creationId="{218A636A-BFD6-50DE-6E0D-DF7E9E20F9D0}"/>
          </ac:cxnSpMkLst>
        </pc:cxnChg>
        <pc:cxnChg chg="mod">
          <ac:chgData name="Jordan Thomas" userId="8c92c2acafed4712" providerId="LiveId" clId="{873EEECF-21CC-4479-9C46-9C79C14C32D1}" dt="2024-02-27T18:21:41.150" v="378" actId="1076"/>
          <ac:cxnSpMkLst>
            <pc:docMk/>
            <pc:sldMk cId="2390384630" sldId="264"/>
            <ac:cxnSpMk id="55" creationId="{703DE2C9-FECE-6069-F77B-8565B7B3A664}"/>
          </ac:cxnSpMkLst>
        </pc:cxnChg>
        <pc:cxnChg chg="mod">
          <ac:chgData name="Jordan Thomas" userId="8c92c2acafed4712" providerId="LiveId" clId="{873EEECF-21CC-4479-9C46-9C79C14C32D1}" dt="2024-02-27T18:21:41.150" v="378" actId="1076"/>
          <ac:cxnSpMkLst>
            <pc:docMk/>
            <pc:sldMk cId="2390384630" sldId="264"/>
            <ac:cxnSpMk id="56" creationId="{0A558A86-A826-0DB5-2FEB-66B3970F2F08}"/>
          </ac:cxnSpMkLst>
        </pc:cxnChg>
        <pc:cxnChg chg="mod">
          <ac:chgData name="Jordan Thomas" userId="8c92c2acafed4712" providerId="LiveId" clId="{873EEECF-21CC-4479-9C46-9C79C14C32D1}" dt="2024-02-27T18:21:41.150" v="378" actId="1076"/>
          <ac:cxnSpMkLst>
            <pc:docMk/>
            <pc:sldMk cId="2390384630" sldId="264"/>
            <ac:cxnSpMk id="57" creationId="{3DB73BEE-83CA-0603-C711-CADEA95AD929}"/>
          </ac:cxnSpMkLst>
        </pc:cxnChg>
        <pc:cxnChg chg="del">
          <ac:chgData name="Jordan Thomas" userId="8c92c2acafed4712" providerId="LiveId" clId="{873EEECF-21CC-4479-9C46-9C79C14C32D1}" dt="2024-02-27T18:21:11.601" v="369" actId="478"/>
          <ac:cxnSpMkLst>
            <pc:docMk/>
            <pc:sldMk cId="2390384630" sldId="264"/>
            <ac:cxnSpMk id="64" creationId="{C9283553-DA4E-622A-27EE-ED97C589AADB}"/>
          </ac:cxnSpMkLst>
        </pc:cxnChg>
      </pc:sldChg>
      <pc:sldChg chg="addSp modSp mod">
        <pc:chgData name="Jordan Thomas" userId="8c92c2acafed4712" providerId="LiveId" clId="{873EEECF-21CC-4479-9C46-9C79C14C32D1}" dt="2024-02-27T18:19:44.001" v="331" actId="114"/>
        <pc:sldMkLst>
          <pc:docMk/>
          <pc:sldMk cId="1947076544" sldId="265"/>
        </pc:sldMkLst>
        <pc:spChg chg="add mod">
          <ac:chgData name="Jordan Thomas" userId="8c92c2acafed4712" providerId="LiveId" clId="{873EEECF-21CC-4479-9C46-9C79C14C32D1}" dt="2024-02-27T18:18:50.232" v="300" actId="208"/>
          <ac:spMkLst>
            <pc:docMk/>
            <pc:sldMk cId="1947076544" sldId="265"/>
            <ac:spMk id="3" creationId="{85B1083F-B025-5033-36F4-13664F9EBC73}"/>
          </ac:spMkLst>
        </pc:spChg>
        <pc:spChg chg="mod">
          <ac:chgData name="Jordan Thomas" userId="8c92c2acafed4712" providerId="LiveId" clId="{873EEECF-21CC-4479-9C46-9C79C14C32D1}" dt="2024-02-27T18:18:33.928" v="297" actId="20577"/>
          <ac:spMkLst>
            <pc:docMk/>
            <pc:sldMk cId="1947076544" sldId="265"/>
            <ac:spMk id="5" creationId="{F5C81AF9-63D0-37B9-7E5D-0BD49CAADDEC}"/>
          </ac:spMkLst>
        </pc:spChg>
        <pc:spChg chg="add mod">
          <ac:chgData name="Jordan Thomas" userId="8c92c2acafed4712" providerId="LiveId" clId="{873EEECF-21CC-4479-9C46-9C79C14C32D1}" dt="2024-02-27T18:19:44.001" v="331" actId="114"/>
          <ac:spMkLst>
            <pc:docMk/>
            <pc:sldMk cId="1947076544" sldId="265"/>
            <ac:spMk id="6" creationId="{91DF8EF8-47BE-3794-CDD6-03D83749F87C}"/>
          </ac:spMkLst>
        </pc:spChg>
        <pc:picChg chg="mod">
          <ac:chgData name="Jordan Thomas" userId="8c92c2acafed4712" providerId="LiveId" clId="{873EEECF-21CC-4479-9C46-9C79C14C32D1}" dt="2024-02-27T18:18:07.853" v="219" actId="1076"/>
          <ac:picMkLst>
            <pc:docMk/>
            <pc:sldMk cId="1947076544" sldId="265"/>
            <ac:picMk id="4" creationId="{C1811C1D-A22B-1C89-0000-0FA0FC26C880}"/>
          </ac:picMkLst>
        </pc:picChg>
      </pc:sldChg>
      <pc:sldChg chg="addSp delSp modSp mod">
        <pc:chgData name="Jordan Thomas" userId="8c92c2acafed4712" providerId="LiveId" clId="{873EEECF-21CC-4479-9C46-9C79C14C32D1}" dt="2024-02-27T18:12:38.378" v="51" actId="1076"/>
        <pc:sldMkLst>
          <pc:docMk/>
          <pc:sldMk cId="1420956991" sldId="268"/>
        </pc:sldMkLst>
        <pc:spChg chg="del">
          <ac:chgData name="Jordan Thomas" userId="8c92c2acafed4712" providerId="LiveId" clId="{873EEECF-21CC-4479-9C46-9C79C14C32D1}" dt="2024-02-27T18:12:34.553" v="49" actId="478"/>
          <ac:spMkLst>
            <pc:docMk/>
            <pc:sldMk cId="1420956991" sldId="268"/>
            <ac:spMk id="9" creationId="{41B146D9-0E0F-A684-24F4-155C229892EC}"/>
          </ac:spMkLst>
        </pc:spChg>
        <pc:spChg chg="mod">
          <ac:chgData name="Jordan Thomas" userId="8c92c2acafed4712" providerId="LiveId" clId="{873EEECF-21CC-4479-9C46-9C79C14C32D1}" dt="2024-02-27T18:12:32.025" v="48" actId="1076"/>
          <ac:spMkLst>
            <pc:docMk/>
            <pc:sldMk cId="1420956991" sldId="268"/>
            <ac:spMk id="17" creationId="{3B4B09BC-1401-C7E4-0667-4C8E7CEA5F18}"/>
          </ac:spMkLst>
        </pc:spChg>
        <pc:spChg chg="add mod">
          <ac:chgData name="Jordan Thomas" userId="8c92c2acafed4712" providerId="LiveId" clId="{873EEECF-21CC-4479-9C46-9C79C14C32D1}" dt="2024-02-27T18:12:38.378" v="51" actId="1076"/>
          <ac:spMkLst>
            <pc:docMk/>
            <pc:sldMk cId="1420956991" sldId="268"/>
            <ac:spMk id="18" creationId="{FD3A3A2A-1BA2-EF77-EACE-0DCB38C3CA27}"/>
          </ac:spMkLst>
        </pc:spChg>
      </pc:sldChg>
      <pc:sldChg chg="addSp modSp mod">
        <pc:chgData name="Jordan Thomas" userId="8c92c2acafed4712" providerId="LiveId" clId="{873EEECF-21CC-4479-9C46-9C79C14C32D1}" dt="2024-02-27T18:13:06.606" v="56" actId="208"/>
        <pc:sldMkLst>
          <pc:docMk/>
          <pc:sldMk cId="383852467" sldId="269"/>
        </pc:sldMkLst>
        <pc:spChg chg="mod">
          <ac:chgData name="Jordan Thomas" userId="8c92c2acafed4712" providerId="LiveId" clId="{873EEECF-21CC-4479-9C46-9C79C14C32D1}" dt="2024-02-27T18:12:53.157" v="52" actId="1076"/>
          <ac:spMkLst>
            <pc:docMk/>
            <pc:sldMk cId="383852467" sldId="269"/>
            <ac:spMk id="13" creationId="{D924B120-A93D-3B76-7A9B-5627BFEAF749}"/>
          </ac:spMkLst>
        </pc:spChg>
        <pc:spChg chg="mod">
          <ac:chgData name="Jordan Thomas" userId="8c92c2acafed4712" providerId="LiveId" clId="{873EEECF-21CC-4479-9C46-9C79C14C32D1}" dt="2024-02-27T18:12:59.123" v="53" actId="1076"/>
          <ac:spMkLst>
            <pc:docMk/>
            <pc:sldMk cId="383852467" sldId="269"/>
            <ac:spMk id="15" creationId="{33062967-1371-8FAD-B692-D2CF727B1B2B}"/>
          </ac:spMkLst>
        </pc:spChg>
        <pc:spChg chg="mod">
          <ac:chgData name="Jordan Thomas" userId="8c92c2acafed4712" providerId="LiveId" clId="{873EEECF-21CC-4479-9C46-9C79C14C32D1}" dt="2024-02-27T18:12:59.123" v="53" actId="1076"/>
          <ac:spMkLst>
            <pc:docMk/>
            <pc:sldMk cId="383852467" sldId="269"/>
            <ac:spMk id="16" creationId="{E5C53004-259D-6BDE-A10C-A639EE38F633}"/>
          </ac:spMkLst>
        </pc:spChg>
        <pc:spChg chg="add mod">
          <ac:chgData name="Jordan Thomas" userId="8c92c2acafed4712" providerId="LiveId" clId="{873EEECF-21CC-4479-9C46-9C79C14C32D1}" dt="2024-02-27T18:13:06.606" v="56" actId="208"/>
          <ac:spMkLst>
            <pc:docMk/>
            <pc:sldMk cId="383852467" sldId="269"/>
            <ac:spMk id="17" creationId="{7E0C5123-E792-5A0A-6C57-44DE5A6CE465}"/>
          </ac:spMkLst>
        </pc:spChg>
        <pc:picChg chg="mod">
          <ac:chgData name="Jordan Thomas" userId="8c92c2acafed4712" providerId="LiveId" clId="{873EEECF-21CC-4479-9C46-9C79C14C32D1}" dt="2024-02-27T18:12:59.123" v="53" actId="1076"/>
          <ac:picMkLst>
            <pc:docMk/>
            <pc:sldMk cId="383852467" sldId="269"/>
            <ac:picMk id="7" creationId="{D78A96C0-5B65-55DF-11E3-D79B257798E3}"/>
          </ac:picMkLst>
        </pc:picChg>
      </pc:sldChg>
      <pc:sldChg chg="modSp mod ord">
        <pc:chgData name="Jordan Thomas" userId="8c92c2acafed4712" providerId="LiveId" clId="{873EEECF-21CC-4479-9C46-9C79C14C32D1}" dt="2024-02-27T18:26:48.875" v="549"/>
        <pc:sldMkLst>
          <pc:docMk/>
          <pc:sldMk cId="4077602485" sldId="270"/>
        </pc:sldMkLst>
        <pc:spChg chg="mod">
          <ac:chgData name="Jordan Thomas" userId="8c92c2acafed4712" providerId="LiveId" clId="{873EEECF-21CC-4479-9C46-9C79C14C32D1}" dt="2024-02-27T18:26:39.505" v="547" actId="20577"/>
          <ac:spMkLst>
            <pc:docMk/>
            <pc:sldMk cId="4077602485" sldId="270"/>
            <ac:spMk id="15" creationId="{6C0B44F7-6264-E569-CCA3-F52C8FD7E389}"/>
          </ac:spMkLst>
        </pc:spChg>
        <pc:picChg chg="mod">
          <ac:chgData name="Jordan Thomas" userId="8c92c2acafed4712" providerId="LiveId" clId="{873EEECF-21CC-4479-9C46-9C79C14C32D1}" dt="2024-02-27T18:26:31.755" v="545" actId="1076"/>
          <ac:picMkLst>
            <pc:docMk/>
            <pc:sldMk cId="4077602485" sldId="270"/>
            <ac:picMk id="4" creationId="{95584862-011C-F7A5-5F69-62471C247092}"/>
          </ac:picMkLst>
        </pc:picChg>
      </pc:sldChg>
      <pc:sldChg chg="addSp delSp modSp mod">
        <pc:chgData name="Jordan Thomas" userId="8c92c2acafed4712" providerId="LiveId" clId="{873EEECF-21CC-4479-9C46-9C79C14C32D1}" dt="2024-02-27T18:31:01.105" v="626" actId="1076"/>
        <pc:sldMkLst>
          <pc:docMk/>
          <pc:sldMk cId="1161344105" sldId="271"/>
        </pc:sldMkLst>
        <pc:spChg chg="mod">
          <ac:chgData name="Jordan Thomas" userId="8c92c2acafed4712" providerId="LiveId" clId="{873EEECF-21CC-4479-9C46-9C79C14C32D1}" dt="2024-02-27T18:27:33.015" v="553"/>
          <ac:spMkLst>
            <pc:docMk/>
            <pc:sldMk cId="1161344105" sldId="271"/>
            <ac:spMk id="4" creationId="{2FA8BBD4-5DD6-D895-B258-FDB33980CC02}"/>
          </ac:spMkLst>
        </pc:spChg>
        <pc:spChg chg="mod">
          <ac:chgData name="Jordan Thomas" userId="8c92c2acafed4712" providerId="LiveId" clId="{873EEECF-21CC-4479-9C46-9C79C14C32D1}" dt="2024-02-27T18:27:33.015" v="553"/>
          <ac:spMkLst>
            <pc:docMk/>
            <pc:sldMk cId="1161344105" sldId="271"/>
            <ac:spMk id="5" creationId="{D48666E8-6017-C6DF-6F07-5554866A3553}"/>
          </ac:spMkLst>
        </pc:spChg>
        <pc:spChg chg="mod">
          <ac:chgData name="Jordan Thomas" userId="8c92c2acafed4712" providerId="LiveId" clId="{873EEECF-21CC-4479-9C46-9C79C14C32D1}" dt="2024-02-27T18:27:33.015" v="553"/>
          <ac:spMkLst>
            <pc:docMk/>
            <pc:sldMk cId="1161344105" sldId="271"/>
            <ac:spMk id="6" creationId="{D439079E-95E2-91CC-97D3-052422B76E11}"/>
          </ac:spMkLst>
        </pc:spChg>
        <pc:spChg chg="mod">
          <ac:chgData name="Jordan Thomas" userId="8c92c2acafed4712" providerId="LiveId" clId="{873EEECF-21CC-4479-9C46-9C79C14C32D1}" dt="2024-02-27T18:30:57.135" v="625" actId="1076"/>
          <ac:spMkLst>
            <pc:docMk/>
            <pc:sldMk cId="1161344105" sldId="271"/>
            <ac:spMk id="8" creationId="{1DB1B4E4-826F-7759-36A9-4E7C63DF06DD}"/>
          </ac:spMkLst>
        </pc:spChg>
        <pc:spChg chg="mod">
          <ac:chgData name="Jordan Thomas" userId="8c92c2acafed4712" providerId="LiveId" clId="{873EEECF-21CC-4479-9C46-9C79C14C32D1}" dt="2024-02-27T18:31:01.105" v="626" actId="1076"/>
          <ac:spMkLst>
            <pc:docMk/>
            <pc:sldMk cId="1161344105" sldId="271"/>
            <ac:spMk id="10" creationId="{3F3E2FBE-A2EF-DBB6-D4DB-5E2F49C0431D}"/>
          </ac:spMkLst>
        </pc:spChg>
        <pc:spChg chg="add del mod">
          <ac:chgData name="Jordan Thomas" userId="8c92c2acafed4712" providerId="LiveId" clId="{873EEECF-21CC-4479-9C46-9C79C14C32D1}" dt="2024-02-27T18:27:48.571" v="557" actId="478"/>
          <ac:spMkLst>
            <pc:docMk/>
            <pc:sldMk cId="1161344105" sldId="271"/>
            <ac:spMk id="11" creationId="{DB8D4AC9-B873-32F7-7ECD-AC34F49C9960}"/>
          </ac:spMkLst>
        </pc:spChg>
        <pc:spChg chg="add del mod">
          <ac:chgData name="Jordan Thomas" userId="8c92c2acafed4712" providerId="LiveId" clId="{873EEECF-21CC-4479-9C46-9C79C14C32D1}" dt="2024-02-27T18:27:48.571" v="557" actId="478"/>
          <ac:spMkLst>
            <pc:docMk/>
            <pc:sldMk cId="1161344105" sldId="271"/>
            <ac:spMk id="12" creationId="{A54128F4-921F-73F0-5136-C8A0D95F504B}"/>
          </ac:spMkLst>
        </pc:spChg>
        <pc:spChg chg="add del mod">
          <ac:chgData name="Jordan Thomas" userId="8c92c2acafed4712" providerId="LiveId" clId="{873EEECF-21CC-4479-9C46-9C79C14C32D1}" dt="2024-02-27T18:27:48.571" v="557" actId="478"/>
          <ac:spMkLst>
            <pc:docMk/>
            <pc:sldMk cId="1161344105" sldId="271"/>
            <ac:spMk id="13" creationId="{9D9B61C2-9A50-8A95-64EB-FA732591CF69}"/>
          </ac:spMkLst>
        </pc:spChg>
        <pc:spChg chg="mod">
          <ac:chgData name="Jordan Thomas" userId="8c92c2acafed4712" providerId="LiveId" clId="{873EEECF-21CC-4479-9C46-9C79C14C32D1}" dt="2024-02-27T18:12:01.036" v="27" actId="20577"/>
          <ac:spMkLst>
            <pc:docMk/>
            <pc:sldMk cId="1161344105" sldId="271"/>
            <ac:spMk id="15" creationId="{6C0B44F7-6264-E569-CCA3-F52C8FD7E389}"/>
          </ac:spMkLst>
        </pc:spChg>
        <pc:spChg chg="add del mod">
          <ac:chgData name="Jordan Thomas" userId="8c92c2acafed4712" providerId="LiveId" clId="{873EEECF-21CC-4479-9C46-9C79C14C32D1}" dt="2024-02-27T18:27:48.571" v="557" actId="478"/>
          <ac:spMkLst>
            <pc:docMk/>
            <pc:sldMk cId="1161344105" sldId="271"/>
            <ac:spMk id="16" creationId="{AC16B934-D5B0-FB0D-E02E-6BA75B6C156C}"/>
          </ac:spMkLst>
        </pc:spChg>
        <pc:spChg chg="add del mod">
          <ac:chgData name="Jordan Thomas" userId="8c92c2acafed4712" providerId="LiveId" clId="{873EEECF-21CC-4479-9C46-9C79C14C32D1}" dt="2024-02-27T18:27:48.571" v="557" actId="478"/>
          <ac:spMkLst>
            <pc:docMk/>
            <pc:sldMk cId="1161344105" sldId="271"/>
            <ac:spMk id="17" creationId="{300247FB-1E2D-95A8-A800-DCBAB65F31F0}"/>
          </ac:spMkLst>
        </pc:spChg>
        <pc:spChg chg="add del mod">
          <ac:chgData name="Jordan Thomas" userId="8c92c2acafed4712" providerId="LiveId" clId="{873EEECF-21CC-4479-9C46-9C79C14C32D1}" dt="2024-02-27T18:27:48.571" v="557" actId="478"/>
          <ac:spMkLst>
            <pc:docMk/>
            <pc:sldMk cId="1161344105" sldId="271"/>
            <ac:spMk id="18" creationId="{2D90CAA0-73FC-CD4E-9E78-A3616256FEB3}"/>
          </ac:spMkLst>
        </pc:spChg>
        <pc:spChg chg="add del mod">
          <ac:chgData name="Jordan Thomas" userId="8c92c2acafed4712" providerId="LiveId" clId="{873EEECF-21CC-4479-9C46-9C79C14C32D1}" dt="2024-02-27T18:27:48.571" v="557" actId="478"/>
          <ac:spMkLst>
            <pc:docMk/>
            <pc:sldMk cId="1161344105" sldId="271"/>
            <ac:spMk id="19" creationId="{B01455A7-33B1-9FDC-25D7-8B0BCE6CF4E7}"/>
          </ac:spMkLst>
        </pc:spChg>
        <pc:spChg chg="add mod">
          <ac:chgData name="Jordan Thomas" userId="8c92c2acafed4712" providerId="LiveId" clId="{873EEECF-21CC-4479-9C46-9C79C14C32D1}" dt="2024-02-27T18:30:54.119" v="624" actId="1076"/>
          <ac:spMkLst>
            <pc:docMk/>
            <pc:sldMk cId="1161344105" sldId="271"/>
            <ac:spMk id="20" creationId="{68AFFA40-4F0D-9CF7-6EC0-2DD8575FE345}"/>
          </ac:spMkLst>
        </pc:spChg>
        <pc:spChg chg="add del mod">
          <ac:chgData name="Jordan Thomas" userId="8c92c2acafed4712" providerId="LiveId" clId="{873EEECF-21CC-4479-9C46-9C79C14C32D1}" dt="2024-02-27T18:28:29.298" v="569" actId="478"/>
          <ac:spMkLst>
            <pc:docMk/>
            <pc:sldMk cId="1161344105" sldId="271"/>
            <ac:spMk id="26" creationId="{2A26CBAA-0721-3A83-94FB-03D06A3CDEAD}"/>
          </ac:spMkLst>
        </pc:spChg>
        <pc:spChg chg="add mod">
          <ac:chgData name="Jordan Thomas" userId="8c92c2acafed4712" providerId="LiveId" clId="{873EEECF-21CC-4479-9C46-9C79C14C32D1}" dt="2024-02-27T18:29:30.995" v="585" actId="164"/>
          <ac:spMkLst>
            <pc:docMk/>
            <pc:sldMk cId="1161344105" sldId="271"/>
            <ac:spMk id="27" creationId="{30731524-99F5-5010-F638-656A75D7AB34}"/>
          </ac:spMkLst>
        </pc:spChg>
        <pc:spChg chg="add del mod">
          <ac:chgData name="Jordan Thomas" userId="8c92c2acafed4712" providerId="LiveId" clId="{873EEECF-21CC-4479-9C46-9C79C14C32D1}" dt="2024-02-27T18:29:47.669" v="592" actId="478"/>
          <ac:spMkLst>
            <pc:docMk/>
            <pc:sldMk cId="1161344105" sldId="271"/>
            <ac:spMk id="29" creationId="{C4E2C5B4-32E6-01B3-ED1D-8E66FE3685DB}"/>
          </ac:spMkLst>
        </pc:spChg>
        <pc:spChg chg="mod">
          <ac:chgData name="Jordan Thomas" userId="8c92c2acafed4712" providerId="LiveId" clId="{873EEECF-21CC-4479-9C46-9C79C14C32D1}" dt="2024-02-27T18:29:54.902" v="596"/>
          <ac:spMkLst>
            <pc:docMk/>
            <pc:sldMk cId="1161344105" sldId="271"/>
            <ac:spMk id="44" creationId="{53AD292A-14CF-2814-09C5-0FEFA21AAF6A}"/>
          </ac:spMkLst>
        </pc:spChg>
        <pc:grpChg chg="add del mod">
          <ac:chgData name="Jordan Thomas" userId="8c92c2acafed4712" providerId="LiveId" clId="{873EEECF-21CC-4479-9C46-9C79C14C32D1}" dt="2024-02-27T18:27:48.571" v="557" actId="478"/>
          <ac:grpSpMkLst>
            <pc:docMk/>
            <pc:sldMk cId="1161344105" sldId="271"/>
            <ac:grpSpMk id="3" creationId="{3029B255-B440-AC5D-7DB6-47D8D3C28233}"/>
          </ac:grpSpMkLst>
        </pc:grpChg>
        <pc:grpChg chg="add mod">
          <ac:chgData name="Jordan Thomas" userId="8c92c2acafed4712" providerId="LiveId" clId="{873EEECF-21CC-4479-9C46-9C79C14C32D1}" dt="2024-02-27T18:30:54.119" v="624" actId="1076"/>
          <ac:grpSpMkLst>
            <pc:docMk/>
            <pc:sldMk cId="1161344105" sldId="271"/>
            <ac:grpSpMk id="37" creationId="{210981EE-BCC7-5A5B-EB27-61FA1EE27989}"/>
          </ac:grpSpMkLst>
        </pc:grpChg>
        <pc:grpChg chg="add mod">
          <ac:chgData name="Jordan Thomas" userId="8c92c2acafed4712" providerId="LiveId" clId="{873EEECF-21CC-4479-9C46-9C79C14C32D1}" dt="2024-02-27T18:30:54.119" v="624" actId="1076"/>
          <ac:grpSpMkLst>
            <pc:docMk/>
            <pc:sldMk cId="1161344105" sldId="271"/>
            <ac:grpSpMk id="42" creationId="{BE0E39B2-200F-B90A-ADA9-71E2B1619CF7}"/>
          </ac:grpSpMkLst>
        </pc:grpChg>
        <pc:picChg chg="mod">
          <ac:chgData name="Jordan Thomas" userId="8c92c2acafed4712" providerId="LiveId" clId="{873EEECF-21CC-4479-9C46-9C79C14C32D1}" dt="2024-02-27T18:27:50.541" v="558" actId="1076"/>
          <ac:picMkLst>
            <pc:docMk/>
            <pc:sldMk cId="1161344105" sldId="271"/>
            <ac:picMk id="7" creationId="{50809AC5-7F26-CCC4-3F39-4B5E25B666CB}"/>
          </ac:picMkLst>
        </pc:picChg>
        <pc:picChg chg="add mod">
          <ac:chgData name="Jordan Thomas" userId="8c92c2acafed4712" providerId="LiveId" clId="{873EEECF-21CC-4479-9C46-9C79C14C32D1}" dt="2024-02-27T18:29:30.995" v="585" actId="164"/>
          <ac:picMkLst>
            <pc:docMk/>
            <pc:sldMk cId="1161344105" sldId="271"/>
            <ac:picMk id="21" creationId="{C54EC005-9DED-A8AE-1F1C-56DC88F1F5B9}"/>
          </ac:picMkLst>
        </pc:picChg>
        <pc:picChg chg="add del mod">
          <ac:chgData name="Jordan Thomas" userId="8c92c2acafed4712" providerId="LiveId" clId="{873EEECF-21CC-4479-9C46-9C79C14C32D1}" dt="2024-02-27T18:28:49.641" v="575" actId="478"/>
          <ac:picMkLst>
            <pc:docMk/>
            <pc:sldMk cId="1161344105" sldId="271"/>
            <ac:picMk id="22" creationId="{7A7781F9-4703-4BC8-166A-7CB6F5E4BB91}"/>
          </ac:picMkLst>
        </pc:picChg>
        <pc:picChg chg="add del mod">
          <ac:chgData name="Jordan Thomas" userId="8c92c2acafed4712" providerId="LiveId" clId="{873EEECF-21CC-4479-9C46-9C79C14C32D1}" dt="2024-02-27T18:28:29.298" v="569" actId="478"/>
          <ac:picMkLst>
            <pc:docMk/>
            <pc:sldMk cId="1161344105" sldId="271"/>
            <ac:picMk id="23" creationId="{BBD1DCA9-584C-C518-F01D-59D00777B3EB}"/>
          </ac:picMkLst>
        </pc:picChg>
        <pc:picChg chg="add del mod">
          <ac:chgData name="Jordan Thomas" userId="8c92c2acafed4712" providerId="LiveId" clId="{873EEECF-21CC-4479-9C46-9C79C14C32D1}" dt="2024-02-27T18:28:33.014" v="570" actId="478"/>
          <ac:picMkLst>
            <pc:docMk/>
            <pc:sldMk cId="1161344105" sldId="271"/>
            <ac:picMk id="25" creationId="{485BE162-5165-C595-694C-2688565F0896}"/>
          </ac:picMkLst>
        </pc:picChg>
        <pc:picChg chg="add del mod">
          <ac:chgData name="Jordan Thomas" userId="8c92c2acafed4712" providerId="LiveId" clId="{873EEECF-21CC-4479-9C46-9C79C14C32D1}" dt="2024-02-27T18:29:50.495" v="593" actId="478"/>
          <ac:picMkLst>
            <pc:docMk/>
            <pc:sldMk cId="1161344105" sldId="271"/>
            <ac:picMk id="28" creationId="{BEA78986-241E-E1E7-D8DC-487A5EE1407D}"/>
          </ac:picMkLst>
        </pc:picChg>
        <pc:picChg chg="mod">
          <ac:chgData name="Jordan Thomas" userId="8c92c2acafed4712" providerId="LiveId" clId="{873EEECF-21CC-4479-9C46-9C79C14C32D1}" dt="2024-02-27T18:29:54.902" v="596"/>
          <ac:picMkLst>
            <pc:docMk/>
            <pc:sldMk cId="1161344105" sldId="271"/>
            <ac:picMk id="43" creationId="{122E5B42-B525-D44D-4967-A6B9D6BECBBB}"/>
          </ac:picMkLst>
        </pc:picChg>
        <pc:cxnChg chg="add del mod">
          <ac:chgData name="Jordan Thomas" userId="8c92c2acafed4712" providerId="LiveId" clId="{873EEECF-21CC-4479-9C46-9C79C14C32D1}" dt="2024-02-27T18:27:48.571" v="557" actId="478"/>
          <ac:cxnSpMkLst>
            <pc:docMk/>
            <pc:sldMk cId="1161344105" sldId="271"/>
            <ac:cxnSpMk id="9" creationId="{D9A43598-0CDE-DAEA-34AB-B47012901FF5}"/>
          </ac:cxnSpMkLst>
        </pc:cxnChg>
        <pc:cxnChg chg="add del mod">
          <ac:chgData name="Jordan Thomas" userId="8c92c2acafed4712" providerId="LiveId" clId="{873EEECF-21CC-4479-9C46-9C79C14C32D1}" dt="2024-02-27T18:27:48.571" v="557" actId="478"/>
          <ac:cxnSpMkLst>
            <pc:docMk/>
            <pc:sldMk cId="1161344105" sldId="271"/>
            <ac:cxnSpMk id="14" creationId="{B1785D2D-1755-B119-2E7E-124DD6D6C6E7}"/>
          </ac:cxnSpMkLst>
        </pc:cxnChg>
        <pc:cxnChg chg="add mod ord">
          <ac:chgData name="Jordan Thomas" userId="8c92c2acafed4712" providerId="LiveId" clId="{873EEECF-21CC-4479-9C46-9C79C14C32D1}" dt="2024-02-27T18:30:54.119" v="624" actId="1076"/>
          <ac:cxnSpMkLst>
            <pc:docMk/>
            <pc:sldMk cId="1161344105" sldId="271"/>
            <ac:cxnSpMk id="31" creationId="{EA56DBA4-AD66-1D56-2BBD-C79D01ECE154}"/>
          </ac:cxnSpMkLst>
        </pc:cxnChg>
        <pc:cxnChg chg="add mod ord">
          <ac:chgData name="Jordan Thomas" userId="8c92c2acafed4712" providerId="LiveId" clId="{873EEECF-21CC-4479-9C46-9C79C14C32D1}" dt="2024-02-27T18:30:54.119" v="624" actId="1076"/>
          <ac:cxnSpMkLst>
            <pc:docMk/>
            <pc:sldMk cId="1161344105" sldId="271"/>
            <ac:cxnSpMk id="39" creationId="{A4ADB73C-4F5C-2C39-37BE-98A4129C33F9}"/>
          </ac:cxnSpMkLst>
        </pc:cxnChg>
        <pc:cxnChg chg="add del mod">
          <ac:chgData name="Jordan Thomas" userId="8c92c2acafed4712" providerId="LiveId" clId="{873EEECF-21CC-4479-9C46-9C79C14C32D1}" dt="2024-02-27T18:29:53.152" v="595" actId="478"/>
          <ac:cxnSpMkLst>
            <pc:docMk/>
            <pc:sldMk cId="1161344105" sldId="271"/>
            <ac:cxnSpMk id="41" creationId="{A3455C93-0A6B-60AB-03D1-3438956BA40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0A03-77DE-BA74-2BBD-0C1693C20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85AA9-D016-793A-1916-869EE3902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91DF8-3626-9E8E-5526-5F3CB124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2168-E12C-2128-FF82-B4390542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E7A38-EAE4-1AD1-9601-DB366E66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8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DA1D-FACD-BC14-BCE7-021443C9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6062B-2D45-D4FF-95C4-F2D077E6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28EDE-9183-95BC-B0DC-5821B80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324F0-8C01-FAB7-4F9B-39BC08FF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C60FC-4E38-6CB2-1C99-EA236B24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E35AE-17DF-89A3-4F85-1A16B760E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FB7FB-BA77-12A6-942E-AB08B62CF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56878-1E16-FEBA-4A88-854ACD01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9A127-22BA-19BA-2E50-14406C8E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C75C0-9A9E-6FEC-6E57-A339FBE7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3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A33F-E8CD-327C-0A54-99DEBB38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8DCE-E05B-7705-638B-1B64B9AD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258E5-7D56-DA37-70FC-201F9671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2FDB-0861-BCB8-C605-DB8161D2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D46A-AC25-5356-9A1E-A4AD88B9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0ABA-2825-94BE-9B05-03CB84AA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594F7-8FB3-AB23-4624-0547D040B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CAB7-2FC1-CF93-36FC-13FDEE18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CE99F-DFD2-3B41-734A-35B9DAF8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94D5C-3E05-FE6C-C179-2E45D0C4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BB86-9DAF-8A87-EB3E-A98C316F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04616-C41B-32D7-3F2F-1800D33BB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4C3B4-C8A6-7060-4315-E4A1DFD5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AAF70-E7A4-74D5-60D8-B2FABEBA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6CF7B-E60C-24DF-886B-443DD4AF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0BB3A-2E03-34FA-C1F2-D6DDC9EF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D721-8242-A1A2-18F0-4684C774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EDD45-8357-3055-0823-C47E0B16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8DCEA-17ED-F70B-CE2C-BA6D0076C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1E140-361A-1EBF-672E-8601EAE1C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3C82-1B46-39AB-2409-687F1F243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C0E4E-256F-AB41-8953-8177FB6A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5F7B6-A719-5483-E3F9-544BF6D8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95A64-B53E-63BA-E33C-584BE811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2740-131F-7520-7CD3-672E87A3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A2713-FCAF-465C-52F7-32E033E1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7DF2-C576-B807-0D85-85279CD5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0930F-0FB5-A2A2-069C-7C599CC2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6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80F31-A75D-8772-CC98-46AFE2EF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D47CF-ACFD-C1B3-8FE0-DA6A9E63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415C6-8D21-2411-D30A-87688268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920C-38A5-3312-C480-0929FB22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A65A-E007-EBFB-3430-59772CAA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D8ED0-B9E4-9D04-802A-83B431C0F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40EA3-4D9B-458D-7887-B39A2F29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3A854-FFEA-8858-738B-B02DF2E2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70A97-47FD-941B-0EA5-B5B51196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0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C8F7-6043-5625-5998-11F0DFA7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EF654-9683-4425-6B3D-4491DDD23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82666-AAFD-6B68-EA96-DDC780367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6AEAD-7AE2-EEF6-FC6A-BF4A770B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51C52-9BD0-7D88-3CB9-73267F36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9C991-AAB7-D364-73A2-CB97358D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027B3-8E93-97A7-5F48-4B6EC74B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D09E-2A03-2BF5-4323-AD4FCF254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A31DE-987D-812D-E8BB-3FBCCF16A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BD333-AB64-4DAD-965E-79C3D2C913D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46469-839E-99DE-35BB-A3A636DA0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74E8-FC25-7626-8EE0-49FF6D971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79ACC-6534-4BCB-AD8B-662592CB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6542-5B79-8FF8-E3A8-A85A06F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Swapping Quantum-Classical Coexistence Experiments at Fermi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05557A-7D8F-F735-AB29-55627DF9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8203" y="2080346"/>
            <a:ext cx="7596387" cy="4027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B16897-800A-252D-29AC-D2F9F561E2D9}"/>
              </a:ext>
            </a:extLst>
          </p:cNvPr>
          <p:cNvSpPr/>
          <p:nvPr/>
        </p:nvSpPr>
        <p:spPr>
          <a:xfrm>
            <a:off x="333765" y="365124"/>
            <a:ext cx="11248635" cy="13255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768F-0B08-3B56-1F2B-D38D7F86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76085"/>
            <a:ext cx="10515600" cy="1325563"/>
          </a:xfrm>
        </p:spPr>
        <p:txBody>
          <a:bodyPr/>
          <a:lstStyle/>
          <a:p>
            <a:r>
              <a:rPr lang="en-US" b="1" dirty="0"/>
              <a:t>Next steps:</a:t>
            </a:r>
            <a:br>
              <a:rPr lang="en-US" b="1" dirty="0"/>
            </a:br>
            <a:r>
              <a:rPr lang="en-US" b="1" dirty="0"/>
              <a:t>New classical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9F911-CD1B-C527-127F-ED37AB0A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876" y="3864676"/>
            <a:ext cx="3959792" cy="1062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B67C8-2923-5A7B-8FA3-53006779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448" y="3658519"/>
            <a:ext cx="2035752" cy="1268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E6B319-8266-1D08-2FFB-4C7FC93C57F9}"/>
              </a:ext>
            </a:extLst>
          </p:cNvPr>
          <p:cNvSpPr txBox="1"/>
          <p:nvPr/>
        </p:nvSpPr>
        <p:spPr>
          <a:xfrm>
            <a:off x="8068921" y="5138480"/>
            <a:ext cx="2758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Receiver Sensitivity</a:t>
            </a:r>
            <a:endParaRPr lang="en-US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&lt;-20dBm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0FF99-D0C3-AF95-21F7-9FF3BCAEF0FE}"/>
              </a:ext>
            </a:extLst>
          </p:cNvPr>
          <p:cNvSpPr txBox="1"/>
          <p:nvPr/>
        </p:nvSpPr>
        <p:spPr>
          <a:xfrm>
            <a:off x="6312823" y="5146946"/>
            <a:ext cx="188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TX Power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1~6dBm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7733E-8951-B32C-CA60-CE2F37CCFD73}"/>
              </a:ext>
            </a:extLst>
          </p:cNvPr>
          <p:cNvSpPr txBox="1"/>
          <p:nvPr/>
        </p:nvSpPr>
        <p:spPr>
          <a:xfrm>
            <a:off x="728818" y="1937938"/>
            <a:ext cx="4298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Want to investigate various possible coexistence sources</a:t>
            </a:r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/>
              <a:t>Beginning with 1310-nm laser that was used in previous time sync experiments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Bought 1270-nm SFPs capable of 10 Gbps classical data</a:t>
            </a:r>
          </a:p>
          <a:p>
            <a:pPr marL="285750" indent="-285750">
              <a:buFontTx/>
              <a:buChar char="-"/>
            </a:pPr>
            <a:r>
              <a:rPr lang="en-US" dirty="0"/>
              <a:t>Should have lower Raman noise compared to 1310 nm</a:t>
            </a:r>
          </a:p>
          <a:p>
            <a:pPr marL="285750" indent="-285750">
              <a:buFontTx/>
              <a:buChar char="-"/>
            </a:pPr>
            <a:r>
              <a:rPr lang="en-US" dirty="0"/>
              <a:t>Will eventually implement 10 Gbps classical channels alongside swapping signals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10A03-BB96-1C32-ABAD-C72BF9940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4" b="238"/>
          <a:stretch/>
        </p:blipFill>
        <p:spPr bwMode="auto">
          <a:xfrm>
            <a:off x="6240285" y="289205"/>
            <a:ext cx="5113515" cy="32974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5EF717-05C7-1CCF-75E0-DC36AA7AAA9E}"/>
              </a:ext>
            </a:extLst>
          </p:cNvPr>
          <p:cNvSpPr/>
          <p:nvPr/>
        </p:nvSpPr>
        <p:spPr>
          <a:xfrm>
            <a:off x="6798733" y="365125"/>
            <a:ext cx="313267" cy="473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C2449-480E-E2A2-1884-E05A73C6D2C3}"/>
              </a:ext>
            </a:extLst>
          </p:cNvPr>
          <p:cNvSpPr txBox="1"/>
          <p:nvPr/>
        </p:nvSpPr>
        <p:spPr>
          <a:xfrm>
            <a:off x="6731667" y="88538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Quantum signal = 1536 nm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AE47BE-318D-C321-AAC8-0C164C9E1D99}"/>
              </a:ext>
            </a:extLst>
          </p:cNvPr>
          <p:cNvSpPr txBox="1"/>
          <p:nvPr/>
        </p:nvSpPr>
        <p:spPr>
          <a:xfrm>
            <a:off x="7983876" y="12211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highlight>
                  <a:srgbClr val="C0C0C0"/>
                </a:highlight>
              </a:rPr>
              <a:t>1310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6A9F3-AAEE-E27E-DB39-E3AC90F139CA}"/>
              </a:ext>
            </a:extLst>
          </p:cNvPr>
          <p:cNvSpPr txBox="1"/>
          <p:nvPr/>
        </p:nvSpPr>
        <p:spPr>
          <a:xfrm>
            <a:off x="8037546" y="240835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</a:rPr>
              <a:t>1270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C7CE6C-3EC7-F916-B6D1-43A0331F07FB}"/>
              </a:ext>
            </a:extLst>
          </p:cNvPr>
          <p:cNvCxnSpPr/>
          <p:nvPr/>
        </p:nvCxnSpPr>
        <p:spPr>
          <a:xfrm>
            <a:off x="7983876" y="1376413"/>
            <a:ext cx="0" cy="140126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6A0189E-8E9A-688B-C137-F568069AD79F}"/>
              </a:ext>
            </a:extLst>
          </p:cNvPr>
          <p:cNvSpPr/>
          <p:nvPr/>
        </p:nvSpPr>
        <p:spPr>
          <a:xfrm>
            <a:off x="321595" y="386014"/>
            <a:ext cx="5786578" cy="13255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768F-0B08-3B56-1F2B-D38D7F86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23" y="-7150"/>
            <a:ext cx="11600902" cy="1325563"/>
          </a:xfrm>
        </p:spPr>
        <p:txBody>
          <a:bodyPr/>
          <a:lstStyle/>
          <a:p>
            <a:r>
              <a:rPr lang="en-US" b="1" dirty="0"/>
              <a:t>Next steps: move towards swapping over 20 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7733E-8951-B32C-CA60-CE2F37CCFD73}"/>
              </a:ext>
            </a:extLst>
          </p:cNvPr>
          <p:cNvSpPr txBox="1"/>
          <p:nvPr/>
        </p:nvSpPr>
        <p:spPr>
          <a:xfrm>
            <a:off x="434223" y="1050418"/>
            <a:ext cx="113235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-     Go back to see if we can optimize HOM interference visibility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Try swapping in e/l basis with coexistence over 10 km+10 km, should be easier to manage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Investigate how including the 10-km may impact arrival time at the BSM node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Explore options in how to increase rates via getting lower loss FBGs?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Note: time-bin entanglement distribution coexistence has not been studied yet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863A1C-A6A1-56B0-DB25-0A2DCF542BC7}"/>
              </a:ext>
            </a:extLst>
          </p:cNvPr>
          <p:cNvSpPr/>
          <p:nvPr/>
        </p:nvSpPr>
        <p:spPr>
          <a:xfrm>
            <a:off x="295549" y="136730"/>
            <a:ext cx="11600902" cy="9936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96A82A6-9AA0-109D-EE4E-539AC22A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6" y="3150252"/>
            <a:ext cx="3919871" cy="27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8A96C0-5B65-55DF-11E3-D79B2577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5655" y="3008032"/>
            <a:ext cx="6095999" cy="33539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035175-972E-3BB8-FB57-5777FF473311}"/>
              </a:ext>
            </a:extLst>
          </p:cNvPr>
          <p:cNvCxnSpPr>
            <a:cxnSpLocks/>
          </p:cNvCxnSpPr>
          <p:nvPr/>
        </p:nvCxnSpPr>
        <p:spPr>
          <a:xfrm flipH="1">
            <a:off x="1735784" y="5478012"/>
            <a:ext cx="25781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24B120-A93D-3B76-7A9B-5627BFEAF749}"/>
              </a:ext>
            </a:extLst>
          </p:cNvPr>
          <p:cNvSpPr txBox="1"/>
          <p:nvPr/>
        </p:nvSpPr>
        <p:spPr>
          <a:xfrm>
            <a:off x="434223" y="60603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&gt;10 times lower heralding eff. at 32 pm BW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</a:t>
            </a:r>
            <a:r>
              <a:rPr lang="en-US" dirty="0">
                <a:solidFill>
                  <a:srgbClr val="C00000"/>
                </a:solidFill>
              </a:rPr>
              <a:t>10,000 lower 4-fold rates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62967-1371-8FAD-B692-D2CF727B1B2B}"/>
              </a:ext>
            </a:extLst>
          </p:cNvPr>
          <p:cNvSpPr txBox="1"/>
          <p:nvPr/>
        </p:nvSpPr>
        <p:spPr>
          <a:xfrm>
            <a:off x="7875802" y="39030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 km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C53004-259D-6BDE-A10C-A639EE38F633}"/>
              </a:ext>
            </a:extLst>
          </p:cNvPr>
          <p:cNvSpPr txBox="1"/>
          <p:nvPr/>
        </p:nvSpPr>
        <p:spPr>
          <a:xfrm>
            <a:off x="7888502" y="53590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 km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C5123-E792-5A0A-6C57-44DE5A6CE465}"/>
              </a:ext>
            </a:extLst>
          </p:cNvPr>
          <p:cNvSpPr/>
          <p:nvPr/>
        </p:nvSpPr>
        <p:spPr>
          <a:xfrm>
            <a:off x="10223500" y="2679700"/>
            <a:ext cx="1811625" cy="5898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6542-5B79-8FF8-E3A8-A85A06F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133" y="89295"/>
            <a:ext cx="10515600" cy="1325563"/>
          </a:xfrm>
        </p:spPr>
        <p:txBody>
          <a:bodyPr/>
          <a:lstStyle/>
          <a:p>
            <a:r>
              <a:rPr lang="en-US" b="1" dirty="0"/>
              <a:t>Characterization of current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81AF9-63D0-37B9-7E5D-0BD49CAADDEC}"/>
              </a:ext>
            </a:extLst>
          </p:cNvPr>
          <p:cNvSpPr txBox="1"/>
          <p:nvPr/>
        </p:nvSpPr>
        <p:spPr>
          <a:xfrm>
            <a:off x="587824" y="1546601"/>
            <a:ext cx="6414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Spent first few weeks trying to re-create Caltech’s old results when they worked with this system</a:t>
            </a:r>
          </a:p>
          <a:p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 lot of debugging various things at first</a:t>
            </a:r>
          </a:p>
          <a:p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have characterized heralding efficiencies, 	entanglement visibility, HOM interference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D862A4-A929-FBD3-A442-3DC5AA73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55" y="3630855"/>
            <a:ext cx="7070114" cy="24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4422006-2229-937B-F009-DE1BC8B39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14" y="3502781"/>
            <a:ext cx="4214505" cy="30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D4C4DF4-2A2E-DCAD-DAB8-829E5E86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60" y="3338942"/>
            <a:ext cx="4036260" cy="317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A8E42B-9E57-2DD8-4CAC-94DF1057729A}"/>
              </a:ext>
            </a:extLst>
          </p:cNvPr>
          <p:cNvSpPr txBox="1"/>
          <p:nvPr/>
        </p:nvSpPr>
        <p:spPr>
          <a:xfrm>
            <a:off x="8022062" y="2212963"/>
            <a:ext cx="3811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HOM dip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 Visibility ~ 65 +/- 5%</a:t>
            </a:r>
          </a:p>
          <a:p>
            <a:r>
              <a:rPr lang="en-US" sz="1600" dirty="0"/>
              <a:t>Caltech was able to get ~90%, so we are still investigating more optimization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5D59CE-320B-3644-91A0-BAC99A1BD94B}"/>
              </a:ext>
            </a:extLst>
          </p:cNvPr>
          <p:cNvSpPr/>
          <p:nvPr/>
        </p:nvSpPr>
        <p:spPr>
          <a:xfrm>
            <a:off x="333765" y="285645"/>
            <a:ext cx="11403775" cy="8564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6542-5B79-8FF8-E3A8-A85A06F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-78358"/>
            <a:ext cx="10515600" cy="1325563"/>
          </a:xfrm>
        </p:spPr>
        <p:txBody>
          <a:bodyPr/>
          <a:lstStyle/>
          <a:p>
            <a:r>
              <a:rPr lang="en-US" b="1" dirty="0"/>
              <a:t>Experiments over 10 km of fiber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078F1-5184-44C7-9C7C-54C85C025F24}"/>
              </a:ext>
            </a:extLst>
          </p:cNvPr>
          <p:cNvSpPr/>
          <p:nvPr/>
        </p:nvSpPr>
        <p:spPr>
          <a:xfrm>
            <a:off x="8360492" y="3007705"/>
            <a:ext cx="1386038" cy="7507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81AF9-63D0-37B9-7E5D-0BD49CAADDEC}"/>
              </a:ext>
            </a:extLst>
          </p:cNvPr>
          <p:cNvSpPr txBox="1"/>
          <p:nvPr/>
        </p:nvSpPr>
        <p:spPr>
          <a:xfrm>
            <a:off x="712982" y="1136321"/>
            <a:ext cx="105155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are beginning to do some coexistence experiments over ~10 km of spooled fiber</a:t>
            </a:r>
          </a:p>
          <a:p>
            <a:endParaRPr lang="en-US" sz="2000" dirty="0"/>
          </a:p>
          <a:p>
            <a:pPr lvl="1"/>
            <a:r>
              <a:rPr lang="en-US" sz="2000" b="1" u="sng" dirty="0"/>
              <a:t>Step 1: </a:t>
            </a:r>
            <a:r>
              <a:rPr lang="en-US" sz="2000" dirty="0"/>
              <a:t>entanglement distribution to the BSM node over 10.6 km fiber</a:t>
            </a:r>
          </a:p>
          <a:p>
            <a:pPr lvl="1"/>
            <a:endParaRPr lang="en-US" sz="20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Study the parameters in which Caltech was able to achieve good swapping fidelity to predict how noise may impact system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 filter bandwidth for indistinguishability, mean photon pair numbers for multi-photon effects, …, as a function of classical power levels and classical source wavelength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5EDFBA-EC74-7F98-4FE1-218B38A97350}"/>
              </a:ext>
            </a:extLst>
          </p:cNvPr>
          <p:cNvSpPr/>
          <p:nvPr/>
        </p:nvSpPr>
        <p:spPr>
          <a:xfrm>
            <a:off x="346465" y="114707"/>
            <a:ext cx="11248635" cy="8564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1811C1D-A22B-1C89-0000-0FA0FC26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529" y="3961904"/>
            <a:ext cx="8822942" cy="27327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B1083F-B025-5033-36F4-13664F9EBC73}"/>
              </a:ext>
            </a:extLst>
          </p:cNvPr>
          <p:cNvSpPr/>
          <p:nvPr/>
        </p:nvSpPr>
        <p:spPr>
          <a:xfrm>
            <a:off x="2661920" y="6278880"/>
            <a:ext cx="1422400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F8EF8-47BE-3794-CDD6-03D83749F87C}"/>
              </a:ext>
            </a:extLst>
          </p:cNvPr>
          <p:cNvSpPr txBox="1"/>
          <p:nvPr/>
        </p:nvSpPr>
        <p:spPr>
          <a:xfrm>
            <a:off x="2307860" y="6221065"/>
            <a:ext cx="213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Classical source</a:t>
            </a:r>
          </a:p>
        </p:txBody>
      </p:sp>
    </p:spTree>
    <p:extLst>
      <p:ext uri="{BB962C8B-B14F-4D97-AF65-F5344CB8AC3E}">
        <p14:creationId xmlns:p14="http://schemas.microsoft.com/office/powerpoint/2010/main" val="194707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D453-5DBB-0519-CFD8-240A47C8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74" y="-105611"/>
            <a:ext cx="11334253" cy="1325563"/>
          </a:xfrm>
        </p:spPr>
        <p:txBody>
          <a:bodyPr/>
          <a:lstStyle/>
          <a:p>
            <a:r>
              <a:rPr lang="en-US" b="1" dirty="0"/>
              <a:t>Coincidence detection with long time delays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0A9FD-22AE-F614-DFED-8D784454D578}"/>
              </a:ext>
            </a:extLst>
          </p:cNvPr>
          <p:cNvSpPr txBox="1"/>
          <p:nvPr/>
        </p:nvSpPr>
        <p:spPr>
          <a:xfrm>
            <a:off x="378290" y="1036281"/>
            <a:ext cx="1079954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coincidence detection over longer fibers and large time delays between each photon,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allow the time-tags of the photons to have large delays to match up coincidences with correct time slot 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data collection only allowed small delays using hardware delay of time-tagger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implemented software delay feature of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Swabbian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time-tagger to allow for delaying each channel by arbitrary amounts 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previously limited to ~nanosecond delays  now allow arbitrary delay (currently doing ~51 </a:t>
            </a:r>
            <a:r>
              <a: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 added into GUI data collection system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hord 44">
            <a:extLst>
              <a:ext uri="{FF2B5EF4-FFF2-40B4-BE49-F238E27FC236}">
                <a16:creationId xmlns:a16="http://schemas.microsoft.com/office/drawing/2014/main" id="{CE692410-C8CC-0DBB-0375-6BE283BE40B4}"/>
              </a:ext>
            </a:extLst>
          </p:cNvPr>
          <p:cNvSpPr/>
          <p:nvPr/>
        </p:nvSpPr>
        <p:spPr>
          <a:xfrm rot="12238641">
            <a:off x="7531964" y="4944082"/>
            <a:ext cx="283910" cy="277055"/>
          </a:xfrm>
          <a:prstGeom prst="chor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hord 46">
            <a:extLst>
              <a:ext uri="{FF2B5EF4-FFF2-40B4-BE49-F238E27FC236}">
                <a16:creationId xmlns:a16="http://schemas.microsoft.com/office/drawing/2014/main" id="{61EE33CD-2504-73D7-6A20-43EB60B4EEB4}"/>
              </a:ext>
            </a:extLst>
          </p:cNvPr>
          <p:cNvSpPr/>
          <p:nvPr/>
        </p:nvSpPr>
        <p:spPr>
          <a:xfrm rot="12238641">
            <a:off x="7531964" y="4431245"/>
            <a:ext cx="283910" cy="277055"/>
          </a:xfrm>
          <a:prstGeom prst="chor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hord 48">
            <a:extLst>
              <a:ext uri="{FF2B5EF4-FFF2-40B4-BE49-F238E27FC236}">
                <a16:creationId xmlns:a16="http://schemas.microsoft.com/office/drawing/2014/main" id="{8D9A5D13-2CA7-94AB-47B2-31EA4A76C5BC}"/>
              </a:ext>
            </a:extLst>
          </p:cNvPr>
          <p:cNvSpPr/>
          <p:nvPr/>
        </p:nvSpPr>
        <p:spPr>
          <a:xfrm rot="12238641">
            <a:off x="7531964" y="5455223"/>
            <a:ext cx="283910" cy="277055"/>
          </a:xfrm>
          <a:prstGeom prst="chor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hord 50">
            <a:extLst>
              <a:ext uri="{FF2B5EF4-FFF2-40B4-BE49-F238E27FC236}">
                <a16:creationId xmlns:a16="http://schemas.microsoft.com/office/drawing/2014/main" id="{D0497EBE-8AFA-2301-3F25-5FC94612EB05}"/>
              </a:ext>
            </a:extLst>
          </p:cNvPr>
          <p:cNvSpPr/>
          <p:nvPr/>
        </p:nvSpPr>
        <p:spPr>
          <a:xfrm rot="12238641">
            <a:off x="7544939" y="5883542"/>
            <a:ext cx="283910" cy="277055"/>
          </a:xfrm>
          <a:prstGeom prst="chor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18A636A-BFD6-50DE-6E0D-DF7E9E20F9D0}"/>
              </a:ext>
            </a:extLst>
          </p:cNvPr>
          <p:cNvCxnSpPr/>
          <p:nvPr/>
        </p:nvCxnSpPr>
        <p:spPr>
          <a:xfrm>
            <a:off x="7777726" y="4585545"/>
            <a:ext cx="16397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3DE2C9-FECE-6069-F77B-8565B7B3A664}"/>
              </a:ext>
            </a:extLst>
          </p:cNvPr>
          <p:cNvCxnSpPr/>
          <p:nvPr/>
        </p:nvCxnSpPr>
        <p:spPr>
          <a:xfrm>
            <a:off x="7777726" y="5081231"/>
            <a:ext cx="16397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A558A86-A826-0DB5-2FEB-66B3970F2F08}"/>
              </a:ext>
            </a:extLst>
          </p:cNvPr>
          <p:cNvCxnSpPr/>
          <p:nvPr/>
        </p:nvCxnSpPr>
        <p:spPr>
          <a:xfrm>
            <a:off x="7818366" y="5606625"/>
            <a:ext cx="16397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DB73BEE-83CA-0603-C711-CADEA95AD929}"/>
              </a:ext>
            </a:extLst>
          </p:cNvPr>
          <p:cNvCxnSpPr/>
          <p:nvPr/>
        </p:nvCxnSpPr>
        <p:spPr>
          <a:xfrm>
            <a:off x="7818366" y="6041507"/>
            <a:ext cx="16397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EEF45DA-35B2-9ED0-0B3B-F9EF42064919}"/>
              </a:ext>
            </a:extLst>
          </p:cNvPr>
          <p:cNvSpPr/>
          <p:nvPr/>
        </p:nvSpPr>
        <p:spPr>
          <a:xfrm>
            <a:off x="8398960" y="4385512"/>
            <a:ext cx="446491" cy="1820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TDC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450DF9-6BA8-7943-66E1-E99430E2A3F7}"/>
              </a:ext>
            </a:extLst>
          </p:cNvPr>
          <p:cNvSpPr txBox="1"/>
          <p:nvPr/>
        </p:nvSpPr>
        <p:spPr>
          <a:xfrm>
            <a:off x="9458092" y="4340847"/>
            <a:ext cx="936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= 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FF193D-9806-D83F-87FA-64FC84A66E98}"/>
              </a:ext>
            </a:extLst>
          </p:cNvPr>
          <p:cNvSpPr txBox="1"/>
          <p:nvPr/>
        </p:nvSpPr>
        <p:spPr>
          <a:xfrm>
            <a:off x="9488046" y="4843249"/>
            <a:ext cx="936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-25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AA45DB-A869-088B-5D6D-D76995957F08}"/>
              </a:ext>
            </a:extLst>
          </p:cNvPr>
          <p:cNvSpPr txBox="1"/>
          <p:nvPr/>
        </p:nvSpPr>
        <p:spPr>
          <a:xfrm>
            <a:off x="9488046" y="5369336"/>
            <a:ext cx="936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0" baseline="-250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DF6968-3D24-88AF-5D62-00149C0ABC71}"/>
              </a:ext>
            </a:extLst>
          </p:cNvPr>
          <p:cNvSpPr txBox="1"/>
          <p:nvPr/>
        </p:nvSpPr>
        <p:spPr>
          <a:xfrm>
            <a:off x="9515711" y="5837809"/>
            <a:ext cx="936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0" baseline="-250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56C6ED-8738-8ED0-B738-5E4BB9AA5A2F}"/>
              </a:ext>
            </a:extLst>
          </p:cNvPr>
          <p:cNvSpPr txBox="1"/>
          <p:nvPr/>
        </p:nvSpPr>
        <p:spPr>
          <a:xfrm>
            <a:off x="7192532" y="3584537"/>
            <a:ext cx="341298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Record multi-photon coincidences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with software delay of time-tags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2205115-5A3D-2B6B-1586-BC9B4C2B2A4E}"/>
              </a:ext>
            </a:extLst>
          </p:cNvPr>
          <p:cNvSpPr/>
          <p:nvPr/>
        </p:nvSpPr>
        <p:spPr>
          <a:xfrm>
            <a:off x="314218" y="101308"/>
            <a:ext cx="11020035" cy="8564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06C139F-9D31-6387-9CD9-3A04B996261D}"/>
              </a:ext>
            </a:extLst>
          </p:cNvPr>
          <p:cNvSpPr txBox="1"/>
          <p:nvPr/>
        </p:nvSpPr>
        <p:spPr>
          <a:xfrm>
            <a:off x="7155028" y="622819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SNSPDs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FD2401-1E8A-70D4-5DB3-E68BB5169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1590" y="4297743"/>
            <a:ext cx="498814" cy="3617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3B5CA7-3945-8DB6-0E57-0DAD4794B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9994" y="4886149"/>
            <a:ext cx="498814" cy="3617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56FC418-CA1A-E101-917A-92B59CD41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9994" y="5433735"/>
            <a:ext cx="498814" cy="3617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2DCCB3-F500-9338-6AF7-287525C5A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4565" y="5896315"/>
            <a:ext cx="498814" cy="3617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4ED905A-19ED-8F69-3935-4B163CFC019A}"/>
              </a:ext>
            </a:extLst>
          </p:cNvPr>
          <p:cNvSpPr/>
          <p:nvPr/>
        </p:nvSpPr>
        <p:spPr>
          <a:xfrm>
            <a:off x="10460040" y="4276855"/>
            <a:ext cx="290957" cy="2020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E1F207-9E50-28DC-7FB8-F7230F7FB221}"/>
              </a:ext>
            </a:extLst>
          </p:cNvPr>
          <p:cNvSpPr/>
          <p:nvPr/>
        </p:nvSpPr>
        <p:spPr>
          <a:xfrm>
            <a:off x="10773320" y="4285755"/>
            <a:ext cx="246299" cy="2020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995396A4-76F7-04C0-8137-BFD39D10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6385" y="4334292"/>
            <a:ext cx="498814" cy="36172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6E2707F-F89C-088E-058C-94FA216B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715" y="4813038"/>
            <a:ext cx="498814" cy="36172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5CF03E-781B-77EA-4D74-5E60C26AA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8595" y="5369336"/>
            <a:ext cx="498814" cy="36172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5A70F55-67EF-5D9A-4C36-3518F2058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6428" y="5785039"/>
            <a:ext cx="498814" cy="361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2610BD-4767-CE7A-BB54-03B53D978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44" y="3811812"/>
            <a:ext cx="5588963" cy="27259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4025E3C-D19B-58DB-F1FD-A935E9959236}"/>
              </a:ext>
            </a:extLst>
          </p:cNvPr>
          <p:cNvSpPr txBox="1"/>
          <p:nvPr/>
        </p:nvSpPr>
        <p:spPr>
          <a:xfrm>
            <a:off x="10795825" y="5017640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4-fold</a:t>
            </a:r>
          </a:p>
          <a:p>
            <a:pPr algn="ctr"/>
            <a:r>
              <a:rPr lang="en-US" dirty="0"/>
              <a:t>coincidence</a:t>
            </a:r>
          </a:p>
        </p:txBody>
      </p:sp>
    </p:spTree>
    <p:extLst>
      <p:ext uri="{BB962C8B-B14F-4D97-AF65-F5344CB8AC3E}">
        <p14:creationId xmlns:p14="http://schemas.microsoft.com/office/powerpoint/2010/main" val="239038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6542-5B79-8FF8-E3A8-A85A06F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20" y="-119819"/>
            <a:ext cx="1261092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Modified Bell state analyzer for 10-km and coexistence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81AF9-63D0-37B9-7E5D-0BD49CAADDEC}"/>
              </a:ext>
            </a:extLst>
          </p:cNvPr>
          <p:cNvSpPr txBox="1"/>
          <p:nvPr/>
        </p:nvSpPr>
        <p:spPr>
          <a:xfrm>
            <a:off x="210780" y="1108207"/>
            <a:ext cx="11511013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Allowing coexistence with WDMs</a:t>
            </a:r>
          </a:p>
          <a:p>
            <a:pPr marL="857250" lvl="1" indent="-400050">
              <a:buAutoNum type="romanLcPeriod"/>
            </a:pPr>
            <a:r>
              <a:rPr lang="en-US" dirty="0">
                <a:solidFill>
                  <a:srgbClr val="FF0000"/>
                </a:solidFill>
              </a:rPr>
              <a:t>Added in WDMs to de-multiplex classical light </a:t>
            </a:r>
            <a:r>
              <a:rPr lang="en-US" dirty="0"/>
              <a:t>and also provide high isolation of the classical light </a:t>
            </a:r>
          </a:p>
          <a:p>
            <a:pPr marL="857250" lvl="1" indent="-400050">
              <a:buAutoNum type="romanL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sz="2000" b="1" dirty="0"/>
              <a:t>Polarization control:</a:t>
            </a:r>
          </a:p>
          <a:p>
            <a:pPr marL="857250" lvl="1" indent="-400050">
              <a:buAutoNum type="romanLcPeriod"/>
            </a:pPr>
            <a:r>
              <a:rPr lang="en-US" dirty="0"/>
              <a:t>Previous system had polarization maintaining fiber throughout entire system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Not compatible with long distance non-PM fiber links</a:t>
            </a:r>
          </a:p>
          <a:p>
            <a:pPr lvl="1"/>
            <a:r>
              <a:rPr lang="en-US" dirty="0"/>
              <a:t>ii. </a:t>
            </a:r>
            <a:r>
              <a:rPr lang="en-US" dirty="0">
                <a:solidFill>
                  <a:srgbClr val="FF0000"/>
                </a:solidFill>
              </a:rPr>
              <a:t>Added in a FPC+PBS combination before a PM 50:50 splitter 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ym typeface="Wingdings" panose="05000000000000000000" pitchFamily="2" charset="2"/>
              </a:rPr>
              <a:t> guarantees polarization indistinguishability, polarization rotations should only impact rates (not fidelity)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8FEDD-8BFD-6054-AFFD-EA7EDD4EAD75}"/>
              </a:ext>
            </a:extLst>
          </p:cNvPr>
          <p:cNvSpPr/>
          <p:nvPr/>
        </p:nvSpPr>
        <p:spPr>
          <a:xfrm>
            <a:off x="247343" y="86661"/>
            <a:ext cx="11474450" cy="8564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708D36-8464-B14A-2BC9-BEFB0F146DB2}"/>
              </a:ext>
            </a:extLst>
          </p:cNvPr>
          <p:cNvGrpSpPr/>
          <p:nvPr/>
        </p:nvGrpSpPr>
        <p:grpSpPr>
          <a:xfrm>
            <a:off x="6046164" y="4050180"/>
            <a:ext cx="1353190" cy="2496392"/>
            <a:chOff x="3180380" y="3596174"/>
            <a:chExt cx="1701141" cy="33711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B0E5E0-32E3-5742-2333-43887ADD07CE}"/>
                </a:ext>
              </a:extLst>
            </p:cNvPr>
            <p:cNvSpPr txBox="1"/>
            <p:nvPr/>
          </p:nvSpPr>
          <p:spPr>
            <a:xfrm>
              <a:off x="3180380" y="3596174"/>
              <a:ext cx="1559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Classical receiver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9A4B1F-7594-8B0F-577D-D2386C3B7D3B}"/>
                </a:ext>
              </a:extLst>
            </p:cNvPr>
            <p:cNvSpPr txBox="1"/>
            <p:nvPr/>
          </p:nvSpPr>
          <p:spPr>
            <a:xfrm>
              <a:off x="3321862" y="6659573"/>
              <a:ext cx="1559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Classical receiver</a:t>
              </a: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76FC8C5F-39E9-4D63-9F85-9F5CBE1A7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79" y="4376774"/>
            <a:ext cx="3840454" cy="1963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BCFD3A-1FCC-58F6-6CF6-E39338BBE9EC}"/>
              </a:ext>
            </a:extLst>
          </p:cNvPr>
          <p:cNvSpPr txBox="1"/>
          <p:nvPr/>
        </p:nvSpPr>
        <p:spPr>
          <a:xfrm>
            <a:off x="405060" y="3569077"/>
            <a:ext cx="3627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Old setup</a:t>
            </a:r>
          </a:p>
          <a:p>
            <a:pPr algn="ctr"/>
            <a:r>
              <a:rPr lang="en-US" sz="2000" b="1" u="sng" dirty="0"/>
              <a:t>(PM fiber from source to BSM)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3EA89-5F99-80A9-6C96-73F5317ABA6E}"/>
              </a:ext>
            </a:extLst>
          </p:cNvPr>
          <p:cNvSpPr txBox="1"/>
          <p:nvPr/>
        </p:nvSpPr>
        <p:spPr>
          <a:xfrm>
            <a:off x="210780" y="583120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127F1"/>
                </a:solidFill>
              </a:rPr>
              <a:t>PM fiber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4ACBB1-BACE-546A-B7F0-E6CEC8B1EF25}"/>
              </a:ext>
            </a:extLst>
          </p:cNvPr>
          <p:cNvSpPr txBox="1"/>
          <p:nvPr/>
        </p:nvSpPr>
        <p:spPr>
          <a:xfrm>
            <a:off x="7286810" y="3575417"/>
            <a:ext cx="236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New BSM setup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7C22784-6593-DD64-D8CD-BA28F3D33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5390" y="4370261"/>
            <a:ext cx="6694731" cy="192220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3CE3E2-BE67-D437-FF41-9FB4AE68F20E}"/>
              </a:ext>
            </a:extLst>
          </p:cNvPr>
          <p:cNvGrpSpPr/>
          <p:nvPr/>
        </p:nvGrpSpPr>
        <p:grpSpPr>
          <a:xfrm>
            <a:off x="4887247" y="4571963"/>
            <a:ext cx="697247" cy="503877"/>
            <a:chOff x="5024287" y="4627630"/>
            <a:chExt cx="940614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A55C93-17B0-D878-BF25-79D1125A4B5E}"/>
                </a:ext>
              </a:extLst>
            </p:cNvPr>
            <p:cNvSpPr/>
            <p:nvPr/>
          </p:nvSpPr>
          <p:spPr>
            <a:xfrm>
              <a:off x="5199136" y="4627630"/>
              <a:ext cx="548640" cy="548640"/>
            </a:xfrm>
            <a:prstGeom prst="ellips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9ADAAF-18A9-747E-36BB-B107AA1EDB7D}"/>
                </a:ext>
              </a:extLst>
            </p:cNvPr>
            <p:cNvSpPr/>
            <p:nvPr/>
          </p:nvSpPr>
          <p:spPr>
            <a:xfrm>
              <a:off x="5322488" y="4627630"/>
              <a:ext cx="548640" cy="548640"/>
            </a:xfrm>
            <a:prstGeom prst="ellips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078448-5586-470F-86F6-72F0FC7D1F8B}"/>
                </a:ext>
              </a:extLst>
            </p:cNvPr>
            <p:cNvSpPr/>
            <p:nvPr/>
          </p:nvSpPr>
          <p:spPr>
            <a:xfrm>
              <a:off x="5416261" y="4627630"/>
              <a:ext cx="548640" cy="548640"/>
            </a:xfrm>
            <a:prstGeom prst="ellips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36844F-CECB-800F-666D-112372F145CD}"/>
                </a:ext>
              </a:extLst>
            </p:cNvPr>
            <p:cNvCxnSpPr/>
            <p:nvPr/>
          </p:nvCxnSpPr>
          <p:spPr>
            <a:xfrm>
              <a:off x="5024287" y="5176270"/>
              <a:ext cx="84670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C5E62DB9-8D3C-ACAE-475E-8E670D6055B8}"/>
              </a:ext>
            </a:extLst>
          </p:cNvPr>
          <p:cNvSpPr/>
          <p:nvPr/>
        </p:nvSpPr>
        <p:spPr>
          <a:xfrm>
            <a:off x="5014217" y="5641084"/>
            <a:ext cx="406689" cy="503877"/>
          </a:xfrm>
          <a:prstGeom prst="ellips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8772E3-9488-167B-F5D6-907CEA06CC2C}"/>
              </a:ext>
            </a:extLst>
          </p:cNvPr>
          <p:cNvSpPr/>
          <p:nvPr/>
        </p:nvSpPr>
        <p:spPr>
          <a:xfrm>
            <a:off x="5105654" y="5641084"/>
            <a:ext cx="406689" cy="503877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AB95C9F-57BC-B752-98C1-2C9779138FF0}"/>
              </a:ext>
            </a:extLst>
          </p:cNvPr>
          <p:cNvSpPr/>
          <p:nvPr/>
        </p:nvSpPr>
        <p:spPr>
          <a:xfrm>
            <a:off x="5175165" y="5641084"/>
            <a:ext cx="406689" cy="503877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306F1D-81AA-A7BD-4CA3-C2A61A6F9C52}"/>
              </a:ext>
            </a:extLst>
          </p:cNvPr>
          <p:cNvCxnSpPr/>
          <p:nvPr/>
        </p:nvCxnSpPr>
        <p:spPr>
          <a:xfrm>
            <a:off x="4887247" y="5641084"/>
            <a:ext cx="62763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3D40EB-6959-9C4D-D60E-9CE789E65817}"/>
              </a:ext>
            </a:extLst>
          </p:cNvPr>
          <p:cNvSpPr txBox="1"/>
          <p:nvPr/>
        </p:nvSpPr>
        <p:spPr>
          <a:xfrm>
            <a:off x="5114472" y="4119095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</a:t>
            </a:r>
            <a:r>
              <a:rPr lang="en-US" sz="2000" b="1" baseline="-25000" dirty="0"/>
              <a:t>1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F3B43-1D86-8EC8-F2FE-ACC563468B06}"/>
              </a:ext>
            </a:extLst>
          </p:cNvPr>
          <p:cNvSpPr txBox="1"/>
          <p:nvPr/>
        </p:nvSpPr>
        <p:spPr>
          <a:xfrm>
            <a:off x="5114472" y="614352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</a:t>
            </a:r>
            <a:r>
              <a:rPr lang="en-US" sz="2000" b="1" baseline="-25000" dirty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95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CC70-5D30-5C4B-67EC-72DFAABF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28481"/>
            <a:ext cx="10922000" cy="1325563"/>
          </a:xfrm>
        </p:spPr>
        <p:txBody>
          <a:bodyPr/>
          <a:lstStyle/>
          <a:p>
            <a:r>
              <a:rPr lang="en-US" b="1" dirty="0"/>
              <a:t>Entanglement Distribution with Coexistence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B44F7-6264-E569-CCA3-F52C8FD7E389}"/>
              </a:ext>
            </a:extLst>
          </p:cNvPr>
          <p:cNvSpPr txBox="1"/>
          <p:nvPr/>
        </p:nvSpPr>
        <p:spPr>
          <a:xfrm>
            <a:off x="969451" y="1432005"/>
            <a:ext cx="95890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First coexistence experiment: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Test impact of coexisting 1310-nm classical light on entanglement distribution to BSM</a:t>
            </a:r>
          </a:p>
          <a:p>
            <a:pPr marL="742950" lvl="1" indent="-285750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Investigate different filter bandwidths and mean photon pair numbers as a function of 1310-nm classical power levels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11027E-8E8F-B3C0-789C-B477C64513D0}"/>
              </a:ext>
            </a:extLst>
          </p:cNvPr>
          <p:cNvSpPr/>
          <p:nvPr/>
        </p:nvSpPr>
        <p:spPr>
          <a:xfrm>
            <a:off x="473465" y="302269"/>
            <a:ext cx="11020035" cy="8564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584862-011C-F7A5-5F69-62471C247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3471" y="3791399"/>
            <a:ext cx="8925058" cy="27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0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CC70-5D30-5C4B-67EC-72DFAABF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2" y="-108865"/>
            <a:ext cx="10515600" cy="1325563"/>
          </a:xfrm>
        </p:spPr>
        <p:txBody>
          <a:bodyPr/>
          <a:lstStyle/>
          <a:p>
            <a:r>
              <a:rPr lang="en-US" b="1" dirty="0"/>
              <a:t>Polarization drift induced intensity changes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0504CDE-FEA1-1AE9-7E61-D2981A8B4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7678" y="4072962"/>
            <a:ext cx="3680758" cy="20033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0B44F7-6264-E569-CCA3-F52C8FD7E389}"/>
              </a:ext>
            </a:extLst>
          </p:cNvPr>
          <p:cNvSpPr txBox="1"/>
          <p:nvPr/>
        </p:nvSpPr>
        <p:spPr>
          <a:xfrm>
            <a:off x="6106517" y="1226054"/>
            <a:ext cx="568122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Saw about 20% variation in singles rates in first experiments due to polarization drift over time (~1.5 hours)</a:t>
            </a:r>
          </a:p>
          <a:p>
            <a:endParaRPr lang="en-US" sz="1600" u="sng" dirty="0"/>
          </a:p>
          <a:p>
            <a:r>
              <a:rPr lang="en-US" sz="1600" u="sng" dirty="0"/>
              <a:t>Short term solution </a:t>
            </a:r>
            <a:r>
              <a:rPr lang="en-US" sz="1600" dirty="0"/>
              <a:t>= tape all fiber down more, should be okay for initial experiments</a:t>
            </a:r>
          </a:p>
          <a:p>
            <a:endParaRPr lang="en-US" sz="1600" dirty="0"/>
          </a:p>
          <a:p>
            <a:r>
              <a:rPr lang="en-US" sz="1600" u="sng" dirty="0"/>
              <a:t>Long-term solution </a:t>
            </a:r>
            <a:r>
              <a:rPr lang="en-US" sz="1600" dirty="0"/>
              <a:t>= monitor other PBS port as feedback to electronic FPCs to keep singles counts minimized (i.e. maximizing rates in other port)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C706635-D972-DF14-1DB5-AC17846464EF}"/>
              </a:ext>
            </a:extLst>
          </p:cNvPr>
          <p:cNvSpPr/>
          <p:nvPr/>
        </p:nvSpPr>
        <p:spPr>
          <a:xfrm rot="16200000">
            <a:off x="8745041" y="3573162"/>
            <a:ext cx="1040961" cy="2040558"/>
          </a:xfrm>
          <a:prstGeom prst="arc">
            <a:avLst/>
          </a:prstGeom>
          <a:ln>
            <a:prstDash val="sysDot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594FF40-5B58-1FD2-8874-F10FB5F26982}"/>
              </a:ext>
            </a:extLst>
          </p:cNvPr>
          <p:cNvSpPr/>
          <p:nvPr/>
        </p:nvSpPr>
        <p:spPr>
          <a:xfrm rot="16200000" flipH="1">
            <a:off x="8909969" y="4588667"/>
            <a:ext cx="895147" cy="2357025"/>
          </a:xfrm>
          <a:prstGeom prst="arc">
            <a:avLst/>
          </a:prstGeom>
          <a:ln>
            <a:prstDash val="sysDot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CCDAB-3927-560C-46A4-3EC74B04C4BE}"/>
              </a:ext>
            </a:extLst>
          </p:cNvPr>
          <p:cNvSpPr txBox="1"/>
          <p:nvPr/>
        </p:nvSpPr>
        <p:spPr>
          <a:xfrm>
            <a:off x="9535027" y="3888294"/>
            <a:ext cx="108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minimize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2CAD6-4F89-F20C-6DD5-2DA564BB87DD}"/>
              </a:ext>
            </a:extLst>
          </p:cNvPr>
          <p:cNvSpPr txBox="1"/>
          <p:nvPr/>
        </p:nvSpPr>
        <p:spPr>
          <a:xfrm>
            <a:off x="9535027" y="5912667"/>
            <a:ext cx="108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minimize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2F1FBE-82A0-E2F5-4043-7CB5999B0314}"/>
              </a:ext>
            </a:extLst>
          </p:cNvPr>
          <p:cNvSpPr/>
          <p:nvPr/>
        </p:nvSpPr>
        <p:spPr>
          <a:xfrm>
            <a:off x="403453" y="100916"/>
            <a:ext cx="11020035" cy="8564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30D1D3A-7B70-240B-C36A-2D3F4E49E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8" y="2768264"/>
            <a:ext cx="5333504" cy="39667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C30A8D-5059-5556-B25E-7543325770CE}"/>
              </a:ext>
            </a:extLst>
          </p:cNvPr>
          <p:cNvSpPr/>
          <p:nvPr/>
        </p:nvSpPr>
        <p:spPr>
          <a:xfrm>
            <a:off x="6843967" y="4270326"/>
            <a:ext cx="548640" cy="548640"/>
          </a:xfrm>
          <a:prstGeom prst="ellips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80DFC6-6C51-F69A-A287-9A21F956DBF2}"/>
              </a:ext>
            </a:extLst>
          </p:cNvPr>
          <p:cNvSpPr/>
          <p:nvPr/>
        </p:nvSpPr>
        <p:spPr>
          <a:xfrm>
            <a:off x="6967319" y="4270326"/>
            <a:ext cx="548640" cy="5486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AF4EC3-6FE7-68B8-DED1-338B948CFD47}"/>
              </a:ext>
            </a:extLst>
          </p:cNvPr>
          <p:cNvSpPr/>
          <p:nvPr/>
        </p:nvSpPr>
        <p:spPr>
          <a:xfrm>
            <a:off x="7061092" y="4270326"/>
            <a:ext cx="548640" cy="5486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597308-BEF5-ADA2-2795-58EA81D8F0D2}"/>
              </a:ext>
            </a:extLst>
          </p:cNvPr>
          <p:cNvCxnSpPr/>
          <p:nvPr/>
        </p:nvCxnSpPr>
        <p:spPr>
          <a:xfrm>
            <a:off x="6669118" y="4818966"/>
            <a:ext cx="84670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E276E85-EB58-736A-9C56-F90CF361709B}"/>
              </a:ext>
            </a:extLst>
          </p:cNvPr>
          <p:cNvSpPr/>
          <p:nvPr/>
        </p:nvSpPr>
        <p:spPr>
          <a:xfrm>
            <a:off x="6879149" y="5430574"/>
            <a:ext cx="548640" cy="548640"/>
          </a:xfrm>
          <a:prstGeom prst="ellips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6CF920-DF43-EE3F-AC95-95442BB4BA64}"/>
              </a:ext>
            </a:extLst>
          </p:cNvPr>
          <p:cNvSpPr/>
          <p:nvPr/>
        </p:nvSpPr>
        <p:spPr>
          <a:xfrm>
            <a:off x="7002501" y="5430574"/>
            <a:ext cx="548640" cy="5486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C5966C6-14C0-BB76-4155-E514568C5867}"/>
              </a:ext>
            </a:extLst>
          </p:cNvPr>
          <p:cNvSpPr/>
          <p:nvPr/>
        </p:nvSpPr>
        <p:spPr>
          <a:xfrm>
            <a:off x="7096274" y="5430574"/>
            <a:ext cx="548640" cy="5486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A3B1E5-ACB6-5692-04B1-FA2FE1CE3BFE}"/>
              </a:ext>
            </a:extLst>
          </p:cNvPr>
          <p:cNvCxnSpPr/>
          <p:nvPr/>
        </p:nvCxnSpPr>
        <p:spPr>
          <a:xfrm>
            <a:off x="6726313" y="5430574"/>
            <a:ext cx="84670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07A4475-3976-1A3A-DFAA-E43825C34CF0}"/>
              </a:ext>
            </a:extLst>
          </p:cNvPr>
          <p:cNvSpPr txBox="1"/>
          <p:nvPr/>
        </p:nvSpPr>
        <p:spPr>
          <a:xfrm>
            <a:off x="6752494" y="3950352"/>
            <a:ext cx="10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Pol. drift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63FA2A-F7E5-EB34-53B0-57F414762BE0}"/>
              </a:ext>
            </a:extLst>
          </p:cNvPr>
          <p:cNvSpPr txBox="1"/>
          <p:nvPr/>
        </p:nvSpPr>
        <p:spPr>
          <a:xfrm>
            <a:off x="6776630" y="5940200"/>
            <a:ext cx="10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Pol. drift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2D6F90-7111-F627-9F3D-D0A938E259C6}"/>
              </a:ext>
            </a:extLst>
          </p:cNvPr>
          <p:cNvGrpSpPr/>
          <p:nvPr/>
        </p:nvGrpSpPr>
        <p:grpSpPr>
          <a:xfrm>
            <a:off x="2387182" y="1428473"/>
            <a:ext cx="439015" cy="369332"/>
            <a:chOff x="2419688" y="2173326"/>
            <a:chExt cx="765765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1FC5BF-BF63-7080-8375-5429DF0B0B9F}"/>
                </a:ext>
              </a:extLst>
            </p:cNvPr>
            <p:cNvSpPr/>
            <p:nvPr/>
          </p:nvSpPr>
          <p:spPr>
            <a:xfrm>
              <a:off x="2419688" y="2173326"/>
              <a:ext cx="548640" cy="548640"/>
            </a:xfrm>
            <a:prstGeom prst="ellips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EC72E2D-898A-68F8-681A-EAAEF07A2C04}"/>
                </a:ext>
              </a:extLst>
            </p:cNvPr>
            <p:cNvSpPr/>
            <p:nvPr/>
          </p:nvSpPr>
          <p:spPr>
            <a:xfrm>
              <a:off x="2543040" y="2173326"/>
              <a:ext cx="548640" cy="548640"/>
            </a:xfrm>
            <a:prstGeom prst="ellips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B7C367-A142-FE82-7E8E-9EA7BEC624B2}"/>
                </a:ext>
              </a:extLst>
            </p:cNvPr>
            <p:cNvSpPr/>
            <p:nvPr/>
          </p:nvSpPr>
          <p:spPr>
            <a:xfrm>
              <a:off x="2636813" y="2173326"/>
              <a:ext cx="548640" cy="548640"/>
            </a:xfrm>
            <a:prstGeom prst="ellips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A5185C6-BB34-E89E-8810-FD421FA63AC9}"/>
              </a:ext>
            </a:extLst>
          </p:cNvPr>
          <p:cNvCxnSpPr>
            <a:cxnSpLocks/>
          </p:cNvCxnSpPr>
          <p:nvPr/>
        </p:nvCxnSpPr>
        <p:spPr>
          <a:xfrm>
            <a:off x="1548087" y="1797805"/>
            <a:ext cx="306840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29F8C64-0767-996B-ACBF-060CAC91C862}"/>
              </a:ext>
            </a:extLst>
          </p:cNvPr>
          <p:cNvSpPr txBox="1"/>
          <p:nvPr/>
        </p:nvSpPr>
        <p:spPr>
          <a:xfrm>
            <a:off x="1791373" y="1013391"/>
            <a:ext cx="182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10 km (Pol. Drift)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FF0C97-B5DA-ADEE-3EC3-8B8C844BA5D6}"/>
              </a:ext>
            </a:extLst>
          </p:cNvPr>
          <p:cNvSpPr/>
          <p:nvPr/>
        </p:nvSpPr>
        <p:spPr>
          <a:xfrm>
            <a:off x="3584759" y="1649184"/>
            <a:ext cx="547285" cy="2422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PBS</a:t>
            </a:r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525486DB-A274-B434-7BAC-304710CF2468}"/>
              </a:ext>
            </a:extLst>
          </p:cNvPr>
          <p:cNvSpPr/>
          <p:nvPr/>
        </p:nvSpPr>
        <p:spPr>
          <a:xfrm rot="12226408">
            <a:off x="4555677" y="1697962"/>
            <a:ext cx="197053" cy="199682"/>
          </a:xfrm>
          <a:prstGeom prst="chord">
            <a:avLst>
              <a:gd name="adj1" fmla="val 2542727"/>
              <a:gd name="adj2" fmla="val 162000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3C80EC-A500-B4C5-86DE-C33B803A7C4B}"/>
              </a:ext>
            </a:extLst>
          </p:cNvPr>
          <p:cNvCxnSpPr>
            <a:cxnSpLocks/>
          </p:cNvCxnSpPr>
          <p:nvPr/>
        </p:nvCxnSpPr>
        <p:spPr>
          <a:xfrm>
            <a:off x="1548087" y="1928891"/>
            <a:ext cx="1515177" cy="33900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Chord 55">
            <a:extLst>
              <a:ext uri="{FF2B5EF4-FFF2-40B4-BE49-F238E27FC236}">
                <a16:creationId xmlns:a16="http://schemas.microsoft.com/office/drawing/2014/main" id="{18D6A750-7A35-2F8C-A059-0EF03CE32C78}"/>
              </a:ext>
            </a:extLst>
          </p:cNvPr>
          <p:cNvSpPr/>
          <p:nvPr/>
        </p:nvSpPr>
        <p:spPr>
          <a:xfrm rot="12226408">
            <a:off x="2983764" y="2149287"/>
            <a:ext cx="197053" cy="199682"/>
          </a:xfrm>
          <a:prstGeom prst="chord">
            <a:avLst>
              <a:gd name="adj1" fmla="val 2542727"/>
              <a:gd name="adj2" fmla="val 162000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9C4A46-D0E4-6FD5-15A5-F75FA8EFF4B0}"/>
              </a:ext>
            </a:extLst>
          </p:cNvPr>
          <p:cNvSpPr/>
          <p:nvPr/>
        </p:nvSpPr>
        <p:spPr>
          <a:xfrm>
            <a:off x="730704" y="1641723"/>
            <a:ext cx="926216" cy="4225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Source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796700-3DEF-0759-9E56-8A770B4F1156}"/>
              </a:ext>
            </a:extLst>
          </p:cNvPr>
          <p:cNvSpPr txBox="1"/>
          <p:nvPr/>
        </p:nvSpPr>
        <p:spPr>
          <a:xfrm>
            <a:off x="3126675" y="2202686"/>
            <a:ext cx="139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“local channel”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859887-DFC3-2AF0-3EE4-BA1063879E8C}"/>
              </a:ext>
            </a:extLst>
          </p:cNvPr>
          <p:cNvSpPr txBox="1"/>
          <p:nvPr/>
        </p:nvSpPr>
        <p:spPr>
          <a:xfrm>
            <a:off x="4191740" y="1403635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10-km channel</a:t>
            </a:r>
          </a:p>
        </p:txBody>
      </p:sp>
    </p:spTree>
    <p:extLst>
      <p:ext uri="{BB962C8B-B14F-4D97-AF65-F5344CB8AC3E}">
        <p14:creationId xmlns:p14="http://schemas.microsoft.com/office/powerpoint/2010/main" val="44438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CC70-5D30-5C4B-67EC-72DFAABF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65" y="-68077"/>
            <a:ext cx="10893035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Varying mean photon pairs/pulse with different classical power levels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B44F7-6264-E569-CCA3-F52C8FD7E389}"/>
              </a:ext>
            </a:extLst>
          </p:cNvPr>
          <p:cNvSpPr txBox="1"/>
          <p:nvPr/>
        </p:nvSpPr>
        <p:spPr>
          <a:xfrm>
            <a:off x="276282" y="1178286"/>
            <a:ext cx="11915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First measured coincidence to accidental ratio for photon pair source (not time-bin) as a function of mean photon pair/pulse at different received 1310-nm power levels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Filter BW = 100 pm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11027E-8E8F-B3C0-789C-B477C64513D0}"/>
              </a:ext>
            </a:extLst>
          </p:cNvPr>
          <p:cNvSpPr/>
          <p:nvPr/>
        </p:nvSpPr>
        <p:spPr>
          <a:xfrm>
            <a:off x="397265" y="166481"/>
            <a:ext cx="11020035" cy="8564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of a graph with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50809AC5-7F26-CCC4-3F39-4B5E25B66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1" y="2027428"/>
            <a:ext cx="6261166" cy="4664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B1B4E4-826F-7759-36A9-4E7C63DF06DD}"/>
              </a:ext>
            </a:extLst>
          </p:cNvPr>
          <p:cNvSpPr txBox="1"/>
          <p:nvPr/>
        </p:nvSpPr>
        <p:spPr>
          <a:xfrm>
            <a:off x="425415" y="4145317"/>
            <a:ext cx="25507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 = CC/AC</a:t>
            </a:r>
          </a:p>
          <a:p>
            <a:endParaRPr lang="en-US" sz="1400" dirty="0"/>
          </a:p>
          <a:p>
            <a:r>
              <a:rPr lang="en-US" sz="1400" dirty="0"/>
              <a:t>CC = coincidences in matched time slot</a:t>
            </a:r>
          </a:p>
          <a:p>
            <a:r>
              <a:rPr lang="en-US" sz="1400" dirty="0"/>
              <a:t>AC = accidental coincidences between un-matched time slots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E2FBE-A2EF-DBB6-D4DB-5E2F49C0431D}"/>
              </a:ext>
            </a:extLst>
          </p:cNvPr>
          <p:cNvSpPr txBox="1"/>
          <p:nvPr/>
        </p:nvSpPr>
        <p:spPr>
          <a:xfrm>
            <a:off x="9083686" y="3061629"/>
            <a:ext cx="3098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>
                <a:sym typeface="Wingdings" panose="05000000000000000000" pitchFamily="2" charset="2"/>
              </a:rPr>
              <a:t>Most of our classical systems can operate with &lt; -20 dBm received power.</a:t>
            </a:r>
          </a:p>
          <a:p>
            <a:pPr marL="285750" indent="-285750">
              <a:buFontTx/>
              <a:buChar char="-"/>
            </a:pPr>
            <a:endParaRPr lang="en-US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CAR not impacted significantly at minimum necessary 1310-nm classical powers</a:t>
            </a:r>
            <a:endParaRPr lang="en-US" sz="18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AFFA40-4F0D-9CF7-6EC0-2DD8575FE345}"/>
              </a:ext>
            </a:extLst>
          </p:cNvPr>
          <p:cNvSpPr/>
          <p:nvPr/>
        </p:nvSpPr>
        <p:spPr>
          <a:xfrm>
            <a:off x="871647" y="2892373"/>
            <a:ext cx="829154" cy="55644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Pair source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0981EE-BCC7-5A5B-EB27-61FA1EE27989}"/>
              </a:ext>
            </a:extLst>
          </p:cNvPr>
          <p:cNvGrpSpPr/>
          <p:nvPr/>
        </p:nvGrpSpPr>
        <p:grpSpPr>
          <a:xfrm>
            <a:off x="1997944" y="2524674"/>
            <a:ext cx="498814" cy="407938"/>
            <a:chOff x="1737323" y="2307581"/>
            <a:chExt cx="498814" cy="407938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54EC005-9DED-A8AE-1F1C-56DC88F1F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06494">
              <a:off x="1737323" y="2353792"/>
              <a:ext cx="498814" cy="36172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731524-99F5-5010-F638-656A75D7AB34}"/>
                </a:ext>
              </a:extLst>
            </p:cNvPr>
            <p:cNvSpPr/>
            <p:nvPr/>
          </p:nvSpPr>
          <p:spPr>
            <a:xfrm rot="20505045">
              <a:off x="1951645" y="2307581"/>
              <a:ext cx="263738" cy="3591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56DBA4-AD66-1D56-2BBD-C79D01ECE154}"/>
              </a:ext>
            </a:extLst>
          </p:cNvPr>
          <p:cNvCxnSpPr>
            <a:cxnSpLocks/>
          </p:cNvCxnSpPr>
          <p:nvPr/>
        </p:nvCxnSpPr>
        <p:spPr>
          <a:xfrm flipV="1">
            <a:off x="1642381" y="2742715"/>
            <a:ext cx="1164212" cy="347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0E39B2-200F-B90A-ADA9-71E2B1619CF7}"/>
              </a:ext>
            </a:extLst>
          </p:cNvPr>
          <p:cNvGrpSpPr/>
          <p:nvPr/>
        </p:nvGrpSpPr>
        <p:grpSpPr>
          <a:xfrm rot="1700389">
            <a:off x="2131912" y="3033088"/>
            <a:ext cx="498814" cy="407938"/>
            <a:chOff x="1737323" y="2307581"/>
            <a:chExt cx="498814" cy="407938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122E5B42-B525-D44D-4967-A6B9D6BEC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06494">
              <a:off x="1737323" y="2353792"/>
              <a:ext cx="498814" cy="36172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AD292A-14CF-2814-09C5-0FEFA21AAF6A}"/>
                </a:ext>
              </a:extLst>
            </p:cNvPr>
            <p:cNvSpPr/>
            <p:nvPr/>
          </p:nvSpPr>
          <p:spPr>
            <a:xfrm rot="20505045">
              <a:off x="1951645" y="2307581"/>
              <a:ext cx="263738" cy="3591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ADB73C-4F5C-2C39-37BE-98A4129C33F9}"/>
              </a:ext>
            </a:extLst>
          </p:cNvPr>
          <p:cNvCxnSpPr>
            <a:cxnSpLocks/>
          </p:cNvCxnSpPr>
          <p:nvPr/>
        </p:nvCxnSpPr>
        <p:spPr>
          <a:xfrm>
            <a:off x="1656761" y="3274222"/>
            <a:ext cx="1011812" cy="212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4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CC70-5D30-5C4B-67EC-72DFAABF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3" y="26377"/>
            <a:ext cx="10515600" cy="1325563"/>
          </a:xfrm>
        </p:spPr>
        <p:txBody>
          <a:bodyPr/>
          <a:lstStyle/>
          <a:p>
            <a:r>
              <a:rPr lang="en-US" b="1" dirty="0"/>
              <a:t>Entanglement Visibility vs. 1310-nm power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B44F7-6264-E569-CCA3-F52C8FD7E389}"/>
              </a:ext>
            </a:extLst>
          </p:cNvPr>
          <p:cNvSpPr txBox="1"/>
          <p:nvPr/>
        </p:nvSpPr>
        <p:spPr>
          <a:xfrm>
            <a:off x="333765" y="1019065"/>
            <a:ext cx="1191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Switched to double pulse, measured Z-basis visibility for two different filter bandwidths (100 pm and 60 pm) </a:t>
            </a:r>
          </a:p>
        </p:txBody>
      </p:sp>
      <p:pic>
        <p:nvPicPr>
          <p:cNvPr id="4" name="Picture 3" descr="A graph of a power line&#10;&#10;Description automatically generated with medium confidence">
            <a:extLst>
              <a:ext uri="{FF2B5EF4-FFF2-40B4-BE49-F238E27FC236}">
                <a16:creationId xmlns:a16="http://schemas.microsoft.com/office/drawing/2014/main" id="{3C7933F8-F058-D53B-CEF0-5C6B523DF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8" y="2430640"/>
            <a:ext cx="5444992" cy="3127138"/>
          </a:xfrm>
          <a:prstGeom prst="rect">
            <a:avLst/>
          </a:prstGeom>
        </p:spPr>
      </p:pic>
      <p:pic>
        <p:nvPicPr>
          <p:cNvPr id="12" name="Picture 11" descr="A graph of a power line&#10;&#10;Description automatically generated">
            <a:extLst>
              <a:ext uri="{FF2B5EF4-FFF2-40B4-BE49-F238E27FC236}">
                <a16:creationId xmlns:a16="http://schemas.microsoft.com/office/drawing/2014/main" id="{936B3E06-1955-F34D-B8F9-60B528E27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14" y="2430641"/>
            <a:ext cx="6219430" cy="312713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211027E-8E8F-B3C0-789C-B477C64513D0}"/>
              </a:ext>
            </a:extLst>
          </p:cNvPr>
          <p:cNvSpPr/>
          <p:nvPr/>
        </p:nvSpPr>
        <p:spPr>
          <a:xfrm>
            <a:off x="391248" y="219396"/>
            <a:ext cx="11020035" cy="8564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FCFC87-1E63-C90D-192B-2E3F064F2B93}"/>
              </a:ext>
            </a:extLst>
          </p:cNvPr>
          <p:cNvCxnSpPr>
            <a:cxnSpLocks/>
          </p:cNvCxnSpPr>
          <p:nvPr/>
        </p:nvCxnSpPr>
        <p:spPr>
          <a:xfrm>
            <a:off x="6363142" y="3082003"/>
            <a:ext cx="4488121" cy="0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A80408-7D09-E5B4-91C9-A3E9BA2E025B}"/>
              </a:ext>
            </a:extLst>
          </p:cNvPr>
          <p:cNvCxnSpPr>
            <a:cxnSpLocks/>
          </p:cNvCxnSpPr>
          <p:nvPr/>
        </p:nvCxnSpPr>
        <p:spPr>
          <a:xfrm>
            <a:off x="1061040" y="3030318"/>
            <a:ext cx="4488121" cy="0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20953B-BCCA-DB2A-BA50-AF18CF45B9E3}"/>
              </a:ext>
            </a:extLst>
          </p:cNvPr>
          <p:cNvSpPr txBox="1"/>
          <p:nvPr/>
        </p:nvSpPr>
        <p:spPr>
          <a:xfrm>
            <a:off x="838200" y="5903375"/>
            <a:ext cx="11179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Based on this, we are confident that we should be able to perform swapping with coexistence without a large hit on fidelity if we use an optimized system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87DD8-8777-9DC5-9A8E-D9670E5B5EE5}"/>
              </a:ext>
            </a:extLst>
          </p:cNvPr>
          <p:cNvSpPr txBox="1"/>
          <p:nvPr/>
        </p:nvSpPr>
        <p:spPr>
          <a:xfrm>
            <a:off x="1973836" y="1810709"/>
            <a:ext cx="6097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i="0" dirty="0">
                <a:effectLst/>
                <a:latin typeface="Google Sans"/>
              </a:rPr>
              <a:t>μ</a:t>
            </a:r>
            <a:r>
              <a:rPr lang="en-US" sz="2000" b="1" i="0" dirty="0">
                <a:effectLst/>
                <a:latin typeface="Google Sans"/>
              </a:rPr>
              <a:t> ≈ 0.01 pairs/pulse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10519-3278-D394-53A9-73A3AC1DAE72}"/>
              </a:ext>
            </a:extLst>
          </p:cNvPr>
          <p:cNvSpPr txBox="1"/>
          <p:nvPr/>
        </p:nvSpPr>
        <p:spPr>
          <a:xfrm>
            <a:off x="7366545" y="1835545"/>
            <a:ext cx="6097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i="0" dirty="0">
                <a:effectLst/>
                <a:latin typeface="Google Sans"/>
              </a:rPr>
              <a:t>μ</a:t>
            </a:r>
            <a:r>
              <a:rPr lang="en-US" sz="2000" b="1" i="0" dirty="0">
                <a:effectLst/>
                <a:latin typeface="Google Sans"/>
              </a:rPr>
              <a:t> ≈ 0.008 pairs/pulse</a:t>
            </a:r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4B09BC-1401-C7E4-0667-4C8E7CEA5F18}"/>
              </a:ext>
            </a:extLst>
          </p:cNvPr>
          <p:cNvSpPr txBox="1"/>
          <p:nvPr/>
        </p:nvSpPr>
        <p:spPr>
          <a:xfrm>
            <a:off x="3933369" y="3032808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V</a:t>
            </a:r>
            <a:r>
              <a:rPr lang="en-US" sz="2400" b="1" baseline="-25000" dirty="0">
                <a:solidFill>
                  <a:srgbClr val="C00000"/>
                </a:solidFill>
              </a:rPr>
              <a:t>dark fiber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3A3A2A-1BA2-EF77-EACE-0DCB38C3CA27}"/>
              </a:ext>
            </a:extLst>
          </p:cNvPr>
          <p:cNvSpPr txBox="1"/>
          <p:nvPr/>
        </p:nvSpPr>
        <p:spPr>
          <a:xfrm>
            <a:off x="9789214" y="3082003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V</a:t>
            </a:r>
            <a:r>
              <a:rPr lang="en-US" sz="2400" b="1" baseline="-25000" dirty="0">
                <a:solidFill>
                  <a:srgbClr val="C00000"/>
                </a:solidFill>
              </a:rPr>
              <a:t>dark fiber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5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8279</TotalTime>
  <Words>846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Google Sans</vt:lpstr>
      <vt:lpstr>Open Sans</vt:lpstr>
      <vt:lpstr>Times New Roman</vt:lpstr>
      <vt:lpstr>Wingdings</vt:lpstr>
      <vt:lpstr>Office Theme</vt:lpstr>
      <vt:lpstr>Swapping Quantum-Classical Coexistence Experiments at Fermi</vt:lpstr>
      <vt:lpstr>Characterization of current system</vt:lpstr>
      <vt:lpstr>Experiments over 10 km of fiber</vt:lpstr>
      <vt:lpstr>Coincidence detection with long time delays</vt:lpstr>
      <vt:lpstr>Modified Bell state analyzer for 10-km and coexistence</vt:lpstr>
      <vt:lpstr>Entanglement Distribution with Coexistence</vt:lpstr>
      <vt:lpstr>Polarization drift induced intensity changes</vt:lpstr>
      <vt:lpstr>Varying mean photon pairs/pulse with different classical power levels </vt:lpstr>
      <vt:lpstr>Entanglement Visibility vs. 1310-nm power</vt:lpstr>
      <vt:lpstr>Next steps: New classical sources</vt:lpstr>
      <vt:lpstr>Next steps: move towards swapping over 20 km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Thomas</dc:creator>
  <cp:lastModifiedBy>Jordan Thomas</cp:lastModifiedBy>
  <cp:revision>2</cp:revision>
  <cp:lastPrinted>2024-02-27T17:48:41Z</cp:lastPrinted>
  <dcterms:created xsi:type="dcterms:W3CDTF">2024-01-22T17:58:07Z</dcterms:created>
  <dcterms:modified xsi:type="dcterms:W3CDTF">2024-02-27T18:31:02Z</dcterms:modified>
</cp:coreProperties>
</file>