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41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2/9/2024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Preacc/Linac Status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2/9/2024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Linac studies are ongoing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Swapped from Source B to Source A for aperture restriction study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Debuncher (KRFD) turned on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Supported beam to MTA on Thursday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Troubleshooting with PESD regarding persistent over current trips at the charging supply for KRF5 is ongoing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Developing work package to swap ignitron between KRF5 and KRF6 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Thanks to operations for continued support with monitoring our systems and tuning in support of studies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Thanks to multiple folks from instrumentation for helping troubleshoot our BSM and beam scrapers in the RIL</a:t>
            </a: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18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448591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1193</TotalTime>
  <Words>99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Wingdings</vt:lpstr>
      <vt:lpstr>FNAL_TemplateMac_060514</vt:lpstr>
      <vt:lpstr>Fermilab: Footer Only</vt:lpstr>
      <vt:lpstr>Preacc/Linac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83</cp:revision>
  <cp:lastPrinted>2014-01-20T19:40:21Z</cp:lastPrinted>
  <dcterms:created xsi:type="dcterms:W3CDTF">2021-03-01T14:25:52Z</dcterms:created>
  <dcterms:modified xsi:type="dcterms:W3CDTF">2024-02-09T14:55:06Z</dcterms:modified>
</cp:coreProperties>
</file>