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294" r:id="rId2"/>
    <p:sldId id="300" r:id="rId3"/>
    <p:sldId id="303" r:id="rId4"/>
    <p:sldId id="304" r:id="rId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8" autoAdjust="0"/>
    <p:restoredTop sz="94663"/>
  </p:normalViewPr>
  <p:slideViewPr>
    <p:cSldViewPr snapToGrid="0" snapToObjects="1" showGuides="1">
      <p:cViewPr varScale="1">
        <p:scale>
          <a:sx n="160" d="100"/>
          <a:sy n="160" d="100"/>
        </p:scale>
        <p:origin x="192" y="3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lights in the sky&#10;&#10;Description automatically generated">
            <a:extLst>
              <a:ext uri="{FF2B5EF4-FFF2-40B4-BE49-F238E27FC236}">
                <a16:creationId xmlns:a16="http://schemas.microsoft.com/office/drawing/2014/main" id="{70F9B119-24B9-3498-D3DA-B5A7415EC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79" y="-1151268"/>
            <a:ext cx="9167863" cy="458393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420612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44717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34D708C2-6CD4-624E-9E61-64DECF8C335C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Marty Murphy |  0900 AD Scheduling Meeting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F2E7D4C-1591-F14E-9E25-2B3FDF20892E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D2E123F-C67E-5342-A2DB-36744AE1B603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BB82A-4BEB-1F41-BD64-19F692543285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3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431E315-C539-2747-8FA7-251A956FE0B2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99F3314-C938-A14C-A33F-44BAA66F71B0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F35D2E2-8EC3-7448-BD82-D37B478BD66A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33" r:id="rId2"/>
    <p:sldLayoutId id="2147484127" r:id="rId3"/>
    <p:sldLayoutId id="2147484125" r:id="rId4"/>
    <p:sldLayoutId id="2147484132" r:id="rId5"/>
    <p:sldLayoutId id="2147484131" r:id="rId6"/>
    <p:sldLayoutId id="2147484129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Marty Murphy			</a:t>
            </a:r>
          </a:p>
          <a:p>
            <a:r>
              <a:rPr lang="en-US" dirty="0"/>
              <a:t>07</a:t>
            </a:r>
            <a:r>
              <a:rPr lang="en-US" sz="1400" dirty="0"/>
              <a:t> February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0900 AD Scheduling Meeting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471"/>
            <a:ext cx="8686800" cy="320908"/>
          </a:xfrm>
        </p:spPr>
        <p:txBody>
          <a:bodyPr/>
          <a:lstStyle/>
          <a:p>
            <a:r>
              <a:rPr lang="en-US" sz="2400" dirty="0"/>
              <a:t>This Week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D69E246-C84F-EE44-89FD-4CAFFA34DF66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Marty Murphy |  0900 AD Scheduling Meeting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7BD68-DE88-1418-6ABE-CF3CA7423C81}"/>
              </a:ext>
            </a:extLst>
          </p:cNvPr>
          <p:cNvSpPr txBox="1"/>
          <p:nvPr/>
        </p:nvSpPr>
        <p:spPr>
          <a:xfrm>
            <a:off x="228599" y="651664"/>
            <a:ext cx="868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itchFamily="2" charset="0"/>
              </a:rPr>
              <a:t>Monday: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Work planning for KPS3A-2 replacement continued; As-found Alignment was done in the afternoon.</a:t>
            </a:r>
          </a:p>
          <a:p>
            <a:r>
              <a:rPr lang="en-US" sz="1400" b="1" dirty="0">
                <a:latin typeface="Helvetica" pitchFamily="2" charset="0"/>
              </a:rPr>
              <a:t>Tuesday: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Kicker replacement work continued with alignment referencing the replacement magnet and other tunnel work.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The MI magnet LCW system sprung a leak inside the MI-10 pump room.  500-600 gallons of LCW were dumped.  More on this later.</a:t>
            </a:r>
          </a:p>
          <a:p>
            <a:r>
              <a:rPr lang="en-US" sz="1400" b="1" dirty="0">
                <a:latin typeface="Helvetica" pitchFamily="2" charset="0"/>
              </a:rPr>
              <a:t>Wed.-Friday: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MI LCW system returned to service Wednesday minus MI-10 house; this held off BNB Horn RAW skid.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Thursday MI10 MCC inspected and deemed ready to energize by ISD electrician – they checked resistance to ground and continuity of wires to pump starters.  Pumps #2 and #3 were restarted late morning.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Kicker rough vacuum leak check successful Thursday afternoon; final leak check Friday 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66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6742"/>
            <a:ext cx="8686800" cy="320908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7CCB205-E6D7-D34D-ADB5-276807870E5B}" type="datetime5">
              <a:rPr lang="en-US" smtClean="0"/>
              <a:t>9-Feb-24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Marty Murphy |  0900 AD Scheduling Meeting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7BD68-DE88-1418-6ABE-CF3CA7423C81}"/>
              </a:ext>
            </a:extLst>
          </p:cNvPr>
          <p:cNvSpPr txBox="1"/>
          <p:nvPr/>
        </p:nvSpPr>
        <p:spPr>
          <a:xfrm>
            <a:off x="228599" y="409224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in supervised access for KPS3A-2 magnet replacement.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MIRF work is on-going, specifically MIRF04 modulator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MIRF 12 &amp; 13 are conditioning.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04E21F-DE0F-4515-EA43-E3374E392435}"/>
              </a:ext>
            </a:extLst>
          </p:cNvPr>
          <p:cNvSpPr txBox="1">
            <a:spLocks/>
          </p:cNvSpPr>
          <p:nvPr/>
        </p:nvSpPr>
        <p:spPr>
          <a:xfrm>
            <a:off x="228599" y="162317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Plan for Friday &amp; Next Week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6E9C13-A4A4-FC60-5BF4-B23C9E2DEA57}"/>
              </a:ext>
            </a:extLst>
          </p:cNvPr>
          <p:cNvSpPr txBox="1"/>
          <p:nvPr/>
        </p:nvSpPr>
        <p:spPr>
          <a:xfrm>
            <a:off x="228600" y="1689160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Complete MI injection kicker magnet replacement.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Submit final SAD, ASE &amp; MCI documents for Directorate and DOE approval.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Repair/testing of leaking magnets continues in F-Sector.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Work on any remaining RF issues while pulsing cavities.</a:t>
            </a:r>
          </a:p>
        </p:txBody>
      </p:sp>
    </p:spTree>
    <p:extLst>
      <p:ext uri="{BB962C8B-B14F-4D97-AF65-F5344CB8AC3E}">
        <p14:creationId xmlns:p14="http://schemas.microsoft.com/office/powerpoint/2010/main" val="87846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998EC-E946-947A-1D92-C1C79CC4A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C5FA5DB-9CC1-499F-5FCE-46B11C679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4314438"/>
            <a:ext cx="3027894" cy="320908"/>
          </a:xfrm>
        </p:spPr>
        <p:txBody>
          <a:bodyPr/>
          <a:lstStyle/>
          <a:p>
            <a:r>
              <a:rPr lang="en-US" dirty="0"/>
              <a:t>MI-10 LCW leak.  Picture courtesy of Fermilab Fire Department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0061B28-ACC0-E0FE-70D6-3FD8688E24A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399594" y="154595"/>
            <a:ext cx="5515805" cy="4480751"/>
          </a:xfrm>
        </p:spPr>
        <p:txBody>
          <a:bodyPr/>
          <a:lstStyle/>
          <a:p>
            <a:r>
              <a:rPr lang="en-US" sz="1400" dirty="0"/>
              <a:t>The MI uses 18 LCW pumps to move low conductivity cooling water around the ring to magnets and power supplies.</a:t>
            </a:r>
          </a:p>
          <a:p>
            <a:r>
              <a:rPr lang="en-US" sz="1400" dirty="0"/>
              <a:t>On Tuesday gaskets failed around the check-valve on pump #1 at the MI-10 service building tripping off the Ring LCW system.</a:t>
            </a:r>
          </a:p>
          <a:p>
            <a:r>
              <a:rPr lang="en-US" sz="1400" dirty="0"/>
              <a:t>MCR Ops caught the alarm immediately and called MI coordinator.</a:t>
            </a:r>
          </a:p>
          <a:p>
            <a:r>
              <a:rPr lang="en-US" sz="1400" dirty="0"/>
              <a:t>Shortly after pump trip there was a fire alarm at MI-10.</a:t>
            </a:r>
          </a:p>
          <a:p>
            <a:r>
              <a:rPr lang="en-US" sz="1400" dirty="0"/>
              <a:t>MCR Ops responded with FFD; Fire alarm was not real.</a:t>
            </a:r>
          </a:p>
          <a:p>
            <a:r>
              <a:rPr lang="en-US" sz="1400" dirty="0"/>
              <a:t>Inside of FIRUS control box got wet from the spraying water and that triggered spurious alarms.</a:t>
            </a:r>
          </a:p>
          <a:p>
            <a:r>
              <a:rPr lang="en-US" sz="1400" dirty="0"/>
              <a:t>We are investigating the root-cause.</a:t>
            </a:r>
          </a:p>
          <a:p>
            <a:r>
              <a:rPr lang="en-US" sz="1400" dirty="0"/>
              <a:t>Extent of Condition: A similar set of gaskets was installed on MI30#3 LCW pump.  It has been removed from service and isolated from water flow.</a:t>
            </a:r>
          </a:p>
          <a:p>
            <a:r>
              <a:rPr lang="en-US" sz="1400" dirty="0"/>
              <a:t>Thanks to FFD, Ops, ISD duty personnel, and MSD for their prompt, safe and effective responses.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F9494-B84C-CF87-ADAE-DD2D424D705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F7E9F63F-55A7-C744-9FE6-7E3A20BECEEA}" type="datetime5">
              <a:rPr lang="en-US" smtClean="0"/>
              <a:t>9-Feb-24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F7C38-B5AC-C74B-E6BF-151C44E103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Marty Murphy |  0900 AD Scheduling Meeting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B598ED-9F73-45D6-A0A5-C12E84FE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anchor="b">
            <a:normAutofit/>
          </a:bodyPr>
          <a:lstStyle/>
          <a:p>
            <a:r>
              <a:rPr lang="en-US"/>
              <a:t>MI-10 LCW Leak </a:t>
            </a:r>
          </a:p>
        </p:txBody>
      </p:sp>
      <p:pic>
        <p:nvPicPr>
          <p:cNvPr id="6" name="Picture 5" descr="A machine with water spraying out of it&#10;&#10;Description automatically generated with medium confidence">
            <a:extLst>
              <a:ext uri="{FF2B5EF4-FFF2-40B4-BE49-F238E27FC236}">
                <a16:creationId xmlns:a16="http://schemas.microsoft.com/office/drawing/2014/main" id="{13302DEA-E1BC-5D85-2DB7-6182D36E2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63"/>
          <a:stretch/>
        </p:blipFill>
        <p:spPr>
          <a:xfrm>
            <a:off x="228601" y="728664"/>
            <a:ext cx="3027893" cy="3368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901647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36104</TotalTime>
  <Words>412</Words>
  <Application>Microsoft Macintosh PowerPoint</Application>
  <PresentationFormat>On-screen Show (16:9)</PresentationFormat>
  <Paragraphs>45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</vt:lpstr>
      <vt:lpstr>Fermilab_PPT_090915</vt:lpstr>
      <vt:lpstr>PowerPoint Presentation</vt:lpstr>
      <vt:lpstr>This Week </vt:lpstr>
      <vt:lpstr>Current Status</vt:lpstr>
      <vt:lpstr>MI-10 LCW Leak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Murphy</dc:creator>
  <cp:lastModifiedBy>Martin Murphy</cp:lastModifiedBy>
  <cp:revision>15</cp:revision>
  <cp:lastPrinted>2014-01-20T19:40:21Z</cp:lastPrinted>
  <dcterms:created xsi:type="dcterms:W3CDTF">2023-12-04T20:44:29Z</dcterms:created>
  <dcterms:modified xsi:type="dcterms:W3CDTF">2024-02-09T15:03:37Z</dcterms:modified>
</cp:coreProperties>
</file>