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4"/>
  </p:sldMasterIdLst>
  <p:notesMasterIdLst>
    <p:notesMasterId r:id="rId6"/>
  </p:notesMasterIdLst>
  <p:handoutMasterIdLst>
    <p:handoutMasterId r:id="rId7"/>
  </p:handoutMasterIdLst>
  <p:sldIdLst>
    <p:sldId id="275" r:id="rId5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C97"/>
    <a:srgbClr val="98D7EB"/>
    <a:srgbClr val="50504E"/>
    <a:srgbClr val="4E4E4E"/>
    <a:srgbClr val="404040"/>
    <a:srgbClr val="63666A"/>
    <a:srgbClr val="99D6EA"/>
    <a:srgbClr val="505050"/>
    <a:srgbClr val="A7A8AA"/>
    <a:srgbClr val="0030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3"/>
  </p:normalViewPr>
  <p:slideViewPr>
    <p:cSldViewPr snapToGrid="0" snapToObjects="1" showGuides="1">
      <p:cViewPr varScale="1">
        <p:scale>
          <a:sx n="105" d="100"/>
          <a:sy n="105" d="100"/>
        </p:scale>
        <p:origin x="144" y="52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2/9/2024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2/9/2024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2/9/2024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D2795C2-58DC-6B4B-9EBC-05F671272916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2/9/2024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5ABCE2-7BB4-7542-9E2C-BF168B4B8D6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2/9/2024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2/9/2024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264032A-D97D-B747-98EF-829FFF64E78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t="31279" b="31279"/>
          <a:stretch/>
        </p:blipFill>
        <p:spPr>
          <a:xfrm>
            <a:off x="-17762" y="612648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2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8330" b="40718"/>
          <a:stretch/>
        </p:blipFill>
        <p:spPr>
          <a:xfrm>
            <a:off x="-18288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1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4644" b="44456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52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19861" b="3923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9881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/>
          <a:srcRect t="42966" b="1613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511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/>
          <a:srcRect l="29" r="29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3778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2/9/2024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2555D79-1189-E945-92DE-C027BB1E5B0F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2/9/2024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987BE9D-6A94-5D45-A4C7-4EF6B2A8D124}"/>
              </a:ext>
            </a:extLst>
          </p:cNvPr>
          <p:cNvSpPr/>
          <p:nvPr userDrawn="1"/>
        </p:nvSpPr>
        <p:spPr>
          <a:xfrm>
            <a:off x="222250" y="584071"/>
            <a:ext cx="8693150" cy="18288"/>
          </a:xfrm>
          <a:prstGeom prst="rect">
            <a:avLst/>
          </a:prstGeom>
          <a:solidFill>
            <a:srgbClr val="98D7EB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2/9/2024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3" r:id="rId2"/>
    <p:sldLayoutId id="2147484124" r:id="rId3"/>
    <p:sldLayoutId id="2147484125" r:id="rId4"/>
    <p:sldLayoutId id="2147484126" r:id="rId5"/>
    <p:sldLayoutId id="2147484128" r:id="rId6"/>
    <p:sldLayoutId id="2147484127" r:id="rId7"/>
    <p:sldLayoutId id="2147484104" r:id="rId8"/>
    <p:sldLayoutId id="2147484105" r:id="rId9"/>
    <p:sldLayoutId id="2147484120" r:id="rId10"/>
    <p:sldLayoutId id="2147484103" r:id="rId11"/>
    <p:sldLayoutId id="2147484122" r:id="rId12"/>
    <p:sldLayoutId id="2147484116" r:id="rId13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28600" y="249853"/>
            <a:ext cx="8686800" cy="320908"/>
          </a:xfrm>
        </p:spPr>
        <p:txBody>
          <a:bodyPr/>
          <a:lstStyle/>
          <a:p>
            <a:r>
              <a:rPr lang="en-US" dirty="0"/>
              <a:t>Booster Operations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FA96D49F-E75B-CA4C-9755-57CB093C34C1}" type="datetime1">
              <a:rPr lang="en-US" smtClean="0">
                <a:solidFill>
                  <a:schemeClr val="bg1">
                    <a:lumMod val="50000"/>
                  </a:schemeClr>
                </a:solidFill>
              </a:rPr>
              <a:t>2/9/2024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John Kuharik | Booster Operations</a:t>
            </a:r>
            <a:endParaRPr lang="en-US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>
                <a:solidFill>
                  <a:schemeClr val="bg1">
                    <a:lumMod val="50000"/>
                  </a:schemeClr>
                </a:solidFill>
              </a:rPr>
              <a:pPr>
                <a:defRPr/>
              </a:pPr>
              <a:t>1</a:t>
            </a:fld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B0A9773-E7F9-F6AB-0743-C6411A10E29C}"/>
              </a:ext>
            </a:extLst>
          </p:cNvPr>
          <p:cNvSpPr txBox="1"/>
          <p:nvPr/>
        </p:nvSpPr>
        <p:spPr>
          <a:xfrm>
            <a:off x="228600" y="570761"/>
            <a:ext cx="8625114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/>
                </a:solidFill>
              </a:rPr>
              <a:t>Monitoring supplies as they ramp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/>
                </a:solidFill>
              </a:rPr>
              <a:t>Controlled accesses Mon, Tues, Thurs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/>
                </a:solidFill>
              </a:rPr>
              <a:t>Exit sign repairs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/>
                </a:solidFill>
              </a:rPr>
              <a:t>P12 sump pit fall protection installation and cleaning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/>
                </a:solidFill>
              </a:rPr>
              <a:t>PIPII tunnel measurements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/>
                </a:solidFill>
              </a:rPr>
              <a:t>Credited control labels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/>
                </a:solidFill>
              </a:rPr>
              <a:t>Spare magnet high-potting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/>
                </a:solidFill>
              </a:rPr>
              <a:t>Q800 shunt replacement/troubleshooting continues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/>
                </a:solidFill>
              </a:rPr>
              <a:t>SAD/ASE document prep finalization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/>
                </a:solidFill>
              </a:rPr>
              <a:t>RF noise in SS rack improved with component change, investigation continues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/>
                </a:solidFill>
              </a:rPr>
              <a:t>Ion pump </a:t>
            </a:r>
            <a:r>
              <a:rPr lang="en-US" sz="2000">
                <a:solidFill>
                  <a:schemeClr val="accent5"/>
                </a:solidFill>
              </a:rPr>
              <a:t>IPRF22 inspection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5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/>
                </a:solidFill>
              </a:rPr>
              <a:t>E4R: waiting for Remanent LCW system work to be completed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5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5"/>
              </a:solidFill>
            </a:endParaRPr>
          </a:p>
          <a:p>
            <a:pPr lvl="1"/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689877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CFAC90C-D405-467E-A011-C0B2B971B342}" vid="{DE153BDE-7E99-452D-9790-6984145C2F9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AC203C72B93814F96DFC3073A84224F" ma:contentTypeVersion="10" ma:contentTypeDescription="Create a new document." ma:contentTypeScope="" ma:versionID="2418498d37c8cffdcbe080b4d8ed13c8">
  <xsd:schema xmlns:xsd="http://www.w3.org/2001/XMLSchema" xmlns:xs="http://www.w3.org/2001/XMLSchema" xmlns:p="http://schemas.microsoft.com/office/2006/metadata/properties" xmlns:ns3="afe23a47-cfea-46e5-8725-31a64ec74212" targetNamespace="http://schemas.microsoft.com/office/2006/metadata/properties" ma:root="true" ma:fieldsID="b2e52ac3c75b36f167315b55996550b7" ns3:_="">
    <xsd:import namespace="afe23a47-cfea-46e5-8725-31a64ec7421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fe23a47-cfea-46e5-8725-31a64ec7421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C5372FE-E164-4D91-854D-BCAFA1B3F68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fe23a47-cfea-46e5-8725-31a64ec742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1A7DF35-9256-4EB1-BD0C-6CF70B6E8A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AD3041-9E55-4BBA-9AC1-BC7195310753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fe23a47-cfea-46e5-8725-31a64ec7421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Presentation1</Template>
  <TotalTime>11273</TotalTime>
  <Words>80</Words>
  <Application>Microsoft Office PowerPoint</Application>
  <PresentationFormat>On-screen Show (16:9)</PresentationFormat>
  <Paragraphs>19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Helvetica</vt:lpstr>
      <vt:lpstr>Fermilab_PPT_090915</vt:lpstr>
      <vt:lpstr>Booster Operations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Booster Job Status</dc:title>
  <dc:creator>John C Kuharik</dc:creator>
  <cp:lastModifiedBy>John C Kuharik</cp:lastModifiedBy>
  <cp:revision>71</cp:revision>
  <cp:lastPrinted>2014-01-20T19:40:21Z</cp:lastPrinted>
  <dcterms:created xsi:type="dcterms:W3CDTF">2021-08-20T13:25:13Z</dcterms:created>
  <dcterms:modified xsi:type="dcterms:W3CDTF">2024-02-09T14:43:08Z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0x0101000AC203C72B93814F96DFC3073A84224F</vt:lpwstr>
  </property>
</Properties>
</file>