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69" d="100"/>
          <a:sy n="6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2/9/2024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2/9/2024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496376574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953000" y="113724"/>
            <a:ext cx="4170165" cy="2000548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 is shut down completely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HECM28 at RT,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LOTO’ed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its removal; HECM29 install late March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SSR1 </a:t>
            </a:r>
            <a:r>
              <a:rPr kumimoji="0" lang="en-US" sz="1600" b="1" i="1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at RT, </a:t>
            </a:r>
            <a:r>
              <a:rPr kumimoji="0" lang="en-US" sz="1600" b="1" i="1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LOTO’ed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its removal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North CM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 empty but HB650 installation mid March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78510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cold with 3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and 2 Fridges running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.at RT but anticipate SSR2 cooldown soon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at 5 K and 2 K operations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…High anxiety relating to Ln2 (and other cryogens) delivery to gated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expt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 areas (ND, A0, MC1,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); so far no problems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236464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being warmed up to RT in controlled manner</a:t>
            </a:r>
          </a:p>
        </p:txBody>
      </p:sp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606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159" y="141445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7D8C80C2-51D2-FF67-7213-AF52B98BF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02" y="308427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56" y="310814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56" y="3663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7D544D98-9B18-EC0F-5950-EE2F37FA0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" y="186544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B127B275-F820-4BFF-2CA0-0D0A75EC8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41" y="948442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08" y="41972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C078D197-8807-6582-68FA-96BD5B8E9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33" y="1316728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58482AC1-3EF2-8C5B-02C6-81F25E514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16" y="217801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FF94F6-2576-CEBB-FA98-737AAAC4EC5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47000"/>
          </a:blip>
          <a:stretch>
            <a:fillRect/>
          </a:stretch>
        </p:blipFill>
        <p:spPr>
          <a:xfrm>
            <a:off x="2674575" y="3706665"/>
            <a:ext cx="2259467" cy="17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2" ma:contentTypeDescription="Create a new document." ma:contentTypeScope="" ma:versionID="6f2e9a3ebd90235bcb3d86b0da1246d8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339b2a040549062651bfe160be2c41d5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D66BA-8525-4EBE-8FA8-41EB11390CD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80f98ee2-02c5-41e6-abe0-ab32a5fdb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8BBA4-417C-4EBB-9BCE-D0D750B136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27563</TotalTime>
  <Words>180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1019</cp:revision>
  <dcterms:created xsi:type="dcterms:W3CDTF">2013-09-14T14:02:30Z</dcterms:created>
  <dcterms:modified xsi:type="dcterms:W3CDTF">2024-02-08T12:43:19Z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