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96327"/>
  </p:normalViewPr>
  <p:slideViewPr>
    <p:cSldViewPr snapToGrid="0" snapToObjects="1" showGuides="1">
      <p:cViewPr varScale="1">
        <p:scale>
          <a:sx n="159" d="100"/>
          <a:sy n="159" d="100"/>
        </p:scale>
        <p:origin x="1352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2/9/24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-South gate of cave (PO). OSC Mode continues in LL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-Cable pull resumed (2 </a:t>
            </a:r>
            <a:r>
              <a:rPr lang="en-US" sz="2000" dirty="0" err="1">
                <a:solidFill>
                  <a:schemeClr val="accent6"/>
                </a:solidFill>
              </a:rPr>
              <a:t>wks</a:t>
            </a:r>
            <a:r>
              <a:rPr lang="en-US" sz="2000" dirty="0">
                <a:solidFill>
                  <a:schemeClr val="accent6"/>
                </a:solidFill>
              </a:rPr>
              <a:t> left)(RG58, VAC, fiber)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-Girders set. Stands in. Tray &amp; cables in. Optics alignment.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-6” coax installation in progress (w/ SME). Contactor installed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: 	-Working on </a:t>
            </a:r>
            <a:r>
              <a:rPr lang="en-US" sz="2000" dirty="0" err="1">
                <a:solidFill>
                  <a:schemeClr val="accent6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 system: repairs, testing, LN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#45, @5K Q3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ISD</a:t>
            </a:r>
            <a:r>
              <a:rPr lang="en-US" sz="2000" dirty="0">
                <a:solidFill>
                  <a:schemeClr val="accent6"/>
                </a:solidFill>
              </a:rPr>
              <a:t>: 		-Lights changed™, “</a:t>
            </a:r>
            <a:r>
              <a:rPr lang="en-US" sz="2000" i="1" dirty="0">
                <a:solidFill>
                  <a:schemeClr val="accent6"/>
                </a:solidFill>
              </a:rPr>
              <a:t>Everything OK alarm</a:t>
            </a:r>
            <a:r>
              <a:rPr lang="en-US" sz="2000" dirty="0">
                <a:solidFill>
                  <a:schemeClr val="accent6"/>
                </a:solidFill>
              </a:rPr>
              <a:t>” (P™), ICW (Q2),				-ESB HVAC (Q3), </a:t>
            </a:r>
            <a:r>
              <a:rPr lang="en-US" sz="2000" dirty="0" err="1">
                <a:solidFill>
                  <a:schemeClr val="accent6"/>
                </a:solidFill>
              </a:rPr>
              <a:t>fdr</a:t>
            </a:r>
            <a:r>
              <a:rPr lang="en-US" sz="2000" dirty="0">
                <a:solidFill>
                  <a:schemeClr val="accent6"/>
                </a:solidFill>
              </a:rPr>
              <a:t> #35 HV PM (May 2024)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-GN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Back-up system active. Chiller waiting on contractor???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FAST/IOTA Collaboration Meeting March 12-14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2/9/24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in progress. Hard Hats under South Crane!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 upgrade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(Exterior and Non-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Interior) RFQ to contractors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Gravel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ESB south door (R&amp;G) (Spring?)</a:t>
            </a:r>
            <a:endParaRPr lang="en-US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Generator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heater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repair scheduled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Jan 24</a:t>
            </a:r>
            <a:r>
              <a:rPr lang="en-US" b="0" i="0" u="none" strike="noStrike" baseline="3000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(2024???)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“working on it”™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 – still waiting on contract submittal </a:t>
            </a:r>
            <a:r>
              <a:rPr lang="en-US" sz="2400" dirty="0">
                <a:solidFill>
                  <a:srgbClr val="000000"/>
                </a:solidFill>
              </a:rPr>
              <a:t>(P™)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Spring?)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7908</TotalTime>
  <Words>277</Words>
  <Application>Microsoft Macintosh PowerPoint</Application>
  <PresentationFormat>On-screen Show (16:9)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ISD/CFM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607</cp:revision>
  <cp:lastPrinted>2014-01-20T19:40:21Z</cp:lastPrinted>
  <dcterms:created xsi:type="dcterms:W3CDTF">2021-05-21T20:37:35Z</dcterms:created>
  <dcterms:modified xsi:type="dcterms:W3CDTF">2024-02-09T16:40:43Z</dcterms:modified>
</cp:coreProperties>
</file>