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30" r:id="rId3"/>
    <p:sldId id="331" r:id="rId4"/>
    <p:sldId id="329" r:id="rId5"/>
    <p:sldId id="334" r:id="rId6"/>
    <p:sldId id="335" r:id="rId7"/>
    <p:sldId id="333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 R Edstrom, Jr" initials="DE" lastIdx="1" clrIdx="0">
    <p:extLst>
      <p:ext uri="{19B8F6BF-5375-455C-9EA6-DF929625EA0E}">
        <p15:presenceInfo xmlns:p15="http://schemas.microsoft.com/office/powerpoint/2012/main" userId="Dean R Edstrom, J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4E4E4E"/>
    <a:srgbClr val="404040"/>
    <a:srgbClr val="004C97"/>
    <a:srgbClr val="50504E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C280A-4C60-45C4-8CF4-8475774D78EA}" v="2" dt="2024-01-26T15:38:45.9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4" autoAdjust="0"/>
    <p:restoredTop sz="96988" autoAdjust="0"/>
  </p:normalViewPr>
  <p:slideViewPr>
    <p:cSldViewPr snapToGrid="0">
      <p:cViewPr varScale="1">
        <p:scale>
          <a:sx n="114" d="100"/>
          <a:sy n="114" d="100"/>
        </p:scale>
        <p:origin x="72" y="3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R Edstrom JR" userId="986d7cb0-ec66-48ed-a328-f6397119c7a3" providerId="ADAL" clId="{8B267506-9272-48E8-883B-466DC20078B8}"/>
    <pc:docChg chg="undo custSel delSld modSld">
      <pc:chgData name="Dean R Edstrom JR" userId="986d7cb0-ec66-48ed-a328-f6397119c7a3" providerId="ADAL" clId="{8B267506-9272-48E8-883B-466DC20078B8}" dt="2023-09-08T15:56:32.135" v="2023" actId="14100"/>
      <pc:docMkLst>
        <pc:docMk/>
      </pc:docMkLst>
      <pc:sldChg chg="modSp mod">
        <pc:chgData name="Dean R Edstrom JR" userId="986d7cb0-ec66-48ed-a328-f6397119c7a3" providerId="ADAL" clId="{8B267506-9272-48E8-883B-466DC20078B8}" dt="2023-09-08T13:42:26.941" v="19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8B267506-9272-48E8-883B-466DC20078B8}" dt="2023-09-08T13:42:26.941" v="19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8B267506-9272-48E8-883B-466DC20078B8}" dt="2023-09-08T15:56:32.135" v="2023" actId="14100"/>
        <pc:sldMkLst>
          <pc:docMk/>
          <pc:sldMk cId="2855328309" sldId="324"/>
        </pc:sldMkLst>
        <pc:spChg chg="mod">
          <ac:chgData name="Dean R Edstrom JR" userId="986d7cb0-ec66-48ed-a328-f6397119c7a3" providerId="ADAL" clId="{8B267506-9272-48E8-883B-466DC20078B8}" dt="2023-09-08T15:54:30.741" v="2011" actId="20577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8B267506-9272-48E8-883B-466DC20078B8}" dt="2023-09-08T15:05:20.621" v="1586" actId="14100"/>
          <ac:spMkLst>
            <pc:docMk/>
            <pc:sldMk cId="2855328309" sldId="324"/>
            <ac:spMk id="7" creationId="{5D3D6F02-D68A-BF71-3D3D-93409641B765}"/>
          </ac:spMkLst>
        </pc:spChg>
        <pc:spChg chg="add del">
          <ac:chgData name="Dean R Edstrom JR" userId="986d7cb0-ec66-48ed-a328-f6397119c7a3" providerId="ADAL" clId="{8B267506-9272-48E8-883B-466DC20078B8}" dt="2023-09-08T15:56:10.179" v="2017" actId="21"/>
          <ac:spMkLst>
            <pc:docMk/>
            <pc:sldMk cId="2855328309" sldId="324"/>
            <ac:spMk id="8" creationId="{910BF778-4223-4F3B-1B75-0602C5B3A0C4}"/>
          </ac:spMkLst>
        </pc:spChg>
        <pc:spChg chg="add mod">
          <ac:chgData name="Dean R Edstrom JR" userId="986d7cb0-ec66-48ed-a328-f6397119c7a3" providerId="ADAL" clId="{8B267506-9272-48E8-883B-466DC20078B8}" dt="2023-09-08T15:56:22.213" v="2020" actId="14100"/>
          <ac:spMkLst>
            <pc:docMk/>
            <pc:sldMk cId="2855328309" sldId="324"/>
            <ac:spMk id="9" creationId="{BDE93D88-20C6-5CF2-107C-EBD558961012}"/>
          </ac:spMkLst>
        </pc:spChg>
        <pc:spChg chg="add mod">
          <ac:chgData name="Dean R Edstrom JR" userId="986d7cb0-ec66-48ed-a328-f6397119c7a3" providerId="ADAL" clId="{8B267506-9272-48E8-883B-466DC20078B8}" dt="2023-09-08T15:56:32.135" v="2023" actId="14100"/>
          <ac:spMkLst>
            <pc:docMk/>
            <pc:sldMk cId="2855328309" sldId="324"/>
            <ac:spMk id="11" creationId="{426FDAB8-FA5C-7F31-69DB-F1C54087C74F}"/>
          </ac:spMkLst>
        </pc:spChg>
      </pc:sldChg>
      <pc:sldChg chg="modSp mod">
        <pc:chgData name="Dean R Edstrom JR" userId="986d7cb0-ec66-48ed-a328-f6397119c7a3" providerId="ADAL" clId="{8B267506-9272-48E8-883B-466DC20078B8}" dt="2023-09-08T15:54:43.851" v="2015" actId="5793"/>
        <pc:sldMkLst>
          <pc:docMk/>
          <pc:sldMk cId="1150496349" sldId="325"/>
        </pc:sldMkLst>
        <pc:spChg chg="mod">
          <ac:chgData name="Dean R Edstrom JR" userId="986d7cb0-ec66-48ed-a328-f6397119c7a3" providerId="ADAL" clId="{8B267506-9272-48E8-883B-466DC20078B8}" dt="2023-09-08T15:54:43.851" v="2015" actId="5793"/>
          <ac:spMkLst>
            <pc:docMk/>
            <pc:sldMk cId="1150496349" sldId="325"/>
            <ac:spMk id="2" creationId="{1A6ABCB8-A90E-F668-CDE7-6C8A469F1D40}"/>
          </ac:spMkLst>
        </pc:spChg>
        <pc:spChg chg="mod">
          <ac:chgData name="Dean R Edstrom JR" userId="986d7cb0-ec66-48ed-a328-f6397119c7a3" providerId="ADAL" clId="{8B267506-9272-48E8-883B-466DC20078B8}" dt="2023-09-08T15:10:54.340" v="1926" actId="20577"/>
          <ac:spMkLst>
            <pc:docMk/>
            <pc:sldMk cId="1150496349" sldId="325"/>
            <ac:spMk id="3" creationId="{284FEEC9-B143-374E-CF38-6F26394FECFF}"/>
          </ac:spMkLst>
        </pc:spChg>
      </pc:sldChg>
      <pc:sldChg chg="modSp del mod">
        <pc:chgData name="Dean R Edstrom JR" userId="986d7cb0-ec66-48ed-a328-f6397119c7a3" providerId="ADAL" clId="{8B267506-9272-48E8-883B-466DC20078B8}" dt="2023-09-08T15:12:55.297" v="1940" actId="47"/>
        <pc:sldMkLst>
          <pc:docMk/>
          <pc:sldMk cId="1189748897" sldId="326"/>
        </pc:sldMkLst>
        <pc:spChg chg="mod">
          <ac:chgData name="Dean R Edstrom JR" userId="986d7cb0-ec66-48ed-a328-f6397119c7a3" providerId="ADAL" clId="{8B267506-9272-48E8-883B-466DC20078B8}" dt="2023-09-08T15:10:33.524" v="1908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8B267506-9272-48E8-883B-466DC20078B8}" dt="2023-09-08T15:11:02.001" v="1939" actId="20577"/>
          <ac:spMkLst>
            <pc:docMk/>
            <pc:sldMk cId="1189748897" sldId="326"/>
            <ac:spMk id="3" creationId="{CA70561C-1866-97FB-3D57-EB167D5A100F}"/>
          </ac:spMkLst>
        </pc:spChg>
      </pc:sldChg>
    </pc:docChg>
  </pc:docChgLst>
  <pc:docChgLst>
    <pc:chgData name="Dean R Edstrom JR" userId="986d7cb0-ec66-48ed-a328-f6397119c7a3" providerId="ADAL" clId="{A7C57033-FC04-4FDE-A3B2-BA9B0321FBAA}"/>
    <pc:docChg chg="modSld">
      <pc:chgData name="Dean R Edstrom JR" userId="986d7cb0-ec66-48ed-a328-f6397119c7a3" providerId="ADAL" clId="{A7C57033-FC04-4FDE-A3B2-BA9B0321FBAA}" dt="2023-09-15T16:29:49.826" v="0"/>
      <pc:docMkLst>
        <pc:docMk/>
      </pc:docMkLst>
      <pc:sldChg chg="modSp mod">
        <pc:chgData name="Dean R Edstrom JR" userId="986d7cb0-ec66-48ed-a328-f6397119c7a3" providerId="ADAL" clId="{A7C57033-FC04-4FDE-A3B2-BA9B0321FBAA}" dt="2023-09-15T16:29:49.826" v="0"/>
        <pc:sldMkLst>
          <pc:docMk/>
          <pc:sldMk cId="2662965817" sldId="329"/>
        </pc:sldMkLst>
        <pc:spChg chg="mod">
          <ac:chgData name="Dean R Edstrom JR" userId="986d7cb0-ec66-48ed-a328-f6397119c7a3" providerId="ADAL" clId="{A7C57033-FC04-4FDE-A3B2-BA9B0321FBAA}" dt="2023-09-15T16:29:49.826" v="0"/>
          <ac:spMkLst>
            <pc:docMk/>
            <pc:sldMk cId="2662965817" sldId="329"/>
            <ac:spMk id="5" creationId="{3D4DCDBA-46A4-A844-875E-FBE6F380A467}"/>
          </ac:spMkLst>
        </pc:spChg>
      </pc:sldChg>
    </pc:docChg>
  </pc:docChgLst>
  <pc:docChgLst>
    <pc:chgData name="Dean R Edstrom JR" userId="986d7cb0-ec66-48ed-a328-f6397119c7a3" providerId="ADAL" clId="{0DCF5778-F462-46EA-A4CB-8964B62EADC0}"/>
    <pc:docChg chg="undo custSel addSld delSld modSld sldOrd">
      <pc:chgData name="Dean R Edstrom JR" userId="986d7cb0-ec66-48ed-a328-f6397119c7a3" providerId="ADAL" clId="{0DCF5778-F462-46EA-A4CB-8964B62EADC0}" dt="2023-08-25T15:58:27.589" v="2125"/>
      <pc:docMkLst>
        <pc:docMk/>
      </pc:docMkLst>
      <pc:sldChg chg="addSp delSp modSp mod">
        <pc:chgData name="Dean R Edstrom JR" userId="986d7cb0-ec66-48ed-a328-f6397119c7a3" providerId="ADAL" clId="{0DCF5778-F462-46EA-A4CB-8964B62EADC0}" dt="2023-08-25T15:57:28.951" v="2121" actId="1035"/>
        <pc:sldMkLst>
          <pc:docMk/>
          <pc:sldMk cId="2855328309" sldId="324"/>
        </pc:sldMkLst>
        <pc:spChg chg="mod ord">
          <ac:chgData name="Dean R Edstrom JR" userId="986d7cb0-ec66-48ed-a328-f6397119c7a3" providerId="ADAL" clId="{0DCF5778-F462-46EA-A4CB-8964B62EADC0}" dt="2023-08-25T15:57:28.951" v="2121" actId="1035"/>
          <ac:spMkLst>
            <pc:docMk/>
            <pc:sldMk cId="2855328309" sldId="324"/>
            <ac:spMk id="2" creationId="{9E296C0A-1A50-2DBF-955C-2D05210CC27A}"/>
          </ac:spMkLst>
        </pc:spChg>
        <pc:spChg chg="add mod">
          <ac:chgData name="Dean R Edstrom JR" userId="986d7cb0-ec66-48ed-a328-f6397119c7a3" providerId="ADAL" clId="{0DCF5778-F462-46EA-A4CB-8964B62EADC0}" dt="2023-08-25T15:35:52.737" v="373" actId="207"/>
          <ac:spMkLst>
            <pc:docMk/>
            <pc:sldMk cId="2855328309" sldId="324"/>
            <ac:spMk id="12" creationId="{6DDF4C1B-FD89-FE93-D7F3-246E6BBF42A2}"/>
          </ac:spMkLst>
        </pc:spChg>
        <pc:picChg chg="add del mod">
          <ac:chgData name="Dean R Edstrom JR" userId="986d7cb0-ec66-48ed-a328-f6397119c7a3" providerId="ADAL" clId="{0DCF5778-F462-46EA-A4CB-8964B62EADC0}" dt="2023-08-25T15:31:43.801" v="161" actId="478"/>
          <ac:picMkLst>
            <pc:docMk/>
            <pc:sldMk cId="2855328309" sldId="324"/>
            <ac:picMk id="8" creationId="{56D100A9-48EF-9DC2-69A1-6324159E01C5}"/>
          </ac:picMkLst>
        </pc:picChg>
        <pc:picChg chg="add mod">
          <ac:chgData name="Dean R Edstrom JR" userId="986d7cb0-ec66-48ed-a328-f6397119c7a3" providerId="ADAL" clId="{0DCF5778-F462-46EA-A4CB-8964B62EADC0}" dt="2023-08-25T15:32:36.669" v="166" actId="1076"/>
          <ac:picMkLst>
            <pc:docMk/>
            <pc:sldMk cId="2855328309" sldId="324"/>
            <ac:picMk id="10" creationId="{6528F0EE-1715-BEA9-606F-8FE398CDC6D3}"/>
          </ac:picMkLst>
        </pc:picChg>
        <pc:picChg chg="del">
          <ac:chgData name="Dean R Edstrom JR" userId="986d7cb0-ec66-48ed-a328-f6397119c7a3" providerId="ADAL" clId="{0DCF5778-F462-46EA-A4CB-8964B62EADC0}" dt="2023-08-25T15:31:25.768" v="158" actId="478"/>
          <ac:picMkLst>
            <pc:docMk/>
            <pc:sldMk cId="2855328309" sldId="324"/>
            <ac:picMk id="11" creationId="{1555B98B-F7E7-1770-7716-9420882713D2}"/>
          </ac:picMkLst>
        </pc:picChg>
        <pc:picChg chg="del">
          <ac:chgData name="Dean R Edstrom JR" userId="986d7cb0-ec66-48ed-a328-f6397119c7a3" providerId="ADAL" clId="{0DCF5778-F462-46EA-A4CB-8964B62EADC0}" dt="2023-08-25T14:51:05.172" v="137" actId="478"/>
          <ac:picMkLst>
            <pc:docMk/>
            <pc:sldMk cId="2855328309" sldId="324"/>
            <ac:picMk id="13" creationId="{54B9CC86-52BD-F9A4-4037-09CCDEB5072F}"/>
          </ac:picMkLst>
        </pc:picChg>
      </pc:sldChg>
      <pc:sldChg chg="delSp modSp mod">
        <pc:chgData name="Dean R Edstrom JR" userId="986d7cb0-ec66-48ed-a328-f6397119c7a3" providerId="ADAL" clId="{0DCF5778-F462-46EA-A4CB-8964B62EADC0}" dt="2023-08-25T15:56:03.475" v="2041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0DCF5778-F462-46EA-A4CB-8964B62EADC0}" dt="2023-08-25T15:56:03.475" v="2041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0DCF5778-F462-46EA-A4CB-8964B62EADC0}" dt="2023-08-25T15:41:38.722" v="757" actId="478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0DCF5778-F462-46EA-A4CB-8964B62EADC0}" dt="2023-08-25T15:41:36.810" v="756" actId="478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mod">
        <pc:chgData name="Dean R Edstrom JR" userId="986d7cb0-ec66-48ed-a328-f6397119c7a3" providerId="ADAL" clId="{0DCF5778-F462-46EA-A4CB-8964B62EADC0}" dt="2023-08-25T15:57:56.844" v="2123" actId="14"/>
        <pc:sldMkLst>
          <pc:docMk/>
          <pc:sldMk cId="1189748897" sldId="326"/>
        </pc:sldMkLst>
        <pc:spChg chg="mod">
          <ac:chgData name="Dean R Edstrom JR" userId="986d7cb0-ec66-48ed-a328-f6397119c7a3" providerId="ADAL" clId="{0DCF5778-F462-46EA-A4CB-8964B62EADC0}" dt="2023-08-25T15:57:56.844" v="2123" actId="14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0DCF5778-F462-46EA-A4CB-8964B62EADC0}" dt="2023-08-25T15:53:49.447" v="1837" actId="20577"/>
          <ac:spMkLst>
            <pc:docMk/>
            <pc:sldMk cId="1189748897" sldId="326"/>
            <ac:spMk id="3" creationId="{CA70561C-1866-97FB-3D57-EB167D5A100F}"/>
          </ac:spMkLst>
        </pc:spChg>
      </pc:sldChg>
      <pc:sldChg chg="modSp new del mod">
        <pc:chgData name="Dean R Edstrom JR" userId="986d7cb0-ec66-48ed-a328-f6397119c7a3" providerId="ADAL" clId="{0DCF5778-F462-46EA-A4CB-8964B62EADC0}" dt="2023-08-25T15:58:07.395" v="2124" actId="47"/>
        <pc:sldMkLst>
          <pc:docMk/>
          <pc:sldMk cId="4009273026" sldId="327"/>
        </pc:sldMkLst>
        <pc:spChg chg="mod">
          <ac:chgData name="Dean R Edstrom JR" userId="986d7cb0-ec66-48ed-a328-f6397119c7a3" providerId="ADAL" clId="{0DCF5778-F462-46EA-A4CB-8964B62EADC0}" dt="2023-08-23T14:12:47.960" v="95" actId="20577"/>
          <ac:spMkLst>
            <pc:docMk/>
            <pc:sldMk cId="4009273026" sldId="327"/>
            <ac:spMk id="2" creationId="{1BC706B3-9A6C-FDDD-0966-598977C265D3}"/>
          </ac:spMkLst>
        </pc:spChg>
        <pc:spChg chg="mod">
          <ac:chgData name="Dean R Edstrom JR" userId="986d7cb0-ec66-48ed-a328-f6397119c7a3" providerId="ADAL" clId="{0DCF5778-F462-46EA-A4CB-8964B62EADC0}" dt="2023-08-23T14:12:13.544" v="4" actId="5793"/>
          <ac:spMkLst>
            <pc:docMk/>
            <pc:sldMk cId="4009273026" sldId="327"/>
            <ac:spMk id="3" creationId="{8F10C11E-22F6-9841-3D70-1F141AED0459}"/>
          </ac:spMkLst>
        </pc:spChg>
      </pc:sldChg>
      <pc:sldChg chg="addSp delSp modSp new mod ord">
        <pc:chgData name="Dean R Edstrom JR" userId="986d7cb0-ec66-48ed-a328-f6397119c7a3" providerId="ADAL" clId="{0DCF5778-F462-46EA-A4CB-8964B62EADC0}" dt="2023-08-25T15:58:27.589" v="2125"/>
        <pc:sldMkLst>
          <pc:docMk/>
          <pc:sldMk cId="932117474" sldId="328"/>
        </pc:sldMkLst>
        <pc:spChg chg="mod">
          <ac:chgData name="Dean R Edstrom JR" userId="986d7cb0-ec66-48ed-a328-f6397119c7a3" providerId="ADAL" clId="{0DCF5778-F462-46EA-A4CB-8964B62EADC0}" dt="2023-08-25T14:50:48.698" v="134" actId="20577"/>
          <ac:spMkLst>
            <pc:docMk/>
            <pc:sldMk cId="932117474" sldId="328"/>
            <ac:spMk id="2" creationId="{4A1C1D0F-6B8E-8B8C-4F72-FFA328B8A033}"/>
          </ac:spMkLst>
        </pc:spChg>
        <pc:spChg chg="mod">
          <ac:chgData name="Dean R Edstrom JR" userId="986d7cb0-ec66-48ed-a328-f6397119c7a3" providerId="ADAL" clId="{0DCF5778-F462-46EA-A4CB-8964B62EADC0}" dt="2023-08-25T15:28:01.355" v="150" actId="20577"/>
          <ac:spMkLst>
            <pc:docMk/>
            <pc:sldMk cId="932117474" sldId="328"/>
            <ac:spMk id="3" creationId="{448F56A6-7F17-67E1-CF94-D2CFED6D4107}"/>
          </ac:spMkLst>
        </pc:spChg>
        <pc:spChg chg="mod">
          <ac:chgData name="Dean R Edstrom JR" userId="986d7cb0-ec66-48ed-a328-f6397119c7a3" providerId="ADAL" clId="{0DCF5778-F462-46EA-A4CB-8964B62EADC0}" dt="2023-08-25T15:58:27.589" v="2125"/>
          <ac:spMkLst>
            <pc:docMk/>
            <pc:sldMk cId="932117474" sldId="328"/>
            <ac:spMk id="5" creationId="{887C9532-AE7B-F68E-9AF4-1B154C6D7161}"/>
          </ac:spMkLst>
        </pc:spChg>
        <pc:spChg chg="add del">
          <ac:chgData name="Dean R Edstrom JR" userId="986d7cb0-ec66-48ed-a328-f6397119c7a3" providerId="ADAL" clId="{0DCF5778-F462-46EA-A4CB-8964B62EADC0}" dt="2023-08-25T14:49:21.452" v="98" actId="478"/>
          <ac:spMkLst>
            <pc:docMk/>
            <pc:sldMk cId="932117474" sldId="328"/>
            <ac:spMk id="8" creationId="{BC9258CD-F65B-979F-223A-6BBA91F746A6}"/>
          </ac:spMkLst>
        </pc:spChg>
        <pc:spChg chg="add mod ord">
          <ac:chgData name="Dean R Edstrom JR" userId="986d7cb0-ec66-48ed-a328-f6397119c7a3" providerId="ADAL" clId="{0DCF5778-F462-46EA-A4CB-8964B62EADC0}" dt="2023-08-25T14:50:36.619" v="133" actId="167"/>
          <ac:spMkLst>
            <pc:docMk/>
            <pc:sldMk cId="932117474" sldId="328"/>
            <ac:spMk id="9" creationId="{A234BA9A-45AE-8148-C409-214FAD6D9BF5}"/>
          </ac:spMkLst>
        </pc:spChg>
        <pc:spChg chg="add mod ord">
          <ac:chgData name="Dean R Edstrom JR" userId="986d7cb0-ec66-48ed-a328-f6397119c7a3" providerId="ADAL" clId="{0DCF5778-F462-46EA-A4CB-8964B62EADC0}" dt="2023-08-25T14:50:32.145" v="132" actId="167"/>
          <ac:spMkLst>
            <pc:docMk/>
            <pc:sldMk cId="932117474" sldId="328"/>
            <ac:spMk id="10" creationId="{A234BA9A-45AE-8148-C409-214FAD6D9BF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1" creationId="{FBF3AFCB-F201-468C-7CB8-DC2BA421600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2" creationId="{C6E1819F-0E9D-E41E-C700-37B98CFC95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3" creationId="{4A6ECCE6-CAD6-6202-3B86-20CDE1C9A6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4" creationId="{907C2721-5760-A116-C704-F5D2CCD129C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5" creationId="{10930E38-77EA-5EFD-E48D-E69BD8E6AE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6" creationId="{4C2735B4-6856-DBD9-80F0-8CCF2046BF6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7" creationId="{9F53D84D-25BE-D3B9-E876-E9FAE6829B74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8" creationId="{434612C6-2A0F-F00F-398A-7A5A6D7FA0D6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19" creationId="{4F803FBE-8EFE-1F87-9211-6575E83BF10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5" creationId="{7252727B-2C95-5CBE-461F-C3DC97C6A6A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6" creationId="{4369AB2D-85F6-461E-23FA-E75D71BE4F6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7" creationId="{EF59627C-20D4-BB9F-5AF1-E7CAF5E3CAC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8" creationId="{E051D404-7E70-8A83-D713-EE850702D0A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29" creationId="{EFFFC9F8-8B0F-4B71-D806-6D63F8CB5B4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0" creationId="{E5FAD6F9-7C3A-E096-15DF-7784B87EDDE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1" creationId="{3D4E549A-A742-9947-6771-375802FE1CD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2" creationId="{D8D320C2-A574-F9F7-6234-7D3949FE821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3" creationId="{22BF7AE9-2FA3-7D81-0F0F-7491EC34852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4" creationId="{CD189CE2-530D-7BEF-D3D4-46718DE73E88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5" creationId="{6192995E-DEC4-4C01-1387-F63CC68633CD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38" creationId="{22D036BC-CBBD-7C24-4A85-F1D4DE67732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0" creationId="{E3172BCA-3D94-BA6E-15F6-A2AC1A2EBA3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3" creationId="{4598FBC6-0F7D-E8AF-A728-720BE1783BF2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4" creationId="{E6720584-34CA-3D4B-2D42-3E67B831C85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5" creationId="{39746DE6-CD25-BAA0-3557-F4D79232EF7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6" creationId="{EEFAFEC9-345D-09F0-DA1A-2C994CDFA69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7" creationId="{3E9D7F3F-A723-C841-9771-8F33B65DAE3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8" creationId="{1B050A54-C3BD-B650-DB17-132EF166AE7F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49" creationId="{F1F0D4C4-C6A8-8C3D-EDE1-34246C9DFB83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0" creationId="{294832D7-D26E-DB83-5034-4D017FBC5FB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1" creationId="{8A26FB2F-BC67-F59C-D37B-82126327A22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2" creationId="{AC70FF36-9539-D041-2B04-082934593567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3" creationId="{3A8203B4-80DE-93D9-5003-21BB721D4CC0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4" creationId="{EB9561C3-8973-C65B-A5D3-1EB47D3D7EAE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5" creationId="{2423B34E-C6B1-72DD-9C72-D2ECC3A56F51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6" creationId="{07BE765C-C42C-7A27-8198-6F0C04E89F6B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7" creationId="{E6870FCB-DD46-C590-E00F-06E80325579A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8" creationId="{8C8C417F-DF5C-3D65-D242-1500D9FE6705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59" creationId="{8564944B-0B10-99E7-AE66-2FEA00D67D8C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0" creationId="{FA22312C-244F-B3A9-3B4C-0B85A878D3E9}"/>
          </ac:spMkLst>
        </pc:spChg>
        <pc:spChg chg="add mod">
          <ac:chgData name="Dean R Edstrom JR" userId="986d7cb0-ec66-48ed-a328-f6397119c7a3" providerId="ADAL" clId="{0DCF5778-F462-46EA-A4CB-8964B62EADC0}" dt="2023-08-25T14:49:51.657" v="100"/>
          <ac:spMkLst>
            <pc:docMk/>
            <pc:sldMk cId="932117474" sldId="328"/>
            <ac:spMk id="61" creationId="{A34F17D8-0789-15DB-CC37-3024DF849E37}"/>
          </ac:spMkLst>
        </pc:spChg>
        <pc:spChg chg="add mod ord">
          <ac:chgData name="Dean R Edstrom JR" userId="986d7cb0-ec66-48ed-a328-f6397119c7a3" providerId="ADAL" clId="{0DCF5778-F462-46EA-A4CB-8964B62EADC0}" dt="2023-08-25T14:50:28.180" v="131" actId="167"/>
          <ac:spMkLst>
            <pc:docMk/>
            <pc:sldMk cId="932117474" sldId="328"/>
            <ac:spMk id="62" creationId="{25BD91E2-8464-33F1-7A85-9E649B82580C}"/>
          </ac:spMkLst>
        </pc:s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6" creationId="{8E33F2BD-07C8-EBDE-7C43-9F20F44756DB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7" creationId="{4E8017D3-1623-B8A4-1ABA-0B62E5979315}"/>
          </ac:grpSpMkLst>
        </pc:grpChg>
        <pc:grpChg chg="add mod">
          <ac:chgData name="Dean R Edstrom JR" userId="986d7cb0-ec66-48ed-a328-f6397119c7a3" providerId="ADAL" clId="{0DCF5778-F462-46EA-A4CB-8964B62EADC0}" dt="2023-08-25T14:49:51.657" v="100"/>
          <ac:grpSpMkLst>
            <pc:docMk/>
            <pc:sldMk cId="932117474" sldId="328"/>
            <ac:grpSpMk id="39" creationId="{E2E5117C-06DF-670F-F9CE-8FD94B9CB8C7}"/>
          </ac:grpSpMkLst>
        </pc:grp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0" creationId="{2B7AC198-EF5D-95BC-28F7-F1845DE7AD58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1" creationId="{140F4A79-3531-31E4-1B34-711606A50F09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2" creationId="{F08DD116-3B44-2F86-330A-0B56F424D2ED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3" creationId="{ACC7DE1F-6FED-6850-57F1-8C31F699A0F7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24" creationId="{45DD0B59-B498-0C4F-43A7-1D3FFC3EF37F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1" creationId="{DFBEDA5B-FFAB-4101-6082-E0A08499C85A}"/>
          </ac:cxnSpMkLst>
        </pc:cxnChg>
        <pc:cxnChg chg="add mod">
          <ac:chgData name="Dean R Edstrom JR" userId="986d7cb0-ec66-48ed-a328-f6397119c7a3" providerId="ADAL" clId="{0DCF5778-F462-46EA-A4CB-8964B62EADC0}" dt="2023-08-25T14:49:51.657" v="100"/>
          <ac:cxnSpMkLst>
            <pc:docMk/>
            <pc:sldMk cId="932117474" sldId="328"/>
            <ac:cxnSpMk id="42" creationId="{C73B37EE-0FAE-C0C8-85A5-B153143DB2AC}"/>
          </ac:cxnSpMkLst>
        </pc:cxnChg>
      </pc:sldChg>
    </pc:docChg>
  </pc:docChgLst>
  <pc:docChgLst>
    <pc:chgData name="Dean R Edstrom JR" userId="986d7cb0-ec66-48ed-a328-f6397119c7a3" providerId="ADAL" clId="{3FB12EA9-60D4-44A1-BBA8-191F3A0AFFE7}"/>
    <pc:docChg chg="modSld sldOrd">
      <pc:chgData name="Dean R Edstrom JR" userId="986d7cb0-ec66-48ed-a328-f6397119c7a3" providerId="ADAL" clId="{3FB12EA9-60D4-44A1-BBA8-191F3A0AFFE7}" dt="2023-10-06T12:24:58.065" v="9"/>
      <pc:docMkLst>
        <pc:docMk/>
      </pc:docMkLst>
      <pc:sldChg chg="modSp mod">
        <pc:chgData name="Dean R Edstrom JR" userId="986d7cb0-ec66-48ed-a328-f6397119c7a3" providerId="ADAL" clId="{3FB12EA9-60D4-44A1-BBA8-191F3A0AFFE7}" dt="2023-10-06T12:24:50.948" v="7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3FB12EA9-60D4-44A1-BBA8-191F3A0AFFE7}" dt="2023-10-06T12:24:50.948" v="7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ord">
        <pc:chgData name="Dean R Edstrom JR" userId="986d7cb0-ec66-48ed-a328-f6397119c7a3" providerId="ADAL" clId="{3FB12EA9-60D4-44A1-BBA8-191F3A0AFFE7}" dt="2023-10-06T12:24:58.065" v="9"/>
        <pc:sldMkLst>
          <pc:docMk/>
          <pc:sldMk cId="932117474" sldId="328"/>
        </pc:sldMkLst>
      </pc:sldChg>
    </pc:docChg>
  </pc:docChgLst>
  <pc:docChgLst>
    <pc:chgData name="Dean R Edstrom JR" userId="986d7cb0-ec66-48ed-a328-f6397119c7a3" providerId="ADAL" clId="{7D4C9F60-6500-41B3-B2B7-F0EA6DDAD227}"/>
    <pc:docChg chg="undo custSel addSld delSld modSld sldOrd">
      <pc:chgData name="Dean R Edstrom JR" userId="986d7cb0-ec66-48ed-a328-f6397119c7a3" providerId="ADAL" clId="{7D4C9F60-6500-41B3-B2B7-F0EA6DDAD227}" dt="2023-10-06T15:39:01.605" v="1471"/>
      <pc:docMkLst>
        <pc:docMk/>
      </pc:docMkLst>
      <pc:sldChg chg="del">
        <pc:chgData name="Dean R Edstrom JR" userId="986d7cb0-ec66-48ed-a328-f6397119c7a3" providerId="ADAL" clId="{7D4C9F60-6500-41B3-B2B7-F0EA6DDAD227}" dt="2023-10-06T14:34:47.947" v="0" actId="47"/>
        <pc:sldMkLst>
          <pc:docMk/>
          <pc:sldMk cId="2855328309" sldId="324"/>
        </pc:sldMkLst>
      </pc:sldChg>
      <pc:sldChg chg="delSp modSp mod">
        <pc:chgData name="Dean R Edstrom JR" userId="986d7cb0-ec66-48ed-a328-f6397119c7a3" providerId="ADAL" clId="{7D4C9F60-6500-41B3-B2B7-F0EA6DDAD227}" dt="2023-10-06T15:28:39.907" v="1334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7D4C9F60-6500-41B3-B2B7-F0EA6DDAD227}" dt="2023-10-06T15:28:39.907" v="1334" actId="20577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7D4C9F60-6500-41B3-B2B7-F0EA6DDAD227}" dt="2023-10-06T14:35:41.782" v="64" actId="478"/>
          <ac:picMkLst>
            <pc:docMk/>
            <pc:sldMk cId="1150496349" sldId="325"/>
            <ac:picMk id="9" creationId="{A168993D-DFD7-1025-F8A2-21E838050F9C}"/>
          </ac:picMkLst>
        </pc:picChg>
      </pc:sldChg>
      <pc:sldChg chg="modSp mod">
        <pc:chgData name="Dean R Edstrom JR" userId="986d7cb0-ec66-48ed-a328-f6397119c7a3" providerId="ADAL" clId="{7D4C9F60-6500-41B3-B2B7-F0EA6DDAD227}" dt="2023-10-06T15:22:05.389" v="111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7D4C9F60-6500-41B3-B2B7-F0EA6DDAD227}" dt="2023-10-06T15:22:05.389" v="111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modSp new mod ord">
        <pc:chgData name="Dean R Edstrom JR" userId="986d7cb0-ec66-48ed-a328-f6397119c7a3" providerId="ADAL" clId="{7D4C9F60-6500-41B3-B2B7-F0EA6DDAD227}" dt="2023-10-06T15:39:01.605" v="1471"/>
        <pc:sldMkLst>
          <pc:docMk/>
          <pc:sldMk cId="860460932" sldId="330"/>
        </pc:sldMkLst>
        <pc:spChg chg="mod">
          <ac:chgData name="Dean R Edstrom JR" userId="986d7cb0-ec66-48ed-a328-f6397119c7a3" providerId="ADAL" clId="{7D4C9F60-6500-41B3-B2B7-F0EA6DDAD227}" dt="2023-10-06T15:38:33.029" v="1470"/>
          <ac:spMkLst>
            <pc:docMk/>
            <pc:sldMk cId="860460932" sldId="330"/>
            <ac:spMk id="2" creationId="{8EAB321B-F346-32A1-7F20-65479CFCF045}"/>
          </ac:spMkLst>
        </pc:spChg>
        <pc:spChg chg="mod">
          <ac:chgData name="Dean R Edstrom JR" userId="986d7cb0-ec66-48ed-a328-f6397119c7a3" providerId="ADAL" clId="{7D4C9F60-6500-41B3-B2B7-F0EA6DDAD227}" dt="2023-10-06T14:59:32.411" v="554" actId="20577"/>
          <ac:spMkLst>
            <pc:docMk/>
            <pc:sldMk cId="860460932" sldId="330"/>
            <ac:spMk id="3" creationId="{AC14564F-C327-F76F-BE6F-AE4B03487616}"/>
          </ac:spMkLst>
        </pc:spChg>
        <pc:spChg chg="mod">
          <ac:chgData name="Dean R Edstrom JR" userId="986d7cb0-ec66-48ed-a328-f6397119c7a3" providerId="ADAL" clId="{7D4C9F60-6500-41B3-B2B7-F0EA6DDAD227}" dt="2023-10-06T15:39:01.605" v="1471"/>
          <ac:spMkLst>
            <pc:docMk/>
            <pc:sldMk cId="860460932" sldId="330"/>
            <ac:spMk id="5" creationId="{D192195B-B395-0648-9182-B879EE024788}"/>
          </ac:spMkLst>
        </pc:spChg>
      </pc:sldChg>
    </pc:docChg>
  </pc:docChgLst>
  <pc:docChgLst>
    <pc:chgData name="Dean R Edstrom JR" userId="986d7cb0-ec66-48ed-a328-f6397119c7a3" providerId="ADAL" clId="{6437B363-2139-4311-BB9B-07A8CE889F22}"/>
    <pc:docChg chg="undo custSel addSld delSld modSld">
      <pc:chgData name="Dean R Edstrom JR" userId="986d7cb0-ec66-48ed-a328-f6397119c7a3" providerId="ADAL" clId="{6437B363-2139-4311-BB9B-07A8CE889F22}" dt="2023-10-20T14:08:43.288" v="999" actId="20577"/>
      <pc:docMkLst>
        <pc:docMk/>
      </pc:docMkLst>
      <pc:sldChg chg="modSp mod">
        <pc:chgData name="Dean R Edstrom JR" userId="986d7cb0-ec66-48ed-a328-f6397119c7a3" providerId="ADAL" clId="{6437B363-2139-4311-BB9B-07A8CE889F22}" dt="2023-10-20T12:52:11.3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437B363-2139-4311-BB9B-07A8CE889F22}" dt="2023-10-20T12:52:11.3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modSp mod">
        <pc:chgData name="Dean R Edstrom JR" userId="986d7cb0-ec66-48ed-a328-f6397119c7a3" providerId="ADAL" clId="{6437B363-2139-4311-BB9B-07A8CE889F22}" dt="2023-10-20T13:10:25.445" v="420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6437B363-2139-4311-BB9B-07A8CE889F22}" dt="2023-10-20T13:10:25.445" v="420" actId="20577"/>
          <ac:spMkLst>
            <pc:docMk/>
            <pc:sldMk cId="1150496349" sldId="325"/>
            <ac:spMk id="2" creationId="{1A6ABCB8-A90E-F668-CDE7-6C8A469F1D40}"/>
          </ac:spMkLst>
        </pc:spChg>
        <pc:spChg chg="add mod">
          <ac:chgData name="Dean R Edstrom JR" userId="986d7cb0-ec66-48ed-a328-f6397119c7a3" providerId="ADAL" clId="{6437B363-2139-4311-BB9B-07A8CE889F22}" dt="2023-10-20T13:05:42.135" v="343" actId="1076"/>
          <ac:spMkLst>
            <pc:docMk/>
            <pc:sldMk cId="1150496349" sldId="325"/>
            <ac:spMk id="7" creationId="{81F0EF29-1E38-E22A-4309-9ECE8238585C}"/>
          </ac:spMkLst>
        </pc:spChg>
      </pc:sldChg>
      <pc:sldChg chg="modSp mod">
        <pc:chgData name="Dean R Edstrom JR" userId="986d7cb0-ec66-48ed-a328-f6397119c7a3" providerId="ADAL" clId="{6437B363-2139-4311-BB9B-07A8CE889F22}" dt="2023-10-20T14:08:43.288" v="999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6437B363-2139-4311-BB9B-07A8CE889F22}" dt="2023-10-20T14:08:43.288" v="999" actId="20577"/>
          <ac:spMkLst>
            <pc:docMk/>
            <pc:sldMk cId="2662965817" sldId="329"/>
            <ac:spMk id="2" creationId="{A71883DC-81E4-0E13-0471-929B251BFA3E}"/>
          </ac:spMkLst>
        </pc:spChg>
      </pc:sldChg>
      <pc:sldChg chg="del">
        <pc:chgData name="Dean R Edstrom JR" userId="986d7cb0-ec66-48ed-a328-f6397119c7a3" providerId="ADAL" clId="{6437B363-2139-4311-BB9B-07A8CE889F22}" dt="2023-10-20T14:07:48.949" v="991" actId="47"/>
        <pc:sldMkLst>
          <pc:docMk/>
          <pc:sldMk cId="860460932" sldId="330"/>
        </pc:sldMkLst>
      </pc:sldChg>
      <pc:sldChg chg="modSp new mod">
        <pc:chgData name="Dean R Edstrom JR" userId="986d7cb0-ec66-48ed-a328-f6397119c7a3" providerId="ADAL" clId="{6437B363-2139-4311-BB9B-07A8CE889F22}" dt="2023-10-20T13:45:47.955" v="990" actId="20577"/>
        <pc:sldMkLst>
          <pc:docMk/>
          <pc:sldMk cId="4062590363" sldId="331"/>
        </pc:sldMkLst>
        <pc:spChg chg="mod">
          <ac:chgData name="Dean R Edstrom JR" userId="986d7cb0-ec66-48ed-a328-f6397119c7a3" providerId="ADAL" clId="{6437B363-2139-4311-BB9B-07A8CE889F22}" dt="2023-10-20T13:45:47.955" v="990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6437B363-2139-4311-BB9B-07A8CE889F22}" dt="2023-10-20T13:06:05.525" v="345"/>
          <ac:spMkLst>
            <pc:docMk/>
            <pc:sldMk cId="4062590363" sldId="331"/>
            <ac:spMk id="3" creationId="{F8EAEAD2-7476-32B5-925D-4B8D5FF15826}"/>
          </ac:spMkLst>
        </pc:spChg>
      </pc:sldChg>
    </pc:docChg>
  </pc:docChgLst>
  <pc:docChgLst>
    <pc:chgData name="Dean R Edstrom JR" userId="986d7cb0-ec66-48ed-a328-f6397119c7a3" providerId="ADAL" clId="{D0F9CA44-7132-48DD-B0D1-6F3EF7B8EDD3}"/>
    <pc:docChg chg="custSel modSld">
      <pc:chgData name="Dean R Edstrom JR" userId="986d7cb0-ec66-48ed-a328-f6397119c7a3" providerId="ADAL" clId="{D0F9CA44-7132-48DD-B0D1-6F3EF7B8EDD3}" dt="2023-09-29T13:20:05.023" v="607" actId="403"/>
      <pc:docMkLst>
        <pc:docMk/>
      </pc:docMkLst>
      <pc:sldChg chg="modSp mod">
        <pc:chgData name="Dean R Edstrom JR" userId="986d7cb0-ec66-48ed-a328-f6397119c7a3" providerId="ADAL" clId="{D0F9CA44-7132-48DD-B0D1-6F3EF7B8EDD3}" dt="2023-09-29T13:20:05.023" v="607" actId="403"/>
        <pc:sldMkLst>
          <pc:docMk/>
          <pc:sldMk cId="2855328309" sldId="324"/>
        </pc:sldMkLst>
        <pc:spChg chg="mod">
          <ac:chgData name="Dean R Edstrom JR" userId="986d7cb0-ec66-48ed-a328-f6397119c7a3" providerId="ADAL" clId="{D0F9CA44-7132-48DD-B0D1-6F3EF7B8EDD3}" dt="2023-09-29T13:20:05.023" v="607" actId="403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D0F9CA44-7132-48DD-B0D1-6F3EF7B8EDD3}" dt="2023-09-29T13:11:50.803" v="292" actId="113"/>
        <pc:sldMkLst>
          <pc:docMk/>
          <pc:sldMk cId="1150496349" sldId="325"/>
        </pc:sldMkLst>
        <pc:spChg chg="mod">
          <ac:chgData name="Dean R Edstrom JR" userId="986d7cb0-ec66-48ed-a328-f6397119c7a3" providerId="ADAL" clId="{D0F9CA44-7132-48DD-B0D1-6F3EF7B8EDD3}" dt="2023-09-29T13:11:50.803" v="292" actId="113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66BBAF56-B5E1-437E-8725-2E3B5D3FB8C1}"/>
    <pc:docChg chg="custSel addSld delSld modSld sldOrd">
      <pc:chgData name="Dean R Edstrom JR" userId="986d7cb0-ec66-48ed-a328-f6397119c7a3" providerId="ADAL" clId="{66BBAF56-B5E1-437E-8725-2E3B5D3FB8C1}" dt="2023-12-08T15:46:13.673" v="4006" actId="1037"/>
      <pc:docMkLst>
        <pc:docMk/>
      </pc:docMkLst>
      <pc:sldChg chg="modSp mod">
        <pc:chgData name="Dean R Edstrom JR" userId="986d7cb0-ec66-48ed-a328-f6397119c7a3" providerId="ADAL" clId="{66BBAF56-B5E1-437E-8725-2E3B5D3FB8C1}" dt="2023-12-08T14:19:25.358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66BBAF56-B5E1-437E-8725-2E3B5D3FB8C1}" dt="2023-12-08T14:19:25.358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1150496349" sldId="325"/>
        </pc:sldMkLst>
      </pc:sldChg>
      <pc:sldChg chg="modSp new mod ord">
        <pc:chgData name="Dean R Edstrom JR" userId="986d7cb0-ec66-48ed-a328-f6397119c7a3" providerId="ADAL" clId="{66BBAF56-B5E1-437E-8725-2E3B5D3FB8C1}" dt="2023-12-08T15:11:44.814" v="2973" actId="20577"/>
        <pc:sldMkLst>
          <pc:docMk/>
          <pc:sldMk cId="922885218" sldId="329"/>
        </pc:sldMkLst>
        <pc:spChg chg="mod">
          <ac:chgData name="Dean R Edstrom JR" userId="986d7cb0-ec66-48ed-a328-f6397119c7a3" providerId="ADAL" clId="{66BBAF56-B5E1-437E-8725-2E3B5D3FB8C1}" dt="2023-12-08T15:11:44.814" v="2973" actId="20577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66BBAF56-B5E1-437E-8725-2E3B5D3FB8C1}" dt="2023-12-08T15:05:34.854" v="2282" actId="20577"/>
          <ac:spMkLst>
            <pc:docMk/>
            <pc:sldMk cId="922885218" sldId="329"/>
            <ac:spMk id="3" creationId="{BC722C2A-E34A-86F2-9C06-B4D8F1031B9F}"/>
          </ac:spMkLst>
        </pc:spChg>
        <pc:spChg chg="mod">
          <ac:chgData name="Dean R Edstrom JR" userId="986d7cb0-ec66-48ed-a328-f6397119c7a3" providerId="ADAL" clId="{66BBAF56-B5E1-437E-8725-2E3B5D3FB8C1}" dt="2023-12-08T14:24:13.349" v="314"/>
          <ac:spMkLst>
            <pc:docMk/>
            <pc:sldMk cId="922885218" sldId="329"/>
            <ac:spMk id="5" creationId="{71A7C379-0CB4-3BEE-878E-FC8072C6824B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2662965817" sldId="329"/>
        </pc:sldMkLst>
      </pc:sldChg>
      <pc:sldChg chg="modSp new mod ord">
        <pc:chgData name="Dean R Edstrom JR" userId="986d7cb0-ec66-48ed-a328-f6397119c7a3" providerId="ADAL" clId="{66BBAF56-B5E1-437E-8725-2E3B5D3FB8C1}" dt="2023-12-08T14:56:09.936" v="2037" actId="207"/>
        <pc:sldMkLst>
          <pc:docMk/>
          <pc:sldMk cId="1545852870" sldId="330"/>
        </pc:sldMkLst>
        <pc:spChg chg="mod">
          <ac:chgData name="Dean R Edstrom JR" userId="986d7cb0-ec66-48ed-a328-f6397119c7a3" providerId="ADAL" clId="{66BBAF56-B5E1-437E-8725-2E3B5D3FB8C1}" dt="2023-12-08T14:56:09.936" v="2037" actId="207"/>
          <ac:spMkLst>
            <pc:docMk/>
            <pc:sldMk cId="1545852870" sldId="330"/>
            <ac:spMk id="2" creationId="{D0E28250-1F81-04F8-4C1A-4A58E6B54B79}"/>
          </ac:spMkLst>
        </pc:spChg>
        <pc:spChg chg="mod">
          <ac:chgData name="Dean R Edstrom JR" userId="986d7cb0-ec66-48ed-a328-f6397119c7a3" providerId="ADAL" clId="{66BBAF56-B5E1-437E-8725-2E3B5D3FB8C1}" dt="2023-12-08T14:35:30.842" v="801" actId="20577"/>
          <ac:spMkLst>
            <pc:docMk/>
            <pc:sldMk cId="1545852870" sldId="330"/>
            <ac:spMk id="3" creationId="{7CF03388-884A-C20D-7D81-8F6F0DFF3A1B}"/>
          </ac:spMkLst>
        </pc:spChg>
        <pc:spChg chg="mod">
          <ac:chgData name="Dean R Edstrom JR" userId="986d7cb0-ec66-48ed-a328-f6397119c7a3" providerId="ADAL" clId="{66BBAF56-B5E1-437E-8725-2E3B5D3FB8C1}" dt="2023-12-08T14:42:08.510" v="1321"/>
          <ac:spMkLst>
            <pc:docMk/>
            <pc:sldMk cId="1545852870" sldId="330"/>
            <ac:spMk id="5" creationId="{943DC889-BEF2-A0DF-46D9-966FD19B4EAC}"/>
          </ac:spMkLst>
        </pc:spChg>
      </pc:sldChg>
      <pc:sldChg chg="modSp new mod">
        <pc:chgData name="Dean R Edstrom JR" userId="986d7cb0-ec66-48ed-a328-f6397119c7a3" providerId="ADAL" clId="{66BBAF56-B5E1-437E-8725-2E3B5D3FB8C1}" dt="2023-12-08T15:41:24.531" v="3932"/>
        <pc:sldMkLst>
          <pc:docMk/>
          <pc:sldMk cId="2090058247" sldId="331"/>
        </pc:sldMkLst>
        <pc:spChg chg="mod">
          <ac:chgData name="Dean R Edstrom JR" userId="986d7cb0-ec66-48ed-a328-f6397119c7a3" providerId="ADAL" clId="{66BBAF56-B5E1-437E-8725-2E3B5D3FB8C1}" dt="2023-12-08T15:05:07.193" v="2262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66BBAF56-B5E1-437E-8725-2E3B5D3FB8C1}" dt="2023-12-08T14:52:32.952" v="1910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66BBAF56-B5E1-437E-8725-2E3B5D3FB8C1}" dt="2023-12-08T15:41:24.531" v="3932"/>
          <ac:spMkLst>
            <pc:docMk/>
            <pc:sldMk cId="2090058247" sldId="331"/>
            <ac:spMk id="5" creationId="{9DB8CF17-7A91-8472-FD8E-FBCC5CC9BD75}"/>
          </ac:spMkLst>
        </pc:spChg>
      </pc:sldChg>
      <pc:sldChg chg="del">
        <pc:chgData name="Dean R Edstrom JR" userId="986d7cb0-ec66-48ed-a328-f6397119c7a3" providerId="ADAL" clId="{66BBAF56-B5E1-437E-8725-2E3B5D3FB8C1}" dt="2023-12-08T14:20:14.732" v="6" actId="47"/>
        <pc:sldMkLst>
          <pc:docMk/>
          <pc:sldMk cId="4062590363" sldId="331"/>
        </pc:sldMkLst>
      </pc:sldChg>
      <pc:sldChg chg="addSp modSp new mod">
        <pc:chgData name="Dean R Edstrom JR" userId="986d7cb0-ec66-48ed-a328-f6397119c7a3" providerId="ADAL" clId="{66BBAF56-B5E1-437E-8725-2E3B5D3FB8C1}" dt="2023-12-08T15:46:13.673" v="4006" actId="1037"/>
        <pc:sldMkLst>
          <pc:docMk/>
          <pc:sldMk cId="1738351940" sldId="332"/>
        </pc:sldMkLst>
        <pc:spChg chg="mod ord">
          <ac:chgData name="Dean R Edstrom JR" userId="986d7cb0-ec66-48ed-a328-f6397119c7a3" providerId="ADAL" clId="{66BBAF56-B5E1-437E-8725-2E3B5D3FB8C1}" dt="2023-12-08T15:44:12.854" v="3976" actId="20577"/>
          <ac:spMkLst>
            <pc:docMk/>
            <pc:sldMk cId="1738351940" sldId="332"/>
            <ac:spMk id="2" creationId="{E7F2A1B2-4B97-8BD9-623A-1FDC810E0522}"/>
          </ac:spMkLst>
        </pc:spChg>
        <pc:spChg chg="mod">
          <ac:chgData name="Dean R Edstrom JR" userId="986d7cb0-ec66-48ed-a328-f6397119c7a3" providerId="ADAL" clId="{66BBAF56-B5E1-437E-8725-2E3B5D3FB8C1}" dt="2023-12-08T15:12:37.324" v="2995" actId="20577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66BBAF56-B5E1-437E-8725-2E3B5D3FB8C1}" dt="2023-12-08T15:37:50.090" v="3804"/>
          <ac:spMkLst>
            <pc:docMk/>
            <pc:sldMk cId="1738351940" sldId="332"/>
            <ac:spMk id="5" creationId="{EA3DCEF0-4D03-5B09-7EEA-3AD436CE8594}"/>
          </ac:spMkLst>
        </pc:spChg>
        <pc:picChg chg="add mod ord">
          <ac:chgData name="Dean R Edstrom JR" userId="986d7cb0-ec66-48ed-a328-f6397119c7a3" providerId="ADAL" clId="{66BBAF56-B5E1-437E-8725-2E3B5D3FB8C1}" dt="2023-12-08T15:46:13.673" v="4006" actId="1037"/>
          <ac:picMkLst>
            <pc:docMk/>
            <pc:sldMk cId="1738351940" sldId="332"/>
            <ac:picMk id="8" creationId="{FB2DFEDB-2611-50A1-2864-E15BB0C76222}"/>
          </ac:picMkLst>
        </pc:picChg>
      </pc:sldChg>
      <pc:sldChg chg="modSp new mod">
        <pc:chgData name="Dean R Edstrom JR" userId="986d7cb0-ec66-48ed-a328-f6397119c7a3" providerId="ADAL" clId="{66BBAF56-B5E1-437E-8725-2E3B5D3FB8C1}" dt="2023-12-08T15:37:54.273" v="3805"/>
        <pc:sldMkLst>
          <pc:docMk/>
          <pc:sldMk cId="2226604135" sldId="333"/>
        </pc:sldMkLst>
        <pc:spChg chg="mod">
          <ac:chgData name="Dean R Edstrom JR" userId="986d7cb0-ec66-48ed-a328-f6397119c7a3" providerId="ADAL" clId="{66BBAF56-B5E1-437E-8725-2E3B5D3FB8C1}" dt="2023-12-08T15:37:41.851" v="3803" actId="20577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66BBAF56-B5E1-437E-8725-2E3B5D3FB8C1}" dt="2023-12-08T15:28:32.991" v="3125" actId="20577"/>
          <ac:spMkLst>
            <pc:docMk/>
            <pc:sldMk cId="2226604135" sldId="333"/>
            <ac:spMk id="3" creationId="{DC287A19-B768-A504-BF41-598768A1CF69}"/>
          </ac:spMkLst>
        </pc:spChg>
        <pc:spChg chg="mod">
          <ac:chgData name="Dean R Edstrom JR" userId="986d7cb0-ec66-48ed-a328-f6397119c7a3" providerId="ADAL" clId="{66BBAF56-B5E1-437E-8725-2E3B5D3FB8C1}" dt="2023-12-08T15:37:54.273" v="3805"/>
          <ac:spMkLst>
            <pc:docMk/>
            <pc:sldMk cId="2226604135" sldId="333"/>
            <ac:spMk id="5" creationId="{94626169-BE78-F0CE-5660-FFE7691FCB75}"/>
          </ac:spMkLst>
        </pc:spChg>
      </pc:sldChg>
    </pc:docChg>
  </pc:docChgLst>
  <pc:docChgLst>
    <pc:chgData name="Dean R Edstrom JR" userId="986d7cb0-ec66-48ed-a328-f6397119c7a3" providerId="ADAL" clId="{FE072D53-2DC7-42BA-8BE0-77D4A2909D89}"/>
    <pc:docChg chg="undo custSel addSld modSld">
      <pc:chgData name="Dean R Edstrom JR" userId="986d7cb0-ec66-48ed-a328-f6397119c7a3" providerId="ADAL" clId="{FE072D53-2DC7-42BA-8BE0-77D4A2909D89}" dt="2023-08-11T03:52:58.098" v="1981" actId="20577"/>
      <pc:docMkLst>
        <pc:docMk/>
      </pc:docMkLst>
      <pc:sldChg chg="modSp mod">
        <pc:chgData name="Dean R Edstrom JR" userId="986d7cb0-ec66-48ed-a328-f6397119c7a3" providerId="ADAL" clId="{FE072D53-2DC7-42BA-8BE0-77D4A2909D89}" dt="2023-08-11T03:11:14.785" v="5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FE072D53-2DC7-42BA-8BE0-77D4A2909D89}" dt="2023-08-11T03:11:14.785" v="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FE072D53-2DC7-42BA-8BE0-77D4A2909D89}" dt="2023-08-11T03:51:13.278" v="1967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FE072D53-2DC7-42BA-8BE0-77D4A2909D89}" dt="2023-08-11T03:51:13.278" v="1967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FE072D53-2DC7-42BA-8BE0-77D4A2909D89}" dt="2023-08-11T03:51:00.484" v="1966" actId="14100"/>
        <pc:sldMkLst>
          <pc:docMk/>
          <pc:sldMk cId="1150496349" sldId="325"/>
        </pc:sldMkLst>
        <pc:spChg chg="mod">
          <ac:chgData name="Dean R Edstrom JR" userId="986d7cb0-ec66-48ed-a328-f6397119c7a3" providerId="ADAL" clId="{FE072D53-2DC7-42BA-8BE0-77D4A2909D89}" dt="2023-08-11T03:50:43.342" v="1962" actId="1036"/>
          <ac:spMkLst>
            <pc:docMk/>
            <pc:sldMk cId="1150496349" sldId="325"/>
            <ac:spMk id="2" creationId="{1A6ABCB8-A90E-F668-CDE7-6C8A469F1D40}"/>
          </ac:spMkLst>
        </pc:spChg>
        <pc:picChg chg="del">
          <ac:chgData name="Dean R Edstrom JR" userId="986d7cb0-ec66-48ed-a328-f6397119c7a3" providerId="ADAL" clId="{FE072D53-2DC7-42BA-8BE0-77D4A2909D89}" dt="2023-08-11T03:21:04.445" v="350"/>
          <ac:picMkLst>
            <pc:docMk/>
            <pc:sldMk cId="1150496349" sldId="325"/>
            <ac:picMk id="8" creationId="{3447949E-A7E7-FDDB-2D21-B790FCDD6E5F}"/>
          </ac:picMkLst>
        </pc:picChg>
        <pc:picChg chg="del">
          <ac:chgData name="Dean R Edstrom JR" userId="986d7cb0-ec66-48ed-a328-f6397119c7a3" providerId="ADAL" clId="{FE072D53-2DC7-42BA-8BE0-77D4A2909D89}" dt="2023-08-11T03:19:20.079" v="292" actId="478"/>
          <ac:picMkLst>
            <pc:docMk/>
            <pc:sldMk cId="1150496349" sldId="325"/>
            <ac:picMk id="10" creationId="{342564DC-C10D-D6CF-DA72-D817F13782C8}"/>
          </ac:picMkLst>
        </pc:picChg>
        <pc:picChg chg="add mod">
          <ac:chgData name="Dean R Edstrom JR" userId="986d7cb0-ec66-48ed-a328-f6397119c7a3" providerId="ADAL" clId="{FE072D53-2DC7-42BA-8BE0-77D4A2909D89}" dt="2023-08-11T03:50:56.020" v="1965" actId="14100"/>
          <ac:picMkLst>
            <pc:docMk/>
            <pc:sldMk cId="1150496349" sldId="325"/>
            <ac:picMk id="11" creationId="{BB2A5BAD-A73E-E1B6-2D10-729F42C8A5D9}"/>
          </ac:picMkLst>
        </pc:picChg>
        <pc:picChg chg="del">
          <ac:chgData name="Dean R Edstrom JR" userId="986d7cb0-ec66-48ed-a328-f6397119c7a3" providerId="ADAL" clId="{FE072D53-2DC7-42BA-8BE0-77D4A2909D89}" dt="2023-08-11T03:19:21.822" v="293" actId="478"/>
          <ac:picMkLst>
            <pc:docMk/>
            <pc:sldMk cId="1150496349" sldId="325"/>
            <ac:picMk id="12" creationId="{96A553E9-DB65-9D44-C4FB-E53E4EBE96AD}"/>
          </ac:picMkLst>
        </pc:picChg>
        <pc:picChg chg="add mod">
          <ac:chgData name="Dean R Edstrom JR" userId="986d7cb0-ec66-48ed-a328-f6397119c7a3" providerId="ADAL" clId="{FE072D53-2DC7-42BA-8BE0-77D4A2909D89}" dt="2023-08-11T03:51:00.484" v="1966" actId="14100"/>
          <ac:picMkLst>
            <pc:docMk/>
            <pc:sldMk cId="1150496349" sldId="325"/>
            <ac:picMk id="14" creationId="{874F3BDA-F2AF-FB92-883D-5E5E627D1E5C}"/>
          </ac:picMkLst>
        </pc:picChg>
      </pc:sldChg>
      <pc:sldChg chg="modSp new mod">
        <pc:chgData name="Dean R Edstrom JR" userId="986d7cb0-ec66-48ed-a328-f6397119c7a3" providerId="ADAL" clId="{FE072D53-2DC7-42BA-8BE0-77D4A2909D89}" dt="2023-08-11T03:52:58.098" v="1981" actId="20577"/>
        <pc:sldMkLst>
          <pc:docMk/>
          <pc:sldMk cId="1189748897" sldId="326"/>
        </pc:sldMkLst>
        <pc:spChg chg="mod">
          <ac:chgData name="Dean R Edstrom JR" userId="986d7cb0-ec66-48ed-a328-f6397119c7a3" providerId="ADAL" clId="{FE072D53-2DC7-42BA-8BE0-77D4A2909D89}" dt="2023-08-11T03:52:58.098" v="1981" actId="20577"/>
          <ac:spMkLst>
            <pc:docMk/>
            <pc:sldMk cId="1189748897" sldId="326"/>
            <ac:spMk id="2" creationId="{5C8AE812-7C11-CE02-C178-0A4BE4B50CF5}"/>
          </ac:spMkLst>
        </pc:spChg>
        <pc:spChg chg="mod">
          <ac:chgData name="Dean R Edstrom JR" userId="986d7cb0-ec66-48ed-a328-f6397119c7a3" providerId="ADAL" clId="{FE072D53-2DC7-42BA-8BE0-77D4A2909D89}" dt="2023-08-11T03:21:24.333" v="423" actId="20577"/>
          <ac:spMkLst>
            <pc:docMk/>
            <pc:sldMk cId="1189748897" sldId="326"/>
            <ac:spMk id="3" creationId="{CA70561C-1866-97FB-3D57-EB167D5A100F}"/>
          </ac:spMkLst>
        </pc:spChg>
        <pc:spChg chg="mod">
          <ac:chgData name="Dean R Edstrom JR" userId="986d7cb0-ec66-48ed-a328-f6397119c7a3" providerId="ADAL" clId="{FE072D53-2DC7-42BA-8BE0-77D4A2909D89}" dt="2023-08-11T03:30:41.352" v="938"/>
          <ac:spMkLst>
            <pc:docMk/>
            <pc:sldMk cId="1189748897" sldId="326"/>
            <ac:spMk id="5" creationId="{8F31CFBE-60CA-229E-3EBB-B3979CCCC55A}"/>
          </ac:spMkLst>
        </pc:spChg>
      </pc:sldChg>
    </pc:docChg>
  </pc:docChgLst>
  <pc:docChgLst>
    <pc:chgData name="Dean R Edstrom JR" userId="986d7cb0-ec66-48ed-a328-f6397119c7a3" providerId="ADAL" clId="{573A9EB8-B27E-4A25-8BD0-4CF428444A72}"/>
    <pc:docChg chg="custSel modSld">
      <pc:chgData name="Dean R Edstrom JR" userId="986d7cb0-ec66-48ed-a328-f6397119c7a3" providerId="ADAL" clId="{573A9EB8-B27E-4A25-8BD0-4CF428444A72}" dt="2023-09-22T12:08:47.558" v="309" actId="20577"/>
      <pc:docMkLst>
        <pc:docMk/>
      </pc:docMkLst>
      <pc:sldChg chg="modSp mod">
        <pc:chgData name="Dean R Edstrom JR" userId="986d7cb0-ec66-48ed-a328-f6397119c7a3" providerId="ADAL" clId="{573A9EB8-B27E-4A25-8BD0-4CF428444A72}" dt="2023-09-22T11:59:39.476" v="94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573A9EB8-B27E-4A25-8BD0-4CF428444A72}" dt="2023-09-22T11:59:39.476" v="94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modSp mod">
        <pc:chgData name="Dean R Edstrom JR" userId="986d7cb0-ec66-48ed-a328-f6397119c7a3" providerId="ADAL" clId="{573A9EB8-B27E-4A25-8BD0-4CF428444A72}" dt="2023-09-22T12:08:47.558" v="309" actId="20577"/>
        <pc:sldMkLst>
          <pc:docMk/>
          <pc:sldMk cId="1150496349" sldId="325"/>
        </pc:sldMkLst>
        <pc:spChg chg="mod">
          <ac:chgData name="Dean R Edstrom JR" userId="986d7cb0-ec66-48ed-a328-f6397119c7a3" providerId="ADAL" clId="{573A9EB8-B27E-4A25-8BD0-4CF428444A72}" dt="2023-09-22T12:08:47.558" v="309" actId="20577"/>
          <ac:spMkLst>
            <pc:docMk/>
            <pc:sldMk cId="1150496349" sldId="325"/>
            <ac:spMk id="2" creationId="{1A6ABCB8-A90E-F668-CDE7-6C8A469F1D40}"/>
          </ac:spMkLst>
        </pc:spChg>
      </pc:sldChg>
    </pc:docChg>
  </pc:docChgLst>
  <pc:docChgLst>
    <pc:chgData name="Dean R Edstrom JR" userId="986d7cb0-ec66-48ed-a328-f6397119c7a3" providerId="ADAL" clId="{42BF5AAF-604B-49BA-B057-8D75D1C15469}"/>
    <pc:docChg chg="custSel modSld">
      <pc:chgData name="Dean R Edstrom JR" userId="986d7cb0-ec66-48ed-a328-f6397119c7a3" providerId="ADAL" clId="{42BF5AAF-604B-49BA-B057-8D75D1C15469}" dt="2023-09-29T16:22:00.827" v="76" actId="1038"/>
      <pc:docMkLst>
        <pc:docMk/>
      </pc:docMkLst>
      <pc:sldChg chg="modSp mod">
        <pc:chgData name="Dean R Edstrom JR" userId="986d7cb0-ec66-48ed-a328-f6397119c7a3" providerId="ADAL" clId="{42BF5AAF-604B-49BA-B057-8D75D1C15469}" dt="2023-09-29T15:53:34.118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2BF5AAF-604B-49BA-B057-8D75D1C15469}" dt="2023-09-29T15:53:34.118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modSp mod">
        <pc:chgData name="Dean R Edstrom JR" userId="986d7cb0-ec66-48ed-a328-f6397119c7a3" providerId="ADAL" clId="{42BF5AAF-604B-49BA-B057-8D75D1C15469}" dt="2023-09-29T15:54:06.432" v="53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42BF5AAF-604B-49BA-B057-8D75D1C15469}" dt="2023-09-29T15:54:06.432" v="53" actId="20577"/>
          <ac:spMkLst>
            <pc:docMk/>
            <pc:sldMk cId="2855328309" sldId="324"/>
            <ac:spMk id="2" creationId="{9E296C0A-1A50-2DBF-955C-2D05210CC27A}"/>
          </ac:spMkLst>
        </pc:spChg>
      </pc:sldChg>
      <pc:sldChg chg="addSp delSp modSp mod">
        <pc:chgData name="Dean R Edstrom JR" userId="986d7cb0-ec66-48ed-a328-f6397119c7a3" providerId="ADAL" clId="{42BF5AAF-604B-49BA-B057-8D75D1C15469}" dt="2023-09-29T16:22:00.827" v="76" actId="1038"/>
        <pc:sldMkLst>
          <pc:docMk/>
          <pc:sldMk cId="1150496349" sldId="325"/>
        </pc:sldMkLst>
        <pc:picChg chg="add del mod">
          <ac:chgData name="Dean R Edstrom JR" userId="986d7cb0-ec66-48ed-a328-f6397119c7a3" providerId="ADAL" clId="{42BF5AAF-604B-49BA-B057-8D75D1C15469}" dt="2023-09-29T16:21:29.737" v="60" actId="21"/>
          <ac:picMkLst>
            <pc:docMk/>
            <pc:sldMk cId="1150496349" sldId="325"/>
            <ac:picMk id="8" creationId="{FF2D35BC-EBC5-6941-098C-6CD885DCA900}"/>
          </ac:picMkLst>
        </pc:picChg>
        <pc:picChg chg="add mod">
          <ac:chgData name="Dean R Edstrom JR" userId="986d7cb0-ec66-48ed-a328-f6397119c7a3" providerId="ADAL" clId="{42BF5AAF-604B-49BA-B057-8D75D1C15469}" dt="2023-09-29T16:22:00.827" v="76" actId="1038"/>
          <ac:picMkLst>
            <pc:docMk/>
            <pc:sldMk cId="1150496349" sldId="325"/>
            <ac:picMk id="9" creationId="{A168993D-DFD7-1025-F8A2-21E838050F9C}"/>
          </ac:picMkLst>
        </pc:picChg>
      </pc:sldChg>
    </pc:docChg>
  </pc:docChgLst>
  <pc:docChgLst>
    <pc:chgData name="Dean R Edstrom JR" userId="986d7cb0-ec66-48ed-a328-f6397119c7a3" providerId="ADAL" clId="{CB9335B5-D931-4204-A89F-3A6795D6F203}"/>
    <pc:docChg chg="undo custSel addSld delSld modSld">
      <pc:chgData name="Dean R Edstrom JR" userId="986d7cb0-ec66-48ed-a328-f6397119c7a3" providerId="ADAL" clId="{CB9335B5-D931-4204-A89F-3A6795D6F203}" dt="2023-11-10T13:33:52.258" v="673" actId="20577"/>
      <pc:docMkLst>
        <pc:docMk/>
      </pc:docMkLst>
      <pc:sldChg chg="delSp modSp add del mod">
        <pc:chgData name="Dean R Edstrom JR" userId="986d7cb0-ec66-48ed-a328-f6397119c7a3" providerId="ADAL" clId="{CB9335B5-D931-4204-A89F-3A6795D6F203}" dt="2023-11-10T13:29:00.419" v="456" actId="404"/>
        <pc:sldMkLst>
          <pc:docMk/>
          <pc:sldMk cId="1150496349" sldId="325"/>
        </pc:sldMkLst>
        <pc:spChg chg="mod">
          <ac:chgData name="Dean R Edstrom JR" userId="986d7cb0-ec66-48ed-a328-f6397119c7a3" providerId="ADAL" clId="{CB9335B5-D931-4204-A89F-3A6795D6F203}" dt="2023-11-10T13:29:00.419" v="456" actId="404"/>
          <ac:spMkLst>
            <pc:docMk/>
            <pc:sldMk cId="1150496349" sldId="325"/>
            <ac:spMk id="2" creationId="{1A6ABCB8-A90E-F668-CDE7-6C8A469F1D40}"/>
          </ac:spMkLst>
        </pc:spChg>
        <pc:spChg chg="del">
          <ac:chgData name="Dean R Edstrom JR" userId="986d7cb0-ec66-48ed-a328-f6397119c7a3" providerId="ADAL" clId="{CB9335B5-D931-4204-A89F-3A6795D6F203}" dt="2023-11-10T13:21:36.827" v="127" actId="478"/>
          <ac:spMkLst>
            <pc:docMk/>
            <pc:sldMk cId="1150496349" sldId="325"/>
            <ac:spMk id="7" creationId="{81F0EF29-1E38-E22A-4309-9ECE8238585C}"/>
          </ac:spMkLst>
        </pc:spChg>
      </pc:sldChg>
      <pc:sldChg chg="add del">
        <pc:chgData name="Dean R Edstrom JR" userId="986d7cb0-ec66-48ed-a328-f6397119c7a3" providerId="ADAL" clId="{CB9335B5-D931-4204-A89F-3A6795D6F203}" dt="2023-11-10T13:14:59.572" v="5" actId="47"/>
        <pc:sldMkLst>
          <pc:docMk/>
          <pc:sldMk cId="932117474" sldId="328"/>
        </pc:sldMkLst>
      </pc:sldChg>
      <pc:sldChg chg="modSp add del mod">
        <pc:chgData name="Dean R Edstrom JR" userId="986d7cb0-ec66-48ed-a328-f6397119c7a3" providerId="ADAL" clId="{CB9335B5-D931-4204-A89F-3A6795D6F203}" dt="2023-11-10T13:33:52.258" v="673" actId="20577"/>
        <pc:sldMkLst>
          <pc:docMk/>
          <pc:sldMk cId="2662965817" sldId="329"/>
        </pc:sldMkLst>
        <pc:spChg chg="mod">
          <ac:chgData name="Dean R Edstrom JR" userId="986d7cb0-ec66-48ed-a328-f6397119c7a3" providerId="ADAL" clId="{CB9335B5-D931-4204-A89F-3A6795D6F203}" dt="2023-11-10T13:33:27.990" v="648" actId="20577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CB9335B5-D931-4204-A89F-3A6795D6F203}" dt="2023-11-10T13:33:52.258" v="673" actId="20577"/>
          <ac:spMkLst>
            <pc:docMk/>
            <pc:sldMk cId="2662965817" sldId="329"/>
            <ac:spMk id="3" creationId="{BF130C8D-F196-BC30-86F1-C6310007E0F0}"/>
          </ac:spMkLst>
        </pc:spChg>
      </pc:sldChg>
      <pc:sldChg chg="modSp add del mod">
        <pc:chgData name="Dean R Edstrom JR" userId="986d7cb0-ec66-48ed-a328-f6397119c7a3" providerId="ADAL" clId="{CB9335B5-D931-4204-A89F-3A6795D6F203}" dt="2023-11-10T13:30:53.597" v="527" actId="404"/>
        <pc:sldMkLst>
          <pc:docMk/>
          <pc:sldMk cId="4062590363" sldId="331"/>
        </pc:sldMkLst>
        <pc:spChg chg="mod">
          <ac:chgData name="Dean R Edstrom JR" userId="986d7cb0-ec66-48ed-a328-f6397119c7a3" providerId="ADAL" clId="{CB9335B5-D931-4204-A89F-3A6795D6F203}" dt="2023-11-10T13:30:53.597" v="527" actId="404"/>
          <ac:spMkLst>
            <pc:docMk/>
            <pc:sldMk cId="4062590363" sldId="331"/>
            <ac:spMk id="2" creationId="{251814A9-C19A-84A8-4DB5-EEB4D40A2F71}"/>
          </ac:spMkLst>
        </pc:spChg>
      </pc:sldChg>
    </pc:docChg>
  </pc:docChgLst>
  <pc:docChgLst>
    <pc:chgData name="Dean R Edstrom JR" userId="986d7cb0-ec66-48ed-a328-f6397119c7a3" providerId="ADAL" clId="{99ECFEDB-4D43-472D-937E-C367F41DB2C4}"/>
    <pc:docChg chg="undo custSel addSld modSld">
      <pc:chgData name="Dean R Edstrom JR" userId="986d7cb0-ec66-48ed-a328-f6397119c7a3" providerId="ADAL" clId="{99ECFEDB-4D43-472D-937E-C367F41DB2C4}" dt="2023-09-15T14:13:27.636" v="571" actId="20577"/>
      <pc:docMkLst>
        <pc:docMk/>
      </pc:docMkLst>
      <pc:sldChg chg="modSp mod">
        <pc:chgData name="Dean R Edstrom JR" userId="986d7cb0-ec66-48ed-a328-f6397119c7a3" providerId="ADAL" clId="{99ECFEDB-4D43-472D-937E-C367F41DB2C4}" dt="2023-09-15T13:32:35.860" v="3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99ECFEDB-4D43-472D-937E-C367F41DB2C4}" dt="2023-09-15T13:32:35.860" v="3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addSp delSp modSp mod">
        <pc:chgData name="Dean R Edstrom JR" userId="986d7cb0-ec66-48ed-a328-f6397119c7a3" providerId="ADAL" clId="{99ECFEDB-4D43-472D-937E-C367F41DB2C4}" dt="2023-09-15T14:13:27.636" v="571" actId="20577"/>
        <pc:sldMkLst>
          <pc:docMk/>
          <pc:sldMk cId="2855328309" sldId="324"/>
        </pc:sldMkLst>
        <pc:spChg chg="mod">
          <ac:chgData name="Dean R Edstrom JR" userId="986d7cb0-ec66-48ed-a328-f6397119c7a3" providerId="ADAL" clId="{99ECFEDB-4D43-472D-937E-C367F41DB2C4}" dt="2023-09-15T14:13:27.636" v="571" actId="20577"/>
          <ac:spMkLst>
            <pc:docMk/>
            <pc:sldMk cId="2855328309" sldId="324"/>
            <ac:spMk id="2" creationId="{9E296C0A-1A50-2DBF-955C-2D05210CC27A}"/>
          </ac:spMkLst>
        </pc:spChg>
        <pc:spChg chg="add del mod">
          <ac:chgData name="Dean R Edstrom JR" userId="986d7cb0-ec66-48ed-a328-f6397119c7a3" providerId="ADAL" clId="{99ECFEDB-4D43-472D-937E-C367F41DB2C4}" dt="2023-09-15T14:02:52.262" v="294" actId="478"/>
          <ac:spMkLst>
            <pc:docMk/>
            <pc:sldMk cId="2855328309" sldId="324"/>
            <ac:spMk id="7" creationId="{5D3D6F02-D68A-BF71-3D3D-93409641B765}"/>
          </ac:spMkLst>
        </pc:spChg>
        <pc:spChg chg="add del mod">
          <ac:chgData name="Dean R Edstrom JR" userId="986d7cb0-ec66-48ed-a328-f6397119c7a3" providerId="ADAL" clId="{99ECFEDB-4D43-472D-937E-C367F41DB2C4}" dt="2023-09-15T14:03:32.820" v="305" actId="1036"/>
          <ac:spMkLst>
            <pc:docMk/>
            <pc:sldMk cId="2855328309" sldId="324"/>
            <ac:spMk id="9" creationId="{BDE93D88-20C6-5CF2-107C-EBD558961012}"/>
          </ac:spMkLst>
        </pc:spChg>
        <pc:spChg chg="add del mod">
          <ac:chgData name="Dean R Edstrom JR" userId="986d7cb0-ec66-48ed-a328-f6397119c7a3" providerId="ADAL" clId="{99ECFEDB-4D43-472D-937E-C367F41DB2C4}" dt="2023-09-15T14:03:42.555" v="306" actId="478"/>
          <ac:spMkLst>
            <pc:docMk/>
            <pc:sldMk cId="2855328309" sldId="324"/>
            <ac:spMk id="11" creationId="{426FDAB8-FA5C-7F31-69DB-F1C54087C74F}"/>
          </ac:spMkLst>
        </pc:spChg>
        <pc:spChg chg="add del mod">
          <ac:chgData name="Dean R Edstrom JR" userId="986d7cb0-ec66-48ed-a328-f6397119c7a3" providerId="ADAL" clId="{99ECFEDB-4D43-472D-937E-C367F41DB2C4}" dt="2023-09-15T14:03:04.725" v="297" actId="1035"/>
          <ac:spMkLst>
            <pc:docMk/>
            <pc:sldMk cId="2855328309" sldId="324"/>
            <ac:spMk id="12" creationId="{6DDF4C1B-FD89-FE93-D7F3-246E6BBF42A2}"/>
          </ac:spMkLst>
        </pc:spChg>
        <pc:picChg chg="del">
          <ac:chgData name="Dean R Edstrom JR" userId="986d7cb0-ec66-48ed-a328-f6397119c7a3" providerId="ADAL" clId="{99ECFEDB-4D43-472D-937E-C367F41DB2C4}" dt="2023-09-15T14:01:46.234" v="277" actId="478"/>
          <ac:picMkLst>
            <pc:docMk/>
            <pc:sldMk cId="2855328309" sldId="324"/>
            <ac:picMk id="10" creationId="{6528F0EE-1715-BEA9-606F-8FE398CDC6D3}"/>
          </ac:picMkLst>
        </pc:picChg>
        <pc:picChg chg="add del mod">
          <ac:chgData name="Dean R Edstrom JR" userId="986d7cb0-ec66-48ed-a328-f6397119c7a3" providerId="ADAL" clId="{99ECFEDB-4D43-472D-937E-C367F41DB2C4}" dt="2023-09-15T14:02:02.104" v="284" actId="22"/>
          <ac:picMkLst>
            <pc:docMk/>
            <pc:sldMk cId="2855328309" sldId="324"/>
            <ac:picMk id="13" creationId="{DDA1DC2F-357A-AFBC-D607-B52A3C7A3F40}"/>
          </ac:picMkLst>
        </pc:picChg>
        <pc:picChg chg="add mod ord">
          <ac:chgData name="Dean R Edstrom JR" userId="986d7cb0-ec66-48ed-a328-f6397119c7a3" providerId="ADAL" clId="{99ECFEDB-4D43-472D-937E-C367F41DB2C4}" dt="2023-09-15T14:02:23.711" v="290" actId="167"/>
          <ac:picMkLst>
            <pc:docMk/>
            <pc:sldMk cId="2855328309" sldId="324"/>
            <ac:picMk id="15" creationId="{BC825878-4629-E07F-431B-EC88A0679716}"/>
          </ac:picMkLst>
        </pc:picChg>
      </pc:sldChg>
      <pc:sldChg chg="modSp mod">
        <pc:chgData name="Dean R Edstrom JR" userId="986d7cb0-ec66-48ed-a328-f6397119c7a3" providerId="ADAL" clId="{99ECFEDB-4D43-472D-937E-C367F41DB2C4}" dt="2023-09-15T14:12:26.476" v="569" actId="255"/>
        <pc:sldMkLst>
          <pc:docMk/>
          <pc:sldMk cId="1150496349" sldId="325"/>
        </pc:sldMkLst>
        <pc:spChg chg="mod">
          <ac:chgData name="Dean R Edstrom JR" userId="986d7cb0-ec66-48ed-a328-f6397119c7a3" providerId="ADAL" clId="{99ECFEDB-4D43-472D-937E-C367F41DB2C4}" dt="2023-09-15T14:12:26.476" v="569" actId="255"/>
          <ac:spMkLst>
            <pc:docMk/>
            <pc:sldMk cId="1150496349" sldId="325"/>
            <ac:spMk id="2" creationId="{1A6ABCB8-A90E-F668-CDE7-6C8A469F1D40}"/>
          </ac:spMkLst>
        </pc:spChg>
      </pc:sldChg>
      <pc:sldChg chg="modSp new mod">
        <pc:chgData name="Dean R Edstrom JR" userId="986d7cb0-ec66-48ed-a328-f6397119c7a3" providerId="ADAL" clId="{99ECFEDB-4D43-472D-937E-C367F41DB2C4}" dt="2023-09-15T14:10:17.586" v="544" actId="1036"/>
        <pc:sldMkLst>
          <pc:docMk/>
          <pc:sldMk cId="2662965817" sldId="329"/>
        </pc:sldMkLst>
        <pc:spChg chg="mod">
          <ac:chgData name="Dean R Edstrom JR" userId="986d7cb0-ec66-48ed-a328-f6397119c7a3" providerId="ADAL" clId="{99ECFEDB-4D43-472D-937E-C367F41DB2C4}" dt="2023-09-15T14:10:17.586" v="544" actId="1036"/>
          <ac:spMkLst>
            <pc:docMk/>
            <pc:sldMk cId="2662965817" sldId="329"/>
            <ac:spMk id="2" creationId="{A71883DC-81E4-0E13-0471-929B251BFA3E}"/>
          </ac:spMkLst>
        </pc:spChg>
        <pc:spChg chg="mod">
          <ac:chgData name="Dean R Edstrom JR" userId="986d7cb0-ec66-48ed-a328-f6397119c7a3" providerId="ADAL" clId="{99ECFEDB-4D43-472D-937E-C367F41DB2C4}" dt="2023-09-15T13:40:48.895" v="241" actId="5793"/>
          <ac:spMkLst>
            <pc:docMk/>
            <pc:sldMk cId="2662965817" sldId="329"/>
            <ac:spMk id="3" creationId="{BF130C8D-F196-BC30-86F1-C6310007E0F0}"/>
          </ac:spMkLst>
        </pc:spChg>
      </pc:sldChg>
    </pc:docChg>
  </pc:docChgLst>
  <pc:docChgLst>
    <pc:chgData name="Dean R Edstrom JR" userId="986d7cb0-ec66-48ed-a328-f6397119c7a3" providerId="ADAL" clId="{492C280A-4C60-45C4-8CF4-8475774D78EA}"/>
    <pc:docChg chg="undo custSel addSld delSld modSld">
      <pc:chgData name="Dean R Edstrom JR" userId="986d7cb0-ec66-48ed-a328-f6397119c7a3" providerId="ADAL" clId="{492C280A-4C60-45C4-8CF4-8475774D78EA}" dt="2024-01-26T17:55:33.008" v="3000" actId="20577"/>
      <pc:docMkLst>
        <pc:docMk/>
      </pc:docMkLst>
      <pc:sldChg chg="modSp mod">
        <pc:chgData name="Dean R Edstrom JR" userId="986d7cb0-ec66-48ed-a328-f6397119c7a3" providerId="ADAL" clId="{492C280A-4C60-45C4-8CF4-8475774D78EA}" dt="2024-01-26T15:01:26.592" v="1754" actId="20577"/>
        <pc:sldMkLst>
          <pc:docMk/>
          <pc:sldMk cId="1989597527" sldId="294"/>
        </pc:sldMkLst>
        <pc:spChg chg="mod">
          <ac:chgData name="Dean R Edstrom JR" userId="986d7cb0-ec66-48ed-a328-f6397119c7a3" providerId="ADAL" clId="{492C280A-4C60-45C4-8CF4-8475774D78EA}" dt="2024-01-26T15:01:26.592" v="1754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Dean R Edstrom JR" userId="986d7cb0-ec66-48ed-a328-f6397119c7a3" providerId="ADAL" clId="{492C280A-4C60-45C4-8CF4-8475774D78EA}" dt="2024-01-19T15:52:53.048" v="911" actId="47"/>
        <pc:sldMkLst>
          <pc:docMk/>
          <pc:sldMk cId="932117474" sldId="328"/>
        </pc:sldMkLst>
      </pc:sldChg>
      <pc:sldChg chg="addSp modSp mod">
        <pc:chgData name="Dean R Edstrom JR" userId="986d7cb0-ec66-48ed-a328-f6397119c7a3" providerId="ADAL" clId="{492C280A-4C60-45C4-8CF4-8475774D78EA}" dt="2024-01-26T15:39:59.201" v="2629" actId="6549"/>
        <pc:sldMkLst>
          <pc:docMk/>
          <pc:sldMk cId="922885218" sldId="329"/>
        </pc:sldMkLst>
        <pc:spChg chg="mod">
          <ac:chgData name="Dean R Edstrom JR" userId="986d7cb0-ec66-48ed-a328-f6397119c7a3" providerId="ADAL" clId="{492C280A-4C60-45C4-8CF4-8475774D78EA}" dt="2024-01-26T15:39:59.201" v="2629" actId="6549"/>
          <ac:spMkLst>
            <pc:docMk/>
            <pc:sldMk cId="922885218" sldId="329"/>
            <ac:spMk id="2" creationId="{CBF63AA5-DB6B-D82F-A94E-7AB7CE2BF9E6}"/>
          </ac:spMkLst>
        </pc:spChg>
        <pc:spChg chg="mod">
          <ac:chgData name="Dean R Edstrom JR" userId="986d7cb0-ec66-48ed-a328-f6397119c7a3" providerId="ADAL" clId="{492C280A-4C60-45C4-8CF4-8475774D78EA}" dt="2024-01-19T15:36:51.738" v="752" actId="121"/>
          <ac:spMkLst>
            <pc:docMk/>
            <pc:sldMk cId="922885218" sldId="329"/>
            <ac:spMk id="4" creationId="{F6EAB0FA-E414-AC6C-F20C-A5B5752B779D}"/>
          </ac:spMkLst>
        </pc:spChg>
        <pc:picChg chg="add mod">
          <ac:chgData name="Dean R Edstrom JR" userId="986d7cb0-ec66-48ed-a328-f6397119c7a3" providerId="ADAL" clId="{492C280A-4C60-45C4-8CF4-8475774D78EA}" dt="2024-01-26T15:39:32.462" v="2624" actId="1038"/>
          <ac:picMkLst>
            <pc:docMk/>
            <pc:sldMk cId="922885218" sldId="329"/>
            <ac:picMk id="8" creationId="{B3CB8338-965F-144D-971C-20E2ADB423B8}"/>
          </ac:picMkLst>
        </pc:picChg>
      </pc:sldChg>
      <pc:sldChg chg="modSp mod">
        <pc:chgData name="Dean R Edstrom JR" userId="986d7cb0-ec66-48ed-a328-f6397119c7a3" providerId="ADAL" clId="{492C280A-4C60-45C4-8CF4-8475774D78EA}" dt="2024-01-19T15:26:57.342" v="11" actId="121"/>
        <pc:sldMkLst>
          <pc:docMk/>
          <pc:sldMk cId="1545852870" sldId="330"/>
        </pc:sldMkLst>
        <pc:spChg chg="mod">
          <ac:chgData name="Dean R Edstrom JR" userId="986d7cb0-ec66-48ed-a328-f6397119c7a3" providerId="ADAL" clId="{492C280A-4C60-45C4-8CF4-8475774D78EA}" dt="2024-01-19T15:26:57.342" v="11" actId="121"/>
          <ac:spMkLst>
            <pc:docMk/>
            <pc:sldMk cId="1545852870" sldId="330"/>
            <ac:spMk id="4" creationId="{0C92A218-98C7-F027-9736-8BC599D399B2}"/>
          </ac:spMkLst>
        </pc:spChg>
      </pc:sldChg>
      <pc:sldChg chg="addSp delSp modSp mod">
        <pc:chgData name="Dean R Edstrom JR" userId="986d7cb0-ec66-48ed-a328-f6397119c7a3" providerId="ADAL" clId="{492C280A-4C60-45C4-8CF4-8475774D78EA}" dt="2024-01-26T17:55:33.008" v="3000" actId="20577"/>
        <pc:sldMkLst>
          <pc:docMk/>
          <pc:sldMk cId="2090058247" sldId="331"/>
        </pc:sldMkLst>
        <pc:spChg chg="mod">
          <ac:chgData name="Dean R Edstrom JR" userId="986d7cb0-ec66-48ed-a328-f6397119c7a3" providerId="ADAL" clId="{492C280A-4C60-45C4-8CF4-8475774D78EA}" dt="2024-01-26T17:55:33.008" v="3000" actId="20577"/>
          <ac:spMkLst>
            <pc:docMk/>
            <pc:sldMk cId="2090058247" sldId="331"/>
            <ac:spMk id="2" creationId="{BF4DBB6C-FB78-C478-F156-C56BCE34607F}"/>
          </ac:spMkLst>
        </pc:spChg>
        <pc:spChg chg="mod">
          <ac:chgData name="Dean R Edstrom JR" userId="986d7cb0-ec66-48ed-a328-f6397119c7a3" providerId="ADAL" clId="{492C280A-4C60-45C4-8CF4-8475774D78EA}" dt="2024-01-19T15:29:54.516" v="249" actId="20577"/>
          <ac:spMkLst>
            <pc:docMk/>
            <pc:sldMk cId="2090058247" sldId="331"/>
            <ac:spMk id="3" creationId="{99B66A64-1C0E-13FE-7EE9-12CD2D6F5D77}"/>
          </ac:spMkLst>
        </pc:spChg>
        <pc:spChg chg="mod">
          <ac:chgData name="Dean R Edstrom JR" userId="986d7cb0-ec66-48ed-a328-f6397119c7a3" providerId="ADAL" clId="{492C280A-4C60-45C4-8CF4-8475774D78EA}" dt="2024-01-19T15:32:34.144" v="445" actId="121"/>
          <ac:spMkLst>
            <pc:docMk/>
            <pc:sldMk cId="2090058247" sldId="331"/>
            <ac:spMk id="4" creationId="{9F75B1CA-9A6F-8E90-59D9-F542FF52FD36}"/>
          </ac:spMkLst>
        </pc:spChg>
        <pc:picChg chg="add mod">
          <ac:chgData name="Dean R Edstrom JR" userId="986d7cb0-ec66-48ed-a328-f6397119c7a3" providerId="ADAL" clId="{492C280A-4C60-45C4-8CF4-8475774D78EA}" dt="2024-01-26T15:05:01.598" v="1838" actId="14100"/>
          <ac:picMkLst>
            <pc:docMk/>
            <pc:sldMk cId="2090058247" sldId="331"/>
            <ac:picMk id="8" creationId="{E5085106-FD9A-EEBB-9DE5-072C43FADC56}"/>
          </ac:picMkLst>
        </pc:picChg>
        <pc:picChg chg="add del mod">
          <ac:chgData name="Dean R Edstrom JR" userId="986d7cb0-ec66-48ed-a328-f6397119c7a3" providerId="ADAL" clId="{492C280A-4C60-45C4-8CF4-8475774D78EA}" dt="2024-01-19T16:01:21.964" v="1242" actId="478"/>
          <ac:picMkLst>
            <pc:docMk/>
            <pc:sldMk cId="2090058247" sldId="331"/>
            <ac:picMk id="8" creationId="{FA563625-CE3A-F095-AF8E-ECC1BFDAC3F2}"/>
          </ac:picMkLst>
        </pc:picChg>
      </pc:sldChg>
      <pc:sldChg chg="addSp delSp modSp mod modClrScheme chgLayout">
        <pc:chgData name="Dean R Edstrom JR" userId="986d7cb0-ec66-48ed-a328-f6397119c7a3" providerId="ADAL" clId="{492C280A-4C60-45C4-8CF4-8475774D78EA}" dt="2024-01-26T15:08:32" v="2037" actId="20577"/>
        <pc:sldMkLst>
          <pc:docMk/>
          <pc:sldMk cId="1738351940" sldId="332"/>
        </pc:sldMkLst>
        <pc:spChg chg="mod">
          <ac:chgData name="Dean R Edstrom JR" userId="986d7cb0-ec66-48ed-a328-f6397119c7a3" providerId="ADAL" clId="{492C280A-4C60-45C4-8CF4-8475774D78EA}" dt="2024-01-26T15:08:32" v="2037" actId="20577"/>
          <ac:spMkLst>
            <pc:docMk/>
            <pc:sldMk cId="1738351940" sldId="332"/>
            <ac:spMk id="2" creationId="{E7F2A1B2-4B97-8BD9-623A-1FDC810E0522}"/>
          </ac:spMkLst>
        </pc:spChg>
        <pc:spChg chg="mod ord">
          <ac:chgData name="Dean R Edstrom JR" userId="986d7cb0-ec66-48ed-a328-f6397119c7a3" providerId="ADAL" clId="{492C280A-4C60-45C4-8CF4-8475774D78EA}" dt="2024-01-19T16:04:40.377" v="1334" actId="313"/>
          <ac:spMkLst>
            <pc:docMk/>
            <pc:sldMk cId="1738351940" sldId="332"/>
            <ac:spMk id="3" creationId="{91F0477D-CB1E-7CC9-9323-9D3E9AA6D6CC}"/>
          </ac:spMkLst>
        </pc:spChg>
        <pc:spChg chg="mod">
          <ac:chgData name="Dean R Edstrom JR" userId="986d7cb0-ec66-48ed-a328-f6397119c7a3" providerId="ADAL" clId="{492C280A-4C60-45C4-8CF4-8475774D78EA}" dt="2024-01-19T16:02:43.734" v="1259" actId="27636"/>
          <ac:spMkLst>
            <pc:docMk/>
            <pc:sldMk cId="1738351940" sldId="332"/>
            <ac:spMk id="4" creationId="{D4875965-263E-320E-4E93-D33F22390483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5" creationId="{EA3DCEF0-4D03-5B09-7EEA-3AD436CE8594}"/>
          </ac:spMkLst>
        </pc:spChg>
        <pc:spChg chg="mod">
          <ac:chgData name="Dean R Edstrom JR" userId="986d7cb0-ec66-48ed-a328-f6397119c7a3" providerId="ADAL" clId="{492C280A-4C60-45C4-8CF4-8475774D78EA}" dt="2024-01-19T16:02:43.724" v="1258" actId="26606"/>
          <ac:spMkLst>
            <pc:docMk/>
            <pc:sldMk cId="1738351940" sldId="332"/>
            <ac:spMk id="6" creationId="{AD6A53E4-3435-5B27-14FD-CFDE0EFCAA60}"/>
          </ac:spMkLst>
        </pc:spChg>
        <pc:picChg chg="del">
          <ac:chgData name="Dean R Edstrom JR" userId="986d7cb0-ec66-48ed-a328-f6397119c7a3" providerId="ADAL" clId="{492C280A-4C60-45C4-8CF4-8475774D78EA}" dt="2024-01-19T15:38:43.899" v="822" actId="478"/>
          <ac:picMkLst>
            <pc:docMk/>
            <pc:sldMk cId="1738351940" sldId="332"/>
            <ac:picMk id="8" creationId="{FB2DFEDB-2611-50A1-2864-E15BB0C76222}"/>
          </ac:picMkLst>
        </pc:picChg>
        <pc:picChg chg="add del mod">
          <ac:chgData name="Dean R Edstrom JR" userId="986d7cb0-ec66-48ed-a328-f6397119c7a3" providerId="ADAL" clId="{492C280A-4C60-45C4-8CF4-8475774D78EA}" dt="2024-01-19T15:48:35.854" v="838" actId="478"/>
          <ac:picMkLst>
            <pc:docMk/>
            <pc:sldMk cId="1738351940" sldId="332"/>
            <ac:picMk id="9" creationId="{93E6939F-DEDD-2999-E824-D6D858D8F69A}"/>
          </ac:picMkLst>
        </pc:picChg>
        <pc:picChg chg="add mod ord">
          <ac:chgData name="Dean R Edstrom JR" userId="986d7cb0-ec66-48ed-a328-f6397119c7a3" providerId="ADAL" clId="{492C280A-4C60-45C4-8CF4-8475774D78EA}" dt="2024-01-19T16:02:48.902" v="1261" actId="27614"/>
          <ac:picMkLst>
            <pc:docMk/>
            <pc:sldMk cId="1738351940" sldId="332"/>
            <ac:picMk id="11" creationId="{30FE85E2-EB9C-3188-71AD-2BD56F8FE2EE}"/>
          </ac:picMkLst>
        </pc:picChg>
      </pc:sldChg>
      <pc:sldChg chg="modSp mod">
        <pc:chgData name="Dean R Edstrom JR" userId="986d7cb0-ec66-48ed-a328-f6397119c7a3" providerId="ADAL" clId="{492C280A-4C60-45C4-8CF4-8475774D78EA}" dt="2024-01-26T16:54:24.509" v="2984" actId="5793"/>
        <pc:sldMkLst>
          <pc:docMk/>
          <pc:sldMk cId="2226604135" sldId="333"/>
        </pc:sldMkLst>
        <pc:spChg chg="mod">
          <ac:chgData name="Dean R Edstrom JR" userId="986d7cb0-ec66-48ed-a328-f6397119c7a3" providerId="ADAL" clId="{492C280A-4C60-45C4-8CF4-8475774D78EA}" dt="2024-01-26T16:54:24.509" v="2984" actId="5793"/>
          <ac:spMkLst>
            <pc:docMk/>
            <pc:sldMk cId="2226604135" sldId="333"/>
            <ac:spMk id="2" creationId="{8363FA3E-91AD-B5CB-2F35-2CC706F7C04D}"/>
          </ac:spMkLst>
        </pc:spChg>
        <pc:spChg chg="mod">
          <ac:chgData name="Dean R Edstrom JR" userId="986d7cb0-ec66-48ed-a328-f6397119c7a3" providerId="ADAL" clId="{492C280A-4C60-45C4-8CF4-8475774D78EA}" dt="2024-01-19T15:52:41.062" v="910" actId="121"/>
          <ac:spMkLst>
            <pc:docMk/>
            <pc:sldMk cId="2226604135" sldId="333"/>
            <ac:spMk id="4" creationId="{179EED23-BEAB-CA8C-B327-34FF14E6D79A}"/>
          </ac:spMkLst>
        </pc:spChg>
      </pc:sldChg>
      <pc:sldChg chg="addSp delSp modSp new mod">
        <pc:chgData name="Dean R Edstrom JR" userId="986d7cb0-ec66-48ed-a328-f6397119c7a3" providerId="ADAL" clId="{492C280A-4C60-45C4-8CF4-8475774D78EA}" dt="2024-01-26T17:23:58.401" v="2986"/>
        <pc:sldMkLst>
          <pc:docMk/>
          <pc:sldMk cId="3347633884" sldId="334"/>
        </pc:sldMkLst>
        <pc:spChg chg="mod">
          <ac:chgData name="Dean R Edstrom JR" userId="986d7cb0-ec66-48ed-a328-f6397119c7a3" providerId="ADAL" clId="{492C280A-4C60-45C4-8CF4-8475774D78EA}" dt="2024-01-26T17:23:58.401" v="2986"/>
          <ac:spMkLst>
            <pc:docMk/>
            <pc:sldMk cId="3347633884" sldId="334"/>
            <ac:spMk id="2" creationId="{ED134761-FAFD-1274-DCFE-A017E8AA32FC}"/>
          </ac:spMkLst>
        </pc:spChg>
        <pc:spChg chg="mod">
          <ac:chgData name="Dean R Edstrom JR" userId="986d7cb0-ec66-48ed-a328-f6397119c7a3" providerId="ADAL" clId="{492C280A-4C60-45C4-8CF4-8475774D78EA}" dt="2024-01-19T15:53:11.090" v="922" actId="20577"/>
          <ac:spMkLst>
            <pc:docMk/>
            <pc:sldMk cId="3347633884" sldId="334"/>
            <ac:spMk id="3" creationId="{FFD44DDA-A06F-14B0-BD0B-6A08B3451D48}"/>
          </ac:spMkLst>
        </pc:spChg>
        <pc:spChg chg="mod">
          <ac:chgData name="Dean R Edstrom JR" userId="986d7cb0-ec66-48ed-a328-f6397119c7a3" providerId="ADAL" clId="{492C280A-4C60-45C4-8CF4-8475774D78EA}" dt="2024-01-19T15:57:22.499" v="1236" actId="121"/>
          <ac:spMkLst>
            <pc:docMk/>
            <pc:sldMk cId="3347633884" sldId="334"/>
            <ac:spMk id="4" creationId="{78C82E8C-94E4-2199-B3AD-A2A5FB71A5D1}"/>
          </ac:spMkLst>
        </pc:spChg>
        <pc:spChg chg="mod">
          <ac:chgData name="Dean R Edstrom JR" userId="986d7cb0-ec66-48ed-a328-f6397119c7a3" providerId="ADAL" clId="{492C280A-4C60-45C4-8CF4-8475774D78EA}" dt="2024-01-26T15:34:41.445" v="2500"/>
          <ac:spMkLst>
            <pc:docMk/>
            <pc:sldMk cId="3347633884" sldId="334"/>
            <ac:spMk id="5" creationId="{DFD31F75-288E-2C48-B8E7-DA465B623B56}"/>
          </ac:spMkLst>
        </pc:spChg>
        <pc:picChg chg="add del mod">
          <ac:chgData name="Dean R Edstrom JR" userId="986d7cb0-ec66-48ed-a328-f6397119c7a3" providerId="ADAL" clId="{492C280A-4C60-45C4-8CF4-8475774D78EA}" dt="2024-01-26T15:37:24.849" v="2588" actId="478"/>
          <ac:picMkLst>
            <pc:docMk/>
            <pc:sldMk cId="3347633884" sldId="334"/>
            <ac:picMk id="8" creationId="{D0EDB57C-7309-691E-F279-BF881112D9FB}"/>
          </ac:picMkLst>
        </pc:picChg>
      </pc:sldChg>
      <pc:sldChg chg="addSp modSp new del mod">
        <pc:chgData name="Dean R Edstrom JR" userId="986d7cb0-ec66-48ed-a328-f6397119c7a3" providerId="ADAL" clId="{492C280A-4C60-45C4-8CF4-8475774D78EA}" dt="2024-01-26T15:34:26.929" v="2499" actId="2696"/>
        <pc:sldMkLst>
          <pc:docMk/>
          <pc:sldMk cId="4241040562" sldId="335"/>
        </pc:sldMkLst>
        <pc:spChg chg="mod">
          <ac:chgData name="Dean R Edstrom JR" userId="986d7cb0-ec66-48ed-a328-f6397119c7a3" providerId="ADAL" clId="{492C280A-4C60-45C4-8CF4-8475774D78EA}" dt="2024-01-26T15:31:17.134" v="2498" actId="5793"/>
          <ac:spMkLst>
            <pc:docMk/>
            <pc:sldMk cId="4241040562" sldId="335"/>
            <ac:spMk id="2" creationId="{14763210-615F-D1AE-91FA-7A003BDE9024}"/>
          </ac:spMkLst>
        </pc:spChg>
        <pc:spChg chg="mod">
          <ac:chgData name="Dean R Edstrom JR" userId="986d7cb0-ec66-48ed-a328-f6397119c7a3" providerId="ADAL" clId="{492C280A-4C60-45C4-8CF4-8475774D78EA}" dt="2024-01-26T15:14:48.873" v="2229" actId="20577"/>
          <ac:spMkLst>
            <pc:docMk/>
            <pc:sldMk cId="4241040562" sldId="335"/>
            <ac:spMk id="3" creationId="{A10F8FEF-7979-E19F-BB7D-2084A45AF299}"/>
          </ac:spMkLst>
        </pc:spChg>
        <pc:picChg chg="add mod">
          <ac:chgData name="Dean R Edstrom JR" userId="986d7cb0-ec66-48ed-a328-f6397119c7a3" providerId="ADAL" clId="{492C280A-4C60-45C4-8CF4-8475774D78EA}" dt="2024-01-26T15:18:14.440" v="2293" actId="1035"/>
          <ac:picMkLst>
            <pc:docMk/>
            <pc:sldMk cId="4241040562" sldId="335"/>
            <ac:picMk id="8" creationId="{F025FA7D-6607-D4F7-A385-70D08E458A95}"/>
          </ac:picMkLst>
        </pc:picChg>
      </pc:sldChg>
    </pc:docChg>
  </pc:docChgLst>
  <pc:docChgLst>
    <pc:chgData name="Dean R Edstrom JR" userId="986d7cb0-ec66-48ed-a328-f6397119c7a3" providerId="ADAL" clId="{37B3BB1A-2B07-4533-9B74-F6F2453D3E74}"/>
    <pc:docChg chg="modSld">
      <pc:chgData name="Dean R Edstrom JR" userId="986d7cb0-ec66-48ed-a328-f6397119c7a3" providerId="ADAL" clId="{37B3BB1A-2B07-4533-9B74-F6F2453D3E74}" dt="2023-10-20T15:51:39.202" v="14" actId="121"/>
      <pc:docMkLst>
        <pc:docMk/>
      </pc:docMkLst>
      <pc:sldChg chg="modSp mod">
        <pc:chgData name="Dean R Edstrom JR" userId="986d7cb0-ec66-48ed-a328-f6397119c7a3" providerId="ADAL" clId="{37B3BB1A-2B07-4533-9B74-F6F2453D3E74}" dt="2023-10-20T15:51:17.759" v="9" actId="121"/>
        <pc:sldMkLst>
          <pc:docMk/>
          <pc:sldMk cId="1150496349" sldId="325"/>
        </pc:sldMkLst>
        <pc:spChg chg="mod">
          <ac:chgData name="Dean R Edstrom JR" userId="986d7cb0-ec66-48ed-a328-f6397119c7a3" providerId="ADAL" clId="{37B3BB1A-2B07-4533-9B74-F6F2453D3E74}" dt="2023-10-20T15:51:17.759" v="9" actId="121"/>
          <ac:spMkLst>
            <pc:docMk/>
            <pc:sldMk cId="1150496349" sldId="325"/>
            <ac:spMk id="4" creationId="{C1795F4C-CD68-3E9A-170B-F6537D924DEB}"/>
          </ac:spMkLst>
        </pc:spChg>
      </pc:sldChg>
      <pc:sldChg chg="modSp mod">
        <pc:chgData name="Dean R Edstrom JR" userId="986d7cb0-ec66-48ed-a328-f6397119c7a3" providerId="ADAL" clId="{37B3BB1A-2B07-4533-9B74-F6F2453D3E74}" dt="2023-10-20T15:51:39.202" v="14" actId="121"/>
        <pc:sldMkLst>
          <pc:docMk/>
          <pc:sldMk cId="932117474" sldId="328"/>
        </pc:sldMkLst>
        <pc:spChg chg="mod">
          <ac:chgData name="Dean R Edstrom JR" userId="986d7cb0-ec66-48ed-a328-f6397119c7a3" providerId="ADAL" clId="{37B3BB1A-2B07-4533-9B74-F6F2453D3E74}" dt="2023-10-20T15:51:39.202" v="14" actId="121"/>
          <ac:spMkLst>
            <pc:docMk/>
            <pc:sldMk cId="932117474" sldId="328"/>
            <ac:spMk id="4" creationId="{C0D4142A-AFD0-7F4C-C4AD-4181E77BD0FD}"/>
          </ac:spMkLst>
        </pc:spChg>
      </pc:sldChg>
      <pc:sldChg chg="modSp mod">
        <pc:chgData name="Dean R Edstrom JR" userId="986d7cb0-ec66-48ed-a328-f6397119c7a3" providerId="ADAL" clId="{37B3BB1A-2B07-4533-9B74-F6F2453D3E74}" dt="2023-10-20T15:51:30.280" v="12" actId="14100"/>
        <pc:sldMkLst>
          <pc:docMk/>
          <pc:sldMk cId="2662965817" sldId="329"/>
        </pc:sldMkLst>
        <pc:spChg chg="mod">
          <ac:chgData name="Dean R Edstrom JR" userId="986d7cb0-ec66-48ed-a328-f6397119c7a3" providerId="ADAL" clId="{37B3BB1A-2B07-4533-9B74-F6F2453D3E74}" dt="2023-10-20T15:51:30.280" v="12" actId="14100"/>
          <ac:spMkLst>
            <pc:docMk/>
            <pc:sldMk cId="2662965817" sldId="329"/>
            <ac:spMk id="4" creationId="{AF693E88-330B-EEEB-BB57-A3A4C67A1FBB}"/>
          </ac:spMkLst>
        </pc:spChg>
      </pc:sldChg>
      <pc:sldChg chg="modSp mod">
        <pc:chgData name="Dean R Edstrom JR" userId="986d7cb0-ec66-48ed-a328-f6397119c7a3" providerId="ADAL" clId="{37B3BB1A-2B07-4533-9B74-F6F2453D3E74}" dt="2023-10-20T15:51:08.177" v="7" actId="121"/>
        <pc:sldMkLst>
          <pc:docMk/>
          <pc:sldMk cId="4062590363" sldId="331"/>
        </pc:sldMkLst>
        <pc:spChg chg="mod">
          <ac:chgData name="Dean R Edstrom JR" userId="986d7cb0-ec66-48ed-a328-f6397119c7a3" providerId="ADAL" clId="{37B3BB1A-2B07-4533-9B74-F6F2453D3E74}" dt="2023-10-20T15:50:38.745" v="4" actId="20577"/>
          <ac:spMkLst>
            <pc:docMk/>
            <pc:sldMk cId="4062590363" sldId="331"/>
            <ac:spMk id="2" creationId="{251814A9-C19A-84A8-4DB5-EEB4D40A2F71}"/>
          </ac:spMkLst>
        </pc:spChg>
        <pc:spChg chg="mod">
          <ac:chgData name="Dean R Edstrom JR" userId="986d7cb0-ec66-48ed-a328-f6397119c7a3" providerId="ADAL" clId="{37B3BB1A-2B07-4533-9B74-F6F2453D3E74}" dt="2023-10-20T15:51:08.177" v="7" actId="121"/>
          <ac:spMkLst>
            <pc:docMk/>
            <pc:sldMk cId="4062590363" sldId="331"/>
            <ac:spMk id="4" creationId="{6B971502-A209-DDBF-E134-207272D20324}"/>
          </ac:spMkLst>
        </pc:spChg>
        <pc:spChg chg="mod">
          <ac:chgData name="Dean R Edstrom JR" userId="986d7cb0-ec66-48ed-a328-f6397119c7a3" providerId="ADAL" clId="{37B3BB1A-2B07-4533-9B74-F6F2453D3E74}" dt="2023-10-20T15:50:58.987" v="5"/>
          <ac:spMkLst>
            <pc:docMk/>
            <pc:sldMk cId="4062590363" sldId="331"/>
            <ac:spMk id="5" creationId="{BF1E792C-916D-EBDE-F4F7-BB698A741F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2/9/2024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2/9/2024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2/9/2024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2/9/2024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req.fnal.gov/cgi-bin/admin/poForm.pl?poID=559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Dean (Chip) Edstrom</a:t>
            </a:r>
          </a:p>
          <a:p>
            <a:r>
              <a:rPr lang="en-US" dirty="0"/>
              <a:t>02/09/2024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IOTA Proton Injector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8250-1F81-04F8-4C1A-4A58E6B5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52510"/>
            <a:ext cx="8672513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There are lots of activities with more than one (valid &amp; incompatible) opinions on how things should be done… </a:t>
            </a:r>
          </a:p>
          <a:p>
            <a:endParaRPr lang="en-US" sz="1400" dirty="0"/>
          </a:p>
          <a:p>
            <a:r>
              <a:rPr lang="en-US" dirty="0"/>
              <a:t>Overall Cable Pull – Chip Edstrom</a:t>
            </a:r>
          </a:p>
          <a:p>
            <a:pPr lvl="1"/>
            <a:r>
              <a:rPr lang="en-US" dirty="0"/>
              <a:t>Questions on cable list/labels/types/destinations/problems</a:t>
            </a:r>
          </a:p>
          <a:p>
            <a:pPr lvl="1"/>
            <a:r>
              <a:rPr lang="en-US" dirty="0"/>
              <a:t>Relying upon Jamie primarily as Electrician/contract liaison</a:t>
            </a:r>
          </a:p>
          <a:p>
            <a:r>
              <a:rPr lang="en-US" dirty="0"/>
              <a:t>Overall Beamline Component Installation – Sasha Romanov</a:t>
            </a:r>
          </a:p>
          <a:p>
            <a:pPr lvl="1"/>
            <a:r>
              <a:rPr lang="en-US" dirty="0"/>
              <a:t>Questions on beamline stand/components</a:t>
            </a:r>
          </a:p>
          <a:p>
            <a:r>
              <a:rPr lang="en-US" dirty="0"/>
              <a:t>Overall Support Department Liaison – </a:t>
            </a:r>
            <a:r>
              <a:rPr lang="en-US" dirty="0" err="1"/>
              <a:t>Jinhao</a:t>
            </a:r>
            <a:r>
              <a:rPr lang="en-US" dirty="0"/>
              <a:t> </a:t>
            </a:r>
            <a:r>
              <a:rPr lang="en-US" dirty="0" err="1"/>
              <a:t>Ruan</a:t>
            </a:r>
            <a:endParaRPr lang="en-US" dirty="0"/>
          </a:p>
          <a:p>
            <a:pPr lvl="1"/>
            <a:r>
              <a:rPr lang="en-US" dirty="0"/>
              <a:t>Questions on support for Mechanical/Electrical/RF</a:t>
            </a:r>
          </a:p>
          <a:p>
            <a:r>
              <a:rPr lang="en-US" dirty="0"/>
              <a:t>Overall Commissioning – Chip Edstrom</a:t>
            </a:r>
          </a:p>
          <a:p>
            <a:pPr lvl="1"/>
            <a:r>
              <a:rPr lang="en-US" dirty="0"/>
              <a:t>RGD Registration, ORC,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Source Commissioning / Characterization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F03388-884A-C20D-7D81-8F6F0DFF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2A218-98C7-F027-9736-8BC599D39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350" y="6504213"/>
            <a:ext cx="827845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C889-BEF2-A0DF-46D9-966FD19B4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92B6-B99D-E678-64A4-C4E7F948F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52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DBB6C-FB78-C478-F156-C56BCE34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2690"/>
            <a:ext cx="5063017" cy="5059363"/>
          </a:xfrm>
        </p:spPr>
        <p:txBody>
          <a:bodyPr/>
          <a:lstStyle/>
          <a:p>
            <a:r>
              <a:rPr lang="en-US" dirty="0"/>
              <a:t>Cable Pull Nearly Complete…</a:t>
            </a:r>
          </a:p>
          <a:p>
            <a:pPr lvl="2"/>
            <a:r>
              <a:rPr lang="en-US" dirty="0"/>
              <a:t>T&amp;M update: </a:t>
            </a:r>
            <a:r>
              <a:rPr lang="en-US" dirty="0" err="1"/>
              <a:t>WebReq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55913</a:t>
            </a:r>
            <a:endParaRPr lang="en-US" dirty="0"/>
          </a:p>
          <a:p>
            <a:pPr lvl="2"/>
            <a:r>
              <a:rPr lang="en-US" dirty="0"/>
              <a:t>RG58 / Safety / Fiber pulls remain</a:t>
            </a:r>
          </a:p>
          <a:p>
            <a:pPr lvl="2"/>
            <a:r>
              <a:rPr lang="en-US" dirty="0"/>
              <a:t>120 / 208 VAC beamline power</a:t>
            </a:r>
          </a:p>
          <a:p>
            <a:pPr lvl="2"/>
            <a:r>
              <a:rPr lang="en-US" dirty="0"/>
              <a:t>Routing cables along beamline</a:t>
            </a:r>
          </a:p>
          <a:p>
            <a:pPr lvl="3"/>
            <a:r>
              <a:rPr lang="en-US" dirty="0"/>
              <a:t>¼” </a:t>
            </a:r>
            <a:r>
              <a:rPr lang="en-US" dirty="0" err="1"/>
              <a:t>Heliax</a:t>
            </a:r>
            <a:r>
              <a:rPr lang="en-US" dirty="0"/>
              <a:t> &amp; CAT5/6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8-Pair (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10-Cond &amp; Motors</a:t>
            </a:r>
          </a:p>
          <a:p>
            <a:pPr lvl="2"/>
            <a:r>
              <a:rPr lang="en-US" dirty="0"/>
              <a:t>Safety Panel Installation (</a:t>
            </a:r>
            <a:r>
              <a:rPr lang="en-US" sz="2000" dirty="0">
                <a:solidFill>
                  <a:srgbClr val="00B050"/>
                </a:solidFill>
              </a:rPr>
              <a:t>✔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Lydon is back starting yesterday…</a:t>
            </a:r>
          </a:p>
          <a:p>
            <a:pPr lvl="3"/>
            <a:r>
              <a:rPr lang="en-US" dirty="0"/>
              <a:t>Please limit interactions</a:t>
            </a:r>
          </a:p>
          <a:p>
            <a:pPr lvl="3"/>
            <a:endParaRPr lang="en-US" dirty="0"/>
          </a:p>
          <a:p>
            <a:r>
              <a:rPr lang="en-US" dirty="0"/>
              <a:t>HLRF 600A Disconnect:</a:t>
            </a:r>
            <a:br>
              <a:rPr lang="en-US" dirty="0"/>
            </a:br>
            <a:r>
              <a:rPr lang="en-US" dirty="0"/>
              <a:t>Incorrect Kirk Key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B66A64-1C0E-13FE-7EE9-12CD2D6F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B1CA-9A6F-8E90-59D9-F542FF52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2708" y="6504213"/>
            <a:ext cx="849487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CF17-7A91-8472-FD8E-FBCC5CC9B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C690-280F-3A6A-924E-AED6354E9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CE4BE-2F8A-DD69-A145-6D4AC352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17" y="465690"/>
            <a:ext cx="37242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63AA5-DB6B-D82F-A94E-7AB7CE2B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ORC Review for Full Source Operation</a:t>
            </a:r>
          </a:p>
          <a:p>
            <a:pPr lvl="1"/>
            <a:r>
              <a:rPr lang="en-US" sz="2000" dirty="0"/>
              <a:t>Source Ready™ for Operation, but…</a:t>
            </a:r>
          </a:p>
          <a:p>
            <a:pPr lvl="2"/>
            <a:r>
              <a:rPr lang="en-US" sz="1800" dirty="0"/>
              <a:t>HV Power Supply failure</a:t>
            </a:r>
          </a:p>
          <a:p>
            <a:pPr lvl="2"/>
            <a:r>
              <a:rPr lang="en-US" sz="1800" dirty="0"/>
              <a:t>Filament supply scaling questions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RGD Registration</a:t>
            </a:r>
          </a:p>
          <a:p>
            <a:pPr lvl="2"/>
            <a:r>
              <a:rPr lang="en-US" sz="1800" dirty="0"/>
              <a:t>Still waiting on FSO approval</a:t>
            </a:r>
          </a:p>
          <a:p>
            <a:pPr lvl="2"/>
            <a:r>
              <a:rPr lang="en-US" sz="1800" dirty="0"/>
              <a:t>Hydrogen </a:t>
            </a:r>
            <a:r>
              <a:rPr lang="en-US" sz="1800" dirty="0" err="1"/>
              <a:t>iTrack</a:t>
            </a:r>
            <a:r>
              <a:rPr lang="en-US" sz="1800" dirty="0"/>
              <a:t> issue resolved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ES&amp;H Monitoring Plan</a:t>
            </a:r>
          </a:p>
          <a:p>
            <a:pPr lvl="2"/>
            <a:r>
              <a:rPr lang="en-US" sz="1800" dirty="0"/>
              <a:t>RCT presence for initial turn-on / for any increase in max voltage</a:t>
            </a:r>
          </a:p>
          <a:p>
            <a:pPr lvl="2"/>
            <a:r>
              <a:rPr lang="en-US" sz="1800" dirty="0"/>
              <a:t>Passive monitoring (badges in-place)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722C2A-E34A-86F2-9C06-B4D8F103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0FA-E414-AC6C-F20C-A5B5752B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8746" y="6504213"/>
            <a:ext cx="1033449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C379-0CB4-3BEE-878E-FC8072C6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BBAA-B96B-7E2D-11BC-55534B301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0B140-E10A-3517-E244-DA27E976A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85" y="827087"/>
            <a:ext cx="3810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4761-FAFD-1274-DCFE-A017E8AA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56592"/>
            <a:ext cx="8672513" cy="5059363"/>
          </a:xfrm>
        </p:spPr>
        <p:txBody>
          <a:bodyPr/>
          <a:lstStyle/>
          <a:p>
            <a:r>
              <a:rPr lang="en-US" sz="2000" dirty="0"/>
              <a:t>Beamline Component Installation (Dave Franck / Sasha R)</a:t>
            </a:r>
          </a:p>
          <a:p>
            <a:pPr lvl="1"/>
            <a:r>
              <a:rPr lang="en-US" sz="1800" dirty="0"/>
              <a:t>RFQ Placement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Anchoring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Alignment</a:t>
            </a:r>
          </a:p>
          <a:p>
            <a:pPr lvl="1"/>
            <a:r>
              <a:rPr lang="en-US" sz="1800" dirty="0"/>
              <a:t>LEBT Stand Placement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Anchoring (</a:t>
            </a:r>
            <a:r>
              <a:rPr lang="en-US" sz="1800" dirty="0">
                <a:solidFill>
                  <a:srgbClr val="00B050"/>
                </a:solidFill>
              </a:rPr>
              <a:t>✔)</a:t>
            </a:r>
            <a:endParaRPr lang="en-US" sz="1800" dirty="0"/>
          </a:p>
          <a:p>
            <a:pPr lvl="1"/>
            <a:r>
              <a:rPr lang="en-US" sz="1800" dirty="0"/>
              <a:t>Quadrupole Installation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Rough Alignment (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Multifunction Magnets Installation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/ Rough Alignment</a:t>
            </a:r>
          </a:p>
          <a:p>
            <a:pPr lvl="1"/>
            <a:r>
              <a:rPr lang="en-US" sz="1800" dirty="0"/>
              <a:t>MEBT Allison Scanner &amp; Other beamline components</a:t>
            </a:r>
          </a:p>
          <a:p>
            <a:pPr lvl="1"/>
            <a:endParaRPr lang="en-US" sz="1800" dirty="0"/>
          </a:p>
          <a:p>
            <a:r>
              <a:rPr lang="en-US" sz="2000" dirty="0"/>
              <a:t>Cable Routing / Termination</a:t>
            </a:r>
          </a:p>
          <a:p>
            <a:pPr lvl="1"/>
            <a:r>
              <a:rPr lang="en-US" sz="1800" dirty="0"/>
              <a:t>500MCM into a box to be mounted to the cable tray (Daniel)</a:t>
            </a:r>
          </a:p>
          <a:p>
            <a:pPr lvl="1"/>
            <a:r>
              <a:rPr lang="en-US" sz="1800" dirty="0"/>
              <a:t>8-Pair Magnet (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 / Turbo Breakouts (</a:t>
            </a:r>
            <a:r>
              <a:rPr lang="en-US" sz="1800" dirty="0">
                <a:solidFill>
                  <a:srgbClr val="00B050"/>
                </a:solidFill>
              </a:rPr>
              <a:t>✔</a:t>
            </a:r>
            <a:r>
              <a:rPr lang="en-US" sz="1800" dirty="0"/>
              <a:t>) (Chip)</a:t>
            </a:r>
          </a:p>
          <a:p>
            <a:pPr lvl="1"/>
            <a:r>
              <a:rPr lang="en-US" sz="1800" dirty="0" err="1"/>
              <a:t>Heliax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 (Brian </a:t>
            </a:r>
            <a:r>
              <a:rPr lang="en-US" sz="1800" dirty="0" err="1"/>
              <a:t>Fellenz</a:t>
            </a:r>
            <a:r>
              <a:rPr lang="en-US" sz="1800" dirty="0"/>
              <a:t> / Bogie) in progress</a:t>
            </a:r>
          </a:p>
          <a:p>
            <a:pPr lvl="2"/>
            <a:r>
              <a:rPr lang="en-US" sz="1600" dirty="0"/>
              <a:t>BPMs (will need to be phase-matched)</a:t>
            </a:r>
          </a:p>
          <a:p>
            <a:pPr lvl="1"/>
            <a:r>
              <a:rPr lang="en-US" sz="1800" dirty="0"/>
              <a:t>1 </a:t>
            </a:r>
            <a:r>
              <a:rPr lang="en-US" sz="1800" baseline="30000" dirty="0"/>
              <a:t>5</a:t>
            </a:r>
            <a:r>
              <a:rPr lang="en-US" sz="1800" dirty="0"/>
              <a:t>/</a:t>
            </a:r>
            <a:r>
              <a:rPr lang="en-US" sz="1800" baseline="-25000" dirty="0"/>
              <a:t>8</a:t>
            </a:r>
            <a:r>
              <a:rPr lang="en-US" sz="1800" dirty="0"/>
              <a:t>” Buncher RF </a:t>
            </a:r>
            <a:r>
              <a:rPr lang="en-US" sz="1800" dirty="0" err="1"/>
              <a:t>Heliax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FFC000"/>
                </a:solidFill>
              </a:rPr>
              <a:t>✔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6” RFQ Waveguide Installation (Rick &amp; FAST Ops) in progress</a:t>
            </a:r>
          </a:p>
          <a:p>
            <a:pPr lvl="1"/>
            <a:endParaRPr lang="en-US" sz="1800" dirty="0"/>
          </a:p>
          <a:p>
            <a:r>
              <a:rPr lang="en-US" sz="2000" dirty="0"/>
              <a:t>Dress / Fill Penetration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44DDA-A06F-14B0-BD0B-6A08B345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2E8C-94E4-2199-B3AD-A2A5FB71A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191" y="6504213"/>
            <a:ext cx="909004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1F75-288E-2C48-B8E7-DA465B623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02A8-C35B-9493-80DE-64A8FE28A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37215-3A7B-E327-AC25-6FE15A661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11" y="679629"/>
            <a:ext cx="1781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3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BCBF9-7CDD-86A0-4E56-17B340D2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r>
              <a:rPr lang="en-US" sz="3200" i="1" dirty="0"/>
              <a:t>  Progress!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FE9DAC-A19B-EAF7-0015-01E575C7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6” RFQ Waveguide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193F5-C942-A373-69F7-D9120C4C44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C4D7-9B18-8F12-20FE-E1B3DF4B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F1580-8264-4B53-D8DA-4DF547669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D0E482-886A-73E1-563C-08F9F5AD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330" y="195376"/>
            <a:ext cx="5381625" cy="404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1797C9-DE05-176E-1FF8-90DD244A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438513"/>
            <a:ext cx="5086350" cy="3829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2A815D-A680-75E1-080B-330A8CE9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066" y="4982121"/>
            <a:ext cx="3748334" cy="1680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79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3FA3E-91AD-B5CB-2F35-2CC706F7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EE Support</a:t>
            </a:r>
          </a:p>
          <a:p>
            <a:pPr lvl="1"/>
            <a:r>
              <a:rPr lang="en-US" sz="1800" dirty="0"/>
              <a:t>CDC Contactor Progress…</a:t>
            </a:r>
          </a:p>
          <a:p>
            <a:endParaRPr lang="en-US" sz="1800" dirty="0"/>
          </a:p>
          <a:p>
            <a:r>
              <a:rPr lang="en-US" sz="1800" dirty="0"/>
              <a:t>RF Support</a:t>
            </a:r>
          </a:p>
          <a:p>
            <a:pPr lvl="1"/>
            <a:r>
              <a:rPr lang="en-US" sz="1800" dirty="0"/>
              <a:t>Ding Sun</a:t>
            </a:r>
          </a:p>
          <a:p>
            <a:pPr lvl="1"/>
            <a:endParaRPr lang="en-US" sz="1800" dirty="0"/>
          </a:p>
          <a:p>
            <a:r>
              <a:rPr lang="en-US" sz="1800" dirty="0"/>
              <a:t>Mechanical Support</a:t>
            </a:r>
          </a:p>
          <a:p>
            <a:pPr lvl="1"/>
            <a:r>
              <a:rPr lang="en-US" sz="1800" dirty="0"/>
              <a:t>Steve </a:t>
            </a:r>
            <a:r>
              <a:rPr lang="en-US" sz="1800" dirty="0" err="1"/>
              <a:t>Wesseln</a:t>
            </a:r>
            <a:r>
              <a:rPr lang="en-US" sz="1800" dirty="0"/>
              <a:t>… Currently working on PIP2</a:t>
            </a:r>
          </a:p>
          <a:p>
            <a:pPr lvl="1"/>
            <a:endParaRPr lang="en-US" sz="1800" dirty="0"/>
          </a:p>
          <a:p>
            <a:r>
              <a:rPr lang="en-US" sz="1800" dirty="0"/>
              <a:t>Instrumentation</a:t>
            </a:r>
          </a:p>
          <a:p>
            <a:pPr lvl="1"/>
            <a:r>
              <a:rPr lang="en-US" sz="1800" dirty="0"/>
              <a:t>Bogie / Brian to assist with </a:t>
            </a:r>
            <a:r>
              <a:rPr lang="en-US" sz="1800" dirty="0" err="1"/>
              <a:t>Heliax</a:t>
            </a:r>
            <a:r>
              <a:rPr lang="en-US" sz="1800" dirty="0"/>
              <a:t> terminations, </a:t>
            </a:r>
            <a:r>
              <a:rPr lang="en-US" sz="1800" dirty="0" err="1"/>
              <a:t>etc</a:t>
            </a:r>
            <a:endParaRPr lang="en-US" sz="1800" dirty="0"/>
          </a:p>
          <a:p>
            <a:pPr lvl="1"/>
            <a:r>
              <a:rPr lang="en-US" sz="1800" dirty="0"/>
              <a:t>Brian </a:t>
            </a:r>
            <a:r>
              <a:rPr lang="en-US" sz="1800" dirty="0" err="1"/>
              <a:t>Felenz</a:t>
            </a:r>
            <a:r>
              <a:rPr lang="en-US" sz="1800" dirty="0"/>
              <a:t> assisting with </a:t>
            </a:r>
            <a:r>
              <a:rPr lang="en-US" sz="1800" dirty="0" err="1"/>
              <a:t>racktops</a:t>
            </a:r>
            <a:r>
              <a:rPr lang="en-US" sz="1800" dirty="0"/>
              <a:t> / signal manifolds / pigtails</a:t>
            </a:r>
          </a:p>
          <a:p>
            <a:pPr lvl="1"/>
            <a:r>
              <a:rPr lang="en-US" sz="1800" dirty="0"/>
              <a:t>HLRF Fast Interlocks VME (Niral Patel / Steve </a:t>
            </a:r>
            <a:r>
              <a:rPr lang="en-US" sz="1800" dirty="0" err="1"/>
              <a:t>Roccos</a:t>
            </a:r>
            <a:r>
              <a:rPr lang="en-US" sz="18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Controls</a:t>
            </a:r>
          </a:p>
          <a:p>
            <a:pPr lvl="1"/>
            <a:r>
              <a:rPr lang="en-US" sz="1800" dirty="0"/>
              <a:t>EPICS integration (</a:t>
            </a:r>
            <a:r>
              <a:rPr lang="en-US" sz="1800" dirty="0" err="1"/>
              <a:t>Pierrick</a:t>
            </a:r>
            <a:r>
              <a:rPr lang="en-US" sz="1800" dirty="0"/>
              <a:t> </a:t>
            </a:r>
            <a:r>
              <a:rPr lang="en-US" sz="1800" dirty="0" err="1"/>
              <a:t>Hanlet</a:t>
            </a:r>
            <a:r>
              <a:rPr lang="en-US" sz="18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287A19-B768-A504-BF41-598768A1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Departments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EED23-BEAB-CA8C-B327-34FF14E6D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5259" y="6504213"/>
            <a:ext cx="876936" cy="241300"/>
          </a:xfrm>
        </p:spPr>
        <p:txBody>
          <a:bodyPr/>
          <a:lstStyle/>
          <a:p>
            <a:pPr algn="r">
              <a:defRPr/>
            </a:pPr>
            <a:fld id="{57ADAB69-348E-2C41-AF41-E98D046040A4}" type="datetime1">
              <a:rPr lang="en-US" smtClean="0"/>
              <a:pPr algn="r">
                <a:defRPr/>
              </a:pPr>
              <a:t>2/9/2024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6169-BE78-F0CE-5660-FFE7691FC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Edstrom | IOTA Proton Injector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38C0-154F-0CC7-7193-3F1EB4413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0413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373</TotalTime>
  <Words>488</Words>
  <Application>Microsoft Office PowerPoint</Application>
  <PresentationFormat>On-screen Show (4:3)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Points of Contact</vt:lpstr>
      <vt:lpstr>Electrical Status</vt:lpstr>
      <vt:lpstr>Commissioning Status</vt:lpstr>
      <vt:lpstr>Next Steps</vt:lpstr>
      <vt:lpstr>6” RFQ Waveguide</vt:lpstr>
      <vt:lpstr>Support Departments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Edstrom, Jr</cp:lastModifiedBy>
  <cp:revision>3</cp:revision>
  <cp:lastPrinted>2014-01-20T19:40:21Z</cp:lastPrinted>
  <dcterms:created xsi:type="dcterms:W3CDTF">2020-08-18T18:58:22Z</dcterms:created>
  <dcterms:modified xsi:type="dcterms:W3CDTF">2024-02-09T16:06:25Z</dcterms:modified>
</cp:coreProperties>
</file>