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550" r:id="rId3"/>
    <p:sldId id="548" r:id="rId4"/>
    <p:sldId id="312" r:id="rId5"/>
    <p:sldId id="313" r:id="rId6"/>
    <p:sldId id="314" r:id="rId7"/>
    <p:sldId id="546" r:id="rId8"/>
    <p:sldId id="547" r:id="rId9"/>
    <p:sldId id="311" r:id="rId10"/>
    <p:sldId id="310" r:id="rId11"/>
    <p:sldId id="306" r:id="rId12"/>
    <p:sldId id="553" r:id="rId13"/>
    <p:sldId id="554" r:id="rId14"/>
    <p:sldId id="308" r:id="rId15"/>
    <p:sldId id="562" r:id="rId16"/>
    <p:sldId id="563" r:id="rId17"/>
    <p:sldId id="555" r:id="rId18"/>
    <p:sldId id="564" r:id="rId19"/>
    <p:sldId id="566" r:id="rId20"/>
    <p:sldId id="551" r:id="rId21"/>
    <p:sldId id="572" r:id="rId22"/>
    <p:sldId id="574" r:id="rId23"/>
    <p:sldId id="573" r:id="rId24"/>
    <p:sldId id="578" r:id="rId25"/>
    <p:sldId id="580" r:id="rId26"/>
    <p:sldId id="579" r:id="rId27"/>
    <p:sldId id="581" r:id="rId28"/>
    <p:sldId id="568" r:id="rId29"/>
    <p:sldId id="575" r:id="rId30"/>
    <p:sldId id="552" r:id="rId31"/>
    <p:sldId id="570" r:id="rId32"/>
    <p:sldId id="345" r:id="rId33"/>
    <p:sldId id="260" r:id="rId34"/>
    <p:sldId id="565" r:id="rId35"/>
    <p:sldId id="557" r:id="rId36"/>
    <p:sldId id="560" r:id="rId37"/>
    <p:sldId id="571" r:id="rId38"/>
    <p:sldId id="576" r:id="rId39"/>
    <p:sldId id="57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FE1C773-27D3-41E1-9B19-0A811ADC098B}">
          <p14:sldIdLst>
            <p14:sldId id="256"/>
            <p14:sldId id="550"/>
            <p14:sldId id="548"/>
            <p14:sldId id="312"/>
            <p14:sldId id="313"/>
            <p14:sldId id="314"/>
            <p14:sldId id="546"/>
            <p14:sldId id="547"/>
            <p14:sldId id="311"/>
            <p14:sldId id="310"/>
            <p14:sldId id="306"/>
            <p14:sldId id="553"/>
            <p14:sldId id="554"/>
            <p14:sldId id="308"/>
            <p14:sldId id="562"/>
            <p14:sldId id="563"/>
            <p14:sldId id="555"/>
            <p14:sldId id="564"/>
            <p14:sldId id="566"/>
            <p14:sldId id="551"/>
            <p14:sldId id="572"/>
            <p14:sldId id="574"/>
            <p14:sldId id="573"/>
            <p14:sldId id="578"/>
            <p14:sldId id="580"/>
            <p14:sldId id="579"/>
            <p14:sldId id="581"/>
            <p14:sldId id="568"/>
            <p14:sldId id="575"/>
            <p14:sldId id="552"/>
            <p14:sldId id="570"/>
            <p14:sldId id="345"/>
            <p14:sldId id="260"/>
            <p14:sldId id="565"/>
            <p14:sldId id="557"/>
            <p14:sldId id="560"/>
            <p14:sldId id="571"/>
            <p14:sldId id="576"/>
            <p14:sldId id="577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3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13C5A"/>
    <a:srgbClr val="00000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34046-B123-4201-8666-4E973A724D88}" v="590" dt="2024-04-30T02:50:19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9" autoAdjust="0"/>
    <p:restoredTop sz="87059" autoAdjust="0"/>
  </p:normalViewPr>
  <p:slideViewPr>
    <p:cSldViewPr snapToGrid="0" snapToObjects="1" showGuides="1">
      <p:cViewPr varScale="1">
        <p:scale>
          <a:sx n="72" d="100"/>
          <a:sy n="72" d="100"/>
        </p:scale>
        <p:origin x="797" y="58"/>
      </p:cViewPr>
      <p:guideLst>
        <p:guide pos="3840"/>
        <p:guide orient="horz" pos="4320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58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ka D'Addazio" userId="45153f1879aed1f1" providerId="LiveId" clId="{7A134046-B123-4201-8666-4E973A724D88}"/>
    <pc:docChg chg="undo redo custSel addSld delSld modSld sldOrd delMainMaster modMainMaster addSection delSection modSection modNotesMaster">
      <pc:chgData name="Marika D'Addazio" userId="45153f1879aed1f1" providerId="LiveId" clId="{7A134046-B123-4201-8666-4E973A724D88}" dt="2024-04-30T16:10:39.553" v="17307" actId="5793"/>
      <pc:docMkLst>
        <pc:docMk/>
      </pc:docMkLst>
      <pc:sldChg chg="addSp delSp modSp mod setBg chgLayout">
        <pc:chgData name="Marika D'Addazio" userId="45153f1879aed1f1" providerId="LiveId" clId="{7A134046-B123-4201-8666-4E973A724D88}" dt="2024-04-30T13:50:05.154" v="17035" actId="20577"/>
        <pc:sldMkLst>
          <pc:docMk/>
          <pc:sldMk cId="1188418490" sldId="256"/>
        </pc:sldMkLst>
        <pc:spChg chg="add mod">
          <ac:chgData name="Marika D'Addazio" userId="45153f1879aed1f1" providerId="LiveId" clId="{7A134046-B123-4201-8666-4E973A724D88}" dt="2024-04-24T08:16:46.317" v="9624" actId="1076"/>
          <ac:spMkLst>
            <pc:docMk/>
            <pc:sldMk cId="1188418490" sldId="256"/>
            <ac:spMk id="3" creationId="{F254D11D-008C-6DF7-B429-8C38BE6D624B}"/>
          </ac:spMkLst>
        </pc:spChg>
        <pc:spChg chg="mod ord">
          <ac:chgData name="Marika D'Addazio" userId="45153f1879aed1f1" providerId="LiveId" clId="{7A134046-B123-4201-8666-4E973A724D88}" dt="2024-04-17T11:39:47.349" v="1765" actId="1076"/>
          <ac:spMkLst>
            <pc:docMk/>
            <pc:sldMk cId="1188418490" sldId="256"/>
            <ac:spMk id="4" creationId="{00000000-0000-0000-0000-000000000000}"/>
          </ac:spMkLst>
        </pc:spChg>
        <pc:spChg chg="mod ord">
          <ac:chgData name="Marika D'Addazio" userId="45153f1879aed1f1" providerId="LiveId" clId="{7A134046-B123-4201-8666-4E973A724D88}" dt="2024-04-30T13:50:05.154" v="17035" actId="20577"/>
          <ac:spMkLst>
            <pc:docMk/>
            <pc:sldMk cId="1188418490" sldId="256"/>
            <ac:spMk id="5" creationId="{00000000-0000-0000-0000-000000000000}"/>
          </ac:spMkLst>
        </pc:spChg>
        <pc:spChg chg="mod ord">
          <ac:chgData name="Marika D'Addazio" userId="45153f1879aed1f1" providerId="LiveId" clId="{7A134046-B123-4201-8666-4E973A724D88}" dt="2024-04-24T08:19:23.327" v="9700" actId="1076"/>
          <ac:spMkLst>
            <pc:docMk/>
            <pc:sldMk cId="1188418490" sldId="256"/>
            <ac:spMk id="6" creationId="{00000000-0000-0000-0000-000000000000}"/>
          </ac:spMkLst>
        </pc:spChg>
        <pc:spChg chg="add del mod">
          <ac:chgData name="Marika D'Addazio" userId="45153f1879aed1f1" providerId="LiveId" clId="{7A134046-B123-4201-8666-4E973A724D88}" dt="2024-04-15T14:25:25.716" v="332" actId="6264"/>
          <ac:spMkLst>
            <pc:docMk/>
            <pc:sldMk cId="1188418490" sldId="256"/>
            <ac:spMk id="15" creationId="{9E766A48-0B29-BE75-BE24-00FBC76E9C2D}"/>
          </ac:spMkLst>
        </pc:spChg>
        <pc:spChg chg="add del mod">
          <ac:chgData name="Marika D'Addazio" userId="45153f1879aed1f1" providerId="LiveId" clId="{7A134046-B123-4201-8666-4E973A724D88}" dt="2024-04-15T14:25:25.716" v="332" actId="6264"/>
          <ac:spMkLst>
            <pc:docMk/>
            <pc:sldMk cId="1188418490" sldId="256"/>
            <ac:spMk id="16" creationId="{F08C130A-87C7-2E79-29EE-FEB773D71DD2}"/>
          </ac:spMkLst>
        </pc:spChg>
        <pc:spChg chg="add del mod">
          <ac:chgData name="Marika D'Addazio" userId="45153f1879aed1f1" providerId="LiveId" clId="{7A134046-B123-4201-8666-4E973A724D88}" dt="2024-04-15T14:25:25.716" v="332" actId="6264"/>
          <ac:spMkLst>
            <pc:docMk/>
            <pc:sldMk cId="1188418490" sldId="256"/>
            <ac:spMk id="17" creationId="{98C6607E-B874-665F-2FD6-C1F141F22200}"/>
          </ac:spMkLst>
        </pc:spChg>
        <pc:picChg chg="mod">
          <ac:chgData name="Marika D'Addazio" userId="45153f1879aed1f1" providerId="LiveId" clId="{7A134046-B123-4201-8666-4E973A724D88}" dt="2024-04-29T07:23:49.649" v="15973" actId="1076"/>
          <ac:picMkLst>
            <pc:docMk/>
            <pc:sldMk cId="1188418490" sldId="256"/>
            <ac:picMk id="2" creationId="{F4C7D211-A212-E513-171F-554BCE773BEA}"/>
          </ac:picMkLst>
        </pc:picChg>
        <pc:picChg chg="mod">
          <ac:chgData name="Marika D'Addazio" userId="45153f1879aed1f1" providerId="LiveId" clId="{7A134046-B123-4201-8666-4E973A724D88}" dt="2024-04-17T11:38:55.663" v="1745" actId="1076"/>
          <ac:picMkLst>
            <pc:docMk/>
            <pc:sldMk cId="1188418490" sldId="256"/>
            <ac:picMk id="10" creationId="{0DDADD6A-8A4A-31B3-DCA2-0502C9BBD0CD}"/>
          </ac:picMkLst>
        </pc:picChg>
        <pc:picChg chg="del">
          <ac:chgData name="Marika D'Addazio" userId="45153f1879aed1f1" providerId="LiveId" clId="{7A134046-B123-4201-8666-4E973A724D88}" dt="2024-04-15T21:01:33.968" v="1519" actId="478"/>
          <ac:picMkLst>
            <pc:docMk/>
            <pc:sldMk cId="1188418490" sldId="256"/>
            <ac:picMk id="14" creationId="{7D5B1F1F-030F-C55E-EBD7-CECE149E74AD}"/>
          </ac:picMkLst>
        </pc:picChg>
        <pc:picChg chg="add del mod">
          <ac:chgData name="Marika D'Addazio" userId="45153f1879aed1f1" providerId="LiveId" clId="{7A134046-B123-4201-8666-4E973A724D88}" dt="2024-04-15T21:00:25.795" v="1511" actId="21"/>
          <ac:picMkLst>
            <pc:docMk/>
            <pc:sldMk cId="1188418490" sldId="256"/>
            <ac:picMk id="18" creationId="{A78401E5-2630-B8F6-0F0D-69F0D959D7B7}"/>
          </ac:picMkLst>
        </pc:picChg>
        <pc:picChg chg="add del mod">
          <ac:chgData name="Marika D'Addazio" userId="45153f1879aed1f1" providerId="LiveId" clId="{7A134046-B123-4201-8666-4E973A724D88}" dt="2024-04-15T21:01:36.984" v="1521" actId="478"/>
          <ac:picMkLst>
            <pc:docMk/>
            <pc:sldMk cId="1188418490" sldId="256"/>
            <ac:picMk id="19" creationId="{741ADDB1-B7B3-1FE2-E27E-63E81ACDE814}"/>
          </ac:picMkLst>
        </pc:picChg>
        <pc:picChg chg="add mod">
          <ac:chgData name="Marika D'Addazio" userId="45153f1879aed1f1" providerId="LiveId" clId="{7A134046-B123-4201-8666-4E973A724D88}" dt="2024-04-17T11:38:37.526" v="1740" actId="14100"/>
          <ac:picMkLst>
            <pc:docMk/>
            <pc:sldMk cId="1188418490" sldId="256"/>
            <ac:picMk id="20" creationId="{32DF46BD-8914-7096-30D2-0C8CA2B52A7F}"/>
          </ac:picMkLst>
        </pc:picChg>
      </pc:sldChg>
      <pc:sldChg chg="del">
        <pc:chgData name="Marika D'Addazio" userId="45153f1879aed1f1" providerId="LiveId" clId="{7A134046-B123-4201-8666-4E973A724D88}" dt="2024-04-15T14:12:06.161" v="1" actId="47"/>
        <pc:sldMkLst>
          <pc:docMk/>
          <pc:sldMk cId="2101104494" sldId="257"/>
        </pc:sldMkLst>
      </pc:sldChg>
      <pc:sldChg chg="addSp delSp modSp mod ord setBg">
        <pc:chgData name="Marika D'Addazio" userId="45153f1879aed1f1" providerId="LiveId" clId="{7A134046-B123-4201-8666-4E973A724D88}" dt="2024-04-17T11:41:32.448" v="1784"/>
        <pc:sldMkLst>
          <pc:docMk/>
          <pc:sldMk cId="3863577219" sldId="260"/>
        </pc:sldMkLst>
        <pc:spChg chg="del">
          <ac:chgData name="Marika D'Addazio" userId="45153f1879aed1f1" providerId="LiveId" clId="{7A134046-B123-4201-8666-4E973A724D88}" dt="2024-04-15T21:03:47.730" v="1578" actId="478"/>
          <ac:spMkLst>
            <pc:docMk/>
            <pc:sldMk cId="3863577219" sldId="260"/>
            <ac:spMk id="2" creationId="{680A6714-E4FA-F543-9ED9-42E01B765A6F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5" creationId="{0B099D64-31A6-C245-D2C3-F7740C340ADC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6" creationId="{4C8DA2B1-52F2-6510-AEEE-2938B811647E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7" creationId="{4E853472-B5FC-EB8E-8BEE-5E7168DCF4CD}"/>
          </ac:spMkLst>
        </pc:spChg>
        <pc:spChg chg="mod">
          <ac:chgData name="Marika D'Addazio" userId="45153f1879aed1f1" providerId="LiveId" clId="{7A134046-B123-4201-8666-4E973A724D88}" dt="2024-04-17T11:41:15.635" v="1782" actId="403"/>
          <ac:spMkLst>
            <pc:docMk/>
            <pc:sldMk cId="3863577219" sldId="260"/>
            <ac:spMk id="8" creationId="{4B8C2E2C-B26B-6F4E-AB49-C52094B9A0F2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9" creationId="{383F28E7-D492-C3FD-BBB7-5306CE63A283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0" creationId="{0F760B0D-30D7-FB64-2261-E1CD125B1E01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1" creationId="{F21E243A-41DF-3554-6AA8-7CDB496EA8C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863577219" sldId="260"/>
            <ac:spMk id="12" creationId="{3584784A-DC1F-314E-95F7-DB2EFCB88412}"/>
          </ac:spMkLst>
        </pc:spChg>
        <pc:spChg chg="del">
          <ac:chgData name="Marika D'Addazio" userId="45153f1879aed1f1" providerId="LiveId" clId="{7A134046-B123-4201-8666-4E973A724D88}" dt="2024-04-15T21:03:43.623" v="1577" actId="478"/>
          <ac:spMkLst>
            <pc:docMk/>
            <pc:sldMk cId="3863577219" sldId="260"/>
            <ac:spMk id="13" creationId="{BE5B3B36-BF4B-1B4F-B2AB-FB3F0DF23A9C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4" creationId="{E149EA86-3D9B-C5AA-0E10-6A67E7F3BCAA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5" creationId="{13786C7E-1BE9-09C4-7D34-A96D0A722C0C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6" creationId="{A0C1414C-E909-5209-6911-DCC8805F1B58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7" creationId="{8D62C4D2-C0F1-2C97-833C-732885438DB8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8" creationId="{A8FD121D-54DB-1808-815A-261837EEA1D4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19" creationId="{0032A0D5-3103-3706-7238-B996FD4CF2C2}"/>
          </ac:spMkLst>
        </pc:spChg>
        <pc:spChg chg="mod">
          <ac:chgData name="Marika D'Addazio" userId="45153f1879aed1f1" providerId="LiveId" clId="{7A134046-B123-4201-8666-4E973A724D88}" dt="2024-04-15T21:08:46.602" v="1651" actId="207"/>
          <ac:spMkLst>
            <pc:docMk/>
            <pc:sldMk cId="3863577219" sldId="260"/>
            <ac:spMk id="20" creationId="{B8133C7E-B652-F2A9-19FB-F12CEB25D5C5}"/>
          </ac:spMkLst>
        </pc:spChg>
        <pc:spChg chg="add del mod">
          <ac:chgData name="Marika D'Addazio" userId="45153f1879aed1f1" providerId="LiveId" clId="{7A134046-B123-4201-8666-4E973A724D88}" dt="2024-04-15T21:10:53.687" v="1686" actId="478"/>
          <ac:spMkLst>
            <pc:docMk/>
            <pc:sldMk cId="3863577219" sldId="260"/>
            <ac:spMk id="21" creationId="{0EF4883E-8AFB-296F-22B3-C79D56F64C98}"/>
          </ac:spMkLst>
        </pc:spChg>
        <pc:spChg chg="add mod">
          <ac:chgData name="Marika D'Addazio" userId="45153f1879aed1f1" providerId="LiveId" clId="{7A134046-B123-4201-8666-4E973A724D88}" dt="2024-04-15T21:17:14.940" v="1703"/>
          <ac:spMkLst>
            <pc:docMk/>
            <pc:sldMk cId="3863577219" sldId="260"/>
            <ac:spMk id="22" creationId="{ADBFA318-9872-DDE2-92FB-7A69E713CBCB}"/>
          </ac:spMkLst>
        </pc:spChg>
        <pc:spChg chg="add mod">
          <ac:chgData name="Marika D'Addazio" userId="45153f1879aed1f1" providerId="LiveId" clId="{7A134046-B123-4201-8666-4E973A724D88}" dt="2024-04-15T21:17:14.940" v="1703"/>
          <ac:spMkLst>
            <pc:docMk/>
            <pc:sldMk cId="3863577219" sldId="260"/>
            <ac:spMk id="23" creationId="{EAFBE74D-3ABC-BF73-972F-F5BB410936D8}"/>
          </ac:spMkLst>
        </pc:spChg>
        <pc:grpChg chg="add del mod">
          <ac:chgData name="Marika D'Addazio" userId="45153f1879aed1f1" providerId="LiveId" clId="{7A134046-B123-4201-8666-4E973A724D88}" dt="2024-04-15T21:09:47.755" v="1682" actId="478"/>
          <ac:grpSpMkLst>
            <pc:docMk/>
            <pc:sldMk cId="3863577219" sldId="260"/>
            <ac:grpSpMk id="4" creationId="{223E3261-4BEA-74BF-982F-B0F2DC70D29E}"/>
          </ac:grpSpMkLst>
        </pc:grp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2845413563" sldId="271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4" creationId="{7C92BCAE-66C6-4245-9DFF-055EBC69EF9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3" creationId="{CD4BE1BC-38C5-B940-AC77-C467D335739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4" creationId="{BFB07E87-0B3F-EB45-85F0-535E2103462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5" creationId="{183DBDE9-F52D-8447-91E2-28FB61038AEF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7" creationId="{01805C0A-64A9-904A-83E3-ABD4F9EB073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8" creationId="{CDF395FD-A27B-9D49-B474-95D00BE30AB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19" creationId="{5F875F53-0465-3C43-AC1D-6F4B1265F9F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0" creationId="{A3046863-45BA-D247-9A90-66AF0CFF3D9F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1" creationId="{41D3286A-F7E5-144D-8413-582430891B9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2" creationId="{7281E832-5DA6-6F4B-93E2-9D3EF482773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3" creationId="{CEE60715-DAFD-DE40-B7B5-E3F1BAB6C75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4" creationId="{CC6A30C5-644A-764E-98DB-0712158C59F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5" creationId="{AC9234CA-3081-4C4E-9048-3CBE0E5D862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6" creationId="{AF95AF18-92F8-D04E-9CBD-C3B7536B56B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7" creationId="{9F161070-E219-8C42-BC96-7BF38EF6899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29" creationId="{215C22AC-E976-4043-9EAC-FAA8AC596984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0" creationId="{91C0991F-6AE3-9E41-BBDD-8FFC2A25465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1" creationId="{416C44A3-3E8D-214E-BCA5-48036DD3C08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4" creationId="{6706216D-1308-304A-AFDB-1B9F6FE3EF7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6" creationId="{21CC1663-8261-6B44-9086-0D41AB1A25DB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7" creationId="{CF86AA00-F351-0949-A769-494BB6232A3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8" creationId="{A6D8C189-D191-FA4D-A896-FB4B20BC577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845413563" sldId="271"/>
            <ac:spMk id="39" creationId="{505BD33C-E490-B14B-B08A-4A338B0E9294}"/>
          </ac:spMkLst>
        </pc:s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8" creationId="{6A06D9F7-1A53-D741-832D-DF4F65DDEB1B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9" creationId="{B41392BC-A4D8-354B-BE2E-E86BC42201FE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11" creationId="{568A21D3-D59E-584E-9DE6-8B6D27E6B6C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12" creationId="{BB295640-ACE8-BF40-A69D-451E2647D748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0" creationId="{DB1D17DB-4072-0E4C-8251-769D979CD567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1" creationId="{009C4A35-513C-F04C-818A-891D407E2498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2" creationId="{D91C76D1-A4AC-9D46-80BF-DA18565D2AA3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3" creationId="{47CA2E57-0A6A-9F47-8CDA-4EE11211075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4" creationId="{97E09BC9-4FD5-D446-A30D-1DEC4AF1F1BE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5" creationId="{AF920CA1-0239-D249-8D7B-7271DBE158D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6" creationId="{613B8914-20E8-C74C-A0F4-49F43EFA76D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2845413563" sldId="271"/>
            <ac:grpSpMk id="47" creationId="{9A9DAB10-16F3-DD48-8232-3EAE808DA574}"/>
          </ac:grpSpMkLst>
        </pc:grpChg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2845413563" sldId="271"/>
            <ac:picMk id="3" creationId="{9DBBAA6C-021F-3643-A0BD-3964178DD275}"/>
          </ac:picMkLst>
        </pc:pic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3335156788" sldId="276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335156788" sldId="276"/>
            <ac:spMk id="13" creationId="{1F389B66-6447-6845-BBA3-3A90BAF3A468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35156788" sldId="276"/>
            <ac:graphicFrameMk id="17" creationId="{EC241780-C119-8E47-91AE-9F0C0E76F6F2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35156788" sldId="276"/>
            <ac:graphicFrameMk id="18" creationId="{6E9DC324-C04F-AE4B-AB10-E13E57DB444E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35156788" sldId="276"/>
            <ac:graphicFrameMk id="19" creationId="{9606ABD0-50A0-D54D-87CC-44EF58E943D1}"/>
          </ac:graphicFrameMkLst>
        </pc:graphicFrame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659317679" sldId="277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659317679" sldId="277"/>
            <ac:spMk id="11" creationId="{43588AB4-075E-7A4A-9AA7-B7EF384CCF62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659317679" sldId="277"/>
            <ac:graphicFrameMk id="17" creationId="{4E608361-B603-8C4D-B039-BF6F90F216B0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659317679" sldId="277"/>
            <ac:graphicFrameMk id="18" creationId="{02456484-E169-364C-9EC0-49D38FFF1FF5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659317679" sldId="277"/>
            <ac:graphicFrameMk id="19" creationId="{017BE93A-99B8-CC4C-943A-85C80EEC7FC2}"/>
          </ac:graphicFrameMkLst>
        </pc:graphicFrameChg>
      </pc:sldChg>
      <pc:sldChg chg="del">
        <pc:chgData name="Marika D'Addazio" userId="45153f1879aed1f1" providerId="LiveId" clId="{7A134046-B123-4201-8666-4E973A724D88}" dt="2024-04-22T10:12:04.490" v="6267" actId="47"/>
        <pc:sldMkLst>
          <pc:docMk/>
          <pc:sldMk cId="3833700465" sldId="278"/>
        </pc:sldMkLst>
      </pc:sldChg>
      <pc:sldChg chg="del ord">
        <pc:chgData name="Marika D'Addazio" userId="45153f1879aed1f1" providerId="LiveId" clId="{7A134046-B123-4201-8666-4E973A724D88}" dt="2024-04-22T10:12:03.431" v="6266" actId="47"/>
        <pc:sldMkLst>
          <pc:docMk/>
          <pc:sldMk cId="3420367205" sldId="279"/>
        </pc:sldMkLst>
      </pc:sldChg>
      <pc:sldChg chg="del">
        <pc:chgData name="Marika D'Addazio" userId="45153f1879aed1f1" providerId="LiveId" clId="{7A134046-B123-4201-8666-4E973A724D88}" dt="2024-04-22T10:12:02.251" v="6265" actId="47"/>
        <pc:sldMkLst>
          <pc:docMk/>
          <pc:sldMk cId="171639779" sldId="280"/>
        </pc:sldMkLst>
      </pc:sldChg>
      <pc:sldChg chg="modSp del mod">
        <pc:chgData name="Marika D'Addazio" userId="45153f1879aed1f1" providerId="LiveId" clId="{7A134046-B123-4201-8666-4E973A724D88}" dt="2024-04-22T10:12:32.650" v="6274" actId="47"/>
        <pc:sldMkLst>
          <pc:docMk/>
          <pc:sldMk cId="3983631929" sldId="281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983631929" sldId="281"/>
            <ac:spMk id="7" creationId="{338634B1-303D-CC46-8726-FCC50F727FF1}"/>
          </ac:spMkLst>
        </pc:spChg>
        <pc:spChg chg="mod">
          <ac:chgData name="Marika D'Addazio" userId="45153f1879aed1f1" providerId="LiveId" clId="{7A134046-B123-4201-8666-4E973A724D88}" dt="2024-04-22T10:10:57.345" v="6217" actId="20577"/>
          <ac:spMkLst>
            <pc:docMk/>
            <pc:sldMk cId="3983631929" sldId="281"/>
            <ac:spMk id="8" creationId="{334D1576-1781-8842-85BA-84F2B8A4B27D}"/>
          </ac:spMkLst>
        </pc:spChg>
      </pc:sldChg>
      <pc:sldChg chg="modSp del">
        <pc:chgData name="Marika D'Addazio" userId="45153f1879aed1f1" providerId="LiveId" clId="{7A134046-B123-4201-8666-4E973A724D88}" dt="2024-04-22T10:12:33.601" v="6275" actId="47"/>
        <pc:sldMkLst>
          <pc:docMk/>
          <pc:sldMk cId="3258499553" sldId="282"/>
        </pc:sldMkLst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3258499553" sldId="282"/>
            <ac:picMk id="8" creationId="{18CF2CC9-8523-4048-80E2-3729250D7348}"/>
          </ac:picMkLst>
        </pc:picChg>
      </pc:sldChg>
      <pc:sldChg chg="modSp del">
        <pc:chgData name="Marika D'Addazio" userId="45153f1879aed1f1" providerId="LiveId" clId="{7A134046-B123-4201-8666-4E973A724D88}" dt="2024-04-22T10:12:11.989" v="6272" actId="47"/>
        <pc:sldMkLst>
          <pc:docMk/>
          <pc:sldMk cId="3248728958" sldId="286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" creationId="{E8214211-5C54-E042-BCA9-1BB7E8EF41E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" creationId="{638B6A68-7DDC-EC4E-A4B2-5EAA8610A21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20" creationId="{791A4AA2-4C24-1F4D-B9CD-B43954E3C13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0" creationId="{D71A75C2-DF7C-C741-8AC7-80CA20088A0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1" creationId="{F43BE402-20A3-F143-B8A5-18E9FD08833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4" creationId="{6BECB9CB-641B-2D4C-BFAB-A9E56A10FAB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5" creationId="{CCE58C64-0B23-A74E-9AB2-E1F5080F6B95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79" creationId="{3677AF9D-754D-9648-81C6-510E16C9B53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0" creationId="{74AC5D76-401B-0F49-AB45-5BEC3D0748F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1" creationId="{3B5AFE39-79AA-4548-BEE4-7E3536AA27C4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2" creationId="{5D671796-4868-D24C-BABC-86B4EBF34CB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3" creationId="{80322A42-F13C-C244-9351-A7F96189F5C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84" creationId="{418CC853-8670-E742-8ADD-B3E2C1DEAA3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0" creationId="{B1A2349C-56A8-E241-8948-372C1267F17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3" creationId="{2D78DA57-F50C-2841-A9E5-D16DC56BFB8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7" creationId="{A4A59A0F-87C6-2D4C-A919-94888E771E2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8" creationId="{9CC0C8DD-6B71-E14E-8922-3DC06FD498F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09" creationId="{0A681E6C-5E22-534A-BC50-EC2C8D492C9D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3" creationId="{DE016C4A-0F60-3645-9519-FF905391C1D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4" creationId="{76AD6B29-EF19-6F47-BBE6-6D633BE4342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5" creationId="{FE896B1C-C3C3-7D42-8D44-F62ADA7B01F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16" creationId="{A75760C1-5017-9649-8378-686A44563E3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0" creationId="{CDE580C2-7AF5-E546-91F8-7A047FA6D80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1" creationId="{B4E255EA-D09C-D442-9B9A-9631977AEE7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2" creationId="{50A1D743-BB90-4D4D-8927-8A17404E089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3" creationId="{1FFBA282-EEAC-754F-8E76-7F1DED966CE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4" creationId="{174554FA-21DF-9540-A901-E259D72B36B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5" creationId="{24E77ABF-F6C5-C54B-9F7E-035E27BD153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6" creationId="{8EF897EC-548C-C941-A7E2-9719E5C969C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8" creationId="{72630F71-3CD6-954D-B884-A77CB56EC1D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29" creationId="{C15ECC4A-B4D3-8141-A786-A87B90E3A2E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1" creationId="{9A3C943F-2B14-2145-A358-119C725C2A2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2" creationId="{10D671DE-C89C-3E4F-8EAF-28CD284F710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4" creationId="{C5C2FF56-1E95-224F-A4A6-3A9A817A03F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5" creationId="{66DD5B71-F4AF-0749-B9E2-CD705D4B0BA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7" creationId="{CC74661A-1D86-0D4F-875B-AF9A4469A9A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39" creationId="{9B281BEA-C589-F248-B134-C99821E71D8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40" creationId="{61E5173C-6928-CB43-987F-8D65DF356D2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43" creationId="{DCF26E29-E67E-2640-B255-D0220AB463E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44" creationId="{4213B372-865E-BA4B-9579-5F6E7FDC545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45" creationId="{A885A22D-E097-C04E-B2E5-D9B5E92B0F76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58" creationId="{73FE07C0-9F72-B34A-9DFD-05D2BD8CA11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0" creationId="{B2563DE9-D2D2-4C47-8987-1B7F80AD37D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1" creationId="{5B8F225D-25D6-9143-B3CE-E395D7C1D88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2" creationId="{0174C8DF-5436-F345-87F3-B9789E0F69A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3" creationId="{F5F66408-DBFC-9B45-A0BF-4BC007C8FC0C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4" creationId="{EC2E190B-FEFD-F146-9115-51973D47120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5" creationId="{8698DD0A-B157-0347-924F-C53235029BE5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7" creationId="{462CFD78-E277-674F-ADCE-B08CC0DC417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68" creationId="{48A2EC31-F6F8-6745-8E44-C41F9F323E7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5" creationId="{65049320-F5F1-E44E-BF9B-D555CEF0F4CC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6" creationId="{798E5101-C4F8-DD4A-986E-3BFEF5055C2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7" creationId="{CE43CFF3-156E-1B4C-BC20-71F52EA4FEA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8" creationId="{6181FAD7-C91A-F249-BEA8-D7A2E98EE44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89" creationId="{7177F82B-7145-9C4B-9516-ADB6156B6D4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0" creationId="{8E73DC0C-8B2C-8A44-BBF6-C26E42C9E878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2" creationId="{0C733A26-1C68-EE42-9896-DFB8ADAFA4C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3" creationId="{C4384E08-EA61-5240-AA1F-2DF15D0744C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4" creationId="{CEB90794-52F6-0A43-812E-DA8C085CC01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5" creationId="{C941B5B7-A98C-D846-B44A-3DD7E0306C8F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248728958" sldId="286"/>
            <ac:spMk id="196" creationId="{489D2162-9B19-3946-BB4B-10D74D9121F7}"/>
          </ac:spMkLst>
        </pc:s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7" creationId="{5E157F1D-94C5-A244-8E43-9FE3288EA861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8" creationId="{5818D174-3EB6-4646-A11E-7B20A3429CD3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9" creationId="{C773D20F-1BA0-194B-BA0E-FC655668CF8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85" creationId="{9DB8D49A-0377-C44D-AD75-E96AAD1D73F7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01" creationId="{9A5902F5-7270-E749-8D46-B3702C932A62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05" creationId="{41F91C2E-BF5F-F840-BE38-319DE644C8E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12" creationId="{42C6CAC4-123F-E547-BC94-A8D3577BA321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19" creationId="{3DCDDD66-7C46-234A-9156-9023927D7E53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71" creationId="{80345A41-F8F0-6B4B-9011-98D940E62E95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72" creationId="{BF034BB3-111F-4B4C-B662-32B9AFAAB0BB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k cId="3248728958" sldId="286"/>
            <ac:grpSpMk id="198" creationId="{88D3AD71-A85C-2148-9D1E-CDC5ED4C53EE}"/>
          </ac:grpSpMkLst>
        </pc:grp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72" creationId="{1F4267CD-D93E-0644-B8C9-79EF40D9E343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73" creationId="{7CEA1981-D1D2-684C-BABC-6BC260028CA1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99" creationId="{D766A9C5-2120-F84F-9E55-E74B69775955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02" creationId="{19AA691C-5BD9-ED4F-A9CB-512DF49119EC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27" creationId="{C3E96638-A2F4-B044-BF5A-7DE16F94148F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30" creationId="{8400A3B5-DB80-EB47-9EE9-48405C9FAF26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33" creationId="{07CB9B3C-4A89-304C-9CC0-1D8D99D4A552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36" creationId="{E2D2F170-328D-7E49-BF06-AE8D907D1C27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41" creationId="{12E23B4F-7F94-0743-93F7-28F551665C9D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42" creationId="{AA4F1491-13EC-F74D-B1E1-528C38CB33EA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59" creationId="{ECE07507-0103-8045-B492-47D029B72C2B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70" creationId="{01AC5941-B8AE-D943-9A9C-69B145C7E063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k cId="3248728958" sldId="286"/>
            <ac:cxnSpMk id="191" creationId="{2F8D7922-EAAC-C445-AA8C-8BF07FD0F7A4}"/>
          </ac:cxnSpMkLst>
        </pc:cxnChg>
      </pc:sldChg>
      <pc:sldChg chg="del">
        <pc:chgData name="Marika D'Addazio" userId="45153f1879aed1f1" providerId="LiveId" clId="{7A134046-B123-4201-8666-4E973A724D88}" dt="2024-04-22T10:12:30.141" v="6273" actId="47"/>
        <pc:sldMkLst>
          <pc:docMk/>
          <pc:sldMk cId="3340308119" sldId="287"/>
        </pc:sldMkLst>
      </pc:sldChg>
      <pc:sldChg chg="del">
        <pc:chgData name="Marika D'Addazio" userId="45153f1879aed1f1" providerId="LiveId" clId="{7A134046-B123-4201-8666-4E973A724D88}" dt="2024-04-22T10:12:30.141" v="6273" actId="47"/>
        <pc:sldMkLst>
          <pc:docMk/>
          <pc:sldMk cId="4240873270" sldId="288"/>
        </pc:sldMkLst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151004763" sldId="289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1004763" sldId="289"/>
            <ac:spMk id="12" creationId="{67577243-A244-6442-B93E-CC3AC0721627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1004763" sldId="289"/>
            <ac:spMk id="15" creationId="{18D0D779-FC5F-4D41-8E8D-BE2907862AE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1004763" sldId="289"/>
            <ac:spMk id="19" creationId="{14EDEDB1-0202-814A-B538-EF0878170A3C}"/>
          </ac:spMkLst>
        </pc:spChg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151004763" sldId="289"/>
            <ac:picMk id="7" creationId="{EEC3FBC8-F8B7-5E4F-8D84-077ADECC6038}"/>
          </ac:picMkLst>
        </pc:picChg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151004763" sldId="289"/>
            <ac:picMk id="11" creationId="{6FA54712-8C74-124B-85AF-0A603A501EC9}"/>
          </ac:picMkLst>
        </pc:picChg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151004763" sldId="289"/>
            <ac:picMk id="16" creationId="{4567D071-9DFC-C049-9333-405510B74D23}"/>
          </ac:picMkLst>
        </pc:pic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249637848" sldId="291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249637848" sldId="291"/>
            <ac:spMk id="12" creationId="{220F6E33-5972-A54E-848A-FC2C01C94E2B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249637848" sldId="291"/>
            <ac:graphicFrameMk id="17" creationId="{4E608361-B603-8C4D-B039-BF6F90F216B0}"/>
          </ac:graphicFrameMkLst>
        </pc:graphicFrame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249637848" sldId="291"/>
            <ac:graphicFrameMk id="18" creationId="{02456484-E169-364C-9EC0-49D38FFF1FF5}"/>
          </ac:graphicFrameMkLst>
        </pc:graphicFrame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3323044204" sldId="292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323044204" sldId="292"/>
            <ac:spMk id="9" creationId="{0A0C8579-58C5-0149-A92A-A855B821EC7B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23044204" sldId="292"/>
            <ac:graphicFrameMk id="11" creationId="{47754D68-4587-C544-82FD-86FF5B9CA8A6}"/>
          </ac:graphicFrameMkLst>
        </pc:graphicFrameChg>
      </pc:sldChg>
      <pc:sldChg chg="del">
        <pc:chgData name="Marika D'Addazio" userId="45153f1879aed1f1" providerId="LiveId" clId="{7A134046-B123-4201-8666-4E973A724D88}" dt="2024-04-22T10:12:30.141" v="6273" actId="47"/>
        <pc:sldMkLst>
          <pc:docMk/>
          <pc:sldMk cId="4054985962" sldId="294"/>
        </pc:sldMkLst>
      </pc:sldChg>
      <pc:sldChg chg="del">
        <pc:chgData name="Marika D'Addazio" userId="45153f1879aed1f1" providerId="LiveId" clId="{7A134046-B123-4201-8666-4E973A724D88}" dt="2024-04-15T14:18:31.322" v="4" actId="47"/>
        <pc:sldMkLst>
          <pc:docMk/>
          <pc:sldMk cId="3087583954" sldId="295"/>
        </pc:sldMkLst>
      </pc:sldChg>
      <pc:sldChg chg="addSp modSp add del mod setBg">
        <pc:chgData name="Marika D'Addazio" userId="45153f1879aed1f1" providerId="LiveId" clId="{7A134046-B123-4201-8666-4E973A724D88}" dt="2024-04-15T21:01:02.935" v="1518" actId="47"/>
        <pc:sldMkLst>
          <pc:docMk/>
          <pc:sldMk cId="2410227590" sldId="296"/>
        </pc:sldMkLst>
        <pc:picChg chg="add mod">
          <ac:chgData name="Marika D'Addazio" userId="45153f1879aed1f1" providerId="LiveId" clId="{7A134046-B123-4201-8666-4E973A724D88}" dt="2024-04-15T21:00:44.157" v="1515" actId="1076"/>
          <ac:picMkLst>
            <pc:docMk/>
            <pc:sldMk cId="2410227590" sldId="296"/>
            <ac:picMk id="2" creationId="{A5B5D7DB-6283-42BD-A728-D1E83D784600}"/>
          </ac:picMkLst>
        </pc:picChg>
        <pc:picChg chg="add mod">
          <ac:chgData name="Marika D'Addazio" userId="45153f1879aed1f1" providerId="LiveId" clId="{7A134046-B123-4201-8666-4E973A724D88}" dt="2024-04-15T21:00:34.295" v="1513" actId="1076"/>
          <ac:picMkLst>
            <pc:docMk/>
            <pc:sldMk cId="2410227590" sldId="296"/>
            <ac:picMk id="18" creationId="{A78401E5-2630-B8F6-0F0D-69F0D959D7B7}"/>
          </ac:picMkLst>
        </pc:pic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3307576856" sldId="297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3307576856" sldId="297"/>
            <ac:spMk id="11" creationId="{6801B90F-9DBE-AA4A-9857-86682A03A390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3307576856" sldId="297"/>
            <ac:graphicFrameMk id="10" creationId="{6FC9B1C0-50D7-1647-955C-6A6BD19F2653}"/>
          </ac:graphicFrameMkLst>
        </pc:graphicFrameChg>
      </pc:sldChg>
      <pc:sldChg chg="modSp add del mod ord">
        <pc:chgData name="Marika D'Addazio" userId="45153f1879aed1f1" providerId="LiveId" clId="{7A134046-B123-4201-8666-4E973A724D88}" dt="2024-04-22T10:12:00.792" v="6264" actId="47"/>
        <pc:sldMkLst>
          <pc:docMk/>
          <pc:sldMk cId="3795777754" sldId="298"/>
        </pc:sldMkLst>
        <pc:spChg chg="mod">
          <ac:chgData name="Marika D'Addazio" userId="45153f1879aed1f1" providerId="LiveId" clId="{7A134046-B123-4201-8666-4E973A724D88}" dt="2024-04-15T14:33:38.762" v="599" actId="20577"/>
          <ac:spMkLst>
            <pc:docMk/>
            <pc:sldMk cId="3795777754" sldId="298"/>
            <ac:spMk id="5" creationId="{CA472AA6-E8B4-9F47-B3A6-38674957AFE8}"/>
          </ac:spMkLst>
        </pc:spChg>
      </pc:sldChg>
      <pc:sldChg chg="del">
        <pc:chgData name="Marika D'Addazio" userId="45153f1879aed1f1" providerId="LiveId" clId="{7A134046-B123-4201-8666-4E973A724D88}" dt="2024-04-22T10:12:06.815" v="6269" actId="47"/>
        <pc:sldMkLst>
          <pc:docMk/>
          <pc:sldMk cId="454213189" sldId="299"/>
        </pc:sldMkLst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1268418530" sldId="301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268418530" sldId="301"/>
            <ac:spMk id="9" creationId="{31628D33-A462-084A-BF80-A59415AA2A06}"/>
          </ac:spMkLst>
        </pc:spChg>
        <pc:graphicFrameChg chg="mod">
          <ac:chgData name="Marika D'Addazio" userId="45153f1879aed1f1" providerId="LiveId" clId="{7A134046-B123-4201-8666-4E973A724D88}" dt="2024-04-15T21:17:14.940" v="1703"/>
          <ac:graphicFrameMkLst>
            <pc:docMk/>
            <pc:sldMk cId="1268418530" sldId="301"/>
            <ac:graphicFrameMk id="7" creationId="{CB1736AC-4361-E440-ADEF-33521F153A98}"/>
          </ac:graphicFrameMkLst>
        </pc:graphicFrameChg>
      </pc:sldChg>
      <pc:sldChg chg="modSp del">
        <pc:chgData name="Marika D'Addazio" userId="45153f1879aed1f1" providerId="LiveId" clId="{7A134046-B123-4201-8666-4E973A724D88}" dt="2024-04-22T10:12:34.515" v="6276" actId="47"/>
        <pc:sldMkLst>
          <pc:docMk/>
          <pc:sldMk cId="1157517808" sldId="302"/>
        </pc:sldMkLst>
        <pc:picChg chg="mod">
          <ac:chgData name="Marika D'Addazio" userId="45153f1879aed1f1" providerId="LiveId" clId="{7A134046-B123-4201-8666-4E973A724D88}" dt="2024-04-15T21:17:14.940" v="1703"/>
          <ac:picMkLst>
            <pc:docMk/>
            <pc:sldMk cId="1157517808" sldId="302"/>
            <ac:picMk id="8" creationId="{18CF2CC9-8523-4048-80E2-3729250D7348}"/>
          </ac:picMkLst>
        </pc:picChg>
      </pc:sldChg>
      <pc:sldChg chg="del modNotes">
        <pc:chgData name="Marika D'Addazio" userId="45153f1879aed1f1" providerId="LiveId" clId="{7A134046-B123-4201-8666-4E973A724D88}" dt="2024-04-22T10:12:10.243" v="6271" actId="47"/>
        <pc:sldMkLst>
          <pc:docMk/>
          <pc:sldMk cId="1757725658" sldId="303"/>
        </pc:sldMkLst>
      </pc:sldChg>
      <pc:sldChg chg="del">
        <pc:chgData name="Marika D'Addazio" userId="45153f1879aed1f1" providerId="LiveId" clId="{7A134046-B123-4201-8666-4E973A724D88}" dt="2024-04-22T10:12:08.013" v="6270" actId="47"/>
        <pc:sldMkLst>
          <pc:docMk/>
          <pc:sldMk cId="633537989" sldId="304"/>
        </pc:sldMkLst>
      </pc:sldChg>
      <pc:sldChg chg="del">
        <pc:chgData name="Marika D'Addazio" userId="45153f1879aed1f1" providerId="LiveId" clId="{7A134046-B123-4201-8666-4E973A724D88}" dt="2024-04-22T10:12:05.850" v="6268" actId="47"/>
        <pc:sldMkLst>
          <pc:docMk/>
          <pc:sldMk cId="3622916694" sldId="305"/>
        </pc:sldMkLst>
      </pc:sldChg>
      <pc:sldChg chg="addSp delSp modSp mod ord">
        <pc:chgData name="Marika D'Addazio" userId="45153f1879aed1f1" providerId="LiveId" clId="{7A134046-B123-4201-8666-4E973A724D88}" dt="2024-04-29T08:02:11.401" v="16978" actId="11"/>
        <pc:sldMkLst>
          <pc:docMk/>
          <pc:sldMk cId="2298866557" sldId="306"/>
        </pc:sldMkLst>
        <pc:spChg chg="add del mod">
          <ac:chgData name="Marika D'Addazio" userId="45153f1879aed1f1" providerId="LiveId" clId="{7A134046-B123-4201-8666-4E973A724D88}" dt="2024-04-22T10:33:59.213" v="7094" actId="478"/>
          <ac:spMkLst>
            <pc:docMk/>
            <pc:sldMk cId="2298866557" sldId="306"/>
            <ac:spMk id="3" creationId="{15A38A93-EA73-261B-08A5-5782EE187C7C}"/>
          </ac:spMkLst>
        </pc:spChg>
        <pc:spChg chg="add del mod">
          <ac:chgData name="Marika D'Addazio" userId="45153f1879aed1f1" providerId="LiveId" clId="{7A134046-B123-4201-8666-4E973A724D88}" dt="2024-04-22T10:33:59.213" v="7094" actId="478"/>
          <ac:spMkLst>
            <pc:docMk/>
            <pc:sldMk cId="2298866557" sldId="306"/>
            <ac:spMk id="5" creationId="{8E1414B4-A99D-507D-BFFB-10E3C4897C3F}"/>
          </ac:spMkLst>
        </pc:spChg>
        <pc:spChg chg="mod">
          <ac:chgData name="Marika D'Addazio" userId="45153f1879aed1f1" providerId="LiveId" clId="{7A134046-B123-4201-8666-4E973A724D88}" dt="2024-04-24T09:34:21.527" v="10852" actId="114"/>
          <ac:spMkLst>
            <pc:docMk/>
            <pc:sldMk cId="2298866557" sldId="306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0T10:06:40.409" v="2565" actId="20577"/>
          <ac:spMkLst>
            <pc:docMk/>
            <pc:sldMk cId="2298866557" sldId="306"/>
            <ac:spMk id="11" creationId="{66423641-FA59-AD4E-99FA-7F39C1610FE0}"/>
          </ac:spMkLst>
        </pc:spChg>
        <pc:spChg chg="mod">
          <ac:chgData name="Marika D'Addazio" userId="45153f1879aed1f1" providerId="LiveId" clId="{7A134046-B123-4201-8666-4E973A724D88}" dt="2024-04-29T08:02:11.401" v="16978" actId="11"/>
          <ac:spMkLst>
            <pc:docMk/>
            <pc:sldMk cId="2298866557" sldId="306"/>
            <ac:spMk id="12" creationId="{0E58D01B-FEBD-254F-BD19-2A4C360E2B91}"/>
          </ac:spMkLst>
        </pc:spChg>
        <pc:spChg chg="mod">
          <ac:chgData name="Marika D'Addazio" userId="45153f1879aed1f1" providerId="LiveId" clId="{7A134046-B123-4201-8666-4E973A724D88}" dt="2024-04-22T09:53:54.669" v="6008" actId="20577"/>
          <ac:spMkLst>
            <pc:docMk/>
            <pc:sldMk cId="2298866557" sldId="306"/>
            <ac:spMk id="13" creationId="{928B4C86-41B5-E142-AFEC-E47601FFC568}"/>
          </ac:spMkLst>
        </pc:spChg>
        <pc:spChg chg="del mod">
          <ac:chgData name="Marika D'Addazio" userId="45153f1879aed1f1" providerId="LiveId" clId="{7A134046-B123-4201-8666-4E973A724D88}" dt="2024-04-20T11:16:59.600" v="4887" actId="478"/>
          <ac:spMkLst>
            <pc:docMk/>
            <pc:sldMk cId="2298866557" sldId="306"/>
            <ac:spMk id="14" creationId="{33B1F55A-8900-7B46-9E88-0B9C5510B56A}"/>
          </ac:spMkLst>
        </pc:spChg>
        <pc:spChg chg="del mod">
          <ac:chgData name="Marika D'Addazio" userId="45153f1879aed1f1" providerId="LiveId" clId="{7A134046-B123-4201-8666-4E973A724D88}" dt="2024-04-20T11:17:03.920" v="4888" actId="478"/>
          <ac:spMkLst>
            <pc:docMk/>
            <pc:sldMk cId="2298866557" sldId="306"/>
            <ac:spMk id="15" creationId="{2CFB5BE4-5026-AB4D-ACE7-77642B10D8A6}"/>
          </ac:spMkLst>
        </pc:spChg>
      </pc:sldChg>
      <pc:sldChg chg="modSp del">
        <pc:chgData name="Marika D'Addazio" userId="45153f1879aed1f1" providerId="LiveId" clId="{7A134046-B123-4201-8666-4E973A724D88}" dt="2024-04-22T10:12:30.141" v="6273" actId="47"/>
        <pc:sldMkLst>
          <pc:docMk/>
          <pc:sldMk cId="1573311507" sldId="307"/>
        </pc:sld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5" creationId="{4A5133A1-4690-894C-97EC-9FA407563D7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6" creationId="{01C27100-B013-C04D-B728-C66ADD1DB72B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7" creationId="{4B30EBD1-2E9B-0640-B23E-73CC2B49B6B1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8" creationId="{B9D03485-5C6D-6146-8EAB-2AD49585FD4A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29" creationId="{295A2866-FF3C-B540-B5A5-250F6163322E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0" creationId="{1B1A3DCF-9CB4-D745-A7BE-BC82E8826F8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1" creationId="{352B6049-2F50-8A4C-885D-D2B84F7852BB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2" creationId="{5229A423-71A8-9341-AAC5-EECC263826D3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3" creationId="{8355ACE2-C32A-B949-B7EE-3EB31F573309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4" creationId="{32FD1F9B-73A0-924B-AA7C-88BCD80F16F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5" creationId="{413F57C4-68FE-DC4C-8884-85520512301C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6" creationId="{83772E1B-09C1-7249-97DB-1BE120992684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7" creationId="{F0B09B48-014C-C44B-9832-02035B3256B2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8" creationId="{F4BEADA2-97C3-DA4B-B0E5-19E02D13F21D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39" creationId="{77BAE45B-381F-8948-B5C3-1711F019C3CC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k cId="1573311507" sldId="307"/>
            <ac:spMk id="40" creationId="{5FA09231-5273-4643-A94D-9F57AFAA108B}"/>
          </ac:spMkLst>
        </pc:spChg>
      </pc:sldChg>
      <pc:sldChg chg="addSp delSp modSp new mod ord setBg modClrScheme chgLayout modNotesTx">
        <pc:chgData name="Marika D'Addazio" userId="45153f1879aed1f1" providerId="LiveId" clId="{7A134046-B123-4201-8666-4E973A724D88}" dt="2024-04-24T10:57:47.764" v="12535" actId="114"/>
        <pc:sldMkLst>
          <pc:docMk/>
          <pc:sldMk cId="2103181695" sldId="308"/>
        </pc:sldMkLst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2" creationId="{0E38568E-BF5A-7A09-CE90-60C205CEC2F4}"/>
          </ac:spMkLst>
        </pc:spChg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3" creationId="{54CF4248-7CB1-1225-C973-D5CBC7780E7B}"/>
          </ac:spMkLst>
        </pc:spChg>
        <pc:spChg chg="add del mod">
          <ac:chgData name="Marika D'Addazio" userId="45153f1879aed1f1" providerId="LiveId" clId="{7A134046-B123-4201-8666-4E973A724D88}" dt="2024-04-22T09:16:52.880" v="5643" actId="478"/>
          <ac:spMkLst>
            <pc:docMk/>
            <pc:sldMk cId="2103181695" sldId="308"/>
            <ac:spMk id="3" creationId="{C039BE80-C1A4-2186-BC85-1F1207AF270D}"/>
          </ac:spMkLst>
        </pc:spChg>
        <pc:spChg chg="add mod">
          <ac:chgData name="Marika D'Addazio" userId="45153f1879aed1f1" providerId="LiveId" clId="{7A134046-B123-4201-8666-4E973A724D88}" dt="2024-04-23T10:48:31.345" v="8556" actId="1582"/>
          <ac:spMkLst>
            <pc:docMk/>
            <pc:sldMk cId="2103181695" sldId="308"/>
            <ac:spMk id="3" creationId="{ECAE1A26-9D3D-1DA8-8A5D-8ACD4ED02DB7}"/>
          </ac:spMkLst>
        </pc:spChg>
        <pc:spChg chg="add mod">
          <ac:chgData name="Marika D'Addazio" userId="45153f1879aed1f1" providerId="LiveId" clId="{7A134046-B123-4201-8666-4E973A724D88}" dt="2024-04-22T09:17:22.485" v="5680" actId="20577"/>
          <ac:spMkLst>
            <pc:docMk/>
            <pc:sldMk cId="2103181695" sldId="308"/>
            <ac:spMk id="4" creationId="{5FE88D1D-A066-826A-CBD8-9E69956D5644}"/>
          </ac:spMkLst>
        </pc:spChg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4" creationId="{D23C479D-B1BE-FBCC-539A-87E57A0103ED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5" creationId="{349AE41D-C256-8FA4-054D-403D0589F9BB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6" creationId="{BCB087E9-D644-41BA-B7B0-C9492489B02F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7" creationId="{F9236419-F640-703A-641E-27926192AB7F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8" creationId="{642BAF18-F398-26D2-1A72-F4DDC0EDC6F4}"/>
          </ac:spMkLst>
        </pc:spChg>
        <pc:spChg chg="add mod">
          <ac:chgData name="Marika D'Addazio" userId="45153f1879aed1f1" providerId="LiveId" clId="{7A134046-B123-4201-8666-4E973A724D88}" dt="2024-04-24T10:28:04.532" v="11672" actId="20577"/>
          <ac:spMkLst>
            <pc:docMk/>
            <pc:sldMk cId="2103181695" sldId="308"/>
            <ac:spMk id="8" creationId="{744CA1F8-B7BC-A3A0-A57A-1AE51C0C84C1}"/>
          </ac:spMkLst>
        </pc:spChg>
        <pc:spChg chg="add mod">
          <ac:chgData name="Marika D'Addazio" userId="45153f1879aed1f1" providerId="LiveId" clId="{7A134046-B123-4201-8666-4E973A724D88}" dt="2024-04-23T10:48:31.345" v="8556" actId="1582"/>
          <ac:spMkLst>
            <pc:docMk/>
            <pc:sldMk cId="2103181695" sldId="308"/>
            <ac:spMk id="9" creationId="{AFA564E3-B34E-99E6-DC3D-85B1F4400054}"/>
          </ac:spMkLst>
        </pc:spChg>
        <pc:spChg chg="del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9" creationId="{C1FE8ACF-D8C2-A001-D77A-5E7E55219273}"/>
          </ac:spMkLst>
        </pc:spChg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10" creationId="{23B4972E-C5E6-60F3-6FEB-96C642307E9A}"/>
          </ac:spMkLst>
        </pc:spChg>
        <pc:spChg chg="del 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11" creationId="{CAA8D1EE-F6EE-1B9C-8273-1B6E953AD0EE}"/>
          </ac:spMkLst>
        </pc:spChg>
        <pc:spChg chg="add del mod ord">
          <ac:chgData name="Marika D'Addazio" userId="45153f1879aed1f1" providerId="LiveId" clId="{7A134046-B123-4201-8666-4E973A724D88}" dt="2024-04-24T10:57:47.764" v="12535" actId="114"/>
          <ac:spMkLst>
            <pc:docMk/>
            <pc:sldMk cId="2103181695" sldId="308"/>
            <ac:spMk id="12" creationId="{7A154AF6-F4F4-6916-5BCA-B5AD8E9C0AEF}"/>
          </ac:spMkLst>
        </pc:spChg>
        <pc:spChg chg="mod ord">
          <ac:chgData name="Marika D'Addazio" userId="45153f1879aed1f1" providerId="LiveId" clId="{7A134046-B123-4201-8666-4E973A724D88}" dt="2024-04-15T14:26:10.758" v="342" actId="700"/>
          <ac:spMkLst>
            <pc:docMk/>
            <pc:sldMk cId="2103181695" sldId="308"/>
            <ac:spMk id="13" creationId="{80413E21-3725-F402-FD4A-2A38A6290B63}"/>
          </ac:spMkLst>
        </pc:spChg>
        <pc:spChg chg="add mod ord">
          <ac:chgData name="Marika D'Addazio" userId="45153f1879aed1f1" providerId="LiveId" clId="{7A134046-B123-4201-8666-4E973A724D88}" dt="2024-04-22T09:16:43.939" v="5641" actId="20577"/>
          <ac:spMkLst>
            <pc:docMk/>
            <pc:sldMk cId="2103181695" sldId="308"/>
            <ac:spMk id="14" creationId="{192D4146-1DC5-DC86-9C56-4DCAEC099FE9}"/>
          </ac:spMkLst>
        </pc:spChg>
        <pc:spChg chg="add del mod ord">
          <ac:chgData name="Marika D'Addazio" userId="45153f1879aed1f1" providerId="LiveId" clId="{7A134046-B123-4201-8666-4E973A724D88}" dt="2024-04-15T14:27:00.462" v="370" actId="478"/>
          <ac:spMkLst>
            <pc:docMk/>
            <pc:sldMk cId="2103181695" sldId="308"/>
            <ac:spMk id="15" creationId="{146D483E-1718-100C-9D32-2F2FA510BAE8}"/>
          </ac:spMkLst>
        </pc:spChg>
        <pc:spChg chg="add del mod ord">
          <ac:chgData name="Marika D'Addazio" userId="45153f1879aed1f1" providerId="LiveId" clId="{7A134046-B123-4201-8666-4E973A724D88}" dt="2024-04-15T14:27:08.081" v="371" actId="478"/>
          <ac:spMkLst>
            <pc:docMk/>
            <pc:sldMk cId="2103181695" sldId="308"/>
            <ac:spMk id="16" creationId="{AD302917-627D-8B9E-432F-4D76647043DA}"/>
          </ac:spMkLst>
        </pc:spChg>
        <pc:spChg chg="add del mod ord">
          <ac:chgData name="Marika D'Addazio" userId="45153f1879aed1f1" providerId="LiveId" clId="{7A134046-B123-4201-8666-4E973A724D88}" dt="2024-04-15T14:27:10.549" v="372" actId="478"/>
          <ac:spMkLst>
            <pc:docMk/>
            <pc:sldMk cId="2103181695" sldId="308"/>
            <ac:spMk id="17" creationId="{DBE52876-24F0-7DB8-8616-A46567EF64B1}"/>
          </ac:spMkLst>
        </pc:spChg>
        <pc:spChg chg="add del mod ord">
          <ac:chgData name="Marika D'Addazio" userId="45153f1879aed1f1" providerId="LiveId" clId="{7A134046-B123-4201-8666-4E973A724D88}" dt="2024-04-22T09:16:49.804" v="5642" actId="478"/>
          <ac:spMkLst>
            <pc:docMk/>
            <pc:sldMk cId="2103181695" sldId="308"/>
            <ac:spMk id="18" creationId="{C52DDD53-7315-684B-8C76-7FA86CBBCD24}"/>
          </ac:spMkLst>
        </pc:spChg>
        <pc:spChg chg="add mod">
          <ac:chgData name="Marika D'Addazio" userId="45153f1879aed1f1" providerId="LiveId" clId="{7A134046-B123-4201-8666-4E973A724D88}" dt="2024-04-15T14:26:27.232" v="366"/>
          <ac:spMkLst>
            <pc:docMk/>
            <pc:sldMk cId="2103181695" sldId="308"/>
            <ac:spMk id="20" creationId="{8B8AABC4-3AA2-EED5-7D0F-94BA1C4529F8}"/>
          </ac:spMkLst>
        </pc:spChg>
        <pc:spChg chg="add mod">
          <ac:chgData name="Marika D'Addazio" userId="45153f1879aed1f1" providerId="LiveId" clId="{7A134046-B123-4201-8666-4E973A724D88}" dt="2024-04-15T14:26:27.232" v="366"/>
          <ac:spMkLst>
            <pc:docMk/>
            <pc:sldMk cId="2103181695" sldId="308"/>
            <ac:spMk id="21" creationId="{02BFB297-66D4-6916-5190-B43EF78852B1}"/>
          </ac:spMkLst>
        </pc:spChg>
        <pc:spChg chg="add mod">
          <ac:chgData name="Marika D'Addazio" userId="45153f1879aed1f1" providerId="LiveId" clId="{7A134046-B123-4201-8666-4E973A724D88}" dt="2024-04-15T14:26:27.232" v="366"/>
          <ac:spMkLst>
            <pc:docMk/>
            <pc:sldMk cId="2103181695" sldId="308"/>
            <ac:spMk id="22" creationId="{B37C4C5F-67EF-E105-119D-AD9E1AAEE1A7}"/>
          </ac:spMkLst>
        </pc:spChg>
        <pc:spChg chg="add mod">
          <ac:chgData name="Marika D'Addazio" userId="45153f1879aed1f1" providerId="LiveId" clId="{7A134046-B123-4201-8666-4E973A724D88}" dt="2024-04-15T14:26:27.232" v="366"/>
          <ac:spMkLst>
            <pc:docMk/>
            <pc:sldMk cId="2103181695" sldId="308"/>
            <ac:spMk id="23" creationId="{C3C579B1-1250-1CA8-3030-A55C6BE835AB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5" creationId="{F3C35ACE-5B60-A9A6-5D8D-D98269C2E4FC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6" creationId="{A2BCDE00-98CA-0174-58B4-72BC6D31E86E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7" creationId="{6FDB5E46-F9C4-1F85-590E-0A0ECA702EBA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8" creationId="{0B972C12-138A-9594-B267-70A35B9C777F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29" creationId="{47982FC1-732D-1BD9-2ECE-87ADE20B907B}"/>
          </ac:spMkLst>
        </pc:spChg>
        <pc:spChg chg="add del mod">
          <ac:chgData name="Marika D'Addazio" userId="45153f1879aed1f1" providerId="LiveId" clId="{7A134046-B123-4201-8666-4E973A724D88}" dt="2024-04-22T09:17:30.941" v="5681" actId="478"/>
          <ac:spMkLst>
            <pc:docMk/>
            <pc:sldMk cId="2103181695" sldId="308"/>
            <ac:spMk id="34" creationId="{FF10DEC2-08DE-E9AF-BC4F-15B69A86ED09}"/>
          </ac:spMkLst>
        </pc:spChg>
        <pc:spChg chg="add mod">
          <ac:chgData name="Marika D'Addazio" userId="45153f1879aed1f1" providerId="LiveId" clId="{7A134046-B123-4201-8666-4E973A724D88}" dt="2024-04-15T14:36:53.451" v="701"/>
          <ac:spMkLst>
            <pc:docMk/>
            <pc:sldMk cId="2103181695" sldId="308"/>
            <ac:spMk id="35" creationId="{C744A7CA-F0F3-DFD8-109E-EEEB8AE53B4F}"/>
          </ac:spMkLst>
        </pc:spChg>
        <pc:spChg chg="add mod">
          <ac:chgData name="Marika D'Addazio" userId="45153f1879aed1f1" providerId="LiveId" clId="{7A134046-B123-4201-8666-4E973A724D88}" dt="2024-04-15T14:36:57.214" v="704"/>
          <ac:spMkLst>
            <pc:docMk/>
            <pc:sldMk cId="2103181695" sldId="308"/>
            <ac:spMk id="36" creationId="{5CF44845-2EFE-04A8-01E7-8D960EAFB8C2}"/>
          </ac:spMkLst>
        </pc:spChg>
        <pc:picChg chg="add mod">
          <ac:chgData name="Marika D'Addazio" userId="45153f1879aed1f1" providerId="LiveId" clId="{7A134046-B123-4201-8666-4E973A724D88}" dt="2024-04-23T10:46:47.509" v="8500" actId="1076"/>
          <ac:picMkLst>
            <pc:docMk/>
            <pc:sldMk cId="2103181695" sldId="308"/>
            <ac:picMk id="2" creationId="{1A338299-EF0C-2A69-19DC-DC5433CD5D25}"/>
          </ac:picMkLst>
        </pc:picChg>
        <pc:picChg chg="add mod">
          <ac:chgData name="Marika D'Addazio" userId="45153f1879aed1f1" providerId="LiveId" clId="{7A134046-B123-4201-8666-4E973A724D88}" dt="2024-04-23T10:50:51.538" v="8724" actId="1076"/>
          <ac:picMkLst>
            <pc:docMk/>
            <pc:sldMk cId="2103181695" sldId="308"/>
            <ac:picMk id="5" creationId="{3FD91716-08D7-0401-C734-20DD700B2F47}"/>
          </ac:picMkLst>
        </pc:picChg>
        <pc:picChg chg="add mod">
          <ac:chgData name="Marika D'Addazio" userId="45153f1879aed1f1" providerId="LiveId" clId="{7A134046-B123-4201-8666-4E973A724D88}" dt="2024-04-23T10:50:51.538" v="8724" actId="1076"/>
          <ac:picMkLst>
            <pc:docMk/>
            <pc:sldMk cId="2103181695" sldId="308"/>
            <ac:picMk id="6" creationId="{C19C14A8-F54E-EFB5-57EE-19158BC7C034}"/>
          </ac:picMkLst>
        </pc:picChg>
        <pc:picChg chg="add mod">
          <ac:chgData name="Marika D'Addazio" userId="45153f1879aed1f1" providerId="LiveId" clId="{7A134046-B123-4201-8666-4E973A724D88}" dt="2024-04-23T10:50:51.538" v="8724" actId="1076"/>
          <ac:picMkLst>
            <pc:docMk/>
            <pc:sldMk cId="2103181695" sldId="308"/>
            <ac:picMk id="7" creationId="{EC7C9FD6-5DFF-264F-C762-E536D0CD46BA}"/>
          </ac:picMkLst>
        </pc:picChg>
        <pc:picChg chg="add mod">
          <ac:chgData name="Marika D'Addazio" userId="45153f1879aed1f1" providerId="LiveId" clId="{7A134046-B123-4201-8666-4E973A724D88}" dt="2024-04-15T14:26:27.232" v="366"/>
          <ac:picMkLst>
            <pc:docMk/>
            <pc:sldMk cId="2103181695" sldId="308"/>
            <ac:picMk id="19" creationId="{8A2832D0-B8F9-FEBC-C736-1421B3E93940}"/>
          </ac:picMkLst>
        </pc:picChg>
        <pc:picChg chg="add del mod">
          <ac:chgData name="Marika D'Addazio" userId="45153f1879aed1f1" providerId="LiveId" clId="{7A134046-B123-4201-8666-4E973A724D88}" dt="2024-04-22T09:17:30.941" v="5681" actId="478"/>
          <ac:picMkLst>
            <pc:docMk/>
            <pc:sldMk cId="2103181695" sldId="308"/>
            <ac:picMk id="24" creationId="{558E8D19-D5B1-B54C-715F-F82AB889965B}"/>
          </ac:picMkLst>
        </pc:picChg>
        <pc:picChg chg="add del mod">
          <ac:chgData name="Marika D'Addazio" userId="45153f1879aed1f1" providerId="LiveId" clId="{7A134046-B123-4201-8666-4E973A724D88}" dt="2024-04-22T09:17:31.824" v="5683" actId="478"/>
          <ac:picMkLst>
            <pc:docMk/>
            <pc:sldMk cId="2103181695" sldId="308"/>
            <ac:picMk id="30" creationId="{3CECDEF1-916A-554D-3424-59BD789B3CEE}"/>
          </ac:picMkLst>
        </pc:picChg>
        <pc:picChg chg="add del mod">
          <ac:chgData name="Marika D'Addazio" userId="45153f1879aed1f1" providerId="LiveId" clId="{7A134046-B123-4201-8666-4E973A724D88}" dt="2024-04-22T09:17:31.461" v="5682" actId="478"/>
          <ac:picMkLst>
            <pc:docMk/>
            <pc:sldMk cId="2103181695" sldId="308"/>
            <ac:picMk id="31" creationId="{98E3C292-9252-BBCB-9B43-2FE872DCEC1D}"/>
          </ac:picMkLst>
        </pc:picChg>
        <pc:picChg chg="add mod">
          <ac:chgData name="Marika D'Addazio" userId="45153f1879aed1f1" providerId="LiveId" clId="{7A134046-B123-4201-8666-4E973A724D88}" dt="2024-04-15T14:29:31.938" v="556"/>
          <ac:picMkLst>
            <pc:docMk/>
            <pc:sldMk cId="2103181695" sldId="308"/>
            <ac:picMk id="32" creationId="{DB33D203-AB66-8EEB-C0FC-9B480E7AD58C}"/>
          </ac:picMkLst>
        </pc:picChg>
        <pc:picChg chg="add mod">
          <ac:chgData name="Marika D'Addazio" userId="45153f1879aed1f1" providerId="LiveId" clId="{7A134046-B123-4201-8666-4E973A724D88}" dt="2024-04-15T14:29:31.938" v="556"/>
          <ac:picMkLst>
            <pc:docMk/>
            <pc:sldMk cId="2103181695" sldId="308"/>
            <ac:picMk id="33" creationId="{CECC5A4C-0AC4-55F2-ADE4-19C1C4DC92F7}"/>
          </ac:picMkLst>
        </pc:picChg>
      </pc:sldChg>
      <pc:sldChg chg="addSp delSp modSp new del mod ord chgLayout">
        <pc:chgData name="Marika D'Addazio" userId="45153f1879aed1f1" providerId="LiveId" clId="{7A134046-B123-4201-8666-4E973A724D88}" dt="2024-04-22T10:19:24.135" v="6461" actId="47"/>
        <pc:sldMkLst>
          <pc:docMk/>
          <pc:sldMk cId="839696115" sldId="309"/>
        </pc:sldMkLst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2" creationId="{8EDA4A71-8215-1AEB-09CF-2EEEEF9ABD1B}"/>
          </ac:spMkLst>
        </pc:spChg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3" creationId="{B50F1ED3-0221-C4F4-1B04-149C48EB69ED}"/>
          </ac:spMkLst>
        </pc:spChg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4" creationId="{D1812B86-2A85-4098-D6C7-C95A6CCE6253}"/>
          </ac:spMkLst>
        </pc:spChg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5" creationId="{532743A2-4FB9-80D5-D960-629DE1E8DCE0}"/>
          </ac:spMkLst>
        </pc:spChg>
        <pc:spChg chg="del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6" creationId="{F40C0C66-EC75-102C-2FB2-F15A94281E08}"/>
          </ac:spMkLst>
        </pc:spChg>
        <pc:spChg chg="mod ord">
          <ac:chgData name="Marika D'Addazio" userId="45153f1879aed1f1" providerId="LiveId" clId="{7A134046-B123-4201-8666-4E973A724D88}" dt="2024-04-15T14:53:45.106" v="936"/>
          <ac:spMkLst>
            <pc:docMk/>
            <pc:sldMk cId="839696115" sldId="309"/>
            <ac:spMk id="7" creationId="{22050A59-ED4A-C78B-B8FD-290A938C03DE}"/>
          </ac:spMkLst>
        </pc:spChg>
        <pc:spChg chg="mod ord">
          <ac:chgData name="Marika D'Addazio" userId="45153f1879aed1f1" providerId="LiveId" clId="{7A134046-B123-4201-8666-4E973A724D88}" dt="2024-04-15T14:51:43.111" v="763" actId="700"/>
          <ac:spMkLst>
            <pc:docMk/>
            <pc:sldMk cId="839696115" sldId="309"/>
            <ac:spMk id="8" creationId="{62D952EA-B88B-97C5-4C00-91DE875FE70D}"/>
          </ac:spMkLst>
        </pc:spChg>
        <pc:spChg chg="add mod ord">
          <ac:chgData name="Marika D'Addazio" userId="45153f1879aed1f1" providerId="LiveId" clId="{7A134046-B123-4201-8666-4E973A724D88}" dt="2024-04-15T21:02:48.924" v="1550" actId="20577"/>
          <ac:spMkLst>
            <pc:docMk/>
            <pc:sldMk cId="839696115" sldId="309"/>
            <ac:spMk id="9" creationId="{1F6FAD0F-292D-74FB-68CA-78D942576945}"/>
          </ac:spMkLst>
        </pc:spChg>
        <pc:spChg chg="add del mod ord">
          <ac:chgData name="Marika D'Addazio" userId="45153f1879aed1f1" providerId="LiveId" clId="{7A134046-B123-4201-8666-4E973A724D88}" dt="2024-04-15T14:51:54.692" v="764"/>
          <ac:spMkLst>
            <pc:docMk/>
            <pc:sldMk cId="839696115" sldId="309"/>
            <ac:spMk id="10" creationId="{E2C805FE-D7BC-0A88-7494-5B4A8B052FD9}"/>
          </ac:spMkLst>
        </pc:spChg>
        <pc:spChg chg="add del mod ord">
          <ac:chgData name="Marika D'Addazio" userId="45153f1879aed1f1" providerId="LiveId" clId="{7A134046-B123-4201-8666-4E973A724D88}" dt="2024-04-15T14:52:02.407" v="766"/>
          <ac:spMkLst>
            <pc:docMk/>
            <pc:sldMk cId="839696115" sldId="309"/>
            <ac:spMk id="11" creationId="{44DED12E-912F-F7F3-6E65-F831B3E5D67C}"/>
          </ac:spMkLst>
        </pc:spChg>
        <pc:spChg chg="add del mod ord">
          <ac:chgData name="Marika D'Addazio" userId="45153f1879aed1f1" providerId="LiveId" clId="{7A134046-B123-4201-8666-4E973A724D88}" dt="2024-04-15T14:52:12.351" v="769"/>
          <ac:spMkLst>
            <pc:docMk/>
            <pc:sldMk cId="839696115" sldId="309"/>
            <ac:spMk id="12" creationId="{9DA0CBE2-D188-60B1-9A65-D17A60BE14E0}"/>
          </ac:spMkLst>
        </pc:spChg>
        <pc:spChg chg="add mod ord">
          <ac:chgData name="Marika D'Addazio" userId="45153f1879aed1f1" providerId="LiveId" clId="{7A134046-B123-4201-8666-4E973A724D88}" dt="2024-04-15T21:17:14.940" v="1703"/>
          <ac:spMkLst>
            <pc:docMk/>
            <pc:sldMk cId="839696115" sldId="309"/>
            <ac:spMk id="13" creationId="{B4E044B7-4E91-F734-A1B8-CA9CE35194D8}"/>
          </ac:spMkLst>
        </pc:spChg>
        <pc:picChg chg="add mod">
          <ac:chgData name="Marika D'Addazio" userId="45153f1879aed1f1" providerId="LiveId" clId="{7A134046-B123-4201-8666-4E973A724D88}" dt="2024-04-15T21:17:14.940" v="1703"/>
          <ac:picMkLst>
            <pc:docMk/>
            <pc:sldMk cId="839696115" sldId="309"/>
            <ac:picMk id="14" creationId="{6C1156DD-6F23-7C70-0501-4D56E3BB6D95}"/>
          </ac:picMkLst>
        </pc:picChg>
        <pc:picChg chg="add mod">
          <ac:chgData name="Marika D'Addazio" userId="45153f1879aed1f1" providerId="LiveId" clId="{7A134046-B123-4201-8666-4E973A724D88}" dt="2024-04-15T21:17:14.940" v="1703"/>
          <ac:picMkLst>
            <pc:docMk/>
            <pc:sldMk cId="839696115" sldId="309"/>
            <ac:picMk id="15" creationId="{06A6975F-A11D-712A-0D47-1FF3AF177626}"/>
          </ac:picMkLst>
        </pc:picChg>
        <pc:picChg chg="add mod">
          <ac:chgData name="Marika D'Addazio" userId="45153f1879aed1f1" providerId="LiveId" clId="{7A134046-B123-4201-8666-4E973A724D88}" dt="2024-04-15T21:17:14.940" v="1703"/>
          <ac:picMkLst>
            <pc:docMk/>
            <pc:sldMk cId="839696115" sldId="309"/>
            <ac:picMk id="16" creationId="{13CBF39B-A5A4-E490-67DB-730C9DA5897C}"/>
          </ac:picMkLst>
        </pc:picChg>
      </pc:sldChg>
      <pc:sldChg chg="addSp delSp modSp add mod ord setBg">
        <pc:chgData name="Marika D'Addazio" userId="45153f1879aed1f1" providerId="LiveId" clId="{7A134046-B123-4201-8666-4E973A724D88}" dt="2024-04-24T09:32:18.953" v="10797" actId="114"/>
        <pc:sldMkLst>
          <pc:docMk/>
          <pc:sldMk cId="550929696" sldId="310"/>
        </pc:sldMkLst>
        <pc:spChg chg="add mod">
          <ac:chgData name="Marika D'Addazio" userId="45153f1879aed1f1" providerId="LiveId" clId="{7A134046-B123-4201-8666-4E973A724D88}" dt="2024-04-22T08:16:29.404" v="5013" actId="1076"/>
          <ac:spMkLst>
            <pc:docMk/>
            <pc:sldMk cId="550929696" sldId="310"/>
            <ac:spMk id="2" creationId="{8A023022-5F9B-CE57-5E7B-A03493656467}"/>
          </ac:spMkLst>
        </pc:spChg>
        <pc:spChg chg="add del mod">
          <ac:chgData name="Marika D'Addazio" userId="45153f1879aed1f1" providerId="LiveId" clId="{7A134046-B123-4201-8666-4E973A724D88}" dt="2024-04-15T15:01:18.180" v="1004" actId="478"/>
          <ac:spMkLst>
            <pc:docMk/>
            <pc:sldMk cId="550929696" sldId="310"/>
            <ac:spMk id="3" creationId="{90424EC9-877B-55CC-8CD2-CACA3A874BA1}"/>
          </ac:spMkLst>
        </pc:spChg>
        <pc:spChg chg="add mod">
          <ac:chgData name="Marika D'Addazio" userId="45153f1879aed1f1" providerId="LiveId" clId="{7A134046-B123-4201-8666-4E973A724D88}" dt="2024-04-22T08:19:20.656" v="5182" actId="1038"/>
          <ac:spMkLst>
            <pc:docMk/>
            <pc:sldMk cId="550929696" sldId="310"/>
            <ac:spMk id="5" creationId="{04C1AF52-8C98-AA81-8A78-9162A3ED6F16}"/>
          </ac:spMkLst>
        </pc:spChg>
        <pc:spChg chg="add mod">
          <ac:chgData name="Marika D'Addazio" userId="45153f1879aed1f1" providerId="LiveId" clId="{7A134046-B123-4201-8666-4E973A724D88}" dt="2024-04-22T08:19:09.136" v="5162" actId="1076"/>
          <ac:spMkLst>
            <pc:docMk/>
            <pc:sldMk cId="550929696" sldId="310"/>
            <ac:spMk id="6" creationId="{371E77EE-5BEC-1329-C964-B272DF35D624}"/>
          </ac:spMkLst>
        </pc:spChg>
        <pc:spChg chg="add mod">
          <ac:chgData name="Marika D'Addazio" userId="45153f1879aed1f1" providerId="LiveId" clId="{7A134046-B123-4201-8666-4E973A724D88}" dt="2024-04-22T08:19:05.658" v="5161" actId="1036"/>
          <ac:spMkLst>
            <pc:docMk/>
            <pc:sldMk cId="550929696" sldId="310"/>
            <ac:spMk id="7" creationId="{D756F687-D806-56C5-74EF-5AB36F184839}"/>
          </ac:spMkLst>
        </pc:spChg>
        <pc:spChg chg="add mod">
          <ac:chgData name="Marika D'Addazio" userId="45153f1879aed1f1" providerId="LiveId" clId="{7A134046-B123-4201-8666-4E973A724D88}" dt="2024-04-22T08:18:46.782" v="5135" actId="1076"/>
          <ac:spMkLst>
            <pc:docMk/>
            <pc:sldMk cId="550929696" sldId="310"/>
            <ac:spMk id="8" creationId="{53F2AAD1-F144-1CFE-4930-5EA8F0A4C8D6}"/>
          </ac:spMkLst>
        </pc:spChg>
        <pc:spChg chg="add del mod">
          <ac:chgData name="Marika D'Addazio" userId="45153f1879aed1f1" providerId="LiveId" clId="{7A134046-B123-4201-8666-4E973A724D88}" dt="2024-04-20T11:11:40.679" v="4847" actId="478"/>
          <ac:spMkLst>
            <pc:docMk/>
            <pc:sldMk cId="550929696" sldId="310"/>
            <ac:spMk id="9" creationId="{F0A24923-10BE-6E45-C1D8-2C969A179D88}"/>
          </ac:spMkLst>
        </pc:spChg>
        <pc:spChg chg="mod">
          <ac:chgData name="Marika D'Addazio" userId="45153f1879aed1f1" providerId="LiveId" clId="{7A134046-B123-4201-8666-4E973A724D88}" dt="2024-04-24T09:32:18.953" v="10797" actId="114"/>
          <ac:spMkLst>
            <pc:docMk/>
            <pc:sldMk cId="550929696" sldId="310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0T11:11:10.429" v="4793" actId="20577"/>
          <ac:spMkLst>
            <pc:docMk/>
            <pc:sldMk cId="550929696" sldId="310"/>
            <ac:spMk id="14" creationId="{192D4146-1DC5-DC86-9C56-4DCAEC099FE9}"/>
          </ac:spMkLst>
        </pc:spChg>
        <pc:spChg chg="add del mod">
          <ac:chgData name="Marika D'Addazio" userId="45153f1879aed1f1" providerId="LiveId" clId="{7A134046-B123-4201-8666-4E973A724D88}" dt="2024-04-20T11:13:53.373" v="4870" actId="403"/>
          <ac:spMkLst>
            <pc:docMk/>
            <pc:sldMk cId="550929696" sldId="310"/>
            <ac:spMk id="18" creationId="{C52DDD53-7315-684B-8C76-7FA86CBBCD24}"/>
          </ac:spMkLst>
        </pc:spChg>
        <pc:spChg chg="mod">
          <ac:chgData name="Marika D'Addazio" userId="45153f1879aed1f1" providerId="LiveId" clId="{7A134046-B123-4201-8666-4E973A724D88}" dt="2024-04-22T08:17:05.171" v="5026" actId="1076"/>
          <ac:spMkLst>
            <pc:docMk/>
            <pc:sldMk cId="550929696" sldId="310"/>
            <ac:spMk id="25" creationId="{F3C35ACE-5B60-A9A6-5D8D-D98269C2E4FC}"/>
          </ac:spMkLst>
        </pc:spChg>
        <pc:spChg chg="mod">
          <ac:chgData name="Marika D'Addazio" userId="45153f1879aed1f1" providerId="LiveId" clId="{7A134046-B123-4201-8666-4E973A724D88}" dt="2024-04-22T08:16:59.361" v="5023" actId="1076"/>
          <ac:spMkLst>
            <pc:docMk/>
            <pc:sldMk cId="550929696" sldId="310"/>
            <ac:spMk id="26" creationId="{A2BCDE00-98CA-0174-58B4-72BC6D31E86E}"/>
          </ac:spMkLst>
        </pc:spChg>
        <pc:spChg chg="mod">
          <ac:chgData name="Marika D'Addazio" userId="45153f1879aed1f1" providerId="LiveId" clId="{7A134046-B123-4201-8666-4E973A724D88}" dt="2024-04-22T08:16:47.773" v="5018" actId="1076"/>
          <ac:spMkLst>
            <pc:docMk/>
            <pc:sldMk cId="550929696" sldId="310"/>
            <ac:spMk id="27" creationId="{6FDB5E46-F9C4-1F85-590E-0A0ECA702EBA}"/>
          </ac:spMkLst>
        </pc:spChg>
        <pc:spChg chg="mod">
          <ac:chgData name="Marika D'Addazio" userId="45153f1879aed1f1" providerId="LiveId" clId="{7A134046-B123-4201-8666-4E973A724D88}" dt="2024-04-22T08:17:30.786" v="5127" actId="1035"/>
          <ac:spMkLst>
            <pc:docMk/>
            <pc:sldMk cId="550929696" sldId="310"/>
            <ac:spMk id="28" creationId="{0B972C12-138A-9594-B267-70A35B9C777F}"/>
          </ac:spMkLst>
        </pc:spChg>
        <pc:spChg chg="del mod">
          <ac:chgData name="Marika D'Addazio" userId="45153f1879aed1f1" providerId="LiveId" clId="{7A134046-B123-4201-8666-4E973A724D88}" dt="2024-04-20T11:11:53.560" v="4850" actId="478"/>
          <ac:spMkLst>
            <pc:docMk/>
            <pc:sldMk cId="550929696" sldId="310"/>
            <ac:spMk id="29" creationId="{47982FC1-732D-1BD9-2ECE-87ADE20B907B}"/>
          </ac:spMkLst>
        </pc:spChg>
        <pc:spChg chg="mod">
          <ac:chgData name="Marika D'Addazio" userId="45153f1879aed1f1" providerId="LiveId" clId="{7A134046-B123-4201-8666-4E973A724D88}" dt="2024-04-22T08:17:47.265" v="5129" actId="1076"/>
          <ac:spMkLst>
            <pc:docMk/>
            <pc:sldMk cId="550929696" sldId="310"/>
            <ac:spMk id="34" creationId="{FF10DEC2-08DE-E9AF-BC4F-15B69A86ED09}"/>
          </ac:spMkLst>
        </pc:spChg>
        <pc:picChg chg="add mod modCrop">
          <ac:chgData name="Marika D'Addazio" userId="45153f1879aed1f1" providerId="LiveId" clId="{7A134046-B123-4201-8666-4E973A724D88}" dt="2024-04-22T08:15:41.747" v="4994" actId="1076"/>
          <ac:picMkLst>
            <pc:docMk/>
            <pc:sldMk cId="550929696" sldId="310"/>
            <ac:picMk id="4" creationId="{6F389B65-FA6E-BC09-2F27-199C2A3FAD07}"/>
          </ac:picMkLst>
        </pc:picChg>
        <pc:picChg chg="mod modCrop">
          <ac:chgData name="Marika D'Addazio" userId="45153f1879aed1f1" providerId="LiveId" clId="{7A134046-B123-4201-8666-4E973A724D88}" dt="2024-04-22T08:15:51.291" v="4997" actId="1076"/>
          <ac:picMkLst>
            <pc:docMk/>
            <pc:sldMk cId="550929696" sldId="310"/>
            <ac:picMk id="24" creationId="{558E8D19-D5B1-B54C-715F-F82AB889965B}"/>
          </ac:picMkLst>
        </pc:picChg>
        <pc:picChg chg="del">
          <ac:chgData name="Marika D'Addazio" userId="45153f1879aed1f1" providerId="LiveId" clId="{7A134046-B123-4201-8666-4E973A724D88}" dt="2024-04-15T15:01:22.187" v="1006" actId="478"/>
          <ac:picMkLst>
            <pc:docMk/>
            <pc:sldMk cId="550929696" sldId="310"/>
            <ac:picMk id="30" creationId="{3CECDEF1-916A-554D-3424-59BD789B3CEE}"/>
          </ac:picMkLst>
        </pc:picChg>
        <pc:picChg chg="add del">
          <ac:chgData name="Marika D'Addazio" userId="45153f1879aed1f1" providerId="LiveId" clId="{7A134046-B123-4201-8666-4E973A724D88}" dt="2024-04-15T15:01:20.929" v="1005" actId="478"/>
          <ac:picMkLst>
            <pc:docMk/>
            <pc:sldMk cId="550929696" sldId="310"/>
            <ac:picMk id="31" creationId="{98E3C292-9252-BBCB-9B43-2FE872DCEC1D}"/>
          </ac:picMkLst>
        </pc:picChg>
      </pc:sldChg>
      <pc:sldChg chg="addSp delSp modSp new mod ord modClrScheme chgLayout modNotesTx">
        <pc:chgData name="Marika D'Addazio" userId="45153f1879aed1f1" providerId="LiveId" clId="{7A134046-B123-4201-8666-4E973A724D88}" dt="2024-04-24T09:32:04.047" v="10796" actId="20577"/>
        <pc:sldMkLst>
          <pc:docMk/>
          <pc:sldMk cId="4228973977" sldId="311"/>
        </pc:sldMkLst>
        <pc:spChg chg="del mod ord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2" creationId="{456EAB8C-81F5-2A46-59DC-B53700341CB1}"/>
          </ac:spMkLst>
        </pc:spChg>
        <pc:spChg chg="del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3" creationId="{85477B82-4E60-3175-F723-33EABC45E9C2}"/>
          </ac:spMkLst>
        </pc:spChg>
        <pc:spChg chg="del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4" creationId="{2A0A3F37-CC69-D810-CA78-BC196D6CD9C2}"/>
          </ac:spMkLst>
        </pc:spChg>
        <pc:spChg chg="add mod">
          <ac:chgData name="Marika D'Addazio" userId="45153f1879aed1f1" providerId="LiveId" clId="{7A134046-B123-4201-8666-4E973A724D88}" dt="2024-04-24T09:30:36.643" v="10588" actId="1076"/>
          <ac:spMkLst>
            <pc:docMk/>
            <pc:sldMk cId="4228973977" sldId="311"/>
            <ac:spMk id="4" creationId="{7A5AD5D3-8B72-5DED-05A4-B1DD905BB881}"/>
          </ac:spMkLst>
        </pc:spChg>
        <pc:spChg chg="del mod ord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5" creationId="{13321B55-7787-06FF-7F78-236EF8809168}"/>
          </ac:spMkLst>
        </pc:spChg>
        <pc:spChg chg="del mod ord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6" creationId="{725870DB-E004-7915-19FA-8E157857B656}"/>
          </ac:spMkLst>
        </pc:spChg>
        <pc:spChg chg="mod ord">
          <ac:chgData name="Marika D'Addazio" userId="45153f1879aed1f1" providerId="LiveId" clId="{7A134046-B123-4201-8666-4E973A724D88}" dt="2024-04-24T09:28:16.771" v="10458" actId="114"/>
          <ac:spMkLst>
            <pc:docMk/>
            <pc:sldMk cId="4228973977" sldId="311"/>
            <ac:spMk id="7" creationId="{8CE7BE38-918B-B1A2-B5A7-C36FDED8BD8A}"/>
          </ac:spMkLst>
        </pc:spChg>
        <pc:spChg chg="mod ord">
          <ac:chgData name="Marika D'Addazio" userId="45153f1879aed1f1" providerId="LiveId" clId="{7A134046-B123-4201-8666-4E973A724D88}" dt="2024-04-15T15:04:24.911" v="1351" actId="700"/>
          <ac:spMkLst>
            <pc:docMk/>
            <pc:sldMk cId="4228973977" sldId="311"/>
            <ac:spMk id="8" creationId="{F7E9A161-FD6E-E086-5BAD-21FE068E2E0F}"/>
          </ac:spMkLst>
        </pc:spChg>
        <pc:spChg chg="add mod ord">
          <ac:chgData name="Marika D'Addazio" userId="45153f1879aed1f1" providerId="LiveId" clId="{7A134046-B123-4201-8666-4E973A724D88}" dt="2024-04-20T11:10:38.978" v="4745" actId="20577"/>
          <ac:spMkLst>
            <pc:docMk/>
            <pc:sldMk cId="4228973977" sldId="311"/>
            <ac:spMk id="9" creationId="{7DA3F535-47C9-3D13-AFD6-B3E9493C0EDC}"/>
          </ac:spMkLst>
        </pc:spChg>
        <pc:spChg chg="add del mod ord">
          <ac:chgData name="Marika D'Addazio" userId="45153f1879aed1f1" providerId="LiveId" clId="{7A134046-B123-4201-8666-4E973A724D88}" dt="2024-04-15T15:05:04.477" v="1461"/>
          <ac:spMkLst>
            <pc:docMk/>
            <pc:sldMk cId="4228973977" sldId="311"/>
            <ac:spMk id="10" creationId="{4431A6AF-CF34-BD0F-B675-EBB7A290CCCA}"/>
          </ac:spMkLst>
        </pc:spChg>
        <pc:spChg chg="add mod ord">
          <ac:chgData name="Marika D'Addazio" userId="45153f1879aed1f1" providerId="LiveId" clId="{7A134046-B123-4201-8666-4E973A724D88}" dt="2024-04-20T11:13:49.605" v="4869" actId="403"/>
          <ac:spMkLst>
            <pc:docMk/>
            <pc:sldMk cId="4228973977" sldId="311"/>
            <ac:spMk id="11" creationId="{80E65A01-2721-06E5-23D8-D6700C3626BE}"/>
          </ac:spMkLst>
        </pc:spChg>
        <pc:spChg chg="add mod">
          <ac:chgData name="Marika D'Addazio" userId="45153f1879aed1f1" providerId="LiveId" clId="{7A134046-B123-4201-8666-4E973A724D88}" dt="2024-04-24T09:30:43.910" v="10590" actId="1076"/>
          <ac:spMkLst>
            <pc:docMk/>
            <pc:sldMk cId="4228973977" sldId="311"/>
            <ac:spMk id="13" creationId="{8B433C04-36B7-1ACE-A3ED-BE4B97363C62}"/>
          </ac:spMkLst>
        </pc:spChg>
        <pc:picChg chg="add mod">
          <ac:chgData name="Marika D'Addazio" userId="45153f1879aed1f1" providerId="LiveId" clId="{7A134046-B123-4201-8666-4E973A724D88}" dt="2024-04-24T09:30:55.990" v="10593" actId="1076"/>
          <ac:picMkLst>
            <pc:docMk/>
            <pc:sldMk cId="4228973977" sldId="311"/>
            <ac:picMk id="12" creationId="{F8161D4A-246D-11F3-C1F5-41502BB8D9C6}"/>
          </ac:picMkLst>
        </pc:picChg>
        <pc:inkChg chg="add del">
          <ac:chgData name="Marika D'Addazio" userId="45153f1879aed1f1" providerId="LiveId" clId="{7A134046-B123-4201-8666-4E973A724D88}" dt="2024-04-22T08:09:33.056" v="4960" actId="9405"/>
          <ac:inkMkLst>
            <pc:docMk/>
            <pc:sldMk cId="4228973977" sldId="311"/>
            <ac:inkMk id="2" creationId="{57DEBD00-49EA-F89B-1426-A7EEE4B8131D}"/>
          </ac:inkMkLst>
        </pc:inkChg>
        <pc:inkChg chg="add mod">
          <ac:chgData name="Marika D'Addazio" userId="45153f1879aed1f1" providerId="LiveId" clId="{7A134046-B123-4201-8666-4E973A724D88}" dt="2024-04-24T09:31:07.427" v="10595" actId="1076"/>
          <ac:inkMkLst>
            <pc:docMk/>
            <pc:sldMk cId="4228973977" sldId="311"/>
            <ac:inkMk id="2" creationId="{A91BC3E3-2B4F-D995-E16F-633F6DE0E675}"/>
          </ac:inkMkLst>
        </pc:inkChg>
        <pc:inkChg chg="add mod">
          <ac:chgData name="Marika D'Addazio" userId="45153f1879aed1f1" providerId="LiveId" clId="{7A134046-B123-4201-8666-4E973A724D88}" dt="2024-04-24T09:31:02.444" v="10594" actId="1076"/>
          <ac:inkMkLst>
            <pc:docMk/>
            <pc:sldMk cId="4228973977" sldId="311"/>
            <ac:inkMk id="3" creationId="{482BC3EA-D958-7463-8B68-B433000F564D}"/>
          </ac:inkMkLst>
        </pc:inkChg>
        <pc:inkChg chg="add del">
          <ac:chgData name="Marika D'Addazio" userId="45153f1879aed1f1" providerId="LiveId" clId="{7A134046-B123-4201-8666-4E973A724D88}" dt="2024-04-22T08:09:32.439" v="4959" actId="9405"/>
          <ac:inkMkLst>
            <pc:docMk/>
            <pc:sldMk cId="4228973977" sldId="311"/>
            <ac:inkMk id="3" creationId="{BBF7D524-E12C-B427-5A1F-0DFB134BABC6}"/>
          </ac:inkMkLst>
        </pc:inkChg>
        <pc:inkChg chg="add del">
          <ac:chgData name="Marika D'Addazio" userId="45153f1879aed1f1" providerId="LiveId" clId="{7A134046-B123-4201-8666-4E973A724D88}" dt="2024-04-22T08:09:31.788" v="4958" actId="9405"/>
          <ac:inkMkLst>
            <pc:docMk/>
            <pc:sldMk cId="4228973977" sldId="311"/>
            <ac:inkMk id="4" creationId="{587E6370-BBE7-9DE1-304C-4D608D812312}"/>
          </ac:inkMkLst>
        </pc:inkChg>
        <pc:inkChg chg="add del">
          <ac:chgData name="Marika D'Addazio" userId="45153f1879aed1f1" providerId="LiveId" clId="{7A134046-B123-4201-8666-4E973A724D88}" dt="2024-04-22T08:09:29.305" v="4957" actId="9405"/>
          <ac:inkMkLst>
            <pc:docMk/>
            <pc:sldMk cId="4228973977" sldId="311"/>
            <ac:inkMk id="5" creationId="{ED860EF9-5332-42A5-90C0-35E0BE2A2A52}"/>
          </ac:inkMkLst>
        </pc:inkChg>
        <pc:inkChg chg="add del">
          <ac:chgData name="Marika D'Addazio" userId="45153f1879aed1f1" providerId="LiveId" clId="{7A134046-B123-4201-8666-4E973A724D88}" dt="2024-04-22T08:09:15.632" v="4952" actId="9405"/>
          <ac:inkMkLst>
            <pc:docMk/>
            <pc:sldMk cId="4228973977" sldId="311"/>
            <ac:inkMk id="6" creationId="{374D8EFD-C0E3-BAC0-38E9-CA237825A9EF}"/>
          </ac:inkMkLst>
        </pc:inkChg>
        <pc:inkChg chg="add del">
          <ac:chgData name="Marika D'Addazio" userId="45153f1879aed1f1" providerId="LiveId" clId="{7A134046-B123-4201-8666-4E973A724D88}" dt="2024-04-22T08:09:28.673" v="4956" actId="9405"/>
          <ac:inkMkLst>
            <pc:docMk/>
            <pc:sldMk cId="4228973977" sldId="311"/>
            <ac:inkMk id="10" creationId="{8AA8D34A-70AD-39DF-D880-71057DF2A277}"/>
          </ac:inkMkLst>
        </pc:inkChg>
        <pc:inkChg chg="add del">
          <ac:chgData name="Marika D'Addazio" userId="45153f1879aed1f1" providerId="LiveId" clId="{7A134046-B123-4201-8666-4E973A724D88}" dt="2024-04-22T08:09:28.251" v="4955" actId="9405"/>
          <ac:inkMkLst>
            <pc:docMk/>
            <pc:sldMk cId="4228973977" sldId="311"/>
            <ac:inkMk id="14" creationId="{8E6A958F-86B3-7396-D07A-71078636C4F4}"/>
          </ac:inkMkLst>
        </pc:inkChg>
        <pc:inkChg chg="add mod">
          <ac:chgData name="Marika D'Addazio" userId="45153f1879aed1f1" providerId="LiveId" clId="{7A134046-B123-4201-8666-4E973A724D88}" dt="2024-04-24T09:31:20.681" v="10598" actId="1076"/>
          <ac:inkMkLst>
            <pc:docMk/>
            <pc:sldMk cId="4228973977" sldId="311"/>
            <ac:inkMk id="15" creationId="{21342A03-F04F-77BF-EEDC-1899DF1C7EE6}"/>
          </ac:inkMkLst>
        </pc:inkChg>
        <pc:inkChg chg="add mod">
          <ac:chgData name="Marika D'Addazio" userId="45153f1879aed1f1" providerId="LiveId" clId="{7A134046-B123-4201-8666-4E973A724D88}" dt="2024-04-24T09:31:17.166" v="10597" actId="1076"/>
          <ac:inkMkLst>
            <pc:docMk/>
            <pc:sldMk cId="4228973977" sldId="311"/>
            <ac:inkMk id="16" creationId="{07BAD36B-F0BA-3FCC-CA65-6F57CC3F06A2}"/>
          </ac:inkMkLst>
        </pc:inkChg>
        <pc:inkChg chg="add mod">
          <ac:chgData name="Marika D'Addazio" userId="45153f1879aed1f1" providerId="LiveId" clId="{7A134046-B123-4201-8666-4E973A724D88}" dt="2024-04-24T09:31:23.688" v="10599" actId="1076"/>
          <ac:inkMkLst>
            <pc:docMk/>
            <pc:sldMk cId="4228973977" sldId="311"/>
            <ac:inkMk id="17" creationId="{3D95A308-7E8C-5B64-D4A9-21D55E80BBB3}"/>
          </ac:inkMkLst>
        </pc:inkChg>
        <pc:inkChg chg="add mod">
          <ac:chgData name="Marika D'Addazio" userId="45153f1879aed1f1" providerId="LiveId" clId="{7A134046-B123-4201-8666-4E973A724D88}" dt="2024-04-24T09:31:26.789" v="10600" actId="1076"/>
          <ac:inkMkLst>
            <pc:docMk/>
            <pc:sldMk cId="4228973977" sldId="311"/>
            <ac:inkMk id="18" creationId="{46B3B74E-9EAA-9FB5-EBD7-AAAF1226324E}"/>
          </ac:inkMkLst>
        </pc:inkChg>
        <pc:inkChg chg="add mod">
          <ac:chgData name="Marika D'Addazio" userId="45153f1879aed1f1" providerId="LiveId" clId="{7A134046-B123-4201-8666-4E973A724D88}" dt="2024-04-24T09:31:12.934" v="10596" actId="1076"/>
          <ac:inkMkLst>
            <pc:docMk/>
            <pc:sldMk cId="4228973977" sldId="311"/>
            <ac:inkMk id="19" creationId="{69E21AC8-17F2-9D98-D67F-2E3BA4636939}"/>
          </ac:inkMkLst>
        </pc:inkChg>
      </pc:sldChg>
      <pc:sldChg chg="new del">
        <pc:chgData name="Marika D'Addazio" userId="45153f1879aed1f1" providerId="LiveId" clId="{7A134046-B123-4201-8666-4E973A724D88}" dt="2024-04-17T11:44:38.345" v="1798" actId="47"/>
        <pc:sldMkLst>
          <pc:docMk/>
          <pc:sldMk cId="2552042632" sldId="312"/>
        </pc:sldMkLst>
      </pc:sldChg>
      <pc:sldChg chg="addSp delSp modSp add mod ord">
        <pc:chgData name="Marika D'Addazio" userId="45153f1879aed1f1" providerId="LiveId" clId="{7A134046-B123-4201-8666-4E973A724D88}" dt="2024-04-24T08:22:17.952" v="9708" actId="114"/>
        <pc:sldMkLst>
          <pc:docMk/>
          <pc:sldMk cId="3466576778" sldId="312"/>
        </pc:sldMkLst>
        <pc:spChg chg="add mod">
          <ac:chgData name="Marika D'Addazio" userId="45153f1879aed1f1" providerId="LiveId" clId="{7A134046-B123-4201-8666-4E973A724D88}" dt="2024-04-24T08:20:43.566" v="9705" actId="20577"/>
          <ac:spMkLst>
            <pc:docMk/>
            <pc:sldMk cId="3466576778" sldId="312"/>
            <ac:spMk id="2" creationId="{C0BDC1A6-83C0-E5D0-05DB-F9A24A3C1BC5}"/>
          </ac:spMkLst>
        </pc:spChg>
        <pc:spChg chg="mod">
          <ac:chgData name="Marika D'Addazio" userId="45153f1879aed1f1" providerId="LiveId" clId="{7A134046-B123-4201-8666-4E973A724D88}" dt="2024-04-24T08:22:17.952" v="9708" actId="114"/>
          <ac:spMkLst>
            <pc:docMk/>
            <pc:sldMk cId="3466576778" sldId="312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0T10:08:00.656" v="2586" actId="20577"/>
          <ac:spMkLst>
            <pc:docMk/>
            <pc:sldMk cId="3466576778" sldId="312"/>
            <ac:spMk id="14" creationId="{192D4146-1DC5-DC86-9C56-4DCAEC099FE9}"/>
          </ac:spMkLst>
        </pc:spChg>
        <pc:spChg chg="mod">
          <ac:chgData name="Marika D'Addazio" userId="45153f1879aed1f1" providerId="LiveId" clId="{7A134046-B123-4201-8666-4E973A724D88}" dt="2024-04-24T08:20:32.431" v="9703" actId="6549"/>
          <ac:spMkLst>
            <pc:docMk/>
            <pc:sldMk cId="3466576778" sldId="312"/>
            <ac:spMk id="18" creationId="{C52DDD53-7315-684B-8C76-7FA86CBBCD24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5" creationId="{F3C35ACE-5B60-A9A6-5D8D-D98269C2E4FC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6" creationId="{A2BCDE00-98CA-0174-58B4-72BC6D31E86E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7" creationId="{6FDB5E46-F9C4-1F85-590E-0A0ECA702EBA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8" creationId="{0B972C12-138A-9594-B267-70A35B9C777F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29" creationId="{47982FC1-732D-1BD9-2ECE-87ADE20B907B}"/>
          </ac:spMkLst>
        </pc:spChg>
        <pc:spChg chg="del">
          <ac:chgData name="Marika D'Addazio" userId="45153f1879aed1f1" providerId="LiveId" clId="{7A134046-B123-4201-8666-4E973A724D88}" dt="2024-04-20T10:10:01.008" v="2673" actId="478"/>
          <ac:spMkLst>
            <pc:docMk/>
            <pc:sldMk cId="3466576778" sldId="312"/>
            <ac:spMk id="34" creationId="{FF10DEC2-08DE-E9AF-BC4F-15B69A86ED09}"/>
          </ac:spMkLst>
        </pc:spChg>
        <pc:picChg chg="del">
          <ac:chgData name="Marika D'Addazio" userId="45153f1879aed1f1" providerId="LiveId" clId="{7A134046-B123-4201-8666-4E973A724D88}" dt="2024-04-20T10:10:01.008" v="2673" actId="478"/>
          <ac:picMkLst>
            <pc:docMk/>
            <pc:sldMk cId="3466576778" sldId="312"/>
            <ac:picMk id="24" creationId="{558E8D19-D5B1-B54C-715F-F82AB889965B}"/>
          </ac:picMkLst>
        </pc:picChg>
        <pc:picChg chg="del">
          <ac:chgData name="Marika D'Addazio" userId="45153f1879aed1f1" providerId="LiveId" clId="{7A134046-B123-4201-8666-4E973A724D88}" dt="2024-04-20T10:10:04.462" v="2675" actId="478"/>
          <ac:picMkLst>
            <pc:docMk/>
            <pc:sldMk cId="3466576778" sldId="312"/>
            <ac:picMk id="30" creationId="{3CECDEF1-916A-554D-3424-59BD789B3CEE}"/>
          </ac:picMkLst>
        </pc:picChg>
        <pc:picChg chg="del">
          <ac:chgData name="Marika D'Addazio" userId="45153f1879aed1f1" providerId="LiveId" clId="{7A134046-B123-4201-8666-4E973A724D88}" dt="2024-04-20T10:10:02.783" v="2674" actId="478"/>
          <ac:picMkLst>
            <pc:docMk/>
            <pc:sldMk cId="3466576778" sldId="312"/>
            <ac:picMk id="31" creationId="{98E3C292-9252-BBCB-9B43-2FE872DCEC1D}"/>
          </ac:picMkLst>
        </pc:picChg>
      </pc:sldChg>
      <pc:sldChg chg="addSp delSp modSp add mod">
        <pc:chgData name="Marika D'Addazio" userId="45153f1879aed1f1" providerId="LiveId" clId="{7A134046-B123-4201-8666-4E973A724D88}" dt="2024-04-24T08:28:08.589" v="9770" actId="1076"/>
        <pc:sldMkLst>
          <pc:docMk/>
          <pc:sldMk cId="2150696588" sldId="313"/>
        </pc:sldMkLst>
        <pc:spChg chg="del">
          <ac:chgData name="Marika D'Addazio" userId="45153f1879aed1f1" providerId="LiveId" clId="{7A134046-B123-4201-8666-4E973A724D88}" dt="2024-04-20T10:13:23.500" v="2828" actId="478"/>
          <ac:spMkLst>
            <pc:docMk/>
            <pc:sldMk cId="2150696588" sldId="313"/>
            <ac:spMk id="2" creationId="{C0BDC1A6-83C0-E5D0-05DB-F9A24A3C1BC5}"/>
          </ac:spMkLst>
        </pc:spChg>
        <pc:spChg chg="add del mod">
          <ac:chgData name="Marika D'Addazio" userId="45153f1879aed1f1" providerId="LiveId" clId="{7A134046-B123-4201-8666-4E973A724D88}" dt="2024-04-20T10:13:26.188" v="2829"/>
          <ac:spMkLst>
            <pc:docMk/>
            <pc:sldMk cId="2150696588" sldId="313"/>
            <ac:spMk id="4" creationId="{3C330443-F454-F913-81D7-527CBD39DBF1}"/>
          </ac:spMkLst>
        </pc:spChg>
        <pc:spChg chg="add mod">
          <ac:chgData name="Marika D'Addazio" userId="45153f1879aed1f1" providerId="LiveId" clId="{7A134046-B123-4201-8666-4E973A724D88}" dt="2024-04-24T08:27:59.596" v="9769" actId="1076"/>
          <ac:spMkLst>
            <pc:docMk/>
            <pc:sldMk cId="2150696588" sldId="313"/>
            <ac:spMk id="5" creationId="{5FC749A0-14CC-CBD0-C523-E30793466FC2}"/>
          </ac:spMkLst>
        </pc:spChg>
        <pc:spChg chg="mod">
          <ac:chgData name="Marika D'Addazio" userId="45153f1879aed1f1" providerId="LiveId" clId="{7A134046-B123-4201-8666-4E973A724D88}" dt="2024-04-24T08:22:29.958" v="9730" actId="114"/>
          <ac:spMkLst>
            <pc:docMk/>
            <pc:sldMk cId="2150696588" sldId="313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4T08:22:27.094" v="9729" actId="20577"/>
          <ac:spMkLst>
            <pc:docMk/>
            <pc:sldMk cId="2150696588" sldId="313"/>
            <ac:spMk id="18" creationId="{C52DDD53-7315-684B-8C76-7FA86CBBCD24}"/>
          </ac:spMkLst>
        </pc:spChg>
        <pc:picChg chg="add mod modCrop">
          <ac:chgData name="Marika D'Addazio" userId="45153f1879aed1f1" providerId="LiveId" clId="{7A134046-B123-4201-8666-4E973A724D88}" dt="2024-04-24T08:28:08.589" v="9770" actId="1076"/>
          <ac:picMkLst>
            <pc:docMk/>
            <pc:sldMk cId="2150696588" sldId="313"/>
            <ac:picMk id="7" creationId="{51BD850F-B3F6-4B9A-7E11-A3880C4600B1}"/>
          </ac:picMkLst>
        </pc:picChg>
      </pc:sldChg>
      <pc:sldChg chg="addSp delSp modSp add mod modNotesTx">
        <pc:chgData name="Marika D'Addazio" userId="45153f1879aed1f1" providerId="LiveId" clId="{7A134046-B123-4201-8666-4E973A724D88}" dt="2024-04-30T16:06:48.136" v="17040"/>
        <pc:sldMkLst>
          <pc:docMk/>
          <pc:sldMk cId="3730998391" sldId="314"/>
        </pc:sldMkLst>
        <pc:spChg chg="mod">
          <ac:chgData name="Marika D'Addazio" userId="45153f1879aed1f1" providerId="LiveId" clId="{7A134046-B123-4201-8666-4E973A724D88}" dt="2024-04-29T07:34:06.436" v="16063" actId="1076"/>
          <ac:spMkLst>
            <pc:docMk/>
            <pc:sldMk cId="3730998391" sldId="314"/>
            <ac:spMk id="5" creationId="{5FC749A0-14CC-CBD0-C523-E30793466FC2}"/>
          </ac:spMkLst>
        </pc:spChg>
        <pc:spChg chg="mod">
          <ac:chgData name="Marika D'Addazio" userId="45153f1879aed1f1" providerId="LiveId" clId="{7A134046-B123-4201-8666-4E973A724D88}" dt="2024-04-24T08:37:37.875" v="9773" actId="114"/>
          <ac:spMkLst>
            <pc:docMk/>
            <pc:sldMk cId="3730998391" sldId="314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4T09:28:37.812" v="10470" actId="20577"/>
          <ac:spMkLst>
            <pc:docMk/>
            <pc:sldMk cId="3730998391" sldId="314"/>
            <ac:spMk id="18" creationId="{C52DDD53-7315-684B-8C76-7FA86CBBCD24}"/>
          </ac:spMkLst>
        </pc:spChg>
        <pc:graphicFrameChg chg="add mod modGraphic">
          <ac:chgData name="Marika D'Addazio" userId="45153f1879aed1f1" providerId="LiveId" clId="{7A134046-B123-4201-8666-4E973A724D88}" dt="2024-04-29T07:34:00.318" v="16062" actId="1076"/>
          <ac:graphicFrameMkLst>
            <pc:docMk/>
            <pc:sldMk cId="3730998391" sldId="314"/>
            <ac:graphicFrameMk id="3" creationId="{A3EE065B-1FC8-F032-BC6F-4AF906DFB28A}"/>
          </ac:graphicFrameMkLst>
        </pc:graphicFrameChg>
        <pc:picChg chg="add del mod">
          <ac:chgData name="Marika D'Addazio" userId="45153f1879aed1f1" providerId="LiveId" clId="{7A134046-B123-4201-8666-4E973A724D88}" dt="2024-04-24T08:38:10.387" v="9774" actId="478"/>
          <ac:picMkLst>
            <pc:docMk/>
            <pc:sldMk cId="3730998391" sldId="314"/>
            <ac:picMk id="2" creationId="{9420F040-519D-3282-B45B-A2AE48CCFD0E}"/>
          </ac:picMkLst>
        </pc:picChg>
        <pc:picChg chg="del">
          <ac:chgData name="Marika D'Addazio" userId="45153f1879aed1f1" providerId="LiveId" clId="{7A134046-B123-4201-8666-4E973A724D88}" dt="2024-04-20T10:20:59.296" v="2943" actId="478"/>
          <ac:picMkLst>
            <pc:docMk/>
            <pc:sldMk cId="3730998391" sldId="314"/>
            <ac:picMk id="7" creationId="{51BD850F-B3F6-4B9A-7E11-A3880C4600B1}"/>
          </ac:picMkLst>
        </pc:picChg>
      </pc:sldChg>
      <pc:sldChg chg="addSp delSp modSp mod ord">
        <pc:chgData name="Marika D'Addazio" userId="45153f1879aed1f1" providerId="LiveId" clId="{7A134046-B123-4201-8666-4E973A724D88}" dt="2024-04-30T02:50:31.126" v="17029" actId="403"/>
        <pc:sldMkLst>
          <pc:docMk/>
          <pc:sldMk cId="452596084" sldId="345"/>
        </pc:sldMkLst>
        <pc:spChg chg="mod">
          <ac:chgData name="Marika D'Addazio" userId="45153f1879aed1f1" providerId="LiveId" clId="{7A134046-B123-4201-8666-4E973A724D88}" dt="2024-04-22T07:55:39.174" v="4919" actId="1076"/>
          <ac:spMkLst>
            <pc:docMk/>
            <pc:sldMk cId="452596084" sldId="345"/>
            <ac:spMk id="2" creationId="{325F3C09-963A-4F01-9929-BE1BEC95F1F1}"/>
          </ac:spMkLst>
        </pc:spChg>
        <pc:spChg chg="mod">
          <ac:chgData name="Marika D'Addazio" userId="45153f1879aed1f1" providerId="LiveId" clId="{7A134046-B123-4201-8666-4E973A724D88}" dt="2024-04-30T02:50:13.696" v="17027" actId="1076"/>
          <ac:spMkLst>
            <pc:docMk/>
            <pc:sldMk cId="452596084" sldId="345"/>
            <ac:spMk id="3" creationId="{7117F89B-51C5-4496-9128-A4206933685D}"/>
          </ac:spMkLst>
        </pc:spChg>
        <pc:spChg chg="add mod">
          <ac:chgData name="Marika D'Addazio" userId="45153f1879aed1f1" providerId="LiveId" clId="{7A134046-B123-4201-8666-4E973A724D88}" dt="2024-04-30T02:50:19.116" v="17028"/>
          <ac:spMkLst>
            <pc:docMk/>
            <pc:sldMk cId="452596084" sldId="345"/>
            <ac:spMk id="4" creationId="{42802778-9BB5-3680-E409-606AFD42D8E0}"/>
          </ac:spMkLst>
        </pc:spChg>
        <pc:spChg chg="add del mod">
          <ac:chgData name="Marika D'Addazio" userId="45153f1879aed1f1" providerId="LiveId" clId="{7A134046-B123-4201-8666-4E973A724D88}" dt="2024-04-22T14:39:26.118" v="7720" actId="478"/>
          <ac:spMkLst>
            <pc:docMk/>
            <pc:sldMk cId="452596084" sldId="345"/>
            <ac:spMk id="4" creationId="{FCA8CEE7-9A0F-4394-99A1-80ED0CCABC07}"/>
          </ac:spMkLst>
        </pc:spChg>
        <pc:spChg chg="mod">
          <ac:chgData name="Marika D'Addazio" userId="45153f1879aed1f1" providerId="LiveId" clId="{7A134046-B123-4201-8666-4E973A724D88}" dt="2024-04-30T02:50:31.126" v="17029" actId="403"/>
          <ac:spMkLst>
            <pc:docMk/>
            <pc:sldMk cId="452596084" sldId="345"/>
            <ac:spMk id="6" creationId="{BF4B873D-2677-4229-AD01-D13F1DD60395}"/>
          </ac:spMkLst>
        </pc:spChg>
      </pc:sldChg>
      <pc:sldChg chg="addSp delSp modSp add del mod ord">
        <pc:chgData name="Marika D'Addazio" userId="45153f1879aed1f1" providerId="LiveId" clId="{7A134046-B123-4201-8666-4E973A724D88}" dt="2024-04-22T10:19:51.735" v="6464" actId="47"/>
        <pc:sldMkLst>
          <pc:docMk/>
          <pc:sldMk cId="114657851" sldId="346"/>
        </pc:sldMkLst>
        <pc:spChg chg="add del mod">
          <ac:chgData name="Marika D'Addazio" userId="45153f1879aed1f1" providerId="LiveId" clId="{7A134046-B123-4201-8666-4E973A724D88}" dt="2024-04-20T10:43:35.196" v="3500" actId="478"/>
          <ac:spMkLst>
            <pc:docMk/>
            <pc:sldMk cId="114657851" sldId="346"/>
            <ac:spMk id="4" creationId="{E8AF0FE4-6B3F-381B-2530-410E3DEEF300}"/>
          </ac:spMkLst>
        </pc:spChg>
        <pc:spChg chg="del">
          <ac:chgData name="Marika D'Addazio" userId="45153f1879aed1f1" providerId="LiveId" clId="{7A134046-B123-4201-8666-4E973A724D88}" dt="2024-04-20T10:43:32.441" v="3498" actId="478"/>
          <ac:spMkLst>
            <pc:docMk/>
            <pc:sldMk cId="114657851" sldId="346"/>
            <ac:spMk id="5" creationId="{5FC749A0-14CC-CBD0-C523-E30793466FC2}"/>
          </ac:spMkLst>
        </pc:spChg>
        <pc:spChg chg="add mod">
          <ac:chgData name="Marika D'Addazio" userId="45153f1879aed1f1" providerId="LiveId" clId="{7A134046-B123-4201-8666-4E973A724D88}" dt="2024-04-20T10:45:38.251" v="3519" actId="1076"/>
          <ac:spMkLst>
            <pc:docMk/>
            <pc:sldMk cId="114657851" sldId="346"/>
            <ac:spMk id="7" creationId="{118B737D-F090-0339-3ED7-C3A4176C7B23}"/>
          </ac:spMkLst>
        </pc:spChg>
        <pc:spChg chg="add mod">
          <ac:chgData name="Marika D'Addazio" userId="45153f1879aed1f1" providerId="LiveId" clId="{7A134046-B123-4201-8666-4E973A724D88}" dt="2024-04-20T10:45:38.251" v="3519" actId="1076"/>
          <ac:spMkLst>
            <pc:docMk/>
            <pc:sldMk cId="114657851" sldId="346"/>
            <ac:spMk id="8" creationId="{FCEEF2E6-DAA2-7E46-089E-B3CB3559D80D}"/>
          </ac:spMkLst>
        </pc:spChg>
        <pc:spChg chg="add mod">
          <ac:chgData name="Marika D'Addazio" userId="45153f1879aed1f1" providerId="LiveId" clId="{7A134046-B123-4201-8666-4E973A724D88}" dt="2024-04-20T10:45:38.251" v="3519" actId="1076"/>
          <ac:spMkLst>
            <pc:docMk/>
            <pc:sldMk cId="114657851" sldId="346"/>
            <ac:spMk id="9" creationId="{214D81B8-D850-38E0-9B4A-9F7C93160243}"/>
          </ac:spMkLst>
        </pc:spChg>
        <pc:spChg chg="add mod">
          <ac:chgData name="Marika D'Addazio" userId="45153f1879aed1f1" providerId="LiveId" clId="{7A134046-B123-4201-8666-4E973A724D88}" dt="2024-04-20T10:45:38.251" v="3519" actId="1076"/>
          <ac:spMkLst>
            <pc:docMk/>
            <pc:sldMk cId="114657851" sldId="346"/>
            <ac:spMk id="10" creationId="{27D57D54-A0AA-DCE7-9E94-8543DF14BDF3}"/>
          </ac:spMkLst>
        </pc:spChg>
        <pc:spChg chg="add del mod">
          <ac:chgData name="Marika D'Addazio" userId="45153f1879aed1f1" providerId="LiveId" clId="{7A134046-B123-4201-8666-4E973A724D88}" dt="2024-04-20T10:43:47.193" v="3505" actId="478"/>
          <ac:spMkLst>
            <pc:docMk/>
            <pc:sldMk cId="114657851" sldId="346"/>
            <ac:spMk id="11" creationId="{5407BB56-BA9E-394A-26C2-8C964AA8A364}"/>
          </ac:spMkLst>
        </pc:spChg>
        <pc:spChg chg="mod">
          <ac:chgData name="Marika D'Addazio" userId="45153f1879aed1f1" providerId="LiveId" clId="{7A134046-B123-4201-8666-4E973A724D88}" dt="2024-04-20T10:45:54.277" v="3522" actId="1076"/>
          <ac:spMkLst>
            <pc:docMk/>
            <pc:sldMk cId="114657851" sldId="346"/>
            <ac:spMk id="13" creationId="{80413E21-3725-F402-FD4A-2A38A6290B63}"/>
          </ac:spMkLst>
        </pc:spChg>
        <pc:spChg chg="mod">
          <ac:chgData name="Marika D'Addazio" userId="45153f1879aed1f1" providerId="LiveId" clId="{7A134046-B123-4201-8666-4E973A724D88}" dt="2024-04-22T08:54:07.961" v="5426" actId="20577"/>
          <ac:spMkLst>
            <pc:docMk/>
            <pc:sldMk cId="114657851" sldId="346"/>
            <ac:spMk id="14" creationId="{192D4146-1DC5-DC86-9C56-4DCAEC099FE9}"/>
          </ac:spMkLst>
        </pc:spChg>
        <pc:spChg chg="add del mod">
          <ac:chgData name="Marika D'Addazio" userId="45153f1879aed1f1" providerId="LiveId" clId="{7A134046-B123-4201-8666-4E973A724D88}" dt="2024-04-20T10:43:40.465" v="3503" actId="478"/>
          <ac:spMkLst>
            <pc:docMk/>
            <pc:sldMk cId="114657851" sldId="346"/>
            <ac:spMk id="17" creationId="{54AA92F5-D8B7-D4F7-6063-B60EBE8720D9}"/>
          </ac:spMkLst>
        </pc:spChg>
        <pc:spChg chg="mod">
          <ac:chgData name="Marika D'Addazio" userId="45153f1879aed1f1" providerId="LiveId" clId="{7A134046-B123-4201-8666-4E973A724D88}" dt="2024-04-22T08:54:25.569" v="5493" actId="20577"/>
          <ac:spMkLst>
            <pc:docMk/>
            <pc:sldMk cId="114657851" sldId="346"/>
            <ac:spMk id="18" creationId="{C52DDD53-7315-684B-8C76-7FA86CBBCD24}"/>
          </ac:spMkLst>
        </pc:spChg>
        <pc:spChg chg="add mod">
          <ac:chgData name="Marika D'Addazio" userId="45153f1879aed1f1" providerId="LiveId" clId="{7A134046-B123-4201-8666-4E973A724D88}" dt="2024-04-20T10:52:11.006" v="3818" actId="20577"/>
          <ac:spMkLst>
            <pc:docMk/>
            <pc:sldMk cId="114657851" sldId="346"/>
            <ac:spMk id="22" creationId="{91DB973D-E382-0157-2D13-878329B87CC6}"/>
          </ac:spMkLst>
        </pc:spChg>
        <pc:spChg chg="add mod">
          <ac:chgData name="Marika D'Addazio" userId="45153f1879aed1f1" providerId="LiveId" clId="{7A134046-B123-4201-8666-4E973A724D88}" dt="2024-04-20T10:50:18.161" v="3625" actId="1076"/>
          <ac:spMkLst>
            <pc:docMk/>
            <pc:sldMk cId="114657851" sldId="346"/>
            <ac:spMk id="23" creationId="{80438289-7786-B31B-D0ED-14735D389F70}"/>
          </ac:spMkLst>
        </pc:spChg>
        <pc:spChg chg="add mod">
          <ac:chgData name="Marika D'Addazio" userId="45153f1879aed1f1" providerId="LiveId" clId="{7A134046-B123-4201-8666-4E973A724D88}" dt="2024-04-20T10:50:59.486" v="3699" actId="1076"/>
          <ac:spMkLst>
            <pc:docMk/>
            <pc:sldMk cId="114657851" sldId="346"/>
            <ac:spMk id="24" creationId="{7350F41C-C0C5-87E2-AC93-F13CC038F4F5}"/>
          </ac:spMkLst>
        </pc:spChg>
        <pc:picChg chg="del">
          <ac:chgData name="Marika D'Addazio" userId="45153f1879aed1f1" providerId="LiveId" clId="{7A134046-B123-4201-8666-4E973A724D88}" dt="2024-04-20T10:43:33.054" v="3499" actId="478"/>
          <ac:picMkLst>
            <pc:docMk/>
            <pc:sldMk cId="114657851" sldId="346"/>
            <ac:picMk id="2" creationId="{9420F040-519D-3282-B45B-A2AE48CCFD0E}"/>
          </ac:picMkLst>
        </pc:picChg>
        <pc:picChg chg="add mod">
          <ac:chgData name="Marika D'Addazio" userId="45153f1879aed1f1" providerId="LiveId" clId="{7A134046-B123-4201-8666-4E973A724D88}" dt="2024-04-20T10:45:38.251" v="3519" actId="1076"/>
          <ac:picMkLst>
            <pc:docMk/>
            <pc:sldMk cId="114657851" sldId="346"/>
            <ac:picMk id="6" creationId="{5C57D7FF-24BD-32AD-5634-BE0F81E5249E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15" creationId="{D35B5132-5FA5-937B-71C6-C53F880289B4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16" creationId="{BB4A4AA4-14CC-3A91-32BD-E62F449E89B7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19" creationId="{C0E6A195-E796-66DD-05BF-E8DE6F0B867F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20" creationId="{0681C7D4-96F3-10E3-F794-911ADBBC5A17}"/>
          </ac:picMkLst>
        </pc:picChg>
        <pc:picChg chg="add mod">
          <ac:chgData name="Marika D'Addazio" userId="45153f1879aed1f1" providerId="LiveId" clId="{7A134046-B123-4201-8666-4E973A724D88}" dt="2024-04-20T10:49:57.561" v="3624" actId="1076"/>
          <ac:picMkLst>
            <pc:docMk/>
            <pc:sldMk cId="114657851" sldId="346"/>
            <ac:picMk id="21" creationId="{CA0B8E1D-2CE6-8476-601A-8796C83CA31E}"/>
          </ac:picMkLst>
        </pc:picChg>
      </pc:sldChg>
      <pc:sldChg chg="addSp delSp modSp del mod">
        <pc:chgData name="Marika D'Addazio" userId="45153f1879aed1f1" providerId="LiveId" clId="{7A134046-B123-4201-8666-4E973A724D88}" dt="2024-04-20T11:00:15.427" v="4102" actId="47"/>
        <pc:sldMkLst>
          <pc:docMk/>
          <pc:sldMk cId="2893649291" sldId="545"/>
        </pc:sldMkLst>
        <pc:spChg chg="del">
          <ac:chgData name="Marika D'Addazio" userId="45153f1879aed1f1" providerId="LiveId" clId="{7A134046-B123-4201-8666-4E973A724D88}" dt="2024-04-20T10:54:43.780" v="3821" actId="478"/>
          <ac:spMkLst>
            <pc:docMk/>
            <pc:sldMk cId="2893649291" sldId="545"/>
            <ac:spMk id="2" creationId="{DF4C8730-1390-F447-A287-F6C2839D8CA7}"/>
          </ac:spMkLst>
        </pc:spChg>
        <pc:spChg chg="del">
          <ac:chgData name="Marika D'Addazio" userId="45153f1879aed1f1" providerId="LiveId" clId="{7A134046-B123-4201-8666-4E973A724D88}" dt="2024-04-20T10:56:56.659" v="4013" actId="478"/>
          <ac:spMkLst>
            <pc:docMk/>
            <pc:sldMk cId="2893649291" sldId="545"/>
            <ac:spMk id="4" creationId="{5117C20F-D191-F542-B8AE-79A6EF929C4C}"/>
          </ac:spMkLst>
        </pc:spChg>
        <pc:spChg chg="mod">
          <ac:chgData name="Marika D'Addazio" userId="45153f1879aed1f1" providerId="LiveId" clId="{7A134046-B123-4201-8666-4E973A724D88}" dt="2024-04-20T10:57:21.420" v="4014" actId="108"/>
          <ac:spMkLst>
            <pc:docMk/>
            <pc:sldMk cId="2893649291" sldId="545"/>
            <ac:spMk id="5" creationId="{7809A031-A848-3A4D-A73F-2A92663A575C}"/>
          </ac:spMkLst>
        </pc:spChg>
        <pc:spChg chg="add del mod">
          <ac:chgData name="Marika D'Addazio" userId="45153f1879aed1f1" providerId="LiveId" clId="{7A134046-B123-4201-8666-4E973A724D88}" dt="2024-04-20T10:54:47.155" v="3822" actId="478"/>
          <ac:spMkLst>
            <pc:docMk/>
            <pc:sldMk cId="2893649291" sldId="545"/>
            <ac:spMk id="7" creationId="{67FAE46C-668A-AB41-7C56-1821D0059D67}"/>
          </ac:spMkLst>
        </pc:spChg>
        <pc:spChg chg="add mod">
          <ac:chgData name="Marika D'Addazio" userId="45153f1879aed1f1" providerId="LiveId" clId="{7A134046-B123-4201-8666-4E973A724D88}" dt="2024-04-20T10:59:02.233" v="4036" actId="1076"/>
          <ac:spMkLst>
            <pc:docMk/>
            <pc:sldMk cId="2893649291" sldId="545"/>
            <ac:spMk id="9" creationId="{BA7C9400-519A-C8F2-FDFB-3F133D89CFE7}"/>
          </ac:spMkLst>
        </pc:spChg>
        <pc:spChg chg="add mod">
          <ac:chgData name="Marika D'Addazio" userId="45153f1879aed1f1" providerId="LiveId" clId="{7A134046-B123-4201-8666-4E973A724D88}" dt="2024-04-20T10:58:59.374" v="4035" actId="1076"/>
          <ac:spMkLst>
            <pc:docMk/>
            <pc:sldMk cId="2893649291" sldId="545"/>
            <ac:spMk id="12" creationId="{6F686E11-CA3C-80B4-2CAB-305DA0D814D3}"/>
          </ac:spMkLst>
        </pc:spChg>
        <pc:spChg chg="mod">
          <ac:chgData name="Marika D'Addazio" userId="45153f1879aed1f1" providerId="LiveId" clId="{7A134046-B123-4201-8666-4E973A724D88}" dt="2024-04-20T10:56:30.366" v="4002" actId="1076"/>
          <ac:spMkLst>
            <pc:docMk/>
            <pc:sldMk cId="2893649291" sldId="545"/>
            <ac:spMk id="13" creationId="{00000000-0000-0000-0000-000000000000}"/>
          </ac:spMkLst>
        </pc:spChg>
        <pc:spChg chg="mod">
          <ac:chgData name="Marika D'Addazio" userId="45153f1879aed1f1" providerId="LiveId" clId="{7A134046-B123-4201-8666-4E973A724D88}" dt="2024-04-20T10:58:28.166" v="4029" actId="20577"/>
          <ac:spMkLst>
            <pc:docMk/>
            <pc:sldMk cId="2893649291" sldId="545"/>
            <ac:spMk id="14" creationId="{0C8E171B-3ADE-7B48-9D7A-8F2A56086689}"/>
          </ac:spMkLst>
        </pc:spChg>
        <pc:spChg chg="add mod">
          <ac:chgData name="Marika D'Addazio" userId="45153f1879aed1f1" providerId="LiveId" clId="{7A134046-B123-4201-8666-4E973A724D88}" dt="2024-04-20T10:57:30.751" v="4016"/>
          <ac:spMkLst>
            <pc:docMk/>
            <pc:sldMk cId="2893649291" sldId="545"/>
            <ac:spMk id="15" creationId="{97FEFEE4-4ECB-A0B3-F038-93F41237446C}"/>
          </ac:spMkLst>
        </pc:spChg>
        <pc:spChg chg="mod">
          <ac:chgData name="Marika D'Addazio" userId="45153f1879aed1f1" providerId="LiveId" clId="{7A134046-B123-4201-8666-4E973A724D88}" dt="2024-04-20T10:56:30.366" v="4002" actId="1076"/>
          <ac:spMkLst>
            <pc:docMk/>
            <pc:sldMk cId="2893649291" sldId="545"/>
            <ac:spMk id="30" creationId="{00000000-0000-0000-0000-000000000000}"/>
          </ac:spMkLst>
        </pc:spChg>
        <pc:spChg chg="mod">
          <ac:chgData name="Marika D'Addazio" userId="45153f1879aed1f1" providerId="LiveId" clId="{7A134046-B123-4201-8666-4E973A724D88}" dt="2024-04-20T10:56:30.366" v="4002" actId="1076"/>
          <ac:spMkLst>
            <pc:docMk/>
            <pc:sldMk cId="2893649291" sldId="545"/>
            <ac:spMk id="34" creationId="{00000000-0000-0000-0000-000000000000}"/>
          </ac:spMkLst>
        </pc:spChg>
        <pc:picChg chg="mod">
          <ac:chgData name="Marika D'Addazio" userId="45153f1879aed1f1" providerId="LiveId" clId="{7A134046-B123-4201-8666-4E973A724D88}" dt="2024-04-20T10:56:32.832" v="4003" actId="14100"/>
          <ac:picMkLst>
            <pc:docMk/>
            <pc:sldMk cId="2893649291" sldId="545"/>
            <ac:picMk id="3" creationId="{00000000-0000-0000-0000-000000000000}"/>
          </ac:picMkLst>
        </pc:picChg>
        <pc:picChg chg="mod">
          <ac:chgData name="Marika D'Addazio" userId="45153f1879aed1f1" providerId="LiveId" clId="{7A134046-B123-4201-8666-4E973A724D88}" dt="2024-04-20T10:56:50.617" v="4011" actId="1076"/>
          <ac:picMkLst>
            <pc:docMk/>
            <pc:sldMk cId="2893649291" sldId="545"/>
            <ac:picMk id="8" creationId="{00000000-0000-0000-0000-000000000000}"/>
          </ac:picMkLst>
        </pc:picChg>
        <pc:picChg chg="mod">
          <ac:chgData name="Marika D'Addazio" userId="45153f1879aed1f1" providerId="LiveId" clId="{7A134046-B123-4201-8666-4E973A724D88}" dt="2024-04-20T10:56:53.381" v="4012" actId="1076"/>
          <ac:picMkLst>
            <pc:docMk/>
            <pc:sldMk cId="2893649291" sldId="545"/>
            <ac:picMk id="10" creationId="{00000000-0000-0000-0000-000000000000}"/>
          </ac:picMkLst>
        </pc:picChg>
        <pc:picChg chg="mod">
          <ac:chgData name="Marika D'Addazio" userId="45153f1879aed1f1" providerId="LiveId" clId="{7A134046-B123-4201-8666-4E973A724D88}" dt="2024-04-20T10:56:30.366" v="4002" actId="1076"/>
          <ac:picMkLst>
            <pc:docMk/>
            <pc:sldMk cId="2893649291" sldId="545"/>
            <ac:picMk id="11" creationId="{00000000-0000-0000-0000-000000000000}"/>
          </ac:picMkLst>
        </pc:picChg>
        <pc:picChg chg="add mod">
          <ac:chgData name="Marika D'Addazio" userId="45153f1879aed1f1" providerId="LiveId" clId="{7A134046-B123-4201-8666-4E973A724D88}" dt="2024-04-20T10:57:37.725" v="4018" actId="1076"/>
          <ac:picMkLst>
            <pc:docMk/>
            <pc:sldMk cId="2893649291" sldId="545"/>
            <ac:picMk id="16" creationId="{1F2A4F57-3BC9-7E0A-C47F-983680B2C217}"/>
          </ac:picMkLst>
        </pc:pic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2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20T10:56:30.366" v="4002" actId="1076"/>
          <ac:cxnSpMkLst>
            <pc:docMk/>
            <pc:sldMk cId="2893649291" sldId="545"/>
            <ac:cxnSpMk id="33" creationId="{00000000-0000-0000-0000-000000000000}"/>
          </ac:cxnSpMkLst>
        </pc:cxnChg>
      </pc:sldChg>
      <pc:sldChg chg="addSp delSp modSp add mod">
        <pc:chgData name="Marika D'Addazio" userId="45153f1879aed1f1" providerId="LiveId" clId="{7A134046-B123-4201-8666-4E973A724D88}" dt="2024-04-24T09:07:46.461" v="10219" actId="1038"/>
        <pc:sldMkLst>
          <pc:docMk/>
          <pc:sldMk cId="3162324487" sldId="546"/>
        </pc:sldMkLst>
        <pc:spChg chg="mod">
          <ac:chgData name="Marika D'Addazio" userId="45153f1879aed1f1" providerId="LiveId" clId="{7A134046-B123-4201-8666-4E973A724D88}" dt="2024-04-24T09:07:00.225" v="10064" actId="1076"/>
          <ac:spMkLst>
            <pc:docMk/>
            <pc:sldMk cId="3162324487" sldId="546"/>
            <ac:spMk id="5" creationId="{5FC749A0-14CC-CBD0-C523-E30793466FC2}"/>
          </ac:spMkLst>
        </pc:spChg>
        <pc:spChg chg="mod">
          <ac:chgData name="Marika D'Addazio" userId="45153f1879aed1f1" providerId="LiveId" clId="{7A134046-B123-4201-8666-4E973A724D88}" dt="2024-04-24T09:01:35.377" v="10019" actId="114"/>
          <ac:spMkLst>
            <pc:docMk/>
            <pc:sldMk cId="3162324487" sldId="546"/>
            <ac:spMk id="12" creationId="{7A154AF6-F4F4-6916-5BCA-B5AD8E9C0AEF}"/>
          </ac:spMkLst>
        </pc:spChg>
        <pc:spChg chg="add mod">
          <ac:chgData name="Marika D'Addazio" userId="45153f1879aed1f1" providerId="LiveId" clId="{7A134046-B123-4201-8666-4E973A724D88}" dt="2024-04-24T09:06:31.037" v="10057" actId="1076"/>
          <ac:spMkLst>
            <pc:docMk/>
            <pc:sldMk cId="3162324487" sldId="546"/>
            <ac:spMk id="17" creationId="{F3F20B79-5F19-5298-6FB8-0001C4BE23AC}"/>
          </ac:spMkLst>
        </pc:spChg>
        <pc:spChg chg="mod">
          <ac:chgData name="Marika D'Addazio" userId="45153f1879aed1f1" providerId="LiveId" clId="{7A134046-B123-4201-8666-4E973A724D88}" dt="2024-04-23T15:45:52.171" v="9570" actId="20577"/>
          <ac:spMkLst>
            <pc:docMk/>
            <pc:sldMk cId="3162324487" sldId="546"/>
            <ac:spMk id="18" creationId="{C52DDD53-7315-684B-8C76-7FA86CBBCD24}"/>
          </ac:spMkLst>
        </pc:spChg>
        <pc:spChg chg="add mod">
          <ac:chgData name="Marika D'Addazio" userId="45153f1879aed1f1" providerId="LiveId" clId="{7A134046-B123-4201-8666-4E973A724D88}" dt="2024-04-24T09:06:31.037" v="10057" actId="1076"/>
          <ac:spMkLst>
            <pc:docMk/>
            <pc:sldMk cId="3162324487" sldId="546"/>
            <ac:spMk id="19" creationId="{3B38E259-D7B4-3495-A6F4-57BB96A5123B}"/>
          </ac:spMkLst>
        </pc:spChg>
        <pc:spChg chg="add mod">
          <ac:chgData name="Marika D'Addazio" userId="45153f1879aed1f1" providerId="LiveId" clId="{7A134046-B123-4201-8666-4E973A724D88}" dt="2024-04-24T09:06:31.037" v="10057" actId="1076"/>
          <ac:spMkLst>
            <pc:docMk/>
            <pc:sldMk cId="3162324487" sldId="546"/>
            <ac:spMk id="21" creationId="{59DED4E7-7992-03DF-6899-1DAE504260DA}"/>
          </ac:spMkLst>
        </pc:spChg>
        <pc:spChg chg="add mod">
          <ac:chgData name="Marika D'Addazio" userId="45153f1879aed1f1" providerId="LiveId" clId="{7A134046-B123-4201-8666-4E973A724D88}" dt="2024-04-24T09:07:46.461" v="10219" actId="1038"/>
          <ac:spMkLst>
            <pc:docMk/>
            <pc:sldMk cId="3162324487" sldId="546"/>
            <ac:spMk id="27" creationId="{567ADD2B-13A4-9828-5111-A648676C4F65}"/>
          </ac:spMkLst>
        </pc:spChg>
        <pc:spChg chg="add mod">
          <ac:chgData name="Marika D'Addazio" userId="45153f1879aed1f1" providerId="LiveId" clId="{7A134046-B123-4201-8666-4E973A724D88}" dt="2024-04-24T09:07:40.600" v="10212" actId="1038"/>
          <ac:spMkLst>
            <pc:docMk/>
            <pc:sldMk cId="3162324487" sldId="546"/>
            <ac:spMk id="28" creationId="{45EBB84C-2A90-9F42-BA54-9B68239C4560}"/>
          </ac:spMkLst>
        </pc:spChg>
        <pc:picChg chg="del">
          <ac:chgData name="Marika D'Addazio" userId="45153f1879aed1f1" providerId="LiveId" clId="{7A134046-B123-4201-8666-4E973A724D88}" dt="2024-04-20T10:59:56.338" v="4096" actId="478"/>
          <ac:picMkLst>
            <pc:docMk/>
            <pc:sldMk cId="3162324487" sldId="546"/>
            <ac:picMk id="2" creationId="{9420F040-519D-3282-B45B-A2AE48CCFD0E}"/>
          </ac:picMkLst>
        </pc:picChg>
        <pc:picChg chg="add mod">
          <ac:chgData name="Marika D'Addazio" userId="45153f1879aed1f1" providerId="LiveId" clId="{7A134046-B123-4201-8666-4E973A724D88}" dt="2024-04-24T09:06:34.617" v="10058" actId="1076"/>
          <ac:picMkLst>
            <pc:docMk/>
            <pc:sldMk cId="3162324487" sldId="546"/>
            <ac:picMk id="3" creationId="{95E8C710-F5BC-6AFB-127B-4AB54F53B62E}"/>
          </ac:picMkLst>
        </pc:picChg>
        <pc:picChg chg="add mod">
          <ac:chgData name="Marika D'Addazio" userId="45153f1879aed1f1" providerId="LiveId" clId="{7A134046-B123-4201-8666-4E973A724D88}" dt="2024-04-24T09:06:44.526" v="10061" actId="1076"/>
          <ac:picMkLst>
            <pc:docMk/>
            <pc:sldMk cId="3162324487" sldId="546"/>
            <ac:picMk id="4" creationId="{FA4FCB0A-7227-E793-51E0-CAE48226266F}"/>
          </ac:picMkLst>
        </pc:picChg>
        <pc:picChg chg="add mod">
          <ac:chgData name="Marika D'Addazio" userId="45153f1879aed1f1" providerId="LiveId" clId="{7A134046-B123-4201-8666-4E973A724D88}" dt="2024-04-24T09:06:51.952" v="10063" actId="14100"/>
          <ac:picMkLst>
            <pc:docMk/>
            <pc:sldMk cId="3162324487" sldId="546"/>
            <ac:picMk id="6" creationId="{BF2AD3C2-D728-C977-8389-ADBBCE5C660B}"/>
          </ac:picMkLst>
        </pc:picChg>
        <pc:picChg chg="add mod">
          <ac:chgData name="Marika D'Addazio" userId="45153f1879aed1f1" providerId="LiveId" clId="{7A134046-B123-4201-8666-4E973A724D88}" dt="2024-04-24T09:06:31.037" v="10057" actId="1076"/>
          <ac:picMkLst>
            <pc:docMk/>
            <pc:sldMk cId="3162324487" sldId="546"/>
            <ac:picMk id="11" creationId="{47AD37B0-1B94-CE75-EB0D-7575DCCF116E}"/>
          </ac:picMkLst>
        </pc:pic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7" creationId="{BE927450-40B4-5EF0-D018-D2F8EABC3869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8" creationId="{C1C0E350-42C2-B15D-E13E-14D9CC833598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9" creationId="{F07F9FD5-A1E9-79C9-0348-08E271268C10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10" creationId="{4BEBCD0B-7105-5DB7-C589-605F4B1FB152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15" creationId="{706DB756-CB6D-8C9A-0C98-85418B968C37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16" creationId="{1E712C8E-80C7-6154-31AC-40BD87C2133B}"/>
          </ac:cxnSpMkLst>
        </pc:cxnChg>
        <pc:cxnChg chg="add mod">
          <ac:chgData name="Marika D'Addazio" userId="45153f1879aed1f1" providerId="LiveId" clId="{7A134046-B123-4201-8666-4E973A724D88}" dt="2024-04-24T09:06:31.037" v="10057" actId="1076"/>
          <ac:cxnSpMkLst>
            <pc:docMk/>
            <pc:sldMk cId="3162324487" sldId="546"/>
            <ac:cxnSpMk id="20" creationId="{E2491D9B-18BE-CF5D-7D7A-DBEBB2212959}"/>
          </ac:cxnSpMkLst>
        </pc:cxnChg>
      </pc:sldChg>
      <pc:sldChg chg="addSp delSp modSp add mod modNotesTx">
        <pc:chgData name="Marika D'Addazio" userId="45153f1879aed1f1" providerId="LiveId" clId="{7A134046-B123-4201-8666-4E973A724D88}" dt="2024-04-30T16:10:39.553" v="17307" actId="5793"/>
        <pc:sldMkLst>
          <pc:docMk/>
          <pc:sldMk cId="2095635238" sldId="547"/>
        </pc:sldMkLst>
        <pc:spChg chg="mod">
          <ac:chgData name="Marika D'Addazio" userId="45153f1879aed1f1" providerId="LiveId" clId="{7A134046-B123-4201-8666-4E973A724D88}" dt="2024-04-24T09:26:56.549" v="10423" actId="1076"/>
          <ac:spMkLst>
            <pc:docMk/>
            <pc:sldMk cId="2095635238" sldId="547"/>
            <ac:spMk id="5" creationId="{5FC749A0-14CC-CBD0-C523-E30793466FC2}"/>
          </ac:spMkLst>
        </pc:spChg>
        <pc:spChg chg="add mod">
          <ac:chgData name="Marika D'Addazio" userId="45153f1879aed1f1" providerId="LiveId" clId="{7A134046-B123-4201-8666-4E973A724D88}" dt="2024-04-24T09:27:53.865" v="10454" actId="1582"/>
          <ac:spMkLst>
            <pc:docMk/>
            <pc:sldMk cId="2095635238" sldId="547"/>
            <ac:spMk id="10" creationId="{BFC8CE36-CB8C-2E19-EB37-371A5B7A52BD}"/>
          </ac:spMkLst>
        </pc:spChg>
        <pc:spChg chg="mod">
          <ac:chgData name="Marika D'Addazio" userId="45153f1879aed1f1" providerId="LiveId" clId="{7A134046-B123-4201-8666-4E973A724D88}" dt="2024-04-24T09:24:09.982" v="10388" actId="114"/>
          <ac:spMkLst>
            <pc:docMk/>
            <pc:sldMk cId="2095635238" sldId="547"/>
            <ac:spMk id="12" creationId="{7A154AF6-F4F4-6916-5BCA-B5AD8E9C0AEF}"/>
          </ac:spMkLst>
        </pc:spChg>
        <pc:spChg chg="del">
          <ac:chgData name="Marika D'Addazio" userId="45153f1879aed1f1" providerId="LiveId" clId="{7A134046-B123-4201-8666-4E973A724D88}" dt="2024-04-20T11:02:07.258" v="4112" actId="478"/>
          <ac:spMkLst>
            <pc:docMk/>
            <pc:sldMk cId="2095635238" sldId="547"/>
            <ac:spMk id="17" creationId="{F3F20B79-5F19-5298-6FB8-0001C4BE23AC}"/>
          </ac:spMkLst>
        </pc:spChg>
        <pc:spChg chg="del">
          <ac:chgData name="Marika D'Addazio" userId="45153f1879aed1f1" providerId="LiveId" clId="{7A134046-B123-4201-8666-4E973A724D88}" dt="2024-04-20T11:02:07.258" v="4112" actId="478"/>
          <ac:spMkLst>
            <pc:docMk/>
            <pc:sldMk cId="2095635238" sldId="547"/>
            <ac:spMk id="19" creationId="{3B38E259-D7B4-3495-A6F4-57BB96A5123B}"/>
          </ac:spMkLst>
        </pc:spChg>
        <pc:spChg chg="del">
          <ac:chgData name="Marika D'Addazio" userId="45153f1879aed1f1" providerId="LiveId" clId="{7A134046-B123-4201-8666-4E973A724D88}" dt="2024-04-20T11:02:07.258" v="4112" actId="478"/>
          <ac:spMkLst>
            <pc:docMk/>
            <pc:sldMk cId="2095635238" sldId="547"/>
            <ac:spMk id="21" creationId="{59DED4E7-7992-03DF-6899-1DAE504260DA}"/>
          </ac:spMkLst>
        </pc:spChg>
        <pc:spChg chg="add del mod">
          <ac:chgData name="Marika D'Addazio" userId="45153f1879aed1f1" providerId="LiveId" clId="{7A134046-B123-4201-8666-4E973A724D88}" dt="2024-04-24T09:13:16.676" v="10226" actId="478"/>
          <ac:spMkLst>
            <pc:docMk/>
            <pc:sldMk cId="2095635238" sldId="547"/>
            <ac:spMk id="23" creationId="{6349B7A1-B8A1-52FA-1981-8939DE0CD41F}"/>
          </ac:spMkLst>
        </pc:spChg>
        <pc:spChg chg="add del mod">
          <ac:chgData name="Marika D'Addazio" userId="45153f1879aed1f1" providerId="LiveId" clId="{7A134046-B123-4201-8666-4E973A724D88}" dt="2024-04-24T09:13:22.596" v="10229" actId="478"/>
          <ac:spMkLst>
            <pc:docMk/>
            <pc:sldMk cId="2095635238" sldId="547"/>
            <ac:spMk id="24" creationId="{9B370FCD-C093-A598-5B4A-8EDAB74CB021}"/>
          </ac:spMkLst>
        </pc:spChg>
        <pc:spChg chg="add mod">
          <ac:chgData name="Marika D'Addazio" userId="45153f1879aed1f1" providerId="LiveId" clId="{7A134046-B123-4201-8666-4E973A724D88}" dt="2024-04-24T09:26:49.200" v="10422" actId="1076"/>
          <ac:spMkLst>
            <pc:docMk/>
            <pc:sldMk cId="2095635238" sldId="547"/>
            <ac:spMk id="25" creationId="{6EDBBC1A-23DF-32E2-220A-BC440E71B6C3}"/>
          </ac:spMkLst>
        </pc:spChg>
        <pc:picChg chg="add del mod">
          <ac:chgData name="Marika D'Addazio" userId="45153f1879aed1f1" providerId="LiveId" clId="{7A134046-B123-4201-8666-4E973A724D88}" dt="2024-04-24T09:13:21.015" v="10228" actId="478"/>
          <ac:picMkLst>
            <pc:docMk/>
            <pc:sldMk cId="2095635238" sldId="547"/>
            <ac:picMk id="2" creationId="{641CBCFF-AA17-F9B2-FCFE-43F860344EAA}"/>
          </ac:picMkLst>
        </pc:picChg>
        <pc:picChg chg="add mod modCrop">
          <ac:chgData name="Marika D'Addazio" userId="45153f1879aed1f1" providerId="LiveId" clId="{7A134046-B123-4201-8666-4E973A724D88}" dt="2024-04-24T09:26:16.714" v="10418" actId="1076"/>
          <ac:picMkLst>
            <pc:docMk/>
            <pc:sldMk cId="2095635238" sldId="547"/>
            <ac:picMk id="3" creationId="{384A2B84-A77D-B727-E935-56EE20FAA0B5}"/>
          </ac:picMkLst>
        </pc:picChg>
        <pc:picChg chg="del">
          <ac:chgData name="Marika D'Addazio" userId="45153f1879aed1f1" providerId="LiveId" clId="{7A134046-B123-4201-8666-4E973A724D88}" dt="2024-04-20T11:02:07.870" v="4113" actId="478"/>
          <ac:picMkLst>
            <pc:docMk/>
            <pc:sldMk cId="2095635238" sldId="547"/>
            <ac:picMk id="3" creationId="{95E8C710-F5BC-6AFB-127B-4AB54F53B62E}"/>
          </ac:picMkLst>
        </pc:picChg>
        <pc:picChg chg="del">
          <ac:chgData name="Marika D'Addazio" userId="45153f1879aed1f1" providerId="LiveId" clId="{7A134046-B123-4201-8666-4E973A724D88}" dt="2024-04-20T11:02:08.231" v="4114" actId="478"/>
          <ac:picMkLst>
            <pc:docMk/>
            <pc:sldMk cId="2095635238" sldId="547"/>
            <ac:picMk id="4" creationId="{FA4FCB0A-7227-E793-51E0-CAE48226266F}"/>
          </ac:picMkLst>
        </pc:picChg>
        <pc:picChg chg="del">
          <ac:chgData name="Marika D'Addazio" userId="45153f1879aed1f1" providerId="LiveId" clId="{7A134046-B123-4201-8666-4E973A724D88}" dt="2024-04-20T11:05:18.798" v="4629" actId="478"/>
          <ac:picMkLst>
            <pc:docMk/>
            <pc:sldMk cId="2095635238" sldId="547"/>
            <ac:picMk id="6" creationId="{BF2AD3C2-D728-C977-8389-ADBBCE5C660B}"/>
          </ac:picMkLst>
        </pc:picChg>
        <pc:picChg chg="add mod">
          <ac:chgData name="Marika D'Addazio" userId="45153f1879aed1f1" providerId="LiveId" clId="{7A134046-B123-4201-8666-4E973A724D88}" dt="2024-04-24T09:26:22.512" v="10419" actId="1076"/>
          <ac:picMkLst>
            <pc:docMk/>
            <pc:sldMk cId="2095635238" sldId="547"/>
            <ac:picMk id="7" creationId="{6541B15F-EC77-D56A-05F3-14C500A0D1F8}"/>
          </ac:picMkLst>
        </pc:picChg>
        <pc:picChg chg="del">
          <ac:chgData name="Marika D'Addazio" userId="45153f1879aed1f1" providerId="LiveId" clId="{7A134046-B123-4201-8666-4E973A724D88}" dt="2024-04-20T11:02:07.258" v="4112" actId="478"/>
          <ac:picMkLst>
            <pc:docMk/>
            <pc:sldMk cId="2095635238" sldId="547"/>
            <ac:picMk id="11" creationId="{47AD37B0-1B94-CE75-EB0D-7575DCCF116E}"/>
          </ac:picMkLst>
        </pc:picChg>
        <pc:picChg chg="add del mod">
          <ac:chgData name="Marika D'Addazio" userId="45153f1879aed1f1" providerId="LiveId" clId="{7A134046-B123-4201-8666-4E973A724D88}" dt="2024-04-24T09:13:14.460" v="10225" actId="478"/>
          <ac:picMkLst>
            <pc:docMk/>
            <pc:sldMk cId="2095635238" sldId="547"/>
            <ac:picMk id="22" creationId="{D0F68699-540D-E7E5-984E-09B969E0F6B1}"/>
          </ac:picMkLst>
        </pc:picChg>
        <pc:cxnChg chg="add del">
          <ac:chgData name="Marika D'Addazio" userId="45153f1879aed1f1" providerId="LiveId" clId="{7A134046-B123-4201-8666-4E973A724D88}" dt="2024-04-24T09:13:19.481" v="10227" actId="478"/>
          <ac:cxnSpMkLst>
            <pc:docMk/>
            <pc:sldMk cId="2095635238" sldId="547"/>
            <ac:cxnSpMk id="4" creationId="{091E2072-A021-A0CC-8FCD-36401C2C806D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7" creationId="{BE927450-40B4-5EF0-D018-D2F8EABC3869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8" creationId="{C1C0E350-42C2-B15D-E13E-14D9CC833598}"/>
          </ac:cxnSpMkLst>
        </pc:cxnChg>
        <pc:cxnChg chg="add del mod">
          <ac:chgData name="Marika D'Addazio" userId="45153f1879aed1f1" providerId="LiveId" clId="{7A134046-B123-4201-8666-4E973A724D88}" dt="2024-04-24T09:21:32.491" v="10331" actId="478"/>
          <ac:cxnSpMkLst>
            <pc:docMk/>
            <pc:sldMk cId="2095635238" sldId="547"/>
            <ac:cxnSpMk id="9" creationId="{7D55178C-7973-8FA9-0914-C30115761E95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9" creationId="{F07F9FD5-A1E9-79C9-0348-08E271268C10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10" creationId="{4BEBCD0B-7105-5DB7-C589-605F4B1FB152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15" creationId="{706DB756-CB6D-8C9A-0C98-85418B968C37}"/>
          </ac:cxnSpMkLst>
        </pc:cxnChg>
        <pc:cxnChg chg="add mod">
          <ac:chgData name="Marika D'Addazio" userId="45153f1879aed1f1" providerId="LiveId" clId="{7A134046-B123-4201-8666-4E973A724D88}" dt="2024-04-24T09:27:57.500" v="10457" actId="1035"/>
          <ac:cxnSpMkLst>
            <pc:docMk/>
            <pc:sldMk cId="2095635238" sldId="547"/>
            <ac:cxnSpMk id="15" creationId="{D0D64B94-7629-4821-3161-652B1B200809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16" creationId="{1E712C8E-80C7-6154-31AC-40BD87C2133B}"/>
          </ac:cxnSpMkLst>
        </pc:cxnChg>
        <pc:cxnChg chg="del">
          <ac:chgData name="Marika D'Addazio" userId="45153f1879aed1f1" providerId="LiveId" clId="{7A134046-B123-4201-8666-4E973A724D88}" dt="2024-04-20T11:02:07.258" v="4112" actId="478"/>
          <ac:cxnSpMkLst>
            <pc:docMk/>
            <pc:sldMk cId="2095635238" sldId="547"/>
            <ac:cxnSpMk id="20" creationId="{E2491D9B-18BE-CF5D-7D7A-DBEBB2212959}"/>
          </ac:cxnSpMkLst>
        </pc:cxnChg>
      </pc:sldChg>
      <pc:sldChg chg="addSp delSp modSp add mod ord">
        <pc:chgData name="Marika D'Addazio" userId="45153f1879aed1f1" providerId="LiveId" clId="{7A134046-B123-4201-8666-4E973A724D88}" dt="2024-04-24T09:29:32.089" v="10484" actId="20577"/>
        <pc:sldMkLst>
          <pc:docMk/>
          <pc:sldMk cId="439669853" sldId="548"/>
        </pc:sldMkLst>
        <pc:spChg chg="add del mod">
          <ac:chgData name="Marika D'Addazio" userId="45153f1879aed1f1" providerId="LiveId" clId="{7A134046-B123-4201-8666-4E973A724D88}" dt="2024-04-22T10:33:52.222" v="7093" actId="478"/>
          <ac:spMkLst>
            <pc:docMk/>
            <pc:sldMk cId="439669853" sldId="548"/>
            <ac:spMk id="3" creationId="{F6450206-5256-B78C-76DB-2F8B0A752418}"/>
          </ac:spMkLst>
        </pc:spChg>
        <pc:spChg chg="add del mod">
          <ac:chgData name="Marika D'Addazio" userId="45153f1879aed1f1" providerId="LiveId" clId="{7A134046-B123-4201-8666-4E973A724D88}" dt="2024-04-22T10:33:52.222" v="7093" actId="478"/>
          <ac:spMkLst>
            <pc:docMk/>
            <pc:sldMk cId="439669853" sldId="548"/>
            <ac:spMk id="5" creationId="{66FA862A-F096-1E09-8553-13CD80650516}"/>
          </ac:spMkLst>
        </pc:spChg>
        <pc:spChg chg="add del mod">
          <ac:chgData name="Marika D'Addazio" userId="45153f1879aed1f1" providerId="LiveId" clId="{7A134046-B123-4201-8666-4E973A724D88}" dt="2024-04-22T10:33:52.222" v="7093" actId="478"/>
          <ac:spMkLst>
            <pc:docMk/>
            <pc:sldMk cId="439669853" sldId="548"/>
            <ac:spMk id="7" creationId="{FC06804E-A7A6-EA64-2946-42989E84FD9B}"/>
          </ac:spMkLst>
        </pc:spChg>
        <pc:spChg chg="mod">
          <ac:chgData name="Marika D'Addazio" userId="45153f1879aed1f1" providerId="LiveId" clId="{7A134046-B123-4201-8666-4E973A724D88}" dt="2024-04-24T08:22:08.304" v="9707" actId="114"/>
          <ac:spMkLst>
            <pc:docMk/>
            <pc:sldMk cId="439669853" sldId="548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4T09:29:32.089" v="10484" actId="20577"/>
          <ac:spMkLst>
            <pc:docMk/>
            <pc:sldMk cId="439669853" sldId="548"/>
            <ac:spMk id="12" creationId="{0E58D01B-FEBD-254F-BD19-2A4C360E2B91}"/>
          </ac:spMkLst>
        </pc:spChg>
        <pc:spChg chg="del">
          <ac:chgData name="Marika D'Addazio" userId="45153f1879aed1f1" providerId="LiveId" clId="{7A134046-B123-4201-8666-4E973A724D88}" dt="2024-04-20T11:15:44.585" v="4872" actId="478"/>
          <ac:spMkLst>
            <pc:docMk/>
            <pc:sldMk cId="439669853" sldId="548"/>
            <ac:spMk id="13" creationId="{928B4C86-41B5-E142-AFEC-E47601FFC568}"/>
          </ac:spMkLst>
        </pc:spChg>
        <pc:spChg chg="del">
          <ac:chgData name="Marika D'Addazio" userId="45153f1879aed1f1" providerId="LiveId" clId="{7A134046-B123-4201-8666-4E973A724D88}" dt="2024-04-20T11:15:45.213" v="4873" actId="478"/>
          <ac:spMkLst>
            <pc:docMk/>
            <pc:sldMk cId="439669853" sldId="548"/>
            <ac:spMk id="14" creationId="{33B1F55A-8900-7B46-9E88-0B9C5510B56A}"/>
          </ac:spMkLst>
        </pc:spChg>
        <pc:spChg chg="del">
          <ac:chgData name="Marika D'Addazio" userId="45153f1879aed1f1" providerId="LiveId" clId="{7A134046-B123-4201-8666-4E973A724D88}" dt="2024-04-20T11:15:45.872" v="4874" actId="478"/>
          <ac:spMkLst>
            <pc:docMk/>
            <pc:sldMk cId="439669853" sldId="548"/>
            <ac:spMk id="15" creationId="{2CFB5BE4-5026-AB4D-ACE7-77642B10D8A6}"/>
          </ac:spMkLst>
        </pc:spChg>
      </pc:sldChg>
      <pc:sldChg chg="add del">
        <pc:chgData name="Marika D'Addazio" userId="45153f1879aed1f1" providerId="LiveId" clId="{7A134046-B123-4201-8666-4E973A724D88}" dt="2024-04-20T11:18:19.825" v="4899" actId="47"/>
        <pc:sldMkLst>
          <pc:docMk/>
          <pc:sldMk cId="2124384864" sldId="549"/>
        </pc:sldMkLst>
      </pc:sldChg>
      <pc:sldChg chg="modSp add mod ord">
        <pc:chgData name="Marika D'Addazio" userId="45153f1879aed1f1" providerId="LiveId" clId="{7A134046-B123-4201-8666-4E973A724D88}" dt="2024-04-29T07:59:06.611" v="16906" actId="20577"/>
        <pc:sldMkLst>
          <pc:docMk/>
          <pc:sldMk cId="1022760031" sldId="550"/>
        </pc:sldMkLst>
        <pc:spChg chg="mod">
          <ac:chgData name="Marika D'Addazio" userId="45153f1879aed1f1" providerId="LiveId" clId="{7A134046-B123-4201-8666-4E973A724D88}" dt="2024-04-24T08:22:02.158" v="9706" actId="114"/>
          <ac:spMkLst>
            <pc:docMk/>
            <pc:sldMk cId="1022760031" sldId="550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4T09:28:46.129" v="10471" actId="20577"/>
          <ac:spMkLst>
            <pc:docMk/>
            <pc:sldMk cId="1022760031" sldId="550"/>
            <ac:spMk id="12" creationId="{0E58D01B-FEBD-254F-BD19-2A4C360E2B91}"/>
          </ac:spMkLst>
        </pc:spChg>
        <pc:spChg chg="mod">
          <ac:chgData name="Marika D'Addazio" userId="45153f1879aed1f1" providerId="LiveId" clId="{7A134046-B123-4201-8666-4E973A724D88}" dt="2024-04-22T09:54:11.541" v="6014" actId="20577"/>
          <ac:spMkLst>
            <pc:docMk/>
            <pc:sldMk cId="1022760031" sldId="550"/>
            <ac:spMk id="13" creationId="{928B4C86-41B5-E142-AFEC-E47601FFC568}"/>
          </ac:spMkLst>
        </pc:spChg>
        <pc:spChg chg="mod">
          <ac:chgData name="Marika D'Addazio" userId="45153f1879aed1f1" providerId="LiveId" clId="{7A134046-B123-4201-8666-4E973A724D88}" dt="2024-04-29T07:59:06.611" v="16906" actId="20577"/>
          <ac:spMkLst>
            <pc:docMk/>
            <pc:sldMk cId="1022760031" sldId="550"/>
            <ac:spMk id="14" creationId="{33B1F55A-8900-7B46-9E88-0B9C5510B56A}"/>
          </ac:spMkLst>
        </pc:spChg>
        <pc:spChg chg="mod">
          <ac:chgData name="Marika D'Addazio" userId="45153f1879aed1f1" providerId="LiveId" clId="{7A134046-B123-4201-8666-4E973A724D88}" dt="2024-04-20T12:59:07.720" v="4907" actId="404"/>
          <ac:spMkLst>
            <pc:docMk/>
            <pc:sldMk cId="1022760031" sldId="550"/>
            <ac:spMk id="15" creationId="{2CFB5BE4-5026-AB4D-ACE7-77642B10D8A6}"/>
          </ac:spMkLst>
        </pc:spChg>
      </pc:sldChg>
      <pc:sldChg chg="addSp delSp modSp add mod ord">
        <pc:chgData name="Marika D'Addazio" userId="45153f1879aed1f1" providerId="LiveId" clId="{7A134046-B123-4201-8666-4E973A724D88}" dt="2024-04-29T08:01:56.092" v="16977" actId="11"/>
        <pc:sldMkLst>
          <pc:docMk/>
          <pc:sldMk cId="333149352" sldId="551"/>
        </pc:sldMkLst>
        <pc:spChg chg="add del mod">
          <ac:chgData name="Marika D'Addazio" userId="45153f1879aed1f1" providerId="LiveId" clId="{7A134046-B123-4201-8666-4E973A724D88}" dt="2024-04-22T10:34:06.609" v="7095" actId="478"/>
          <ac:spMkLst>
            <pc:docMk/>
            <pc:sldMk cId="333149352" sldId="551"/>
            <ac:spMk id="3" creationId="{46940783-A71B-124B-C828-0854A6C3BD72}"/>
          </ac:spMkLst>
        </pc:spChg>
        <pc:spChg chg="mod">
          <ac:chgData name="Marika D'Addazio" userId="45153f1879aed1f1" providerId="LiveId" clId="{7A134046-B123-4201-8666-4E973A724D88}" dt="2024-04-24T10:58:17.776" v="12542" actId="114"/>
          <ac:spMkLst>
            <pc:docMk/>
            <pc:sldMk cId="333149352" sldId="551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9T08:01:47.132" v="16976" actId="11"/>
          <ac:spMkLst>
            <pc:docMk/>
            <pc:sldMk cId="333149352" sldId="551"/>
            <ac:spMk id="12" creationId="{0E58D01B-FEBD-254F-BD19-2A4C360E2B91}"/>
          </ac:spMkLst>
        </pc:spChg>
        <pc:spChg chg="mod">
          <ac:chgData name="Marika D'Addazio" userId="45153f1879aed1f1" providerId="LiveId" clId="{7A134046-B123-4201-8666-4E973A724D88}" dt="2024-04-29T08:01:56.092" v="16977" actId="11"/>
          <ac:spMkLst>
            <pc:docMk/>
            <pc:sldMk cId="333149352" sldId="551"/>
            <ac:spMk id="13" creationId="{928B4C86-41B5-E142-AFEC-E47601FFC568}"/>
          </ac:spMkLst>
        </pc:spChg>
        <pc:spChg chg="mod">
          <ac:chgData name="Marika D'Addazio" userId="45153f1879aed1f1" providerId="LiveId" clId="{7A134046-B123-4201-8666-4E973A724D88}" dt="2024-04-29T07:59:30.057" v="16907"/>
          <ac:spMkLst>
            <pc:docMk/>
            <pc:sldMk cId="333149352" sldId="551"/>
            <ac:spMk id="14" creationId="{33B1F55A-8900-7B46-9E88-0B9C5510B56A}"/>
          </ac:spMkLst>
        </pc:spChg>
        <pc:spChg chg="del">
          <ac:chgData name="Marika D'Addazio" userId="45153f1879aed1f1" providerId="LiveId" clId="{7A134046-B123-4201-8666-4E973A724D88}" dt="2024-04-20T11:18:06.944" v="4895" actId="478"/>
          <ac:spMkLst>
            <pc:docMk/>
            <pc:sldMk cId="333149352" sldId="551"/>
            <ac:spMk id="15" creationId="{2CFB5BE4-5026-AB4D-ACE7-77642B10D8A6}"/>
          </ac:spMkLst>
        </pc:spChg>
      </pc:sldChg>
      <pc:sldChg chg="modSp add mod ord">
        <pc:chgData name="Marika D'Addazio" userId="45153f1879aed1f1" providerId="LiveId" clId="{7A134046-B123-4201-8666-4E973A724D88}" dt="2024-04-29T08:01:30.610" v="16975" actId="11"/>
        <pc:sldMkLst>
          <pc:docMk/>
          <pc:sldMk cId="2195771727" sldId="552"/>
        </pc:sldMkLst>
        <pc:spChg chg="mod">
          <ac:chgData name="Marika D'Addazio" userId="45153f1879aed1f1" providerId="LiveId" clId="{7A134046-B123-4201-8666-4E973A724D88}" dt="2024-04-22T14:24:59.753" v="7679" actId="20577"/>
          <ac:spMkLst>
            <pc:docMk/>
            <pc:sldMk cId="2195771727" sldId="552"/>
            <ac:spMk id="9" creationId="{86DC82F3-74AD-8949-9F17-1567DC762730}"/>
          </ac:spMkLst>
        </pc:spChg>
        <pc:spChg chg="mod">
          <ac:chgData name="Marika D'Addazio" userId="45153f1879aed1f1" providerId="LiveId" clId="{7A134046-B123-4201-8666-4E973A724D88}" dt="2024-04-29T08:00:59.984" v="16972" actId="11"/>
          <ac:spMkLst>
            <pc:docMk/>
            <pc:sldMk cId="2195771727" sldId="552"/>
            <ac:spMk id="12" creationId="{0E58D01B-FEBD-254F-BD19-2A4C360E2B91}"/>
          </ac:spMkLst>
        </pc:spChg>
        <pc:spChg chg="mod">
          <ac:chgData name="Marika D'Addazio" userId="45153f1879aed1f1" providerId="LiveId" clId="{7A134046-B123-4201-8666-4E973A724D88}" dt="2024-04-29T08:01:15.992" v="16973" actId="11"/>
          <ac:spMkLst>
            <pc:docMk/>
            <pc:sldMk cId="2195771727" sldId="552"/>
            <ac:spMk id="13" creationId="{928B4C86-41B5-E142-AFEC-E47601FFC568}"/>
          </ac:spMkLst>
        </pc:spChg>
        <pc:spChg chg="mod">
          <ac:chgData name="Marika D'Addazio" userId="45153f1879aed1f1" providerId="LiveId" clId="{7A134046-B123-4201-8666-4E973A724D88}" dt="2024-04-29T08:01:30.610" v="16975" actId="11"/>
          <ac:spMkLst>
            <pc:docMk/>
            <pc:sldMk cId="2195771727" sldId="552"/>
            <ac:spMk id="14" creationId="{33B1F55A-8900-7B46-9E88-0B9C5510B56A}"/>
          </ac:spMkLst>
        </pc:spChg>
        <pc:spChg chg="mod">
          <ac:chgData name="Marika D'Addazio" userId="45153f1879aed1f1" providerId="LiveId" clId="{7A134046-B123-4201-8666-4E973A724D88}" dt="2024-04-20T12:59:21.208" v="4910" actId="403"/>
          <ac:spMkLst>
            <pc:docMk/>
            <pc:sldMk cId="2195771727" sldId="552"/>
            <ac:spMk id="15" creationId="{2CFB5BE4-5026-AB4D-ACE7-77642B10D8A6}"/>
          </ac:spMkLst>
        </pc:spChg>
      </pc:sldChg>
      <pc:sldChg chg="addSp delSp modSp add mod ord modNotesTx">
        <pc:chgData name="Marika D'Addazio" userId="45153f1879aed1f1" providerId="LiveId" clId="{7A134046-B123-4201-8666-4E973A724D88}" dt="2024-04-24T10:11:12.188" v="11118" actId="20577"/>
        <pc:sldMkLst>
          <pc:docMk/>
          <pc:sldMk cId="332430649" sldId="553"/>
        </pc:sldMkLst>
        <pc:spChg chg="del">
          <ac:chgData name="Marika D'Addazio" userId="45153f1879aed1f1" providerId="LiveId" clId="{7A134046-B123-4201-8666-4E973A724D88}" dt="2024-04-22T08:20:58.876" v="5282" actId="478"/>
          <ac:spMkLst>
            <pc:docMk/>
            <pc:sldMk cId="332430649" sldId="553"/>
            <ac:spMk id="2" creationId="{8A023022-5F9B-CE57-5E7B-A03493656467}"/>
          </ac:spMkLst>
        </pc:spChg>
        <pc:spChg chg="add mod">
          <ac:chgData name="Marika D'Addazio" userId="45153f1879aed1f1" providerId="LiveId" clId="{7A134046-B123-4201-8666-4E973A724D88}" dt="2024-04-22T08:48:33.890" v="5284"/>
          <ac:spMkLst>
            <pc:docMk/>
            <pc:sldMk cId="332430649" sldId="553"/>
            <ac:spMk id="3" creationId="{ED9ECC61-9E83-85A4-857F-93426B1CC7DF}"/>
          </ac:spMkLst>
        </pc:spChg>
        <pc:spChg chg="mod">
          <ac:chgData name="Marika D'Addazio" userId="45153f1879aed1f1" providerId="LiveId" clId="{7A134046-B123-4201-8666-4E973A724D88}" dt="2024-04-22T08:51:12.201" v="5334" actId="1036"/>
          <ac:spMkLst>
            <pc:docMk/>
            <pc:sldMk cId="332430649" sldId="553"/>
            <ac:spMk id="5" creationId="{04C1AF52-8C98-AA81-8A78-9162A3ED6F16}"/>
          </ac:spMkLst>
        </pc:spChg>
        <pc:spChg chg="mod">
          <ac:chgData name="Marika D'Addazio" userId="45153f1879aed1f1" providerId="LiveId" clId="{7A134046-B123-4201-8666-4E973A724D88}" dt="2024-04-22T08:51:12.201" v="5334" actId="1036"/>
          <ac:spMkLst>
            <pc:docMk/>
            <pc:sldMk cId="332430649" sldId="553"/>
            <ac:spMk id="6" creationId="{371E77EE-5BEC-1329-C964-B272DF35D624}"/>
          </ac:spMkLst>
        </pc:spChg>
        <pc:spChg chg="mod">
          <ac:chgData name="Marika D'Addazio" userId="45153f1879aed1f1" providerId="LiveId" clId="{7A134046-B123-4201-8666-4E973A724D88}" dt="2024-04-22T08:51:12.201" v="5334" actId="1036"/>
          <ac:spMkLst>
            <pc:docMk/>
            <pc:sldMk cId="332430649" sldId="553"/>
            <ac:spMk id="7" creationId="{D756F687-D806-56C5-74EF-5AB36F184839}"/>
          </ac:spMkLst>
        </pc:spChg>
        <pc:spChg chg="mod">
          <ac:chgData name="Marika D'Addazio" userId="45153f1879aed1f1" providerId="LiveId" clId="{7A134046-B123-4201-8666-4E973A724D88}" dt="2024-04-22T08:51:12.201" v="5334" actId="1036"/>
          <ac:spMkLst>
            <pc:docMk/>
            <pc:sldMk cId="332430649" sldId="553"/>
            <ac:spMk id="8" creationId="{53F2AAD1-F144-1CFE-4930-5EA8F0A4C8D6}"/>
          </ac:spMkLst>
        </pc:spChg>
        <pc:spChg chg="add mod">
          <ac:chgData name="Marika D'Addazio" userId="45153f1879aed1f1" providerId="LiveId" clId="{7A134046-B123-4201-8666-4E973A724D88}" dt="2024-04-22T08:48:38.386" v="5285"/>
          <ac:spMkLst>
            <pc:docMk/>
            <pc:sldMk cId="332430649" sldId="553"/>
            <ac:spMk id="9" creationId="{06C30A95-56BD-8766-0704-889AC66C9A9C}"/>
          </ac:spMkLst>
        </pc:spChg>
        <pc:spChg chg="add mod">
          <ac:chgData name="Marika D'Addazio" userId="45153f1879aed1f1" providerId="LiveId" clId="{7A134046-B123-4201-8666-4E973A724D88}" dt="2024-04-22T08:51:49.121" v="5356" actId="20577"/>
          <ac:spMkLst>
            <pc:docMk/>
            <pc:sldMk cId="332430649" sldId="553"/>
            <ac:spMk id="10" creationId="{1635B43C-1C12-A339-65AD-0532B20E5CBD}"/>
          </ac:spMkLst>
        </pc:spChg>
        <pc:spChg chg="add mod">
          <ac:chgData name="Marika D'Addazio" userId="45153f1879aed1f1" providerId="LiveId" clId="{7A134046-B123-4201-8666-4E973A724D88}" dt="2024-04-24T09:34:08.586" v="10851" actId="20577"/>
          <ac:spMkLst>
            <pc:docMk/>
            <pc:sldMk cId="332430649" sldId="553"/>
            <ac:spMk id="11" creationId="{E66742A3-A001-BC26-F255-CECFDE9A1194}"/>
          </ac:spMkLst>
        </pc:spChg>
        <pc:spChg chg="mod">
          <ac:chgData name="Marika D'Addazio" userId="45153f1879aed1f1" providerId="LiveId" clId="{7A134046-B123-4201-8666-4E973A724D88}" dt="2024-04-24T09:34:26.180" v="10853" actId="114"/>
          <ac:spMkLst>
            <pc:docMk/>
            <pc:sldMk cId="332430649" sldId="553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2T08:50:59.215" v="5316" actId="1076"/>
          <ac:spMkLst>
            <pc:docMk/>
            <pc:sldMk cId="332430649" sldId="553"/>
            <ac:spMk id="14" creationId="{192D4146-1DC5-DC86-9C56-4DCAEC099FE9}"/>
          </ac:spMkLst>
        </pc:spChg>
        <pc:spChg chg="add del mod">
          <ac:chgData name="Marika D'Addazio" userId="45153f1879aed1f1" providerId="LiveId" clId="{7A134046-B123-4201-8666-4E973A724D88}" dt="2024-04-22T09:04:49.984" v="5623" actId="478"/>
          <ac:spMkLst>
            <pc:docMk/>
            <pc:sldMk cId="332430649" sldId="553"/>
            <ac:spMk id="15" creationId="{5A0AAFFD-EE58-8701-7327-467E9969C6A8}"/>
          </ac:spMkLst>
        </pc:spChg>
        <pc:spChg chg="mod">
          <ac:chgData name="Marika D'Addazio" userId="45153f1879aed1f1" providerId="LiveId" clId="{7A134046-B123-4201-8666-4E973A724D88}" dt="2024-04-22T08:20:40.646" v="5280" actId="20577"/>
          <ac:spMkLst>
            <pc:docMk/>
            <pc:sldMk cId="332430649" sldId="553"/>
            <ac:spMk id="18" creationId="{C52DDD53-7315-684B-8C76-7FA86CBBCD24}"/>
          </ac:spMkLst>
        </pc:spChg>
        <pc:spChg chg="del">
          <ac:chgData name="Marika D'Addazio" userId="45153f1879aed1f1" providerId="LiveId" clId="{7A134046-B123-4201-8666-4E973A724D88}" dt="2024-04-22T08:20:56.444" v="5281" actId="478"/>
          <ac:spMkLst>
            <pc:docMk/>
            <pc:sldMk cId="332430649" sldId="553"/>
            <ac:spMk id="25" creationId="{F3C35ACE-5B60-A9A6-5D8D-D98269C2E4FC}"/>
          </ac:spMkLst>
        </pc:spChg>
        <pc:spChg chg="del">
          <ac:chgData name="Marika D'Addazio" userId="45153f1879aed1f1" providerId="LiveId" clId="{7A134046-B123-4201-8666-4E973A724D88}" dt="2024-04-22T08:20:56.444" v="5281" actId="478"/>
          <ac:spMkLst>
            <pc:docMk/>
            <pc:sldMk cId="332430649" sldId="553"/>
            <ac:spMk id="26" creationId="{A2BCDE00-98CA-0174-58B4-72BC6D31E86E}"/>
          </ac:spMkLst>
        </pc:spChg>
        <pc:spChg chg="del">
          <ac:chgData name="Marika D'Addazio" userId="45153f1879aed1f1" providerId="LiveId" clId="{7A134046-B123-4201-8666-4E973A724D88}" dt="2024-04-22T08:20:56.444" v="5281" actId="478"/>
          <ac:spMkLst>
            <pc:docMk/>
            <pc:sldMk cId="332430649" sldId="553"/>
            <ac:spMk id="27" creationId="{6FDB5E46-F9C4-1F85-590E-0A0ECA702EBA}"/>
          </ac:spMkLst>
        </pc:spChg>
        <pc:spChg chg="del">
          <ac:chgData name="Marika D'Addazio" userId="45153f1879aed1f1" providerId="LiveId" clId="{7A134046-B123-4201-8666-4E973A724D88}" dt="2024-04-22T08:20:56.444" v="5281" actId="478"/>
          <ac:spMkLst>
            <pc:docMk/>
            <pc:sldMk cId="332430649" sldId="553"/>
            <ac:spMk id="28" creationId="{0B972C12-138A-9594-B267-70A35B9C777F}"/>
          </ac:spMkLst>
        </pc:spChg>
        <pc:spChg chg="del">
          <ac:chgData name="Marika D'Addazio" userId="45153f1879aed1f1" providerId="LiveId" clId="{7A134046-B123-4201-8666-4E973A724D88}" dt="2024-04-22T08:21:02.386" v="5283" actId="478"/>
          <ac:spMkLst>
            <pc:docMk/>
            <pc:sldMk cId="332430649" sldId="553"/>
            <ac:spMk id="34" creationId="{FF10DEC2-08DE-E9AF-BC4F-15B69A86ED09}"/>
          </ac:spMkLst>
        </pc:spChg>
        <pc:picChg chg="mod">
          <ac:chgData name="Marika D'Addazio" userId="45153f1879aed1f1" providerId="LiveId" clId="{7A134046-B123-4201-8666-4E973A724D88}" dt="2024-04-22T08:51:12.201" v="5334" actId="1036"/>
          <ac:picMkLst>
            <pc:docMk/>
            <pc:sldMk cId="332430649" sldId="553"/>
            <ac:picMk id="4" creationId="{6F389B65-FA6E-BC09-2F27-199C2A3FAD07}"/>
          </ac:picMkLst>
        </pc:picChg>
        <pc:picChg chg="del">
          <ac:chgData name="Marika D'Addazio" userId="45153f1879aed1f1" providerId="LiveId" clId="{7A134046-B123-4201-8666-4E973A724D88}" dt="2024-04-22T08:20:56.444" v="5281" actId="478"/>
          <ac:picMkLst>
            <pc:docMk/>
            <pc:sldMk cId="332430649" sldId="553"/>
            <ac:picMk id="24" creationId="{558E8D19-D5B1-B54C-715F-F82AB889965B}"/>
          </ac:picMkLst>
        </pc:picChg>
      </pc:sldChg>
      <pc:sldChg chg="addSp delSp modSp new del mod modClrScheme chgLayout">
        <pc:chgData name="Marika D'Addazio" userId="45153f1879aed1f1" providerId="LiveId" clId="{7A134046-B123-4201-8666-4E973A724D88}" dt="2024-04-22T07:56:42.117" v="4926" actId="47"/>
        <pc:sldMkLst>
          <pc:docMk/>
          <pc:sldMk cId="4248042132" sldId="553"/>
        </pc:sldMkLst>
        <pc:spChg chg="del mod ord">
          <ac:chgData name="Marika D'Addazio" userId="45153f1879aed1f1" providerId="LiveId" clId="{7A134046-B123-4201-8666-4E973A724D88}" dt="2024-04-22T07:56:13.752" v="4921" actId="700"/>
          <ac:spMkLst>
            <pc:docMk/>
            <pc:sldMk cId="4248042132" sldId="553"/>
            <ac:spMk id="2" creationId="{1539A78D-4B2E-6306-4FA2-D09042B31C2C}"/>
          </ac:spMkLst>
        </pc:spChg>
        <pc:spChg chg="del mod ord">
          <ac:chgData name="Marika D'Addazio" userId="45153f1879aed1f1" providerId="LiveId" clId="{7A134046-B123-4201-8666-4E973A724D88}" dt="2024-04-22T07:56:13.752" v="4921" actId="700"/>
          <ac:spMkLst>
            <pc:docMk/>
            <pc:sldMk cId="4248042132" sldId="553"/>
            <ac:spMk id="3" creationId="{BE14BD78-41DA-6B32-FE49-F5A8A77A981E}"/>
          </ac:spMkLst>
        </pc:spChg>
        <pc:spChg chg="del">
          <ac:chgData name="Marika D'Addazio" userId="45153f1879aed1f1" providerId="LiveId" clId="{7A134046-B123-4201-8666-4E973A724D88}" dt="2024-04-22T07:56:13.752" v="4921" actId="700"/>
          <ac:spMkLst>
            <pc:docMk/>
            <pc:sldMk cId="4248042132" sldId="553"/>
            <ac:spMk id="4" creationId="{21BA8DF5-7AA8-01F3-6F48-9838169D803A}"/>
          </ac:spMkLst>
        </pc:spChg>
        <pc:spChg chg="add mod ord">
          <ac:chgData name="Marika D'Addazio" userId="45153f1879aed1f1" providerId="LiveId" clId="{7A134046-B123-4201-8666-4E973A724D88}" dt="2024-04-22T07:56:21.369" v="4922"/>
          <ac:spMkLst>
            <pc:docMk/>
            <pc:sldMk cId="4248042132" sldId="553"/>
            <ac:spMk id="5" creationId="{2A980565-63C9-A6A8-5E4E-14F92D60B564}"/>
          </ac:spMkLst>
        </pc:spChg>
        <pc:spChg chg="add mod ord">
          <ac:chgData name="Marika D'Addazio" userId="45153f1879aed1f1" providerId="LiveId" clId="{7A134046-B123-4201-8666-4E973A724D88}" dt="2024-04-22T07:56:40.063" v="4925" actId="1076"/>
          <ac:spMkLst>
            <pc:docMk/>
            <pc:sldMk cId="4248042132" sldId="553"/>
            <ac:spMk id="6" creationId="{3F45F2DB-6653-A0D7-7349-D1E749122C86}"/>
          </ac:spMkLst>
        </pc:spChg>
      </pc:sldChg>
      <pc:sldChg chg="addSp delSp modSp add mod ord modNotesTx">
        <pc:chgData name="Marika D'Addazio" userId="45153f1879aed1f1" providerId="LiveId" clId="{7A134046-B123-4201-8666-4E973A724D88}" dt="2024-04-29T07:49:06.582" v="16658" actId="1038"/>
        <pc:sldMkLst>
          <pc:docMk/>
          <pc:sldMk cId="1231644288" sldId="554"/>
        </pc:sldMkLst>
        <pc:spChg chg="del">
          <ac:chgData name="Marika D'Addazio" userId="45153f1879aed1f1" providerId="LiveId" clId="{7A134046-B123-4201-8666-4E973A724D88}" dt="2024-04-22T09:32:11.333" v="5754" actId="478"/>
          <ac:spMkLst>
            <pc:docMk/>
            <pc:sldMk cId="1231644288" sldId="554"/>
            <ac:spMk id="2" creationId="{8A023022-5F9B-CE57-5E7B-A03493656467}"/>
          </ac:spMkLst>
        </pc:spChg>
        <pc:spChg chg="add mod">
          <ac:chgData name="Marika D'Addazio" userId="45153f1879aed1f1" providerId="LiveId" clId="{7A134046-B123-4201-8666-4E973A724D88}" dt="2024-04-24T10:24:10.113" v="11561" actId="1036"/>
          <ac:spMkLst>
            <pc:docMk/>
            <pc:sldMk cId="1231644288" sldId="554"/>
            <ac:spMk id="2" creationId="{D4DB6647-8D00-36DD-4C5B-43AC1A6C8928}"/>
          </ac:spMkLst>
        </pc:spChg>
        <pc:spChg chg="add mod">
          <ac:chgData name="Marika D'Addazio" userId="45153f1879aed1f1" providerId="LiveId" clId="{7A134046-B123-4201-8666-4E973A724D88}" dt="2024-04-24T10:24:30.363" v="11645" actId="1036"/>
          <ac:spMkLst>
            <pc:docMk/>
            <pc:sldMk cId="1231644288" sldId="554"/>
            <ac:spMk id="3" creationId="{B1A17F46-DAF0-3B93-1081-D56E63CA9140}"/>
          </ac:spMkLst>
        </pc:spChg>
        <pc:spChg chg="del">
          <ac:chgData name="Marika D'Addazio" userId="45153f1879aed1f1" providerId="LiveId" clId="{7A134046-B123-4201-8666-4E973A724D88}" dt="2024-04-22T09:04:04.957" v="5508" actId="478"/>
          <ac:spMkLst>
            <pc:docMk/>
            <pc:sldMk cId="1231644288" sldId="554"/>
            <ac:spMk id="5" creationId="{04C1AF52-8C98-AA81-8A78-9162A3ED6F16}"/>
          </ac:spMkLst>
        </pc:spChg>
        <pc:spChg chg="add mod">
          <ac:chgData name="Marika D'Addazio" userId="45153f1879aed1f1" providerId="LiveId" clId="{7A134046-B123-4201-8666-4E973A724D88}" dt="2024-04-24T10:24:02.657" v="11557" actId="1076"/>
          <ac:spMkLst>
            <pc:docMk/>
            <pc:sldMk cId="1231644288" sldId="554"/>
            <ac:spMk id="5" creationId="{F1F3500E-2C01-DF02-13FF-0CAB9F282549}"/>
          </ac:spMkLst>
        </pc:spChg>
        <pc:spChg chg="del">
          <ac:chgData name="Marika D'Addazio" userId="45153f1879aed1f1" providerId="LiveId" clId="{7A134046-B123-4201-8666-4E973A724D88}" dt="2024-04-22T09:04:04.957" v="5508" actId="478"/>
          <ac:spMkLst>
            <pc:docMk/>
            <pc:sldMk cId="1231644288" sldId="554"/>
            <ac:spMk id="6" creationId="{371E77EE-5BEC-1329-C964-B272DF35D624}"/>
          </ac:spMkLst>
        </pc:spChg>
        <pc:spChg chg="add mod">
          <ac:chgData name="Marika D'Addazio" userId="45153f1879aed1f1" providerId="LiveId" clId="{7A134046-B123-4201-8666-4E973A724D88}" dt="2024-04-29T07:44:53.248" v="16221" actId="1037"/>
          <ac:spMkLst>
            <pc:docMk/>
            <pc:sldMk cId="1231644288" sldId="554"/>
            <ac:spMk id="6" creationId="{C82D009D-F670-D42F-9D78-C16F8025EFD6}"/>
          </ac:spMkLst>
        </pc:spChg>
        <pc:spChg chg="add del mod">
          <ac:chgData name="Marika D'Addazio" userId="45153f1879aed1f1" providerId="LiveId" clId="{7A134046-B123-4201-8666-4E973A724D88}" dt="2024-04-24T10:12:36.924" v="11302" actId="478"/>
          <ac:spMkLst>
            <pc:docMk/>
            <pc:sldMk cId="1231644288" sldId="554"/>
            <ac:spMk id="6" creationId="{D0C63C8C-E740-6969-94C8-F61258E47B24}"/>
          </ac:spMkLst>
        </pc:spChg>
        <pc:spChg chg="add mod">
          <ac:chgData name="Marika D'Addazio" userId="45153f1879aed1f1" providerId="LiveId" clId="{7A134046-B123-4201-8666-4E973A724D88}" dt="2024-04-29T07:44:59.880" v="16222" actId="1038"/>
          <ac:spMkLst>
            <pc:docMk/>
            <pc:sldMk cId="1231644288" sldId="554"/>
            <ac:spMk id="7" creationId="{2E3EA676-4BAA-4268-8EA3-1E592A901C63}"/>
          </ac:spMkLst>
        </pc:spChg>
        <pc:spChg chg="del">
          <ac:chgData name="Marika D'Addazio" userId="45153f1879aed1f1" providerId="LiveId" clId="{7A134046-B123-4201-8666-4E973A724D88}" dt="2024-04-22T09:04:04.957" v="5508" actId="478"/>
          <ac:spMkLst>
            <pc:docMk/>
            <pc:sldMk cId="1231644288" sldId="554"/>
            <ac:spMk id="7" creationId="{D756F687-D806-56C5-74EF-5AB36F184839}"/>
          </ac:spMkLst>
        </pc:spChg>
        <pc:spChg chg="del">
          <ac:chgData name="Marika D'Addazio" userId="45153f1879aed1f1" providerId="LiveId" clId="{7A134046-B123-4201-8666-4E973A724D88}" dt="2024-04-22T09:04:04.957" v="5508" actId="478"/>
          <ac:spMkLst>
            <pc:docMk/>
            <pc:sldMk cId="1231644288" sldId="554"/>
            <ac:spMk id="8" creationId="{53F2AAD1-F144-1CFE-4930-5EA8F0A4C8D6}"/>
          </ac:spMkLst>
        </pc:spChg>
        <pc:spChg chg="add mod">
          <ac:chgData name="Marika D'Addazio" userId="45153f1879aed1f1" providerId="LiveId" clId="{7A134046-B123-4201-8666-4E973A724D88}" dt="2024-04-29T07:46:41.946" v="16403" actId="1038"/>
          <ac:spMkLst>
            <pc:docMk/>
            <pc:sldMk cId="1231644288" sldId="554"/>
            <ac:spMk id="10" creationId="{6A7ABA58-14E1-A927-8488-B07A2A606837}"/>
          </ac:spMkLst>
        </pc:spChg>
        <pc:spChg chg="mod">
          <ac:chgData name="Marika D'Addazio" userId="45153f1879aed1f1" providerId="LiveId" clId="{7A134046-B123-4201-8666-4E973A724D88}" dt="2024-04-24T10:11:51.359" v="11125" actId="114"/>
          <ac:spMkLst>
            <pc:docMk/>
            <pc:sldMk cId="1231644288" sldId="554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2T09:04:21.742" v="5535" actId="20577"/>
          <ac:spMkLst>
            <pc:docMk/>
            <pc:sldMk cId="1231644288" sldId="554"/>
            <ac:spMk id="14" creationId="{192D4146-1DC5-DC86-9C56-4DCAEC099FE9}"/>
          </ac:spMkLst>
        </pc:spChg>
        <pc:spChg chg="add mod">
          <ac:chgData name="Marika D'Addazio" userId="45153f1879aed1f1" providerId="LiveId" clId="{7A134046-B123-4201-8666-4E973A724D88}" dt="2024-04-29T07:46:13.795" v="16394" actId="1035"/>
          <ac:spMkLst>
            <pc:docMk/>
            <pc:sldMk cId="1231644288" sldId="554"/>
            <ac:spMk id="15" creationId="{5E5A0F7F-3380-E955-3D71-AC6BB6CA4752}"/>
          </ac:spMkLst>
        </pc:spChg>
        <pc:spChg chg="mod">
          <ac:chgData name="Marika D'Addazio" userId="45153f1879aed1f1" providerId="LiveId" clId="{7A134046-B123-4201-8666-4E973A724D88}" dt="2024-04-24T10:23:57.476" v="11555" actId="1076"/>
          <ac:spMkLst>
            <pc:docMk/>
            <pc:sldMk cId="1231644288" sldId="554"/>
            <ac:spMk id="18" creationId="{C52DDD53-7315-684B-8C76-7FA86CBBCD24}"/>
          </ac:spMkLst>
        </pc:spChg>
        <pc:spChg chg="add mod">
          <ac:chgData name="Marika D'Addazio" userId="45153f1879aed1f1" providerId="LiveId" clId="{7A134046-B123-4201-8666-4E973A724D88}" dt="2024-04-24T10:23:32.499" v="11544" actId="1035"/>
          <ac:spMkLst>
            <pc:docMk/>
            <pc:sldMk cId="1231644288" sldId="554"/>
            <ac:spMk id="20" creationId="{54070550-63AB-F908-ADBD-4887EBA789D9}"/>
          </ac:spMkLst>
        </pc:spChg>
        <pc:spChg chg="add mod">
          <ac:chgData name="Marika D'Addazio" userId="45153f1879aed1f1" providerId="LiveId" clId="{7A134046-B123-4201-8666-4E973A724D88}" dt="2024-04-24T10:23:32.499" v="11544" actId="1035"/>
          <ac:spMkLst>
            <pc:docMk/>
            <pc:sldMk cId="1231644288" sldId="554"/>
            <ac:spMk id="21" creationId="{98E5BDB3-EE75-5030-6829-22130A3194C3}"/>
          </ac:spMkLst>
        </pc:spChg>
        <pc:spChg chg="del mod">
          <ac:chgData name="Marika D'Addazio" userId="45153f1879aed1f1" providerId="LiveId" clId="{7A134046-B123-4201-8666-4E973A724D88}" dt="2024-04-22T09:45:05.664" v="5801" actId="478"/>
          <ac:spMkLst>
            <pc:docMk/>
            <pc:sldMk cId="1231644288" sldId="554"/>
            <ac:spMk id="25" creationId="{F3C35ACE-5B60-A9A6-5D8D-D98269C2E4FC}"/>
          </ac:spMkLst>
        </pc:spChg>
        <pc:spChg chg="del mod">
          <ac:chgData name="Marika D'Addazio" userId="45153f1879aed1f1" providerId="LiveId" clId="{7A134046-B123-4201-8666-4E973A724D88}" dt="2024-04-22T09:45:05.664" v="5801" actId="478"/>
          <ac:spMkLst>
            <pc:docMk/>
            <pc:sldMk cId="1231644288" sldId="554"/>
            <ac:spMk id="26" creationId="{A2BCDE00-98CA-0174-58B4-72BC6D31E86E}"/>
          </ac:spMkLst>
        </pc:spChg>
        <pc:spChg chg="del mod">
          <ac:chgData name="Marika D'Addazio" userId="45153f1879aed1f1" providerId="LiveId" clId="{7A134046-B123-4201-8666-4E973A724D88}" dt="2024-04-22T09:45:05.664" v="5801" actId="478"/>
          <ac:spMkLst>
            <pc:docMk/>
            <pc:sldMk cId="1231644288" sldId="554"/>
            <ac:spMk id="27" creationId="{6FDB5E46-F9C4-1F85-590E-0A0ECA702EBA}"/>
          </ac:spMkLst>
        </pc:spChg>
        <pc:spChg chg="del mod">
          <ac:chgData name="Marika D'Addazio" userId="45153f1879aed1f1" providerId="LiveId" clId="{7A134046-B123-4201-8666-4E973A724D88}" dt="2024-04-22T09:45:11.608" v="5803" actId="478"/>
          <ac:spMkLst>
            <pc:docMk/>
            <pc:sldMk cId="1231644288" sldId="554"/>
            <ac:spMk id="28" creationId="{0B972C12-138A-9594-B267-70A35B9C777F}"/>
          </ac:spMkLst>
        </pc:spChg>
        <pc:spChg chg="add del mod">
          <ac:chgData name="Marika D'Addazio" userId="45153f1879aed1f1" providerId="LiveId" clId="{7A134046-B123-4201-8666-4E973A724D88}" dt="2024-04-24T10:23:32.499" v="11544" actId="1035"/>
          <ac:spMkLst>
            <pc:docMk/>
            <pc:sldMk cId="1231644288" sldId="554"/>
            <ac:spMk id="34" creationId="{FF10DEC2-08DE-E9AF-BC4F-15B69A86ED09}"/>
          </ac:spMkLst>
        </pc:spChg>
        <pc:picChg chg="del">
          <ac:chgData name="Marika D'Addazio" userId="45153f1879aed1f1" providerId="LiveId" clId="{7A134046-B123-4201-8666-4E973A724D88}" dt="2024-04-22T09:04:04.957" v="5508" actId="478"/>
          <ac:picMkLst>
            <pc:docMk/>
            <pc:sldMk cId="1231644288" sldId="554"/>
            <ac:picMk id="4" creationId="{6F389B65-FA6E-BC09-2F27-199C2A3FAD07}"/>
          </ac:picMkLst>
        </pc:picChg>
        <pc:picChg chg="add mod">
          <ac:chgData name="Marika D'Addazio" userId="45153f1879aed1f1" providerId="LiveId" clId="{7A134046-B123-4201-8666-4E973A724D88}" dt="2024-04-24T11:00:49.860" v="12573" actId="14826"/>
          <ac:picMkLst>
            <pc:docMk/>
            <pc:sldMk cId="1231644288" sldId="554"/>
            <ac:picMk id="9" creationId="{D313CD04-D946-C993-B99E-AD7282854FD3}"/>
          </ac:picMkLst>
        </pc:picChg>
        <pc:picChg chg="add del mod">
          <ac:chgData name="Marika D'Addazio" userId="45153f1879aed1f1" providerId="LiveId" clId="{7A134046-B123-4201-8666-4E973A724D88}" dt="2024-04-24T11:01:03.167" v="12574" actId="14826"/>
          <ac:picMkLst>
            <pc:docMk/>
            <pc:sldMk cId="1231644288" sldId="554"/>
            <ac:picMk id="11" creationId="{AD3AC7A5-EC01-C766-F58F-081436F91AA3}"/>
          </ac:picMkLst>
        </pc:picChg>
        <pc:picChg chg="add mod">
          <ac:chgData name="Marika D'Addazio" userId="45153f1879aed1f1" providerId="LiveId" clId="{7A134046-B123-4201-8666-4E973A724D88}" dt="2024-04-29T07:36:56.084" v="16110" actId="14100"/>
          <ac:picMkLst>
            <pc:docMk/>
            <pc:sldMk cId="1231644288" sldId="554"/>
            <ac:picMk id="16" creationId="{172AEA51-4574-51B6-56E4-FDCE3940FFF0}"/>
          </ac:picMkLst>
        </pc:picChg>
        <pc:picChg chg="add mod">
          <ac:chgData name="Marika D'Addazio" userId="45153f1879aed1f1" providerId="LiveId" clId="{7A134046-B123-4201-8666-4E973A724D88}" dt="2024-04-24T11:01:14.374" v="12576" actId="14826"/>
          <ac:picMkLst>
            <pc:docMk/>
            <pc:sldMk cId="1231644288" sldId="554"/>
            <ac:picMk id="19" creationId="{748B6372-FD82-25A1-D308-FC23CA4479DA}"/>
          </ac:picMkLst>
        </pc:picChg>
        <pc:picChg chg="mod">
          <ac:chgData name="Marika D'Addazio" userId="45153f1879aed1f1" providerId="LiveId" clId="{7A134046-B123-4201-8666-4E973A724D88}" dt="2024-04-24T10:23:32.499" v="11544" actId="1035"/>
          <ac:picMkLst>
            <pc:docMk/>
            <pc:sldMk cId="1231644288" sldId="554"/>
            <ac:picMk id="24" creationId="{558E8D19-D5B1-B54C-715F-F82AB889965B}"/>
          </ac:picMkLst>
        </pc:picChg>
        <pc:cxnChg chg="add mod">
          <ac:chgData name="Marika D'Addazio" userId="45153f1879aed1f1" providerId="LiveId" clId="{7A134046-B123-4201-8666-4E973A724D88}" dt="2024-04-29T07:49:06.582" v="16658" actId="1038"/>
          <ac:cxnSpMkLst>
            <pc:docMk/>
            <pc:sldMk cId="1231644288" sldId="554"/>
            <ac:cxnSpMk id="4" creationId="{BCD67FAC-788D-29BC-23F2-2BF433F048B2}"/>
          </ac:cxnSpMkLst>
        </pc:cxnChg>
      </pc:sldChg>
      <pc:sldChg chg="addSp delSp modSp add mod">
        <pc:chgData name="Marika D'Addazio" userId="45153f1879aed1f1" providerId="LiveId" clId="{7A134046-B123-4201-8666-4E973A724D88}" dt="2024-04-24T10:57:59.992" v="12538" actId="114"/>
        <pc:sldMkLst>
          <pc:docMk/>
          <pc:sldMk cId="1705979239" sldId="555"/>
        </pc:sldMkLst>
        <pc:spChg chg="mod">
          <ac:chgData name="Marika D'Addazio" userId="45153f1879aed1f1" providerId="LiveId" clId="{7A134046-B123-4201-8666-4E973A724D88}" dt="2024-04-22T10:04:29.157" v="6109" actId="20577"/>
          <ac:spMkLst>
            <pc:docMk/>
            <pc:sldMk cId="1705979239" sldId="555"/>
            <ac:spMk id="4" creationId="{5FE88D1D-A066-826A-CBD8-9E69956D5644}"/>
          </ac:spMkLst>
        </pc:spChg>
        <pc:spChg chg="del">
          <ac:chgData name="Marika D'Addazio" userId="45153f1879aed1f1" providerId="LiveId" clId="{7A134046-B123-4201-8666-4E973A724D88}" dt="2024-04-22T09:18:37.632" v="5687" actId="478"/>
          <ac:spMkLst>
            <pc:docMk/>
            <pc:sldMk cId="1705979239" sldId="555"/>
            <ac:spMk id="8" creationId="{744CA1F8-B7BC-A3A0-A57A-1AE51C0C84C1}"/>
          </ac:spMkLst>
        </pc:spChg>
        <pc:spChg chg="add mod">
          <ac:chgData name="Marika D'Addazio" userId="45153f1879aed1f1" providerId="LiveId" clId="{7A134046-B123-4201-8666-4E973A724D88}" dt="2024-04-22T10:18:15.864" v="6388" actId="1076"/>
          <ac:spMkLst>
            <pc:docMk/>
            <pc:sldMk cId="1705979239" sldId="555"/>
            <ac:spMk id="10" creationId="{04044696-2D09-74BC-EB51-EBADAC2F255B}"/>
          </ac:spMkLst>
        </pc:spChg>
        <pc:spChg chg="add mod">
          <ac:chgData name="Marika D'Addazio" userId="45153f1879aed1f1" providerId="LiveId" clId="{7A134046-B123-4201-8666-4E973A724D88}" dt="2024-04-22T10:03:58.517" v="6105" actId="1076"/>
          <ac:spMkLst>
            <pc:docMk/>
            <pc:sldMk cId="1705979239" sldId="555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4T10:57:59.992" v="12538" actId="114"/>
          <ac:spMkLst>
            <pc:docMk/>
            <pc:sldMk cId="1705979239" sldId="555"/>
            <ac:spMk id="12" creationId="{7A154AF6-F4F4-6916-5BCA-B5AD8E9C0AEF}"/>
          </ac:spMkLst>
        </pc:spChg>
        <pc:spChg chg="add del mod">
          <ac:chgData name="Marika D'Addazio" userId="45153f1879aed1f1" providerId="LiveId" clId="{7A134046-B123-4201-8666-4E973A724D88}" dt="2024-04-22T10:01:50.615" v="6082" actId="478"/>
          <ac:spMkLst>
            <pc:docMk/>
            <pc:sldMk cId="1705979239" sldId="555"/>
            <ac:spMk id="15" creationId="{A563E369-4513-52FE-E18F-E81B976B0313}"/>
          </ac:spMkLst>
        </pc:spChg>
        <pc:picChg chg="add mod">
          <ac:chgData name="Marika D'Addazio" userId="45153f1879aed1f1" providerId="LiveId" clId="{7A134046-B123-4201-8666-4E973A724D88}" dt="2024-04-22T10:18:22.055" v="6398" actId="1036"/>
          <ac:picMkLst>
            <pc:docMk/>
            <pc:sldMk cId="1705979239" sldId="555"/>
            <ac:picMk id="2" creationId="{C82FB84D-D79C-C7FF-26D8-89922C309A4F}"/>
          </ac:picMkLst>
        </pc:picChg>
        <pc:picChg chg="add mod">
          <ac:chgData name="Marika D'Addazio" userId="45153f1879aed1f1" providerId="LiveId" clId="{7A134046-B123-4201-8666-4E973A724D88}" dt="2024-04-22T10:18:22.055" v="6398" actId="1036"/>
          <ac:picMkLst>
            <pc:docMk/>
            <pc:sldMk cId="1705979239" sldId="555"/>
            <ac:picMk id="3" creationId="{5F587AE4-7941-173F-78F4-9343BD9314FD}"/>
          </ac:picMkLst>
        </pc:picChg>
        <pc:picChg chg="del">
          <ac:chgData name="Marika D'Addazio" userId="45153f1879aed1f1" providerId="LiveId" clId="{7A134046-B123-4201-8666-4E973A724D88}" dt="2024-04-22T09:18:37.632" v="5687" actId="478"/>
          <ac:picMkLst>
            <pc:docMk/>
            <pc:sldMk cId="1705979239" sldId="555"/>
            <ac:picMk id="5" creationId="{3FD91716-08D7-0401-C734-20DD700B2F47}"/>
          </ac:picMkLst>
        </pc:picChg>
        <pc:picChg chg="del">
          <ac:chgData name="Marika D'Addazio" userId="45153f1879aed1f1" providerId="LiveId" clId="{7A134046-B123-4201-8666-4E973A724D88}" dt="2024-04-22T09:18:37.632" v="5687" actId="478"/>
          <ac:picMkLst>
            <pc:docMk/>
            <pc:sldMk cId="1705979239" sldId="555"/>
            <ac:picMk id="6" creationId="{C19C14A8-F54E-EFB5-57EE-19158BC7C034}"/>
          </ac:picMkLst>
        </pc:picChg>
        <pc:picChg chg="del">
          <ac:chgData name="Marika D'Addazio" userId="45153f1879aed1f1" providerId="LiveId" clId="{7A134046-B123-4201-8666-4E973A724D88}" dt="2024-04-22T09:18:37.632" v="5687" actId="478"/>
          <ac:picMkLst>
            <pc:docMk/>
            <pc:sldMk cId="1705979239" sldId="555"/>
            <ac:picMk id="7" creationId="{EC7C9FD6-5DFF-264F-C762-E536D0CD46BA}"/>
          </ac:picMkLst>
        </pc:picChg>
        <pc:picChg chg="add mod">
          <ac:chgData name="Marika D'Addazio" userId="45153f1879aed1f1" providerId="LiveId" clId="{7A134046-B123-4201-8666-4E973A724D88}" dt="2024-04-22T10:18:22.055" v="6398" actId="1036"/>
          <ac:picMkLst>
            <pc:docMk/>
            <pc:sldMk cId="1705979239" sldId="555"/>
            <ac:picMk id="9" creationId="{9B5CF697-01FD-A2CF-523E-B7481F7B0CB2}"/>
          </ac:picMkLst>
        </pc:picChg>
      </pc:sldChg>
      <pc:sldChg chg="addSp delSp modSp add del mod ord">
        <pc:chgData name="Marika D'Addazio" userId="45153f1879aed1f1" providerId="LiveId" clId="{7A134046-B123-4201-8666-4E973A724D88}" dt="2024-04-22T09:50:29.433" v="5946" actId="47"/>
        <pc:sldMkLst>
          <pc:docMk/>
          <pc:sldMk cId="1661807761" sldId="556"/>
        </pc:sldMkLst>
        <pc:spChg chg="add mod">
          <ac:chgData name="Marika D'Addazio" userId="45153f1879aed1f1" providerId="LiveId" clId="{7A134046-B123-4201-8666-4E973A724D88}" dt="2024-04-22T09:50:18.540" v="5944" actId="1076"/>
          <ac:spMkLst>
            <pc:docMk/>
            <pc:sldMk cId="1661807761" sldId="556"/>
            <ac:spMk id="8" creationId="{2EB71882-5724-C918-BBEE-48CE00D18C0A}"/>
          </ac:spMkLst>
        </pc:spChg>
        <pc:spChg chg="del">
          <ac:chgData name="Marika D'Addazio" userId="45153f1879aed1f1" providerId="LiveId" clId="{7A134046-B123-4201-8666-4E973A724D88}" dt="2024-04-22T09:19:03.127" v="5693" actId="478"/>
          <ac:spMkLst>
            <pc:docMk/>
            <pc:sldMk cId="1661807761" sldId="556"/>
            <ac:spMk id="10" creationId="{04044696-2D09-74BC-EB51-EBADAC2F255B}"/>
          </ac:spMkLst>
        </pc:spChg>
        <pc:spChg chg="del">
          <ac:chgData name="Marika D'Addazio" userId="45153f1879aed1f1" providerId="LiveId" clId="{7A134046-B123-4201-8666-4E973A724D88}" dt="2024-04-22T09:19:03.127" v="5693" actId="478"/>
          <ac:spMkLst>
            <pc:docMk/>
            <pc:sldMk cId="1661807761" sldId="556"/>
            <ac:spMk id="11" creationId="{335C5E06-47DE-FDF4-03F3-AEB2E7D3BCC5}"/>
          </ac:spMkLst>
        </pc:spChg>
        <pc:spChg chg="del">
          <ac:chgData name="Marika D'Addazio" userId="45153f1879aed1f1" providerId="LiveId" clId="{7A134046-B123-4201-8666-4E973A724D88}" dt="2024-04-22T09:19:03.127" v="5693" actId="478"/>
          <ac:spMkLst>
            <pc:docMk/>
            <pc:sldMk cId="1661807761" sldId="556"/>
            <ac:spMk id="15" creationId="{A563E369-4513-52FE-E18F-E81B976B0313}"/>
          </ac:spMkLst>
        </pc:spChg>
        <pc:picChg chg="del">
          <ac:chgData name="Marika D'Addazio" userId="45153f1879aed1f1" providerId="LiveId" clId="{7A134046-B123-4201-8666-4E973A724D88}" dt="2024-04-22T09:19:03.127" v="5693" actId="478"/>
          <ac:picMkLst>
            <pc:docMk/>
            <pc:sldMk cId="1661807761" sldId="556"/>
            <ac:picMk id="2" creationId="{C82FB84D-D79C-C7FF-26D8-89922C309A4F}"/>
          </ac:picMkLst>
        </pc:picChg>
        <pc:picChg chg="del">
          <ac:chgData name="Marika D'Addazio" userId="45153f1879aed1f1" providerId="LiveId" clId="{7A134046-B123-4201-8666-4E973A724D88}" dt="2024-04-22T09:19:03.127" v="5693" actId="478"/>
          <ac:picMkLst>
            <pc:docMk/>
            <pc:sldMk cId="1661807761" sldId="556"/>
            <ac:picMk id="3" creationId="{5F587AE4-7941-173F-78F4-9343BD9314FD}"/>
          </ac:picMkLst>
        </pc:picChg>
        <pc:picChg chg="add mod">
          <ac:chgData name="Marika D'Addazio" userId="45153f1879aed1f1" providerId="LiveId" clId="{7A134046-B123-4201-8666-4E973A724D88}" dt="2024-04-22T09:19:11.539" v="5695" actId="1076"/>
          <ac:picMkLst>
            <pc:docMk/>
            <pc:sldMk cId="1661807761" sldId="556"/>
            <ac:picMk id="5" creationId="{FE830890-076C-B38F-DACF-892FEE745952}"/>
          </ac:picMkLst>
        </pc:picChg>
        <pc:picChg chg="add mod">
          <ac:chgData name="Marika D'Addazio" userId="45153f1879aed1f1" providerId="LiveId" clId="{7A134046-B123-4201-8666-4E973A724D88}" dt="2024-04-22T09:19:11.539" v="5695" actId="1076"/>
          <ac:picMkLst>
            <pc:docMk/>
            <pc:sldMk cId="1661807761" sldId="556"/>
            <ac:picMk id="6" creationId="{B2ACEC94-0AA6-6048-8260-7289F84B2F48}"/>
          </ac:picMkLst>
        </pc:picChg>
        <pc:picChg chg="add mod">
          <ac:chgData name="Marika D'Addazio" userId="45153f1879aed1f1" providerId="LiveId" clId="{7A134046-B123-4201-8666-4E973A724D88}" dt="2024-04-22T09:19:11.539" v="5695" actId="1076"/>
          <ac:picMkLst>
            <pc:docMk/>
            <pc:sldMk cId="1661807761" sldId="556"/>
            <ac:picMk id="7" creationId="{FC63A0C0-D054-1BE1-0965-9669A3F018E7}"/>
          </ac:picMkLst>
        </pc:picChg>
        <pc:picChg chg="del">
          <ac:chgData name="Marika D'Addazio" userId="45153f1879aed1f1" providerId="LiveId" clId="{7A134046-B123-4201-8666-4E973A724D88}" dt="2024-04-22T09:19:03.127" v="5693" actId="478"/>
          <ac:picMkLst>
            <pc:docMk/>
            <pc:sldMk cId="1661807761" sldId="556"/>
            <ac:picMk id="9" creationId="{9B5CF697-01FD-A2CF-523E-B7481F7B0CB2}"/>
          </ac:picMkLst>
        </pc:picChg>
      </pc:sldChg>
      <pc:sldChg chg="addSp delSp modSp add mod ord">
        <pc:chgData name="Marika D'Addazio" userId="45153f1879aed1f1" providerId="LiveId" clId="{7A134046-B123-4201-8666-4E973A724D88}" dt="2024-04-22T10:11:49.754" v="6263"/>
        <pc:sldMkLst>
          <pc:docMk/>
          <pc:sldMk cId="999120444" sldId="557"/>
        </pc:sldMkLst>
        <pc:spChg chg="mod">
          <ac:chgData name="Marika D'Addazio" userId="45153f1879aed1f1" providerId="LiveId" clId="{7A134046-B123-4201-8666-4E973A724D88}" dt="2024-04-22T10:09:00.132" v="6170"/>
          <ac:spMkLst>
            <pc:docMk/>
            <pc:sldMk cId="999120444" sldId="557"/>
            <ac:spMk id="4" creationId="{5FE88D1D-A066-826A-CBD8-9E69956D5644}"/>
          </ac:spMkLst>
        </pc:spChg>
        <pc:spChg chg="del">
          <ac:chgData name="Marika D'Addazio" userId="45153f1879aed1f1" providerId="LiveId" clId="{7A134046-B123-4201-8666-4E973A724D88}" dt="2024-04-22T09:19:22.708" v="5697" actId="478"/>
          <ac:spMkLst>
            <pc:docMk/>
            <pc:sldMk cId="999120444" sldId="557"/>
            <ac:spMk id="8" creationId="{2EB71882-5724-C918-BBEE-48CE00D18C0A}"/>
          </ac:spMkLst>
        </pc:spChg>
        <pc:spChg chg="add mod">
          <ac:chgData name="Marika D'Addazio" userId="45153f1879aed1f1" providerId="LiveId" clId="{7A134046-B123-4201-8666-4E973A724D88}" dt="2024-04-22T10:08:37.610" v="6163" actId="404"/>
          <ac:spMkLst>
            <pc:docMk/>
            <pc:sldMk cId="999120444" sldId="557"/>
            <ac:spMk id="10" creationId="{D7CAE4DE-EE33-8941-8C40-7AA6BC03CFA7}"/>
          </ac:spMkLst>
        </pc:spChg>
        <pc:spChg chg="add mod">
          <ac:chgData name="Marika D'Addazio" userId="45153f1879aed1f1" providerId="LiveId" clId="{7A134046-B123-4201-8666-4E973A724D88}" dt="2024-04-22T10:08:46.306" v="6167" actId="122"/>
          <ac:spMkLst>
            <pc:docMk/>
            <pc:sldMk cId="999120444" sldId="557"/>
            <ac:spMk id="11" creationId="{8DF5B696-C79D-57BD-557A-B0F4B2EE6DC7}"/>
          </ac:spMkLst>
        </pc:spChg>
        <pc:picChg chg="add mod">
          <ac:chgData name="Marika D'Addazio" userId="45153f1879aed1f1" providerId="LiveId" clId="{7A134046-B123-4201-8666-4E973A724D88}" dt="2024-04-22T10:08:24.557" v="6159" actId="14826"/>
          <ac:picMkLst>
            <pc:docMk/>
            <pc:sldMk cId="999120444" sldId="557"/>
            <ac:picMk id="2" creationId="{FBC079E9-B3B7-97DF-F49C-BE74FA336DA1}"/>
          </ac:picMkLst>
        </pc:picChg>
        <pc:picChg chg="add mod">
          <ac:chgData name="Marika D'Addazio" userId="45153f1879aed1f1" providerId="LiveId" clId="{7A134046-B123-4201-8666-4E973A724D88}" dt="2024-04-22T10:08:29.520" v="6160" actId="14826"/>
          <ac:picMkLst>
            <pc:docMk/>
            <pc:sldMk cId="999120444" sldId="557"/>
            <ac:picMk id="3" creationId="{0B61D053-0456-6617-3C50-1446254FD593}"/>
          </ac:picMkLst>
        </pc:picChg>
        <pc:picChg chg="del">
          <ac:chgData name="Marika D'Addazio" userId="45153f1879aed1f1" providerId="LiveId" clId="{7A134046-B123-4201-8666-4E973A724D88}" dt="2024-04-22T09:19:22.708" v="5697" actId="478"/>
          <ac:picMkLst>
            <pc:docMk/>
            <pc:sldMk cId="999120444" sldId="557"/>
            <ac:picMk id="5" creationId="{FE830890-076C-B38F-DACF-892FEE745952}"/>
          </ac:picMkLst>
        </pc:picChg>
        <pc:picChg chg="del">
          <ac:chgData name="Marika D'Addazio" userId="45153f1879aed1f1" providerId="LiveId" clId="{7A134046-B123-4201-8666-4E973A724D88}" dt="2024-04-22T09:19:22.708" v="5697" actId="478"/>
          <ac:picMkLst>
            <pc:docMk/>
            <pc:sldMk cId="999120444" sldId="557"/>
            <ac:picMk id="6" creationId="{B2ACEC94-0AA6-6048-8260-7289F84B2F48}"/>
          </ac:picMkLst>
        </pc:picChg>
        <pc:picChg chg="del">
          <ac:chgData name="Marika D'Addazio" userId="45153f1879aed1f1" providerId="LiveId" clId="{7A134046-B123-4201-8666-4E973A724D88}" dt="2024-04-22T09:19:22.708" v="5697" actId="478"/>
          <ac:picMkLst>
            <pc:docMk/>
            <pc:sldMk cId="999120444" sldId="557"/>
            <ac:picMk id="7" creationId="{FC63A0C0-D054-1BE1-0965-9669A3F018E7}"/>
          </ac:picMkLst>
        </pc:picChg>
        <pc:picChg chg="add mod">
          <ac:chgData name="Marika D'Addazio" userId="45153f1879aed1f1" providerId="LiveId" clId="{7A134046-B123-4201-8666-4E973A724D88}" dt="2024-04-22T10:08:34.379" v="6161" actId="14826"/>
          <ac:picMkLst>
            <pc:docMk/>
            <pc:sldMk cId="999120444" sldId="557"/>
            <ac:picMk id="9" creationId="{AE61BE84-E435-C8F1-84B5-A4D2169CC6E6}"/>
          </ac:picMkLst>
        </pc:picChg>
      </pc:sldChg>
      <pc:sldChg chg="modSp add del mod">
        <pc:chgData name="Marika D'Addazio" userId="45153f1879aed1f1" providerId="LiveId" clId="{7A134046-B123-4201-8666-4E973A724D88}" dt="2024-04-22T10:07:08.585" v="6156" actId="47"/>
        <pc:sldMkLst>
          <pc:docMk/>
          <pc:sldMk cId="2728985309" sldId="558"/>
        </pc:sldMkLst>
        <pc:spChg chg="mod">
          <ac:chgData name="Marika D'Addazio" userId="45153f1879aed1f1" providerId="LiveId" clId="{7A134046-B123-4201-8666-4E973A724D88}" dt="2024-04-22T09:19:55.251" v="5714" actId="20577"/>
          <ac:spMkLst>
            <pc:docMk/>
            <pc:sldMk cId="2728985309" sldId="558"/>
            <ac:spMk id="10" creationId="{04044696-2D09-74BC-EB51-EBADAC2F255B}"/>
          </ac:spMkLst>
        </pc:spChg>
      </pc:sldChg>
      <pc:sldChg chg="addSp delSp modSp add del mod ord">
        <pc:chgData name="Marika D'Addazio" userId="45153f1879aed1f1" providerId="LiveId" clId="{7A134046-B123-4201-8666-4E973A724D88}" dt="2024-04-22T09:52:34.152" v="5968" actId="47"/>
        <pc:sldMkLst>
          <pc:docMk/>
          <pc:sldMk cId="3962372016" sldId="559"/>
        </pc:sldMkLst>
        <pc:spChg chg="add mod">
          <ac:chgData name="Marika D'Addazio" userId="45153f1879aed1f1" providerId="LiveId" clId="{7A134046-B123-4201-8666-4E973A724D88}" dt="2024-04-22T09:20:26.438" v="5718" actId="1076"/>
          <ac:spMkLst>
            <pc:docMk/>
            <pc:sldMk cId="3962372016" sldId="559"/>
            <ac:spMk id="8" creationId="{E0FF01D4-CF82-59D1-8A43-B10B22C4EF18}"/>
          </ac:spMkLst>
        </pc:spChg>
        <pc:spChg chg="del">
          <ac:chgData name="Marika D'Addazio" userId="45153f1879aed1f1" providerId="LiveId" clId="{7A134046-B123-4201-8666-4E973A724D88}" dt="2024-04-22T09:20:17.808" v="5716" actId="478"/>
          <ac:spMkLst>
            <pc:docMk/>
            <pc:sldMk cId="3962372016" sldId="559"/>
            <ac:spMk id="10" creationId="{D7CAE4DE-EE33-8941-8C40-7AA6BC03CFA7}"/>
          </ac:spMkLst>
        </pc:spChg>
        <pc:spChg chg="del">
          <ac:chgData name="Marika D'Addazio" userId="45153f1879aed1f1" providerId="LiveId" clId="{7A134046-B123-4201-8666-4E973A724D88}" dt="2024-04-22T09:20:17.808" v="5716" actId="478"/>
          <ac:spMkLst>
            <pc:docMk/>
            <pc:sldMk cId="3962372016" sldId="559"/>
            <ac:spMk id="11" creationId="{8DF5B696-C79D-57BD-557A-B0F4B2EE6DC7}"/>
          </ac:spMkLst>
        </pc:spChg>
        <pc:spChg chg="add mod">
          <ac:chgData name="Marika D'Addazio" userId="45153f1879aed1f1" providerId="LiveId" clId="{7A134046-B123-4201-8666-4E973A724D88}" dt="2024-04-22T09:20:26.438" v="5718" actId="1076"/>
          <ac:spMkLst>
            <pc:docMk/>
            <pc:sldMk cId="3962372016" sldId="559"/>
            <ac:spMk id="15" creationId="{4BF55ED2-A300-86B4-24B9-44838D8EFC3C}"/>
          </ac:spMkLst>
        </pc:spChg>
        <pc:spChg chg="add mod">
          <ac:chgData name="Marika D'Addazio" userId="45153f1879aed1f1" providerId="LiveId" clId="{7A134046-B123-4201-8666-4E973A724D88}" dt="2024-04-22T09:20:33.584" v="5719"/>
          <ac:spMkLst>
            <pc:docMk/>
            <pc:sldMk cId="3962372016" sldId="559"/>
            <ac:spMk id="19" creationId="{FE72F77B-500B-ADA2-7AFB-CF36EC6824CD}"/>
          </ac:spMkLst>
        </pc:spChg>
        <pc:spChg chg="add mod">
          <ac:chgData name="Marika D'Addazio" userId="45153f1879aed1f1" providerId="LiveId" clId="{7A134046-B123-4201-8666-4E973A724D88}" dt="2024-04-22T09:20:33.584" v="5719"/>
          <ac:spMkLst>
            <pc:docMk/>
            <pc:sldMk cId="3962372016" sldId="559"/>
            <ac:spMk id="20" creationId="{43E62CD1-D98F-5CEE-B545-0E9E1A826E40}"/>
          </ac:spMkLst>
        </pc:spChg>
        <pc:picChg chg="del">
          <ac:chgData name="Marika D'Addazio" userId="45153f1879aed1f1" providerId="LiveId" clId="{7A134046-B123-4201-8666-4E973A724D88}" dt="2024-04-22T09:20:17.808" v="5716" actId="478"/>
          <ac:picMkLst>
            <pc:docMk/>
            <pc:sldMk cId="3962372016" sldId="559"/>
            <ac:picMk id="2" creationId="{FBC079E9-B3B7-97DF-F49C-BE74FA336DA1}"/>
          </ac:picMkLst>
        </pc:picChg>
        <pc:picChg chg="del">
          <ac:chgData name="Marika D'Addazio" userId="45153f1879aed1f1" providerId="LiveId" clId="{7A134046-B123-4201-8666-4E973A724D88}" dt="2024-04-22T09:20:17.808" v="5716" actId="478"/>
          <ac:picMkLst>
            <pc:docMk/>
            <pc:sldMk cId="3962372016" sldId="559"/>
            <ac:picMk id="3" creationId="{0B61D053-0456-6617-3C50-1446254FD593}"/>
          </ac:picMkLst>
        </pc:picChg>
        <pc:picChg chg="add mod">
          <ac:chgData name="Marika D'Addazio" userId="45153f1879aed1f1" providerId="LiveId" clId="{7A134046-B123-4201-8666-4E973A724D88}" dt="2024-04-22T09:20:26.438" v="5718" actId="1076"/>
          <ac:picMkLst>
            <pc:docMk/>
            <pc:sldMk cId="3962372016" sldId="559"/>
            <ac:picMk id="5" creationId="{82AAD323-8797-169B-4EAA-E45F5701AF64}"/>
          </ac:picMkLst>
        </pc:picChg>
        <pc:picChg chg="add mod">
          <ac:chgData name="Marika D'Addazio" userId="45153f1879aed1f1" providerId="LiveId" clId="{7A134046-B123-4201-8666-4E973A724D88}" dt="2024-04-22T09:20:26.438" v="5718" actId="1076"/>
          <ac:picMkLst>
            <pc:docMk/>
            <pc:sldMk cId="3962372016" sldId="559"/>
            <ac:picMk id="6" creationId="{4A8F07EC-33B2-0B3D-3ACF-94B91CFF2E10}"/>
          </ac:picMkLst>
        </pc:picChg>
        <pc:picChg chg="add mod">
          <ac:chgData name="Marika D'Addazio" userId="45153f1879aed1f1" providerId="LiveId" clId="{7A134046-B123-4201-8666-4E973A724D88}" dt="2024-04-22T09:20:26.438" v="5718" actId="1076"/>
          <ac:picMkLst>
            <pc:docMk/>
            <pc:sldMk cId="3962372016" sldId="559"/>
            <ac:picMk id="7" creationId="{1F8D8DEB-D9BD-44E8-ED9D-6C8CF99242BE}"/>
          </ac:picMkLst>
        </pc:picChg>
        <pc:picChg chg="del">
          <ac:chgData name="Marika D'Addazio" userId="45153f1879aed1f1" providerId="LiveId" clId="{7A134046-B123-4201-8666-4E973A724D88}" dt="2024-04-22T09:20:17.808" v="5716" actId="478"/>
          <ac:picMkLst>
            <pc:docMk/>
            <pc:sldMk cId="3962372016" sldId="559"/>
            <ac:picMk id="9" creationId="{AE61BE84-E435-C8F1-84B5-A4D2169CC6E6}"/>
          </ac:picMkLst>
        </pc:picChg>
        <pc:picChg chg="add mod">
          <ac:chgData name="Marika D'Addazio" userId="45153f1879aed1f1" providerId="LiveId" clId="{7A134046-B123-4201-8666-4E973A724D88}" dt="2024-04-22T09:20:33.584" v="5719"/>
          <ac:picMkLst>
            <pc:docMk/>
            <pc:sldMk cId="3962372016" sldId="559"/>
            <ac:picMk id="16" creationId="{5EB846B8-F985-E5EA-C1F7-48B5DF3E9BBF}"/>
          </ac:picMkLst>
        </pc:picChg>
        <pc:picChg chg="add mod">
          <ac:chgData name="Marika D'Addazio" userId="45153f1879aed1f1" providerId="LiveId" clId="{7A134046-B123-4201-8666-4E973A724D88}" dt="2024-04-22T09:20:33.584" v="5719"/>
          <ac:picMkLst>
            <pc:docMk/>
            <pc:sldMk cId="3962372016" sldId="559"/>
            <ac:picMk id="17" creationId="{BC2381C7-B371-DE9B-B8EC-C6C29AD22C2D}"/>
          </ac:picMkLst>
        </pc:picChg>
        <pc:picChg chg="add mod">
          <ac:chgData name="Marika D'Addazio" userId="45153f1879aed1f1" providerId="LiveId" clId="{7A134046-B123-4201-8666-4E973A724D88}" dt="2024-04-22T09:20:33.584" v="5719"/>
          <ac:picMkLst>
            <pc:docMk/>
            <pc:sldMk cId="3962372016" sldId="559"/>
            <ac:picMk id="18" creationId="{BCAA75C7-F553-9BD6-7221-50AE95ED1AAA}"/>
          </ac:picMkLst>
        </pc:picChg>
      </pc:sldChg>
      <pc:sldChg chg="addSp delSp modSp add mod ord">
        <pc:chgData name="Marika D'Addazio" userId="45153f1879aed1f1" providerId="LiveId" clId="{7A134046-B123-4201-8666-4E973A724D88}" dt="2024-04-22T10:11:49.754" v="6263"/>
        <pc:sldMkLst>
          <pc:docMk/>
          <pc:sldMk cId="349554125" sldId="560"/>
        </pc:sldMkLst>
        <pc:spChg chg="mod">
          <ac:chgData name="Marika D'Addazio" userId="45153f1879aed1f1" providerId="LiveId" clId="{7A134046-B123-4201-8666-4E973A724D88}" dt="2024-04-22T10:09:36.355" v="6171"/>
          <ac:spMkLst>
            <pc:docMk/>
            <pc:sldMk cId="349554125" sldId="560"/>
            <ac:spMk id="4" creationId="{5FE88D1D-A066-826A-CBD8-9E69956D5644}"/>
          </ac:spMkLst>
        </pc:spChg>
        <pc:spChg chg="del mod">
          <ac:chgData name="Marika D'Addazio" userId="45153f1879aed1f1" providerId="LiveId" clId="{7A134046-B123-4201-8666-4E973A724D88}" dt="2024-04-22T09:20:41.006" v="5722" actId="478"/>
          <ac:spMkLst>
            <pc:docMk/>
            <pc:sldMk cId="349554125" sldId="560"/>
            <ac:spMk id="8" creationId="{E0FF01D4-CF82-59D1-8A43-B10B22C4EF18}"/>
          </ac:spMkLst>
        </pc:spChg>
        <pc:spChg chg="add mod">
          <ac:chgData name="Marika D'Addazio" userId="45153f1879aed1f1" providerId="LiveId" clId="{7A134046-B123-4201-8666-4E973A724D88}" dt="2024-04-22T10:09:48.538" v="6177" actId="1076"/>
          <ac:spMkLst>
            <pc:docMk/>
            <pc:sldMk cId="349554125" sldId="560"/>
            <ac:spMk id="9" creationId="{B1549B80-7454-2E29-3BE4-22077876340E}"/>
          </ac:spMkLst>
        </pc:spChg>
        <pc:spChg chg="del">
          <ac:chgData name="Marika D'Addazio" userId="45153f1879aed1f1" providerId="LiveId" clId="{7A134046-B123-4201-8666-4E973A724D88}" dt="2024-04-22T09:20:41.006" v="5722" actId="478"/>
          <ac:spMkLst>
            <pc:docMk/>
            <pc:sldMk cId="349554125" sldId="560"/>
            <ac:spMk id="15" creationId="{4BF55ED2-A300-86B4-24B9-44838D8EFC3C}"/>
          </ac:spMkLst>
        </pc:spChg>
        <pc:picChg chg="add mod">
          <ac:chgData name="Marika D'Addazio" userId="45153f1879aed1f1" providerId="LiveId" clId="{7A134046-B123-4201-8666-4E973A724D88}" dt="2024-04-22T10:10:08.132" v="6181" actId="1076"/>
          <ac:picMkLst>
            <pc:docMk/>
            <pc:sldMk cId="349554125" sldId="560"/>
            <ac:picMk id="2" creationId="{E1F0DFEB-BA3E-00CF-B02F-EA6D5BBB96F3}"/>
          </ac:picMkLst>
        </pc:picChg>
        <pc:picChg chg="add mod">
          <ac:chgData name="Marika D'Addazio" userId="45153f1879aed1f1" providerId="LiveId" clId="{7A134046-B123-4201-8666-4E973A724D88}" dt="2024-04-22T10:10:08.132" v="6181" actId="1076"/>
          <ac:picMkLst>
            <pc:docMk/>
            <pc:sldMk cId="349554125" sldId="560"/>
            <ac:picMk id="3" creationId="{044989D1-DA54-E291-B54D-5954F414856B}"/>
          </ac:picMkLst>
        </pc:picChg>
        <pc:picChg chg="del mod">
          <ac:chgData name="Marika D'Addazio" userId="45153f1879aed1f1" providerId="LiveId" clId="{7A134046-B123-4201-8666-4E973A724D88}" dt="2024-04-22T09:20:41.006" v="5722" actId="478"/>
          <ac:picMkLst>
            <pc:docMk/>
            <pc:sldMk cId="349554125" sldId="560"/>
            <ac:picMk id="5" creationId="{82AAD323-8797-169B-4EAA-E45F5701AF64}"/>
          </ac:picMkLst>
        </pc:picChg>
        <pc:picChg chg="del">
          <ac:chgData name="Marika D'Addazio" userId="45153f1879aed1f1" providerId="LiveId" clId="{7A134046-B123-4201-8666-4E973A724D88}" dt="2024-04-22T09:20:41.006" v="5722" actId="478"/>
          <ac:picMkLst>
            <pc:docMk/>
            <pc:sldMk cId="349554125" sldId="560"/>
            <ac:picMk id="6" creationId="{4A8F07EC-33B2-0B3D-3ACF-94B91CFF2E10}"/>
          </ac:picMkLst>
        </pc:picChg>
        <pc:picChg chg="del">
          <ac:chgData name="Marika D'Addazio" userId="45153f1879aed1f1" providerId="LiveId" clId="{7A134046-B123-4201-8666-4E973A724D88}" dt="2024-04-22T09:20:41.006" v="5722" actId="478"/>
          <ac:picMkLst>
            <pc:docMk/>
            <pc:sldMk cId="349554125" sldId="560"/>
            <ac:picMk id="7" creationId="{1F8D8DEB-D9BD-44E8-ED9D-6C8CF99242BE}"/>
          </ac:picMkLst>
        </pc:picChg>
      </pc:sldChg>
      <pc:sldChg chg="addSp delSp modSp add del mod ord">
        <pc:chgData name="Marika D'Addazio" userId="45153f1879aed1f1" providerId="LiveId" clId="{7A134046-B123-4201-8666-4E973A724D88}" dt="2024-04-22T10:17:10.144" v="6290" actId="47"/>
        <pc:sldMkLst>
          <pc:docMk/>
          <pc:sldMk cId="2649712641" sldId="561"/>
        </pc:sldMkLst>
        <pc:spChg chg="add mod">
          <ac:chgData name="Marika D'Addazio" userId="45153f1879aed1f1" providerId="LiveId" clId="{7A134046-B123-4201-8666-4E973A724D88}" dt="2024-04-22T09:21:19.744" v="5731" actId="1076"/>
          <ac:spMkLst>
            <pc:docMk/>
            <pc:sldMk cId="2649712641" sldId="561"/>
            <ac:spMk id="7" creationId="{AFA1E924-200F-1F93-FDEC-9502E8D3349E}"/>
          </ac:spMkLst>
        </pc:spChg>
        <pc:spChg chg="del">
          <ac:chgData name="Marika D'Addazio" userId="45153f1879aed1f1" providerId="LiveId" clId="{7A134046-B123-4201-8666-4E973A724D88}" dt="2024-04-22T09:21:15.204" v="5729" actId="478"/>
          <ac:spMkLst>
            <pc:docMk/>
            <pc:sldMk cId="2649712641" sldId="561"/>
            <ac:spMk id="9" creationId="{B1549B80-7454-2E29-3BE4-22077876340E}"/>
          </ac:spMkLst>
        </pc:spChg>
        <pc:picChg chg="del">
          <ac:chgData name="Marika D'Addazio" userId="45153f1879aed1f1" providerId="LiveId" clId="{7A134046-B123-4201-8666-4E973A724D88}" dt="2024-04-22T09:21:15.204" v="5729" actId="478"/>
          <ac:picMkLst>
            <pc:docMk/>
            <pc:sldMk cId="2649712641" sldId="561"/>
            <ac:picMk id="2" creationId="{E1F0DFEB-BA3E-00CF-B02F-EA6D5BBB96F3}"/>
          </ac:picMkLst>
        </pc:picChg>
        <pc:picChg chg="del">
          <ac:chgData name="Marika D'Addazio" userId="45153f1879aed1f1" providerId="LiveId" clId="{7A134046-B123-4201-8666-4E973A724D88}" dt="2024-04-22T09:21:15.204" v="5729" actId="478"/>
          <ac:picMkLst>
            <pc:docMk/>
            <pc:sldMk cId="2649712641" sldId="561"/>
            <ac:picMk id="3" creationId="{044989D1-DA54-E291-B54D-5954F414856B}"/>
          </ac:picMkLst>
        </pc:picChg>
        <pc:picChg chg="add mod">
          <ac:chgData name="Marika D'Addazio" userId="45153f1879aed1f1" providerId="LiveId" clId="{7A134046-B123-4201-8666-4E973A724D88}" dt="2024-04-22T09:21:19.744" v="5731" actId="1076"/>
          <ac:picMkLst>
            <pc:docMk/>
            <pc:sldMk cId="2649712641" sldId="561"/>
            <ac:picMk id="5" creationId="{6AC71F85-0C1E-CC43-7321-F474E258FD5D}"/>
          </ac:picMkLst>
        </pc:picChg>
        <pc:picChg chg="add mod">
          <ac:chgData name="Marika D'Addazio" userId="45153f1879aed1f1" providerId="LiveId" clId="{7A134046-B123-4201-8666-4E973A724D88}" dt="2024-04-22T09:21:19.744" v="5731" actId="1076"/>
          <ac:picMkLst>
            <pc:docMk/>
            <pc:sldMk cId="2649712641" sldId="561"/>
            <ac:picMk id="6" creationId="{C13D0FEE-5668-E0EA-7679-265983010455}"/>
          </ac:picMkLst>
        </pc:picChg>
      </pc:sldChg>
      <pc:sldChg chg="delSp add del mod">
        <pc:chgData name="Marika D'Addazio" userId="45153f1879aed1f1" providerId="LiveId" clId="{7A134046-B123-4201-8666-4E973A724D88}" dt="2024-04-22T09:21:11.070" v="5728" actId="47"/>
        <pc:sldMkLst>
          <pc:docMk/>
          <pc:sldMk cId="2692919457" sldId="562"/>
        </pc:sldMkLst>
        <pc:spChg chg="del">
          <ac:chgData name="Marika D'Addazio" userId="45153f1879aed1f1" providerId="LiveId" clId="{7A134046-B123-4201-8666-4E973A724D88}" dt="2024-04-22T09:21:09.521" v="5727" actId="478"/>
          <ac:spMkLst>
            <pc:docMk/>
            <pc:sldMk cId="2692919457" sldId="562"/>
            <ac:spMk id="9" creationId="{B1549B80-7454-2E29-3BE4-22077876340E}"/>
          </ac:spMkLst>
        </pc:spChg>
        <pc:picChg chg="del">
          <ac:chgData name="Marika D'Addazio" userId="45153f1879aed1f1" providerId="LiveId" clId="{7A134046-B123-4201-8666-4E973A724D88}" dt="2024-04-22T09:21:09.521" v="5727" actId="478"/>
          <ac:picMkLst>
            <pc:docMk/>
            <pc:sldMk cId="2692919457" sldId="562"/>
            <ac:picMk id="2" creationId="{E1F0DFEB-BA3E-00CF-B02F-EA6D5BBB96F3}"/>
          </ac:picMkLst>
        </pc:picChg>
        <pc:picChg chg="del">
          <ac:chgData name="Marika D'Addazio" userId="45153f1879aed1f1" providerId="LiveId" clId="{7A134046-B123-4201-8666-4E973A724D88}" dt="2024-04-22T09:21:09.521" v="5727" actId="478"/>
          <ac:picMkLst>
            <pc:docMk/>
            <pc:sldMk cId="2692919457" sldId="562"/>
            <ac:picMk id="3" creationId="{044989D1-DA54-E291-B54D-5954F414856B}"/>
          </ac:picMkLst>
        </pc:picChg>
      </pc:sldChg>
      <pc:sldChg chg="addSp delSp modSp add mod">
        <pc:chgData name="Marika D'Addazio" userId="45153f1879aed1f1" providerId="LiveId" clId="{7A134046-B123-4201-8666-4E973A724D88}" dt="2024-04-24T10:57:51.794" v="12536" actId="114"/>
        <pc:sldMkLst>
          <pc:docMk/>
          <pc:sldMk cId="3433211338" sldId="562"/>
        </pc:sldMkLst>
        <pc:spChg chg="add mod">
          <ac:chgData name="Marika D'Addazio" userId="45153f1879aed1f1" providerId="LiveId" clId="{7A134046-B123-4201-8666-4E973A724D88}" dt="2024-04-24T10:28:13.437" v="11691" actId="20577"/>
          <ac:spMkLst>
            <pc:docMk/>
            <pc:sldMk cId="3433211338" sldId="562"/>
            <ac:spMk id="2" creationId="{3AD8D97A-2906-DE0B-3526-43EC67671BEF}"/>
          </ac:spMkLst>
        </pc:spChg>
        <pc:spChg chg="add del mod">
          <ac:chgData name="Marika D'Addazio" userId="45153f1879aed1f1" providerId="LiveId" clId="{7A134046-B123-4201-8666-4E973A724D88}" dt="2024-04-23T10:55:16.442" v="8777" actId="478"/>
          <ac:spMkLst>
            <pc:docMk/>
            <pc:sldMk cId="3433211338" sldId="562"/>
            <ac:spMk id="8" creationId="{65C98AB9-19E8-EDD8-60FC-C61026AEA4F8}"/>
          </ac:spMkLst>
        </pc:spChg>
        <pc:spChg chg="del">
          <ac:chgData name="Marika D'Addazio" userId="45153f1879aed1f1" providerId="LiveId" clId="{7A134046-B123-4201-8666-4E973A724D88}" dt="2024-04-22T09:50:33.278" v="5947" actId="478"/>
          <ac:spMkLst>
            <pc:docMk/>
            <pc:sldMk cId="3433211338" sldId="562"/>
            <ac:spMk id="8" creationId="{744CA1F8-B7BC-A3A0-A57A-1AE51C0C84C1}"/>
          </ac:spMkLst>
        </pc:spChg>
        <pc:spChg chg="add mod">
          <ac:chgData name="Marika D'Addazio" userId="45153f1879aed1f1" providerId="LiveId" clId="{7A134046-B123-4201-8666-4E973A724D88}" dt="2024-04-23T10:59:12.323" v="8884" actId="688"/>
          <ac:spMkLst>
            <pc:docMk/>
            <pc:sldMk cId="3433211338" sldId="562"/>
            <ac:spMk id="10" creationId="{78AA2C41-5EBF-EB8E-CC63-44049CE80CF4}"/>
          </ac:spMkLst>
        </pc:spChg>
        <pc:spChg chg="mod">
          <ac:chgData name="Marika D'Addazio" userId="45153f1879aed1f1" providerId="LiveId" clId="{7A134046-B123-4201-8666-4E973A724D88}" dt="2024-04-24T10:57:51.794" v="12536" actId="114"/>
          <ac:spMkLst>
            <pc:docMk/>
            <pc:sldMk cId="3433211338" sldId="562"/>
            <ac:spMk id="12" creationId="{7A154AF6-F4F4-6916-5BCA-B5AD8E9C0AEF}"/>
          </ac:spMkLst>
        </pc:spChg>
        <pc:picChg chg="add del mod">
          <ac:chgData name="Marika D'Addazio" userId="45153f1879aed1f1" providerId="LiveId" clId="{7A134046-B123-4201-8666-4E973A724D88}" dt="2024-04-23T10:55:15.312" v="8776" actId="478"/>
          <ac:picMkLst>
            <pc:docMk/>
            <pc:sldMk cId="3433211338" sldId="562"/>
            <ac:picMk id="3" creationId="{D1854874-0CB5-70FE-731D-074DCE8A126A}"/>
          </ac:picMkLst>
        </pc:picChg>
        <pc:picChg chg="mod">
          <ac:chgData name="Marika D'Addazio" userId="45153f1879aed1f1" providerId="LiveId" clId="{7A134046-B123-4201-8666-4E973A724D88}" dt="2024-04-23T10:58:50.650" v="8883" actId="1076"/>
          <ac:picMkLst>
            <pc:docMk/>
            <pc:sldMk cId="3433211338" sldId="562"/>
            <ac:picMk id="5" creationId="{3FD91716-08D7-0401-C734-20DD700B2F47}"/>
          </ac:picMkLst>
        </pc:picChg>
        <pc:picChg chg="mod">
          <ac:chgData name="Marika D'Addazio" userId="45153f1879aed1f1" providerId="LiveId" clId="{7A134046-B123-4201-8666-4E973A724D88}" dt="2024-04-23T10:58:50.650" v="8883" actId="1076"/>
          <ac:picMkLst>
            <pc:docMk/>
            <pc:sldMk cId="3433211338" sldId="562"/>
            <ac:picMk id="6" creationId="{C19C14A8-F54E-EFB5-57EE-19158BC7C034}"/>
          </ac:picMkLst>
        </pc:picChg>
        <pc:picChg chg="mod">
          <ac:chgData name="Marika D'Addazio" userId="45153f1879aed1f1" providerId="LiveId" clId="{7A134046-B123-4201-8666-4E973A724D88}" dt="2024-04-23T10:58:50.650" v="8883" actId="1076"/>
          <ac:picMkLst>
            <pc:docMk/>
            <pc:sldMk cId="3433211338" sldId="562"/>
            <ac:picMk id="7" creationId="{EC7C9FD6-5DFF-264F-C762-E536D0CD46BA}"/>
          </ac:picMkLst>
        </pc:picChg>
        <pc:picChg chg="add mod modCrop">
          <ac:chgData name="Marika D'Addazio" userId="45153f1879aed1f1" providerId="LiveId" clId="{7A134046-B123-4201-8666-4E973A724D88}" dt="2024-04-23T10:58:18.653" v="8878" actId="1076"/>
          <ac:picMkLst>
            <pc:docMk/>
            <pc:sldMk cId="3433211338" sldId="562"/>
            <ac:picMk id="9" creationId="{D00228C6-1A3F-1FAD-A18A-690330F964DB}"/>
          </ac:picMkLst>
        </pc:picChg>
      </pc:sldChg>
      <pc:sldChg chg="addSp delSp modSp add mod">
        <pc:chgData name="Marika D'Addazio" userId="45153f1879aed1f1" providerId="LiveId" clId="{7A134046-B123-4201-8666-4E973A724D88}" dt="2024-04-24T10:57:55.870" v="12537" actId="114"/>
        <pc:sldMkLst>
          <pc:docMk/>
          <pc:sldMk cId="3006678677" sldId="563"/>
        </pc:sldMkLst>
        <pc:spChg chg="del">
          <ac:chgData name="Marika D'Addazio" userId="45153f1879aed1f1" providerId="LiveId" clId="{7A134046-B123-4201-8666-4E973A724D88}" dt="2024-04-22T09:51:56.237" v="5958" actId="478"/>
          <ac:spMkLst>
            <pc:docMk/>
            <pc:sldMk cId="3006678677" sldId="563"/>
            <ac:spMk id="2" creationId="{3AD8D97A-2906-DE0B-3526-43EC67671BEF}"/>
          </ac:spMkLst>
        </pc:spChg>
        <pc:spChg chg="add mod">
          <ac:chgData name="Marika D'Addazio" userId="45153f1879aed1f1" providerId="LiveId" clId="{7A134046-B123-4201-8666-4E973A724D88}" dt="2024-04-24T10:39:03.046" v="12027" actId="1076"/>
          <ac:spMkLst>
            <pc:docMk/>
            <pc:sldMk cId="3006678677" sldId="563"/>
            <ac:spMk id="3" creationId="{9A83856F-9C58-349C-FDAA-B2787AA6D0A6}"/>
          </ac:spMkLst>
        </pc:spChg>
        <pc:spChg chg="add mod">
          <ac:chgData name="Marika D'Addazio" userId="45153f1879aed1f1" providerId="LiveId" clId="{7A134046-B123-4201-8666-4E973A724D88}" dt="2024-04-24T10:39:05.470" v="12028" actId="1076"/>
          <ac:spMkLst>
            <pc:docMk/>
            <pc:sldMk cId="3006678677" sldId="563"/>
            <ac:spMk id="8" creationId="{A540608C-B005-9DA4-C6BC-0D7FEB53E58D}"/>
          </ac:spMkLst>
        </pc:spChg>
        <pc:spChg chg="mod">
          <ac:chgData name="Marika D'Addazio" userId="45153f1879aed1f1" providerId="LiveId" clId="{7A134046-B123-4201-8666-4E973A724D88}" dt="2024-04-24T10:57:55.870" v="12537" actId="114"/>
          <ac:spMkLst>
            <pc:docMk/>
            <pc:sldMk cId="3006678677" sldId="563"/>
            <ac:spMk id="12" creationId="{7A154AF6-F4F4-6916-5BCA-B5AD8E9C0AEF}"/>
          </ac:spMkLst>
        </pc:spChg>
        <pc:picChg chg="mod">
          <ac:chgData name="Marika D'Addazio" userId="45153f1879aed1f1" providerId="LiveId" clId="{7A134046-B123-4201-8666-4E973A724D88}" dt="2024-04-24T10:38:58.308" v="12026" actId="1036"/>
          <ac:picMkLst>
            <pc:docMk/>
            <pc:sldMk cId="3006678677" sldId="563"/>
            <ac:picMk id="5" creationId="{3FD91716-08D7-0401-C734-20DD700B2F47}"/>
          </ac:picMkLst>
        </pc:picChg>
        <pc:picChg chg="mod">
          <ac:chgData name="Marika D'Addazio" userId="45153f1879aed1f1" providerId="LiveId" clId="{7A134046-B123-4201-8666-4E973A724D88}" dt="2024-04-24T10:38:58.308" v="12026" actId="1036"/>
          <ac:picMkLst>
            <pc:docMk/>
            <pc:sldMk cId="3006678677" sldId="563"/>
            <ac:picMk id="6" creationId="{C19C14A8-F54E-EFB5-57EE-19158BC7C034}"/>
          </ac:picMkLst>
        </pc:picChg>
        <pc:picChg chg="mod">
          <ac:chgData name="Marika D'Addazio" userId="45153f1879aed1f1" providerId="LiveId" clId="{7A134046-B123-4201-8666-4E973A724D88}" dt="2024-04-24T10:38:58.308" v="12026" actId="1036"/>
          <ac:picMkLst>
            <pc:docMk/>
            <pc:sldMk cId="3006678677" sldId="563"/>
            <ac:picMk id="7" creationId="{EC7C9FD6-5DFF-264F-C762-E536D0CD46BA}"/>
          </ac:picMkLst>
        </pc:picChg>
      </pc:sldChg>
      <pc:sldChg chg="new del">
        <pc:chgData name="Marika D'Addazio" userId="45153f1879aed1f1" providerId="LiveId" clId="{7A134046-B123-4201-8666-4E973A724D88}" dt="2024-04-22T10:04:47.237" v="6111" actId="47"/>
        <pc:sldMkLst>
          <pc:docMk/>
          <pc:sldMk cId="2841552303" sldId="564"/>
        </pc:sldMkLst>
      </pc:sldChg>
      <pc:sldChg chg="addSp delSp modSp add mod">
        <pc:chgData name="Marika D'Addazio" userId="45153f1879aed1f1" providerId="LiveId" clId="{7A134046-B123-4201-8666-4E973A724D88}" dt="2024-04-29T07:52:02.162" v="16883" actId="1035"/>
        <pc:sldMkLst>
          <pc:docMk/>
          <pc:sldMk cId="4250400816" sldId="564"/>
        </pc:sldMkLst>
        <pc:spChg chg="add mod">
          <ac:chgData name="Marika D'Addazio" userId="45153f1879aed1f1" providerId="LiveId" clId="{7A134046-B123-4201-8666-4E973A724D88}" dt="2024-04-24T10:41:07.414" v="12040" actId="1036"/>
          <ac:spMkLst>
            <pc:docMk/>
            <pc:sldMk cId="4250400816" sldId="564"/>
            <ac:spMk id="2" creationId="{237D57FC-92E7-8CEE-8E88-6575D996BBC9}"/>
          </ac:spMkLst>
        </pc:spChg>
        <pc:spChg chg="add mod">
          <ac:chgData name="Marika D'Addazio" userId="45153f1879aed1f1" providerId="LiveId" clId="{7A134046-B123-4201-8666-4E973A724D88}" dt="2024-04-24T10:41:19.142" v="12088" actId="1035"/>
          <ac:spMkLst>
            <pc:docMk/>
            <pc:sldMk cId="4250400816" sldId="564"/>
            <ac:spMk id="3" creationId="{99797868-61AB-4644-5734-533951BC9BD7}"/>
          </ac:spMkLst>
        </pc:spChg>
        <pc:spChg chg="add mod">
          <ac:chgData name="Marika D'Addazio" userId="45153f1879aed1f1" providerId="LiveId" clId="{7A134046-B123-4201-8666-4E973A724D88}" dt="2024-04-24T10:41:44.526" v="12148" actId="1037"/>
          <ac:spMkLst>
            <pc:docMk/>
            <pc:sldMk cId="4250400816" sldId="564"/>
            <ac:spMk id="5" creationId="{3BA557CE-802C-56A0-F20D-A6608A1385C1}"/>
          </ac:spMkLst>
        </pc:spChg>
        <pc:spChg chg="add mod">
          <ac:chgData name="Marika D'Addazio" userId="45153f1879aed1f1" providerId="LiveId" clId="{7A134046-B123-4201-8666-4E973A724D88}" dt="2024-04-29T07:52:02.162" v="16883" actId="1035"/>
          <ac:spMkLst>
            <pc:docMk/>
            <pc:sldMk cId="4250400816" sldId="564"/>
            <ac:spMk id="7" creationId="{525346AD-F8EB-94DE-96C7-8692F4D76BF2}"/>
          </ac:spMkLst>
        </pc:spChg>
        <pc:spChg chg="add del mod">
          <ac:chgData name="Marika D'Addazio" userId="45153f1879aed1f1" providerId="LiveId" clId="{7A134046-B123-4201-8666-4E973A724D88}" dt="2024-04-29T07:48:06.455" v="16637"/>
          <ac:spMkLst>
            <pc:docMk/>
            <pc:sldMk cId="4250400816" sldId="564"/>
            <ac:spMk id="9" creationId="{F7F39FFF-55AF-EFED-7CA2-C647D8173494}"/>
          </ac:spMkLst>
        </pc:spChg>
        <pc:spChg chg="mod">
          <ac:chgData name="Marika D'Addazio" userId="45153f1879aed1f1" providerId="LiveId" clId="{7A134046-B123-4201-8666-4E973A724D88}" dt="2024-04-22T10:18:45.561" v="6447" actId="1076"/>
          <ac:spMkLst>
            <pc:docMk/>
            <pc:sldMk cId="4250400816" sldId="564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2T10:05:49.174" v="6145" actId="1076"/>
          <ac:spMkLst>
            <pc:docMk/>
            <pc:sldMk cId="4250400816" sldId="564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4T10:58:04.193" v="12539" actId="114"/>
          <ac:spMkLst>
            <pc:docMk/>
            <pc:sldMk cId="4250400816" sldId="564"/>
            <ac:spMk id="12" creationId="{7A154AF6-F4F4-6916-5BCA-B5AD8E9C0AEF}"/>
          </ac:spMkLst>
        </pc:spChg>
        <pc:spChg chg="add mod">
          <ac:chgData name="Marika D'Addazio" userId="45153f1879aed1f1" providerId="LiveId" clId="{7A134046-B123-4201-8666-4E973A724D88}" dt="2024-04-29T07:52:02.162" v="16883" actId="1035"/>
          <ac:spMkLst>
            <pc:docMk/>
            <pc:sldMk cId="4250400816" sldId="564"/>
            <ac:spMk id="15" creationId="{DB9E907B-397A-F0B3-276A-3791EEBBC306}"/>
          </ac:spMkLst>
        </pc:spChg>
        <pc:picChg chg="del">
          <ac:chgData name="Marika D'Addazio" userId="45153f1879aed1f1" providerId="LiveId" clId="{7A134046-B123-4201-8666-4E973A724D88}" dt="2024-04-22T10:05:07.444" v="6113" actId="478"/>
          <ac:picMkLst>
            <pc:docMk/>
            <pc:sldMk cId="4250400816" sldId="564"/>
            <ac:picMk id="2" creationId="{C82FB84D-D79C-C7FF-26D8-89922C309A4F}"/>
          </ac:picMkLst>
        </pc:picChg>
        <pc:picChg chg="del">
          <ac:chgData name="Marika D'Addazio" userId="45153f1879aed1f1" providerId="LiveId" clId="{7A134046-B123-4201-8666-4E973A724D88}" dt="2024-04-22T10:05:07.852" v="6114" actId="478"/>
          <ac:picMkLst>
            <pc:docMk/>
            <pc:sldMk cId="4250400816" sldId="564"/>
            <ac:picMk id="3" creationId="{5F587AE4-7941-173F-78F4-9343BD9314FD}"/>
          </ac:picMkLst>
        </pc:picChg>
        <pc:picChg chg="add mod">
          <ac:chgData name="Marika D'Addazio" userId="45153f1879aed1f1" providerId="LiveId" clId="{7A134046-B123-4201-8666-4E973A724D88}" dt="2024-04-22T10:06:55.817" v="6153" actId="1076"/>
          <ac:picMkLst>
            <pc:docMk/>
            <pc:sldMk cId="4250400816" sldId="564"/>
            <ac:picMk id="6" creationId="{E860B374-4782-E253-DD05-19C6EF277147}"/>
          </ac:picMkLst>
        </pc:picChg>
        <pc:picChg chg="add mod">
          <ac:chgData name="Marika D'Addazio" userId="45153f1879aed1f1" providerId="LiveId" clId="{7A134046-B123-4201-8666-4E973A724D88}" dt="2024-04-22T10:06:56.892" v="6154" actId="1076"/>
          <ac:picMkLst>
            <pc:docMk/>
            <pc:sldMk cId="4250400816" sldId="564"/>
            <ac:picMk id="8" creationId="{F54DCB08-1AD6-B2C8-A333-131A79D8DFF6}"/>
          </ac:picMkLst>
        </pc:picChg>
        <pc:picChg chg="del">
          <ac:chgData name="Marika D'Addazio" userId="45153f1879aed1f1" providerId="LiveId" clId="{7A134046-B123-4201-8666-4E973A724D88}" dt="2024-04-22T10:05:08.260" v="6115" actId="478"/>
          <ac:picMkLst>
            <pc:docMk/>
            <pc:sldMk cId="4250400816" sldId="564"/>
            <ac:picMk id="9" creationId="{9B5CF697-01FD-A2CF-523E-B7481F7B0CB2}"/>
          </ac:picMkLst>
        </pc:picChg>
        <pc:cxnChg chg="add del mod">
          <ac:chgData name="Marika D'Addazio" userId="45153f1879aed1f1" providerId="LiveId" clId="{7A134046-B123-4201-8666-4E973A724D88}" dt="2024-04-29T07:50:31.123" v="16811" actId="478"/>
          <ac:cxnSpMkLst>
            <pc:docMk/>
            <pc:sldMk cId="4250400816" sldId="564"/>
            <ac:cxnSpMk id="16" creationId="{ABCC4927-2140-CAAC-6B26-BA9535251988}"/>
          </ac:cxnSpMkLst>
        </pc:cxnChg>
      </pc:sldChg>
      <pc:sldChg chg="addSp delSp modSp add mod">
        <pc:chgData name="Marika D'Addazio" userId="45153f1879aed1f1" providerId="LiveId" clId="{7A134046-B123-4201-8666-4E973A724D88}" dt="2024-04-22T14:35:49.366" v="7714" actId="688"/>
        <pc:sldMkLst>
          <pc:docMk/>
          <pc:sldMk cId="250322617" sldId="565"/>
        </pc:sldMkLst>
        <pc:spChg chg="add del mod">
          <ac:chgData name="Marika D'Addazio" userId="45153f1879aed1f1" providerId="LiveId" clId="{7A134046-B123-4201-8666-4E973A724D88}" dt="2024-04-22T10:11:21.840" v="6256" actId="478"/>
          <ac:spMkLst>
            <pc:docMk/>
            <pc:sldMk cId="250322617" sldId="565"/>
            <ac:spMk id="4" creationId="{2C4498A1-0140-C95A-1740-3019B66B4C09}"/>
          </ac:spMkLst>
        </pc:spChg>
        <pc:spChg chg="add del mod">
          <ac:chgData name="Marika D'Addazio" userId="45153f1879aed1f1" providerId="LiveId" clId="{7A134046-B123-4201-8666-4E973A724D88}" dt="2024-04-22T14:35:18.306" v="7708" actId="478"/>
          <ac:spMkLst>
            <pc:docMk/>
            <pc:sldMk cId="250322617" sldId="565"/>
            <ac:spMk id="5" creationId="{DEBC0036-401B-4ABE-992E-5630CCCE3020}"/>
          </ac:spMkLst>
        </pc:spChg>
        <pc:spChg chg="add mod">
          <ac:chgData name="Marika D'Addazio" userId="45153f1879aed1f1" providerId="LiveId" clId="{7A134046-B123-4201-8666-4E973A724D88}" dt="2024-04-22T14:35:49.366" v="7714" actId="688"/>
          <ac:spMkLst>
            <pc:docMk/>
            <pc:sldMk cId="250322617" sldId="565"/>
            <ac:spMk id="6" creationId="{7EBE5671-47D2-47EF-BF22-C39179E077EF}"/>
          </ac:spMkLst>
        </pc:spChg>
        <pc:spChg chg="mod">
          <ac:chgData name="Marika D'Addazio" userId="45153f1879aed1f1" providerId="LiveId" clId="{7A134046-B123-4201-8666-4E973A724D88}" dt="2024-04-22T10:11:33.682" v="6261" actId="1076"/>
          <ac:spMkLst>
            <pc:docMk/>
            <pc:sldMk cId="250322617" sldId="565"/>
            <ac:spMk id="8" creationId="{4B8C2E2C-B26B-6F4E-AB49-C52094B9A0F2}"/>
          </ac:spMkLst>
        </pc:spChg>
        <pc:spChg chg="del">
          <ac:chgData name="Marika D'Addazio" userId="45153f1879aed1f1" providerId="LiveId" clId="{7A134046-B123-4201-8666-4E973A724D88}" dt="2024-04-22T10:11:19.492" v="6255" actId="478"/>
          <ac:spMkLst>
            <pc:docMk/>
            <pc:sldMk cId="250322617" sldId="565"/>
            <ac:spMk id="12" creationId="{3584784A-DC1F-314E-95F7-DB2EFCB88412}"/>
          </ac:spMkLst>
        </pc:spChg>
        <pc:spChg chg="del">
          <ac:chgData name="Marika D'Addazio" userId="45153f1879aed1f1" providerId="LiveId" clId="{7A134046-B123-4201-8666-4E973A724D88}" dt="2024-04-22T10:11:24.241" v="6258" actId="478"/>
          <ac:spMkLst>
            <pc:docMk/>
            <pc:sldMk cId="250322617" sldId="565"/>
            <ac:spMk id="22" creationId="{ADBFA318-9872-DDE2-92FB-7A69E713CBCB}"/>
          </ac:spMkLst>
        </pc:spChg>
        <pc:spChg chg="del">
          <ac:chgData name="Marika D'Addazio" userId="45153f1879aed1f1" providerId="LiveId" clId="{7A134046-B123-4201-8666-4E973A724D88}" dt="2024-04-22T10:11:22.426" v="6257" actId="478"/>
          <ac:spMkLst>
            <pc:docMk/>
            <pc:sldMk cId="250322617" sldId="565"/>
            <ac:spMk id="23" creationId="{EAFBE74D-3ABC-BF73-972F-F5BB410936D8}"/>
          </ac:spMkLst>
        </pc:spChg>
      </pc:sldChg>
      <pc:sldChg chg="addSp delSp modSp add mod ord modNotesTx">
        <pc:chgData name="Marika D'Addazio" userId="45153f1879aed1f1" providerId="LiveId" clId="{7A134046-B123-4201-8666-4E973A724D88}" dt="2024-04-24T10:58:08.043" v="12540" actId="114"/>
        <pc:sldMkLst>
          <pc:docMk/>
          <pc:sldMk cId="1136072669" sldId="566"/>
        </pc:sldMkLst>
        <pc:spChg chg="add mod">
          <ac:chgData name="Marika D'Addazio" userId="45153f1879aed1f1" providerId="LiveId" clId="{7A134046-B123-4201-8666-4E973A724D88}" dt="2024-04-22T10:17:21.006" v="6307" actId="20577"/>
          <ac:spMkLst>
            <pc:docMk/>
            <pc:sldMk cId="1136072669" sldId="566"/>
            <ac:spMk id="5" creationId="{1432DC77-CE44-73B3-80EE-B7FCFCCF1C9F}"/>
          </ac:spMkLst>
        </pc:spChg>
        <pc:spChg chg="del">
          <ac:chgData name="Marika D'Addazio" userId="45153f1879aed1f1" providerId="LiveId" clId="{7A134046-B123-4201-8666-4E973A724D88}" dt="2024-04-22T10:13:33.540" v="6280" actId="478"/>
          <ac:spMkLst>
            <pc:docMk/>
            <pc:sldMk cId="1136072669" sldId="566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0:58:08.043" v="12540" actId="114"/>
          <ac:spMkLst>
            <pc:docMk/>
            <pc:sldMk cId="1136072669" sldId="566"/>
            <ac:spMk id="12" creationId="{7A154AF6-F4F4-6916-5BCA-B5AD8E9C0AEF}"/>
          </ac:spMkLst>
        </pc:spChg>
        <pc:picChg chg="mod">
          <ac:chgData name="Marika D'Addazio" userId="45153f1879aed1f1" providerId="LiveId" clId="{7A134046-B123-4201-8666-4E973A724D88}" dt="2024-04-22T10:18:52.677" v="6460" actId="1036"/>
          <ac:picMkLst>
            <pc:docMk/>
            <pc:sldMk cId="1136072669" sldId="566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2T10:18:52.677" v="6460" actId="1036"/>
          <ac:picMkLst>
            <pc:docMk/>
            <pc:sldMk cId="1136072669" sldId="566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2T10:18:52.677" v="6460" actId="1036"/>
          <ac:picMkLst>
            <pc:docMk/>
            <pc:sldMk cId="1136072669" sldId="566"/>
            <ac:picMk id="9" creationId="{9B5CF697-01FD-A2CF-523E-B7481F7B0CB2}"/>
          </ac:picMkLst>
        </pc:picChg>
      </pc:sldChg>
      <pc:sldChg chg="addSp delSp modSp new del mod modNotesTx">
        <pc:chgData name="Marika D'Addazio" userId="45153f1879aed1f1" providerId="LiveId" clId="{7A134046-B123-4201-8666-4E973A724D88}" dt="2024-04-23T10:26:47.207" v="8471" actId="47"/>
        <pc:sldMkLst>
          <pc:docMk/>
          <pc:sldMk cId="3549423581" sldId="567"/>
        </pc:sldMkLst>
        <pc:spChg chg="del">
          <ac:chgData name="Marika D'Addazio" userId="45153f1879aed1f1" providerId="LiveId" clId="{7A134046-B123-4201-8666-4E973A724D88}" dt="2024-04-22T10:22:53.474" v="6539" actId="478"/>
          <ac:spMkLst>
            <pc:docMk/>
            <pc:sldMk cId="3549423581" sldId="567"/>
            <ac:spMk id="2" creationId="{85F50905-39A1-ABD2-FD70-65436EDAAF70}"/>
          </ac:spMkLst>
        </pc:spChg>
        <pc:spChg chg="del">
          <ac:chgData name="Marika D'Addazio" userId="45153f1879aed1f1" providerId="LiveId" clId="{7A134046-B123-4201-8666-4E973A724D88}" dt="2024-04-22T10:22:53.474" v="6539" actId="478"/>
          <ac:spMkLst>
            <pc:docMk/>
            <pc:sldMk cId="3549423581" sldId="567"/>
            <ac:spMk id="3" creationId="{8E1522D0-F062-FD60-553D-B00CDDB81D62}"/>
          </ac:spMkLst>
        </pc:spChg>
        <pc:spChg chg="del">
          <ac:chgData name="Marika D'Addazio" userId="45153f1879aed1f1" providerId="LiveId" clId="{7A134046-B123-4201-8666-4E973A724D88}" dt="2024-04-22T10:22:53.474" v="6539" actId="478"/>
          <ac:spMkLst>
            <pc:docMk/>
            <pc:sldMk cId="3549423581" sldId="567"/>
            <ac:spMk id="4" creationId="{6BB231C2-655B-2498-0657-2A9CCFB73F38}"/>
          </ac:spMkLst>
        </pc:spChg>
        <pc:spChg chg="del">
          <ac:chgData name="Marika D'Addazio" userId="45153f1879aed1f1" providerId="LiveId" clId="{7A134046-B123-4201-8666-4E973A724D88}" dt="2024-04-22T10:22:53.474" v="6539" actId="478"/>
          <ac:spMkLst>
            <pc:docMk/>
            <pc:sldMk cId="3549423581" sldId="567"/>
            <ac:spMk id="5" creationId="{F285FDC9-9BC2-A4AC-9139-16F30179E821}"/>
          </ac:spMkLst>
        </pc:spChg>
        <pc:spChg chg="mod">
          <ac:chgData name="Marika D'Addazio" userId="45153f1879aed1f1" providerId="LiveId" clId="{7A134046-B123-4201-8666-4E973A724D88}" dt="2024-04-22T10:22:08.314" v="6494" actId="20577"/>
          <ac:spMkLst>
            <pc:docMk/>
            <pc:sldMk cId="3549423581" sldId="567"/>
            <ac:spMk id="6" creationId="{3632F6AA-192F-0867-DB28-7D97400D9D82}"/>
          </ac:spMkLst>
        </pc:spChg>
        <pc:spChg chg="mod">
          <ac:chgData name="Marika D'Addazio" userId="45153f1879aed1f1" providerId="LiveId" clId="{7A134046-B123-4201-8666-4E973A724D88}" dt="2024-04-22T10:23:26.521" v="6543" actId="403"/>
          <ac:spMkLst>
            <pc:docMk/>
            <pc:sldMk cId="3549423581" sldId="567"/>
            <ac:spMk id="7" creationId="{90774853-31A4-3655-8773-49BDF5293C88}"/>
          </ac:spMkLst>
        </pc:spChg>
        <pc:spChg chg="mod">
          <ac:chgData name="Marika D'Addazio" userId="45153f1879aed1f1" providerId="LiveId" clId="{7A134046-B123-4201-8666-4E973A724D88}" dt="2024-04-22T14:24:48.896" v="7660" actId="20577"/>
          <ac:spMkLst>
            <pc:docMk/>
            <pc:sldMk cId="3549423581" sldId="567"/>
            <ac:spMk id="8" creationId="{511A4B0B-275B-80FB-468A-C1737E0D3E6B}"/>
          </ac:spMkLst>
        </pc:spChg>
        <pc:spChg chg="add mod">
          <ac:chgData name="Marika D'Addazio" userId="45153f1879aed1f1" providerId="LiveId" clId="{7A134046-B123-4201-8666-4E973A724D88}" dt="2024-04-22T10:32:16.076" v="7021" actId="1076"/>
          <ac:spMkLst>
            <pc:docMk/>
            <pc:sldMk cId="3549423581" sldId="567"/>
            <ac:spMk id="17" creationId="{FCFF2B8B-7E3C-E946-9F65-71693A309BC0}"/>
          </ac:spMkLst>
        </pc:spChg>
        <pc:graphicFrameChg chg="add mod modGraphic">
          <ac:chgData name="Marika D'Addazio" userId="45153f1879aed1f1" providerId="LiveId" clId="{7A134046-B123-4201-8666-4E973A724D88}" dt="2024-04-22T10:24:40.699" v="6563" actId="1076"/>
          <ac:graphicFrameMkLst>
            <pc:docMk/>
            <pc:sldMk cId="3549423581" sldId="567"/>
            <ac:graphicFrameMk id="10" creationId="{2ABF3730-BB2D-E638-EF91-BC1E7D774244}"/>
          </ac:graphicFrameMkLst>
        </pc:graphicFrameChg>
        <pc:graphicFrameChg chg="add mod modGraphic">
          <ac:chgData name="Marika D'Addazio" userId="45153f1879aed1f1" providerId="LiveId" clId="{7A134046-B123-4201-8666-4E973A724D88}" dt="2024-04-22T10:24:33.335" v="6562" actId="1076"/>
          <ac:graphicFrameMkLst>
            <pc:docMk/>
            <pc:sldMk cId="3549423581" sldId="567"/>
            <ac:graphicFrameMk id="11" creationId="{6F27AE9E-8D02-53D9-A986-7F4A4F4D188B}"/>
          </ac:graphicFrameMkLst>
        </pc:graphicFrameChg>
        <pc:picChg chg="add mod">
          <ac:chgData name="Marika D'Addazio" userId="45153f1879aed1f1" providerId="LiveId" clId="{7A134046-B123-4201-8666-4E973A724D88}" dt="2024-04-22T10:24:40.699" v="6563" actId="1076"/>
          <ac:picMkLst>
            <pc:docMk/>
            <pc:sldMk cId="3549423581" sldId="567"/>
            <ac:picMk id="12" creationId="{3BCC7C0F-A331-259E-1017-757A66EF3D37}"/>
          </ac:picMkLst>
        </pc:picChg>
        <pc:picChg chg="add mod">
          <ac:chgData name="Marika D'Addazio" userId="45153f1879aed1f1" providerId="LiveId" clId="{7A134046-B123-4201-8666-4E973A724D88}" dt="2024-04-22T10:24:40.699" v="6563" actId="1076"/>
          <ac:picMkLst>
            <pc:docMk/>
            <pc:sldMk cId="3549423581" sldId="567"/>
            <ac:picMk id="13" creationId="{3F1187C9-A920-9482-0A9C-FA262C3352A0}"/>
          </ac:picMkLst>
        </pc:picChg>
        <pc:picChg chg="add mod">
          <ac:chgData name="Marika D'Addazio" userId="45153f1879aed1f1" providerId="LiveId" clId="{7A134046-B123-4201-8666-4E973A724D88}" dt="2024-04-22T10:24:40.699" v="6563" actId="1076"/>
          <ac:picMkLst>
            <pc:docMk/>
            <pc:sldMk cId="3549423581" sldId="567"/>
            <ac:picMk id="14" creationId="{8722F2BB-FDAA-FD55-704A-25C7CCA4F401}"/>
          </ac:picMkLst>
        </pc:picChg>
        <pc:picChg chg="add mod">
          <ac:chgData name="Marika D'Addazio" userId="45153f1879aed1f1" providerId="LiveId" clId="{7A134046-B123-4201-8666-4E973A724D88}" dt="2024-04-22T10:24:33.335" v="6562" actId="1076"/>
          <ac:picMkLst>
            <pc:docMk/>
            <pc:sldMk cId="3549423581" sldId="567"/>
            <ac:picMk id="15" creationId="{7AA3B8AB-D74B-6E72-D8A0-51C76A9828DC}"/>
          </ac:picMkLst>
        </pc:picChg>
        <pc:picChg chg="add mod">
          <ac:chgData name="Marika D'Addazio" userId="45153f1879aed1f1" providerId="LiveId" clId="{7A134046-B123-4201-8666-4E973A724D88}" dt="2024-04-22T10:24:33.335" v="6562" actId="1076"/>
          <ac:picMkLst>
            <pc:docMk/>
            <pc:sldMk cId="3549423581" sldId="567"/>
            <ac:picMk id="16" creationId="{87FE3507-94F9-2016-6B13-4AA8B2308192}"/>
          </ac:picMkLst>
        </pc:picChg>
      </pc:sldChg>
      <pc:sldChg chg="addSp delSp modSp new mod modNotesTx">
        <pc:chgData name="Marika D'Addazio" userId="45153f1879aed1f1" providerId="LiveId" clId="{7A134046-B123-4201-8666-4E973A724D88}" dt="2024-04-29T08:00:18.324" v="16961" actId="20577"/>
        <pc:sldMkLst>
          <pc:docMk/>
          <pc:sldMk cId="351962973" sldId="568"/>
        </pc:sldMkLst>
        <pc:spChg chg="del">
          <ac:chgData name="Marika D'Addazio" userId="45153f1879aed1f1" providerId="LiveId" clId="{7A134046-B123-4201-8666-4E973A724D88}" dt="2024-04-22T10:27:08.518" v="6696" actId="478"/>
          <ac:spMkLst>
            <pc:docMk/>
            <pc:sldMk cId="351962973" sldId="568"/>
            <ac:spMk id="2" creationId="{2ACE9ECA-A48E-8127-A2FB-586E078610B2}"/>
          </ac:spMkLst>
        </pc:spChg>
        <pc:spChg chg="del">
          <ac:chgData name="Marika D'Addazio" userId="45153f1879aed1f1" providerId="LiveId" clId="{7A134046-B123-4201-8666-4E973A724D88}" dt="2024-04-22T10:27:08.518" v="6696" actId="478"/>
          <ac:spMkLst>
            <pc:docMk/>
            <pc:sldMk cId="351962973" sldId="568"/>
            <ac:spMk id="3" creationId="{E722D94B-CC95-5685-89D7-F7CB3CD67709}"/>
          </ac:spMkLst>
        </pc:spChg>
        <pc:spChg chg="del">
          <ac:chgData name="Marika D'Addazio" userId="45153f1879aed1f1" providerId="LiveId" clId="{7A134046-B123-4201-8666-4E973A724D88}" dt="2024-04-22T10:27:08.518" v="6696" actId="478"/>
          <ac:spMkLst>
            <pc:docMk/>
            <pc:sldMk cId="351962973" sldId="568"/>
            <ac:spMk id="4" creationId="{D773D93C-176C-B111-069A-AD7E9DDCF62B}"/>
          </ac:spMkLst>
        </pc:spChg>
        <pc:spChg chg="del">
          <ac:chgData name="Marika D'Addazio" userId="45153f1879aed1f1" providerId="LiveId" clId="{7A134046-B123-4201-8666-4E973A724D88}" dt="2024-04-22T10:27:08.518" v="6696" actId="478"/>
          <ac:spMkLst>
            <pc:docMk/>
            <pc:sldMk cId="351962973" sldId="568"/>
            <ac:spMk id="5" creationId="{55F3D831-BF14-CABC-FD1C-8CE804761303}"/>
          </ac:spMkLst>
        </pc:spChg>
        <pc:spChg chg="mod">
          <ac:chgData name="Marika D'Addazio" userId="45153f1879aed1f1" providerId="LiveId" clId="{7A134046-B123-4201-8666-4E973A724D88}" dt="2024-04-29T08:00:18.324" v="16961" actId="20577"/>
          <ac:spMkLst>
            <pc:docMk/>
            <pc:sldMk cId="351962973" sldId="568"/>
            <ac:spMk id="6" creationId="{D2A79FFA-95C2-D3A2-CD88-6BBCAC36868E}"/>
          </ac:spMkLst>
        </pc:spChg>
        <pc:spChg chg="mod">
          <ac:chgData name="Marika D'Addazio" userId="45153f1879aed1f1" providerId="LiveId" clId="{7A134046-B123-4201-8666-4E973A724D88}" dt="2024-04-22T10:31:17.639" v="6917" actId="20577"/>
          <ac:spMkLst>
            <pc:docMk/>
            <pc:sldMk cId="351962973" sldId="568"/>
            <ac:spMk id="7" creationId="{B5D827A1-EE22-8CE8-7BE9-6499B4236098}"/>
          </ac:spMkLst>
        </pc:spChg>
        <pc:spChg chg="mod">
          <ac:chgData name="Marika D'Addazio" userId="45153f1879aed1f1" providerId="LiveId" clId="{7A134046-B123-4201-8666-4E973A724D88}" dt="2024-04-24T11:35:26.935" v="14807" actId="114"/>
          <ac:spMkLst>
            <pc:docMk/>
            <pc:sldMk cId="351962973" sldId="568"/>
            <ac:spMk id="8" creationId="{E7C6A7C5-9243-B5D3-EF36-7799E09597E9}"/>
          </ac:spMkLst>
        </pc:spChg>
        <pc:spChg chg="add mod">
          <ac:chgData name="Marika D'Addazio" userId="45153f1879aed1f1" providerId="LiveId" clId="{7A134046-B123-4201-8666-4E973A724D88}" dt="2024-04-24T11:20:51.359" v="13352" actId="1076"/>
          <ac:spMkLst>
            <pc:docMk/>
            <pc:sldMk cId="351962973" sldId="568"/>
            <ac:spMk id="10" creationId="{0EC8E176-1FDB-4DAA-B30E-929C1BCCE9B0}"/>
          </ac:spMkLst>
        </pc:spChg>
        <pc:spChg chg="add del mod">
          <ac:chgData name="Marika D'Addazio" userId="45153f1879aed1f1" providerId="LiveId" clId="{7A134046-B123-4201-8666-4E973A724D88}" dt="2024-04-24T16:10:50.892" v="15842" actId="478"/>
          <ac:spMkLst>
            <pc:docMk/>
            <pc:sldMk cId="351962973" sldId="568"/>
            <ac:spMk id="23" creationId="{4385292D-0987-6F2C-71AB-9EF5D263EBE2}"/>
          </ac:spMkLst>
        </pc:spChg>
        <pc:picChg chg="add mod">
          <ac:chgData name="Marika D'Addazio" userId="45153f1879aed1f1" providerId="LiveId" clId="{7A134046-B123-4201-8666-4E973A724D88}" dt="2024-04-24T16:11:51.727" v="15894" actId="1076"/>
          <ac:picMkLst>
            <pc:docMk/>
            <pc:sldMk cId="351962973" sldId="568"/>
            <ac:picMk id="11" creationId="{93F461E5-ECA8-C876-780C-68C70737CCE9}"/>
          </ac:picMkLst>
        </pc:picChg>
        <pc:picChg chg="add mod">
          <ac:chgData name="Marika D'Addazio" userId="45153f1879aed1f1" providerId="LiveId" clId="{7A134046-B123-4201-8666-4E973A724D88}" dt="2024-04-24T11:21:12.764" v="13357" actId="1076"/>
          <ac:picMkLst>
            <pc:docMk/>
            <pc:sldMk cId="351962973" sldId="568"/>
            <ac:picMk id="12" creationId="{9D0690F0-60E5-62D3-6BC4-AC07E5282E9D}"/>
          </ac:picMkLst>
        </pc:picChg>
        <pc:picChg chg="add mod">
          <ac:chgData name="Marika D'Addazio" userId="45153f1879aed1f1" providerId="LiveId" clId="{7A134046-B123-4201-8666-4E973A724D88}" dt="2024-04-24T11:21:10.140" v="13356" actId="1076"/>
          <ac:picMkLst>
            <pc:docMk/>
            <pc:sldMk cId="351962973" sldId="568"/>
            <ac:picMk id="13" creationId="{55BDF572-DB04-1E5A-53F6-06B1B601E8AE}"/>
          </ac:picMkLst>
        </pc:picChg>
        <pc:picChg chg="add mod">
          <ac:chgData name="Marika D'Addazio" userId="45153f1879aed1f1" providerId="LiveId" clId="{7A134046-B123-4201-8666-4E973A724D88}" dt="2024-04-22T10:29:12.389" v="6736" actId="1076"/>
          <ac:picMkLst>
            <pc:docMk/>
            <pc:sldMk cId="351962973" sldId="568"/>
            <ac:picMk id="14" creationId="{C4882710-B1C9-7825-4616-80CB724BC634}"/>
          </ac:picMkLst>
        </pc:picChg>
        <pc:cxnChg chg="add mod">
          <ac:chgData name="Marika D'Addazio" userId="45153f1879aed1f1" providerId="LiveId" clId="{7A134046-B123-4201-8666-4E973A724D88}" dt="2024-04-24T16:12:04.246" v="15898" actId="14100"/>
          <ac:cxnSpMkLst>
            <pc:docMk/>
            <pc:sldMk cId="351962973" sldId="568"/>
            <ac:cxnSpMk id="15" creationId="{5CAC2980-36ED-BE46-9AA6-1E948D273D42}"/>
          </ac:cxnSpMkLst>
        </pc:cxnChg>
      </pc:sldChg>
      <pc:sldChg chg="addSp delSp modSp add del mod ord">
        <pc:chgData name="Marika D'Addazio" userId="45153f1879aed1f1" providerId="LiveId" clId="{7A134046-B123-4201-8666-4E973A724D88}" dt="2024-04-24T16:13:42.264" v="15934" actId="47"/>
        <pc:sldMkLst>
          <pc:docMk/>
          <pc:sldMk cId="2246814968" sldId="569"/>
        </pc:sldMkLst>
        <pc:spChg chg="mod">
          <ac:chgData name="Marika D'Addazio" userId="45153f1879aed1f1" providerId="LiveId" clId="{7A134046-B123-4201-8666-4E973A724D88}" dt="2024-04-22T10:31:13.308" v="6915" actId="20577"/>
          <ac:spMkLst>
            <pc:docMk/>
            <pc:sldMk cId="2246814968" sldId="569"/>
            <ac:spMk id="4" creationId="{5FE88D1D-A066-826A-CBD8-9E69956D5644}"/>
          </ac:spMkLst>
        </pc:spChg>
        <pc:spChg chg="add mod">
          <ac:chgData name="Marika D'Addazio" userId="45153f1879aed1f1" providerId="LiveId" clId="{7A134046-B123-4201-8666-4E973A724D88}" dt="2024-04-22T10:31:51.448" v="6989" actId="1076"/>
          <ac:spMkLst>
            <pc:docMk/>
            <pc:sldMk cId="2246814968" sldId="569"/>
            <ac:spMk id="5" creationId="{3137F106-A2F1-54EC-9492-29EF26264FA7}"/>
          </ac:spMkLst>
        </pc:spChg>
        <pc:spChg chg="del mod">
          <ac:chgData name="Marika D'Addazio" userId="45153f1879aed1f1" providerId="LiveId" clId="{7A134046-B123-4201-8666-4E973A724D88}" dt="2024-04-22T10:30:44.636" v="6910" actId="478"/>
          <ac:spMkLst>
            <pc:docMk/>
            <pc:sldMk cId="2246814968" sldId="569"/>
            <ac:spMk id="10" creationId="{04044696-2D09-74BC-EB51-EBADAC2F255B}"/>
          </ac:spMkLst>
        </pc:spChg>
        <pc:spChg chg="del">
          <ac:chgData name="Marika D'Addazio" userId="45153f1879aed1f1" providerId="LiveId" clId="{7A134046-B123-4201-8666-4E973A724D88}" dt="2024-04-22T10:31:21.919" v="6918" actId="478"/>
          <ac:spMkLst>
            <pc:docMk/>
            <pc:sldMk cId="2246814968" sldId="569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4T11:35:23.738" v="14806" actId="114"/>
          <ac:spMkLst>
            <pc:docMk/>
            <pc:sldMk cId="2246814968" sldId="569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2T10:30:24.888" v="6841" actId="20577"/>
          <ac:spMkLst>
            <pc:docMk/>
            <pc:sldMk cId="2246814968" sldId="569"/>
            <ac:spMk id="14" creationId="{192D4146-1DC5-DC86-9C56-4DCAEC099FE9}"/>
          </ac:spMkLst>
        </pc:spChg>
        <pc:picChg chg="del">
          <ac:chgData name="Marika D'Addazio" userId="45153f1879aed1f1" providerId="LiveId" clId="{7A134046-B123-4201-8666-4E973A724D88}" dt="2024-04-22T10:30:42.358" v="6906" actId="478"/>
          <ac:picMkLst>
            <pc:docMk/>
            <pc:sldMk cId="2246814968" sldId="569"/>
            <ac:picMk id="2" creationId="{C82FB84D-D79C-C7FF-26D8-89922C309A4F}"/>
          </ac:picMkLst>
        </pc:picChg>
        <pc:picChg chg="del">
          <ac:chgData name="Marika D'Addazio" userId="45153f1879aed1f1" providerId="LiveId" clId="{7A134046-B123-4201-8666-4E973A724D88}" dt="2024-04-22T10:30:42.840" v="6907" actId="478"/>
          <ac:picMkLst>
            <pc:docMk/>
            <pc:sldMk cId="2246814968" sldId="569"/>
            <ac:picMk id="3" creationId="{5F587AE4-7941-173F-78F4-9343BD9314FD}"/>
          </ac:picMkLst>
        </pc:picChg>
        <pc:picChg chg="del">
          <ac:chgData name="Marika D'Addazio" userId="45153f1879aed1f1" providerId="LiveId" clId="{7A134046-B123-4201-8666-4E973A724D88}" dt="2024-04-22T10:30:43.238" v="6908" actId="478"/>
          <ac:picMkLst>
            <pc:docMk/>
            <pc:sldMk cId="2246814968" sldId="569"/>
            <ac:picMk id="9" creationId="{9B5CF697-01FD-A2CF-523E-B7481F7B0CB2}"/>
          </ac:picMkLst>
        </pc:picChg>
      </pc:sldChg>
      <pc:sldChg chg="addSp delSp modSp new mod modClrScheme chgLayout modNotesTx">
        <pc:chgData name="Marika D'Addazio" userId="45153f1879aed1f1" providerId="LiveId" clId="{7A134046-B123-4201-8666-4E973A724D88}" dt="2024-04-29T08:04:18.408" v="17024" actId="20577"/>
        <pc:sldMkLst>
          <pc:docMk/>
          <pc:sldMk cId="3102296778" sldId="570"/>
        </pc:sldMkLst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2" creationId="{B7C54CD7-B209-1D16-DDF5-0BEEE40827C6}"/>
          </ac:spMkLst>
        </pc:spChg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3" creationId="{1DFDDE86-101F-C9B5-FC99-5D192CF73E27}"/>
          </ac:spMkLst>
        </pc:spChg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4" creationId="{8A746DCD-F367-68C3-A688-A4436EDAC605}"/>
          </ac:spMkLst>
        </pc:spChg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5" creationId="{834C9A92-1179-58E6-C824-7CD8E2883532}"/>
          </ac:spMkLst>
        </pc:spChg>
        <pc:spChg chg="del mod ord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6" creationId="{C957F05D-7AAC-1466-C577-E701B823356E}"/>
          </ac:spMkLst>
        </pc:spChg>
        <pc:spChg chg="del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7" creationId="{704F9CBE-FED2-C41B-52FA-A6024E6B2895}"/>
          </ac:spMkLst>
        </pc:spChg>
        <pc:spChg chg="mod ord">
          <ac:chgData name="Marika D'Addazio" userId="45153f1879aed1f1" providerId="LiveId" clId="{7A134046-B123-4201-8666-4E973A724D88}" dt="2024-04-22T14:25:10.735" v="7680"/>
          <ac:spMkLst>
            <pc:docMk/>
            <pc:sldMk cId="3102296778" sldId="570"/>
            <ac:spMk id="8" creationId="{C7852C39-15E9-8BEF-5CDD-D3987A7BA975}"/>
          </ac:spMkLst>
        </pc:spChg>
        <pc:spChg chg="mod ord">
          <ac:chgData name="Marika D'Addazio" userId="45153f1879aed1f1" providerId="LiveId" clId="{7A134046-B123-4201-8666-4E973A724D88}" dt="2024-04-22T10:33:23.191" v="7075" actId="700"/>
          <ac:spMkLst>
            <pc:docMk/>
            <pc:sldMk cId="3102296778" sldId="570"/>
            <ac:spMk id="9" creationId="{0425C25A-F69B-0E81-419C-18E545FBD46D}"/>
          </ac:spMkLst>
        </pc:spChg>
        <pc:spChg chg="add mod ord">
          <ac:chgData name="Marika D'Addazio" userId="45153f1879aed1f1" providerId="LiveId" clId="{7A134046-B123-4201-8666-4E973A724D88}" dt="2024-04-22T10:33:25.763" v="7085" actId="20577"/>
          <ac:spMkLst>
            <pc:docMk/>
            <pc:sldMk cId="3102296778" sldId="570"/>
            <ac:spMk id="10" creationId="{C061E496-D01D-8872-F152-A54C2BDD0FCD}"/>
          </ac:spMkLst>
        </pc:spChg>
        <pc:spChg chg="add mod">
          <ac:chgData name="Marika D'Addazio" userId="45153f1879aed1f1" providerId="LiveId" clId="{7A134046-B123-4201-8666-4E973A724D88}" dt="2024-04-29T08:04:18.408" v="17024" actId="20577"/>
          <ac:spMkLst>
            <pc:docMk/>
            <pc:sldMk cId="3102296778" sldId="570"/>
            <ac:spMk id="11" creationId="{F6EB3E7B-46C1-D9D6-D42F-0AF804F7E84B}"/>
          </ac:spMkLst>
        </pc:spChg>
      </pc:sldChg>
      <pc:sldChg chg="addSp delSp modSp add mod ord modNotesTx">
        <pc:chgData name="Marika D'Addazio" userId="45153f1879aed1f1" providerId="LiveId" clId="{7A134046-B123-4201-8666-4E973A724D88}" dt="2024-04-29T07:56:42.673" v="16885"/>
        <pc:sldMkLst>
          <pc:docMk/>
          <pc:sldMk cId="2532923414" sldId="571"/>
        </pc:sldMkLst>
        <pc:spChg chg="add mod">
          <ac:chgData name="Marika D'Addazio" userId="45153f1879aed1f1" providerId="LiveId" clId="{7A134046-B123-4201-8666-4E973A724D88}" dt="2024-04-24T10:57:08.605" v="12526" actId="1076"/>
          <ac:spMkLst>
            <pc:docMk/>
            <pc:sldMk cId="2532923414" sldId="571"/>
            <ac:spMk id="6" creationId="{36679095-F2B2-4B8C-4156-2B46EFC51965}"/>
          </ac:spMkLst>
        </pc:spChg>
        <pc:spChg chg="add mod">
          <ac:chgData name="Marika D'Addazio" userId="45153f1879aed1f1" providerId="LiveId" clId="{7A134046-B123-4201-8666-4E973A724D88}" dt="2024-04-24T10:57:12.814" v="12527" actId="1076"/>
          <ac:spMkLst>
            <pc:docMk/>
            <pc:sldMk cId="2532923414" sldId="571"/>
            <ac:spMk id="7" creationId="{A89FBF24-90E5-3C8C-B95B-16BA292E4A2D}"/>
          </ac:spMkLst>
        </pc:spChg>
        <pc:spChg chg="mod">
          <ac:chgData name="Marika D'Addazio" userId="45153f1879aed1f1" providerId="LiveId" clId="{7A134046-B123-4201-8666-4E973A724D88}" dt="2024-04-24T10:57:04.230" v="12525" actId="1076"/>
          <ac:spMkLst>
            <pc:docMk/>
            <pc:sldMk cId="2532923414" sldId="571"/>
            <ac:spMk id="10" creationId="{04044696-2D09-74BC-EB51-EBADAC2F255B}"/>
          </ac:spMkLst>
        </pc:spChg>
        <pc:spChg chg="del mod">
          <ac:chgData name="Marika D'Addazio" userId="45153f1879aed1f1" providerId="LiveId" clId="{7A134046-B123-4201-8666-4E973A724D88}" dt="2024-04-22T14:01:17.698" v="7503" actId="478"/>
          <ac:spMkLst>
            <pc:docMk/>
            <pc:sldMk cId="2532923414" sldId="571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4T10:58:11.757" v="12541" actId="114"/>
          <ac:spMkLst>
            <pc:docMk/>
            <pc:sldMk cId="2532923414" sldId="571"/>
            <ac:spMk id="12" creationId="{7A154AF6-F4F4-6916-5BCA-B5AD8E9C0AEF}"/>
          </ac:spMkLst>
        </pc:spChg>
        <pc:picChg chg="del mod">
          <ac:chgData name="Marika D'Addazio" userId="45153f1879aed1f1" providerId="LiveId" clId="{7A134046-B123-4201-8666-4E973A724D88}" dt="2024-04-24T10:55:39.697" v="12409" actId="478"/>
          <ac:picMkLst>
            <pc:docMk/>
            <pc:sldMk cId="2532923414" sldId="571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0:57:28.327" v="12530" actId="14100"/>
          <ac:picMkLst>
            <pc:docMk/>
            <pc:sldMk cId="2532923414" sldId="571"/>
            <ac:picMk id="3" creationId="{5F587AE4-7941-173F-78F4-9343BD9314FD}"/>
          </ac:picMkLst>
        </pc:picChg>
        <pc:picChg chg="add mod">
          <ac:chgData name="Marika D'Addazio" userId="45153f1879aed1f1" providerId="LiveId" clId="{7A134046-B123-4201-8666-4E973A724D88}" dt="2024-04-24T10:57:24.700" v="12529" actId="1076"/>
          <ac:picMkLst>
            <pc:docMk/>
            <pc:sldMk cId="2532923414" sldId="571"/>
            <ac:picMk id="5" creationId="{E6DC3697-9BEA-DCA5-9098-DB87082BA7B5}"/>
          </ac:picMkLst>
        </pc:picChg>
        <pc:picChg chg="del mod">
          <ac:chgData name="Marika D'Addazio" userId="45153f1879aed1f1" providerId="LiveId" clId="{7A134046-B123-4201-8666-4E973A724D88}" dt="2024-04-24T10:55:39.243" v="12408" actId="478"/>
          <ac:picMkLst>
            <pc:docMk/>
            <pc:sldMk cId="2532923414" sldId="571"/>
            <ac:picMk id="9" creationId="{9B5CF697-01FD-A2CF-523E-B7481F7B0CB2}"/>
          </ac:picMkLst>
        </pc:picChg>
      </pc:sldChg>
      <pc:sldChg chg="addSp delSp modSp add mod ord modNotesTx">
        <pc:chgData name="Marika D'Addazio" userId="45153f1879aed1f1" providerId="LiveId" clId="{7A134046-B123-4201-8666-4E973A724D88}" dt="2024-04-29T08:02:42.566" v="16996" actId="20577"/>
        <pc:sldMkLst>
          <pc:docMk/>
          <pc:sldMk cId="2935245887" sldId="572"/>
        </pc:sldMkLst>
        <pc:spChg chg="mod">
          <ac:chgData name="Marika D'Addazio" userId="45153f1879aed1f1" providerId="LiveId" clId="{7A134046-B123-4201-8666-4E973A724D88}" dt="2024-04-29T08:02:42.566" v="16996" actId="20577"/>
          <ac:spMkLst>
            <pc:docMk/>
            <pc:sldMk cId="2935245887" sldId="572"/>
            <ac:spMk id="4" creationId="{5FE88D1D-A066-826A-CBD8-9E69956D5644}"/>
          </ac:spMkLst>
        </pc:spChg>
        <pc:spChg chg="add del mod">
          <ac:chgData name="Marika D'Addazio" userId="45153f1879aed1f1" providerId="LiveId" clId="{7A134046-B123-4201-8666-4E973A724D88}" dt="2024-04-24T15:20:02.886" v="15367" actId="478"/>
          <ac:spMkLst>
            <pc:docMk/>
            <pc:sldMk cId="2935245887" sldId="572"/>
            <ac:spMk id="5" creationId="{D3305754-6507-93B5-082A-3065CC1274F7}"/>
          </ac:spMkLst>
        </pc:spChg>
        <pc:spChg chg="mod">
          <ac:chgData name="Marika D'Addazio" userId="45153f1879aed1f1" providerId="LiveId" clId="{7A134046-B123-4201-8666-4E973A724D88}" dt="2024-04-24T11:06:09.024" v="12790" actId="1076"/>
          <ac:spMkLst>
            <pc:docMk/>
            <pc:sldMk cId="2935245887" sldId="572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1:35:11.702" v="14803" actId="114"/>
          <ac:spMkLst>
            <pc:docMk/>
            <pc:sldMk cId="2935245887" sldId="572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9T07:59:39.068" v="16915" actId="20577"/>
          <ac:spMkLst>
            <pc:docMk/>
            <pc:sldMk cId="2935245887" sldId="572"/>
            <ac:spMk id="14" creationId="{192D4146-1DC5-DC86-9C56-4DCAEC099FE9}"/>
          </ac:spMkLst>
        </pc:spChg>
        <pc:spChg chg="add del mod">
          <ac:chgData name="Marika D'Addazio" userId="45153f1879aed1f1" providerId="LiveId" clId="{7A134046-B123-4201-8666-4E973A724D88}" dt="2024-04-24T11:05:14.122" v="12778" actId="478"/>
          <ac:spMkLst>
            <pc:docMk/>
            <pc:sldMk cId="2935245887" sldId="572"/>
            <ac:spMk id="16" creationId="{5B9E9AB3-B383-85E0-8393-68311D3495EC}"/>
          </ac:spMkLst>
        </pc:spChg>
        <pc:graphicFrameChg chg="add del mod modGraphic">
          <ac:chgData name="Marika D'Addazio" userId="45153f1879aed1f1" providerId="LiveId" clId="{7A134046-B123-4201-8666-4E973A724D88}" dt="2024-04-24T11:07:33.159" v="12806" actId="478"/>
          <ac:graphicFrameMkLst>
            <pc:docMk/>
            <pc:sldMk cId="2935245887" sldId="572"/>
            <ac:graphicFrameMk id="2" creationId="{129B177B-F466-2C88-4227-96B177BCADF4}"/>
          </ac:graphicFrameMkLst>
        </pc:graphicFrameChg>
        <pc:graphicFrameChg chg="add mod modGraphic">
          <ac:chgData name="Marika D'Addazio" userId="45153f1879aed1f1" providerId="LiveId" clId="{7A134046-B123-4201-8666-4E973A724D88}" dt="2024-04-24T15:55:01.375" v="15495" actId="20577"/>
          <ac:graphicFrameMkLst>
            <pc:docMk/>
            <pc:sldMk cId="2935245887" sldId="572"/>
            <ac:graphicFrameMk id="3" creationId="{484F92A2-8F14-FEEA-275B-E9C0AAC38CD6}"/>
          </ac:graphicFrameMkLst>
        </pc:graphicFrameChg>
        <pc:graphicFrameChg chg="add del mod modGraphic">
          <ac:chgData name="Marika D'Addazio" userId="45153f1879aed1f1" providerId="LiveId" clId="{7A134046-B123-4201-8666-4E973A724D88}" dt="2024-04-24T11:12:43.633" v="12956" actId="478"/>
          <ac:graphicFrameMkLst>
            <pc:docMk/>
            <pc:sldMk cId="2935245887" sldId="572"/>
            <ac:graphicFrameMk id="6" creationId="{A90422D4-5C16-3E83-AF7F-21D13F7A3189}"/>
          </ac:graphicFrameMkLst>
        </pc:graphicFrameChg>
        <pc:graphicFrameChg chg="add del mod modGraphic">
          <ac:chgData name="Marika D'Addazio" userId="45153f1879aed1f1" providerId="LiveId" clId="{7A134046-B123-4201-8666-4E973A724D88}" dt="2024-04-24T11:02:46.580" v="12580" actId="478"/>
          <ac:graphicFrameMkLst>
            <pc:docMk/>
            <pc:sldMk cId="2935245887" sldId="572"/>
            <ac:graphicFrameMk id="7" creationId="{91304FAF-43DB-E67C-B5CA-DE5A2580C818}"/>
          </ac:graphicFrameMkLst>
        </pc:graphicFrameChg>
        <pc:picChg chg="del mod">
          <ac:chgData name="Marika D'Addazio" userId="45153f1879aed1f1" providerId="LiveId" clId="{7A134046-B123-4201-8666-4E973A724D88}" dt="2024-04-23T10:15:22.612" v="8299" actId="478"/>
          <ac:picMkLst>
            <pc:docMk/>
            <pc:sldMk cId="2935245887" sldId="572"/>
            <ac:picMk id="2" creationId="{C82FB84D-D79C-C7FF-26D8-89922C309A4F}"/>
          </ac:picMkLst>
        </pc:picChg>
        <pc:picChg chg="del mod">
          <ac:chgData name="Marika D'Addazio" userId="45153f1879aed1f1" providerId="LiveId" clId="{7A134046-B123-4201-8666-4E973A724D88}" dt="2024-04-23T10:13:39.382" v="8271" actId="478"/>
          <ac:picMkLst>
            <pc:docMk/>
            <pc:sldMk cId="2935245887" sldId="572"/>
            <ac:picMk id="3" creationId="{5F587AE4-7941-173F-78F4-9343BD9314FD}"/>
          </ac:picMkLst>
        </pc:picChg>
        <pc:picChg chg="add del mod">
          <ac:chgData name="Marika D'Addazio" userId="45153f1879aed1f1" providerId="LiveId" clId="{7A134046-B123-4201-8666-4E973A724D88}" dt="2024-04-23T10:14:30.867" v="8280" actId="478"/>
          <ac:picMkLst>
            <pc:docMk/>
            <pc:sldMk cId="2935245887" sldId="572"/>
            <ac:picMk id="6" creationId="{984FC84D-CE62-DFAF-924F-873C9539BAD9}"/>
          </ac:picMkLst>
        </pc:picChg>
        <pc:picChg chg="add del mod">
          <ac:chgData name="Marika D'Addazio" userId="45153f1879aed1f1" providerId="LiveId" clId="{7A134046-B123-4201-8666-4E973A724D88}" dt="2024-04-24T11:02:48.322" v="12581" actId="478"/>
          <ac:picMkLst>
            <pc:docMk/>
            <pc:sldMk cId="2935245887" sldId="572"/>
            <ac:picMk id="8" creationId="{D335ADF8-4C13-C111-0B1E-4D3A24248C73}"/>
          </ac:picMkLst>
        </pc:picChg>
        <pc:picChg chg="del">
          <ac:chgData name="Marika D'Addazio" userId="45153f1879aed1f1" providerId="LiveId" clId="{7A134046-B123-4201-8666-4E973A724D88}" dt="2024-04-23T10:12:33.879" v="8237" actId="478"/>
          <ac:picMkLst>
            <pc:docMk/>
            <pc:sldMk cId="2935245887" sldId="572"/>
            <ac:picMk id="9" creationId="{9B5CF697-01FD-A2CF-523E-B7481F7B0CB2}"/>
          </ac:picMkLst>
        </pc:picChg>
        <pc:picChg chg="add del mod">
          <ac:chgData name="Marika D'Addazio" userId="45153f1879aed1f1" providerId="LiveId" clId="{7A134046-B123-4201-8666-4E973A724D88}" dt="2024-04-24T11:02:48.748" v="12582" actId="478"/>
          <ac:picMkLst>
            <pc:docMk/>
            <pc:sldMk cId="2935245887" sldId="572"/>
            <ac:picMk id="11" creationId="{281FB9E7-E858-D915-0A09-37B2918DA8B0}"/>
          </ac:picMkLst>
        </pc:picChg>
        <pc:picChg chg="add del mod">
          <ac:chgData name="Marika D'Addazio" userId="45153f1879aed1f1" providerId="LiveId" clId="{7A134046-B123-4201-8666-4E973A724D88}" dt="2024-04-24T11:02:49.158" v="12583" actId="478"/>
          <ac:picMkLst>
            <pc:docMk/>
            <pc:sldMk cId="2935245887" sldId="572"/>
            <ac:picMk id="15" creationId="{F4FC5AE8-370A-0B2D-175B-672EBAED3245}"/>
          </ac:picMkLst>
        </pc:picChg>
        <pc:cxnChg chg="add del mod">
          <ac:chgData name="Marika D'Addazio" userId="45153f1879aed1f1" providerId="LiveId" clId="{7A134046-B123-4201-8666-4E973A724D88}" dt="2024-04-23T10:22:43.566" v="8442" actId="478"/>
          <ac:cxnSpMkLst>
            <pc:docMk/>
            <pc:sldMk cId="2935245887" sldId="572"/>
            <ac:cxnSpMk id="20" creationId="{DC0B8F1B-F683-E38E-9F8E-4EF5E0A578B0}"/>
          </ac:cxnSpMkLst>
        </pc:cxnChg>
        <pc:cxnChg chg="add del mod">
          <ac:chgData name="Marika D'Addazio" userId="45153f1879aed1f1" providerId="LiveId" clId="{7A134046-B123-4201-8666-4E973A724D88}" dt="2024-04-23T10:22:44.870" v="8443" actId="478"/>
          <ac:cxnSpMkLst>
            <pc:docMk/>
            <pc:sldMk cId="2935245887" sldId="572"/>
            <ac:cxnSpMk id="24" creationId="{C15E73EE-DF0F-BF8B-2B1F-1B89A6BD5CD5}"/>
          </ac:cxnSpMkLst>
        </pc:cxnChg>
        <pc:cxnChg chg="add del mod">
          <ac:chgData name="Marika D'Addazio" userId="45153f1879aed1f1" providerId="LiveId" clId="{7A134046-B123-4201-8666-4E973A724D88}" dt="2024-04-23T10:22:46.382" v="8444" actId="478"/>
          <ac:cxnSpMkLst>
            <pc:docMk/>
            <pc:sldMk cId="2935245887" sldId="572"/>
            <ac:cxnSpMk id="27" creationId="{01AF564E-7541-993B-DDF8-2828E7E913DC}"/>
          </ac:cxnSpMkLst>
        </pc:cxnChg>
      </pc:sldChg>
      <pc:sldChg chg="addSp delSp modSp add mod modNotesTx">
        <pc:chgData name="Marika D'Addazio" userId="45153f1879aed1f1" providerId="LiveId" clId="{7A134046-B123-4201-8666-4E973A724D88}" dt="2024-04-29T08:02:54.334" v="17012" actId="20577"/>
        <pc:sldMkLst>
          <pc:docMk/>
          <pc:sldMk cId="1168896481" sldId="573"/>
        </pc:sldMkLst>
        <pc:spChg chg="mod">
          <ac:chgData name="Marika D'Addazio" userId="45153f1879aed1f1" providerId="LiveId" clId="{7A134046-B123-4201-8666-4E973A724D88}" dt="2024-04-29T08:02:54.334" v="17012" actId="20577"/>
          <ac:spMkLst>
            <pc:docMk/>
            <pc:sldMk cId="1168896481" sldId="573"/>
            <ac:spMk id="4" creationId="{5FE88D1D-A066-826A-CBD8-9E69956D5644}"/>
          </ac:spMkLst>
        </pc:spChg>
        <pc:spChg chg="del">
          <ac:chgData name="Marika D'Addazio" userId="45153f1879aed1f1" providerId="LiveId" clId="{7A134046-B123-4201-8666-4E973A724D88}" dt="2024-04-24T15:55:29.202" v="15496" actId="478"/>
          <ac:spMkLst>
            <pc:docMk/>
            <pc:sldMk cId="1168896481" sldId="573"/>
            <ac:spMk id="5" creationId="{D3305754-6507-93B5-082A-3065CC1274F7}"/>
          </ac:spMkLst>
        </pc:spChg>
        <pc:spChg chg="mod">
          <ac:chgData name="Marika D'Addazio" userId="45153f1879aed1f1" providerId="LiveId" clId="{7A134046-B123-4201-8666-4E973A724D88}" dt="2024-04-24T15:57:49.237" v="15592" actId="20577"/>
          <ac:spMkLst>
            <pc:docMk/>
            <pc:sldMk cId="1168896481" sldId="573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1:35:20.083" v="14805" actId="114"/>
          <ac:spMkLst>
            <pc:docMk/>
            <pc:sldMk cId="1168896481" sldId="573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9T07:59:53.113" v="16921" actId="20577"/>
          <ac:spMkLst>
            <pc:docMk/>
            <pc:sldMk cId="1168896481" sldId="573"/>
            <ac:spMk id="14" creationId="{192D4146-1DC5-DC86-9C56-4DCAEC099FE9}"/>
          </ac:spMkLst>
        </pc:spChg>
        <pc:spChg chg="mod">
          <ac:chgData name="Marika D'Addazio" userId="45153f1879aed1f1" providerId="LiveId" clId="{7A134046-B123-4201-8666-4E973A724D88}" dt="2024-04-24T10:58:29.456" v="12544" actId="113"/>
          <ac:spMkLst>
            <pc:docMk/>
            <pc:sldMk cId="1168896481" sldId="573"/>
            <ac:spMk id="16" creationId="{5B9E9AB3-B383-85E0-8393-68311D3495EC}"/>
          </ac:spMkLst>
        </pc:spChg>
        <pc:graphicFrameChg chg="mod modGraphic">
          <ac:chgData name="Marika D'Addazio" userId="45153f1879aed1f1" providerId="LiveId" clId="{7A134046-B123-4201-8666-4E973A724D88}" dt="2024-04-24T15:18:54.756" v="15364" actId="1035"/>
          <ac:graphicFrameMkLst>
            <pc:docMk/>
            <pc:sldMk cId="1168896481" sldId="573"/>
            <ac:graphicFrameMk id="7" creationId="{91304FAF-43DB-E67C-B5CA-DE5A2580C818}"/>
          </ac:graphicFrameMkLst>
        </pc:graphicFrameChg>
        <pc:picChg chg="add mod">
          <ac:chgData name="Marika D'Addazio" userId="45153f1879aed1f1" providerId="LiveId" clId="{7A134046-B123-4201-8666-4E973A724D88}" dt="2024-04-23T10:25:52.065" v="8466" actId="1076"/>
          <ac:picMkLst>
            <pc:docMk/>
            <pc:sldMk cId="1168896481" sldId="573"/>
            <ac:picMk id="2" creationId="{2EA3DBDD-BCB0-3900-B847-C4F7F58AFC24}"/>
          </ac:picMkLst>
        </pc:picChg>
        <pc:picChg chg="mod">
          <ac:chgData name="Marika D'Addazio" userId="45153f1879aed1f1" providerId="LiveId" clId="{7A134046-B123-4201-8666-4E973A724D88}" dt="2024-04-24T15:18:07.861" v="15353" actId="14826"/>
          <ac:picMkLst>
            <pc:docMk/>
            <pc:sldMk cId="1168896481" sldId="573"/>
            <ac:picMk id="8" creationId="{D335ADF8-4C13-C111-0B1E-4D3A24248C73}"/>
          </ac:picMkLst>
        </pc:picChg>
        <pc:picChg chg="mod">
          <ac:chgData name="Marika D'Addazio" userId="45153f1879aed1f1" providerId="LiveId" clId="{7A134046-B123-4201-8666-4E973A724D88}" dt="2024-04-24T15:18:18.053" v="15354" actId="14826"/>
          <ac:picMkLst>
            <pc:docMk/>
            <pc:sldMk cId="1168896481" sldId="573"/>
            <ac:picMk id="11" creationId="{281FB9E7-E858-D915-0A09-37B2918DA8B0}"/>
          </ac:picMkLst>
        </pc:picChg>
        <pc:picChg chg="add del mod">
          <ac:chgData name="Marika D'Addazio" userId="45153f1879aed1f1" providerId="LiveId" clId="{7A134046-B123-4201-8666-4E973A724D88}" dt="2024-04-23T10:26:03.527" v="8468" actId="14826"/>
          <ac:picMkLst>
            <pc:docMk/>
            <pc:sldMk cId="1168896481" sldId="573"/>
            <ac:picMk id="15" creationId="{F4FC5AE8-370A-0B2D-175B-672EBAED3245}"/>
          </ac:picMkLst>
        </pc:picChg>
      </pc:sldChg>
      <pc:sldChg chg="add del ord">
        <pc:chgData name="Marika D'Addazio" userId="45153f1879aed1f1" providerId="LiveId" clId="{7A134046-B123-4201-8666-4E973A724D88}" dt="2024-04-24T10:57:35.850" v="12531" actId="47"/>
        <pc:sldMkLst>
          <pc:docMk/>
          <pc:sldMk cId="1064903580" sldId="574"/>
        </pc:sldMkLst>
      </pc:sldChg>
      <pc:sldChg chg="delSp modSp add mod modNotesTx">
        <pc:chgData name="Marika D'Addazio" userId="45153f1879aed1f1" providerId="LiveId" clId="{7A134046-B123-4201-8666-4E973A724D88}" dt="2024-04-29T08:02:48.664" v="17004" actId="20577"/>
        <pc:sldMkLst>
          <pc:docMk/>
          <pc:sldMk cId="2416528027" sldId="574"/>
        </pc:sldMkLst>
        <pc:spChg chg="mod">
          <ac:chgData name="Marika D'Addazio" userId="45153f1879aed1f1" providerId="LiveId" clId="{7A134046-B123-4201-8666-4E973A724D88}" dt="2024-04-29T08:02:48.664" v="17004" actId="20577"/>
          <ac:spMkLst>
            <pc:docMk/>
            <pc:sldMk cId="2416528027" sldId="574"/>
            <ac:spMk id="4" creationId="{5FE88D1D-A066-826A-CBD8-9E69956D5644}"/>
          </ac:spMkLst>
        </pc:spChg>
        <pc:spChg chg="del">
          <ac:chgData name="Marika D'Addazio" userId="45153f1879aed1f1" providerId="LiveId" clId="{7A134046-B123-4201-8666-4E973A724D88}" dt="2024-04-24T15:13:00.952" v="15031" actId="478"/>
          <ac:spMkLst>
            <pc:docMk/>
            <pc:sldMk cId="2416528027" sldId="574"/>
            <ac:spMk id="5" creationId="{D3305754-6507-93B5-082A-3065CC1274F7}"/>
          </ac:spMkLst>
        </pc:spChg>
        <pc:spChg chg="mod">
          <ac:chgData name="Marika D'Addazio" userId="45153f1879aed1f1" providerId="LiveId" clId="{7A134046-B123-4201-8666-4E973A724D88}" dt="2024-04-24T15:57:44.779" v="15588" actId="20577"/>
          <ac:spMkLst>
            <pc:docMk/>
            <pc:sldMk cId="2416528027" sldId="574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1:35:16.657" v="14804" actId="114"/>
          <ac:spMkLst>
            <pc:docMk/>
            <pc:sldMk cId="2416528027" sldId="574"/>
            <ac:spMk id="12" creationId="{7A154AF6-F4F4-6916-5BCA-B5AD8E9C0AEF}"/>
          </ac:spMkLst>
        </pc:spChg>
        <pc:spChg chg="mod">
          <ac:chgData name="Marika D'Addazio" userId="45153f1879aed1f1" providerId="LiveId" clId="{7A134046-B123-4201-8666-4E973A724D88}" dt="2024-04-29T07:59:46.147" v="16918" actId="20577"/>
          <ac:spMkLst>
            <pc:docMk/>
            <pc:sldMk cId="2416528027" sldId="574"/>
            <ac:spMk id="14" creationId="{192D4146-1DC5-DC86-9C56-4DCAEC099FE9}"/>
          </ac:spMkLst>
        </pc:spChg>
        <pc:graphicFrameChg chg="modGraphic">
          <ac:chgData name="Marika D'Addazio" userId="45153f1879aed1f1" providerId="LiveId" clId="{7A134046-B123-4201-8666-4E973A724D88}" dt="2024-04-24T15:13:34.328" v="15167" actId="207"/>
          <ac:graphicFrameMkLst>
            <pc:docMk/>
            <pc:sldMk cId="2416528027" sldId="574"/>
            <ac:graphicFrameMk id="7" creationId="{91304FAF-43DB-E67C-B5CA-DE5A2580C818}"/>
          </ac:graphicFrameMkLst>
        </pc:graphicFrameChg>
        <pc:picChg chg="mod">
          <ac:chgData name="Marika D'Addazio" userId="45153f1879aed1f1" providerId="LiveId" clId="{7A134046-B123-4201-8666-4E973A724D88}" dt="2024-04-24T15:12:37.647" v="15029" actId="14826"/>
          <ac:picMkLst>
            <pc:docMk/>
            <pc:sldMk cId="2416528027" sldId="574"/>
            <ac:picMk id="8" creationId="{D335ADF8-4C13-C111-0B1E-4D3A24248C73}"/>
          </ac:picMkLst>
        </pc:picChg>
        <pc:picChg chg="mod">
          <ac:chgData name="Marika D'Addazio" userId="45153f1879aed1f1" providerId="LiveId" clId="{7A134046-B123-4201-8666-4E973A724D88}" dt="2024-04-24T15:19:31.923" v="15366" actId="14100"/>
          <ac:picMkLst>
            <pc:docMk/>
            <pc:sldMk cId="2416528027" sldId="574"/>
            <ac:picMk id="11" creationId="{281FB9E7-E858-D915-0A09-37B2918DA8B0}"/>
          </ac:picMkLst>
        </pc:picChg>
      </pc:sldChg>
      <pc:sldChg chg="addSp delSp modSp add mod">
        <pc:chgData name="Marika D'Addazio" userId="45153f1879aed1f1" providerId="LiveId" clId="{7A134046-B123-4201-8666-4E973A724D88}" dt="2024-04-29T08:00:22.268" v="16969" actId="20577"/>
        <pc:sldMkLst>
          <pc:docMk/>
          <pc:sldMk cId="3421519887" sldId="575"/>
        </pc:sldMkLst>
        <pc:spChg chg="add mod">
          <ac:chgData name="Marika D'Addazio" userId="45153f1879aed1f1" providerId="LiveId" clId="{7A134046-B123-4201-8666-4E973A724D88}" dt="2024-04-24T11:37:21.843" v="14994" actId="1076"/>
          <ac:spMkLst>
            <pc:docMk/>
            <pc:sldMk cId="3421519887" sldId="575"/>
            <ac:spMk id="5" creationId="{51428546-6EBB-F2BB-90CE-F6457E360D92}"/>
          </ac:spMkLst>
        </pc:spChg>
        <pc:spChg chg="mod">
          <ac:chgData name="Marika D'Addazio" userId="45153f1879aed1f1" providerId="LiveId" clId="{7A134046-B123-4201-8666-4E973A724D88}" dt="2024-04-29T08:00:22.268" v="16969" actId="20577"/>
          <ac:spMkLst>
            <pc:docMk/>
            <pc:sldMk cId="3421519887" sldId="575"/>
            <ac:spMk id="6" creationId="{D2A79FFA-95C2-D3A2-CD88-6BBCAC36868E}"/>
          </ac:spMkLst>
        </pc:spChg>
        <pc:spChg chg="mod">
          <ac:chgData name="Marika D'Addazio" userId="45153f1879aed1f1" providerId="LiveId" clId="{7A134046-B123-4201-8666-4E973A724D88}" dt="2024-04-24T11:35:35.023" v="14808" actId="114"/>
          <ac:spMkLst>
            <pc:docMk/>
            <pc:sldMk cId="3421519887" sldId="575"/>
            <ac:spMk id="8" creationId="{E7C6A7C5-9243-B5D3-EF36-7799E09597E9}"/>
          </ac:spMkLst>
        </pc:spChg>
        <pc:spChg chg="del">
          <ac:chgData name="Marika D'Addazio" userId="45153f1879aed1f1" providerId="LiveId" clId="{7A134046-B123-4201-8666-4E973A724D88}" dt="2024-04-24T11:35:41.378" v="14809" actId="478"/>
          <ac:spMkLst>
            <pc:docMk/>
            <pc:sldMk cId="3421519887" sldId="575"/>
            <ac:spMk id="10" creationId="{0EC8E176-1FDB-4DAA-B30E-929C1BCCE9B0}"/>
          </ac:spMkLst>
        </pc:spChg>
        <pc:spChg chg="del">
          <ac:chgData name="Marika D'Addazio" userId="45153f1879aed1f1" providerId="LiveId" clId="{7A134046-B123-4201-8666-4E973A724D88}" dt="2024-04-24T15:56:31.072" v="15506" actId="478"/>
          <ac:spMkLst>
            <pc:docMk/>
            <pc:sldMk cId="3421519887" sldId="575"/>
            <ac:spMk id="23" creationId="{4385292D-0987-6F2C-71AB-9EF5D263EBE2}"/>
          </ac:spMkLst>
        </pc:spChg>
        <pc:graphicFrameChg chg="add mod modGraphic">
          <ac:chgData name="Marika D'Addazio" userId="45153f1879aed1f1" providerId="LiveId" clId="{7A134046-B123-4201-8666-4E973A724D88}" dt="2024-04-24T15:56:41.364" v="15514" actId="20577"/>
          <ac:graphicFrameMkLst>
            <pc:docMk/>
            <pc:sldMk cId="3421519887" sldId="575"/>
            <ac:graphicFrameMk id="2" creationId="{4D7C77AD-A619-87EB-9D7B-4EBBF872B270}"/>
          </ac:graphicFrameMkLst>
        </pc:graphicFrameChg>
        <pc:picChg chg="add mod">
          <ac:chgData name="Marika D'Addazio" userId="45153f1879aed1f1" providerId="LiveId" clId="{7A134046-B123-4201-8666-4E973A724D88}" dt="2024-04-24T15:56:03.861" v="15497" actId="1076"/>
          <ac:picMkLst>
            <pc:docMk/>
            <pc:sldMk cId="3421519887" sldId="575"/>
            <ac:picMk id="3" creationId="{92122AF8-FCE5-F70F-7E60-6E3E479759CD}"/>
          </ac:picMkLst>
        </pc:picChg>
        <pc:picChg chg="add mod">
          <ac:chgData name="Marika D'Addazio" userId="45153f1879aed1f1" providerId="LiveId" clId="{7A134046-B123-4201-8666-4E973A724D88}" dt="2024-04-24T15:56:28.322" v="15505" actId="1076"/>
          <ac:picMkLst>
            <pc:docMk/>
            <pc:sldMk cId="3421519887" sldId="575"/>
            <ac:picMk id="4" creationId="{A09249EB-55E6-B34F-0E0E-777DCDA115CC}"/>
          </ac:picMkLst>
        </pc:picChg>
        <pc:picChg chg="del">
          <ac:chgData name="Marika D'Addazio" userId="45153f1879aed1f1" providerId="LiveId" clId="{7A134046-B123-4201-8666-4E973A724D88}" dt="2024-04-24T11:35:42.500" v="14811" actId="478"/>
          <ac:picMkLst>
            <pc:docMk/>
            <pc:sldMk cId="3421519887" sldId="575"/>
            <ac:picMk id="11" creationId="{93F461E5-ECA8-C876-780C-68C70737CCE9}"/>
          </ac:picMkLst>
        </pc:picChg>
        <pc:picChg chg="del">
          <ac:chgData name="Marika D'Addazio" userId="45153f1879aed1f1" providerId="LiveId" clId="{7A134046-B123-4201-8666-4E973A724D88}" dt="2024-04-24T11:35:43.879" v="14814" actId="478"/>
          <ac:picMkLst>
            <pc:docMk/>
            <pc:sldMk cId="3421519887" sldId="575"/>
            <ac:picMk id="12" creationId="{9D0690F0-60E5-62D3-6BC4-AC07E5282E9D}"/>
          </ac:picMkLst>
        </pc:picChg>
        <pc:picChg chg="del">
          <ac:chgData name="Marika D'Addazio" userId="45153f1879aed1f1" providerId="LiveId" clId="{7A134046-B123-4201-8666-4E973A724D88}" dt="2024-04-24T11:35:43.596" v="14813" actId="478"/>
          <ac:picMkLst>
            <pc:docMk/>
            <pc:sldMk cId="3421519887" sldId="575"/>
            <ac:picMk id="13" creationId="{55BDF572-DB04-1E5A-53F6-06B1B601E8AE}"/>
          </ac:picMkLst>
        </pc:picChg>
        <pc:picChg chg="del">
          <ac:chgData name="Marika D'Addazio" userId="45153f1879aed1f1" providerId="LiveId" clId="{7A134046-B123-4201-8666-4E973A724D88}" dt="2024-04-24T11:35:41.852" v="14810" actId="478"/>
          <ac:picMkLst>
            <pc:docMk/>
            <pc:sldMk cId="3421519887" sldId="575"/>
            <ac:picMk id="14" creationId="{C4882710-B1C9-7825-4616-80CB724BC634}"/>
          </ac:picMkLst>
        </pc:picChg>
        <pc:cxnChg chg="del">
          <ac:chgData name="Marika D'Addazio" userId="45153f1879aed1f1" providerId="LiveId" clId="{7A134046-B123-4201-8666-4E973A724D88}" dt="2024-04-24T11:35:43.219" v="14812" actId="478"/>
          <ac:cxnSpMkLst>
            <pc:docMk/>
            <pc:sldMk cId="3421519887" sldId="575"/>
            <ac:cxnSpMk id="15" creationId="{5CAC2980-36ED-BE46-9AA6-1E948D273D42}"/>
          </ac:cxnSpMkLst>
        </pc:cxnChg>
      </pc:sldChg>
      <pc:sldChg chg="modSp add mod ord">
        <pc:chgData name="Marika D'Addazio" userId="45153f1879aed1f1" providerId="LiveId" clId="{7A134046-B123-4201-8666-4E973A724D88}" dt="2024-04-24T15:58:49.731" v="15600" actId="14826"/>
        <pc:sldMkLst>
          <pc:docMk/>
          <pc:sldMk cId="4123165824" sldId="576"/>
        </pc:sldMkLst>
        <pc:spChg chg="mod">
          <ac:chgData name="Marika D'Addazio" userId="45153f1879aed1f1" providerId="LiveId" clId="{7A134046-B123-4201-8666-4E973A724D88}" dt="2024-04-24T15:58:07.835" v="15596" actId="20577"/>
          <ac:spMkLst>
            <pc:docMk/>
            <pc:sldMk cId="4123165824" sldId="576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5:57:25.857" v="15574" actId="6549"/>
          <ac:spMkLst>
            <pc:docMk/>
            <pc:sldMk cId="4123165824" sldId="576"/>
            <ac:spMk id="16" creationId="{5B9E9AB3-B383-85E0-8393-68311D3495EC}"/>
          </ac:spMkLst>
        </pc:spChg>
        <pc:picChg chg="mod">
          <ac:chgData name="Marika D'Addazio" userId="45153f1879aed1f1" providerId="LiveId" clId="{7A134046-B123-4201-8666-4E973A724D88}" dt="2024-04-24T15:58:28.352" v="15598" actId="14826"/>
          <ac:picMkLst>
            <pc:docMk/>
            <pc:sldMk cId="4123165824" sldId="576"/>
            <ac:picMk id="8" creationId="{D335ADF8-4C13-C111-0B1E-4D3A24248C73}"/>
          </ac:picMkLst>
        </pc:picChg>
        <pc:picChg chg="mod">
          <ac:chgData name="Marika D'Addazio" userId="45153f1879aed1f1" providerId="LiveId" clId="{7A134046-B123-4201-8666-4E973A724D88}" dt="2024-04-24T15:58:49.731" v="15600" actId="14826"/>
          <ac:picMkLst>
            <pc:docMk/>
            <pc:sldMk cId="4123165824" sldId="576"/>
            <ac:picMk id="11" creationId="{281FB9E7-E858-D915-0A09-37B2918DA8B0}"/>
          </ac:picMkLst>
        </pc:picChg>
        <pc:picChg chg="mod">
          <ac:chgData name="Marika D'Addazio" userId="45153f1879aed1f1" providerId="LiveId" clId="{7A134046-B123-4201-8666-4E973A724D88}" dt="2024-04-24T15:58:20.026" v="15597" actId="14826"/>
          <ac:picMkLst>
            <pc:docMk/>
            <pc:sldMk cId="4123165824" sldId="576"/>
            <ac:picMk id="15" creationId="{F4FC5AE8-370A-0B2D-175B-672EBAED3245}"/>
          </ac:picMkLst>
        </pc:picChg>
      </pc:sldChg>
      <pc:sldChg chg="modSp add mod">
        <pc:chgData name="Marika D'Addazio" userId="45153f1879aed1f1" providerId="LiveId" clId="{7A134046-B123-4201-8666-4E973A724D88}" dt="2024-04-24T15:59:24.768" v="15608" actId="14826"/>
        <pc:sldMkLst>
          <pc:docMk/>
          <pc:sldMk cId="444447941" sldId="577"/>
        </pc:sldMkLst>
        <pc:spChg chg="mod">
          <ac:chgData name="Marika D'Addazio" userId="45153f1879aed1f1" providerId="LiveId" clId="{7A134046-B123-4201-8666-4E973A724D88}" dt="2024-04-24T15:58:58.928" v="15605" actId="20577"/>
          <ac:spMkLst>
            <pc:docMk/>
            <pc:sldMk cId="444447941" sldId="577"/>
            <ac:spMk id="16" creationId="{5B9E9AB3-B383-85E0-8393-68311D3495EC}"/>
          </ac:spMkLst>
        </pc:spChg>
        <pc:picChg chg="mod">
          <ac:chgData name="Marika D'Addazio" userId="45153f1879aed1f1" providerId="LiveId" clId="{7A134046-B123-4201-8666-4E973A724D88}" dt="2024-04-24T15:59:17.229" v="15607" actId="14826"/>
          <ac:picMkLst>
            <pc:docMk/>
            <pc:sldMk cId="444447941" sldId="577"/>
            <ac:picMk id="8" creationId="{D335ADF8-4C13-C111-0B1E-4D3A24248C73}"/>
          </ac:picMkLst>
        </pc:picChg>
        <pc:picChg chg="mod">
          <ac:chgData name="Marika D'Addazio" userId="45153f1879aed1f1" providerId="LiveId" clId="{7A134046-B123-4201-8666-4E973A724D88}" dt="2024-04-24T15:59:05.477" v="15606" actId="14826"/>
          <ac:picMkLst>
            <pc:docMk/>
            <pc:sldMk cId="444447941" sldId="577"/>
            <ac:picMk id="11" creationId="{281FB9E7-E858-D915-0A09-37B2918DA8B0}"/>
          </ac:picMkLst>
        </pc:picChg>
        <pc:picChg chg="mod">
          <ac:chgData name="Marika D'Addazio" userId="45153f1879aed1f1" providerId="LiveId" clId="{7A134046-B123-4201-8666-4E973A724D88}" dt="2024-04-24T15:59:24.768" v="15608" actId="14826"/>
          <ac:picMkLst>
            <pc:docMk/>
            <pc:sldMk cId="444447941" sldId="577"/>
            <ac:picMk id="15" creationId="{F4FC5AE8-370A-0B2D-175B-672EBAED3245}"/>
          </ac:picMkLst>
        </pc:picChg>
      </pc:sldChg>
      <pc:sldChg chg="modSp add mod ord">
        <pc:chgData name="Marika D'Addazio" userId="45153f1879aed1f1" providerId="LiveId" clId="{7A134046-B123-4201-8666-4E973A724D88}" dt="2024-04-29T07:59:58.662" v="16929" actId="20577"/>
        <pc:sldMkLst>
          <pc:docMk/>
          <pc:sldMk cId="1476245199" sldId="578"/>
        </pc:sldMkLst>
        <pc:spChg chg="mod">
          <ac:chgData name="Marika D'Addazio" userId="45153f1879aed1f1" providerId="LiveId" clId="{7A134046-B123-4201-8666-4E973A724D88}" dt="2024-04-24T16:00:02.064" v="15613"/>
          <ac:spMkLst>
            <pc:docMk/>
            <pc:sldMk cId="1476245199" sldId="578"/>
            <ac:spMk id="4" creationId="{5FE88D1D-A066-826A-CBD8-9E69956D5644}"/>
          </ac:spMkLst>
        </pc:spChg>
        <pc:spChg chg="mod">
          <ac:chgData name="Marika D'Addazio" userId="45153f1879aed1f1" providerId="LiveId" clId="{7A134046-B123-4201-8666-4E973A724D88}" dt="2024-04-24T16:13:11.776" v="15918" actId="1076"/>
          <ac:spMkLst>
            <pc:docMk/>
            <pc:sldMk cId="1476245199" sldId="578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6:01:56.290" v="15756" actId="1076"/>
          <ac:spMkLst>
            <pc:docMk/>
            <pc:sldMk cId="1476245199" sldId="578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9T07:59:58.662" v="16929" actId="20577"/>
          <ac:spMkLst>
            <pc:docMk/>
            <pc:sldMk cId="1476245199" sldId="578"/>
            <ac:spMk id="14" creationId="{192D4146-1DC5-DC86-9C56-4DCAEC099FE9}"/>
          </ac:spMkLst>
        </pc:spChg>
        <pc:picChg chg="mod">
          <ac:chgData name="Marika D'Addazio" userId="45153f1879aed1f1" providerId="LiveId" clId="{7A134046-B123-4201-8666-4E973A724D88}" dt="2024-04-24T16:02:52.315" v="15758" actId="14826"/>
          <ac:picMkLst>
            <pc:docMk/>
            <pc:sldMk cId="1476245199" sldId="578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6:03:13.720" v="15759" actId="14826"/>
          <ac:picMkLst>
            <pc:docMk/>
            <pc:sldMk cId="1476245199" sldId="578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4T16:03:29.557" v="15760" actId="14826"/>
          <ac:picMkLst>
            <pc:docMk/>
            <pc:sldMk cId="1476245199" sldId="578"/>
            <ac:picMk id="9" creationId="{9B5CF697-01FD-A2CF-523E-B7481F7B0CB2}"/>
          </ac:picMkLst>
        </pc:picChg>
      </pc:sldChg>
      <pc:sldChg chg="modSp add mod">
        <pc:chgData name="Marika D'Addazio" userId="45153f1879aed1f1" providerId="LiveId" clId="{7A134046-B123-4201-8666-4E973A724D88}" dt="2024-04-29T08:00:07.987" v="16945" actId="20577"/>
        <pc:sldMkLst>
          <pc:docMk/>
          <pc:sldMk cId="2095554799" sldId="579"/>
        </pc:sldMkLst>
        <pc:spChg chg="mod">
          <ac:chgData name="Marika D'Addazio" userId="45153f1879aed1f1" providerId="LiveId" clId="{7A134046-B123-4201-8666-4E973A724D88}" dt="2024-04-24T16:13:23.911" v="15920" actId="1076"/>
          <ac:spMkLst>
            <pc:docMk/>
            <pc:sldMk cId="2095554799" sldId="579"/>
            <ac:spMk id="10" creationId="{04044696-2D09-74BC-EB51-EBADAC2F255B}"/>
          </ac:spMkLst>
        </pc:spChg>
        <pc:spChg chg="mod">
          <ac:chgData name="Marika D'Addazio" userId="45153f1879aed1f1" providerId="LiveId" clId="{7A134046-B123-4201-8666-4E973A724D88}" dt="2024-04-24T16:13:31.630" v="15933" actId="1076"/>
          <ac:spMkLst>
            <pc:docMk/>
            <pc:sldMk cId="2095554799" sldId="579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9T08:00:07.987" v="16945" actId="20577"/>
          <ac:spMkLst>
            <pc:docMk/>
            <pc:sldMk cId="2095554799" sldId="579"/>
            <ac:spMk id="14" creationId="{192D4146-1DC5-DC86-9C56-4DCAEC099FE9}"/>
          </ac:spMkLst>
        </pc:spChg>
        <pc:picChg chg="mod">
          <ac:chgData name="Marika D'Addazio" userId="45153f1879aed1f1" providerId="LiveId" clId="{7A134046-B123-4201-8666-4E973A724D88}" dt="2024-04-24T16:13:28.628" v="15932" actId="1035"/>
          <ac:picMkLst>
            <pc:docMk/>
            <pc:sldMk cId="2095554799" sldId="579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6:13:28.628" v="15932" actId="1035"/>
          <ac:picMkLst>
            <pc:docMk/>
            <pc:sldMk cId="2095554799" sldId="579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4T16:13:28.628" v="15932" actId="1035"/>
          <ac:picMkLst>
            <pc:docMk/>
            <pc:sldMk cId="2095554799" sldId="579"/>
            <ac:picMk id="9" creationId="{9B5CF697-01FD-A2CF-523E-B7481F7B0CB2}"/>
          </ac:picMkLst>
        </pc:picChg>
      </pc:sldChg>
      <pc:sldChg chg="addSp delSp modSp add mod ord">
        <pc:chgData name="Marika D'Addazio" userId="45153f1879aed1f1" providerId="LiveId" clId="{7A134046-B123-4201-8666-4E973A724D88}" dt="2024-04-29T08:00:03.695" v="16937" actId="20577"/>
        <pc:sldMkLst>
          <pc:docMk/>
          <pc:sldMk cId="1769367312" sldId="580"/>
        </pc:sldMkLst>
        <pc:spChg chg="mod">
          <ac:chgData name="Marika D'Addazio" userId="45153f1879aed1f1" providerId="LiveId" clId="{7A134046-B123-4201-8666-4E973A724D88}" dt="2024-04-24T16:04:24.675" v="15780"/>
          <ac:spMkLst>
            <pc:docMk/>
            <pc:sldMk cId="1769367312" sldId="580"/>
            <ac:spMk id="4" creationId="{5FE88D1D-A066-826A-CBD8-9E69956D5644}"/>
          </ac:spMkLst>
        </pc:spChg>
        <pc:spChg chg="mod">
          <ac:chgData name="Marika D'Addazio" userId="45153f1879aed1f1" providerId="LiveId" clId="{7A134046-B123-4201-8666-4E973A724D88}" dt="2024-04-24T16:12:53.199" v="15911" actId="1076"/>
          <ac:spMkLst>
            <pc:docMk/>
            <pc:sldMk cId="1769367312" sldId="580"/>
            <ac:spMk id="5" creationId="{1432DC77-CE44-73B3-80EE-B7FCFCCF1C9F}"/>
          </ac:spMkLst>
        </pc:spChg>
        <pc:spChg chg="add mod">
          <ac:chgData name="Marika D'Addazio" userId="45153f1879aed1f1" providerId="LiveId" clId="{7A134046-B123-4201-8666-4E973A724D88}" dt="2024-04-24T16:05:02.299" v="15806" actId="1076"/>
          <ac:spMkLst>
            <pc:docMk/>
            <pc:sldMk cId="1769367312" sldId="580"/>
            <ac:spMk id="6" creationId="{78229E3A-169F-BEA7-B8D5-DAA4BD9C7F3D}"/>
          </ac:spMkLst>
        </pc:spChg>
        <pc:spChg chg="del">
          <ac:chgData name="Marika D'Addazio" userId="45153f1879aed1f1" providerId="LiveId" clId="{7A134046-B123-4201-8666-4E973A724D88}" dt="2024-04-24T16:04:55.277" v="15804" actId="478"/>
          <ac:spMkLst>
            <pc:docMk/>
            <pc:sldMk cId="1769367312" sldId="580"/>
            <ac:spMk id="11" creationId="{335C5E06-47DE-FDF4-03F3-AEB2E7D3BCC5}"/>
          </ac:spMkLst>
        </pc:spChg>
        <pc:spChg chg="mod">
          <ac:chgData name="Marika D'Addazio" userId="45153f1879aed1f1" providerId="LiveId" clId="{7A134046-B123-4201-8666-4E973A724D88}" dt="2024-04-29T08:00:03.695" v="16937" actId="20577"/>
          <ac:spMkLst>
            <pc:docMk/>
            <pc:sldMk cId="1769367312" sldId="580"/>
            <ac:spMk id="14" creationId="{192D4146-1DC5-DC86-9C56-4DCAEC099FE9}"/>
          </ac:spMkLst>
        </pc:spChg>
        <pc:picChg chg="mod">
          <ac:chgData name="Marika D'Addazio" userId="45153f1879aed1f1" providerId="LiveId" clId="{7A134046-B123-4201-8666-4E973A724D88}" dt="2024-04-24T16:05:34.301" v="15809" actId="14826"/>
          <ac:picMkLst>
            <pc:docMk/>
            <pc:sldMk cId="1769367312" sldId="580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6:05:42.928" v="15810" actId="14826"/>
          <ac:picMkLst>
            <pc:docMk/>
            <pc:sldMk cId="1769367312" sldId="580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4T16:05:48.643" v="15811" actId="14826"/>
          <ac:picMkLst>
            <pc:docMk/>
            <pc:sldMk cId="1769367312" sldId="580"/>
            <ac:picMk id="9" creationId="{9B5CF697-01FD-A2CF-523E-B7481F7B0CB2}"/>
          </ac:picMkLst>
        </pc:picChg>
      </pc:sldChg>
      <pc:sldChg chg="modSp add mod ord">
        <pc:chgData name="Marika D'Addazio" userId="45153f1879aed1f1" providerId="LiveId" clId="{7A134046-B123-4201-8666-4E973A724D88}" dt="2024-04-29T08:00:11.887" v="16953" actId="20577"/>
        <pc:sldMkLst>
          <pc:docMk/>
          <pc:sldMk cId="2732513921" sldId="581"/>
        </pc:sldMkLst>
        <pc:spChg chg="mod">
          <ac:chgData name="Marika D'Addazio" userId="45153f1879aed1f1" providerId="LiveId" clId="{7A134046-B123-4201-8666-4E973A724D88}" dt="2024-04-24T16:09:59.323" v="15834" actId="255"/>
          <ac:spMkLst>
            <pc:docMk/>
            <pc:sldMk cId="2732513921" sldId="581"/>
            <ac:spMk id="5" creationId="{1432DC77-CE44-73B3-80EE-B7FCFCCF1C9F}"/>
          </ac:spMkLst>
        </pc:spChg>
        <pc:spChg chg="mod">
          <ac:chgData name="Marika D'Addazio" userId="45153f1879aed1f1" providerId="LiveId" clId="{7A134046-B123-4201-8666-4E973A724D88}" dt="2024-04-29T08:00:11.887" v="16953" actId="20577"/>
          <ac:spMkLst>
            <pc:docMk/>
            <pc:sldMk cId="2732513921" sldId="581"/>
            <ac:spMk id="14" creationId="{192D4146-1DC5-DC86-9C56-4DCAEC099FE9}"/>
          </ac:spMkLst>
        </pc:spChg>
        <pc:picChg chg="mod">
          <ac:chgData name="Marika D'Addazio" userId="45153f1879aed1f1" providerId="LiveId" clId="{7A134046-B123-4201-8666-4E973A724D88}" dt="2024-04-24T16:10:22.981" v="15839" actId="14826"/>
          <ac:picMkLst>
            <pc:docMk/>
            <pc:sldMk cId="2732513921" sldId="581"/>
            <ac:picMk id="2" creationId="{C82FB84D-D79C-C7FF-26D8-89922C309A4F}"/>
          </ac:picMkLst>
        </pc:picChg>
        <pc:picChg chg="mod">
          <ac:chgData name="Marika D'Addazio" userId="45153f1879aed1f1" providerId="LiveId" clId="{7A134046-B123-4201-8666-4E973A724D88}" dt="2024-04-24T16:10:31.941" v="15840" actId="14826"/>
          <ac:picMkLst>
            <pc:docMk/>
            <pc:sldMk cId="2732513921" sldId="581"/>
            <ac:picMk id="3" creationId="{5F587AE4-7941-173F-78F4-9343BD9314FD}"/>
          </ac:picMkLst>
        </pc:picChg>
        <pc:picChg chg="mod">
          <ac:chgData name="Marika D'Addazio" userId="45153f1879aed1f1" providerId="LiveId" clId="{7A134046-B123-4201-8666-4E973A724D88}" dt="2024-04-24T16:10:40.816" v="15841" actId="14826"/>
          <ac:picMkLst>
            <pc:docMk/>
            <pc:sldMk cId="2732513921" sldId="581"/>
            <ac:picMk id="9" creationId="{9B5CF697-01FD-A2CF-523E-B7481F7B0CB2}"/>
          </ac:picMkLst>
        </pc:picChg>
      </pc:sldChg>
      <pc:sldMasterChg chg="modSp mod delSldLayout modSldLayout">
        <pc:chgData name="Marika D'Addazio" userId="45153f1879aed1f1" providerId="LiveId" clId="{7A134046-B123-4201-8666-4E973A724D88}" dt="2024-04-20T11:00:15.427" v="4102" actId="47"/>
        <pc:sldMasterMkLst>
          <pc:docMk/>
          <pc:sldMasterMk cId="3576153395" sldId="2147483648"/>
        </pc:sldMasterMkLst>
        <pc:spChg chg="mod">
          <ac:chgData name="Marika D'Addazio" userId="45153f1879aed1f1" providerId="LiveId" clId="{7A134046-B123-4201-8666-4E973A724D88}" dt="2024-04-15T21:17:14.940" v="1703"/>
          <ac:spMkLst>
            <pc:docMk/>
            <pc:sldMasterMk cId="3576153395" sldId="2147483648"/>
            <ac:spMk id="2" creationId="{00000000-0000-0000-0000-00000000000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asterMk cId="3576153395" sldId="2147483648"/>
            <ac:spMk id="3" creationId="{00000000-0000-0000-0000-000000000000}"/>
          </ac:spMkLst>
        </pc:spChg>
        <pc:spChg chg="mod">
          <ac:chgData name="Marika D'Addazio" userId="45153f1879aed1f1" providerId="LiveId" clId="{7A134046-B123-4201-8666-4E973A724D88}" dt="2024-04-15T21:17:14.940" v="1703"/>
          <ac:spMkLst>
            <pc:docMk/>
            <pc:sldMasterMk cId="3576153395" sldId="2147483648"/>
            <ac:spMk id="4" creationId="{99E7938E-2D20-FF4F-8096-2B3063A648C1}"/>
          </ac:spMkLst>
        </pc:spChg>
        <pc:spChg chg="mod">
          <ac:chgData name="Marika D'Addazio" userId="45153f1879aed1f1" providerId="LiveId" clId="{7A134046-B123-4201-8666-4E973A724D88}" dt="2024-04-17T11:47:28.676" v="1817" actId="403"/>
          <ac:spMkLst>
            <pc:docMk/>
            <pc:sldMasterMk cId="3576153395" sldId="2147483648"/>
            <ac:spMk id="5" creationId="{A635B255-25BE-C14D-9125-BA628753CF6E}"/>
          </ac:spMkLst>
        </pc:spChg>
        <pc:spChg chg="mod">
          <ac:chgData name="Marika D'Addazio" userId="45153f1879aed1f1" providerId="LiveId" clId="{7A134046-B123-4201-8666-4E973A724D88}" dt="2024-04-17T11:47:18.897" v="1815" actId="403"/>
          <ac:spMkLst>
            <pc:docMk/>
            <pc:sldMasterMk cId="3576153395" sldId="2147483648"/>
            <ac:spMk id="6" creationId="{1F3ED084-B76C-A64D-B9EC-DB4B52A93C9A}"/>
          </ac:spMkLst>
        </pc:s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5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6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2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2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4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4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2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5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6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5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5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6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8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2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9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19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0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1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2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3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4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5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6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7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8" creationId="{00000000-0000-0000-0000-000000000000}"/>
          </ac:grpSpMkLst>
        </pc:grpChg>
        <pc:grpChg chg="mod">
          <ac:chgData name="Marika D'Addazio" userId="45153f1879aed1f1" providerId="LiveId" clId="{7A134046-B123-4201-8666-4E973A724D88}" dt="2024-04-15T21:17:14.940" v="1703"/>
          <ac:grpSpMkLst>
            <pc:docMk/>
            <pc:sldMasterMk cId="3576153395" sldId="2147483648"/>
            <ac:grpSpMk id="129" creationId="{00000000-0000-0000-0000-000000000000}"/>
          </ac:grpSpMkLst>
        </pc:grp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2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3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4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5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6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7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8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8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8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9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0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1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3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1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2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3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4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5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6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7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8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49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50" creationId="{00000000-0000-0000-0000-000000000000}"/>
          </ac:cxnSpMkLst>
        </pc:cxnChg>
        <pc:cxnChg chg="mod">
          <ac:chgData name="Marika D'Addazio" userId="45153f1879aed1f1" providerId="LiveId" clId="{7A134046-B123-4201-8666-4E973A724D88}" dt="2024-04-15T21:17:14.940" v="1703"/>
          <ac:cxnSpMkLst>
            <pc:docMk/>
            <pc:sldMasterMk cId="3576153395" sldId="2147483648"/>
            <ac:cxnSpMk id="151" creationId="{00000000-0000-0000-0000-000000000000}"/>
          </ac:cxnSpMkLst>
        </pc:cxnChg>
        <pc:sldLayoutChg chg="modSp mod setBg">
          <pc:chgData name="Marika D'Addazio" userId="45153f1879aed1f1" providerId="LiveId" clId="{7A134046-B123-4201-8666-4E973A724D88}" dt="2024-04-17T11:38:04.721" v="1732"/>
          <pc:sldLayoutMkLst>
            <pc:docMk/>
            <pc:sldMasterMk cId="3576153395" sldId="2147483648"/>
            <pc:sldLayoutMk cId="3102876147" sldId="2147483649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02876147" sldId="2147483649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02876147" sldId="2147483649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02876147" sldId="2147483649"/>
              <ac:spMk id="154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5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2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02876147" sldId="2147483649"/>
              <ac:grpSpMk id="130" creationId="{00000000-0000-0000-0000-000000000000}"/>
            </ac:grpSpMkLst>
          </pc:grpChg>
          <pc:picChg chg="mod">
            <ac:chgData name="Marika D'Addazio" userId="45153f1879aed1f1" providerId="LiveId" clId="{7A134046-B123-4201-8666-4E973A724D88}" dt="2024-04-17T11:37:53.528" v="1728" actId="14100"/>
            <ac:picMkLst>
              <pc:docMk/>
              <pc:sldMasterMk cId="3576153395" sldId="2147483648"/>
              <pc:sldLayoutMk cId="3102876147" sldId="2147483649"/>
              <ac:picMk id="156" creationId="{D1427C1B-E842-4342-A9CC-B2EA2B498E7E}"/>
            </ac:picMkLst>
          </pc:picChg>
          <pc:picChg chg="mod">
            <ac:chgData name="Marika D'Addazio" userId="45153f1879aed1f1" providerId="LiveId" clId="{7A134046-B123-4201-8666-4E973A724D88}" dt="2024-04-17T11:37:58.119" v="1729" actId="14100"/>
            <ac:picMkLst>
              <pc:docMk/>
              <pc:sldMasterMk cId="3576153395" sldId="2147483648"/>
              <pc:sldLayoutMk cId="3102876147" sldId="2147483649"/>
              <ac:picMk id="157" creationId="{5F569E13-B4F7-C445-8DD1-38DBB659BA54}"/>
            </ac:picMkLst>
          </pc:pic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8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8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8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4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5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5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02876147" sldId="2147483649"/>
              <ac:cxnSpMk id="152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517411168" sldId="2147483650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517411168" sldId="2147483650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517411168" sldId="2147483650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517411168" sldId="2147483650"/>
              <ac:spMk id="5" creationId="{057918A5-5A9E-D242-856A-C2A607D6B893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892300042" sldId="2147483651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92300042" sldId="2147483651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92300042" sldId="2147483651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92300042" sldId="2147483651"/>
              <ac:spMk id="7" creationId="{00000000-0000-0000-0000-000000000000}"/>
            </ac:spMkLst>
          </pc:s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892300042" sldId="2147483651"/>
              <ac:cxnSpMk id="8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3140422502" sldId="2147483652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40422502" sldId="2147483652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40422502" sldId="2147483652"/>
              <ac:spMk id="4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40422502" sldId="2147483652"/>
              <ac:spMk id="8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40422502" sldId="2147483652"/>
              <ac:spMk id="9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300967476" sldId="2147483653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4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5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10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300967476" sldId="2147483653"/>
              <ac:spMk id="11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3828227796" sldId="2147483654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828227796" sldId="2147483654"/>
              <ac:spMk id="6" creationId="{00000000-0000-0000-0000-000000000000}"/>
            </ac:spMkLst>
          </pc:spChg>
        </pc:sldLayoutChg>
        <pc:sldLayoutChg chg="modSp mod">
          <pc:chgData name="Marika D'Addazio" userId="45153f1879aed1f1" providerId="LiveId" clId="{7A134046-B123-4201-8666-4E973A724D88}" dt="2024-04-17T11:48:24.101" v="1838" actId="1076"/>
          <pc:sldLayoutMkLst>
            <pc:docMk/>
            <pc:sldMasterMk cId="3576153395" sldId="2147483648"/>
            <pc:sldLayoutMk cId="1031770409" sldId="2147483655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031770409" sldId="2147483655"/>
              <ac:spMk id="2" creationId="{5B8D2A51-DE47-3D41-9C30-741E5FFC5B63}"/>
            </ac:spMkLst>
          </pc:spChg>
          <pc:spChg chg="mod">
            <ac:chgData name="Marika D'Addazio" userId="45153f1879aed1f1" providerId="LiveId" clId="{7A134046-B123-4201-8666-4E973A724D88}" dt="2024-04-17T11:48:09.426" v="1826" actId="207"/>
            <ac:spMkLst>
              <pc:docMk/>
              <pc:sldMasterMk cId="3576153395" sldId="2147483648"/>
              <pc:sldLayoutMk cId="1031770409" sldId="2147483655"/>
              <ac:spMk id="3" creationId="{54C15E74-FDF0-0C47-9617-826C96ABEF50}"/>
            </ac:spMkLst>
          </pc:spChg>
          <pc:spChg chg="mod">
            <ac:chgData name="Marika D'Addazio" userId="45153f1879aed1f1" providerId="LiveId" clId="{7A134046-B123-4201-8666-4E973A724D88}" dt="2024-04-17T11:48:24.101" v="1838" actId="1076"/>
            <ac:spMkLst>
              <pc:docMk/>
              <pc:sldMasterMk cId="3576153395" sldId="2147483648"/>
              <pc:sldLayoutMk cId="1031770409" sldId="2147483655"/>
              <ac:spMk id="4" creationId="{3A80D3C9-DAFC-4C4B-8A7A-ED0AD76656B5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537425966" sldId="2147483656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537425966" sldId="2147483656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537425966" sldId="2147483656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537425966" sldId="2147483656"/>
              <ac:spMk id="4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964312748" sldId="2147483657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64312748" sldId="2147483657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64312748" sldId="2147483657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64312748" sldId="2147483657"/>
              <ac:spMk id="154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64312748" sldId="2147483657"/>
              <ac:spMk id="155" creationId="{DDEDD069-6DED-8E45-89A4-F1AB098B03F4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5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2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64312748" sldId="2147483657"/>
              <ac:grpSpMk id="130" creationId="{00000000-0000-0000-0000-000000000000}"/>
            </ac:grpSpMkLst>
          </pc:grpChg>
          <pc:picChg chg="mod">
            <ac:chgData name="Marika D'Addazio" userId="45153f1879aed1f1" providerId="LiveId" clId="{7A134046-B123-4201-8666-4E973A724D88}" dt="2024-04-15T21:17:14.940" v="1703"/>
            <ac:picMkLst>
              <pc:docMk/>
              <pc:sldMasterMk cId="3576153395" sldId="2147483648"/>
              <pc:sldLayoutMk cId="2964312748" sldId="2147483657"/>
              <ac:picMk id="153" creationId="{2B7005BA-7937-CD48-A007-A89C9B33C8A6}"/>
            </ac:picMkLst>
          </pc:picChg>
          <pc:picChg chg="mod">
            <ac:chgData name="Marika D'Addazio" userId="45153f1879aed1f1" providerId="LiveId" clId="{7A134046-B123-4201-8666-4E973A724D88}" dt="2024-04-15T21:17:14.940" v="1703"/>
            <ac:picMkLst>
              <pc:docMk/>
              <pc:sldMasterMk cId="3576153395" sldId="2147483648"/>
              <pc:sldLayoutMk cId="2964312748" sldId="2147483657"/>
              <ac:picMk id="156" creationId="{C895403A-AA91-1A46-928B-D5598400690B}"/>
            </ac:picMkLst>
          </pc:pic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8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8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8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4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5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5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64312748" sldId="2147483657"/>
              <ac:cxnSpMk id="152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1125594390" sldId="2147483658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25594390" sldId="2147483658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25594390" sldId="2147483658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25594390" sldId="2147483658"/>
              <ac:spMk id="9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1471707723" sldId="2147483659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471707723" sldId="2147483659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471707723" sldId="2147483659"/>
              <ac:spMk id="9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471707723" sldId="2147483659"/>
              <ac:spMk id="10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111676006" sldId="2147483660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149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150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151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111676006" sldId="2147483660"/>
              <ac:spMk id="153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1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0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0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0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7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111676006" sldId="2147483660"/>
              <ac:grpSpMk id="288" creationId="{00000000-0000-0000-0000-000000000000}"/>
            </ac:grpSpMkLst>
          </pc:gr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1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5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2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111676006" sldId="2147483660"/>
              <ac:cxnSpMk id="310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3164536477" sldId="2147483661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54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5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6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67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164536477" sldId="2147483661"/>
              <ac:spMk id="168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6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1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164536477" sldId="2147483661"/>
              <ac:grpSpMk id="291" creationId="{00000000-0000-0000-0000-000000000000}"/>
            </ac:grpSpMkLst>
          </pc:gr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8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8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1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5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5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5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5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2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164536477" sldId="2147483661"/>
              <ac:cxnSpMk id="313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4133211107" sldId="2147483662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55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57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69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71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7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4133211107" sldId="2147483662"/>
              <ac:spMk id="173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19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2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3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5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6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29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30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4133211107" sldId="2147483662"/>
              <ac:grpSpMk id="301" creationId="{00000000-0000-0000-0000-000000000000}"/>
            </ac:grpSpMkLst>
          </pc:gr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8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8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1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4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5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2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2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2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2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4133211107" sldId="2147483662"/>
              <ac:cxnSpMk id="323" creationId="{00000000-0000-0000-0000-000000000000}"/>
            </ac:cxnSpMkLst>
          </pc:cxnChg>
        </pc:sldLayoutChg>
        <pc:sldLayoutChg chg="modSp mod">
          <pc:chgData name="Marika D'Addazio" userId="45153f1879aed1f1" providerId="LiveId" clId="{7A134046-B123-4201-8666-4E973A724D88}" dt="2024-04-17T11:47:53.124" v="1819" actId="403"/>
          <pc:sldLayoutMkLst>
            <pc:docMk/>
            <pc:sldMasterMk cId="3576153395" sldId="2147483648"/>
            <pc:sldLayoutMk cId="3579964486" sldId="2147483663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7T11:43:25.586" v="1790" actId="403"/>
            <ac:spMkLst>
              <pc:docMk/>
              <pc:sldMasterMk cId="3576153395" sldId="2147483648"/>
              <pc:sldLayoutMk cId="3579964486" sldId="2147483663"/>
              <ac:spMk id="4" creationId="{D9AB7AD2-42B3-D040-89FB-9532814301A3}"/>
            </ac:spMkLst>
          </pc:spChg>
          <pc:spChg chg="mod">
            <ac:chgData name="Marika D'Addazio" userId="45153f1879aed1f1" providerId="LiveId" clId="{7A134046-B123-4201-8666-4E973A724D88}" dt="2024-04-17T11:47:53.124" v="1819" actId="403"/>
            <ac:spMkLst>
              <pc:docMk/>
              <pc:sldMasterMk cId="3576153395" sldId="2147483648"/>
              <pc:sldLayoutMk cId="3579964486" sldId="2147483663"/>
              <ac:spMk id="5" creationId="{DB07830B-F58C-2C4F-B2DA-7715A3F49166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5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7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8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59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60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66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67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3579964486" sldId="2147483663"/>
              <ac:spMk id="168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6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7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1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3579964486" sldId="2147483663"/>
              <ac:grpSpMk id="291" creationId="{00000000-0000-0000-0000-000000000000}"/>
            </ac:grpSpMkLst>
          </pc:grp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8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8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8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1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5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5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5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5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2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3579964486" sldId="2147483663"/>
              <ac:cxnSpMk id="313" creationId="{00000000-0000-0000-0000-000000000000}"/>
            </ac:cxnSpMkLst>
          </pc:cxn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825481583" sldId="2147483664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25481583" sldId="2147483664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25481583" sldId="2147483664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825481583" sldId="2147483664"/>
              <ac:spMk id="7" creationId="{00000000-0000-0000-0000-000000000000}"/>
            </ac:spMkLst>
          </pc:spChg>
        </pc:sldLayoutChg>
        <pc:sldLayoutChg chg="modSp">
          <pc:chgData name="Marika D'Addazio" userId="45153f1879aed1f1" providerId="LiveId" clId="{7A134046-B123-4201-8666-4E973A724D88}" dt="2024-04-15T21:17:14.940" v="1703"/>
          <pc:sldLayoutMkLst>
            <pc:docMk/>
            <pc:sldMasterMk cId="3576153395" sldId="2147483648"/>
            <pc:sldLayoutMk cId="2955905761" sldId="2147483665"/>
          </pc:sldLayoutMkLst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55905761" sldId="2147483665"/>
              <ac:spMk id="2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55905761" sldId="2147483665"/>
              <ac:spMk id="3" creationId="{00000000-0000-0000-0000-000000000000}"/>
            </ac:spMkLst>
          </pc:spChg>
          <pc:spChg chg="mod">
            <ac:chgData name="Marika D'Addazio" userId="45153f1879aed1f1" providerId="LiveId" clId="{7A134046-B123-4201-8666-4E973A724D88}" dt="2024-04-15T21:17:14.940" v="1703"/>
            <ac:spMkLst>
              <pc:docMk/>
              <pc:sldMasterMk cId="3576153395" sldId="2147483648"/>
              <pc:sldLayoutMk cId="2955905761" sldId="2147483665"/>
              <ac:spMk id="154" creationId="{00000000-0000-0000-0000-000000000000}"/>
            </ac:spMkLst>
          </pc:s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4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5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8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9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0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1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2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3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4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5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6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7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8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29" creationId="{00000000-0000-0000-0000-000000000000}"/>
            </ac:grpSpMkLst>
          </pc:grpChg>
          <pc:grpChg chg="mod">
            <ac:chgData name="Marika D'Addazio" userId="45153f1879aed1f1" providerId="LiveId" clId="{7A134046-B123-4201-8666-4E973A724D88}" dt="2024-04-15T21:17:14.940" v="1703"/>
            <ac:grpSpMkLst>
              <pc:docMk/>
              <pc:sldMasterMk cId="3576153395" sldId="2147483648"/>
              <pc:sldLayoutMk cId="2955905761" sldId="2147483665"/>
              <ac:grpSpMk id="130" creationId="{00000000-0000-0000-0000-000000000000}"/>
            </ac:grpSpMkLst>
          </pc:grpChg>
          <pc:picChg chg="mod">
            <ac:chgData name="Marika D'Addazio" userId="45153f1879aed1f1" providerId="LiveId" clId="{7A134046-B123-4201-8666-4E973A724D88}" dt="2024-04-15T21:17:14.940" v="1703"/>
            <ac:picMkLst>
              <pc:docMk/>
              <pc:sldMasterMk cId="3576153395" sldId="2147483648"/>
              <pc:sldLayoutMk cId="2955905761" sldId="2147483665"/>
              <ac:picMk id="158" creationId="{5AAE8186-4D44-B244-A786-1711EA431E0A}"/>
            </ac:picMkLst>
          </pc:picChg>
          <pc:picChg chg="mod">
            <ac:chgData name="Marika D'Addazio" userId="45153f1879aed1f1" providerId="LiveId" clId="{7A134046-B123-4201-8666-4E973A724D88}" dt="2024-04-15T21:17:14.940" v="1703"/>
            <ac:picMkLst>
              <pc:docMk/>
              <pc:sldMasterMk cId="3576153395" sldId="2147483648"/>
              <pc:sldLayoutMk cId="2955905761" sldId="2147483665"/>
              <ac:picMk id="159" creationId="{B5856B7B-56A7-B445-9521-F7024A8004D9}"/>
            </ac:picMkLst>
          </pc:pic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2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2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2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2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6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7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8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8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8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8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9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0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1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3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2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3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4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5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6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7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8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49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50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51" creationId="{00000000-0000-0000-0000-000000000000}"/>
            </ac:cxnSpMkLst>
          </pc:cxnChg>
          <pc:cxnChg chg="mod">
            <ac:chgData name="Marika D'Addazio" userId="45153f1879aed1f1" providerId="LiveId" clId="{7A134046-B123-4201-8666-4E973A724D88}" dt="2024-04-15T21:17:14.940" v="1703"/>
            <ac:cxnSpMkLst>
              <pc:docMk/>
              <pc:sldMasterMk cId="3576153395" sldId="2147483648"/>
              <pc:sldLayoutMk cId="2955905761" sldId="2147483665"/>
              <ac:cxnSpMk id="152" creationId="{00000000-0000-0000-0000-000000000000}"/>
            </ac:cxnSpMkLst>
          </pc:cxnChg>
        </pc:sldLayoutChg>
        <pc:sldLayoutChg chg="del">
          <pc:chgData name="Marika D'Addazio" userId="45153f1879aed1f1" providerId="LiveId" clId="{7A134046-B123-4201-8666-4E973A724D88}" dt="2024-04-20T11:00:15.427" v="4102" actId="47"/>
          <pc:sldLayoutMkLst>
            <pc:docMk/>
            <pc:sldMasterMk cId="3576153395" sldId="2147483648"/>
            <pc:sldLayoutMk cId="1503344625" sldId="2147483666"/>
          </pc:sldLayoutMkLst>
        </pc:sldLayoutChg>
      </pc:sldMasterChg>
      <pc:sldMasterChg chg="del delSldLayout">
        <pc:chgData name="Marika D'Addazio" userId="45153f1879aed1f1" providerId="LiveId" clId="{7A134046-B123-4201-8666-4E973A724D88}" dt="2024-04-15T21:01:02.935" v="1518" actId="47"/>
        <pc:sldMasterMkLst>
          <pc:docMk/>
          <pc:sldMasterMk cId="568099656" sldId="2147483666"/>
        </pc:sldMasterMkLst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2518943524" sldId="2147483667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947181069" sldId="2147483668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1138738389" sldId="2147483669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2070562191" sldId="2147483670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1463667413" sldId="2147483671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005107298" sldId="2147483672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765804389" sldId="2147483673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079436240" sldId="2147483674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1254212537" sldId="2147483675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747013584" sldId="2147483676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4093749662" sldId="2147483677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1314606040" sldId="2147483678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336864454" sldId="2147483679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2345348206" sldId="2147483680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697641984" sldId="2147483681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299651004" sldId="2147483682"/>
          </pc:sldLayoutMkLst>
        </pc:sldLayoutChg>
        <pc:sldLayoutChg chg="del">
          <pc:chgData name="Marika D'Addazio" userId="45153f1879aed1f1" providerId="LiveId" clId="{7A134046-B123-4201-8666-4E973A724D88}" dt="2024-04-15T21:01:02.935" v="1518" actId="47"/>
          <pc:sldLayoutMkLst>
            <pc:docMk/>
            <pc:sldMasterMk cId="568099656" sldId="2147483666"/>
            <pc:sldLayoutMk cId="3821650116" sldId="214748368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2T08:09:41.5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44,'327'-16,"-241"11,88 6,53-2,-159-10,-46 7,40-2,752 4,-396 4,-120-2,-278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2T08:09:44.7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0,'49'0,"286"13,-208-4,145-8,-121-3,-91 2,103 13,-102-2,-27-4,0-2,57 2,-67-6,0 1,25 6,-24-4,44 3,39-9,81 4,-166 1,0 1,25 9,-27-7,0-1,35 4,147-7,-111-3,-74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2T08:10:03.80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0,'1103'0,"-1078"1,45 9,-44-6,43 3,714-8,-765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2T08:14:14.6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0,'1696'0,"-1678"0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2T08:14:19.6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2,'76'-1,"81"3,-147-1,-1 1,0 1,0-1,-1 1,13 6,-12-4,0-2,1 1,-1-1,16 3,39-2,-42-3,0 1,27 5,-23-3,0-1,1-1,51-3,31 2,-52 9,-41-7,0 0,22 2,24 5,-17-2,-28-6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08:36:22.9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7,'2674'0,"-2655"0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08:36:26.6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77,'3054'0,"-3032"0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Alpha_x</a:t>
            </a:r>
            <a:r>
              <a:rPr lang="it-IT" dirty="0"/>
              <a:t> and alpha_ y: </a:t>
            </a:r>
            <a:r>
              <a:rPr lang="it-IT" dirty="0" err="1"/>
              <a:t>Secant</a:t>
            </a:r>
            <a:r>
              <a:rPr lang="it-IT" dirty="0"/>
              <a:t> </a:t>
            </a:r>
            <a:r>
              <a:rPr lang="it-IT" dirty="0" err="1"/>
              <a:t>coefficients</a:t>
            </a:r>
            <a:r>
              <a:rPr lang="it-IT" dirty="0"/>
              <a:t> of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expansion</a:t>
            </a:r>
            <a:endParaRPr lang="it-IT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E: Young </a:t>
            </a:r>
            <a:r>
              <a:rPr lang="it-IT" dirty="0" err="1"/>
              <a:t>modulus</a:t>
            </a:r>
            <a:r>
              <a:rPr lang="it-IT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Gxy</a:t>
            </a:r>
            <a:r>
              <a:rPr lang="it-IT" dirty="0"/>
              <a:t>: Shear </a:t>
            </a:r>
            <a:r>
              <a:rPr lang="it-IT" dirty="0" err="1"/>
              <a:t>modulus</a:t>
            </a:r>
            <a:endParaRPr lang="it-IT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v: Major Poisson ratio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Sigma_y</a:t>
            </a:r>
            <a:r>
              <a:rPr lang="it-IT" dirty="0"/>
              <a:t>: yield stress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E_t</a:t>
            </a: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: tangent modulus (mostly used to describe the stiffness of a material in the plastic range)</a:t>
            </a:r>
            <a:endParaRPr lang="it-IT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RVE = </a:t>
            </a:r>
            <a:r>
              <a:rPr lang="it-IT" dirty="0" err="1"/>
              <a:t>representative</a:t>
            </a:r>
            <a:r>
              <a:rPr lang="it-IT" dirty="0"/>
              <a:t> volume </a:t>
            </a:r>
            <a:r>
              <a:rPr lang="it-IT" dirty="0" err="1"/>
              <a:t>element</a:t>
            </a:r>
            <a:r>
              <a:rPr lang="it-IT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Non-linear properties extracted from cable stack ‘</a:t>
            </a:r>
            <a:r>
              <a:rPr lang="en-US" dirty="0" err="1"/>
              <a:t>submodel</a:t>
            </a:r>
            <a:r>
              <a:rPr lang="en-US" dirty="0"/>
              <a:t>’ seem to match well measured strain/stress on MQXF (with some limits…)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is no reason to believe that the linear model would allow for a more accurate prediction of the stress level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7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7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Regarding</a:t>
            </a:r>
            <a:r>
              <a:rPr lang="it-IT" dirty="0"/>
              <a:t> the </a:t>
            </a:r>
            <a:r>
              <a:rPr lang="it-IT" dirty="0" err="1"/>
              <a:t>simulations</a:t>
            </a:r>
            <a:r>
              <a:rPr lang="it-IT" dirty="0"/>
              <a:t> with a </a:t>
            </a:r>
            <a:r>
              <a:rPr lang="it-IT" dirty="0" err="1"/>
              <a:t>real</a:t>
            </a:r>
            <a:r>
              <a:rPr lang="it-IT" dirty="0"/>
              <a:t>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, I </a:t>
            </a:r>
            <a:r>
              <a:rPr lang="it-IT" dirty="0" err="1"/>
              <a:t>considered</a:t>
            </a:r>
            <a:r>
              <a:rPr lang="it-IT" dirty="0"/>
              <a:t> just the </a:t>
            </a:r>
            <a:r>
              <a:rPr lang="it-IT" dirty="0" err="1"/>
              <a:t>cases</a:t>
            </a:r>
            <a:r>
              <a:rPr lang="it-IT" dirty="0"/>
              <a:t> 27 and 60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more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</a:t>
            </a:r>
            <a:r>
              <a:rPr lang="it-IT" dirty="0" err="1"/>
              <a:t>version</a:t>
            </a:r>
            <a:r>
              <a:rPr lang="it-IT" dirty="0"/>
              <a:t> 17.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10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</a:t>
            </a:r>
            <a:r>
              <a:rPr lang="it-IT" dirty="0" err="1"/>
              <a:t>least</a:t>
            </a:r>
            <a:r>
              <a:rPr lang="it-IT" dirty="0"/>
              <a:t> an </a:t>
            </a:r>
            <a:r>
              <a:rPr lang="it-IT" dirty="0" err="1"/>
              <a:t>improvement</a:t>
            </a:r>
            <a:r>
              <a:rPr lang="it-IT" dirty="0"/>
              <a:t> in the </a:t>
            </a:r>
            <a:r>
              <a:rPr lang="it-IT" dirty="0" err="1"/>
              <a:t>spar</a:t>
            </a:r>
            <a:r>
              <a:rPr lang="it-IT" dirty="0"/>
              <a:t> of the </a:t>
            </a:r>
            <a:r>
              <a:rPr lang="it-IT" dirty="0" err="1"/>
              <a:t>magnet</a:t>
            </a:r>
            <a:r>
              <a:rPr lang="it-IT" dirty="0"/>
              <a:t> after the </a:t>
            </a:r>
            <a:r>
              <a:rPr lang="it-IT" dirty="0" err="1"/>
              <a:t>powering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. </a:t>
            </a:r>
          </a:p>
          <a:p>
            <a:r>
              <a:rPr lang="it-IT" dirty="0"/>
              <a:t>Inserire slide 30 e 31 per mostrare meglio dove è localizzato lo stress?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26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case,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reduction</a:t>
            </a:r>
            <a:r>
              <a:rPr lang="it-IT" dirty="0"/>
              <a:t> of the maximum </a:t>
            </a:r>
            <a:r>
              <a:rPr lang="it-IT" dirty="0" err="1"/>
              <a:t>equivalent</a:t>
            </a:r>
            <a:r>
              <a:rPr lang="it-IT" dirty="0"/>
              <a:t> stress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case with the </a:t>
            </a:r>
            <a:r>
              <a:rPr lang="it-IT" dirty="0" err="1"/>
              <a:t>version</a:t>
            </a:r>
            <a:r>
              <a:rPr lang="it-IT" dirty="0"/>
              <a:t> 27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high,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grey</a:t>
            </a:r>
            <a:r>
              <a:rPr lang="it-IT" dirty="0"/>
              <a:t> area </a:t>
            </a:r>
            <a:r>
              <a:rPr lang="it-IT" dirty="0" err="1"/>
              <a:t>seems</a:t>
            </a:r>
            <a:r>
              <a:rPr lang="it-IT" dirty="0"/>
              <a:t> to be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5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slide con cross </a:t>
            </a:r>
            <a:r>
              <a:rPr lang="it-IT" dirty="0" err="1"/>
              <a:t>section</a:t>
            </a:r>
            <a:r>
              <a:rPr lang="it-IT" dirty="0"/>
              <a:t> e margine</a:t>
            </a:r>
          </a:p>
          <a:p>
            <a:r>
              <a:rPr lang="it-IT" dirty="0"/>
              <a:t>CAMBIARE LA CROSS SECTION + MARGINE?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23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04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conclusion</a:t>
            </a:r>
            <a:r>
              <a:rPr lang="it-IT" dirty="0"/>
              <a:t>?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82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Just a </a:t>
            </a:r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 3-4 </a:t>
            </a:r>
            <a:r>
              <a:rPr lang="it-IT" dirty="0" err="1"/>
              <a:t>but</a:t>
            </a:r>
            <a:r>
              <a:rPr lang="it-IT" dirty="0"/>
              <a:t>, in general the stresses are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</a:t>
            </a:r>
            <a:r>
              <a:rPr lang="it-IT" dirty="0" err="1"/>
              <a:t>previous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49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79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3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Sensitivity</a:t>
            </a:r>
            <a:r>
              <a:rPr lang="it-IT" dirty="0"/>
              <a:t> study: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- dots (</a:t>
            </a:r>
            <a:r>
              <a:rPr lang="it-IT" dirty="0" err="1"/>
              <a:t>nodal</a:t>
            </a:r>
            <a:r>
              <a:rPr lang="it-IT" dirty="0"/>
              <a:t> </a:t>
            </a:r>
            <a:r>
              <a:rPr lang="it-IT" dirty="0" err="1"/>
              <a:t>peak</a:t>
            </a:r>
            <a:r>
              <a:rPr lang="it-IT" dirty="0"/>
              <a:t> stress): d</a:t>
            </a:r>
            <a:r>
              <a:rPr lang="en-US" dirty="0" err="1"/>
              <a:t>oes</a:t>
            </a:r>
            <a:r>
              <a:rPr lang="en-US" dirty="0"/>
              <a:t> not converge, even using the </a:t>
            </a:r>
            <a:r>
              <a:rPr lang="en-US" dirty="0" err="1"/>
              <a:t>elasto</a:t>
            </a:r>
            <a:r>
              <a:rPr lang="en-US" dirty="0"/>
              <a:t>-plastic material model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Line evaluated by considering 5 mm from the edge (equivalent stress at the ‘conductor’ point): results converge to a ‘constant’ value starting from a mesh size of 1 </a:t>
            </a:r>
            <a:r>
              <a:rPr lang="en-US"/>
              <a:t>mm 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3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yellow</a:t>
            </a:r>
            <a:r>
              <a:rPr lang="it-IT" dirty="0"/>
              <a:t>, some of the </a:t>
            </a:r>
            <a:r>
              <a:rPr lang="it-IT" dirty="0" err="1"/>
              <a:t>materials</a:t>
            </a:r>
            <a:r>
              <a:rPr lang="it-IT" dirty="0"/>
              <a:t>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in the </a:t>
            </a:r>
            <a:r>
              <a:rPr lang="it-IT" dirty="0" err="1"/>
              <a:t>simulations</a:t>
            </a:r>
            <a:r>
              <a:rPr lang="it-IT" dirty="0"/>
              <a:t>. </a:t>
            </a:r>
            <a:r>
              <a:rPr lang="it-IT" dirty="0" err="1"/>
              <a:t>Other</a:t>
            </a:r>
            <a:r>
              <a:rPr lang="it-IT" dirty="0"/>
              <a:t> options are under </a:t>
            </a:r>
            <a:r>
              <a:rPr lang="it-IT" dirty="0" err="1"/>
              <a:t>investigation</a:t>
            </a:r>
            <a:r>
              <a:rPr lang="it-IT" dirty="0"/>
              <a:t>, </a:t>
            </a:r>
            <a:r>
              <a:rPr lang="it-IT" dirty="0" err="1"/>
              <a:t>especially</a:t>
            </a:r>
            <a:r>
              <a:rPr lang="it-IT" dirty="0"/>
              <a:t> for the </a:t>
            </a:r>
            <a:r>
              <a:rPr lang="it-IT" dirty="0" err="1"/>
              <a:t>mandrel</a:t>
            </a:r>
            <a:r>
              <a:rPr lang="it-IT" dirty="0"/>
              <a:t> of the </a:t>
            </a:r>
            <a:r>
              <a:rPr lang="it-IT" dirty="0" err="1"/>
              <a:t>magnet</a:t>
            </a:r>
            <a:r>
              <a:rPr lang="it-IT" dirty="0"/>
              <a:t>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0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Separation</a:t>
            </a:r>
            <a:r>
              <a:rPr lang="it-IT" dirty="0"/>
              <a:t> and sliding are </a:t>
            </a:r>
            <a:r>
              <a:rPr lang="it-IT" dirty="0" err="1"/>
              <a:t>allowed</a:t>
            </a:r>
            <a:r>
              <a:rPr lang="it-IT" dirty="0"/>
              <a:t> in the coils.</a:t>
            </a:r>
          </a:p>
          <a:p>
            <a:r>
              <a:rPr lang="it-IT" dirty="0" err="1"/>
              <a:t>Bonded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the </a:t>
            </a:r>
            <a:r>
              <a:rPr lang="it-IT" dirty="0" err="1"/>
              <a:t>thin</a:t>
            </a:r>
            <a:r>
              <a:rPr lang="it-IT" dirty="0"/>
              <a:t> </a:t>
            </a:r>
            <a:r>
              <a:rPr lang="it-IT" dirty="0" err="1"/>
              <a:t>interlayers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represent</a:t>
            </a:r>
            <a:r>
              <a:rPr lang="it-IT" dirty="0"/>
              <a:t> the </a:t>
            </a:r>
            <a:r>
              <a:rPr lang="it-IT" dirty="0" err="1"/>
              <a:t>insulation</a:t>
            </a:r>
            <a:r>
              <a:rPr lang="it-IT" dirty="0"/>
              <a:t> in </a:t>
            </a:r>
            <a:r>
              <a:rPr lang="it-IT" dirty="0" err="1"/>
              <a:t>layers</a:t>
            </a:r>
            <a:r>
              <a:rPr lang="it-IT" dirty="0"/>
              <a:t> 5 and 6.</a:t>
            </a:r>
          </a:p>
          <a:p>
            <a:r>
              <a:rPr lang="it-IT" dirty="0"/>
              <a:t>For the wedges, the </a:t>
            </a:r>
            <a:r>
              <a:rPr lang="it-IT" dirty="0" err="1"/>
              <a:t>nodes</a:t>
            </a:r>
            <a:r>
              <a:rPr lang="it-IT" dirty="0"/>
              <a:t> are </a:t>
            </a:r>
            <a:r>
              <a:rPr lang="it-IT" dirty="0" err="1"/>
              <a:t>coupled</a:t>
            </a:r>
            <a:r>
              <a:rPr lang="it-IT" dirty="0"/>
              <a:t> (</a:t>
            </a:r>
            <a:r>
              <a:rPr lang="it-IT" dirty="0" err="1"/>
              <a:t>cpintf</a:t>
            </a:r>
            <a:r>
              <a:rPr lang="it-IT" dirty="0"/>
              <a:t>).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1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Comment</a:t>
            </a:r>
            <a:r>
              <a:rPr lang="it-IT" dirty="0"/>
              <a:t> on the </a:t>
            </a:r>
            <a:r>
              <a:rPr lang="it-IT" dirty="0" err="1"/>
              <a:t>mandrel</a:t>
            </a:r>
            <a:r>
              <a:rPr lang="it-IT" dirty="0"/>
              <a:t>: high stresses in the </a:t>
            </a:r>
            <a:r>
              <a:rPr lang="it-IT" dirty="0" err="1"/>
              <a:t>mandrel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few</a:t>
            </a:r>
            <a:r>
              <a:rPr lang="it-IT" dirty="0"/>
              <a:t> options to </a:t>
            </a:r>
            <a:r>
              <a:rPr lang="it-IT" dirty="0" err="1"/>
              <a:t>try</a:t>
            </a:r>
            <a:r>
              <a:rPr lang="it-IT" dirty="0"/>
              <a:t> to solve </a:t>
            </a:r>
            <a:r>
              <a:rPr lang="it-IT" dirty="0" err="1"/>
              <a:t>it</a:t>
            </a:r>
            <a:r>
              <a:rPr lang="it-IT" dirty="0"/>
              <a:t>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9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are </a:t>
            </a:r>
            <a:r>
              <a:rPr lang="it-IT" dirty="0" err="1"/>
              <a:t>evaluated</a:t>
            </a:r>
            <a:r>
              <a:rPr lang="it-IT" dirty="0"/>
              <a:t> </a:t>
            </a:r>
            <a:r>
              <a:rPr lang="it-IT" dirty="0" err="1"/>
              <a:t>considering</a:t>
            </a:r>
            <a:r>
              <a:rPr lang="it-IT" dirty="0"/>
              <a:t> the </a:t>
            </a:r>
            <a:r>
              <a:rPr lang="it-IT" dirty="0" err="1"/>
              <a:t>nodal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(</a:t>
            </a:r>
            <a:r>
              <a:rPr lang="it-IT" dirty="0" err="1"/>
              <a:t>not</a:t>
            </a:r>
            <a:r>
              <a:rPr lang="it-IT" dirty="0"/>
              <a:t> the </a:t>
            </a:r>
            <a:r>
              <a:rPr lang="it-IT" dirty="0" err="1"/>
              <a:t>element</a:t>
            </a:r>
            <a:r>
              <a:rPr lang="it-IT" dirty="0"/>
              <a:t> one).</a:t>
            </a:r>
            <a:r>
              <a:rPr lang="en-US" dirty="0"/>
              <a:t> So, these results are higher than the one showed considering the element solution.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1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Inserire slide 30 e 31 per mostrare meglio dove è localizzato lo stress?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180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 be </a:t>
            </a:r>
            <a:r>
              <a:rPr lang="it-IT" dirty="0" err="1"/>
              <a:t>finished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22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6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600"/>
            <a:ext cx="10968915" cy="2422759"/>
          </a:xfrm>
        </p:spPr>
        <p:txBody>
          <a:bodyPr anchor="b" anchorCtr="0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3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56" name="Picture 155" descr="DOE_Office_Science_white.png">
            <a:extLst>
              <a:ext uri="{FF2B5EF4-FFF2-40B4-BE49-F238E27FC236}">
                <a16:creationId xmlns:a16="http://schemas.microsoft.com/office/drawing/2014/main" id="{D1427C1B-E842-4342-A9CC-B2EA2B498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34" y="330315"/>
            <a:ext cx="2371218" cy="690234"/>
          </a:xfrm>
          <a:prstGeom prst="rect">
            <a:avLst/>
          </a:prstGeom>
        </p:spPr>
      </p:pic>
      <p:pic>
        <p:nvPicPr>
          <p:cNvPr id="157" name="Picture 156" descr="A close up of a sign&#10;&#10;Description automatically generated">
            <a:extLst>
              <a:ext uri="{FF2B5EF4-FFF2-40B4-BE49-F238E27FC236}">
                <a16:creationId xmlns:a16="http://schemas.microsoft.com/office/drawing/2014/main" id="{5F569E13-B4F7-C445-8DD1-38DBB659B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776" y="309794"/>
            <a:ext cx="2966895" cy="6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8" y="1816102"/>
            <a:ext cx="3520837" cy="426186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4" y="1816102"/>
            <a:ext cx="3520837" cy="426186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50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50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50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50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50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50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50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50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50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50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50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50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50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8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8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6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4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2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90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8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6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4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2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80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9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3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8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8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6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4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2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90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8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6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4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2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80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9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3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6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3" y="1828800"/>
            <a:ext cx="2589828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3" y="1828800"/>
            <a:ext cx="2589828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3" y="1828800"/>
            <a:ext cx="2589828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4" y="1828800"/>
            <a:ext cx="2589828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4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6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9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2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5" y="1828800"/>
            <a:ext cx="2031223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6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9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5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3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5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6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8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i="1" dirty="0"/>
              <a:t> </a:t>
            </a:r>
            <a:r>
              <a:rPr lang="it-IT" dirty="0" err="1"/>
              <a:t>dipole</a:t>
            </a:r>
            <a:r>
              <a:rPr lang="it-IT" dirty="0"/>
              <a:t> </a:t>
            </a:r>
            <a:r>
              <a:rPr lang="it-IT" dirty="0" err="1"/>
              <a:t>hybrid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en-US" dirty="0"/>
              <a:t>| M. D’Addazio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600"/>
            </a:lvl1pPr>
          </a:lstStyle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799" cy="114300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1" y="6356351"/>
            <a:ext cx="72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1" y="6356352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Presentation Title | BERKELEY LAB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66332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/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3" y="1435103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3" y="273053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3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4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600"/>
            <a:ext cx="10968915" cy="2422759"/>
          </a:xfrm>
        </p:spPr>
        <p:txBody>
          <a:bodyPr anchor="b" anchorCtr="0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3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58" name="Picture 1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AE8186-4D44-B244-A786-1711EA431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477734"/>
            <a:ext cx="3206496" cy="542814"/>
          </a:xfrm>
          <a:prstGeom prst="rect">
            <a:avLst/>
          </a:prstGeom>
        </p:spPr>
      </p:pic>
      <p:pic>
        <p:nvPicPr>
          <p:cNvPr id="159" name="Picture 158" descr="DOE_Office_Science_white.png">
            <a:extLst>
              <a:ext uri="{FF2B5EF4-FFF2-40B4-BE49-F238E27FC236}">
                <a16:creationId xmlns:a16="http://schemas.microsoft.com/office/drawing/2014/main" id="{B5856B7B-56A7-B445-9521-F7024A8004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02" y="563348"/>
            <a:ext cx="183345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7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4050" baseline="0">
                <a:solidFill>
                  <a:schemeClr val="accent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2B7005BA-7937-CD48-A007-A89C9B33C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7024" y="566928"/>
            <a:ext cx="1828800" cy="444056"/>
          </a:xfrm>
          <a:prstGeom prst="rect">
            <a:avLst/>
          </a:prstGeom>
        </p:spPr>
      </p:pic>
      <p:pic>
        <p:nvPicPr>
          <p:cNvPr id="156" name="Picture 155" descr="A close up of a sign&#10;&#10;Description automatically generated">
            <a:extLst>
              <a:ext uri="{FF2B5EF4-FFF2-40B4-BE49-F238E27FC236}">
                <a16:creationId xmlns:a16="http://schemas.microsoft.com/office/drawing/2014/main" id="{C895403A-AA91-1A46-928B-D55984006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67106"/>
            <a:ext cx="3200400" cy="6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4" y="457202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342900" indent="-171450">
              <a:spcBef>
                <a:spcPts val="285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3" y="6356352"/>
            <a:ext cx="9106596" cy="365125"/>
          </a:xfrm>
        </p:spPr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800" cy="548640"/>
          </a:xfrm>
        </p:spPr>
        <p:txBody>
          <a:bodyPr anchor="t" anchorCtr="0"/>
          <a:lstStyle>
            <a:lvl1pPr>
              <a:defRPr sz="24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3"/>
            <a:ext cx="11008784" cy="4495799"/>
          </a:xfrm>
        </p:spPr>
        <p:txBody>
          <a:bodyPr/>
          <a:lstStyle>
            <a:lvl1pPr>
              <a:spcAft>
                <a:spcPts val="0"/>
              </a:spcAft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16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4" y="1864179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4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3" y="5087822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tx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4" y="1828802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4" y="3657602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3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3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defRPr sz="1400"/>
            </a:lvl1pPr>
            <a:lvl2pPr marL="342900" indent="-171450"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400"/>
            </a:lvl2pPr>
            <a:lvl3pPr>
              <a:lnSpc>
                <a:spcPct val="120000"/>
              </a:lnSpc>
              <a:spcBef>
                <a:spcPts val="225"/>
              </a:spcBef>
              <a:buClr>
                <a:schemeClr val="accent2"/>
              </a:buClr>
              <a:defRPr sz="1400"/>
            </a:lvl3pPr>
            <a:lvl4pPr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defRPr sz="1400"/>
            </a:lvl1pPr>
            <a:lvl2pPr marL="342900" indent="-171450"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400"/>
            </a:lvl2pPr>
            <a:lvl3pPr>
              <a:lnSpc>
                <a:spcPct val="120000"/>
              </a:lnSpc>
              <a:spcBef>
                <a:spcPts val="225"/>
              </a:spcBef>
              <a:buClr>
                <a:schemeClr val="accent2"/>
              </a:buClr>
              <a:defRPr sz="1400"/>
            </a:lvl3pPr>
            <a:lvl4pPr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400"/>
            </a:lvl1pPr>
            <a:lvl2pPr>
              <a:buClr>
                <a:schemeClr val="accent2"/>
              </a:buClr>
              <a:defRPr sz="1400"/>
            </a:lvl2pPr>
            <a:lvl3pPr>
              <a:buClr>
                <a:schemeClr val="accent2"/>
              </a:buClr>
              <a:defRPr sz="1400"/>
            </a:lvl3pPr>
            <a:lvl4pPr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400"/>
            </a:lvl1pPr>
            <a:lvl2pPr>
              <a:buClr>
                <a:schemeClr val="accent2"/>
              </a:buClr>
              <a:defRPr sz="1400"/>
            </a:lvl2pPr>
            <a:lvl3pPr>
              <a:buClr>
                <a:schemeClr val="accent2"/>
              </a:buClr>
              <a:defRPr sz="1400"/>
            </a:lvl3pPr>
            <a:lvl4pPr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9" y="457200"/>
            <a:ext cx="10972800" cy="548640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7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1" y="6356351"/>
            <a:ext cx="726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3" y="6399212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Design of 20 T cos</a:t>
            </a:r>
            <a:r>
              <a:rPr lang="el-GR" i="1"/>
              <a:t>θ</a:t>
            </a:r>
            <a:r>
              <a:rPr lang="it-IT" i="1"/>
              <a:t> </a:t>
            </a:r>
            <a:r>
              <a:rPr lang="it-IT"/>
              <a:t>dipole hybrid magnet </a:t>
            </a:r>
            <a:r>
              <a:rPr lang="en-US"/>
              <a:t>| M. D’Addazio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004" y="6399211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4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9069" indent="-169069" algn="l" defTabSz="342900" rtl="0" eaLnBrk="1" latinLnBrk="0" hangingPunct="1">
        <a:lnSpc>
          <a:spcPct val="110000"/>
        </a:lnSpc>
        <a:spcBef>
          <a:spcPts val="800"/>
        </a:spcBef>
        <a:spcAft>
          <a:spcPts val="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3429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3429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4610" indent="-169069" algn="l" defTabSz="3429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4869" indent="-170260" algn="l" defTabSz="3429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customXml" Target="../ink/ink5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9.png"/><Relationship Id="rId1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4545" y="1925412"/>
            <a:ext cx="11320434" cy="840214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Design of 20 T cos</a:t>
            </a:r>
            <a:r>
              <a:rPr lang="el-GR" sz="4400" b="1" i="1" dirty="0"/>
              <a:t>θ</a:t>
            </a:r>
            <a:r>
              <a:rPr lang="it-IT" sz="4400" b="1" i="1" dirty="0"/>
              <a:t> </a:t>
            </a:r>
            <a:r>
              <a:rPr lang="it-IT" sz="4400" b="1" dirty="0" err="1"/>
              <a:t>dipole</a:t>
            </a:r>
            <a:r>
              <a:rPr lang="it-IT" sz="4400" b="1" dirty="0"/>
              <a:t> h</a:t>
            </a:r>
            <a:r>
              <a:rPr lang="en-US" sz="4400" dirty="0" err="1">
                <a:solidFill>
                  <a:schemeClr val="bg1"/>
                </a:solidFill>
              </a:rPr>
              <a:t>ybrid</a:t>
            </a:r>
            <a:r>
              <a:rPr lang="en-US" sz="4400" dirty="0">
                <a:solidFill>
                  <a:schemeClr val="bg1"/>
                </a:solidFill>
              </a:rPr>
              <a:t> magnet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0309" y="2802842"/>
            <a:ext cx="10968907" cy="546039"/>
          </a:xfrm>
        </p:spPr>
        <p:txBody>
          <a:bodyPr/>
          <a:lstStyle/>
          <a:p>
            <a:r>
              <a:rPr lang="en-US" sz="3200" b="1" dirty="0"/>
              <a:t>Mechanical status</a:t>
            </a:r>
            <a:r>
              <a:rPr lang="en-US" sz="3200" b="1" dirty="0">
                <a:solidFill>
                  <a:schemeClr val="bg1"/>
                </a:solidFill>
              </a:rPr>
              <a:t> update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34545" y="3697677"/>
            <a:ext cx="11320434" cy="94100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Marika D’Addazio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[1,4]</a:t>
            </a:r>
            <a:r>
              <a:rPr lang="en-US" sz="2400" dirty="0">
                <a:solidFill>
                  <a:schemeClr val="tx1"/>
                </a:solidFill>
              </a:rPr>
              <a:t>, G. Vallone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[1]</a:t>
            </a:r>
            <a:r>
              <a:rPr lang="en-US" sz="2400" dirty="0">
                <a:solidFill>
                  <a:schemeClr val="tx1"/>
                </a:solidFill>
              </a:rPr>
              <a:t>, E. </a:t>
            </a:r>
            <a:r>
              <a:rPr lang="en-US" sz="2400" dirty="0" err="1">
                <a:solidFill>
                  <a:schemeClr val="tx1"/>
                </a:solidFill>
              </a:rPr>
              <a:t>Ravaioli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[2]</a:t>
            </a:r>
            <a:r>
              <a:rPr lang="en-US" sz="2400" dirty="0">
                <a:solidFill>
                  <a:schemeClr val="tx1"/>
                </a:solidFill>
              </a:rPr>
              <a:t>, V. </a:t>
            </a:r>
            <a:r>
              <a:rPr lang="en-US" sz="2400" dirty="0" err="1">
                <a:solidFill>
                  <a:schemeClr val="tx1"/>
                </a:solidFill>
              </a:rPr>
              <a:t>Marinozzi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[3]</a:t>
            </a:r>
            <a:r>
              <a:rPr lang="en-US" sz="2400" dirty="0">
                <a:solidFill>
                  <a:schemeClr val="tx1"/>
                </a:solidFill>
              </a:rPr>
              <a:t>, P. </a:t>
            </a:r>
            <a:r>
              <a:rPr lang="en-US" sz="2400" dirty="0" err="1">
                <a:solidFill>
                  <a:schemeClr val="tx1"/>
                </a:solidFill>
              </a:rPr>
              <a:t>Ferracin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[1]</a:t>
            </a:r>
            <a:endParaRPr lang="en-US" sz="2400" baseline="30000" dirty="0">
              <a:solidFill>
                <a:schemeClr val="tx1"/>
              </a:solidFill>
            </a:endParaRPr>
          </a:p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[1] LBNL, [2] CERN, [3] FNAL, [4] POLITO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F4C7D211-A212-E513-171F-554BCE77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970" y="294386"/>
            <a:ext cx="2340429" cy="8402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DADD6A-8A4A-31B3-DCA2-0502C9BBD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729" y="5699183"/>
            <a:ext cx="7500487" cy="72949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2DF46BD-8914-7096-30D2-0C8CA2B52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9" y="5471977"/>
            <a:ext cx="2470348" cy="10853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54D11D-008C-6DF7-B429-8C38BE6D624B}"/>
              </a:ext>
            </a:extLst>
          </p:cNvPr>
          <p:cNvSpPr txBox="1"/>
          <p:nvPr/>
        </p:nvSpPr>
        <p:spPr>
          <a:xfrm>
            <a:off x="5001040" y="4888722"/>
            <a:ext cx="218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04/30/2024</a:t>
            </a:r>
          </a:p>
        </p:txBody>
      </p:sp>
    </p:spTree>
    <p:extLst>
      <p:ext uri="{BB962C8B-B14F-4D97-AF65-F5344CB8AC3E}">
        <p14:creationId xmlns:p14="http://schemas.microsoft.com/office/powerpoint/2010/main" val="1188418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en-US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52DDD53-7315-684B-8C76-7FA86CBBC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sz="1800" dirty="0"/>
              <a:t>5. </a:t>
            </a:r>
            <a:r>
              <a:rPr lang="it-IT" sz="1800" dirty="0" err="1"/>
              <a:t>Rigid</a:t>
            </a:r>
            <a:r>
              <a:rPr lang="it-IT" sz="1800" dirty="0"/>
              <a:t> </a:t>
            </a:r>
            <a:r>
              <a:rPr lang="it-IT" sz="1800" dirty="0" err="1"/>
              <a:t>structure</a:t>
            </a:r>
            <a:r>
              <a:rPr lang="it-IT" sz="1800" dirty="0"/>
              <a:t> vs Real </a:t>
            </a:r>
            <a:r>
              <a:rPr lang="it-IT" sz="1800" dirty="0" err="1"/>
              <a:t>structure</a:t>
            </a:r>
            <a:r>
              <a:rPr lang="it-IT" sz="1800" dirty="0"/>
              <a:t> </a:t>
            </a:r>
            <a:endParaRPr lang="en-US" sz="1800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558E8D19-D5B1-B54C-715F-F82AB88996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2348" r="26942" b="3070"/>
          <a:stretch/>
        </p:blipFill>
        <p:spPr>
          <a:xfrm>
            <a:off x="781464" y="1918357"/>
            <a:ext cx="3785921" cy="376375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id="{F3C35ACE-5B60-A9A6-5D8D-D98269C2E4FC}"/>
              </a:ext>
            </a:extLst>
          </p:cNvPr>
          <p:cNvSpPr txBox="1"/>
          <p:nvPr/>
        </p:nvSpPr>
        <p:spPr>
          <a:xfrm rot="2590202">
            <a:off x="2841693" y="3221395"/>
            <a:ext cx="1047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Collar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A2BCDE00-98CA-0174-58B4-72BC6D31E86E}"/>
              </a:ext>
            </a:extLst>
          </p:cNvPr>
          <p:cNvSpPr txBox="1"/>
          <p:nvPr/>
        </p:nvSpPr>
        <p:spPr>
          <a:xfrm rot="1752768">
            <a:off x="2048661" y="2929438"/>
            <a:ext cx="76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Poles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6FDB5E46-F9C4-1F85-590E-0A0ECA702EBA}"/>
              </a:ext>
            </a:extLst>
          </p:cNvPr>
          <p:cNvSpPr txBox="1"/>
          <p:nvPr/>
        </p:nvSpPr>
        <p:spPr>
          <a:xfrm rot="5400000">
            <a:off x="497513" y="3963448"/>
            <a:ext cx="1249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Spare + ribs</a:t>
            </a: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0B972C12-138A-9594-B267-70A35B9C777F}"/>
              </a:ext>
            </a:extLst>
          </p:cNvPr>
          <p:cNvSpPr txBox="1"/>
          <p:nvPr/>
        </p:nvSpPr>
        <p:spPr>
          <a:xfrm>
            <a:off x="3337444" y="5221368"/>
            <a:ext cx="716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Wedge</a:t>
            </a:r>
          </a:p>
        </p:txBody>
      </p:sp>
      <p:sp>
        <p:nvSpPr>
          <p:cNvPr id="34" name="Notched Right Arrow 21">
            <a:extLst>
              <a:ext uri="{FF2B5EF4-FFF2-40B4-BE49-F238E27FC236}">
                <a16:creationId xmlns:a16="http://schemas.microsoft.com/office/drawing/2014/main" id="{FF10DEC2-08DE-E9AF-BC4F-15B69A86ED09}"/>
              </a:ext>
            </a:extLst>
          </p:cNvPr>
          <p:cNvSpPr/>
          <p:nvPr/>
        </p:nvSpPr>
        <p:spPr>
          <a:xfrm>
            <a:off x="5160503" y="3645212"/>
            <a:ext cx="788920" cy="310041"/>
          </a:xfrm>
          <a:prstGeom prst="notchedRightArrow">
            <a:avLst>
              <a:gd name="adj1" fmla="val 50000"/>
              <a:gd name="adj2" fmla="val 72751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389B65-FA6E-BC09-2F27-199C2A3FA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3946" r="26232" b="4174"/>
          <a:stretch/>
        </p:blipFill>
        <p:spPr>
          <a:xfrm>
            <a:off x="6542541" y="1562736"/>
            <a:ext cx="4641699" cy="4474997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4C1AF52-8C98-AA81-8A78-9162A3ED6F16}"/>
              </a:ext>
            </a:extLst>
          </p:cNvPr>
          <p:cNvSpPr txBox="1"/>
          <p:nvPr/>
        </p:nvSpPr>
        <p:spPr>
          <a:xfrm>
            <a:off x="9316889" y="3040608"/>
            <a:ext cx="550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Shell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371E77EE-5BEC-1329-C964-B272DF35D624}"/>
              </a:ext>
            </a:extLst>
          </p:cNvPr>
          <p:cNvSpPr txBox="1"/>
          <p:nvPr/>
        </p:nvSpPr>
        <p:spPr>
          <a:xfrm>
            <a:off x="8518752" y="3793784"/>
            <a:ext cx="550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Yoke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756F687-D806-56C5-74EF-5AB36F184839}"/>
              </a:ext>
            </a:extLst>
          </p:cNvPr>
          <p:cNvSpPr txBox="1"/>
          <p:nvPr/>
        </p:nvSpPr>
        <p:spPr>
          <a:xfrm>
            <a:off x="7680362" y="4558956"/>
            <a:ext cx="521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Pad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53F2AAD1-F144-1CFE-4930-5EA8F0A4C8D6}"/>
              </a:ext>
            </a:extLst>
          </p:cNvPr>
          <p:cNvSpPr txBox="1"/>
          <p:nvPr/>
        </p:nvSpPr>
        <p:spPr>
          <a:xfrm rot="2786870">
            <a:off x="7197857" y="5124172"/>
            <a:ext cx="99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Collar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023022-5F9B-CE57-5E7B-A03493656467}"/>
              </a:ext>
            </a:extLst>
          </p:cNvPr>
          <p:cNvSpPr txBox="1"/>
          <p:nvPr/>
        </p:nvSpPr>
        <p:spPr>
          <a:xfrm>
            <a:off x="781464" y="5868456"/>
            <a:ext cx="1441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Not in scale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092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58D01B-FEBD-254F-BD19-2A4C360E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9" y="1610921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</a:rPr>
              <a:t>Introduction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Assumptions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Conductor material properties 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Element solution for stresses 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Structural limits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Rigid structure vs Real structure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28B4C86-41B5-E142-AFEC-E47601FFC56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79119" y="1610921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/>
              <a:t>S</a:t>
            </a:r>
            <a:r>
              <a:rPr lang="en-US" sz="1600" dirty="0" err="1"/>
              <a:t>tructure</a:t>
            </a:r>
            <a:r>
              <a:rPr lang="en-US" sz="1600" dirty="0"/>
              <a:t> design</a:t>
            </a:r>
          </a:p>
          <a:p>
            <a:pPr marL="342900" indent="-342900">
              <a:buAutoNum type="arabicPeriod"/>
            </a:pPr>
            <a:r>
              <a:rPr lang="en-US" sz="1600" dirty="0"/>
              <a:t>Components description</a:t>
            </a:r>
          </a:p>
          <a:p>
            <a:pPr marL="342900" indent="-342900">
              <a:buAutoNum type="arabicPeriod"/>
            </a:pPr>
            <a:r>
              <a:rPr lang="en-US" sz="1600" dirty="0"/>
              <a:t>Cross-section results in a rigid structure</a:t>
            </a:r>
          </a:p>
          <a:p>
            <a:pPr marL="342900" indent="-342900">
              <a:buAutoNum type="arabicPeriod"/>
            </a:pPr>
            <a:r>
              <a:rPr lang="en-US" sz="1600" dirty="0"/>
              <a:t>Structure design optimization </a:t>
            </a:r>
          </a:p>
          <a:p>
            <a:pPr marL="342900" indent="-342900">
              <a:buAutoNum type="arabicPeriod"/>
            </a:pPr>
            <a:r>
              <a:rPr lang="en-US" sz="1600" dirty="0"/>
              <a:t>Stress results with optimized key position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DC82F3-74AD-8949-9F17-1567DC76273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490DF6-1102-F143-8014-9996BF442A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6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 </a:t>
            </a:r>
            <a:endParaRPr lang="en-US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52DDD53-7315-684B-8C76-7FA86CBBC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sz="1800" dirty="0"/>
              <a:t>1. Component </a:t>
            </a:r>
            <a:r>
              <a:rPr lang="it-IT" sz="1800" dirty="0" err="1"/>
              <a:t>description</a:t>
            </a:r>
            <a:r>
              <a:rPr lang="it-IT" sz="1800" dirty="0"/>
              <a:t> </a:t>
            </a:r>
            <a:endParaRPr lang="en-US" sz="1800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389B65-FA6E-BC09-2F27-199C2A3FA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3946" r="26232" b="4174"/>
          <a:stretch/>
        </p:blipFill>
        <p:spPr>
          <a:xfrm>
            <a:off x="6401024" y="1519192"/>
            <a:ext cx="4641699" cy="4474997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4C1AF52-8C98-AA81-8A78-9162A3ED6F16}"/>
              </a:ext>
            </a:extLst>
          </p:cNvPr>
          <p:cNvSpPr txBox="1"/>
          <p:nvPr/>
        </p:nvSpPr>
        <p:spPr>
          <a:xfrm>
            <a:off x="9175372" y="2997064"/>
            <a:ext cx="550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Shell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371E77EE-5BEC-1329-C964-B272DF35D624}"/>
              </a:ext>
            </a:extLst>
          </p:cNvPr>
          <p:cNvSpPr txBox="1"/>
          <p:nvPr/>
        </p:nvSpPr>
        <p:spPr>
          <a:xfrm>
            <a:off x="8377235" y="3750240"/>
            <a:ext cx="550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Yoke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756F687-D806-56C5-74EF-5AB36F184839}"/>
              </a:ext>
            </a:extLst>
          </p:cNvPr>
          <p:cNvSpPr txBox="1"/>
          <p:nvPr/>
        </p:nvSpPr>
        <p:spPr>
          <a:xfrm>
            <a:off x="7538845" y="4515412"/>
            <a:ext cx="521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Pad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53F2AAD1-F144-1CFE-4930-5EA8F0A4C8D6}"/>
              </a:ext>
            </a:extLst>
          </p:cNvPr>
          <p:cNvSpPr txBox="1"/>
          <p:nvPr/>
        </p:nvSpPr>
        <p:spPr>
          <a:xfrm rot="2786870">
            <a:off x="7056340" y="5080628"/>
            <a:ext cx="99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Collar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35B43C-1C12-A339-65AD-0532B20E5CBD}"/>
              </a:ext>
            </a:extLst>
          </p:cNvPr>
          <p:cNvSpPr txBox="1">
            <a:spLocks/>
          </p:cNvSpPr>
          <p:nvPr/>
        </p:nvSpPr>
        <p:spPr>
          <a:xfrm>
            <a:off x="1007760" y="1729304"/>
            <a:ext cx="3197080" cy="1854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b="1" dirty="0">
                <a:solidFill>
                  <a:schemeClr val="accent2"/>
                </a:solidFill>
              </a:rPr>
              <a:t>Thickness:</a:t>
            </a:r>
          </a:p>
          <a:p>
            <a:pPr marL="400050" lvl="1" indent="0" algn="just"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Collar – 25 mm</a:t>
            </a:r>
          </a:p>
          <a:p>
            <a:pPr marL="400050" lvl="1" indent="0" algn="just"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Pad – 50 mm </a:t>
            </a:r>
          </a:p>
          <a:p>
            <a:pPr marL="400050" lvl="1" indent="0" algn="just"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Yoke – 320 mm</a:t>
            </a:r>
          </a:p>
          <a:p>
            <a:pPr marL="400050" lvl="1" indent="0" algn="just"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Shell – 80 mm</a:t>
            </a:r>
          </a:p>
          <a:p>
            <a:pPr marL="400050" lvl="1" indent="0" algn="just">
              <a:buNone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Key x2 – 10x40 mm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6742A3-A001-BC26-F255-CECFDE9A1194}"/>
              </a:ext>
            </a:extLst>
          </p:cNvPr>
          <p:cNvSpPr txBox="1">
            <a:spLocks/>
          </p:cNvSpPr>
          <p:nvPr/>
        </p:nvSpPr>
        <p:spPr>
          <a:xfrm>
            <a:off x="1008086" y="3750240"/>
            <a:ext cx="4415455" cy="223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b="1" dirty="0">
                <a:solidFill>
                  <a:schemeClr val="accent2"/>
                </a:solidFill>
              </a:rPr>
              <a:t>Characteristic:</a:t>
            </a:r>
          </a:p>
          <a:p>
            <a:pPr marL="400050" lvl="1" indent="0" algn="just">
              <a:buNone/>
            </a:pPr>
            <a:r>
              <a:rPr lang="en-US" sz="1600" dirty="0"/>
              <a:t>Coil element size: 1 mm</a:t>
            </a:r>
          </a:p>
          <a:p>
            <a:pPr marL="400050" lvl="1" indent="0" algn="just">
              <a:buNone/>
            </a:pPr>
            <a:r>
              <a:rPr lang="en-US" sz="1600" dirty="0"/>
              <a:t>Friction: 0.2</a:t>
            </a:r>
          </a:p>
          <a:p>
            <a:pPr marL="400050" lvl="1" indent="0" algn="just">
              <a:buNone/>
            </a:pPr>
            <a:r>
              <a:rPr lang="en-US" sz="1600" dirty="0"/>
              <a:t>Layers 1 – 4: Spar + Ribs </a:t>
            </a:r>
          </a:p>
          <a:p>
            <a:pPr marL="400050" lvl="1" indent="0" algn="just">
              <a:buNone/>
            </a:pPr>
            <a:r>
              <a:rPr lang="en-US" sz="1600" dirty="0"/>
              <a:t>Layers 5 – 6: Pole + Wedges</a:t>
            </a:r>
          </a:p>
          <a:p>
            <a:pPr marL="400050" lvl="1" indent="0" algn="just">
              <a:buNone/>
            </a:pPr>
            <a:r>
              <a:rPr lang="en-US" sz="1600" dirty="0"/>
              <a:t>Interference: 1.7 mm on the horizontal key </a:t>
            </a:r>
            <a:r>
              <a:rPr lang="en-US" sz="1600" dirty="0">
                <a:sym typeface="Wingdings" panose="05000000000000000000" pitchFamily="2" charset="2"/>
              </a:rPr>
              <a:t> first attempt to ensure the maximum allowable stress in the shell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430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52DDD53-7315-684B-8C76-7FA86CBBC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05840"/>
            <a:ext cx="10972800" cy="457200"/>
          </a:xfrm>
        </p:spPr>
        <p:txBody>
          <a:bodyPr/>
          <a:lstStyle/>
          <a:p>
            <a:r>
              <a:rPr lang="it-IT" sz="1800" dirty="0"/>
              <a:t>2. Cross-</a:t>
            </a:r>
            <a:r>
              <a:rPr lang="it-IT" sz="1800" dirty="0" err="1"/>
              <a:t>section</a:t>
            </a:r>
            <a:r>
              <a:rPr lang="it-IT" sz="1800" dirty="0"/>
              <a:t> </a:t>
            </a:r>
            <a:r>
              <a:rPr lang="it-IT" sz="1800" dirty="0" err="1"/>
              <a:t>results</a:t>
            </a:r>
            <a:r>
              <a:rPr lang="it-IT" sz="1800" dirty="0"/>
              <a:t> in a </a:t>
            </a:r>
            <a:r>
              <a:rPr lang="it-IT" sz="1800" dirty="0" err="1"/>
              <a:t>rigid</a:t>
            </a:r>
            <a:r>
              <a:rPr lang="it-IT" sz="1800" dirty="0"/>
              <a:t> </a:t>
            </a:r>
            <a:r>
              <a:rPr lang="it-IT" sz="1800" dirty="0" err="1"/>
              <a:t>structure</a:t>
            </a:r>
            <a:endParaRPr lang="it-IT" sz="1800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558E8D19-D5B1-B54C-715F-F82AB8899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2348" r="26942" b="3070"/>
          <a:stretch/>
        </p:blipFill>
        <p:spPr>
          <a:xfrm>
            <a:off x="576073" y="2608383"/>
            <a:ext cx="2668561" cy="2652935"/>
          </a:xfrm>
          <a:prstGeom prst="rect">
            <a:avLst/>
          </a:prstGeom>
        </p:spPr>
      </p:pic>
      <p:sp>
        <p:nvSpPr>
          <p:cNvPr id="34" name="Notched Right Arrow 21">
            <a:extLst>
              <a:ext uri="{FF2B5EF4-FFF2-40B4-BE49-F238E27FC236}">
                <a16:creationId xmlns:a16="http://schemas.microsoft.com/office/drawing/2014/main" id="{FF10DEC2-08DE-E9AF-BC4F-15B69A86ED09}"/>
              </a:ext>
            </a:extLst>
          </p:cNvPr>
          <p:cNvSpPr/>
          <p:nvPr/>
        </p:nvSpPr>
        <p:spPr>
          <a:xfrm>
            <a:off x="3300033" y="3902447"/>
            <a:ext cx="788920" cy="303153"/>
          </a:xfrm>
          <a:prstGeom prst="notchedRightArrow">
            <a:avLst>
              <a:gd name="adj1" fmla="val 50000"/>
              <a:gd name="adj2" fmla="val 72751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13CD04-D946-C993-B99E-AD728285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25151" y="1663389"/>
            <a:ext cx="3020201" cy="22714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D3AC7A5-EC01-C766-F58F-081436F91A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91968" y="1660709"/>
            <a:ext cx="3023766" cy="227414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72AEA51-4574-51B6-56E4-FDCE3940FF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25151" y="4058994"/>
            <a:ext cx="3020202" cy="227146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48B6372-FD82-25A1-D308-FC23CA4479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88343" y="4053588"/>
            <a:ext cx="3027391" cy="227686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4070550-63AB-F908-ADBD-4887EBA789D9}"/>
              </a:ext>
            </a:extLst>
          </p:cNvPr>
          <p:cNvSpPr txBox="1"/>
          <p:nvPr/>
        </p:nvSpPr>
        <p:spPr>
          <a:xfrm>
            <a:off x="3757476" y="2505392"/>
            <a:ext cx="1821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</a:t>
            </a:r>
          </a:p>
          <a:p>
            <a:pPr algn="ctr"/>
            <a:r>
              <a:rPr lang="it-IT" sz="1600" dirty="0" err="1"/>
              <a:t>Element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endParaRPr lang="en-US" sz="16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8E5BDB3-EE75-5030-6829-22130A3194C3}"/>
              </a:ext>
            </a:extLst>
          </p:cNvPr>
          <p:cNvSpPr txBox="1"/>
          <p:nvPr/>
        </p:nvSpPr>
        <p:spPr>
          <a:xfrm>
            <a:off x="3701542" y="4968930"/>
            <a:ext cx="1932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</a:t>
            </a:r>
          </a:p>
          <a:p>
            <a:pPr algn="ctr"/>
            <a:r>
              <a:rPr lang="it-IT" sz="1600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endParaRPr lang="en-US" sz="1600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4DB6647-8D00-36DD-4C5B-43AC1A6C8928}"/>
              </a:ext>
            </a:extLst>
          </p:cNvPr>
          <p:cNvSpPr/>
          <p:nvPr/>
        </p:nvSpPr>
        <p:spPr>
          <a:xfrm>
            <a:off x="8133208" y="2346311"/>
            <a:ext cx="438150" cy="20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CD67FAC-788D-29BC-23F2-2BF433F048B2}"/>
              </a:ext>
            </a:extLst>
          </p:cNvPr>
          <p:cNvCxnSpPr>
            <a:cxnSpLocks/>
          </p:cNvCxnSpPr>
          <p:nvPr/>
        </p:nvCxnSpPr>
        <p:spPr>
          <a:xfrm flipV="1">
            <a:off x="5519552" y="5882710"/>
            <a:ext cx="327130" cy="109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F3500E-2C01-DF02-13FF-0CAB9F282549}"/>
              </a:ext>
            </a:extLst>
          </p:cNvPr>
          <p:cNvSpPr txBox="1"/>
          <p:nvPr/>
        </p:nvSpPr>
        <p:spPr>
          <a:xfrm>
            <a:off x="576073" y="1589651"/>
            <a:ext cx="495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Ideal case </a:t>
            </a:r>
            <a:r>
              <a:rPr lang="it-IT" sz="1600" dirty="0" err="1"/>
              <a:t>simulated</a:t>
            </a:r>
            <a:r>
              <a:rPr lang="it-IT" sz="1600" dirty="0"/>
              <a:t> with the </a:t>
            </a:r>
            <a:r>
              <a:rPr lang="it-IT" sz="1600" dirty="0" err="1"/>
              <a:t>infinitely</a:t>
            </a:r>
            <a:r>
              <a:rPr lang="it-IT" sz="1600" dirty="0"/>
              <a:t> </a:t>
            </a:r>
            <a:r>
              <a:rPr lang="it-IT" sz="1600" dirty="0" err="1"/>
              <a:t>rigid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to </a:t>
            </a:r>
            <a:r>
              <a:rPr lang="it-IT" sz="1600" dirty="0" err="1"/>
              <a:t>easily</a:t>
            </a:r>
            <a:r>
              <a:rPr lang="it-IT" sz="1600" dirty="0"/>
              <a:t> compare </a:t>
            </a:r>
            <a:r>
              <a:rPr lang="it-IT" sz="1600" dirty="0" err="1"/>
              <a:t>different</a:t>
            </a:r>
            <a:r>
              <a:rPr lang="it-IT" sz="1600" dirty="0"/>
              <a:t> cross </a:t>
            </a:r>
            <a:r>
              <a:rPr lang="it-IT" sz="1600" dirty="0" err="1"/>
              <a:t>sections</a:t>
            </a:r>
            <a:r>
              <a:rPr lang="it-IT" sz="1600" dirty="0"/>
              <a:t>.</a:t>
            </a:r>
            <a:endParaRPr lang="en-US" sz="1600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B1A17F46-DAF0-3B93-1081-D56E63CA9140}"/>
              </a:ext>
            </a:extLst>
          </p:cNvPr>
          <p:cNvSpPr/>
          <p:nvPr/>
        </p:nvSpPr>
        <p:spPr>
          <a:xfrm>
            <a:off x="11409809" y="2346308"/>
            <a:ext cx="438150" cy="20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2D009D-F670-D42F-9D78-C16F8025EFD6}"/>
              </a:ext>
            </a:extLst>
          </p:cNvPr>
          <p:cNvSpPr txBox="1"/>
          <p:nvPr/>
        </p:nvSpPr>
        <p:spPr>
          <a:xfrm>
            <a:off x="4719481" y="5945136"/>
            <a:ext cx="92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1820 </a:t>
            </a:r>
            <a:r>
              <a:rPr lang="it-IT" sz="1200" b="1" dirty="0" err="1"/>
              <a:t>MPa</a:t>
            </a:r>
            <a:endParaRPr lang="en-US" sz="1200" b="1" dirty="0"/>
          </a:p>
        </p:txBody>
      </p:sp>
      <p:sp>
        <p:nvSpPr>
          <p:cNvPr id="7" name="Shape 483">
            <a:extLst>
              <a:ext uri="{FF2B5EF4-FFF2-40B4-BE49-F238E27FC236}">
                <a16:creationId xmlns:a16="http://schemas.microsoft.com/office/drawing/2014/main" id="{2E3EA676-4BAA-4268-8EA3-1E592A901C63}"/>
              </a:ext>
            </a:extLst>
          </p:cNvPr>
          <p:cNvSpPr/>
          <p:nvPr/>
        </p:nvSpPr>
        <p:spPr>
          <a:xfrm>
            <a:off x="4504114" y="5965412"/>
            <a:ext cx="284192" cy="228338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A7ABA58-14E1-A927-8488-B07A2A606837}"/>
              </a:ext>
            </a:extLst>
          </p:cNvPr>
          <p:cNvSpPr/>
          <p:nvPr/>
        </p:nvSpPr>
        <p:spPr>
          <a:xfrm rot="2589925">
            <a:off x="6022414" y="5569149"/>
            <a:ext cx="570944" cy="1041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E5A0F7F-3380-E955-3D71-AC6BB6CA4752}"/>
              </a:ext>
            </a:extLst>
          </p:cNvPr>
          <p:cNvSpPr/>
          <p:nvPr/>
        </p:nvSpPr>
        <p:spPr>
          <a:xfrm rot="2055168">
            <a:off x="5834295" y="5793228"/>
            <a:ext cx="371066" cy="864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4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3. </a:t>
            </a:r>
            <a:r>
              <a:rPr lang="it-IT" sz="1800" dirty="0" err="1"/>
              <a:t>Structure</a:t>
            </a:r>
            <a:r>
              <a:rPr lang="it-IT" sz="1800" dirty="0"/>
              <a:t> design </a:t>
            </a:r>
            <a:r>
              <a:rPr lang="it-IT" sz="1800" dirty="0" err="1"/>
              <a:t>optimization</a:t>
            </a:r>
            <a:endParaRPr lang="en-US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D91716-08D7-0401-C734-20DD700B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700" y="3084616"/>
            <a:ext cx="4003576" cy="32042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9C14A8-F54E-EFB5-57EE-19158BC7C0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69276" y="3084615"/>
            <a:ext cx="4003577" cy="32042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7C9FD6-5DFF-264F-C762-E536D0CD4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58182" y="3084616"/>
            <a:ext cx="4003576" cy="320426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4CA1F8-B7BC-A3A0-A57A-1AE51C0C84C1}"/>
              </a:ext>
            </a:extLst>
          </p:cNvPr>
          <p:cNvSpPr txBox="1"/>
          <p:nvPr/>
        </p:nvSpPr>
        <p:spPr>
          <a:xfrm>
            <a:off x="1328135" y="2068088"/>
            <a:ext cx="955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 first </a:t>
            </a:r>
            <a:r>
              <a:rPr lang="it-IT" sz="1600" dirty="0" err="1"/>
              <a:t>optimization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 </a:t>
            </a:r>
            <a:r>
              <a:rPr lang="it-IT" sz="1600" dirty="0" err="1"/>
              <a:t>was</a:t>
            </a:r>
            <a:r>
              <a:rPr lang="it-IT" sz="1600" dirty="0"/>
              <a:t> </a:t>
            </a:r>
            <a:r>
              <a:rPr lang="it-IT" sz="1600" dirty="0" err="1"/>
              <a:t>performed</a:t>
            </a:r>
            <a:r>
              <a:rPr lang="it-IT" sz="1600" dirty="0"/>
              <a:t> by </a:t>
            </a:r>
            <a:r>
              <a:rPr lang="it-IT" sz="1600" dirty="0" err="1"/>
              <a:t>changing</a:t>
            </a:r>
            <a:r>
              <a:rPr lang="it-IT" sz="1600" dirty="0"/>
              <a:t> the position of the </a:t>
            </a:r>
            <a:r>
              <a:rPr lang="it-IT" sz="1600" dirty="0" err="1"/>
              <a:t>horizontal</a:t>
            </a:r>
            <a:r>
              <a:rPr lang="it-IT" sz="1600" dirty="0"/>
              <a:t> and </a:t>
            </a:r>
            <a:r>
              <a:rPr lang="it-IT" sz="1600" dirty="0" err="1"/>
              <a:t>vertical</a:t>
            </a:r>
            <a:r>
              <a:rPr lang="it-IT" sz="1600" dirty="0"/>
              <a:t> keys.</a:t>
            </a:r>
          </a:p>
          <a:p>
            <a:pPr algn="ctr"/>
            <a:r>
              <a:rPr lang="it-IT" sz="1600" dirty="0"/>
              <a:t> </a:t>
            </a:r>
          </a:p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(</a:t>
            </a:r>
            <a:r>
              <a:rPr lang="it-IT" sz="1600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) </a:t>
            </a:r>
            <a:r>
              <a:rPr lang="it-IT" sz="1600" dirty="0" err="1"/>
              <a:t>evaluated</a:t>
            </a:r>
            <a:r>
              <a:rPr lang="it-IT" sz="1600" dirty="0"/>
              <a:t> in </a:t>
            </a:r>
            <a:r>
              <a:rPr lang="it-IT" sz="1600" b="1" dirty="0" err="1"/>
              <a:t>all</a:t>
            </a:r>
            <a:r>
              <a:rPr lang="it-IT" sz="1600" b="1" dirty="0"/>
              <a:t> the </a:t>
            </a:r>
            <a:r>
              <a:rPr lang="it-IT" sz="1600" b="1" dirty="0" err="1"/>
              <a:t>layers</a:t>
            </a:r>
            <a:r>
              <a:rPr lang="it-IT" sz="1600" dirty="0"/>
              <a:t> of the </a:t>
            </a:r>
            <a:r>
              <a:rPr lang="it-IT" sz="1600" dirty="0" err="1"/>
              <a:t>dipole</a:t>
            </a:r>
            <a:r>
              <a:rPr lang="it-IT" sz="1600" dirty="0"/>
              <a:t> </a:t>
            </a:r>
            <a:r>
              <a:rPr lang="it-IT" sz="1600" dirty="0" err="1"/>
              <a:t>magnet</a:t>
            </a:r>
            <a:r>
              <a:rPr lang="it-IT" sz="1600" dirty="0"/>
              <a:t> after </a:t>
            </a:r>
            <a:r>
              <a:rPr lang="it-IT" sz="1600" dirty="0" err="1"/>
              <a:t>powering</a:t>
            </a:r>
            <a:r>
              <a:rPr lang="it-IT" sz="1600" dirty="0"/>
              <a:t>.</a:t>
            </a:r>
            <a:endParaRPr lang="en-US" sz="16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338299-EF0C-2A69-19DC-DC5433CD5D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3946" r="26232" b="4174"/>
          <a:stretch/>
        </p:blipFill>
        <p:spPr>
          <a:xfrm>
            <a:off x="10308772" y="169669"/>
            <a:ext cx="1752986" cy="1690029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ECAE1A26-9D3D-1DA8-8A5D-8ACD4ED02DB7}"/>
              </a:ext>
            </a:extLst>
          </p:cNvPr>
          <p:cNvSpPr/>
          <p:nvPr/>
        </p:nvSpPr>
        <p:spPr>
          <a:xfrm>
            <a:off x="10265226" y="1085077"/>
            <a:ext cx="304801" cy="21918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FA564E3-B34E-99E6-DC3D-85B1F4400054}"/>
              </a:ext>
            </a:extLst>
          </p:cNvPr>
          <p:cNvSpPr/>
          <p:nvPr/>
        </p:nvSpPr>
        <p:spPr>
          <a:xfrm rot="5164395">
            <a:off x="10831284" y="1662020"/>
            <a:ext cx="304801" cy="21918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8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3. </a:t>
            </a:r>
            <a:r>
              <a:rPr lang="it-IT" sz="1800" dirty="0" err="1"/>
              <a:t>Structure</a:t>
            </a:r>
            <a:r>
              <a:rPr lang="it-IT" sz="1800" dirty="0"/>
              <a:t> design </a:t>
            </a:r>
            <a:r>
              <a:rPr lang="it-IT" sz="1800" dirty="0" err="1"/>
              <a:t>optimization</a:t>
            </a:r>
            <a:endParaRPr lang="en-US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D91716-08D7-0401-C734-20DD700B2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653" y="2821817"/>
            <a:ext cx="4003576" cy="320426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9C14A8-F54E-EFB5-57EE-19158BC7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58229" y="2821817"/>
            <a:ext cx="4003577" cy="32042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7C9FD6-5DFF-264F-C762-E536D0CD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7135" y="2821817"/>
            <a:ext cx="4003576" cy="320426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D8D97A-2906-DE0B-3526-43EC67671BEF}"/>
              </a:ext>
            </a:extLst>
          </p:cNvPr>
          <p:cNvSpPr txBox="1"/>
          <p:nvPr/>
        </p:nvSpPr>
        <p:spPr>
          <a:xfrm>
            <a:off x="1138937" y="2152099"/>
            <a:ext cx="9914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/>
              <a:t>Equivalent</a:t>
            </a:r>
            <a:r>
              <a:rPr lang="it-IT" sz="1600" dirty="0"/>
              <a:t> stress (</a:t>
            </a:r>
            <a:r>
              <a:rPr lang="it-IT" sz="1600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) </a:t>
            </a:r>
            <a:r>
              <a:rPr lang="it-IT" sz="1600" dirty="0" err="1"/>
              <a:t>evaluated</a:t>
            </a:r>
            <a:r>
              <a:rPr lang="it-IT" sz="1600" dirty="0"/>
              <a:t> in the </a:t>
            </a:r>
            <a:r>
              <a:rPr lang="it-IT" sz="1600" b="1" dirty="0" err="1"/>
              <a:t>spar</a:t>
            </a:r>
            <a:r>
              <a:rPr lang="it-IT" sz="1600" b="1" dirty="0"/>
              <a:t> of the first </a:t>
            </a:r>
            <a:r>
              <a:rPr lang="it-IT" sz="1600" b="1" dirty="0" err="1"/>
              <a:t>layer</a:t>
            </a:r>
            <a:r>
              <a:rPr lang="it-IT" sz="1600" b="1" dirty="0"/>
              <a:t> </a:t>
            </a:r>
            <a:r>
              <a:rPr lang="it-IT" sz="1600" dirty="0"/>
              <a:t>of the </a:t>
            </a:r>
            <a:r>
              <a:rPr lang="it-IT" sz="1600" dirty="0" err="1"/>
              <a:t>magnet</a:t>
            </a:r>
            <a:r>
              <a:rPr lang="it-IT" sz="1600" dirty="0"/>
              <a:t> after </a:t>
            </a:r>
            <a:r>
              <a:rPr lang="it-IT" sz="1600" dirty="0" err="1"/>
              <a:t>each</a:t>
            </a:r>
            <a:r>
              <a:rPr lang="it-IT" sz="1600" dirty="0"/>
              <a:t> </a:t>
            </a:r>
            <a:r>
              <a:rPr lang="it-IT" sz="1600" dirty="0" err="1"/>
              <a:t>phase</a:t>
            </a:r>
            <a:r>
              <a:rPr lang="it-IT" sz="1600" dirty="0"/>
              <a:t>.</a:t>
            </a:r>
            <a:endParaRPr lang="en-US" sz="1600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D00228C6-1A3F-1FAD-A18A-690330F96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2348" r="26942" b="3070"/>
          <a:stretch/>
        </p:blipFill>
        <p:spPr>
          <a:xfrm>
            <a:off x="10341997" y="158390"/>
            <a:ext cx="1704882" cy="1694899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78AA2C41-5EBF-EB8E-CC63-44049CE80CF4}"/>
              </a:ext>
            </a:extLst>
          </p:cNvPr>
          <p:cNvSpPr/>
          <p:nvPr/>
        </p:nvSpPr>
        <p:spPr>
          <a:xfrm rot="2516613" flipV="1">
            <a:off x="10256299" y="1612078"/>
            <a:ext cx="523393" cy="17534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1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3. </a:t>
            </a:r>
            <a:r>
              <a:rPr lang="it-IT" sz="1800" dirty="0" err="1"/>
              <a:t>Structure</a:t>
            </a:r>
            <a:r>
              <a:rPr lang="it-IT" sz="1800" dirty="0"/>
              <a:t> design </a:t>
            </a:r>
            <a:r>
              <a:rPr lang="it-IT" sz="1800" dirty="0" err="1"/>
              <a:t>optimization</a:t>
            </a:r>
            <a:endParaRPr lang="en-US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D91716-08D7-0401-C734-20DD700B2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971" y="2639710"/>
            <a:ext cx="4003575" cy="320426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9C14A8-F54E-EFB5-57EE-19158BC7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01548" y="2639710"/>
            <a:ext cx="4003575" cy="32042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7C9FD6-5DFF-264F-C762-E536D0CD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13344" y="2639710"/>
            <a:ext cx="3957793" cy="32042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83856F-9C58-349C-FDAA-B2787AA6D0A6}"/>
              </a:ext>
            </a:extLst>
          </p:cNvPr>
          <p:cNvSpPr txBox="1"/>
          <p:nvPr/>
        </p:nvSpPr>
        <p:spPr>
          <a:xfrm>
            <a:off x="1867560" y="1775739"/>
            <a:ext cx="5374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/>
              <a:t>Equivalent</a:t>
            </a:r>
            <a:r>
              <a:rPr lang="it-IT" sz="1600" dirty="0"/>
              <a:t> stress (</a:t>
            </a:r>
            <a:r>
              <a:rPr lang="it-IT" sz="1600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) </a:t>
            </a:r>
            <a:r>
              <a:rPr lang="it-IT" sz="1600" dirty="0" err="1"/>
              <a:t>evaluated</a:t>
            </a:r>
            <a:r>
              <a:rPr lang="it-IT" sz="1600" dirty="0"/>
              <a:t> </a:t>
            </a:r>
            <a:r>
              <a:rPr lang="it-IT" sz="1600" b="1" dirty="0" err="1"/>
              <a:t>only</a:t>
            </a:r>
            <a:r>
              <a:rPr lang="it-IT" sz="1600" b="1" dirty="0"/>
              <a:t> in the </a:t>
            </a:r>
            <a:r>
              <a:rPr lang="it-IT" sz="1600" b="1" dirty="0" err="1"/>
              <a:t>ribs</a:t>
            </a:r>
            <a:r>
              <a:rPr lang="it-IT" sz="1600" b="1" dirty="0"/>
              <a:t> </a:t>
            </a:r>
            <a:r>
              <a:rPr lang="it-IT" sz="1600" dirty="0"/>
              <a:t>of </a:t>
            </a:r>
            <a:r>
              <a:rPr lang="it-IT" sz="1600" dirty="0" err="1"/>
              <a:t>layer</a:t>
            </a:r>
            <a:r>
              <a:rPr lang="it-IT" sz="1600" dirty="0"/>
              <a:t> 1 and 2 of the </a:t>
            </a:r>
            <a:r>
              <a:rPr lang="it-IT" sz="1600" dirty="0" err="1"/>
              <a:t>magnet</a:t>
            </a:r>
            <a:r>
              <a:rPr lang="it-IT" sz="1600" dirty="0"/>
              <a:t>. </a:t>
            </a:r>
            <a:endParaRPr lang="en-US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40608C-B005-9DA4-C6BC-0D7FEB53E58D}"/>
              </a:ext>
            </a:extLst>
          </p:cNvPr>
          <p:cNvSpPr txBox="1"/>
          <p:nvPr/>
        </p:nvSpPr>
        <p:spPr>
          <a:xfrm>
            <a:off x="8868173" y="1898849"/>
            <a:ext cx="2912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Simulation</a:t>
            </a:r>
            <a:r>
              <a:rPr lang="it-IT" sz="1600" dirty="0"/>
              <a:t> time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6678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4. Stress </a:t>
            </a:r>
            <a:r>
              <a:rPr lang="it-IT" sz="1800" dirty="0" err="1"/>
              <a:t>results</a:t>
            </a:r>
            <a:r>
              <a:rPr lang="it-IT" sz="1800" dirty="0"/>
              <a:t> with </a:t>
            </a:r>
            <a:r>
              <a:rPr lang="it-IT" sz="1800" dirty="0" err="1"/>
              <a:t>optimized</a:t>
            </a:r>
            <a:r>
              <a:rPr lang="it-IT" sz="1800" dirty="0"/>
              <a:t> key position</a:t>
            </a:r>
            <a:endParaRPr lang="en-US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2FB84D-D79C-C7FF-26D8-89922C30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8815" y="2398239"/>
            <a:ext cx="3854345" cy="28988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587AE4-7941-173F-78F4-9343BD93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15131" y="2398239"/>
            <a:ext cx="3854345" cy="289881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B5CF697-01FD-A2CF-523E-B7481F7B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41447" y="2398240"/>
            <a:ext cx="3854345" cy="289881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2324855" y="1752794"/>
            <a:ext cx="763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(</a:t>
            </a:r>
            <a:r>
              <a:rPr lang="it-IT" sz="1600" b="1" dirty="0" err="1"/>
              <a:t>element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) in </a:t>
            </a:r>
            <a:r>
              <a:rPr lang="it-IT" sz="1600" dirty="0" err="1"/>
              <a:t>all</a:t>
            </a:r>
            <a:r>
              <a:rPr lang="it-IT" sz="1600" dirty="0"/>
              <a:t> the </a:t>
            </a:r>
            <a:r>
              <a:rPr lang="it-IT" sz="1600" dirty="0" err="1"/>
              <a:t>layers</a:t>
            </a:r>
            <a:r>
              <a:rPr lang="it-IT" sz="1600" dirty="0"/>
              <a:t> of the </a:t>
            </a:r>
            <a:r>
              <a:rPr lang="it-IT" sz="1600" dirty="0" err="1"/>
              <a:t>dipole</a:t>
            </a:r>
            <a:r>
              <a:rPr lang="it-IT" sz="1600" dirty="0"/>
              <a:t> after </a:t>
            </a:r>
            <a:r>
              <a:rPr lang="it-IT" sz="1600" dirty="0" err="1"/>
              <a:t>powering</a:t>
            </a:r>
            <a:r>
              <a:rPr lang="it-IT" sz="1600" dirty="0"/>
              <a:t>.</a:t>
            </a:r>
            <a:endParaRPr lang="en-US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5C5E06-47DE-FDF4-03F3-AEB2E7D3BCC5}"/>
              </a:ext>
            </a:extLst>
          </p:cNvPr>
          <p:cNvSpPr txBox="1"/>
          <p:nvPr/>
        </p:nvSpPr>
        <p:spPr>
          <a:xfrm>
            <a:off x="1448507" y="5603942"/>
            <a:ext cx="922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results</a:t>
            </a:r>
            <a:r>
              <a:rPr lang="it-IT" sz="1600" dirty="0"/>
              <a:t> are </a:t>
            </a:r>
            <a:r>
              <a:rPr lang="it-IT" sz="1600" dirty="0" err="1"/>
              <a:t>obtained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the </a:t>
            </a:r>
            <a:r>
              <a:rPr lang="it-IT" sz="1600" dirty="0" err="1"/>
              <a:t>vertical</a:t>
            </a:r>
            <a:r>
              <a:rPr lang="it-IT" sz="1600" dirty="0"/>
              <a:t> key </a:t>
            </a:r>
            <a:r>
              <a:rPr lang="it-IT" sz="1600" dirty="0" err="1"/>
              <a:t>at</a:t>
            </a:r>
            <a:r>
              <a:rPr lang="it-IT" sz="1600" dirty="0"/>
              <a:t> 70 mm and the </a:t>
            </a:r>
            <a:r>
              <a:rPr lang="it-IT" sz="1600" dirty="0" err="1"/>
              <a:t>horizontal</a:t>
            </a:r>
            <a:r>
              <a:rPr lang="it-IT" sz="1600" dirty="0"/>
              <a:t> one </a:t>
            </a:r>
            <a:r>
              <a:rPr lang="it-IT" sz="1600" dirty="0" err="1"/>
              <a:t>at</a:t>
            </a:r>
            <a:r>
              <a:rPr lang="it-IT" sz="1600" dirty="0"/>
              <a:t> 60 mm.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5979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4. Stress </a:t>
            </a:r>
            <a:r>
              <a:rPr lang="it-IT" sz="1800" dirty="0" err="1"/>
              <a:t>results</a:t>
            </a:r>
            <a:r>
              <a:rPr lang="it-IT" sz="1800" dirty="0"/>
              <a:t> with </a:t>
            </a:r>
            <a:r>
              <a:rPr lang="it-IT" sz="1800" dirty="0" err="1"/>
              <a:t>optimized</a:t>
            </a:r>
            <a:r>
              <a:rPr lang="it-IT" sz="1800" dirty="0"/>
              <a:t> key position</a:t>
            </a:r>
            <a:endParaRPr lang="en-US" sz="1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3056379" y="1648260"/>
            <a:ext cx="600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Displacements</a:t>
            </a:r>
            <a:r>
              <a:rPr lang="it-IT" sz="1600" dirty="0"/>
              <a:t> of </a:t>
            </a:r>
            <a:r>
              <a:rPr lang="it-IT" sz="1600" dirty="0" err="1"/>
              <a:t>all</a:t>
            </a:r>
            <a:r>
              <a:rPr lang="it-IT" sz="1600" dirty="0"/>
              <a:t> the </a:t>
            </a:r>
            <a:r>
              <a:rPr lang="it-IT" sz="1600" dirty="0" err="1"/>
              <a:t>layers</a:t>
            </a:r>
            <a:r>
              <a:rPr lang="it-IT" sz="1600" dirty="0"/>
              <a:t> of the </a:t>
            </a:r>
            <a:r>
              <a:rPr lang="it-IT" sz="1600" dirty="0" err="1"/>
              <a:t>magnet</a:t>
            </a:r>
            <a:r>
              <a:rPr lang="it-IT" sz="1600" dirty="0"/>
              <a:t> after </a:t>
            </a:r>
            <a:r>
              <a:rPr lang="it-IT" sz="1600" dirty="0" err="1"/>
              <a:t>powering</a:t>
            </a:r>
            <a:r>
              <a:rPr lang="it-IT" sz="1600" dirty="0"/>
              <a:t>.</a:t>
            </a:r>
            <a:endParaRPr lang="en-US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5C5E06-47DE-FDF4-03F3-AEB2E7D3BCC5}"/>
              </a:ext>
            </a:extLst>
          </p:cNvPr>
          <p:cNvSpPr txBox="1"/>
          <p:nvPr/>
        </p:nvSpPr>
        <p:spPr>
          <a:xfrm>
            <a:off x="1448507" y="5773219"/>
            <a:ext cx="922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results</a:t>
            </a:r>
            <a:r>
              <a:rPr lang="it-IT" sz="1600" dirty="0"/>
              <a:t> are </a:t>
            </a:r>
            <a:r>
              <a:rPr lang="it-IT" sz="1600" dirty="0" err="1"/>
              <a:t>obtained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the </a:t>
            </a:r>
            <a:r>
              <a:rPr lang="it-IT" sz="1600" dirty="0" err="1"/>
              <a:t>vertical</a:t>
            </a:r>
            <a:r>
              <a:rPr lang="it-IT" sz="1600" dirty="0"/>
              <a:t> key </a:t>
            </a:r>
            <a:r>
              <a:rPr lang="it-IT" sz="1600" dirty="0" err="1"/>
              <a:t>at</a:t>
            </a:r>
            <a:r>
              <a:rPr lang="it-IT" sz="1600" dirty="0"/>
              <a:t> 70 mm and the </a:t>
            </a:r>
            <a:r>
              <a:rPr lang="it-IT" sz="1600" dirty="0" err="1"/>
              <a:t>horizontal</a:t>
            </a:r>
            <a:r>
              <a:rPr lang="it-IT" sz="1600" dirty="0"/>
              <a:t> one </a:t>
            </a:r>
            <a:r>
              <a:rPr lang="it-IT" sz="1600" dirty="0" err="1"/>
              <a:t>at</a:t>
            </a:r>
            <a:r>
              <a:rPr lang="it-IT" sz="1600" dirty="0"/>
              <a:t> 60 mm.</a:t>
            </a:r>
            <a:endParaRPr lang="en-US" sz="1600" dirty="0"/>
          </a:p>
        </p:txBody>
      </p:sp>
      <p:pic>
        <p:nvPicPr>
          <p:cNvPr id="6" name="Immagine 5" descr="Immagine che contiene testo, schermata, Policromia, diagramma&#10;&#10;Descrizione generata automaticamente">
            <a:extLst>
              <a:ext uri="{FF2B5EF4-FFF2-40B4-BE49-F238E27FC236}">
                <a16:creationId xmlns:a16="http://schemas.microsoft.com/office/drawing/2014/main" id="{E860B374-4782-E253-DD05-19C6EF277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955" y="2166420"/>
            <a:ext cx="4584578" cy="3448011"/>
          </a:xfrm>
          <a:prstGeom prst="rect">
            <a:avLst/>
          </a:prstGeom>
        </p:spPr>
      </p:pic>
      <p:pic>
        <p:nvPicPr>
          <p:cNvPr id="8" name="Immagine 7" descr="Immagine che contiene testo, schermata, diagramma, Policromia&#10;&#10;Descrizione generata automaticamente">
            <a:extLst>
              <a:ext uri="{FF2B5EF4-FFF2-40B4-BE49-F238E27FC236}">
                <a16:creationId xmlns:a16="http://schemas.microsoft.com/office/drawing/2014/main" id="{F54DCB08-1AD6-B2C8-A333-131A79D8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67" y="2169018"/>
            <a:ext cx="4584578" cy="3448011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37D57FC-92E7-8CEE-8E88-6575D996BBC9}"/>
              </a:ext>
            </a:extLst>
          </p:cNvPr>
          <p:cNvSpPr/>
          <p:nvPr/>
        </p:nvSpPr>
        <p:spPr>
          <a:xfrm>
            <a:off x="8374380" y="4335780"/>
            <a:ext cx="175260" cy="182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99797868-61AB-4644-5734-533951BC9BD7}"/>
              </a:ext>
            </a:extLst>
          </p:cNvPr>
          <p:cNvSpPr/>
          <p:nvPr/>
        </p:nvSpPr>
        <p:spPr>
          <a:xfrm>
            <a:off x="7665720" y="4366260"/>
            <a:ext cx="175260" cy="182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3BA557CE-802C-56A0-F20D-A6608A1385C1}"/>
              </a:ext>
            </a:extLst>
          </p:cNvPr>
          <p:cNvSpPr/>
          <p:nvPr/>
        </p:nvSpPr>
        <p:spPr>
          <a:xfrm>
            <a:off x="9037320" y="5044440"/>
            <a:ext cx="175260" cy="182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483">
            <a:extLst>
              <a:ext uri="{FF2B5EF4-FFF2-40B4-BE49-F238E27FC236}">
                <a16:creationId xmlns:a16="http://schemas.microsoft.com/office/drawing/2014/main" id="{525346AD-F8EB-94DE-96C7-8692F4D76BF2}"/>
              </a:ext>
            </a:extLst>
          </p:cNvPr>
          <p:cNvSpPr/>
          <p:nvPr/>
        </p:nvSpPr>
        <p:spPr>
          <a:xfrm>
            <a:off x="8303839" y="2282764"/>
            <a:ext cx="284192" cy="228338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9E907B-397A-F0B3-276A-3791EEBBC306}"/>
              </a:ext>
            </a:extLst>
          </p:cNvPr>
          <p:cNvSpPr txBox="1"/>
          <p:nvPr/>
        </p:nvSpPr>
        <p:spPr>
          <a:xfrm>
            <a:off x="8509989" y="2258433"/>
            <a:ext cx="1408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High stress area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00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4. Stress </a:t>
            </a:r>
            <a:r>
              <a:rPr lang="it-IT" sz="1800" dirty="0" err="1"/>
              <a:t>results</a:t>
            </a:r>
            <a:r>
              <a:rPr lang="it-IT" sz="1800" dirty="0"/>
              <a:t> with </a:t>
            </a:r>
            <a:r>
              <a:rPr lang="it-IT" sz="1800" dirty="0" err="1"/>
              <a:t>optimized</a:t>
            </a:r>
            <a:r>
              <a:rPr lang="it-IT" sz="1800" dirty="0"/>
              <a:t> key position</a:t>
            </a:r>
            <a:endParaRPr lang="en-US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2FB84D-D79C-C7FF-26D8-89922C30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8815" y="2430897"/>
            <a:ext cx="3854345" cy="289881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587AE4-7941-173F-78F4-9343BD9314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15131" y="2430897"/>
            <a:ext cx="3854345" cy="28988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B5CF697-01FD-A2CF-523E-B7481F7B0C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41447" y="2430898"/>
            <a:ext cx="3854345" cy="289881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5C5E06-47DE-FDF4-03F3-AEB2E7D3BCC5}"/>
              </a:ext>
            </a:extLst>
          </p:cNvPr>
          <p:cNvSpPr txBox="1"/>
          <p:nvPr/>
        </p:nvSpPr>
        <p:spPr>
          <a:xfrm>
            <a:off x="1448507" y="5603942"/>
            <a:ext cx="922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results</a:t>
            </a:r>
            <a:r>
              <a:rPr lang="it-IT" sz="1600" dirty="0"/>
              <a:t> are </a:t>
            </a:r>
            <a:r>
              <a:rPr lang="it-IT" sz="1600" dirty="0" err="1"/>
              <a:t>obtained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the </a:t>
            </a:r>
            <a:r>
              <a:rPr lang="it-IT" sz="1600" dirty="0" err="1"/>
              <a:t>vertical</a:t>
            </a:r>
            <a:r>
              <a:rPr lang="it-IT" sz="1600" dirty="0"/>
              <a:t> key </a:t>
            </a:r>
            <a:r>
              <a:rPr lang="it-IT" sz="1600" dirty="0" err="1"/>
              <a:t>at</a:t>
            </a:r>
            <a:r>
              <a:rPr lang="it-IT" sz="1600" dirty="0"/>
              <a:t> 70 mm and the </a:t>
            </a:r>
            <a:r>
              <a:rPr lang="it-IT" sz="1600" dirty="0" err="1"/>
              <a:t>horizontal</a:t>
            </a:r>
            <a:r>
              <a:rPr lang="it-IT" sz="1600" dirty="0"/>
              <a:t> one </a:t>
            </a:r>
            <a:r>
              <a:rPr lang="it-IT" sz="1600" dirty="0" err="1"/>
              <a:t>at</a:t>
            </a:r>
            <a:r>
              <a:rPr lang="it-IT" sz="1600" dirty="0"/>
              <a:t> 60 mm.</a:t>
            </a:r>
            <a:endParaRPr lang="en-US" sz="1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32DC77-CE44-73B3-80EE-B7FCFCCF1C9F}"/>
              </a:ext>
            </a:extLst>
          </p:cNvPr>
          <p:cNvSpPr txBox="1"/>
          <p:nvPr/>
        </p:nvSpPr>
        <p:spPr>
          <a:xfrm>
            <a:off x="609600" y="1785635"/>
            <a:ext cx="10972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of the </a:t>
            </a:r>
            <a:r>
              <a:rPr lang="it-IT" sz="1600" dirty="0" err="1"/>
              <a:t>mandrel</a:t>
            </a:r>
            <a:r>
              <a:rPr lang="it-IT" sz="1600" dirty="0"/>
              <a:t> of the </a:t>
            </a:r>
            <a:r>
              <a:rPr lang="it-IT" sz="1600" dirty="0" err="1"/>
              <a:t>magnet</a:t>
            </a:r>
            <a:r>
              <a:rPr lang="it-IT" sz="1600" dirty="0"/>
              <a:t> after </a:t>
            </a:r>
            <a:r>
              <a:rPr lang="it-IT" sz="1600" dirty="0" err="1"/>
              <a:t>prestress</a:t>
            </a:r>
            <a:r>
              <a:rPr lang="it-IT" sz="1600" dirty="0"/>
              <a:t>, </a:t>
            </a:r>
            <a:r>
              <a:rPr lang="it-IT" sz="1600" dirty="0" err="1"/>
              <a:t>cooldown</a:t>
            </a:r>
            <a:r>
              <a:rPr lang="it-IT" sz="1600" dirty="0"/>
              <a:t> and </a:t>
            </a:r>
            <a:r>
              <a:rPr lang="it-IT" sz="1600" dirty="0" err="1"/>
              <a:t>powering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the </a:t>
            </a:r>
            <a:r>
              <a:rPr lang="it-IT" sz="1600" b="1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607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58D01B-FEBD-254F-BD19-2A4C360E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591257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Introduction</a:t>
            </a:r>
          </a:p>
          <a:p>
            <a:pPr marL="342900" indent="-342900">
              <a:buAutoNum type="arabicPeriod"/>
            </a:pPr>
            <a:r>
              <a:rPr lang="en-US" sz="1600" dirty="0"/>
              <a:t>Assumptions</a:t>
            </a:r>
            <a:endParaRPr lang="en-US" sz="1600" u="sng" dirty="0"/>
          </a:p>
          <a:p>
            <a:pPr marL="342900" indent="-342900">
              <a:buAutoNum type="arabicPeriod"/>
            </a:pPr>
            <a:r>
              <a:rPr lang="en-US" sz="1600" dirty="0"/>
              <a:t>Conductor material properties</a:t>
            </a:r>
          </a:p>
          <a:p>
            <a:pPr marL="342900" indent="-342900">
              <a:buAutoNum type="arabicPeriod"/>
            </a:pPr>
            <a:r>
              <a:rPr lang="en-US" sz="1600" dirty="0"/>
              <a:t>Element solution for stresses </a:t>
            </a:r>
          </a:p>
          <a:p>
            <a:pPr marL="342900" indent="-342900">
              <a:buAutoNum type="arabicPeriod"/>
            </a:pPr>
            <a:r>
              <a:rPr lang="en-US" sz="1600" dirty="0"/>
              <a:t>Structural limits</a:t>
            </a:r>
          </a:p>
          <a:p>
            <a:pPr marL="342900" indent="-342900">
              <a:buAutoNum type="arabicPeriod"/>
            </a:pPr>
            <a:r>
              <a:rPr lang="en-US" sz="1600" dirty="0"/>
              <a:t>Rigid structure vs Real structure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28B4C86-41B5-E142-AFEC-E47601FFC56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81573" y="1591257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/>
              <a:t>S</a:t>
            </a:r>
            <a:r>
              <a:rPr lang="en-US" sz="1600" dirty="0" err="1"/>
              <a:t>tructure</a:t>
            </a:r>
            <a:r>
              <a:rPr lang="en-US" sz="1600" dirty="0"/>
              <a:t> design</a:t>
            </a:r>
          </a:p>
          <a:p>
            <a:pPr marL="342900" indent="-342900">
              <a:buAutoNum type="arabicPeriod"/>
            </a:pPr>
            <a:r>
              <a:rPr lang="en-US" sz="1600" dirty="0"/>
              <a:t>Components description</a:t>
            </a:r>
          </a:p>
          <a:p>
            <a:pPr marL="342900" indent="-342900">
              <a:buAutoNum type="arabicPeriod"/>
            </a:pPr>
            <a:r>
              <a:rPr lang="en-US" sz="1600" dirty="0"/>
              <a:t>Cross-section results in a rigid structure</a:t>
            </a:r>
          </a:p>
          <a:p>
            <a:pPr marL="342900" indent="-342900">
              <a:buAutoNum type="arabicPeriod"/>
            </a:pPr>
            <a:r>
              <a:rPr lang="en-US" sz="1600" dirty="0"/>
              <a:t>Structure design optimization </a:t>
            </a:r>
          </a:p>
          <a:p>
            <a:pPr marL="342900" indent="-342900">
              <a:buAutoNum type="arabicPeriod"/>
            </a:pPr>
            <a:r>
              <a:rPr lang="en-US" sz="1600" dirty="0"/>
              <a:t>Stress results with optimized key position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3B1F55A-8900-7B46-9E88-0B9C5510B56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87073" y="1591257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Cross-section study </a:t>
            </a:r>
          </a:p>
          <a:p>
            <a:pPr marL="342900" indent="-342900">
              <a:buAutoNum type="arabicPeriod"/>
            </a:pPr>
            <a:r>
              <a:rPr lang="en-US" sz="1600" dirty="0"/>
              <a:t>Rigid cross-section comparison </a:t>
            </a:r>
          </a:p>
          <a:p>
            <a:pPr marL="342900" indent="-342900">
              <a:buFont typeface="Arial"/>
              <a:buAutoNum type="arabicPeriod"/>
            </a:pPr>
            <a:r>
              <a:rPr lang="en-US" sz="1600" dirty="0"/>
              <a:t>Stresses in a real structure </a:t>
            </a:r>
          </a:p>
          <a:p>
            <a:pPr marL="342900" indent="-342900">
              <a:buAutoNum type="arabicPeriod"/>
            </a:pPr>
            <a:r>
              <a:rPr lang="en-US" sz="1600" dirty="0"/>
              <a:t>Cross-section of REBCO coated conductors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CFB5BE4-5026-AB4D-ACE7-77642B10D8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92574" y="1591257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Conclusion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DC82F3-74AD-8949-9F17-1567DC76273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490DF6-1102-F143-8014-9996BF442A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6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58D01B-FEBD-254F-BD19-2A4C360E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591257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</a:rPr>
              <a:t>Introduction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Assumptions</a:t>
            </a:r>
            <a:endParaRPr lang="en-US" sz="1600" u="sng" dirty="0">
              <a:solidFill>
                <a:schemeClr val="bg2"/>
              </a:solidFill>
            </a:endParaRP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Conductor material properties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Element solution for stresses 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Structural limits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Rigid structure vs Real structure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28B4C86-41B5-E142-AFEC-E47601FFC56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81573" y="1591257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>
                <a:solidFill>
                  <a:schemeClr val="bg2"/>
                </a:solidFill>
              </a:rPr>
              <a:t>S</a:t>
            </a:r>
            <a:r>
              <a:rPr lang="en-US" sz="1600" dirty="0" err="1">
                <a:solidFill>
                  <a:schemeClr val="bg2"/>
                </a:solidFill>
              </a:rPr>
              <a:t>tructure</a:t>
            </a:r>
            <a:r>
              <a:rPr lang="en-US" sz="1600" dirty="0">
                <a:solidFill>
                  <a:schemeClr val="bg2"/>
                </a:solidFill>
              </a:rPr>
              <a:t> design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Components description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Cross-section results in a rigid structure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Structure design optimization 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Stress results with optimized key position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3B1F55A-8900-7B46-9E88-0B9C5510B56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87073" y="1591257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Cross-section study </a:t>
            </a:r>
          </a:p>
          <a:p>
            <a:pPr marL="342900" indent="-342900">
              <a:buAutoNum type="arabicPeriod"/>
            </a:pPr>
            <a:r>
              <a:rPr lang="en-US" sz="1600" dirty="0"/>
              <a:t>Rigid cross-section comparison </a:t>
            </a:r>
          </a:p>
          <a:p>
            <a:pPr marL="342900" indent="-342900">
              <a:buFont typeface="Arial"/>
              <a:buAutoNum type="arabicPeriod"/>
            </a:pPr>
            <a:r>
              <a:rPr lang="en-US" sz="1600" dirty="0"/>
              <a:t>Stresses in a real structure </a:t>
            </a:r>
          </a:p>
          <a:p>
            <a:pPr marL="342900" indent="-342900">
              <a:buAutoNum type="arabicPeriod"/>
            </a:pPr>
            <a:r>
              <a:rPr lang="en-US" sz="1600" dirty="0"/>
              <a:t>Cross-section of REBCO coated conductors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DC82F3-74AD-8949-9F17-1567DC76273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490DF6-1102-F143-8014-9996BF442A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9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pPr algn="just"/>
            <a:r>
              <a:rPr lang="it-IT" sz="1800" dirty="0"/>
              <a:t>1. </a:t>
            </a:r>
            <a:r>
              <a:rPr lang="it-IT" sz="1800" dirty="0" err="1"/>
              <a:t>Rigid</a:t>
            </a:r>
            <a:r>
              <a:rPr lang="it-IT" sz="1800" dirty="0"/>
              <a:t> cross-</a:t>
            </a:r>
            <a:r>
              <a:rPr lang="it-IT" sz="1800" dirty="0" err="1"/>
              <a:t>section</a:t>
            </a:r>
            <a:r>
              <a:rPr lang="it-IT" sz="1800" dirty="0"/>
              <a:t> </a:t>
            </a:r>
            <a:r>
              <a:rPr lang="it-IT" sz="1800" dirty="0" err="1"/>
              <a:t>comparison</a:t>
            </a:r>
            <a:endParaRPr lang="en-US" sz="1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1202751" y="1728448"/>
            <a:ext cx="978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cross-</a:t>
            </a:r>
            <a:r>
              <a:rPr lang="it-IT" sz="1600" dirty="0" err="1"/>
              <a:t>sections</a:t>
            </a:r>
            <a:r>
              <a:rPr lang="it-IT" sz="1600" dirty="0"/>
              <a:t> for the </a:t>
            </a:r>
            <a:r>
              <a:rPr lang="it-IT" sz="1600" dirty="0" err="1"/>
              <a:t>dipole</a:t>
            </a:r>
            <a:r>
              <a:rPr lang="it-IT" sz="1600" dirty="0"/>
              <a:t> design are </a:t>
            </a:r>
            <a:r>
              <a:rPr lang="it-IT" sz="1600" dirty="0" err="1"/>
              <a:t>currently</a:t>
            </a:r>
            <a:r>
              <a:rPr lang="it-IT" sz="1600" dirty="0"/>
              <a:t> under </a:t>
            </a:r>
            <a:r>
              <a:rPr lang="it-IT" sz="1600" dirty="0" err="1"/>
              <a:t>investigation</a:t>
            </a:r>
            <a:r>
              <a:rPr lang="it-IT" sz="1600" dirty="0"/>
              <a:t>. </a:t>
            </a:r>
          </a:p>
          <a:p>
            <a:pPr algn="ctr"/>
            <a:r>
              <a:rPr lang="it-IT" sz="1600" dirty="0"/>
              <a:t>The </a:t>
            </a:r>
            <a:r>
              <a:rPr lang="it-IT" sz="1600" dirty="0" err="1"/>
              <a:t>selected</a:t>
            </a:r>
            <a:r>
              <a:rPr lang="it-IT" sz="1600" dirty="0"/>
              <a:t> </a:t>
            </a:r>
            <a:r>
              <a:rPr lang="it-IT" sz="1600" dirty="0" err="1"/>
              <a:t>parameters</a:t>
            </a:r>
            <a:r>
              <a:rPr lang="it-IT" sz="1600" dirty="0"/>
              <a:t> for </a:t>
            </a:r>
            <a:r>
              <a:rPr lang="it-IT" sz="1600" dirty="0" err="1"/>
              <a:t>three</a:t>
            </a:r>
            <a:r>
              <a:rPr lang="it-IT" sz="1600" dirty="0"/>
              <a:t> of </a:t>
            </a:r>
            <a:r>
              <a:rPr lang="it-IT" sz="1600" dirty="0" err="1"/>
              <a:t>them</a:t>
            </a:r>
            <a:r>
              <a:rPr lang="it-IT" sz="1600" dirty="0"/>
              <a:t> are </a:t>
            </a:r>
            <a:r>
              <a:rPr lang="it-IT" sz="1600" dirty="0" err="1"/>
              <a:t>reported</a:t>
            </a:r>
            <a:r>
              <a:rPr lang="it-IT" sz="1600" dirty="0"/>
              <a:t> in the </a:t>
            </a:r>
            <a:r>
              <a:rPr lang="it-IT" sz="1600" dirty="0" err="1"/>
              <a:t>table</a:t>
            </a:r>
            <a:r>
              <a:rPr lang="it-IT" sz="1600" dirty="0"/>
              <a:t> </a:t>
            </a:r>
            <a:r>
              <a:rPr lang="it-IT" sz="1600" dirty="0" err="1"/>
              <a:t>below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a </a:t>
            </a:r>
            <a:r>
              <a:rPr lang="it-IT" sz="1600" dirty="0" err="1"/>
              <a:t>reference</a:t>
            </a:r>
            <a:r>
              <a:rPr lang="it-IT" sz="1600" dirty="0"/>
              <a:t>. 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484F92A2-8F14-FEEA-275B-E9C0AAC38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471990"/>
              </p:ext>
            </p:extLst>
          </p:nvPr>
        </p:nvGraphicFramePr>
        <p:xfrm>
          <a:off x="1258888" y="2533441"/>
          <a:ext cx="9602260" cy="33451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400565">
                  <a:extLst>
                    <a:ext uri="{9D8B030D-6E8A-4147-A177-3AD203B41FA5}">
                      <a16:colId xmlns:a16="http://schemas.microsoft.com/office/drawing/2014/main" val="1538435055"/>
                    </a:ext>
                  </a:extLst>
                </a:gridCol>
                <a:gridCol w="2400565">
                  <a:extLst>
                    <a:ext uri="{9D8B030D-6E8A-4147-A177-3AD203B41FA5}">
                      <a16:colId xmlns:a16="http://schemas.microsoft.com/office/drawing/2014/main" val="3832984650"/>
                    </a:ext>
                  </a:extLst>
                </a:gridCol>
                <a:gridCol w="2400565">
                  <a:extLst>
                    <a:ext uri="{9D8B030D-6E8A-4147-A177-3AD203B41FA5}">
                      <a16:colId xmlns:a16="http://schemas.microsoft.com/office/drawing/2014/main" val="2022680586"/>
                    </a:ext>
                  </a:extLst>
                </a:gridCol>
                <a:gridCol w="2400565">
                  <a:extLst>
                    <a:ext uri="{9D8B030D-6E8A-4147-A177-3AD203B41FA5}">
                      <a16:colId xmlns:a16="http://schemas.microsoft.com/office/drawing/2014/main" val="550266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Version 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Version 27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Version 60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4734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with low-aspect ratio conductors in layers 3-6 and high-aspect ratio conductors in layers 1-2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with 2-by-2 turns stress-management in layers 1-2 and low-aspect ratio conductors in layers 3-6.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with 3-by-3 turn blocks for layers 1-2 and layers 3-6 are moved outward by 10 mm to use less HTS.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509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Strands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None/>
                      </a:pPr>
                      <a:r>
                        <a:rPr lang="it-IT" sz="1400" b="0" u="none" strike="noStrike" dirty="0">
                          <a:solidFill>
                            <a:schemeClr val="tx1"/>
                          </a:solidFill>
                        </a:rPr>
                        <a:t>0.9 – 1.</a:t>
                      </a: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 – 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0.9 – 1 –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 – </a:t>
                      </a:r>
                      <a:r>
                        <a:rPr lang="it-IT" sz="1400" b="0" strike="noStrike" dirty="0">
                          <a:solidFill>
                            <a:schemeClr val="tx1"/>
                          </a:solidFill>
                          <a:effectLst/>
                        </a:rPr>
                        <a:t>0.8 – </a:t>
                      </a: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388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Turns (-)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trike="noStrike" dirty="0">
                          <a:solidFill>
                            <a:schemeClr val="tx1"/>
                          </a:solidFill>
                        </a:rPr>
                        <a:t>38 – 30 – 22</a:t>
                      </a:r>
                      <a:endParaRPr lang="en-US" sz="14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04E38">
                            <a:lumMod val="75000"/>
                          </a:srgbClr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 – 40 – 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– 50 – 50</a:t>
                      </a:r>
                      <a:endParaRPr lang="en-US" sz="14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075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Bare cable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width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trike="noStrike" dirty="0">
                          <a:solidFill>
                            <a:schemeClr val="tx1"/>
                          </a:solidFill>
                        </a:rPr>
                        <a:t>17.66 – 18.28 – 13.40</a:t>
                      </a:r>
                      <a:endParaRPr lang="en-US" sz="14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18.59 – 22.16 – 16.62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04E38">
                            <a:lumMod val="75000"/>
                          </a:srgbClr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13.42 – 22.16 – 19.39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870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Cu/SC (-)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trike="noStrike" dirty="0">
                          <a:solidFill>
                            <a:schemeClr val="tx1"/>
                          </a:solidFill>
                        </a:rPr>
                        <a:t>3 – 1 – 2 </a:t>
                      </a:r>
                      <a:endParaRPr lang="en-US" sz="14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04E38">
                            <a:lumMod val="75000"/>
                          </a:srgbClr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– 1 – 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trike="noStrike" dirty="0">
                          <a:solidFill>
                            <a:schemeClr val="tx1"/>
                          </a:solidFill>
                        </a:rPr>
                        <a:t>3 – 1 – 2 </a:t>
                      </a:r>
                      <a:endParaRPr lang="en-US" sz="14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808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(A)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u="none" strike="noStrike" dirty="0">
                          <a:solidFill>
                            <a:schemeClr val="tx1"/>
                          </a:solidFill>
                        </a:rPr>
                        <a:t>14454</a:t>
                      </a:r>
                      <a:endParaRPr lang="en-US" sz="1400" u="none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14567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16620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160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245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pPr algn="just"/>
            <a:r>
              <a:rPr lang="it-IT" sz="1800" dirty="0"/>
              <a:t>1. </a:t>
            </a:r>
            <a:r>
              <a:rPr lang="it-IT" sz="1800" dirty="0" err="1"/>
              <a:t>Rigid</a:t>
            </a:r>
            <a:r>
              <a:rPr lang="it-IT" sz="1800" dirty="0"/>
              <a:t> cross-</a:t>
            </a:r>
            <a:r>
              <a:rPr lang="it-IT" sz="1800" dirty="0" err="1"/>
              <a:t>section</a:t>
            </a:r>
            <a:r>
              <a:rPr lang="it-IT" sz="1800" dirty="0"/>
              <a:t> </a:t>
            </a:r>
            <a:r>
              <a:rPr lang="it-IT" sz="1800" dirty="0" err="1"/>
              <a:t>comparison</a:t>
            </a:r>
            <a:endParaRPr lang="en-US" sz="1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1202751" y="1629420"/>
            <a:ext cx="978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cross-</a:t>
            </a:r>
            <a:r>
              <a:rPr lang="it-IT" sz="1600" dirty="0" err="1"/>
              <a:t>sections</a:t>
            </a:r>
            <a:r>
              <a:rPr lang="it-IT" sz="1600" dirty="0"/>
              <a:t> for the </a:t>
            </a:r>
            <a:r>
              <a:rPr lang="it-IT" sz="1600" dirty="0" err="1"/>
              <a:t>dipole</a:t>
            </a:r>
            <a:r>
              <a:rPr lang="it-IT" sz="1600" dirty="0"/>
              <a:t> design are </a:t>
            </a:r>
            <a:r>
              <a:rPr lang="it-IT" sz="1600" dirty="0" err="1"/>
              <a:t>currently</a:t>
            </a:r>
            <a:r>
              <a:rPr lang="it-IT" sz="1600" dirty="0"/>
              <a:t> under </a:t>
            </a:r>
            <a:r>
              <a:rPr lang="it-IT" sz="1600" dirty="0" err="1"/>
              <a:t>investigation</a:t>
            </a:r>
            <a:r>
              <a:rPr lang="it-IT" sz="1600" dirty="0"/>
              <a:t>. The stress </a:t>
            </a:r>
            <a:r>
              <a:rPr lang="it-IT" sz="1600" dirty="0" err="1"/>
              <a:t>results</a:t>
            </a:r>
            <a:r>
              <a:rPr lang="it-IT" sz="1600" dirty="0"/>
              <a:t> of the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 </a:t>
            </a:r>
            <a:r>
              <a:rPr lang="it-IT" sz="1600" dirty="0" err="1"/>
              <a:t>performed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an </a:t>
            </a:r>
            <a:r>
              <a:rPr lang="it-IT" sz="1600" dirty="0" err="1"/>
              <a:t>infinitely</a:t>
            </a:r>
            <a:r>
              <a:rPr lang="it-IT" sz="1600" dirty="0"/>
              <a:t> </a:t>
            </a:r>
            <a:r>
              <a:rPr lang="it-IT" sz="1600" dirty="0" err="1"/>
              <a:t>rigid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are </a:t>
            </a:r>
            <a:r>
              <a:rPr lang="it-IT" sz="1600" dirty="0" err="1"/>
              <a:t>shown</a:t>
            </a:r>
            <a:r>
              <a:rPr lang="it-IT" sz="1600" dirty="0"/>
              <a:t>.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412124"/>
              </p:ext>
            </p:extLst>
          </p:nvPr>
        </p:nvGraphicFramePr>
        <p:xfrm>
          <a:off x="137622" y="2840046"/>
          <a:ext cx="11916756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72252">
                  <a:extLst>
                    <a:ext uri="{9D8B030D-6E8A-4147-A177-3AD203B41FA5}">
                      <a16:colId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v17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v27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v60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23282" y="3289931"/>
            <a:ext cx="3847821" cy="28939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62599" y="3285025"/>
            <a:ext cx="3840585" cy="2888463"/>
          </a:xfrm>
          <a:prstGeom prst="rect">
            <a:avLst/>
          </a:prstGeom>
        </p:spPr>
      </p:pic>
      <p:pic>
        <p:nvPicPr>
          <p:cNvPr id="15" name="Immagine 14" descr="Immagine che contiene testo, schermata, diagramma, Policromia&#10;&#10;Descrizione generata automaticamente">
            <a:extLst>
              <a:ext uri="{FF2B5EF4-FFF2-40B4-BE49-F238E27FC236}">
                <a16:creationId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8" y="3285025"/>
            <a:ext cx="3840585" cy="288846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9E9AB3-B383-85E0-8393-68311D3495EC}"/>
              </a:ext>
            </a:extLst>
          </p:cNvPr>
          <p:cNvSpPr txBox="1"/>
          <p:nvPr/>
        </p:nvSpPr>
        <p:spPr>
          <a:xfrm>
            <a:off x="2723536" y="2349974"/>
            <a:ext cx="6351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</a:t>
            </a:r>
            <a:r>
              <a:rPr lang="it-IT" sz="1600" dirty="0" err="1"/>
              <a:t>element</a:t>
            </a:r>
            <a:r>
              <a:rPr lang="it-IT" sz="1600" dirty="0"/>
              <a:t> stress in </a:t>
            </a:r>
            <a:r>
              <a:rPr lang="it-IT" sz="1600" b="1" dirty="0"/>
              <a:t>HTS</a:t>
            </a:r>
            <a:r>
              <a:rPr lang="it-IT" sz="1600" dirty="0"/>
              <a:t> </a:t>
            </a:r>
            <a:r>
              <a:rPr lang="it-IT" sz="1600" dirty="0" err="1"/>
              <a:t>conductors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652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pPr algn="just"/>
            <a:r>
              <a:rPr lang="it-IT" sz="1800" dirty="0"/>
              <a:t>1. </a:t>
            </a:r>
            <a:r>
              <a:rPr lang="it-IT" sz="1800" dirty="0" err="1"/>
              <a:t>Rigid</a:t>
            </a:r>
            <a:r>
              <a:rPr lang="it-IT" sz="1800" dirty="0"/>
              <a:t> cross-</a:t>
            </a:r>
            <a:r>
              <a:rPr lang="it-IT" sz="1800" dirty="0" err="1"/>
              <a:t>section</a:t>
            </a:r>
            <a:r>
              <a:rPr lang="it-IT" sz="1800" dirty="0"/>
              <a:t> </a:t>
            </a:r>
            <a:r>
              <a:rPr lang="it-IT" sz="1800" dirty="0" err="1"/>
              <a:t>comparison</a:t>
            </a:r>
            <a:endParaRPr lang="en-US" sz="1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1202751" y="1629420"/>
            <a:ext cx="978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cross-</a:t>
            </a:r>
            <a:r>
              <a:rPr lang="it-IT" sz="1600" dirty="0" err="1"/>
              <a:t>sections</a:t>
            </a:r>
            <a:r>
              <a:rPr lang="it-IT" sz="1600" dirty="0"/>
              <a:t> for the </a:t>
            </a:r>
            <a:r>
              <a:rPr lang="it-IT" sz="1600" dirty="0" err="1"/>
              <a:t>dipole</a:t>
            </a:r>
            <a:r>
              <a:rPr lang="it-IT" sz="1600" dirty="0"/>
              <a:t> design are </a:t>
            </a:r>
            <a:r>
              <a:rPr lang="it-IT" sz="1600" dirty="0" err="1"/>
              <a:t>currently</a:t>
            </a:r>
            <a:r>
              <a:rPr lang="it-IT" sz="1600" dirty="0"/>
              <a:t> under </a:t>
            </a:r>
            <a:r>
              <a:rPr lang="it-IT" sz="1600" dirty="0" err="1"/>
              <a:t>investigation</a:t>
            </a:r>
            <a:r>
              <a:rPr lang="it-IT" sz="1600" dirty="0"/>
              <a:t>. The stress </a:t>
            </a:r>
            <a:r>
              <a:rPr lang="it-IT" sz="1600" dirty="0" err="1"/>
              <a:t>results</a:t>
            </a:r>
            <a:r>
              <a:rPr lang="it-IT" sz="1600" dirty="0"/>
              <a:t> of the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 </a:t>
            </a:r>
            <a:r>
              <a:rPr lang="it-IT" sz="1600" dirty="0" err="1"/>
              <a:t>performed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an </a:t>
            </a:r>
            <a:r>
              <a:rPr lang="it-IT" sz="1600" dirty="0" err="1"/>
              <a:t>infinitely</a:t>
            </a:r>
            <a:r>
              <a:rPr lang="it-IT" sz="1600" dirty="0"/>
              <a:t> </a:t>
            </a:r>
            <a:r>
              <a:rPr lang="it-IT" sz="1600" dirty="0" err="1"/>
              <a:t>rigid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are </a:t>
            </a:r>
            <a:r>
              <a:rPr lang="it-IT" sz="1600" dirty="0" err="1"/>
              <a:t>shown</a:t>
            </a:r>
            <a:r>
              <a:rPr lang="it-IT" sz="1600" dirty="0"/>
              <a:t>.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035807"/>
              </p:ext>
            </p:extLst>
          </p:nvPr>
        </p:nvGraphicFramePr>
        <p:xfrm>
          <a:off x="137622" y="2841222"/>
          <a:ext cx="11916756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72252">
                  <a:extLst>
                    <a:ext uri="{9D8B030D-6E8A-4147-A177-3AD203B41FA5}">
                      <a16:colId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v17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v27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v60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23282" y="3289931"/>
            <a:ext cx="3847821" cy="28939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62599" y="3285025"/>
            <a:ext cx="3840585" cy="28884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0288" y="3285025"/>
            <a:ext cx="3840585" cy="288846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9E9AB3-B383-85E0-8393-68311D3495EC}"/>
              </a:ext>
            </a:extLst>
          </p:cNvPr>
          <p:cNvSpPr txBox="1"/>
          <p:nvPr/>
        </p:nvSpPr>
        <p:spPr>
          <a:xfrm>
            <a:off x="2723536" y="2349974"/>
            <a:ext cx="6351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</a:t>
            </a:r>
            <a:r>
              <a:rPr lang="it-IT" sz="1600" dirty="0" err="1"/>
              <a:t>element</a:t>
            </a:r>
            <a:r>
              <a:rPr lang="it-IT" sz="1600" dirty="0"/>
              <a:t> stress in </a:t>
            </a:r>
            <a:r>
              <a:rPr lang="it-IT" sz="1600" b="1" dirty="0"/>
              <a:t>LTS</a:t>
            </a:r>
            <a:r>
              <a:rPr lang="it-IT" sz="1600" dirty="0"/>
              <a:t> </a:t>
            </a:r>
            <a:r>
              <a:rPr lang="it-IT" sz="1600" dirty="0" err="1"/>
              <a:t>conductors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8896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2. Stresses in a </a:t>
            </a:r>
            <a:r>
              <a:rPr lang="it-IT" sz="1800" dirty="0" err="1"/>
              <a:t>real</a:t>
            </a:r>
            <a:r>
              <a:rPr lang="it-IT" sz="1800" dirty="0"/>
              <a:t> </a:t>
            </a:r>
            <a:r>
              <a:rPr lang="it-IT" sz="1800" dirty="0" err="1"/>
              <a:t>structure</a:t>
            </a:r>
            <a:endParaRPr lang="en-US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2FB84D-D79C-C7FF-26D8-89922C30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8815" y="2780761"/>
            <a:ext cx="3854345" cy="289881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587AE4-7941-173F-78F4-9343BD9314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15131" y="2780761"/>
            <a:ext cx="3854345" cy="28988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B5CF697-01FD-A2CF-523E-B7481F7B0C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41447" y="2780762"/>
            <a:ext cx="3854345" cy="289881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1966749" y="1665145"/>
            <a:ext cx="8186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/>
                </a:solidFill>
              </a:rPr>
              <a:t>Version 27</a:t>
            </a:r>
          </a:p>
          <a:p>
            <a:pPr algn="ctr"/>
            <a:r>
              <a:rPr lang="it-IT" sz="10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(</a:t>
            </a:r>
            <a:r>
              <a:rPr lang="it-IT" sz="1600" b="1" dirty="0" err="1"/>
              <a:t>element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) in </a:t>
            </a:r>
            <a:r>
              <a:rPr lang="it-IT" sz="1600" dirty="0" err="1"/>
              <a:t>all</a:t>
            </a:r>
            <a:r>
              <a:rPr lang="it-IT" sz="1600" dirty="0"/>
              <a:t> the </a:t>
            </a:r>
            <a:r>
              <a:rPr lang="it-IT" sz="1600" dirty="0" err="1"/>
              <a:t>layers</a:t>
            </a:r>
            <a:r>
              <a:rPr lang="it-IT" sz="1600" dirty="0"/>
              <a:t> of the </a:t>
            </a:r>
            <a:r>
              <a:rPr lang="it-IT" sz="1600" dirty="0" err="1"/>
              <a:t>magnet</a:t>
            </a:r>
            <a:r>
              <a:rPr lang="it-IT" sz="1600" dirty="0"/>
              <a:t> after </a:t>
            </a:r>
            <a:r>
              <a:rPr lang="it-IT" sz="1600" dirty="0" err="1"/>
              <a:t>powering</a:t>
            </a:r>
            <a:r>
              <a:rPr lang="it-IT" sz="1600" dirty="0"/>
              <a:t>.</a:t>
            </a:r>
            <a:endParaRPr lang="en-US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5C5E06-47DE-FDF4-03F3-AEB2E7D3BCC5}"/>
              </a:ext>
            </a:extLst>
          </p:cNvPr>
          <p:cNvSpPr txBox="1"/>
          <p:nvPr/>
        </p:nvSpPr>
        <p:spPr>
          <a:xfrm>
            <a:off x="1448507" y="5942496"/>
            <a:ext cx="922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The </a:t>
            </a:r>
            <a:r>
              <a:rPr lang="it-IT" sz="1600" dirty="0" err="1"/>
              <a:t>real</a:t>
            </a:r>
            <a:r>
              <a:rPr lang="it-IT" sz="1600" dirty="0"/>
              <a:t>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in the </a:t>
            </a:r>
            <a:r>
              <a:rPr lang="it-IT" sz="1600" dirty="0" err="1"/>
              <a:t>previous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6245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2. Stresses in a </a:t>
            </a:r>
            <a:r>
              <a:rPr lang="it-IT" sz="1800" dirty="0" err="1"/>
              <a:t>real</a:t>
            </a:r>
            <a:r>
              <a:rPr lang="it-IT" sz="1800" dirty="0"/>
              <a:t> </a:t>
            </a:r>
            <a:r>
              <a:rPr lang="it-IT" sz="1800" dirty="0" err="1"/>
              <a:t>structure</a:t>
            </a:r>
            <a:endParaRPr lang="en-US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2FB84D-D79C-C7FF-26D8-89922C30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529" y="2731410"/>
            <a:ext cx="3854344" cy="289881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587AE4-7941-173F-78F4-9343BD9314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32845" y="2731410"/>
            <a:ext cx="3854344" cy="28988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B5CF697-01FD-A2CF-523E-B7481F7B0C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59161" y="2731411"/>
            <a:ext cx="3854344" cy="289881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32DC77-CE44-73B3-80EE-B7FCFCCF1C9F}"/>
              </a:ext>
            </a:extLst>
          </p:cNvPr>
          <p:cNvSpPr txBox="1"/>
          <p:nvPr/>
        </p:nvSpPr>
        <p:spPr>
          <a:xfrm>
            <a:off x="1117406" y="1586772"/>
            <a:ext cx="99571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/>
                </a:solidFill>
              </a:rPr>
              <a:t>Version 27</a:t>
            </a:r>
          </a:p>
          <a:p>
            <a:pPr algn="ctr"/>
            <a:r>
              <a:rPr lang="it-IT" sz="1000" b="1" dirty="0">
                <a:solidFill>
                  <a:schemeClr val="accent1"/>
                </a:solidFill>
              </a:rPr>
              <a:t> </a:t>
            </a:r>
            <a:endParaRPr lang="it-IT" sz="1600" b="1" dirty="0">
              <a:solidFill>
                <a:schemeClr val="accent1"/>
              </a:solidFill>
            </a:endParaRPr>
          </a:p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of the </a:t>
            </a:r>
            <a:r>
              <a:rPr lang="it-IT" sz="1600" dirty="0" err="1"/>
              <a:t>mandrel</a:t>
            </a:r>
            <a:r>
              <a:rPr lang="it-IT" sz="1600" dirty="0"/>
              <a:t> of the </a:t>
            </a:r>
            <a:r>
              <a:rPr lang="it-IT" sz="1600" dirty="0" err="1"/>
              <a:t>magnet</a:t>
            </a:r>
            <a:r>
              <a:rPr lang="it-IT" sz="1600" dirty="0"/>
              <a:t> after </a:t>
            </a:r>
            <a:r>
              <a:rPr lang="it-IT" sz="1600" dirty="0" err="1"/>
              <a:t>prestress</a:t>
            </a:r>
            <a:r>
              <a:rPr lang="it-IT" sz="1600" dirty="0"/>
              <a:t>, </a:t>
            </a:r>
            <a:r>
              <a:rPr lang="it-IT" sz="1600" dirty="0" err="1"/>
              <a:t>cooldown</a:t>
            </a:r>
            <a:r>
              <a:rPr lang="it-IT" sz="1600" dirty="0"/>
              <a:t> and </a:t>
            </a:r>
            <a:r>
              <a:rPr lang="it-IT" sz="1600" dirty="0" err="1"/>
              <a:t>powering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the </a:t>
            </a:r>
            <a:r>
              <a:rPr lang="it-IT" sz="1600" b="1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.</a:t>
            </a:r>
            <a:endParaRPr lang="en-US" sz="1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229E3A-169F-BEA7-B8D5-DAA4BD9C7F3D}"/>
              </a:ext>
            </a:extLst>
          </p:cNvPr>
          <p:cNvSpPr txBox="1"/>
          <p:nvPr/>
        </p:nvSpPr>
        <p:spPr>
          <a:xfrm>
            <a:off x="1448507" y="5909163"/>
            <a:ext cx="922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The </a:t>
            </a:r>
            <a:r>
              <a:rPr lang="it-IT" sz="1600" dirty="0" err="1"/>
              <a:t>real</a:t>
            </a:r>
            <a:r>
              <a:rPr lang="it-IT" sz="1600" dirty="0"/>
              <a:t>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in the </a:t>
            </a:r>
            <a:r>
              <a:rPr lang="it-IT" sz="1600" dirty="0" err="1"/>
              <a:t>previous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936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2. Stresses in a </a:t>
            </a:r>
            <a:r>
              <a:rPr lang="it-IT" sz="1800" dirty="0" err="1"/>
              <a:t>real</a:t>
            </a:r>
            <a:r>
              <a:rPr lang="it-IT" sz="1800" dirty="0"/>
              <a:t> </a:t>
            </a:r>
            <a:r>
              <a:rPr lang="it-IT" sz="1800" dirty="0" err="1"/>
              <a:t>structure</a:t>
            </a:r>
            <a:endParaRPr lang="en-US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2FB84D-D79C-C7FF-26D8-89922C30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8815" y="2661015"/>
            <a:ext cx="3854344" cy="289881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587AE4-7941-173F-78F4-9343BD93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15131" y="2661015"/>
            <a:ext cx="3854344" cy="28988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B5CF697-01FD-A2CF-523E-B7481F7B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41447" y="2661016"/>
            <a:ext cx="3854344" cy="289881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1991604" y="1631050"/>
            <a:ext cx="793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/>
                </a:solidFill>
              </a:rPr>
              <a:t>Version 60</a:t>
            </a:r>
          </a:p>
          <a:p>
            <a:pPr algn="ctr"/>
            <a:r>
              <a:rPr lang="it-IT" sz="10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(</a:t>
            </a:r>
            <a:r>
              <a:rPr lang="it-IT" sz="1600" b="1" dirty="0" err="1"/>
              <a:t>element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) in </a:t>
            </a:r>
            <a:r>
              <a:rPr lang="it-IT" sz="1600" dirty="0" err="1"/>
              <a:t>all</a:t>
            </a:r>
            <a:r>
              <a:rPr lang="it-IT" sz="1600" dirty="0"/>
              <a:t> the </a:t>
            </a:r>
            <a:r>
              <a:rPr lang="it-IT" sz="1600" dirty="0" err="1"/>
              <a:t>layers</a:t>
            </a:r>
            <a:r>
              <a:rPr lang="it-IT" sz="1600" dirty="0"/>
              <a:t> of the </a:t>
            </a:r>
            <a:r>
              <a:rPr lang="it-IT" sz="1600" dirty="0" err="1"/>
              <a:t>magnet</a:t>
            </a:r>
            <a:r>
              <a:rPr lang="it-IT" sz="1600" dirty="0"/>
              <a:t> after </a:t>
            </a:r>
            <a:r>
              <a:rPr lang="it-IT" sz="1600" dirty="0" err="1"/>
              <a:t>powering</a:t>
            </a:r>
            <a:r>
              <a:rPr lang="it-IT" sz="1600" dirty="0"/>
              <a:t>.</a:t>
            </a:r>
            <a:endParaRPr lang="en-US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5C5E06-47DE-FDF4-03F3-AEB2E7D3BCC5}"/>
              </a:ext>
            </a:extLst>
          </p:cNvPr>
          <p:cNvSpPr txBox="1"/>
          <p:nvPr/>
        </p:nvSpPr>
        <p:spPr>
          <a:xfrm>
            <a:off x="1448507" y="5830132"/>
            <a:ext cx="922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The </a:t>
            </a:r>
            <a:r>
              <a:rPr lang="it-IT" sz="1600" dirty="0" err="1"/>
              <a:t>real</a:t>
            </a:r>
            <a:r>
              <a:rPr lang="it-IT" sz="1600" dirty="0"/>
              <a:t>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in the </a:t>
            </a:r>
            <a:r>
              <a:rPr lang="it-IT" sz="1600" dirty="0" err="1"/>
              <a:t>previous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5554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2. Stresses in a </a:t>
            </a:r>
            <a:r>
              <a:rPr lang="it-IT" sz="1800" dirty="0" err="1"/>
              <a:t>real</a:t>
            </a:r>
            <a:r>
              <a:rPr lang="it-IT" sz="1800" dirty="0"/>
              <a:t> </a:t>
            </a:r>
            <a:r>
              <a:rPr lang="it-IT" sz="1800" dirty="0" err="1"/>
              <a:t>structure</a:t>
            </a:r>
            <a:endParaRPr lang="en-US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2FB84D-D79C-C7FF-26D8-89922C30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529" y="2774954"/>
            <a:ext cx="3854344" cy="28988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587AE4-7941-173F-78F4-9343BD9314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32845" y="2774954"/>
            <a:ext cx="3854344" cy="28988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B5CF697-01FD-A2CF-523E-B7481F7B0C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59161" y="2774955"/>
            <a:ext cx="3854344" cy="28988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32DC77-CE44-73B3-80EE-B7FCFCCF1C9F}"/>
              </a:ext>
            </a:extLst>
          </p:cNvPr>
          <p:cNvSpPr txBox="1"/>
          <p:nvPr/>
        </p:nvSpPr>
        <p:spPr>
          <a:xfrm>
            <a:off x="1117406" y="1664383"/>
            <a:ext cx="9957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/>
                </a:solidFill>
              </a:rPr>
              <a:t>Version 60</a:t>
            </a:r>
          </a:p>
          <a:p>
            <a:pPr algn="ctr"/>
            <a:r>
              <a:rPr lang="it-IT" sz="10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of the </a:t>
            </a:r>
            <a:r>
              <a:rPr lang="it-IT" sz="1600" dirty="0" err="1"/>
              <a:t>mandrel</a:t>
            </a:r>
            <a:r>
              <a:rPr lang="it-IT" sz="1600" dirty="0"/>
              <a:t> of the </a:t>
            </a:r>
            <a:r>
              <a:rPr lang="it-IT" sz="1600" dirty="0" err="1"/>
              <a:t>magnet</a:t>
            </a:r>
            <a:r>
              <a:rPr lang="it-IT" sz="1600" dirty="0"/>
              <a:t> after </a:t>
            </a:r>
            <a:r>
              <a:rPr lang="it-IT" sz="1600" dirty="0" err="1"/>
              <a:t>prestress</a:t>
            </a:r>
            <a:r>
              <a:rPr lang="it-IT" sz="1600" dirty="0"/>
              <a:t>, </a:t>
            </a:r>
            <a:r>
              <a:rPr lang="it-IT" sz="1600" dirty="0" err="1"/>
              <a:t>cooldown</a:t>
            </a:r>
            <a:r>
              <a:rPr lang="it-IT" sz="1600" dirty="0"/>
              <a:t> and </a:t>
            </a:r>
            <a:r>
              <a:rPr lang="it-IT" sz="1600" dirty="0" err="1"/>
              <a:t>powering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the </a:t>
            </a:r>
            <a:r>
              <a:rPr lang="it-IT" sz="1600" b="1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.</a:t>
            </a:r>
            <a:endParaRPr lang="en-US" sz="1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229E3A-169F-BEA7-B8D5-DAA4BD9C7F3D}"/>
              </a:ext>
            </a:extLst>
          </p:cNvPr>
          <p:cNvSpPr txBox="1"/>
          <p:nvPr/>
        </p:nvSpPr>
        <p:spPr>
          <a:xfrm>
            <a:off x="1448507" y="5909163"/>
            <a:ext cx="922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The </a:t>
            </a:r>
            <a:r>
              <a:rPr lang="it-IT" sz="1600" dirty="0" err="1"/>
              <a:t>real</a:t>
            </a:r>
            <a:r>
              <a:rPr lang="it-IT" sz="1600" dirty="0"/>
              <a:t>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in the </a:t>
            </a:r>
            <a:r>
              <a:rPr lang="it-IT" sz="1600" dirty="0" err="1"/>
              <a:t>previous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2513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2A79FFA-95C2-D3A2-CD88-6BBCAC36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B5D827A1-EE22-8CE8-7BE9-6499B4236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sz="1800" dirty="0"/>
              <a:t>3. Cross-</a:t>
            </a:r>
            <a:r>
              <a:rPr lang="it-IT" sz="1800" dirty="0" err="1"/>
              <a:t>section</a:t>
            </a:r>
            <a:r>
              <a:rPr lang="it-IT" sz="1800" dirty="0"/>
              <a:t> of REBCO </a:t>
            </a:r>
            <a:r>
              <a:rPr lang="it-IT" sz="1800" dirty="0" err="1"/>
              <a:t>coated</a:t>
            </a:r>
            <a:r>
              <a:rPr lang="it-IT" sz="1800" dirty="0"/>
              <a:t> </a:t>
            </a:r>
            <a:r>
              <a:rPr lang="it-IT" sz="1800" dirty="0" err="1"/>
              <a:t>conductors</a:t>
            </a:r>
            <a:endParaRPr lang="en-US" sz="180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C6A7C5-9243-B5D3-EF36-7799E09597E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BDA150-0A79-7114-31AD-3BA6EFA10A8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id="{0EC8E176-1FDB-4DAA-B30E-929C1BCCE9B0}"/>
              </a:ext>
            </a:extLst>
          </p:cNvPr>
          <p:cNvSpPr txBox="1"/>
          <p:nvPr/>
        </p:nvSpPr>
        <p:spPr>
          <a:xfrm>
            <a:off x="576073" y="1678428"/>
            <a:ext cx="5729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Preliminary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analysis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with REBCO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coated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conductors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in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insert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of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magnet</a:t>
            </a:r>
            <a:r>
              <a:rPr lang="it-IT" sz="1600" dirty="0">
                <a:solidFill>
                  <a:schemeClr val="tx2"/>
                </a:solidFill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Assumption</a:t>
            </a:r>
            <a:r>
              <a:rPr lang="it-IT" sz="1600" dirty="0">
                <a:solidFill>
                  <a:schemeClr val="tx2"/>
                </a:solidFill>
              </a:rPr>
              <a:t>s: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Each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it-IT" sz="1600" dirty="0">
                <a:solidFill>
                  <a:schemeClr val="tx2"/>
                </a:solidFill>
              </a:rPr>
              <a:t>STAR</a:t>
            </a:r>
            <a:r>
              <a:rPr lang="it-IT" sz="1600" baseline="30000" dirty="0">
                <a:solidFill>
                  <a:schemeClr val="tx2"/>
                </a:solidFill>
              </a:rPr>
              <a:t>®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wire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considered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as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current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line (in the ROXIE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program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The 6 around 1 cable </a:t>
            </a:r>
            <a:r>
              <a:rPr lang="it-IT" sz="1600" dirty="0" err="1">
                <a:solidFill>
                  <a:schemeClr val="tx2"/>
                </a:solidFill>
              </a:rPr>
              <a:t>is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modeled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as 6 current lines distributed in 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circle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chemeClr val="tx2"/>
                </a:solidFill>
              </a:rPr>
              <a:t>(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STAR = strand, 6 around 1 = cable)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461E5-ECA8-C876-780C-68C70737C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77" y="3915761"/>
            <a:ext cx="4441867" cy="2413937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9D0690F0-60E5-62D3-6BC4-AC07E528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817" y="4216016"/>
            <a:ext cx="1532823" cy="170770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5BDF572-DB04-1E5A-53F6-06B1B601E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410" y="4336416"/>
            <a:ext cx="1598784" cy="141559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C4882710-B1C9-7825-4616-80CB724BC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207" y="878740"/>
            <a:ext cx="4086779" cy="2967506"/>
          </a:xfrm>
          <a:prstGeom prst="rect">
            <a:avLst/>
          </a:prstGeom>
        </p:spPr>
      </p:pic>
      <p:cxnSp>
        <p:nvCxnSpPr>
          <p:cNvPr id="15" name="Straight Arrow Connector 13">
            <a:extLst>
              <a:ext uri="{FF2B5EF4-FFF2-40B4-BE49-F238E27FC236}">
                <a16:creationId xmlns:a16="http://schemas.microsoft.com/office/drawing/2014/main" id="{5CAC2980-36ED-BE46-9AA6-1E948D273D42}"/>
              </a:ext>
            </a:extLst>
          </p:cNvPr>
          <p:cNvCxnSpPr>
            <a:cxnSpLocks/>
          </p:cNvCxnSpPr>
          <p:nvPr/>
        </p:nvCxnSpPr>
        <p:spPr>
          <a:xfrm flipV="1">
            <a:off x="3352800" y="5065984"/>
            <a:ext cx="4191496" cy="9132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62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2A79FFA-95C2-D3A2-CD88-6BBCAC36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B5D827A1-EE22-8CE8-7BE9-6499B4236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sz="1800" dirty="0"/>
              <a:t>3. Cross-</a:t>
            </a:r>
            <a:r>
              <a:rPr lang="it-IT" sz="1800" dirty="0" err="1"/>
              <a:t>section</a:t>
            </a:r>
            <a:r>
              <a:rPr lang="it-IT" sz="1800" dirty="0"/>
              <a:t> of REBCO </a:t>
            </a:r>
            <a:r>
              <a:rPr lang="it-IT" sz="1800" dirty="0" err="1"/>
              <a:t>coated</a:t>
            </a:r>
            <a:r>
              <a:rPr lang="it-IT" sz="1800" dirty="0"/>
              <a:t> </a:t>
            </a:r>
            <a:r>
              <a:rPr lang="it-IT" sz="1800" dirty="0" err="1"/>
              <a:t>conductors</a:t>
            </a:r>
            <a:endParaRPr lang="en-US" sz="180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C6A7C5-9243-B5D3-EF36-7799E09597E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BDA150-0A79-7114-31AD-3BA6EFA10A8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4D7C77AD-A619-87EB-9D7B-4EBBF872B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704279"/>
              </p:ext>
            </p:extLst>
          </p:nvPr>
        </p:nvGraphicFramePr>
        <p:xfrm>
          <a:off x="7089354" y="4859082"/>
          <a:ext cx="3919974" cy="11277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06658">
                  <a:extLst>
                    <a:ext uri="{9D8B030D-6E8A-4147-A177-3AD203B41FA5}">
                      <a16:colId xmlns:a16="http://schemas.microsoft.com/office/drawing/2014/main" val="1101267897"/>
                    </a:ext>
                  </a:extLst>
                </a:gridCol>
                <a:gridCol w="1306658">
                  <a:extLst>
                    <a:ext uri="{9D8B030D-6E8A-4147-A177-3AD203B41FA5}">
                      <a16:colId xmlns:a16="http://schemas.microsoft.com/office/drawing/2014/main" val="2286249828"/>
                    </a:ext>
                  </a:extLst>
                </a:gridCol>
                <a:gridCol w="1306658">
                  <a:extLst>
                    <a:ext uri="{9D8B030D-6E8A-4147-A177-3AD203B41FA5}">
                      <a16:colId xmlns:a16="http://schemas.microsoft.com/office/drawing/2014/main" val="2557494140"/>
                    </a:ext>
                  </a:extLst>
                </a:gridCol>
              </a:tblGrid>
              <a:tr h="2663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Margin</a:t>
                      </a:r>
                      <a:endParaRPr lang="en-US" sz="1400" b="1" i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780021"/>
                  </a:ext>
                </a:extLst>
              </a:tr>
              <a:tr h="26636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HTS - REBCO</a:t>
                      </a:r>
                      <a:endParaRPr 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LTS1</a:t>
                      </a:r>
                      <a:endParaRPr 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LTS2</a:t>
                      </a:r>
                      <a:endParaRPr lang="en-US" sz="1400" b="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1493391"/>
                  </a:ext>
                </a:extLst>
              </a:tr>
              <a:tr h="26636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80.3%</a:t>
                      </a:r>
                      <a:endParaRPr 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81.5%</a:t>
                      </a:r>
                      <a:endParaRPr lang="en-US" sz="1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80.4%</a:t>
                      </a:r>
                      <a:endParaRPr lang="en-US" sz="1400" b="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0449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2122AF8-FCE5-F70F-7E60-6E3E47975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42" y="2711933"/>
            <a:ext cx="4259024" cy="3448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249EB-55E6-B34F-0E0E-777DCDA11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7344" y="1403593"/>
            <a:ext cx="4141984" cy="31996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428546-6EBB-F2BB-90CE-F6457E360D92}"/>
              </a:ext>
            </a:extLst>
          </p:cNvPr>
          <p:cNvSpPr txBox="1"/>
          <p:nvPr/>
        </p:nvSpPr>
        <p:spPr>
          <a:xfrm>
            <a:off x="799640" y="1752149"/>
            <a:ext cx="598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Cross-</a:t>
            </a:r>
            <a:r>
              <a:rPr lang="it-IT" sz="1600" dirty="0" err="1"/>
              <a:t>section</a:t>
            </a:r>
            <a:r>
              <a:rPr lang="it-IT" sz="1600" dirty="0"/>
              <a:t> </a:t>
            </a:r>
            <a:r>
              <a:rPr lang="it-IT" sz="1600" dirty="0" err="1"/>
              <a:t>where</a:t>
            </a:r>
            <a:r>
              <a:rPr lang="it-IT" sz="1600" dirty="0"/>
              <a:t> the HTS </a:t>
            </a:r>
            <a:r>
              <a:rPr lang="it-IT" sz="1600" dirty="0" err="1"/>
              <a:t>conductors</a:t>
            </a:r>
            <a:r>
              <a:rPr lang="it-IT" sz="1600" dirty="0"/>
              <a:t> are 6 </a:t>
            </a:r>
            <a:r>
              <a:rPr lang="it-IT" sz="1600" dirty="0" err="1"/>
              <a:t>around</a:t>
            </a:r>
            <a:r>
              <a:rPr lang="it-IT" sz="1600" dirty="0"/>
              <a:t> 1 cables. The LTS </a:t>
            </a:r>
            <a:r>
              <a:rPr lang="it-IT" sz="1600" dirty="0" err="1"/>
              <a:t>conductors</a:t>
            </a:r>
            <a:r>
              <a:rPr lang="it-IT" sz="1600" dirty="0"/>
              <a:t> are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shown</a:t>
            </a:r>
            <a:r>
              <a:rPr lang="it-IT" sz="1600" dirty="0"/>
              <a:t> </a:t>
            </a:r>
            <a:r>
              <a:rPr lang="it-IT" sz="1600" dirty="0" err="1"/>
              <a:t>before</a:t>
            </a:r>
            <a:r>
              <a:rPr lang="it-IT" sz="1600" dirty="0"/>
              <a:t>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151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58D01B-FEBD-254F-BD19-2A4C360E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601089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Introduction</a:t>
            </a:r>
          </a:p>
          <a:p>
            <a:pPr marL="342900" indent="-342900">
              <a:buAutoNum type="arabicPeriod"/>
            </a:pPr>
            <a:r>
              <a:rPr lang="en-US" sz="1600" dirty="0"/>
              <a:t>Assumptions</a:t>
            </a:r>
            <a:endParaRPr lang="en-US" sz="1600" u="sng" dirty="0"/>
          </a:p>
          <a:p>
            <a:pPr marL="342900" indent="-342900">
              <a:buAutoNum type="arabicPeriod"/>
            </a:pPr>
            <a:r>
              <a:rPr lang="en-US" sz="1600" dirty="0"/>
              <a:t>Conductor material properties</a:t>
            </a:r>
          </a:p>
          <a:p>
            <a:pPr marL="342900" indent="-342900">
              <a:buAutoNum type="arabicPeriod"/>
            </a:pPr>
            <a:r>
              <a:rPr lang="en-US" sz="1600" dirty="0"/>
              <a:t>Element solution for stresses </a:t>
            </a:r>
          </a:p>
          <a:p>
            <a:pPr marL="342900" indent="-342900">
              <a:buAutoNum type="arabicPeriod"/>
            </a:pPr>
            <a:r>
              <a:rPr lang="en-US" sz="1600" dirty="0"/>
              <a:t>Structural limits</a:t>
            </a:r>
          </a:p>
          <a:p>
            <a:pPr marL="342900" indent="-342900">
              <a:buAutoNum type="arabicPeriod"/>
            </a:pPr>
            <a:r>
              <a:rPr lang="en-US" sz="1600" dirty="0"/>
              <a:t>Rigid structure vs Real structure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DC82F3-74AD-8949-9F17-1567DC76273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490DF6-1102-F143-8014-9996BF442A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69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58D01B-FEBD-254F-BD19-2A4C360E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571592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</a:rPr>
              <a:t>Introduction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Assumptions</a:t>
            </a:r>
            <a:endParaRPr lang="en-US" sz="1600" u="sng" dirty="0">
              <a:solidFill>
                <a:schemeClr val="bg2"/>
              </a:solidFill>
            </a:endParaRP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Conductor material properties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Element solution for stresses 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Structural limits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Rigid structure vs Real structure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28B4C86-41B5-E142-AFEC-E47601FFC56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81573" y="1571592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>
                <a:solidFill>
                  <a:schemeClr val="bg2"/>
                </a:solidFill>
              </a:rPr>
              <a:t>S</a:t>
            </a:r>
            <a:r>
              <a:rPr lang="en-US" sz="1600" dirty="0" err="1">
                <a:solidFill>
                  <a:schemeClr val="bg2"/>
                </a:solidFill>
              </a:rPr>
              <a:t>tructure</a:t>
            </a:r>
            <a:r>
              <a:rPr lang="en-US" sz="1600" dirty="0">
                <a:solidFill>
                  <a:schemeClr val="bg2"/>
                </a:solidFill>
              </a:rPr>
              <a:t> design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Components description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Cross-section results in a rigid structure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Structure design optimization 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Stress results with optimized key position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3B1F55A-8900-7B46-9E88-0B9C5510B56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87073" y="1571592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</a:rPr>
              <a:t>Cross-section study 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Rigid cross-section comparison </a:t>
            </a:r>
          </a:p>
          <a:p>
            <a:pPr marL="342900" indent="-342900">
              <a:buClr>
                <a:schemeClr val="bg2"/>
              </a:buClr>
              <a:buFont typeface="Arial"/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Stresses in a real structure </a:t>
            </a:r>
          </a:p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Cross-section of REBCO coated conductors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CFB5BE4-5026-AB4D-ACE7-77642B10D8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92574" y="1571592"/>
            <a:ext cx="2589828" cy="42618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Conclusion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DC82F3-74AD-8949-9F17-1567DC76273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490DF6-1102-F143-8014-9996BF442A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71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C061E496-D01D-8872-F152-A54C2BDD0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7852C39-15E9-8BEF-5CDD-D3987A7B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425C25A-F69B-0E81-419C-18E545FB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EB3E7B-46C1-D9D6-D42F-0AF804F7E84B}"/>
              </a:ext>
            </a:extLst>
          </p:cNvPr>
          <p:cNvSpPr txBox="1"/>
          <p:nvPr/>
        </p:nvSpPr>
        <p:spPr>
          <a:xfrm>
            <a:off x="573619" y="1328057"/>
            <a:ext cx="106144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000" dirty="0"/>
              <a:t>The </a:t>
            </a:r>
            <a:r>
              <a:rPr lang="it-IT" sz="2000" dirty="0" err="1"/>
              <a:t>equivalent</a:t>
            </a:r>
            <a:r>
              <a:rPr lang="it-IT" sz="2000" dirty="0"/>
              <a:t> stresses </a:t>
            </a:r>
            <a:r>
              <a:rPr lang="it-IT" sz="2000" dirty="0" err="1"/>
              <a:t>evaluted</a:t>
            </a:r>
            <a:r>
              <a:rPr lang="it-IT" sz="2000" dirty="0"/>
              <a:t> in the HTS and LTS </a:t>
            </a:r>
            <a:r>
              <a:rPr lang="it-IT" sz="2000" dirty="0" err="1"/>
              <a:t>conductors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shown</a:t>
            </a:r>
            <a:r>
              <a:rPr lang="it-IT" sz="2000" dirty="0"/>
              <a:t> </a:t>
            </a:r>
            <a:r>
              <a:rPr lang="it-IT" sz="2000" dirty="0" err="1"/>
              <a:t>reasonable</a:t>
            </a:r>
            <a:r>
              <a:rPr lang="it-IT" sz="2000" dirty="0"/>
              <a:t> </a:t>
            </a:r>
            <a:r>
              <a:rPr lang="it-IT" sz="2000" dirty="0" err="1"/>
              <a:t>results</a:t>
            </a:r>
            <a:r>
              <a:rPr lang="it-IT" sz="2000" dirty="0"/>
              <a:t>; </a:t>
            </a:r>
            <a:r>
              <a:rPr lang="it-IT" sz="2000" dirty="0" err="1"/>
              <a:t>however</a:t>
            </a:r>
            <a:r>
              <a:rPr lang="it-IT" sz="2000" dirty="0"/>
              <a:t>, the </a:t>
            </a:r>
            <a:r>
              <a:rPr lang="it-IT" sz="2000" dirty="0" err="1"/>
              <a:t>real</a:t>
            </a:r>
            <a:r>
              <a:rPr lang="it-IT" sz="2000" dirty="0"/>
              <a:t> </a:t>
            </a:r>
            <a:r>
              <a:rPr lang="it-IT" sz="2000" dirty="0" err="1"/>
              <a:t>mechanical</a:t>
            </a:r>
            <a:r>
              <a:rPr lang="it-IT" sz="2000" dirty="0"/>
              <a:t> </a:t>
            </a:r>
            <a:r>
              <a:rPr lang="it-IT" sz="2000" dirty="0" err="1"/>
              <a:t>structure</a:t>
            </a:r>
            <a:r>
              <a:rPr lang="it-IT" sz="2000" dirty="0"/>
              <a:t> </a:t>
            </a:r>
            <a:r>
              <a:rPr lang="it-IT" sz="2000" dirty="0" err="1"/>
              <a:t>requires</a:t>
            </a:r>
            <a:r>
              <a:rPr lang="it-IT" sz="2000" dirty="0"/>
              <a:t> more </a:t>
            </a:r>
            <a:r>
              <a:rPr lang="it-IT" sz="2000" dirty="0" err="1"/>
              <a:t>investigation</a:t>
            </a:r>
            <a:r>
              <a:rPr lang="it-IT" sz="2000" dirty="0"/>
              <a:t> in </a:t>
            </a:r>
            <a:r>
              <a:rPr lang="it-IT" sz="2000" dirty="0" err="1"/>
              <a:t>order</a:t>
            </a:r>
            <a:r>
              <a:rPr lang="it-IT" sz="2000" dirty="0"/>
              <a:t> to reduce the high stresses in the </a:t>
            </a:r>
            <a:r>
              <a:rPr lang="it-IT" sz="2000" dirty="0" err="1"/>
              <a:t>spar</a:t>
            </a:r>
            <a:r>
              <a:rPr lang="it-IT" sz="2000" dirty="0"/>
              <a:t> and in the </a:t>
            </a:r>
            <a:r>
              <a:rPr lang="it-IT" sz="2000" dirty="0" err="1"/>
              <a:t>ribs</a:t>
            </a:r>
            <a:r>
              <a:rPr lang="it-IT" sz="2000" dirty="0"/>
              <a:t> of the </a:t>
            </a:r>
            <a:r>
              <a:rPr lang="it-IT" sz="2000" dirty="0" err="1"/>
              <a:t>mandrel</a:t>
            </a:r>
            <a:r>
              <a:rPr lang="it-IT" sz="2000" dirty="0"/>
              <a:t> in </a:t>
            </a:r>
            <a:r>
              <a:rPr lang="it-IT" sz="2000" dirty="0" err="1"/>
              <a:t>layers</a:t>
            </a:r>
            <a:r>
              <a:rPr lang="it-IT" sz="2000" dirty="0"/>
              <a:t> 1 and 2.</a:t>
            </a:r>
          </a:p>
          <a:p>
            <a:pPr algn="just"/>
            <a:endParaRPr lang="it-IT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possible</a:t>
            </a:r>
            <a:r>
              <a:rPr lang="it-IT" sz="2000" dirty="0"/>
              <a:t> cross-</a:t>
            </a:r>
            <a:r>
              <a:rPr lang="it-IT" sz="2000" dirty="0" err="1"/>
              <a:t>sections</a:t>
            </a:r>
            <a:r>
              <a:rPr lang="it-IT" sz="2000" dirty="0"/>
              <a:t> are </a:t>
            </a:r>
            <a:r>
              <a:rPr lang="it-IT" sz="2000" dirty="0" err="1"/>
              <a:t>currently</a:t>
            </a:r>
            <a:r>
              <a:rPr lang="it-IT" sz="2000" dirty="0"/>
              <a:t> under </a:t>
            </a:r>
            <a:r>
              <a:rPr lang="it-IT" sz="2000" dirty="0" err="1"/>
              <a:t>studying</a:t>
            </a:r>
            <a:r>
              <a:rPr lang="it-IT" sz="2000" dirty="0"/>
              <a:t> in </a:t>
            </a:r>
            <a:r>
              <a:rPr lang="it-IT" sz="2000" dirty="0" err="1"/>
              <a:t>order</a:t>
            </a:r>
            <a:r>
              <a:rPr lang="it-IT" sz="2000" dirty="0"/>
              <a:t> to </a:t>
            </a:r>
            <a:r>
              <a:rPr lang="it-IT" sz="2000" dirty="0" err="1"/>
              <a:t>find</a:t>
            </a:r>
            <a:r>
              <a:rPr lang="it-IT" sz="2000" dirty="0"/>
              <a:t> a balance </a:t>
            </a:r>
            <a:r>
              <a:rPr lang="it-IT" sz="2000" dirty="0" err="1"/>
              <a:t>between</a:t>
            </a:r>
            <a:r>
              <a:rPr lang="it-IT" sz="2000" dirty="0"/>
              <a:t> the </a:t>
            </a:r>
            <a:r>
              <a:rPr lang="it-IT" sz="2000" dirty="0" err="1"/>
              <a:t>mechanical</a:t>
            </a:r>
            <a:r>
              <a:rPr lang="it-IT" sz="2000" dirty="0"/>
              <a:t> performances and the </a:t>
            </a:r>
            <a:r>
              <a:rPr lang="it-IT" sz="2000" dirty="0" err="1"/>
              <a:t>quench</a:t>
            </a:r>
            <a:r>
              <a:rPr lang="it-IT" sz="2000" dirty="0"/>
              <a:t> </a:t>
            </a:r>
            <a:r>
              <a:rPr lang="it-IT" sz="2000" dirty="0" err="1"/>
              <a:t>protection</a:t>
            </a:r>
            <a:r>
              <a:rPr lang="it-IT" sz="2000" dirty="0"/>
              <a:t> of the </a:t>
            </a:r>
            <a:r>
              <a:rPr lang="it-IT" sz="2000" dirty="0" err="1"/>
              <a:t>magnet</a:t>
            </a:r>
            <a:r>
              <a:rPr lang="it-IT" sz="2000" dirty="0"/>
              <a:t>. A more </a:t>
            </a:r>
            <a:r>
              <a:rPr lang="it-IT" sz="2000" dirty="0" err="1"/>
              <a:t>detailed</a:t>
            </a:r>
            <a:r>
              <a:rPr lang="it-IT" sz="2000" dirty="0"/>
              <a:t> </a:t>
            </a:r>
            <a:r>
              <a:rPr lang="it-IT" sz="2000" dirty="0" err="1"/>
              <a:t>examination</a:t>
            </a:r>
            <a:r>
              <a:rPr lang="it-IT" sz="2000" dirty="0"/>
              <a:t> </a:t>
            </a:r>
            <a:r>
              <a:rPr lang="it-IT" sz="2000" dirty="0" err="1"/>
              <a:t>taking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account a </a:t>
            </a:r>
            <a:r>
              <a:rPr lang="it-IT" sz="2000" dirty="0" err="1"/>
              <a:t>real</a:t>
            </a:r>
            <a:r>
              <a:rPr lang="it-IT" sz="2000" dirty="0"/>
              <a:t> </a:t>
            </a:r>
            <a:r>
              <a:rPr lang="it-IT" sz="2000" dirty="0" err="1"/>
              <a:t>mechanical</a:t>
            </a:r>
            <a:r>
              <a:rPr lang="it-IT" sz="2000" dirty="0"/>
              <a:t> </a:t>
            </a:r>
            <a:r>
              <a:rPr lang="it-IT" sz="2000" dirty="0" err="1"/>
              <a:t>structure</a:t>
            </a:r>
            <a:r>
              <a:rPr lang="it-IT" sz="2000" dirty="0"/>
              <a:t> </a:t>
            </a:r>
            <a:r>
              <a:rPr lang="it-IT" sz="2000" dirty="0" err="1"/>
              <a:t>needs</a:t>
            </a:r>
            <a:r>
              <a:rPr lang="it-IT" sz="2000" dirty="0"/>
              <a:t> to be </a:t>
            </a:r>
            <a:r>
              <a:rPr lang="it-IT" sz="2000" dirty="0" err="1"/>
              <a:t>done</a:t>
            </a:r>
            <a:r>
              <a:rPr lang="it-IT" sz="2000" dirty="0"/>
              <a:t>.</a:t>
            </a:r>
          </a:p>
          <a:p>
            <a:pPr algn="just"/>
            <a:endParaRPr lang="it-IT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000" dirty="0" err="1"/>
              <a:t>Regarding</a:t>
            </a:r>
            <a:r>
              <a:rPr lang="it-IT" sz="2000" dirty="0"/>
              <a:t> the </a:t>
            </a:r>
            <a:r>
              <a:rPr lang="it-IT" sz="2000" dirty="0" err="1"/>
              <a:t>analysis</a:t>
            </a:r>
            <a:r>
              <a:rPr lang="it-IT" sz="2000" dirty="0"/>
              <a:t> of the REBCO </a:t>
            </a:r>
            <a:r>
              <a:rPr lang="it-IT" sz="2000" dirty="0" err="1"/>
              <a:t>coated</a:t>
            </a:r>
            <a:r>
              <a:rPr lang="it-IT" sz="2000" dirty="0"/>
              <a:t> </a:t>
            </a:r>
            <a:r>
              <a:rPr lang="it-IT" sz="2000" dirty="0" err="1"/>
              <a:t>conductor</a:t>
            </a:r>
            <a:r>
              <a:rPr lang="it-IT" sz="2000" dirty="0"/>
              <a:t> </a:t>
            </a:r>
            <a:r>
              <a:rPr lang="it-IT" sz="2000" dirty="0" err="1"/>
              <a:t>insert</a:t>
            </a:r>
            <a:r>
              <a:rPr lang="it-IT" sz="2000" dirty="0"/>
              <a:t>, an </a:t>
            </a:r>
            <a:r>
              <a:rPr lang="it-IT" sz="2000" dirty="0" err="1"/>
              <a:t>optimized</a:t>
            </a:r>
            <a:r>
              <a:rPr lang="it-IT" sz="2000" dirty="0"/>
              <a:t> cross-</a:t>
            </a:r>
            <a:r>
              <a:rPr lang="it-IT" sz="2000" dirty="0" err="1"/>
              <a:t>section</a:t>
            </a:r>
            <a:r>
              <a:rPr lang="it-IT" sz="2000" dirty="0"/>
              <a:t> for the field </a:t>
            </a:r>
            <a:r>
              <a:rPr lang="it-IT" sz="2000" dirty="0" err="1"/>
              <a:t>quality</a:t>
            </a:r>
            <a:r>
              <a:rPr lang="it-IT" sz="2000" dirty="0"/>
              <a:t> and for the </a:t>
            </a:r>
            <a:r>
              <a:rPr lang="it-IT" sz="2000" dirty="0" err="1"/>
              <a:t>quantity</a:t>
            </a:r>
            <a:r>
              <a:rPr lang="it-IT" sz="2000" dirty="0"/>
              <a:t> of </a:t>
            </a:r>
            <a:r>
              <a:rPr lang="it-IT" sz="2000" dirty="0" err="1"/>
              <a:t>conductors</a:t>
            </a:r>
            <a:r>
              <a:rPr lang="it-IT" sz="2000" dirty="0"/>
              <a:t> </a:t>
            </a:r>
            <a:r>
              <a:rPr lang="it-IT" sz="2000" dirty="0" err="1"/>
              <a:t>utilized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under </a:t>
            </a:r>
            <a:r>
              <a:rPr lang="it-IT" sz="2000" dirty="0" err="1"/>
              <a:t>investigation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2296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3C09-963A-4F01-9929-BE1BEC95F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464375"/>
            <a:ext cx="10972799" cy="542922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7F89B-51C5-4496-9128-A42069336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215411"/>
            <a:ext cx="10862283" cy="49756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US MDP (in particular, the “20 T working group”)</a:t>
            </a:r>
          </a:p>
          <a:p>
            <a:pPr marL="171450" lvl="1" indent="0" algn="just">
              <a:buClr>
                <a:schemeClr val="tx2"/>
              </a:buClr>
              <a:buNone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LBNL</a:t>
            </a:r>
            <a:r>
              <a:rPr lang="en-US" sz="1800" dirty="0">
                <a:solidFill>
                  <a:schemeClr val="tx1"/>
                </a:solidFill>
              </a:rPr>
              <a:t>: D. </a:t>
            </a:r>
            <a:r>
              <a:rPr lang="en-US" sz="1800" dirty="0" err="1">
                <a:solidFill>
                  <a:schemeClr val="tx1"/>
                </a:solidFill>
              </a:rPr>
              <a:t>Arbelaez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altLang="en-US" sz="1800" dirty="0">
                <a:solidFill>
                  <a:schemeClr val="tx1"/>
                </a:solidFill>
              </a:rPr>
              <a:t>E. </a:t>
            </a:r>
            <a:r>
              <a:rPr lang="en-US" altLang="en-US" sz="1800" dirty="0" err="1">
                <a:solidFill>
                  <a:schemeClr val="tx1"/>
                </a:solidFill>
              </a:rPr>
              <a:t>Anderssen</a:t>
            </a:r>
            <a:r>
              <a:rPr lang="en-US" altLang="en-US" sz="1800" dirty="0">
                <a:solidFill>
                  <a:schemeClr val="tx1"/>
                </a:solidFill>
              </a:rPr>
              <a:t>,</a:t>
            </a:r>
            <a:r>
              <a:rPr lang="en-US" sz="1800" dirty="0">
                <a:solidFill>
                  <a:schemeClr val="tx1"/>
                </a:solidFill>
              </a:rPr>
              <a:t> L. </a:t>
            </a:r>
            <a:r>
              <a:rPr lang="en-US" sz="1800" dirty="0" err="1">
                <a:solidFill>
                  <a:schemeClr val="tx1"/>
                </a:solidFill>
              </a:rPr>
              <a:t>Brouwer</a:t>
            </a:r>
            <a:r>
              <a:rPr lang="en-US" sz="1800" dirty="0">
                <a:solidFill>
                  <a:schemeClr val="tx1"/>
                </a:solidFill>
              </a:rPr>
              <a:t>, M. </a:t>
            </a:r>
            <a:r>
              <a:rPr lang="en-US" sz="1800" dirty="0" err="1">
                <a:solidFill>
                  <a:schemeClr val="tx1"/>
                </a:solidFill>
              </a:rPr>
              <a:t>Naus</a:t>
            </a:r>
            <a:r>
              <a:rPr lang="en-US" sz="1800" dirty="0">
                <a:solidFill>
                  <a:schemeClr val="tx1"/>
                </a:solidFill>
              </a:rPr>
              <a:t>, L. Garcia Fajardo, J.L. Rudeiros Fernandez, M. </a:t>
            </a:r>
            <a:r>
              <a:rPr lang="en-US" sz="1800" dirty="0" err="1">
                <a:solidFill>
                  <a:schemeClr val="tx1"/>
                </a:solidFill>
              </a:rPr>
              <a:t>Juchno</a:t>
            </a:r>
            <a:r>
              <a:rPr lang="en-US" sz="1800" dirty="0">
                <a:solidFill>
                  <a:schemeClr val="tx1"/>
                </a:solidFill>
              </a:rPr>
              <a:t>, S. Prestemon, T. Shen, R. </a:t>
            </a:r>
            <a:r>
              <a:rPr lang="en-US" sz="1800" dirty="0" err="1">
                <a:solidFill>
                  <a:schemeClr val="tx1"/>
                </a:solidFill>
              </a:rPr>
              <a:t>Teyber</a:t>
            </a:r>
            <a:r>
              <a:rPr lang="en-US" sz="1800" dirty="0">
                <a:solidFill>
                  <a:schemeClr val="tx1"/>
                </a:solidFill>
              </a:rPr>
              <a:t>, X. Wang</a:t>
            </a:r>
          </a:p>
          <a:p>
            <a:pPr marL="171450" lvl="1" indent="0" algn="just">
              <a:buClr>
                <a:schemeClr val="tx2"/>
              </a:buClr>
              <a:buNone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FNAL</a:t>
            </a:r>
            <a:r>
              <a:rPr lang="en-US" sz="1800" dirty="0">
                <a:solidFill>
                  <a:schemeClr val="tx1"/>
                </a:solidFill>
              </a:rPr>
              <a:t>: G. Ambrosio, M. Baldini, E. </a:t>
            </a:r>
            <a:r>
              <a:rPr lang="en-US" sz="1800" dirty="0" err="1">
                <a:solidFill>
                  <a:schemeClr val="tx1"/>
                </a:solidFill>
              </a:rPr>
              <a:t>Barzi</a:t>
            </a:r>
            <a:r>
              <a:rPr lang="en-US" sz="1800" dirty="0">
                <a:solidFill>
                  <a:schemeClr val="tx1"/>
                </a:solidFill>
              </a:rPr>
              <a:t>, S. Gourlay, V. </a:t>
            </a:r>
            <a:r>
              <a:rPr lang="en-US" sz="1800" dirty="0" err="1">
                <a:solidFill>
                  <a:schemeClr val="tx1"/>
                </a:solidFill>
              </a:rPr>
              <a:t>Kashikhin</a:t>
            </a:r>
            <a:r>
              <a:rPr lang="en-US" sz="1800" dirty="0">
                <a:solidFill>
                  <a:schemeClr val="tx1"/>
                </a:solidFill>
              </a:rPr>
              <a:t>, V. </a:t>
            </a:r>
            <a:r>
              <a:rPr lang="en-US" sz="1800" dirty="0" err="1">
                <a:solidFill>
                  <a:schemeClr val="tx1"/>
                </a:solidFill>
              </a:rPr>
              <a:t>Marinozzi</a:t>
            </a:r>
            <a:r>
              <a:rPr lang="en-US" sz="1800" dirty="0">
                <a:solidFill>
                  <a:schemeClr val="tx1"/>
                </a:solidFill>
              </a:rPr>
              <a:t>, I. </a:t>
            </a:r>
            <a:r>
              <a:rPr lang="en-US" sz="1800" dirty="0" err="1">
                <a:solidFill>
                  <a:schemeClr val="tx1"/>
                </a:solidFill>
              </a:rPr>
              <a:t>Novitski</a:t>
            </a:r>
            <a:r>
              <a:rPr lang="en-US" sz="1800" dirty="0">
                <a:solidFill>
                  <a:schemeClr val="tx1"/>
                </a:solidFill>
              </a:rPr>
              <a:t>, G. Velev, A. </a:t>
            </a:r>
            <a:r>
              <a:rPr lang="en-US" sz="1800" dirty="0" err="1">
                <a:solidFill>
                  <a:schemeClr val="tx1"/>
                </a:solidFill>
              </a:rPr>
              <a:t>Zlobin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marL="171450" lvl="1" indent="0" algn="just">
              <a:buClr>
                <a:schemeClr val="tx2"/>
              </a:buClr>
              <a:buNone/>
            </a:pPr>
            <a:r>
              <a:rPr lang="en-US" sz="1800" dirty="0">
                <a:solidFill>
                  <a:schemeClr val="accent2"/>
                </a:solidFill>
              </a:rPr>
              <a:t>NHMFL</a:t>
            </a:r>
            <a:r>
              <a:rPr lang="en-US" sz="1800" dirty="0">
                <a:solidFill>
                  <a:schemeClr val="tx1"/>
                </a:solidFill>
              </a:rPr>
              <a:t>: L. Cooley, D. </a:t>
            </a:r>
            <a:r>
              <a:rPr lang="en-US" sz="1800" dirty="0" err="1">
                <a:solidFill>
                  <a:schemeClr val="tx1"/>
                </a:solidFill>
              </a:rPr>
              <a:t>Larbalestier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marL="171450" lvl="1" indent="0" algn="just">
              <a:buClr>
                <a:schemeClr val="tx2"/>
              </a:buClr>
              <a:buNone/>
            </a:pPr>
            <a:r>
              <a:rPr lang="en-US" sz="1800" dirty="0">
                <a:solidFill>
                  <a:schemeClr val="accent2"/>
                </a:solidFill>
              </a:rPr>
              <a:t>BNL</a:t>
            </a:r>
            <a:r>
              <a:rPr lang="en-US" sz="1800" dirty="0">
                <a:solidFill>
                  <a:schemeClr val="tx1"/>
                </a:solidFill>
              </a:rPr>
              <a:t>: K. </a:t>
            </a:r>
            <a:r>
              <a:rPr lang="en-US" sz="1800" dirty="0" err="1">
                <a:solidFill>
                  <a:schemeClr val="tx1"/>
                </a:solidFill>
              </a:rPr>
              <a:t>Amm</a:t>
            </a:r>
            <a:r>
              <a:rPr lang="en-US" sz="1800" dirty="0">
                <a:solidFill>
                  <a:schemeClr val="tx1"/>
                </a:solidFill>
              </a:rPr>
              <a:t>, M. Anerella, J. Cozzolino, R. Gupta, F. Kurian, B. Yahia</a:t>
            </a:r>
          </a:p>
          <a:p>
            <a:pPr marL="457200" lvl="1" indent="0" algn="just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Contributions from</a:t>
            </a:r>
          </a:p>
          <a:p>
            <a:pPr marL="171450" lvl="1" indent="0" algn="just">
              <a:buNone/>
            </a:pPr>
            <a:r>
              <a:rPr lang="en-US" sz="1800" dirty="0">
                <a:solidFill>
                  <a:schemeClr val="tx1"/>
                </a:solidFill>
              </a:rPr>
              <a:t>E. </a:t>
            </a:r>
            <a:r>
              <a:rPr lang="en-US" sz="1800" dirty="0" err="1">
                <a:solidFill>
                  <a:schemeClr val="tx1"/>
                </a:solidFill>
              </a:rPr>
              <a:t>Rochepault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>
                <a:solidFill>
                  <a:schemeClr val="accent2"/>
                </a:solidFill>
              </a:rPr>
              <a:t>CEA</a:t>
            </a:r>
            <a:r>
              <a:rPr lang="en-US" sz="1800" dirty="0">
                <a:solidFill>
                  <a:schemeClr val="tx1"/>
                </a:solidFill>
              </a:rPr>
              <a:t>): 20 T dipole block design</a:t>
            </a:r>
          </a:p>
          <a:p>
            <a:pPr marL="171450" lvl="1" indent="0" algn="just">
              <a:buNone/>
            </a:pPr>
            <a:r>
              <a:rPr lang="en-US" sz="1800" dirty="0">
                <a:solidFill>
                  <a:schemeClr val="tx1"/>
                </a:solidFill>
              </a:rPr>
              <a:t>D. Martins Araujo (</a:t>
            </a:r>
            <a:r>
              <a:rPr lang="en-US" sz="1800" dirty="0">
                <a:solidFill>
                  <a:schemeClr val="accent2"/>
                </a:solidFill>
              </a:rPr>
              <a:t>PSI</a:t>
            </a:r>
            <a:r>
              <a:rPr lang="en-US" sz="1800" dirty="0">
                <a:solidFill>
                  <a:schemeClr val="tx1"/>
                </a:solidFill>
              </a:rPr>
              <a:t>): 20 T dipole quench protection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marL="171450" lvl="1" indent="0" algn="just"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B. </a:t>
            </a:r>
            <a:r>
              <a:rPr lang="en-US" altLang="en-US" sz="1800" dirty="0" err="1">
                <a:solidFill>
                  <a:schemeClr val="tx1"/>
                </a:solidFill>
              </a:rPr>
              <a:t>Bordini</a:t>
            </a:r>
            <a:r>
              <a:rPr lang="en-US" altLang="en-US" sz="1800" dirty="0">
                <a:solidFill>
                  <a:schemeClr val="tx1"/>
                </a:solidFill>
              </a:rPr>
              <a:t> (</a:t>
            </a:r>
            <a:r>
              <a:rPr lang="en-US" altLang="en-US" sz="1800" dirty="0">
                <a:solidFill>
                  <a:schemeClr val="accent2"/>
                </a:solidFill>
              </a:rPr>
              <a:t>CERN</a:t>
            </a:r>
            <a:r>
              <a:rPr lang="en-US" altLang="en-US" sz="1800" dirty="0">
                <a:solidFill>
                  <a:schemeClr val="tx1"/>
                </a:solidFill>
              </a:rPr>
              <a:t>)</a:t>
            </a:r>
          </a:p>
          <a:p>
            <a:pPr marL="171450" lvl="1" indent="0" algn="just"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F. </a:t>
            </a:r>
            <a:r>
              <a:rPr lang="en-US" altLang="en-US" sz="1800" dirty="0" err="1">
                <a:solidFill>
                  <a:schemeClr val="tx1"/>
                </a:solidFill>
              </a:rPr>
              <a:t>Niccoli</a:t>
            </a:r>
            <a:r>
              <a:rPr lang="en-US" altLang="en-US" sz="1800" dirty="0">
                <a:solidFill>
                  <a:schemeClr val="tx1"/>
                </a:solidFill>
              </a:rPr>
              <a:t> (</a:t>
            </a:r>
            <a:r>
              <a:rPr lang="en-US" altLang="en-US" sz="1800" dirty="0">
                <a:solidFill>
                  <a:schemeClr val="accent2"/>
                </a:solidFill>
              </a:rPr>
              <a:t>UNICAL</a:t>
            </a:r>
            <a:r>
              <a:rPr lang="en-US" altLang="en-US" sz="1800" dirty="0">
                <a:solidFill>
                  <a:schemeClr val="tx1"/>
                </a:solidFill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  <a:p>
            <a:pPr lvl="1" algn="just"/>
            <a:endParaRPr lang="en-US" sz="2000" dirty="0">
              <a:solidFill>
                <a:schemeClr val="tx1"/>
              </a:solidFill>
            </a:endParaRPr>
          </a:p>
          <a:p>
            <a:pPr lvl="1"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873D-2677-4229-AD01-D13F1DD6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4" name="Segnaposto piè di pagina 7">
            <a:extLst>
              <a:ext uri="{FF2B5EF4-FFF2-40B4-BE49-F238E27FC236}">
                <a16:creationId xmlns:a16="http://schemas.microsoft.com/office/drawing/2014/main" id="{42802778-9BB5-3680-E409-606AFD42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3" y="6399212"/>
            <a:ext cx="9106596" cy="365125"/>
          </a:xfrm>
        </p:spPr>
        <p:txBody>
          <a:bodyPr/>
          <a:lstStyle/>
          <a:p>
            <a:r>
              <a:rPr lang="en-US" dirty="0"/>
              <a:t>Design of 20 T cos</a:t>
            </a:r>
            <a:r>
              <a:rPr lang="el-GR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</p:spTree>
    <p:extLst>
      <p:ext uri="{BB962C8B-B14F-4D97-AF65-F5344CB8AC3E}">
        <p14:creationId xmlns:p14="http://schemas.microsoft.com/office/powerpoint/2010/main" val="452596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475" y="1246154"/>
            <a:ext cx="8222309" cy="1362075"/>
          </a:xfrm>
        </p:spPr>
        <p:txBody>
          <a:bodyPr/>
          <a:lstStyle/>
          <a:p>
            <a:r>
              <a:rPr lang="en-US" sz="4400" dirty="0"/>
              <a:t>Thanks for your attention!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84784A-DC1F-314E-95F7-DB2EFCB8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5475" y="3994342"/>
            <a:ext cx="8222309" cy="975895"/>
          </a:xfrm>
        </p:spPr>
        <p:txBody>
          <a:bodyPr/>
          <a:lstStyle/>
          <a:p>
            <a:r>
              <a:rPr lang="it-IT" sz="3200" dirty="0" err="1"/>
              <a:t>Any</a:t>
            </a:r>
            <a:r>
              <a:rPr lang="it-IT" sz="3200" dirty="0"/>
              <a:t> </a:t>
            </a:r>
            <a:r>
              <a:rPr lang="it-IT" sz="3200" dirty="0" err="1"/>
              <a:t>question</a:t>
            </a:r>
            <a:r>
              <a:rPr lang="it-IT" sz="3200" dirty="0"/>
              <a:t>? 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2" name="Rounded Rectangle 51">
            <a:extLst>
              <a:ext uri="{FF2B5EF4-FFF2-40B4-BE49-F238E27FC236}">
                <a16:creationId xmlns:a16="http://schemas.microsoft.com/office/drawing/2014/main" id="{ADBFA318-9872-DDE2-92FB-7A69E713CBCB}"/>
              </a:ext>
            </a:extLst>
          </p:cNvPr>
          <p:cNvSpPr/>
          <p:nvPr/>
        </p:nvSpPr>
        <p:spPr>
          <a:xfrm rot="14662702" flipH="1">
            <a:off x="4031688" y="421311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EAFBE74D-3ABC-BF73-972F-F5BB410936D8}"/>
              </a:ext>
            </a:extLst>
          </p:cNvPr>
          <p:cNvSpPr/>
          <p:nvPr/>
        </p:nvSpPr>
        <p:spPr>
          <a:xfrm rot="17517784" flipH="1">
            <a:off x="4512074" y="3882414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845" y="3088481"/>
            <a:ext cx="8222309" cy="681037"/>
          </a:xfrm>
        </p:spPr>
        <p:txBody>
          <a:bodyPr/>
          <a:lstStyle/>
          <a:p>
            <a:r>
              <a:rPr lang="it-IT" sz="4400" dirty="0"/>
              <a:t>B</a:t>
            </a:r>
            <a:r>
              <a:rPr lang="en-US" sz="4400" dirty="0"/>
              <a:t>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Round Same Side Corner Rectangle 6">
            <a:extLst>
              <a:ext uri="{FF2B5EF4-FFF2-40B4-BE49-F238E27FC236}">
                <a16:creationId xmlns:a16="http://schemas.microsoft.com/office/drawing/2014/main" id="{7EBE5671-47D2-47EF-BF22-C39179E077EF}"/>
              </a:ext>
            </a:extLst>
          </p:cNvPr>
          <p:cNvSpPr/>
          <p:nvPr/>
        </p:nvSpPr>
        <p:spPr>
          <a:xfrm rot="1854697">
            <a:off x="8357746" y="2971518"/>
            <a:ext cx="273796" cy="804276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</p:spTree>
    <p:extLst>
      <p:ext uri="{BB962C8B-B14F-4D97-AF65-F5344CB8AC3E}">
        <p14:creationId xmlns:p14="http://schemas.microsoft.com/office/powerpoint/2010/main" val="250322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M.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4. Stress </a:t>
            </a:r>
            <a:r>
              <a:rPr lang="it-IT" sz="1800" dirty="0" err="1"/>
              <a:t>results</a:t>
            </a:r>
            <a:r>
              <a:rPr lang="it-IT" sz="1800" dirty="0"/>
              <a:t> with </a:t>
            </a:r>
            <a:r>
              <a:rPr lang="it-IT" sz="1800" dirty="0" err="1"/>
              <a:t>optimized</a:t>
            </a:r>
            <a:r>
              <a:rPr lang="it-IT" sz="1800" dirty="0"/>
              <a:t> key position</a:t>
            </a:r>
            <a:endParaRPr lang="en-US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BC079E9-B3B7-97DF-F49C-BE74FA336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528" y="2505072"/>
            <a:ext cx="3508916" cy="26390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B61D053-0456-6617-3C50-1446254FD5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41242" y="2505073"/>
            <a:ext cx="3508916" cy="26390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E61BE84-E435-C8F1-84B5-A4D2169CC6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39955" y="2505072"/>
            <a:ext cx="3508916" cy="263901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7CAE4DE-EE33-8941-8C40-7AA6BC03CFA7}"/>
              </a:ext>
            </a:extLst>
          </p:cNvPr>
          <p:cNvSpPr txBox="1"/>
          <p:nvPr/>
        </p:nvSpPr>
        <p:spPr>
          <a:xfrm>
            <a:off x="1819778" y="1897245"/>
            <a:ext cx="8351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(</a:t>
            </a:r>
            <a:r>
              <a:rPr lang="it-IT" sz="1600" b="1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) of the </a:t>
            </a:r>
            <a:r>
              <a:rPr lang="it-IT" sz="1600" dirty="0" err="1"/>
              <a:t>spar</a:t>
            </a:r>
            <a:r>
              <a:rPr lang="it-IT" sz="1600" dirty="0"/>
              <a:t> in the first </a:t>
            </a:r>
            <a:r>
              <a:rPr lang="it-IT" sz="1600" dirty="0" err="1"/>
              <a:t>layer</a:t>
            </a:r>
            <a:endParaRPr lang="en-US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DF5B696-C79D-57BD-557A-B0F4B2EE6DC7}"/>
              </a:ext>
            </a:extLst>
          </p:cNvPr>
          <p:cNvSpPr txBox="1"/>
          <p:nvPr/>
        </p:nvSpPr>
        <p:spPr>
          <a:xfrm>
            <a:off x="1384189" y="5522831"/>
            <a:ext cx="922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results</a:t>
            </a:r>
            <a:r>
              <a:rPr lang="it-IT" sz="1600" dirty="0"/>
              <a:t> are </a:t>
            </a:r>
            <a:r>
              <a:rPr lang="it-IT" sz="1600" dirty="0" err="1"/>
              <a:t>obtained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the </a:t>
            </a:r>
            <a:r>
              <a:rPr lang="it-IT" sz="1600" dirty="0" err="1"/>
              <a:t>vertical</a:t>
            </a:r>
            <a:r>
              <a:rPr lang="it-IT" sz="1600" dirty="0"/>
              <a:t> key </a:t>
            </a:r>
            <a:r>
              <a:rPr lang="it-IT" sz="1600" dirty="0" err="1"/>
              <a:t>at</a:t>
            </a:r>
            <a:r>
              <a:rPr lang="it-IT" sz="1600" dirty="0"/>
              <a:t> 70 mm and the </a:t>
            </a:r>
            <a:r>
              <a:rPr lang="it-IT" sz="1600" dirty="0" err="1"/>
              <a:t>horizontal</a:t>
            </a:r>
            <a:r>
              <a:rPr lang="it-IT" sz="1600" dirty="0"/>
              <a:t> one </a:t>
            </a:r>
            <a:r>
              <a:rPr lang="it-IT" sz="1600" dirty="0" err="1"/>
              <a:t>at</a:t>
            </a:r>
            <a:r>
              <a:rPr lang="it-IT" sz="1600" dirty="0"/>
              <a:t> 60 mm.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9120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M.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4. Stress </a:t>
            </a:r>
            <a:r>
              <a:rPr lang="it-IT" sz="1800" dirty="0" err="1"/>
              <a:t>results</a:t>
            </a:r>
            <a:r>
              <a:rPr lang="it-IT" sz="1800" dirty="0"/>
              <a:t> with </a:t>
            </a:r>
            <a:r>
              <a:rPr lang="it-IT" sz="1800" dirty="0" err="1"/>
              <a:t>optimized</a:t>
            </a:r>
            <a:r>
              <a:rPr lang="it-IT" sz="1800" dirty="0"/>
              <a:t> key position</a:t>
            </a:r>
            <a:endParaRPr lang="en-US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1F0DFEB-BA3E-00CF-B02F-EA6D5BBB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6786" y="2357708"/>
            <a:ext cx="4710565" cy="354276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4989D1-DA54-E291-B54D-5954F41485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27635" y="2357707"/>
            <a:ext cx="4710563" cy="354276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549B80-7454-2E29-3BE4-22077876340E}"/>
              </a:ext>
            </a:extLst>
          </p:cNvPr>
          <p:cNvSpPr txBox="1"/>
          <p:nvPr/>
        </p:nvSpPr>
        <p:spPr>
          <a:xfrm>
            <a:off x="1463330" y="1673075"/>
            <a:ext cx="8894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Equivalent</a:t>
            </a:r>
            <a:r>
              <a:rPr lang="it-IT" sz="1600" dirty="0"/>
              <a:t> stress of the </a:t>
            </a:r>
            <a:r>
              <a:rPr lang="it-IT" sz="1600" dirty="0" err="1"/>
              <a:t>ribs</a:t>
            </a:r>
            <a:r>
              <a:rPr lang="it-IT" sz="1600" dirty="0"/>
              <a:t> in </a:t>
            </a:r>
            <a:r>
              <a:rPr lang="it-IT" sz="1600" dirty="0" err="1"/>
              <a:t>layers</a:t>
            </a:r>
            <a:r>
              <a:rPr lang="it-IT" sz="1600" dirty="0"/>
              <a:t> 1-2 after </a:t>
            </a:r>
            <a:r>
              <a:rPr lang="it-IT" sz="1600" dirty="0" err="1"/>
              <a:t>powering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the </a:t>
            </a:r>
            <a:r>
              <a:rPr lang="it-IT" sz="1600" b="1" dirty="0" err="1"/>
              <a:t>nodal</a:t>
            </a:r>
            <a:r>
              <a:rPr lang="it-IT" sz="1600" dirty="0"/>
              <a:t> </a:t>
            </a:r>
            <a:r>
              <a:rPr lang="it-IT" sz="1600" dirty="0" err="1"/>
              <a:t>solution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554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Structure</a:t>
            </a:r>
            <a:r>
              <a:rPr lang="it-IT" dirty="0"/>
              <a:t> design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r>
              <a:rPr lang="it-IT" sz="1800" dirty="0"/>
              <a:t>4. Stress </a:t>
            </a:r>
            <a:r>
              <a:rPr lang="it-IT" sz="1800" dirty="0" err="1"/>
              <a:t>results</a:t>
            </a:r>
            <a:r>
              <a:rPr lang="it-IT" sz="1800" dirty="0"/>
              <a:t> with </a:t>
            </a:r>
            <a:r>
              <a:rPr lang="it-IT" sz="1800" dirty="0" err="1"/>
              <a:t>optimized</a:t>
            </a:r>
            <a:r>
              <a:rPr lang="it-IT" sz="1800" dirty="0"/>
              <a:t> key position</a:t>
            </a:r>
            <a:endParaRPr lang="en-US" sz="1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587AE4-7941-173F-78F4-9343BD93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26969" y="3125458"/>
            <a:ext cx="3854346" cy="289881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1202751" y="1694199"/>
            <a:ext cx="978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 </a:t>
            </a:r>
            <a:r>
              <a:rPr lang="it-IT" sz="1600" dirty="0" err="1"/>
              <a:t>possible</a:t>
            </a:r>
            <a:r>
              <a:rPr lang="it-IT" sz="1600" dirty="0"/>
              <a:t> way to reduce the </a:t>
            </a:r>
            <a:r>
              <a:rPr lang="it-IT" sz="1600" dirty="0" err="1"/>
              <a:t>peak</a:t>
            </a:r>
            <a:r>
              <a:rPr lang="it-IT" sz="1600" dirty="0"/>
              <a:t> stress in </a:t>
            </a:r>
            <a:r>
              <a:rPr lang="it-IT" sz="1600" dirty="0" err="1"/>
              <a:t>layers</a:t>
            </a:r>
            <a:r>
              <a:rPr lang="it-IT" sz="1600" dirty="0"/>
              <a:t> 3 – 4 </a:t>
            </a:r>
            <a:r>
              <a:rPr lang="it-IT" sz="1600" dirty="0" err="1"/>
              <a:t>could</a:t>
            </a:r>
            <a:r>
              <a:rPr lang="it-IT" sz="1600" dirty="0"/>
              <a:t> be split the last </a:t>
            </a:r>
            <a:r>
              <a:rPr lang="it-IT" sz="1600" dirty="0" err="1"/>
              <a:t>conductor</a:t>
            </a:r>
            <a:r>
              <a:rPr lang="it-IT" sz="1600" dirty="0"/>
              <a:t> </a:t>
            </a:r>
            <a:r>
              <a:rPr lang="it-IT" sz="1600" dirty="0" err="1"/>
              <a:t>block</a:t>
            </a:r>
            <a:r>
              <a:rPr lang="it-IT" sz="1600" dirty="0"/>
              <a:t> in </a:t>
            </a:r>
            <a:r>
              <a:rPr lang="it-IT" sz="1600" dirty="0" err="1"/>
              <a:t>layer</a:t>
            </a:r>
            <a:r>
              <a:rPr lang="it-IT" sz="1600" dirty="0"/>
              <a:t> 4.</a:t>
            </a:r>
          </a:p>
          <a:p>
            <a:pPr algn="ctr"/>
            <a:r>
              <a:rPr lang="en-US" sz="1600" dirty="0"/>
              <a:t>The field quality needs to be optimized for this solution.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DC3697-9BEA-DCA5-9098-DB87082BA7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10684" y="3125458"/>
            <a:ext cx="3854345" cy="28988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679095-F2B2-4B8C-4156-2B46EFC51965}"/>
              </a:ext>
            </a:extLst>
          </p:cNvPr>
          <p:cNvSpPr txBox="1"/>
          <p:nvPr/>
        </p:nvSpPr>
        <p:spPr>
          <a:xfrm>
            <a:off x="2340429" y="2361528"/>
            <a:ext cx="239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Old</a:t>
            </a:r>
            <a:r>
              <a:rPr lang="it-IT" sz="1600" dirty="0"/>
              <a:t> </a:t>
            </a:r>
            <a:r>
              <a:rPr lang="it-IT" sz="1600" dirty="0" err="1"/>
              <a:t>version</a:t>
            </a:r>
            <a:r>
              <a:rPr lang="it-IT" sz="1600" dirty="0"/>
              <a:t> </a:t>
            </a:r>
            <a:r>
              <a:rPr lang="it-IT" sz="1600" dirty="0" err="1"/>
              <a:t>without</a:t>
            </a:r>
            <a:r>
              <a:rPr lang="it-IT" sz="1600" dirty="0"/>
              <a:t> splitting the </a:t>
            </a:r>
            <a:r>
              <a:rPr lang="it-IT" sz="1600" dirty="0" err="1"/>
              <a:t>block</a:t>
            </a:r>
            <a:endParaRPr lang="en-US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9FBF24-90E5-3C8C-B95B-16BA292E4A2D}"/>
              </a:ext>
            </a:extLst>
          </p:cNvPr>
          <p:cNvSpPr txBox="1"/>
          <p:nvPr/>
        </p:nvSpPr>
        <p:spPr>
          <a:xfrm>
            <a:off x="7456714" y="2348601"/>
            <a:ext cx="239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New </a:t>
            </a:r>
            <a:r>
              <a:rPr lang="it-IT" sz="1600" dirty="0" err="1"/>
              <a:t>version</a:t>
            </a:r>
            <a:r>
              <a:rPr lang="it-IT" sz="1600" dirty="0"/>
              <a:t> with the split </a:t>
            </a:r>
            <a:r>
              <a:rPr lang="it-IT" sz="1600" dirty="0" err="1"/>
              <a:t>block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2923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Rigid</a:t>
            </a:r>
            <a:r>
              <a:rPr lang="it-IT" dirty="0"/>
              <a:t> 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pPr algn="just"/>
            <a:r>
              <a:rPr lang="it-IT" sz="1800" dirty="0"/>
              <a:t>1. Cross-</a:t>
            </a:r>
            <a:r>
              <a:rPr lang="it-IT" sz="1800" dirty="0" err="1"/>
              <a:t>section</a:t>
            </a:r>
            <a:r>
              <a:rPr lang="it-IT" sz="1800" dirty="0"/>
              <a:t> </a:t>
            </a:r>
            <a:r>
              <a:rPr lang="it-IT" sz="1800" dirty="0" err="1"/>
              <a:t>comparison</a:t>
            </a:r>
            <a:endParaRPr lang="en-US" sz="1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1202751" y="1629420"/>
            <a:ext cx="978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cross-</a:t>
            </a:r>
            <a:r>
              <a:rPr lang="it-IT" sz="1600" dirty="0" err="1"/>
              <a:t>sections</a:t>
            </a:r>
            <a:r>
              <a:rPr lang="it-IT" sz="1600" dirty="0"/>
              <a:t> for the </a:t>
            </a:r>
            <a:r>
              <a:rPr lang="it-IT" sz="1600" dirty="0" err="1"/>
              <a:t>dipole</a:t>
            </a:r>
            <a:r>
              <a:rPr lang="it-IT" sz="1600" dirty="0"/>
              <a:t> design are </a:t>
            </a:r>
            <a:r>
              <a:rPr lang="it-IT" sz="1600" dirty="0" err="1"/>
              <a:t>currently</a:t>
            </a:r>
            <a:r>
              <a:rPr lang="it-IT" sz="1600" dirty="0"/>
              <a:t> under </a:t>
            </a:r>
            <a:r>
              <a:rPr lang="it-IT" sz="1600" dirty="0" err="1"/>
              <a:t>investigation</a:t>
            </a:r>
            <a:r>
              <a:rPr lang="it-IT" sz="1600" dirty="0"/>
              <a:t>. The </a:t>
            </a:r>
            <a:r>
              <a:rPr lang="it-IT" sz="1600" dirty="0" err="1"/>
              <a:t>displacement</a:t>
            </a:r>
            <a:r>
              <a:rPr lang="it-IT" sz="1600" dirty="0"/>
              <a:t> </a:t>
            </a:r>
            <a:r>
              <a:rPr lang="it-IT" sz="1600" dirty="0" err="1"/>
              <a:t>results</a:t>
            </a:r>
            <a:r>
              <a:rPr lang="it-IT" sz="1600" dirty="0"/>
              <a:t> of the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 </a:t>
            </a:r>
            <a:r>
              <a:rPr lang="it-IT" sz="1600" dirty="0" err="1"/>
              <a:t>performed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an </a:t>
            </a:r>
            <a:r>
              <a:rPr lang="it-IT" sz="1600" dirty="0" err="1"/>
              <a:t>infinitely</a:t>
            </a:r>
            <a:r>
              <a:rPr lang="it-IT" sz="1600" dirty="0"/>
              <a:t> </a:t>
            </a:r>
            <a:r>
              <a:rPr lang="it-IT" sz="1600" dirty="0" err="1"/>
              <a:t>rigid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are </a:t>
            </a:r>
            <a:r>
              <a:rPr lang="it-IT" sz="1600" dirty="0" err="1"/>
              <a:t>shown</a:t>
            </a:r>
            <a:r>
              <a:rPr lang="it-IT" sz="1600" dirty="0"/>
              <a:t>.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/>
        </p:nvGraphicFramePr>
        <p:xfrm>
          <a:off x="137622" y="2840046"/>
          <a:ext cx="11916756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72252">
                  <a:extLst>
                    <a:ext uri="{9D8B030D-6E8A-4147-A177-3AD203B41FA5}">
                      <a16:colId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v17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v27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v60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23282" y="3289931"/>
            <a:ext cx="3847821" cy="28939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62599" y="3285025"/>
            <a:ext cx="3840585" cy="28884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0288" y="3285025"/>
            <a:ext cx="3840585" cy="288846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9E9AB3-B383-85E0-8393-68311D3495EC}"/>
              </a:ext>
            </a:extLst>
          </p:cNvPr>
          <p:cNvSpPr txBox="1"/>
          <p:nvPr/>
        </p:nvSpPr>
        <p:spPr>
          <a:xfrm>
            <a:off x="2723536" y="2349974"/>
            <a:ext cx="6351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Displacement</a:t>
            </a:r>
            <a:r>
              <a:rPr lang="it-IT" sz="1600" dirty="0"/>
              <a:t> in </a:t>
            </a:r>
            <a:r>
              <a:rPr lang="it-IT" sz="1600" b="1" dirty="0"/>
              <a:t>HTS</a:t>
            </a:r>
            <a:r>
              <a:rPr lang="it-IT" sz="1600" dirty="0"/>
              <a:t> </a:t>
            </a:r>
            <a:r>
              <a:rPr lang="it-IT" sz="1600" dirty="0" err="1"/>
              <a:t>conductors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3165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Rigid</a:t>
            </a:r>
            <a:r>
              <a:rPr lang="it-IT" dirty="0"/>
              <a:t> cross-</a:t>
            </a:r>
            <a:r>
              <a:rPr lang="it-IT" dirty="0" err="1"/>
              <a:t>section</a:t>
            </a:r>
            <a:r>
              <a:rPr lang="it-IT" dirty="0"/>
              <a:t> study</a:t>
            </a:r>
            <a:endParaRPr lang="en-US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Segnaposto testo 17">
            <a:extLst>
              <a:ext uri="{FF2B5EF4-FFF2-40B4-BE49-F238E27FC236}">
                <a16:creationId xmlns:a16="http://schemas.microsoft.com/office/drawing/2014/main" id="{5FE88D1D-A066-826A-CBD8-9E69956D5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/>
          <a:lstStyle/>
          <a:p>
            <a:pPr algn="just"/>
            <a:r>
              <a:rPr lang="it-IT" sz="1800" dirty="0"/>
              <a:t>1. Cross-</a:t>
            </a:r>
            <a:r>
              <a:rPr lang="it-IT" sz="1800" dirty="0" err="1"/>
              <a:t>section</a:t>
            </a:r>
            <a:r>
              <a:rPr lang="it-IT" sz="1800" dirty="0"/>
              <a:t> </a:t>
            </a:r>
            <a:r>
              <a:rPr lang="it-IT" sz="1800" dirty="0" err="1"/>
              <a:t>comparison</a:t>
            </a:r>
            <a:endParaRPr lang="en-US" sz="1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044696-2D09-74BC-EB51-EBADAC2F255B}"/>
              </a:ext>
            </a:extLst>
          </p:cNvPr>
          <p:cNvSpPr txBox="1"/>
          <p:nvPr/>
        </p:nvSpPr>
        <p:spPr>
          <a:xfrm>
            <a:off x="1202751" y="1629420"/>
            <a:ext cx="978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cross-</a:t>
            </a:r>
            <a:r>
              <a:rPr lang="it-IT" sz="1600" dirty="0" err="1"/>
              <a:t>sections</a:t>
            </a:r>
            <a:r>
              <a:rPr lang="it-IT" sz="1600" dirty="0"/>
              <a:t> for the </a:t>
            </a:r>
            <a:r>
              <a:rPr lang="it-IT" sz="1600" dirty="0" err="1"/>
              <a:t>dipole</a:t>
            </a:r>
            <a:r>
              <a:rPr lang="it-IT" sz="1600" dirty="0"/>
              <a:t> design are </a:t>
            </a:r>
            <a:r>
              <a:rPr lang="it-IT" sz="1600" dirty="0" err="1"/>
              <a:t>currently</a:t>
            </a:r>
            <a:r>
              <a:rPr lang="it-IT" sz="1600" dirty="0"/>
              <a:t> under </a:t>
            </a:r>
            <a:r>
              <a:rPr lang="it-IT" sz="1600" dirty="0" err="1"/>
              <a:t>investigation</a:t>
            </a:r>
            <a:r>
              <a:rPr lang="it-IT" sz="1600" dirty="0"/>
              <a:t>. The </a:t>
            </a:r>
            <a:r>
              <a:rPr lang="it-IT" sz="1600" dirty="0" err="1"/>
              <a:t>displacement</a:t>
            </a:r>
            <a:r>
              <a:rPr lang="it-IT" sz="1600" dirty="0"/>
              <a:t> </a:t>
            </a:r>
            <a:r>
              <a:rPr lang="it-IT" sz="1600" dirty="0" err="1"/>
              <a:t>results</a:t>
            </a:r>
            <a:r>
              <a:rPr lang="it-IT" sz="1600" dirty="0"/>
              <a:t> of the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 </a:t>
            </a:r>
            <a:r>
              <a:rPr lang="it-IT" sz="1600" dirty="0" err="1"/>
              <a:t>performed</a:t>
            </a:r>
            <a:r>
              <a:rPr lang="it-IT" sz="1600" dirty="0"/>
              <a:t> </a:t>
            </a:r>
            <a:r>
              <a:rPr lang="it-IT" sz="1600" dirty="0" err="1"/>
              <a:t>considering</a:t>
            </a:r>
            <a:r>
              <a:rPr lang="it-IT" sz="1600" dirty="0"/>
              <a:t> an </a:t>
            </a:r>
            <a:r>
              <a:rPr lang="it-IT" sz="1600" dirty="0" err="1"/>
              <a:t>infinitely</a:t>
            </a:r>
            <a:r>
              <a:rPr lang="it-IT" sz="1600" dirty="0"/>
              <a:t> </a:t>
            </a:r>
            <a:r>
              <a:rPr lang="it-IT" sz="1600" dirty="0" err="1"/>
              <a:t>rigid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r>
              <a:rPr lang="it-IT" sz="1600" dirty="0"/>
              <a:t> are </a:t>
            </a:r>
            <a:r>
              <a:rPr lang="it-IT" sz="1600" dirty="0" err="1"/>
              <a:t>shown</a:t>
            </a:r>
            <a:r>
              <a:rPr lang="it-IT" sz="1600" dirty="0"/>
              <a:t>.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/>
        </p:nvGraphicFramePr>
        <p:xfrm>
          <a:off x="137622" y="2840046"/>
          <a:ext cx="11916756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72252">
                  <a:extLst>
                    <a:ext uri="{9D8B030D-6E8A-4147-A177-3AD203B41FA5}">
                      <a16:colId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v17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v27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accent1"/>
                          </a:solidFill>
                        </a:rPr>
                        <a:t>v60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23282" y="3289931"/>
            <a:ext cx="3847820" cy="28939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62599" y="3285025"/>
            <a:ext cx="3840584" cy="28884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0288" y="3285025"/>
            <a:ext cx="3840584" cy="288846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9E9AB3-B383-85E0-8393-68311D3495EC}"/>
              </a:ext>
            </a:extLst>
          </p:cNvPr>
          <p:cNvSpPr txBox="1"/>
          <p:nvPr/>
        </p:nvSpPr>
        <p:spPr>
          <a:xfrm>
            <a:off x="2723536" y="2349974"/>
            <a:ext cx="6351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Displacement</a:t>
            </a:r>
            <a:r>
              <a:rPr lang="it-IT" sz="1600" dirty="0"/>
              <a:t> in </a:t>
            </a:r>
            <a:r>
              <a:rPr lang="it-IT" sz="1600" b="1" dirty="0"/>
              <a:t>LTS</a:t>
            </a:r>
            <a:r>
              <a:rPr lang="it-IT" sz="1600" dirty="0"/>
              <a:t> </a:t>
            </a:r>
            <a:r>
              <a:rPr lang="it-IT" sz="1600" dirty="0" err="1"/>
              <a:t>conductors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444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en-US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52DDD53-7315-684B-8C76-7FA86CBBC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sz="1800" dirty="0"/>
              <a:t>1. </a:t>
            </a:r>
            <a:r>
              <a:rPr lang="it-IT" sz="1800" dirty="0" err="1"/>
              <a:t>Assumptions</a:t>
            </a:r>
            <a:endParaRPr lang="en-US" sz="1800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BDC1A6-83C0-E5D0-05DB-F9A24A3C1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9" y="1727010"/>
            <a:ext cx="8341781" cy="41651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/>
                </a:solidFill>
              </a:rPr>
              <a:t>Coil and magnet parameters </a:t>
            </a:r>
          </a:p>
          <a:p>
            <a:pPr marL="171450" lvl="1" indent="0">
              <a:buNone/>
            </a:pPr>
            <a:r>
              <a:rPr lang="en-US" sz="1600" dirty="0"/>
              <a:t>Free coil aperture (diameter)			</a:t>
            </a:r>
            <a:r>
              <a:rPr lang="en-US" sz="1800" dirty="0">
                <a:solidFill>
                  <a:schemeClr val="accent2"/>
                </a:solidFill>
              </a:rPr>
              <a:t>50 mm</a:t>
            </a:r>
          </a:p>
          <a:p>
            <a:pPr marL="171450" lvl="1" indent="0">
              <a:buNone/>
            </a:pPr>
            <a:r>
              <a:rPr lang="en-US" sz="1600" dirty="0"/>
              <a:t>Operational bore field 				      </a:t>
            </a:r>
            <a:r>
              <a:rPr lang="en-US" sz="1800" dirty="0">
                <a:solidFill>
                  <a:schemeClr val="accent2"/>
                </a:solidFill>
              </a:rPr>
              <a:t>20 T</a:t>
            </a:r>
          </a:p>
          <a:p>
            <a:pPr marL="171450" lvl="1" indent="0">
              <a:buNone/>
            </a:pPr>
            <a:r>
              <a:rPr lang="en-US" sz="1600" dirty="0"/>
              <a:t>Load-line fraction @ 1.9K: </a:t>
            </a:r>
            <a:r>
              <a:rPr lang="en-US" sz="1600" dirty="0" err="1"/>
              <a:t>I</a:t>
            </a:r>
            <a:r>
              <a:rPr lang="en-US" sz="1600" baseline="-25000" dirty="0" err="1"/>
              <a:t>op</a:t>
            </a:r>
            <a:r>
              <a:rPr lang="en-US" sz="1600" dirty="0"/>
              <a:t>/</a:t>
            </a:r>
            <a:r>
              <a:rPr lang="en-US" sz="1600" dirty="0" err="1"/>
              <a:t>I</a:t>
            </a:r>
            <a:r>
              <a:rPr lang="en-US" sz="1600" baseline="-25000" dirty="0" err="1"/>
              <a:t>ss</a:t>
            </a:r>
            <a:r>
              <a:rPr lang="en-US" sz="1600" baseline="-25000" dirty="0"/>
              <a:t> 	</a:t>
            </a:r>
            <a:r>
              <a:rPr lang="en-US" sz="1600" dirty="0"/>
              <a:t>	 	</a:t>
            </a:r>
            <a:r>
              <a:rPr lang="en-US" sz="1800" dirty="0">
                <a:solidFill>
                  <a:schemeClr val="accent2"/>
                </a:solidFill>
              </a:rPr>
              <a:t>≤ 87 %</a:t>
            </a:r>
          </a:p>
          <a:p>
            <a:pPr marL="171450" lvl="1" indent="0">
              <a:buNone/>
            </a:pPr>
            <a:r>
              <a:rPr lang="en-US" sz="1600" dirty="0"/>
              <a:t>2D Geometrical harmonics  				</a:t>
            </a:r>
            <a:r>
              <a:rPr lang="en-US" sz="1800" dirty="0">
                <a:solidFill>
                  <a:schemeClr val="accent2"/>
                </a:solidFill>
              </a:rPr>
              <a:t>bn &lt; 3 units </a:t>
            </a:r>
            <a:r>
              <a:rPr lang="en-US" sz="1600" dirty="0"/>
              <a:t>for n&lt;10  (at </a:t>
            </a:r>
            <a:r>
              <a:rPr lang="en-US" sz="1600" dirty="0" err="1"/>
              <a:t>R</a:t>
            </a:r>
            <a:r>
              <a:rPr lang="en-US" sz="1600" baseline="-25000" dirty="0" err="1"/>
              <a:t>ref</a:t>
            </a:r>
            <a:r>
              <a:rPr lang="en-US" sz="1600" baseline="-25000" dirty="0"/>
              <a:t> </a:t>
            </a:r>
            <a:r>
              <a:rPr lang="en-US" sz="1600" dirty="0"/>
              <a:t>= 17 mm)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/>
                </a:solidFill>
              </a:rPr>
              <a:t>Quench protection</a:t>
            </a:r>
          </a:p>
          <a:p>
            <a:pPr marL="171450" lvl="1" indent="0">
              <a:buNone/>
            </a:pPr>
            <a:r>
              <a:rPr lang="en-US" sz="1600" dirty="0"/>
              <a:t>All coils powered in series</a:t>
            </a:r>
          </a:p>
          <a:p>
            <a:pPr marL="171450" lvl="1" indent="0">
              <a:buNone/>
            </a:pPr>
            <a:r>
              <a:rPr lang="en-US" sz="1600" dirty="0"/>
              <a:t>Maximum hot spot temperature			</a:t>
            </a:r>
            <a:r>
              <a:rPr lang="en-US" sz="1800" dirty="0">
                <a:solidFill>
                  <a:schemeClr val="accent2"/>
                </a:solidFill>
              </a:rPr>
              <a:t>350 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/>
                </a:solidFill>
              </a:rPr>
              <a:t>Mechanics</a:t>
            </a:r>
          </a:p>
          <a:p>
            <a:pPr marL="171450" lvl="1" indent="0">
              <a:buNone/>
            </a:pPr>
            <a:r>
              <a:rPr lang="en-US" sz="1600" dirty="0"/>
              <a:t>Maximum Nb</a:t>
            </a:r>
            <a:r>
              <a:rPr lang="en-US" sz="1600" baseline="-25000" dirty="0"/>
              <a:t>3</a:t>
            </a:r>
            <a:r>
              <a:rPr lang="en-US" sz="1600" dirty="0"/>
              <a:t>Sn coil stress 				</a:t>
            </a:r>
            <a:r>
              <a:rPr lang="en-US" sz="1800" dirty="0">
                <a:solidFill>
                  <a:schemeClr val="accent2"/>
                </a:solidFill>
              </a:rPr>
              <a:t>&lt;180 (&lt;150) MPa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/>
              <a:t>at 1.9 (293) K</a:t>
            </a:r>
          </a:p>
          <a:p>
            <a:pPr marL="171450" lvl="1" indent="0">
              <a:buNone/>
            </a:pPr>
            <a:r>
              <a:rPr lang="en-US" sz="1600" dirty="0"/>
              <a:t>For the HTS 					            	</a:t>
            </a:r>
            <a:r>
              <a:rPr lang="en-US" sz="1800" dirty="0">
                <a:solidFill>
                  <a:schemeClr val="accent2"/>
                </a:solidFill>
              </a:rPr>
              <a:t>&lt;120 MPa</a:t>
            </a:r>
          </a:p>
        </p:txBody>
      </p:sp>
    </p:spTree>
    <p:extLst>
      <p:ext uri="{BB962C8B-B14F-4D97-AF65-F5344CB8AC3E}">
        <p14:creationId xmlns:p14="http://schemas.microsoft.com/office/powerpoint/2010/main" val="346657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en-US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52DDD53-7315-684B-8C76-7FA86CBBC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sz="1800" dirty="0"/>
              <a:t>1. </a:t>
            </a:r>
            <a:r>
              <a:rPr lang="it-IT" sz="1800" dirty="0" err="1"/>
              <a:t>Assumptions</a:t>
            </a:r>
            <a:endParaRPr lang="en-US" sz="1800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C749A0-14CC-CBD0-C523-E30793466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9" y="1814635"/>
            <a:ext cx="5738812" cy="398621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/>
              <a:t>Layer 1-2: HTS (Bi2212)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t-IT" sz="1600" dirty="0"/>
              <a:t>   Layer 3-6: Nb</a:t>
            </a:r>
            <a:r>
              <a:rPr lang="it-IT" sz="1600" baseline="-25000" dirty="0"/>
              <a:t>3</a:t>
            </a:r>
            <a:r>
              <a:rPr lang="it-IT" sz="1600" dirty="0"/>
              <a:t>Sn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 err="1"/>
              <a:t>Strands</a:t>
            </a:r>
            <a:r>
              <a:rPr lang="it-IT" sz="1600" dirty="0"/>
              <a:t> [mm]: 0.9 – 1.1 – 0.8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/>
              <a:t>Turns [-]: 36 – 40 – 44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/>
              <a:t>Cable width [mm]: 18.59 – 24.38 – 19.50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/>
              <a:t>Stabilizer/Superconductor [-]: 3 – 1 – 1.8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/>
              <a:t>Coil width [mm]: 143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/>
              <a:t>Current [A]: 13500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/>
              <a:t>Peak field [T]: 20.45 – 15.95 – 13.6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600" dirty="0"/>
              <a:t>Margin [%]: 87 – 84 – 87</a:t>
            </a:r>
          </a:p>
        </p:txBody>
      </p:sp>
      <p:pic>
        <p:nvPicPr>
          <p:cNvPr id="7" name="Immagine 6" descr="Immagine che contiene design, modello&#10;&#10;Descrizione generata automaticamente con attendibilità bassa">
            <a:extLst>
              <a:ext uri="{FF2B5EF4-FFF2-40B4-BE49-F238E27FC236}">
                <a16:creationId xmlns:a16="http://schemas.microsoft.com/office/drawing/2014/main" id="{51BD850F-B3F6-4B9A-7E11-A3880C460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" r="6889"/>
          <a:stretch/>
        </p:blipFill>
        <p:spPr>
          <a:xfrm>
            <a:off x="5208056" y="1520946"/>
            <a:ext cx="6410325" cy="45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9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en-US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52DDD53-7315-684B-8C76-7FA86CBBC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sz="1800" dirty="0"/>
              <a:t>2. </a:t>
            </a:r>
            <a:r>
              <a:rPr lang="it-IT" sz="1800" dirty="0" err="1"/>
              <a:t>Conductor</a:t>
            </a:r>
            <a:r>
              <a:rPr lang="it-IT" sz="1800" dirty="0"/>
              <a:t> </a:t>
            </a:r>
            <a:r>
              <a:rPr lang="it-IT" sz="1800" dirty="0" err="1"/>
              <a:t>material</a:t>
            </a:r>
            <a:r>
              <a:rPr lang="it-IT" sz="1800" dirty="0"/>
              <a:t> </a:t>
            </a:r>
            <a:r>
              <a:rPr lang="it-IT" sz="1800" dirty="0" err="1"/>
              <a:t>properties</a:t>
            </a:r>
            <a:endParaRPr lang="en-US" sz="1800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C749A0-14CC-CBD0-C523-E30793466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2434158"/>
            <a:ext cx="5731931" cy="21907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it-IT" sz="1600" dirty="0"/>
              <a:t>The model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simulated</a:t>
            </a:r>
            <a:r>
              <a:rPr lang="it-IT" sz="1600" dirty="0"/>
              <a:t> with non-linear </a:t>
            </a:r>
            <a:r>
              <a:rPr lang="it-IT" sz="1600" dirty="0" err="1"/>
              <a:t>properties</a:t>
            </a:r>
            <a:r>
              <a:rPr lang="it-IT" sz="1600" dirty="0"/>
              <a:t>; </a:t>
            </a:r>
            <a:r>
              <a:rPr lang="it-IT" sz="1600" dirty="0" err="1"/>
              <a:t>specifically</a:t>
            </a:r>
            <a:r>
              <a:rPr lang="it-IT" sz="1600" dirty="0"/>
              <a:t>, Nb</a:t>
            </a:r>
            <a:r>
              <a:rPr lang="it-IT" sz="1600" baseline="-25000" dirty="0"/>
              <a:t>3</a:t>
            </a:r>
            <a:r>
              <a:rPr lang="it-IT" sz="1600" dirty="0"/>
              <a:t>Sn </a:t>
            </a:r>
            <a:r>
              <a:rPr lang="it-IT" sz="1600" dirty="0" err="1"/>
              <a:t>properties</a:t>
            </a:r>
            <a:r>
              <a:rPr lang="it-IT" sz="1600" dirty="0"/>
              <a:t> are </a:t>
            </a:r>
            <a:r>
              <a:rPr lang="it-IT" sz="1600" dirty="0" err="1"/>
              <a:t>used</a:t>
            </a:r>
            <a:r>
              <a:rPr lang="it-IT" sz="1600" dirty="0"/>
              <a:t> </a:t>
            </a:r>
            <a:r>
              <a:rPr lang="it-IT" sz="1600" dirty="0" err="1"/>
              <a:t>also</a:t>
            </a:r>
            <a:r>
              <a:rPr lang="it-IT" sz="1600" dirty="0"/>
              <a:t> for Bi2212 </a:t>
            </a:r>
            <a:r>
              <a:rPr lang="it-IT" sz="1600" dirty="0" err="1"/>
              <a:t>conductors</a:t>
            </a:r>
            <a:r>
              <a:rPr lang="it-IT" sz="1600" dirty="0"/>
              <a:t> </a:t>
            </a:r>
            <a:r>
              <a:rPr lang="it-IT" sz="1600" dirty="0" err="1"/>
              <a:t>waiting</a:t>
            </a:r>
            <a:r>
              <a:rPr lang="it-IT" sz="1600" dirty="0"/>
              <a:t> to </a:t>
            </a:r>
            <a:r>
              <a:rPr lang="it-IT" sz="1600" dirty="0" err="1"/>
              <a:t>retrieve</a:t>
            </a:r>
            <a:r>
              <a:rPr lang="it-IT" sz="1600" dirty="0"/>
              <a:t> the Bi2212 </a:t>
            </a:r>
            <a:r>
              <a:rPr lang="it-IT" sz="1600" dirty="0" err="1"/>
              <a:t>properties</a:t>
            </a:r>
            <a:r>
              <a:rPr lang="it-IT" sz="1600" dirty="0"/>
              <a:t>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1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/>
              <a:t>Properties obtained from the RVE model: the assumption is that for single loading, isotropic hardening might be good enough.</a:t>
            </a:r>
            <a:endParaRPr lang="it-IT" sz="1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it-IT" sz="1600" baseline="-25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a 2">
                <a:extLst>
                  <a:ext uri="{FF2B5EF4-FFF2-40B4-BE49-F238E27FC236}">
                    <a16:creationId xmlns:a16="http://schemas.microsoft.com/office/drawing/2014/main" id="{A3EE065B-1FC8-F032-BC6F-4AF906DFB2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2090890"/>
                  </p:ext>
                </p:extLst>
              </p:nvPr>
            </p:nvGraphicFramePr>
            <p:xfrm>
              <a:off x="6639370" y="1055688"/>
              <a:ext cx="4555068" cy="4947690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1518356">
                      <a:extLst>
                        <a:ext uri="{9D8B030D-6E8A-4147-A177-3AD203B41FA5}">
                          <a16:colId xmlns:a16="http://schemas.microsoft.com/office/drawing/2014/main" val="9481580"/>
                        </a:ext>
                      </a:extLst>
                    </a:gridCol>
                    <a:gridCol w="1518356">
                      <a:extLst>
                        <a:ext uri="{9D8B030D-6E8A-4147-A177-3AD203B41FA5}">
                          <a16:colId xmlns:a16="http://schemas.microsoft.com/office/drawing/2014/main" val="2791305811"/>
                        </a:ext>
                      </a:extLst>
                    </a:gridCol>
                    <a:gridCol w="1518356">
                      <a:extLst>
                        <a:ext uri="{9D8B030D-6E8A-4147-A177-3AD203B41FA5}">
                          <a16:colId xmlns:a16="http://schemas.microsoft.com/office/drawing/2014/main" val="2685244897"/>
                        </a:ext>
                      </a:extLst>
                    </a:gridCol>
                  </a:tblGrid>
                  <a:tr h="741834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Room temperature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4.3 K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5130917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E</a:t>
                          </a:r>
                          <a:r>
                            <a:rPr lang="it-IT" baseline="-25000" dirty="0"/>
                            <a:t>x </a:t>
                          </a:r>
                          <a:r>
                            <a:rPr lang="it-IT" baseline="0" dirty="0"/>
                            <a:t>(</a:t>
                          </a:r>
                          <a:r>
                            <a:rPr lang="it-IT" baseline="0" dirty="0" err="1"/>
                            <a:t>GPa</a:t>
                          </a:r>
                          <a:r>
                            <a:rPr lang="it-IT" baseline="0" dirty="0"/>
                            <a:t>)</a:t>
                          </a:r>
                          <a:endParaRPr lang="en-US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37.4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36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61517466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</a:t>
                          </a:r>
                          <a:r>
                            <a:rPr lang="it-IT" baseline="-25000" dirty="0" err="1"/>
                            <a:t>y</a:t>
                          </a:r>
                          <a:r>
                            <a:rPr lang="it-IT" baseline="0" dirty="0"/>
                            <a:t> (</a:t>
                          </a:r>
                          <a:r>
                            <a:rPr lang="it-IT" baseline="0" dirty="0" err="1"/>
                            <a:t>GPa</a:t>
                          </a:r>
                          <a:r>
                            <a:rPr lang="it-IT" baseline="0" dirty="0"/>
                            <a:t>)</a:t>
                          </a:r>
                          <a:endParaRPr lang="en-US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52.6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48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973543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G</a:t>
                          </a:r>
                          <a:r>
                            <a:rPr lang="it-IT" baseline="-25000" dirty="0" err="1"/>
                            <a:t>xy</a:t>
                          </a:r>
                          <a:r>
                            <a:rPr lang="it-IT" baseline="0" dirty="0"/>
                            <a:t> (</a:t>
                          </a:r>
                          <a:r>
                            <a:rPr lang="it-IT" baseline="0" dirty="0" err="1"/>
                            <a:t>GPa</a:t>
                          </a:r>
                          <a:r>
                            <a:rPr lang="it-IT" baseline="0" dirty="0"/>
                            <a:t>)</a:t>
                          </a:r>
                          <a:endParaRPr lang="en-US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17.7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18.8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62197639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0.3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61473653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(mm/m)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4.438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4.45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4416024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(mm/m)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4.03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4.2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0047422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b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(MPa)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33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2814466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E</a:t>
                          </a:r>
                          <a:r>
                            <a:rPr lang="it-IT" baseline="-25000" dirty="0"/>
                            <a:t>t</a:t>
                          </a:r>
                          <a:r>
                            <a:rPr lang="it-IT" baseline="0" dirty="0"/>
                            <a:t> (</a:t>
                          </a:r>
                          <a:r>
                            <a:rPr lang="it-IT" baseline="0" dirty="0" err="1"/>
                            <a:t>GPa</a:t>
                          </a:r>
                          <a:r>
                            <a:rPr lang="it-IT" baseline="0" dirty="0"/>
                            <a:t>)</a:t>
                          </a:r>
                          <a:endParaRPr lang="en-US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12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2523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a 2">
                <a:extLst>
                  <a:ext uri="{FF2B5EF4-FFF2-40B4-BE49-F238E27FC236}">
                    <a16:creationId xmlns:a16="http://schemas.microsoft.com/office/drawing/2014/main" id="{A3EE065B-1FC8-F032-BC6F-4AF906DFB2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2090890"/>
                  </p:ext>
                </p:extLst>
              </p:nvPr>
            </p:nvGraphicFramePr>
            <p:xfrm>
              <a:off x="6639370" y="1055688"/>
              <a:ext cx="4555068" cy="4947690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1518356">
                      <a:extLst>
                        <a:ext uri="{9D8B030D-6E8A-4147-A177-3AD203B41FA5}">
                          <a16:colId xmlns:a16="http://schemas.microsoft.com/office/drawing/2014/main" val="9481580"/>
                        </a:ext>
                      </a:extLst>
                    </a:gridCol>
                    <a:gridCol w="1518356">
                      <a:extLst>
                        <a:ext uri="{9D8B030D-6E8A-4147-A177-3AD203B41FA5}">
                          <a16:colId xmlns:a16="http://schemas.microsoft.com/office/drawing/2014/main" val="2791305811"/>
                        </a:ext>
                      </a:extLst>
                    </a:gridCol>
                    <a:gridCol w="1518356">
                      <a:extLst>
                        <a:ext uri="{9D8B030D-6E8A-4147-A177-3AD203B41FA5}">
                          <a16:colId xmlns:a16="http://schemas.microsoft.com/office/drawing/2014/main" val="2685244897"/>
                        </a:ext>
                      </a:extLst>
                    </a:gridCol>
                  </a:tblGrid>
                  <a:tr h="741834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Room temperature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4.3 K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5130917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E</a:t>
                          </a:r>
                          <a:r>
                            <a:rPr lang="it-IT" baseline="-25000" dirty="0"/>
                            <a:t>x </a:t>
                          </a:r>
                          <a:r>
                            <a:rPr lang="it-IT" baseline="0" dirty="0"/>
                            <a:t>(</a:t>
                          </a:r>
                          <a:r>
                            <a:rPr lang="it-IT" baseline="0" dirty="0" err="1"/>
                            <a:t>GPa</a:t>
                          </a:r>
                          <a:r>
                            <a:rPr lang="it-IT" baseline="0" dirty="0"/>
                            <a:t>)</a:t>
                          </a:r>
                          <a:endParaRPr lang="en-US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37.4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36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61517466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</a:t>
                          </a:r>
                          <a:r>
                            <a:rPr lang="it-IT" baseline="-25000" dirty="0" err="1"/>
                            <a:t>y</a:t>
                          </a:r>
                          <a:r>
                            <a:rPr lang="it-IT" baseline="0" dirty="0"/>
                            <a:t> (</a:t>
                          </a:r>
                          <a:r>
                            <a:rPr lang="it-IT" baseline="0" dirty="0" err="1"/>
                            <a:t>GPa</a:t>
                          </a:r>
                          <a:r>
                            <a:rPr lang="it-IT" baseline="0" dirty="0"/>
                            <a:t>)</a:t>
                          </a:r>
                          <a:endParaRPr lang="en-US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52.6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48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973543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G</a:t>
                          </a:r>
                          <a:r>
                            <a:rPr lang="it-IT" baseline="-25000" dirty="0" err="1"/>
                            <a:t>xy</a:t>
                          </a:r>
                          <a:r>
                            <a:rPr lang="it-IT" baseline="0" dirty="0"/>
                            <a:t> (</a:t>
                          </a:r>
                          <a:r>
                            <a:rPr lang="it-IT" baseline="0" dirty="0" err="1"/>
                            <a:t>GPa</a:t>
                          </a:r>
                          <a:r>
                            <a:rPr lang="it-IT" baseline="0" dirty="0"/>
                            <a:t>)</a:t>
                          </a:r>
                          <a:endParaRPr lang="en-US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17.7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18.8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62197639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444186" r="-200803" b="-4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0.3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61473653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544186" r="-200803" b="-3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4.438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4.45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4416024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644186" r="-200803" b="-2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4.03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4.2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0047422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735632" r="-20080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33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2814466"/>
                      </a:ext>
                    </a:extLst>
                  </a:tr>
                  <a:tr h="525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E</a:t>
                          </a:r>
                          <a:r>
                            <a:rPr lang="it-IT" baseline="-25000" dirty="0"/>
                            <a:t>t</a:t>
                          </a:r>
                          <a:r>
                            <a:rPr lang="it-IT" baseline="0" dirty="0"/>
                            <a:t> (</a:t>
                          </a:r>
                          <a:r>
                            <a:rPr lang="it-IT" baseline="0" dirty="0" err="1"/>
                            <a:t>GPa</a:t>
                          </a:r>
                          <a:r>
                            <a:rPr lang="it-IT" baseline="0" dirty="0"/>
                            <a:t>)</a:t>
                          </a:r>
                          <a:endParaRPr lang="en-US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12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25239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3099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en-US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52DDD53-7315-684B-8C76-7FA86CBBC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sz="1800" dirty="0"/>
              <a:t>3. </a:t>
            </a:r>
            <a:r>
              <a:rPr lang="it-IT" sz="1800" dirty="0" err="1"/>
              <a:t>Element</a:t>
            </a:r>
            <a:r>
              <a:rPr lang="it-IT" sz="1800" dirty="0"/>
              <a:t> </a:t>
            </a:r>
            <a:r>
              <a:rPr lang="it-IT" sz="1800" dirty="0" err="1"/>
              <a:t>solution</a:t>
            </a:r>
            <a:r>
              <a:rPr lang="it-IT" sz="1800" dirty="0"/>
              <a:t> for stresses </a:t>
            </a:r>
            <a:endParaRPr lang="en-US" sz="1800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C749A0-14CC-CBD0-C523-E30793466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9" y="4207807"/>
            <a:ext cx="7401089" cy="16843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dirty="0">
                <a:latin typeface="+mn-lt"/>
                <a:ea typeface="+mn-ea"/>
              </a:rPr>
              <a:t>Stresses in a ‘corner-test’ model: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ea typeface="+mn-ea"/>
              </a:rPr>
              <a:t>Block model goes to 266 MPa equivalent stress in the corner;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ea typeface="+mn-ea"/>
              </a:rPr>
              <a:t>Strand model goes to 591 MPa (smaller elements) in the insulation;</a:t>
            </a:r>
          </a:p>
          <a:p>
            <a:pPr marL="0" indent="0" algn="just">
              <a:buNone/>
            </a:pPr>
            <a:r>
              <a:rPr lang="en-US" sz="1600" dirty="0"/>
              <a:t>	</a:t>
            </a:r>
            <a:r>
              <a:rPr lang="en-US" sz="1600" dirty="0">
                <a:latin typeface="+mn-lt"/>
                <a:ea typeface="+mn-ea"/>
              </a:rPr>
              <a:t>No trace of this appears in the Nb</a:t>
            </a:r>
            <a:r>
              <a:rPr lang="en-US" sz="1600" baseline="-25000" dirty="0">
                <a:latin typeface="+mn-lt"/>
                <a:ea typeface="+mn-ea"/>
              </a:rPr>
              <a:t>3</a:t>
            </a:r>
            <a:r>
              <a:rPr lang="en-US" sz="1600" dirty="0">
                <a:latin typeface="+mn-lt"/>
                <a:ea typeface="+mn-ea"/>
              </a:rPr>
              <a:t>Sn region stresses.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8C710-F5BC-6AFB-127B-4AB54F53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451" y="1458595"/>
            <a:ext cx="3046356" cy="23135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A4FCB0A-7227-E793-51E0-CAE482262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224" y="1469821"/>
            <a:ext cx="3039955" cy="229114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BF2AD3C2-D728-C977-8389-ADBBCE5C6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224" y="3893852"/>
            <a:ext cx="3039955" cy="2303222"/>
          </a:xfrm>
          <a:prstGeom prst="rect">
            <a:avLst/>
          </a:prstGeom>
        </p:spPr>
      </p:pic>
      <p:cxnSp>
        <p:nvCxnSpPr>
          <p:cNvPr id="7" name="Straight Arrow Connector 22">
            <a:extLst>
              <a:ext uri="{FF2B5EF4-FFF2-40B4-BE49-F238E27FC236}">
                <a16:creationId xmlns:a16="http://schemas.microsoft.com/office/drawing/2014/main" id="{BE927450-40B4-5EF0-D018-D2F8EABC3869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1836077" y="1946279"/>
            <a:ext cx="274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23">
            <a:extLst>
              <a:ext uri="{FF2B5EF4-FFF2-40B4-BE49-F238E27FC236}">
                <a16:creationId xmlns:a16="http://schemas.microsoft.com/office/drawing/2014/main" id="{C1C0E350-42C2-B15D-E13E-14D9CC833598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512486" y="1946279"/>
            <a:ext cx="274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25">
            <a:extLst>
              <a:ext uri="{FF2B5EF4-FFF2-40B4-BE49-F238E27FC236}">
                <a16:creationId xmlns:a16="http://schemas.microsoft.com/office/drawing/2014/main" id="{F07F9FD5-A1E9-79C9-0348-08E271268C10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188895" y="1946278"/>
            <a:ext cx="274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26">
            <a:extLst>
              <a:ext uri="{FF2B5EF4-FFF2-40B4-BE49-F238E27FC236}">
                <a16:creationId xmlns:a16="http://schemas.microsoft.com/office/drawing/2014/main" id="{4BEBCD0B-7105-5DB7-C589-605F4B1FB152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1159668" y="1946278"/>
            <a:ext cx="274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D37B0-1B94-CE75-EB0D-7575DCCF1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101" y="2083439"/>
            <a:ext cx="2754963" cy="1345561"/>
          </a:xfrm>
          <a:prstGeom prst="rect">
            <a:avLst/>
          </a:prstGeom>
        </p:spPr>
      </p:pic>
      <p:cxnSp>
        <p:nvCxnSpPr>
          <p:cNvPr id="15" name="Straight Arrow Connector 27">
            <a:extLst>
              <a:ext uri="{FF2B5EF4-FFF2-40B4-BE49-F238E27FC236}">
                <a16:creationId xmlns:a16="http://schemas.microsoft.com/office/drawing/2014/main" id="{706DB756-CB6D-8C9A-0C98-85418B968C37}"/>
              </a:ext>
            </a:extLst>
          </p:cNvPr>
          <p:cNvCxnSpPr/>
          <p:nvPr/>
        </p:nvCxnSpPr>
        <p:spPr bwMode="auto">
          <a:xfrm flipH="1">
            <a:off x="3808063" y="2465213"/>
            <a:ext cx="285228" cy="300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28">
            <a:extLst>
              <a:ext uri="{FF2B5EF4-FFF2-40B4-BE49-F238E27FC236}">
                <a16:creationId xmlns:a16="http://schemas.microsoft.com/office/drawing/2014/main" id="{1E712C8E-80C7-6154-31AC-40BD87C2133B}"/>
              </a:ext>
            </a:extLst>
          </p:cNvPr>
          <p:cNvCxnSpPr>
            <a:cxnSpLocks/>
          </p:cNvCxnSpPr>
          <p:nvPr/>
        </p:nvCxnSpPr>
        <p:spPr bwMode="auto">
          <a:xfrm flipH="1">
            <a:off x="3502456" y="2315034"/>
            <a:ext cx="285228" cy="300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12">
            <a:extLst>
              <a:ext uri="{FF2B5EF4-FFF2-40B4-BE49-F238E27FC236}">
                <a16:creationId xmlns:a16="http://schemas.microsoft.com/office/drawing/2014/main" id="{F3F20B79-5F19-5298-6FB8-0001C4BE23AC}"/>
              </a:ext>
            </a:extLst>
          </p:cNvPr>
          <p:cNvSpPr/>
          <p:nvPr/>
        </p:nvSpPr>
        <p:spPr>
          <a:xfrm>
            <a:off x="4047395" y="2347381"/>
            <a:ext cx="688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ea typeface="Yu Gothic" panose="020B0400000000000000" pitchFamily="34" charset="-128"/>
              </a:rPr>
              <a:t>Fixed x</a:t>
            </a: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3B38E259-D7B4-3495-A6F4-57BB96A5123B}"/>
              </a:ext>
            </a:extLst>
          </p:cNvPr>
          <p:cNvSpPr/>
          <p:nvPr/>
        </p:nvSpPr>
        <p:spPr>
          <a:xfrm>
            <a:off x="3749286" y="2022901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ea typeface="Yu Gothic" panose="020B0400000000000000" pitchFamily="34" charset="-128"/>
              </a:rPr>
              <a:t>Bonded</a:t>
            </a:r>
          </a:p>
        </p:txBody>
      </p:sp>
      <p:cxnSp>
        <p:nvCxnSpPr>
          <p:cNvPr id="20" name="Straight Arrow Connector 32">
            <a:extLst>
              <a:ext uri="{FF2B5EF4-FFF2-40B4-BE49-F238E27FC236}">
                <a16:creationId xmlns:a16="http://schemas.microsoft.com/office/drawing/2014/main" id="{E2491D9B-18BE-CF5D-7D7A-DBEBB2212959}"/>
              </a:ext>
            </a:extLst>
          </p:cNvPr>
          <p:cNvCxnSpPr>
            <a:cxnSpLocks/>
          </p:cNvCxnSpPr>
          <p:nvPr/>
        </p:nvCxnSpPr>
        <p:spPr bwMode="auto">
          <a:xfrm flipH="1">
            <a:off x="3275881" y="2081083"/>
            <a:ext cx="285228" cy="300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33">
            <a:extLst>
              <a:ext uri="{FF2B5EF4-FFF2-40B4-BE49-F238E27FC236}">
                <a16:creationId xmlns:a16="http://schemas.microsoft.com/office/drawing/2014/main" id="{59DED4E7-7992-03DF-6899-1DAE504260DA}"/>
              </a:ext>
            </a:extLst>
          </p:cNvPr>
          <p:cNvSpPr/>
          <p:nvPr/>
        </p:nvSpPr>
        <p:spPr>
          <a:xfrm>
            <a:off x="3454901" y="1815528"/>
            <a:ext cx="66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ea typeface="Yu Gothic" panose="020B0400000000000000" pitchFamily="34" charset="-128"/>
              </a:rPr>
              <a:t>Sliding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567ADD2B-13A4-9828-5111-A648676C4F65}"/>
              </a:ext>
            </a:extLst>
          </p:cNvPr>
          <p:cNvSpPr/>
          <p:nvPr/>
        </p:nvSpPr>
        <p:spPr>
          <a:xfrm>
            <a:off x="10925175" y="2625759"/>
            <a:ext cx="438150" cy="20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45EBB84C-2A90-9F42-BA54-9B68239C4560}"/>
              </a:ext>
            </a:extLst>
          </p:cNvPr>
          <p:cNvSpPr/>
          <p:nvPr/>
        </p:nvSpPr>
        <p:spPr>
          <a:xfrm>
            <a:off x="7638743" y="2635591"/>
            <a:ext cx="438150" cy="20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2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192D4146-1DC5-DC86-9C56-4DCAEC0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en-US" dirty="0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52DDD53-7315-684B-8C76-7FA86CBBC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sz="1800" dirty="0"/>
              <a:t>3. </a:t>
            </a:r>
            <a:r>
              <a:rPr lang="it-IT" sz="1800" dirty="0" err="1"/>
              <a:t>Element</a:t>
            </a:r>
            <a:r>
              <a:rPr lang="it-IT" sz="1800" dirty="0"/>
              <a:t> </a:t>
            </a:r>
            <a:r>
              <a:rPr lang="it-IT" sz="1800" dirty="0" err="1"/>
              <a:t>solution</a:t>
            </a:r>
            <a:r>
              <a:rPr lang="it-IT" sz="1800" dirty="0"/>
              <a:t> for stresses</a:t>
            </a:r>
            <a:endParaRPr lang="en-US" sz="1800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A154AF6-F4F4-6916-5BCA-B5AD8E9C0A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0413E21-3725-F402-FD4A-2A38A6290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C749A0-14CC-CBD0-C523-E30793466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803782"/>
            <a:ext cx="5837376" cy="16919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1600" dirty="0" err="1">
                <a:latin typeface="+mn-lt"/>
                <a:ea typeface="+mn-ea"/>
              </a:rPr>
              <a:t>Explicitly</a:t>
            </a:r>
            <a:r>
              <a:rPr lang="it-IT" sz="1600" dirty="0">
                <a:latin typeface="+mn-lt"/>
                <a:ea typeface="+mn-ea"/>
              </a:rPr>
              <a:t> </a:t>
            </a:r>
            <a:r>
              <a:rPr lang="it-IT" sz="1600" dirty="0" err="1">
                <a:latin typeface="+mn-lt"/>
                <a:ea typeface="+mn-ea"/>
              </a:rPr>
              <a:t>modeling</a:t>
            </a:r>
            <a:r>
              <a:rPr lang="it-IT" sz="1600" dirty="0">
                <a:latin typeface="+mn-lt"/>
                <a:ea typeface="+mn-ea"/>
              </a:rPr>
              <a:t> the </a:t>
            </a:r>
            <a:r>
              <a:rPr lang="it-IT" sz="1600" dirty="0" err="1">
                <a:latin typeface="+mn-lt"/>
                <a:ea typeface="+mn-ea"/>
              </a:rPr>
              <a:t>insulation</a:t>
            </a:r>
            <a:r>
              <a:rPr lang="it-IT" sz="1600" dirty="0">
                <a:latin typeface="+mn-lt"/>
                <a:ea typeface="+mn-ea"/>
              </a:rPr>
              <a:t> </a:t>
            </a:r>
            <a:r>
              <a:rPr lang="it-IT" sz="1600" dirty="0" err="1">
                <a:latin typeface="+mn-lt"/>
                <a:ea typeface="+mn-ea"/>
              </a:rPr>
              <a:t>might</a:t>
            </a:r>
            <a:r>
              <a:rPr lang="it-IT" sz="1600" dirty="0">
                <a:latin typeface="+mn-lt"/>
                <a:ea typeface="+mn-ea"/>
              </a:rPr>
              <a:t> </a:t>
            </a:r>
            <a:r>
              <a:rPr lang="it-IT" sz="1600" dirty="0" err="1">
                <a:latin typeface="+mn-lt"/>
                <a:ea typeface="+mn-ea"/>
              </a:rPr>
              <a:t>increase</a:t>
            </a:r>
            <a:r>
              <a:rPr lang="it-IT" sz="1600" dirty="0">
                <a:latin typeface="+mn-lt"/>
                <a:ea typeface="+mn-ea"/>
              </a:rPr>
              <a:t> </a:t>
            </a:r>
            <a:r>
              <a:rPr lang="it-IT" sz="1600" dirty="0" err="1">
                <a:latin typeface="+mn-lt"/>
                <a:ea typeface="+mn-ea"/>
              </a:rPr>
              <a:t>significantly</a:t>
            </a:r>
            <a:r>
              <a:rPr lang="it-IT" sz="1600" dirty="0">
                <a:latin typeface="+mn-lt"/>
                <a:ea typeface="+mn-ea"/>
              </a:rPr>
              <a:t> the model size.</a:t>
            </a:r>
          </a:p>
          <a:p>
            <a:pPr marL="0" indent="0" algn="just">
              <a:buNone/>
            </a:pPr>
            <a:r>
              <a:rPr lang="it-IT" sz="1600" dirty="0"/>
              <a:t>One </a:t>
            </a:r>
            <a:r>
              <a:rPr lang="it-IT" sz="1600" dirty="0" err="1"/>
              <a:t>feasible</a:t>
            </a:r>
            <a:r>
              <a:rPr lang="it-IT" sz="1600" dirty="0"/>
              <a:t> </a:t>
            </a:r>
            <a:r>
              <a:rPr lang="it-IT" sz="1600" dirty="0" err="1"/>
              <a:t>approach</a:t>
            </a:r>
            <a:r>
              <a:rPr lang="it-IT" sz="1600" dirty="0"/>
              <a:t> </a:t>
            </a:r>
            <a:r>
              <a:rPr lang="it-IT" sz="1600" dirty="0" err="1"/>
              <a:t>could</a:t>
            </a:r>
            <a:r>
              <a:rPr lang="it-IT" sz="1600" dirty="0"/>
              <a:t> be </a:t>
            </a:r>
            <a:r>
              <a:rPr lang="it-IT" sz="1600" dirty="0" err="1"/>
              <a:t>extract</a:t>
            </a:r>
            <a:r>
              <a:rPr lang="it-IT" sz="1600" dirty="0"/>
              <a:t> the strain/stress </a:t>
            </a:r>
            <a:r>
              <a:rPr lang="it-IT" sz="1600" dirty="0" err="1"/>
              <a:t>at</a:t>
            </a:r>
            <a:r>
              <a:rPr lang="it-IT" sz="1600" dirty="0"/>
              <a:t> the </a:t>
            </a:r>
            <a:r>
              <a:rPr lang="it-IT" sz="1600" dirty="0" err="1"/>
              <a:t>strand</a:t>
            </a:r>
            <a:r>
              <a:rPr lang="it-IT" sz="1600" dirty="0"/>
              <a:t> location and </a:t>
            </a:r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similar</a:t>
            </a:r>
            <a:r>
              <a:rPr lang="it-IT" sz="1600" dirty="0"/>
              <a:t> to neglect 1 mm for </a:t>
            </a:r>
            <a:r>
              <a:rPr lang="it-IT" sz="1600" dirty="0" err="1"/>
              <a:t>insulation</a:t>
            </a:r>
            <a:r>
              <a:rPr lang="it-IT" sz="1600" dirty="0"/>
              <a:t> </a:t>
            </a:r>
            <a:r>
              <a:rPr lang="it-IT" sz="1600" dirty="0" err="1"/>
              <a:t>wrap</a:t>
            </a:r>
            <a:r>
              <a:rPr lang="it-IT" sz="1600" dirty="0"/>
              <a:t> and cable </a:t>
            </a:r>
            <a:r>
              <a:rPr lang="it-IT" sz="1600" dirty="0" err="1"/>
              <a:t>insulation</a:t>
            </a:r>
            <a:r>
              <a:rPr lang="it-IT" sz="1600" dirty="0"/>
              <a:t>. 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384A2B84-A77D-B727-E935-56EE20FA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436"/>
          <a:stretch/>
        </p:blipFill>
        <p:spPr>
          <a:xfrm>
            <a:off x="6884186" y="3619804"/>
            <a:ext cx="4310252" cy="25221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41B15F-EC77-D56A-05F3-14C500A0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842" y="1671255"/>
            <a:ext cx="1934940" cy="1691904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BFC8CE36-CB8C-2E19-EB37-371A5B7A52BD}"/>
              </a:ext>
            </a:extLst>
          </p:cNvPr>
          <p:cNvSpPr/>
          <p:nvPr/>
        </p:nvSpPr>
        <p:spPr>
          <a:xfrm>
            <a:off x="9625519" y="1951907"/>
            <a:ext cx="99060" cy="9144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0D64B94-7629-4821-3161-652B1B200809}"/>
              </a:ext>
            </a:extLst>
          </p:cNvPr>
          <p:cNvCxnSpPr>
            <a:cxnSpLocks/>
          </p:cNvCxnSpPr>
          <p:nvPr/>
        </p:nvCxnSpPr>
        <p:spPr>
          <a:xfrm flipH="1">
            <a:off x="9772204" y="1750483"/>
            <a:ext cx="771971" cy="2280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EDBBC1A-23DF-32E2-220A-BC440E71B6C3}"/>
              </a:ext>
            </a:extLst>
          </p:cNvPr>
          <p:cNvSpPr txBox="1"/>
          <p:nvPr/>
        </p:nvSpPr>
        <p:spPr>
          <a:xfrm>
            <a:off x="576073" y="4525784"/>
            <a:ext cx="5655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+mn-lt"/>
                <a:ea typeface="+mn-ea"/>
              </a:rPr>
              <a:t>In the 20 T CT model, an </a:t>
            </a:r>
            <a:r>
              <a:rPr lang="it-IT" sz="1600" dirty="0" err="1">
                <a:latin typeface="+mn-lt"/>
                <a:ea typeface="+mn-ea"/>
              </a:rPr>
              <a:t>element</a:t>
            </a:r>
            <a:r>
              <a:rPr lang="it-IT" sz="1600" dirty="0">
                <a:latin typeface="+mn-lt"/>
                <a:ea typeface="+mn-ea"/>
              </a:rPr>
              <a:t> size of 1 mm (linear) </a:t>
            </a:r>
            <a:r>
              <a:rPr lang="it-IT" sz="1600" dirty="0" err="1">
                <a:latin typeface="+mn-lt"/>
                <a:ea typeface="+mn-ea"/>
              </a:rPr>
              <a:t>is</a:t>
            </a:r>
            <a:r>
              <a:rPr lang="it-IT" sz="1600" dirty="0">
                <a:latin typeface="+mn-lt"/>
                <a:ea typeface="+mn-ea"/>
              </a:rPr>
              <a:t> </a:t>
            </a:r>
            <a:r>
              <a:rPr lang="it-IT" sz="1600" dirty="0" err="1">
                <a:latin typeface="+mn-lt"/>
                <a:ea typeface="+mn-ea"/>
              </a:rPr>
              <a:t>used</a:t>
            </a:r>
            <a:r>
              <a:rPr lang="it-IT" sz="1600" dirty="0"/>
              <a:t> in </a:t>
            </a:r>
            <a:r>
              <a:rPr lang="it-IT" sz="1600" dirty="0" err="1"/>
              <a:t>order</a:t>
            </a:r>
            <a:r>
              <a:rPr lang="it-IT" sz="1600" dirty="0"/>
              <a:t> to </a:t>
            </a:r>
            <a:r>
              <a:rPr lang="it-IT" sz="1600" dirty="0" err="1"/>
              <a:t>find</a:t>
            </a:r>
            <a:r>
              <a:rPr lang="it-IT" sz="1600" dirty="0"/>
              <a:t> a compromise </a:t>
            </a:r>
            <a:r>
              <a:rPr lang="it-IT" sz="1600" dirty="0" err="1"/>
              <a:t>between</a:t>
            </a:r>
            <a:r>
              <a:rPr lang="it-IT" sz="1600" dirty="0"/>
              <a:t> </a:t>
            </a:r>
            <a:r>
              <a:rPr lang="it-IT" sz="1600" dirty="0" err="1"/>
              <a:t>computational</a:t>
            </a:r>
            <a:r>
              <a:rPr lang="it-IT" sz="1600" dirty="0"/>
              <a:t> load and </a:t>
            </a:r>
            <a:r>
              <a:rPr lang="it-IT" sz="1600" dirty="0" err="1"/>
              <a:t>accuracy</a:t>
            </a:r>
            <a:r>
              <a:rPr lang="it-IT" sz="1600" dirty="0"/>
              <a:t>.</a:t>
            </a:r>
            <a:endParaRPr lang="en-US" sz="16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563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7DA3F535-47C9-3D13-AFD6-B3E9493C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en-US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80E65A01-2721-06E5-23D8-D6700C3626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sz="1800" dirty="0"/>
              <a:t>4. </a:t>
            </a:r>
            <a:r>
              <a:rPr lang="it-IT" sz="1800" dirty="0" err="1"/>
              <a:t>Structural</a:t>
            </a:r>
            <a:r>
              <a:rPr lang="it-IT" sz="1800" dirty="0"/>
              <a:t> </a:t>
            </a:r>
            <a:r>
              <a:rPr lang="it-IT" sz="1800" dirty="0" err="1"/>
              <a:t>limits</a:t>
            </a:r>
            <a:endParaRPr lang="en-US" sz="180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8CE7BE38-918B-B1A2-B5A7-C36FDED8BD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Design of 20 T cos</a:t>
            </a:r>
            <a:r>
              <a:rPr lang="el-GR" i="1" dirty="0"/>
              <a:t>θ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h</a:t>
            </a:r>
            <a:r>
              <a:rPr lang="en-US" dirty="0" err="1"/>
              <a:t>ybrid</a:t>
            </a:r>
            <a:r>
              <a:rPr lang="en-US" dirty="0"/>
              <a:t> magnet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| Marika D’Addazio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7E9A161-FD6E-E086-5BAD-21FE068E2E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F8161D4A-246D-11F3-C1F5-41502BB8D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610"/>
          <a:stretch/>
        </p:blipFill>
        <p:spPr>
          <a:xfrm>
            <a:off x="1542702" y="2034695"/>
            <a:ext cx="9106595" cy="3723934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8B433C04-36B7-1ACE-A3ED-BE4B97363C62}"/>
              </a:ext>
            </a:extLst>
          </p:cNvPr>
          <p:cNvSpPr txBox="1"/>
          <p:nvPr/>
        </p:nvSpPr>
        <p:spPr>
          <a:xfrm>
            <a:off x="1916186" y="5793149"/>
            <a:ext cx="825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13C5A"/>
                </a:solidFill>
              </a:rPr>
              <a:t>G. </a:t>
            </a:r>
            <a:r>
              <a:rPr lang="en-US" sz="1200" dirty="0" err="1">
                <a:solidFill>
                  <a:srgbClr val="313C5A"/>
                </a:solidFill>
              </a:rPr>
              <a:t>Vallone</a:t>
            </a:r>
            <a:r>
              <a:rPr lang="en-US" sz="1200" dirty="0">
                <a:solidFill>
                  <a:srgbClr val="313C5A"/>
                </a:solidFill>
              </a:rPr>
              <a:t> et al., A Review of the Mechanical Properties of Materials Used in Nb3Sn Magnets for Particle Accelerators</a:t>
            </a:r>
            <a:r>
              <a:rPr lang="en-US" sz="1200" i="1" dirty="0">
                <a:solidFill>
                  <a:srgbClr val="313C5A"/>
                </a:solidFill>
              </a:rPr>
              <a:t>, IEEE Transactions On Applied Superconductivity</a:t>
            </a:r>
            <a:r>
              <a:rPr lang="en-US" sz="1200" dirty="0">
                <a:solidFill>
                  <a:srgbClr val="313C5A"/>
                </a:solidFill>
              </a:rPr>
              <a:t>, 2023</a:t>
            </a:r>
            <a:r>
              <a:rPr lang="en-US" sz="1200" i="1" dirty="0">
                <a:solidFill>
                  <a:srgbClr val="313C5A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21342A03-F04F-77BF-EEDC-1899DF1C7EE6}"/>
                  </a:ext>
                </a:extLst>
              </p14:cNvPr>
              <p14:cNvContentPartPr/>
              <p14:nvPr/>
            </p14:nvContentPartPr>
            <p14:xfrm>
              <a:off x="1780864" y="3592145"/>
              <a:ext cx="906120" cy="1620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21342A03-F04F-77BF-EEDC-1899DF1C7E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4864" y="3520145"/>
                <a:ext cx="977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07BAD36B-F0BA-3FCC-CA65-6F57CC3F06A2}"/>
                  </a:ext>
                </a:extLst>
              </p14:cNvPr>
              <p14:cNvContentPartPr/>
              <p14:nvPr/>
            </p14:nvContentPartPr>
            <p14:xfrm>
              <a:off x="1807324" y="3885006"/>
              <a:ext cx="853200" cy="4644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07BAD36B-F0BA-3FCC-CA65-6F57CC3F06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71339" y="3813006"/>
                <a:ext cx="92481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3D95A308-7E8C-5B64-D4A9-21D55E80BBB3}"/>
                  </a:ext>
                </a:extLst>
              </p14:cNvPr>
              <p14:cNvContentPartPr/>
              <p14:nvPr/>
            </p14:nvContentPartPr>
            <p14:xfrm>
              <a:off x="1763820" y="3404686"/>
              <a:ext cx="753840" cy="828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3D95A308-7E8C-5B64-D4A9-21D55E80BB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27837" y="3332686"/>
                <a:ext cx="825446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46B3B74E-9EAA-9FB5-EBD7-AAAF1226324E}"/>
                  </a:ext>
                </a:extLst>
              </p14:cNvPr>
              <p14:cNvContentPartPr/>
              <p14:nvPr/>
            </p14:nvContentPartPr>
            <p14:xfrm>
              <a:off x="1745449" y="3101436"/>
              <a:ext cx="61704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46B3B74E-9EAA-9FB5-EBD7-AAAF122632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9470" y="3029436"/>
                <a:ext cx="688638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69E21AC8-17F2-9D98-D67F-2E3BA4636939}"/>
                  </a:ext>
                </a:extLst>
              </p14:cNvPr>
              <p14:cNvContentPartPr/>
              <p14:nvPr/>
            </p14:nvContentPartPr>
            <p14:xfrm>
              <a:off x="1763820" y="4113032"/>
              <a:ext cx="372960" cy="3888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69E21AC8-17F2-9D98-D67F-2E3BA463693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27820" y="4041032"/>
                <a:ext cx="44460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A91BC3E3-2B4F-D995-E16F-633F6DE0E675}"/>
                  </a:ext>
                </a:extLst>
              </p14:cNvPr>
              <p14:cNvContentPartPr/>
              <p14:nvPr/>
            </p14:nvContentPartPr>
            <p14:xfrm>
              <a:off x="1749184" y="4753615"/>
              <a:ext cx="96948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A91BC3E3-2B4F-D995-E16F-633F6DE0E67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13184" y="4681615"/>
                <a:ext cx="1041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482BC3EA-D958-7463-8B68-B433000F564D}"/>
                  </a:ext>
                </a:extLst>
              </p14:cNvPr>
              <p14:cNvContentPartPr/>
              <p14:nvPr/>
            </p14:nvContentPartPr>
            <p14:xfrm>
              <a:off x="1745449" y="5074086"/>
              <a:ext cx="110772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482BC3EA-D958-7463-8B68-B433000F564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09809" y="5002086"/>
                <a:ext cx="117936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5AD5D3-8B72-5DED-05A4-B1DD905BB881}"/>
              </a:ext>
            </a:extLst>
          </p:cNvPr>
          <p:cNvSpPr txBox="1"/>
          <p:nvPr/>
        </p:nvSpPr>
        <p:spPr>
          <a:xfrm>
            <a:off x="573619" y="1602389"/>
            <a:ext cx="7075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Reference </a:t>
            </a:r>
            <a:r>
              <a:rPr lang="it-IT" sz="1600" dirty="0" err="1"/>
              <a:t>table</a:t>
            </a:r>
            <a:r>
              <a:rPr lang="it-IT" sz="1600" dirty="0"/>
              <a:t> for the </a:t>
            </a:r>
            <a:r>
              <a:rPr lang="it-IT" sz="1600" dirty="0" err="1"/>
              <a:t>material</a:t>
            </a:r>
            <a:r>
              <a:rPr lang="it-IT" sz="1600" dirty="0"/>
              <a:t> </a:t>
            </a:r>
            <a:r>
              <a:rPr lang="it-IT" sz="1600" dirty="0" err="1"/>
              <a:t>properties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in the </a:t>
            </a:r>
            <a:r>
              <a:rPr lang="it-IT" sz="1600" dirty="0" err="1"/>
              <a:t>simulations</a:t>
            </a:r>
            <a:r>
              <a:rPr lang="it-IT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8973977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New_Template_2020" id="{CC6B141A-B654-3845-B898-640578BE27F0}" vid="{E740CA25-7067-8D44-B5FD-4635C3B027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LBNL_PPT_New_Template_2020</Template>
  <TotalTime>0</TotalTime>
  <Words>3137</Words>
  <Application>Microsoft Office PowerPoint</Application>
  <PresentationFormat>Widescreen</PresentationFormat>
  <Paragraphs>470</Paragraphs>
  <Slides>39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6" baseType="lpstr">
      <vt:lpstr>Yu Gothic</vt:lpstr>
      <vt:lpstr>Arial</vt:lpstr>
      <vt:lpstr>Calibri</vt:lpstr>
      <vt:lpstr>Cambria Math</vt:lpstr>
      <vt:lpstr>Google Sans</vt:lpstr>
      <vt:lpstr>Wingdings</vt:lpstr>
      <vt:lpstr>Berkeley Lab PPT Theme</vt:lpstr>
      <vt:lpstr>Design of 20 T cosθ dipole hybrid magnet </vt:lpstr>
      <vt:lpstr>Table of contents </vt:lpstr>
      <vt:lpstr>Table of contents 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Table of contents </vt:lpstr>
      <vt:lpstr>Structure design </vt:lpstr>
      <vt:lpstr>Structure design</vt:lpstr>
      <vt:lpstr>Structure design</vt:lpstr>
      <vt:lpstr>Structure design</vt:lpstr>
      <vt:lpstr>Structure design</vt:lpstr>
      <vt:lpstr>Structure design</vt:lpstr>
      <vt:lpstr>Structure design</vt:lpstr>
      <vt:lpstr>Structure design</vt:lpstr>
      <vt:lpstr>Table of contents </vt:lpstr>
      <vt:lpstr>Cross-section study</vt:lpstr>
      <vt:lpstr>Cross-section study</vt:lpstr>
      <vt:lpstr>Cross-section study</vt:lpstr>
      <vt:lpstr>Cross-section study</vt:lpstr>
      <vt:lpstr>Cross-section study</vt:lpstr>
      <vt:lpstr>Cross-section study</vt:lpstr>
      <vt:lpstr>Cross-section study</vt:lpstr>
      <vt:lpstr>Cross-section study</vt:lpstr>
      <vt:lpstr>Cross-section study</vt:lpstr>
      <vt:lpstr>Table of contents </vt:lpstr>
      <vt:lpstr>Conclusion</vt:lpstr>
      <vt:lpstr>Acknowledgements</vt:lpstr>
      <vt:lpstr>Thanks for your attention!</vt:lpstr>
      <vt:lpstr>Back-up slides</vt:lpstr>
      <vt:lpstr>Structure design</vt:lpstr>
      <vt:lpstr>Structure design</vt:lpstr>
      <vt:lpstr>Structure design</vt:lpstr>
      <vt:lpstr>Rigid cross-section study</vt:lpstr>
      <vt:lpstr>Rigid cross-section study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w/color backgrounds </dc:title>
  <dc:subject/>
  <dc:creator>Marika D'Addazio</dc:creator>
  <cp:keywords/>
  <dc:description/>
  <cp:lastModifiedBy>Marika D'Addazio</cp:lastModifiedBy>
  <cp:revision>11</cp:revision>
  <dcterms:created xsi:type="dcterms:W3CDTF">2024-04-15T14:01:25Z</dcterms:created>
  <dcterms:modified xsi:type="dcterms:W3CDTF">2024-04-30T16:10:48Z</dcterms:modified>
  <cp:category/>
</cp:coreProperties>
</file>