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412" r:id="rId3"/>
    <p:sldId id="257" r:id="rId4"/>
    <p:sldId id="411" r:id="rId5"/>
    <p:sldId id="260" r:id="rId6"/>
    <p:sldId id="258" r:id="rId7"/>
    <p:sldId id="261" r:id="rId8"/>
    <p:sldId id="262" r:id="rId9"/>
    <p:sldId id="263" r:id="rId10"/>
    <p:sldId id="264" r:id="rId11"/>
    <p:sldId id="265" r:id="rId12"/>
    <p:sldId id="266" r:id="rId13"/>
    <p:sldId id="267" r:id="rId14"/>
    <p:sldId id="268" r:id="rId15"/>
    <p:sldId id="269" r:id="rId16"/>
    <p:sldId id="271" r:id="rId17"/>
    <p:sldId id="272" r:id="rId18"/>
    <p:sldId id="273" r:id="rId19"/>
    <p:sldId id="414" r:id="rId20"/>
    <p:sldId id="274" r:id="rId21"/>
    <p:sldId id="278" r:id="rId22"/>
    <p:sldId id="276" r:id="rId23"/>
    <p:sldId id="275" r:id="rId24"/>
    <p:sldId id="277" r:id="rId25"/>
    <p:sldId id="279" r:id="rId26"/>
    <p:sldId id="280" r:id="rId27"/>
    <p:sldId id="281" r:id="rId28"/>
  </p:sldIdLst>
  <p:sldSz cx="9144000" cy="5143500" type="screen16x9"/>
  <p:notesSz cx="6858000" cy="9144000"/>
  <p:embeddedFontLst>
    <p:embeddedFont>
      <p:font typeface="Aptos Black" panose="020B0004020202020204" pitchFamily="34" charset="0"/>
      <p:bold r:id="rId30"/>
      <p:boldItalic r:id="rId31"/>
    </p:embeddedFont>
    <p:embeddedFont>
      <p:font typeface="Cambria Math" panose="02040503050406030204" pitchFamily="18" charset="0"/>
      <p:regular r:id="rId32"/>
    </p:embeddedFont>
    <p:embeddedFont>
      <p:font typeface="Helvetica" panose="020B0604020202020204" pitchFamily="34" charset="0"/>
      <p:regular r:id="rId33"/>
      <p:bold r:id="rId34"/>
      <p:italic r:id="rId35"/>
      <p:boldItalic r:id="rId36"/>
    </p:embeddedFont>
    <p:embeddedFont>
      <p:font typeface="Helvetica Neue" panose="020B060402020202020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iC8/nH0f2HQqCuxOrxfz+Z/1qIx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C3C3C"/>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0DA27BD-948D-47C1-B6FA-824D4F255ABD}">
  <a:tblStyle styleId="{60DA27BD-948D-47C1-B6FA-824D4F255AB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300" y="88"/>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9.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_ALE_\_Fermilab\_MAGNETS\Materials\Alessio%20Bi2212\Reacted_Bi2212_80mm\_Data_Analysis\Summary.od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lIns="0" tIns="0" rIns="0" bIns="0"/>
          <a:lstStyle/>
          <a:p>
            <a:pPr marL="0" marR="0" indent="0" algn="ctr" defTabSz="914400" fontAlgn="auto" hangingPunct="1">
              <a:lnSpc>
                <a:spcPct val="100000"/>
              </a:lnSpc>
              <a:spcBef>
                <a:spcPts val="0"/>
              </a:spcBef>
              <a:spcAft>
                <a:spcPts val="0"/>
              </a:spcAft>
              <a:tabLst/>
              <a:defRPr lang="en-US" sz="1400" b="0" i="0" u="none" strike="noStrike" kern="1200" spc="0" baseline="0">
                <a:solidFill>
                  <a:srgbClr val="595959"/>
                </a:solidFill>
                <a:latin typeface="Calibri"/>
              </a:defRPr>
            </a:pPr>
            <a:r>
              <a:rPr lang="en-US" sz="1400" b="0" i="0" u="none" strike="noStrike" kern="1200" cap="none" spc="0" baseline="0" dirty="0">
                <a:solidFill>
                  <a:srgbClr val="020202"/>
                </a:solidFill>
                <a:uFillTx/>
                <a:latin typeface="Calibri"/>
              </a:rPr>
              <a:t>Traction test </a:t>
            </a:r>
            <a:r>
              <a:rPr lang="en-US" sz="1400" b="0" i="0" u="none" strike="noStrike" kern="1200" cap="none" spc="0" baseline="0" dirty="0">
                <a:solidFill>
                  <a:srgbClr val="000000"/>
                </a:solidFill>
                <a:uFillTx/>
                <a:latin typeface="Calibri"/>
              </a:rPr>
              <a:t>(un-reacted Bi-2212)</a:t>
            </a:r>
            <a:endParaRPr lang="en-US" sz="1400" b="0" i="0" u="none" strike="noStrike" kern="1200" cap="none" spc="0" baseline="0" dirty="0">
              <a:solidFill>
                <a:srgbClr val="595959"/>
              </a:solidFill>
              <a:uFillTx/>
              <a:latin typeface="Calibri"/>
            </a:endParaRPr>
          </a:p>
        </c:rich>
      </c:tx>
      <c:overlay val="0"/>
      <c:spPr>
        <a:noFill/>
        <a:ln>
          <a:noFill/>
        </a:ln>
      </c:spPr>
    </c:title>
    <c:autoTitleDeleted val="0"/>
    <c:plotArea>
      <c:layout/>
      <c:scatterChart>
        <c:scatterStyle val="smoothMarker"/>
        <c:varyColors val="0"/>
        <c:ser>
          <c:idx val="0"/>
          <c:order val="0"/>
          <c:tx>
            <c:v>1</c:v>
          </c:tx>
          <c:spPr>
            <a:ln w="19046" cap="rnd">
              <a:solidFill>
                <a:srgbClr val="5B9BD5"/>
              </a:solidFill>
              <a:prstDash val="solid"/>
              <a:round/>
            </a:ln>
          </c:spPr>
          <c:marker>
            <c:symbol val="circle"/>
            <c:size val="5"/>
          </c:marker>
          <c:xVal>
            <c:numLit>
              <c:formatCode>General</c:formatCode>
              <c:ptCount val="4630"/>
              <c:pt idx="0">
                <c:v>0</c:v>
              </c:pt>
              <c:pt idx="1">
                <c:v>1.0000000000000003E-5</c:v>
              </c:pt>
              <c:pt idx="2">
                <c:v>6.0000000000000015E-5</c:v>
              </c:pt>
              <c:pt idx="3">
                <c:v>1.2000000000000002E-4</c:v>
              </c:pt>
              <c:pt idx="4">
                <c:v>1.8000000000000004E-4</c:v>
              </c:pt>
              <c:pt idx="5">
                <c:v>2.3000000000000003E-4</c:v>
              </c:pt>
              <c:pt idx="6">
                <c:v>2.8000000000000003E-4</c:v>
              </c:pt>
              <c:pt idx="7">
                <c:v>3.3000000000000005E-4</c:v>
              </c:pt>
              <c:pt idx="8">
                <c:v>3.8000000000000008E-4</c:v>
              </c:pt>
              <c:pt idx="9">
                <c:v>4.4000000000000012E-4</c:v>
              </c:pt>
              <c:pt idx="10">
                <c:v>4.9000000000000009E-4</c:v>
              </c:pt>
              <c:pt idx="11">
                <c:v>5.4000000000000012E-4</c:v>
              </c:pt>
              <c:pt idx="12">
                <c:v>5.9000000000000014E-4</c:v>
              </c:pt>
              <c:pt idx="13">
                <c:v>6.5000000000000019E-4</c:v>
              </c:pt>
              <c:pt idx="14">
                <c:v>7.000000000000001E-4</c:v>
              </c:pt>
              <c:pt idx="15">
                <c:v>7.5000000000000012E-4</c:v>
              </c:pt>
              <c:pt idx="16">
                <c:v>8.0000000000000015E-4</c:v>
              </c:pt>
              <c:pt idx="17">
                <c:v>8.5000000000000039E-4</c:v>
              </c:pt>
              <c:pt idx="18">
                <c:v>9.0000000000000041E-4</c:v>
              </c:pt>
              <c:pt idx="19">
                <c:v>9.6000000000000013E-4</c:v>
              </c:pt>
              <c:pt idx="20">
                <c:v>1.0100000000000003E-3</c:v>
              </c:pt>
              <c:pt idx="21">
                <c:v>1.0600000000000002E-3</c:v>
              </c:pt>
              <c:pt idx="22">
                <c:v>1.1199999999999999E-3</c:v>
              </c:pt>
              <c:pt idx="23">
                <c:v>1.1600000000000004E-3</c:v>
              </c:pt>
              <c:pt idx="24">
                <c:v>1.2199999999999997E-3</c:v>
              </c:pt>
              <c:pt idx="25">
                <c:v>1.2700000000000003E-3</c:v>
              </c:pt>
              <c:pt idx="26">
                <c:v>1.3200000000000002E-3</c:v>
              </c:pt>
              <c:pt idx="27">
                <c:v>1.3699999999999999E-3</c:v>
              </c:pt>
              <c:pt idx="28">
                <c:v>1.4300000000000003E-3</c:v>
              </c:pt>
              <c:pt idx="29">
                <c:v>1.4800000000000002E-3</c:v>
              </c:pt>
              <c:pt idx="30">
                <c:v>1.5299999999999999E-3</c:v>
              </c:pt>
              <c:pt idx="31">
                <c:v>1.5800000000000002E-3</c:v>
              </c:pt>
              <c:pt idx="32">
                <c:v>1.6299999999999999E-3</c:v>
              </c:pt>
              <c:pt idx="33">
                <c:v>1.6900000000000005E-3</c:v>
              </c:pt>
              <c:pt idx="34">
                <c:v>1.7400000000000002E-3</c:v>
              </c:pt>
              <c:pt idx="35">
                <c:v>1.7899999999999999E-3</c:v>
              </c:pt>
              <c:pt idx="36">
                <c:v>1.8400000000000005E-3</c:v>
              </c:pt>
              <c:pt idx="37">
                <c:v>1.8900000000000004E-3</c:v>
              </c:pt>
              <c:pt idx="38">
                <c:v>1.9500000000000001E-3</c:v>
              </c:pt>
              <c:pt idx="39">
                <c:v>2.0000000000000005E-3</c:v>
              </c:pt>
              <c:pt idx="40">
                <c:v>2.0500000000000002E-3</c:v>
              </c:pt>
              <c:pt idx="41">
                <c:v>2.0999999999999999E-3</c:v>
              </c:pt>
              <c:pt idx="42">
                <c:v>2.1600000000000005E-3</c:v>
              </c:pt>
              <c:pt idx="43">
                <c:v>2.2100000000000002E-3</c:v>
              </c:pt>
              <c:pt idx="44">
                <c:v>2.2600000000000003E-3</c:v>
              </c:pt>
              <c:pt idx="45">
                <c:v>2.31E-3</c:v>
              </c:pt>
              <c:pt idx="46">
                <c:v>2.3600000000000001E-3</c:v>
              </c:pt>
              <c:pt idx="47">
                <c:v>2.4199999999999998E-3</c:v>
              </c:pt>
              <c:pt idx="48">
                <c:v>2.47E-3</c:v>
              </c:pt>
              <c:pt idx="49">
                <c:v>2.5200000000000005E-3</c:v>
              </c:pt>
              <c:pt idx="50">
                <c:v>2.5700000000000002E-3</c:v>
              </c:pt>
              <c:pt idx="51">
                <c:v>2.6199999999999999E-3</c:v>
              </c:pt>
              <c:pt idx="52">
                <c:v>2.6800000000000005E-3</c:v>
              </c:pt>
              <c:pt idx="53">
                <c:v>2.7300000000000002E-3</c:v>
              </c:pt>
              <c:pt idx="54">
                <c:v>2.7800000000000004E-3</c:v>
              </c:pt>
              <c:pt idx="55">
                <c:v>2.8300000000000001E-3</c:v>
              </c:pt>
              <c:pt idx="56">
                <c:v>2.8800000000000002E-3</c:v>
              </c:pt>
              <c:pt idx="57">
                <c:v>2.9300000000000003E-3</c:v>
              </c:pt>
              <c:pt idx="58">
                <c:v>2.9900000000000005E-3</c:v>
              </c:pt>
              <c:pt idx="59">
                <c:v>3.0400000000000006E-3</c:v>
              </c:pt>
              <c:pt idx="60">
                <c:v>3.0900000000000003E-3</c:v>
              </c:pt>
              <c:pt idx="61">
                <c:v>3.1500000000000005E-3</c:v>
              </c:pt>
              <c:pt idx="62">
                <c:v>3.2000000000000006E-3</c:v>
              </c:pt>
              <c:pt idx="63">
                <c:v>3.2500000000000007E-3</c:v>
              </c:pt>
              <c:pt idx="64">
                <c:v>3.3000000000000004E-3</c:v>
              </c:pt>
              <c:pt idx="65">
                <c:v>3.3500000000000001E-3</c:v>
              </c:pt>
              <c:pt idx="66">
                <c:v>3.4000000000000002E-3</c:v>
              </c:pt>
              <c:pt idx="67">
                <c:v>3.4600000000000004E-3</c:v>
              </c:pt>
              <c:pt idx="68">
                <c:v>3.5100000000000005E-3</c:v>
              </c:pt>
              <c:pt idx="69">
                <c:v>3.5600000000000002E-3</c:v>
              </c:pt>
              <c:pt idx="70">
                <c:v>3.6200000000000008E-3</c:v>
              </c:pt>
              <c:pt idx="71">
                <c:v>3.6600000000000009E-3</c:v>
              </c:pt>
              <c:pt idx="72">
                <c:v>3.7200000000000006E-3</c:v>
              </c:pt>
              <c:pt idx="73">
                <c:v>3.7700000000000008E-3</c:v>
              </c:pt>
              <c:pt idx="74">
                <c:v>3.8200000000000005E-3</c:v>
              </c:pt>
              <c:pt idx="75">
                <c:v>3.8700000000000002E-3</c:v>
              </c:pt>
              <c:pt idx="76">
                <c:v>3.9199999999999999E-3</c:v>
              </c:pt>
              <c:pt idx="77">
                <c:v>3.9800000000000009E-3</c:v>
              </c:pt>
              <c:pt idx="78">
                <c:v>4.0299999999999997E-3</c:v>
              </c:pt>
              <c:pt idx="79">
                <c:v>4.0800000000000012E-3</c:v>
              </c:pt>
              <c:pt idx="80">
                <c:v>4.1300000000000009E-3</c:v>
              </c:pt>
              <c:pt idx="81">
                <c:v>4.1900000000000001E-3</c:v>
              </c:pt>
              <c:pt idx="82">
                <c:v>4.2400000000000007E-3</c:v>
              </c:pt>
              <c:pt idx="83">
                <c:v>4.2900000000000004E-3</c:v>
              </c:pt>
              <c:pt idx="84">
                <c:v>4.340000000000001E-3</c:v>
              </c:pt>
              <c:pt idx="85">
                <c:v>4.3900000000000007E-3</c:v>
              </c:pt>
              <c:pt idx="86">
                <c:v>4.4500000000000008E-3</c:v>
              </c:pt>
              <c:pt idx="87">
                <c:v>4.5000000000000005E-3</c:v>
              </c:pt>
              <c:pt idx="88">
                <c:v>4.5500000000000002E-3</c:v>
              </c:pt>
              <c:pt idx="89">
                <c:v>4.6000000000000008E-3</c:v>
              </c:pt>
              <c:pt idx="90">
                <c:v>4.6500000000000005E-3</c:v>
              </c:pt>
              <c:pt idx="91">
                <c:v>4.7100000000000006E-3</c:v>
              </c:pt>
              <c:pt idx="92">
                <c:v>4.7600000000000003E-3</c:v>
              </c:pt>
              <c:pt idx="93">
                <c:v>4.81E-3</c:v>
              </c:pt>
              <c:pt idx="94">
                <c:v>4.8600000000000006E-3</c:v>
              </c:pt>
              <c:pt idx="95">
                <c:v>4.9200000000000008E-3</c:v>
              </c:pt>
              <c:pt idx="96">
                <c:v>4.9700000000000005E-3</c:v>
              </c:pt>
              <c:pt idx="97">
                <c:v>5.0200000000000002E-3</c:v>
              </c:pt>
              <c:pt idx="98">
                <c:v>5.0699999999999999E-3</c:v>
              </c:pt>
              <c:pt idx="99">
                <c:v>5.1200000000000004E-3</c:v>
              </c:pt>
              <c:pt idx="100">
                <c:v>5.1800000000000006E-3</c:v>
              </c:pt>
              <c:pt idx="101">
                <c:v>5.2300000000000011E-3</c:v>
              </c:pt>
              <c:pt idx="102">
                <c:v>5.2800000000000008E-3</c:v>
              </c:pt>
              <c:pt idx="103">
                <c:v>5.3299999999999997E-3</c:v>
              </c:pt>
              <c:pt idx="104">
                <c:v>5.3800000000000011E-3</c:v>
              </c:pt>
              <c:pt idx="105">
                <c:v>5.4400000000000013E-3</c:v>
              </c:pt>
              <c:pt idx="106">
                <c:v>5.490000000000001E-3</c:v>
              </c:pt>
              <c:pt idx="107">
                <c:v>5.5400000000000007E-3</c:v>
              </c:pt>
              <c:pt idx="108">
                <c:v>5.5900000000000012E-3</c:v>
              </c:pt>
              <c:pt idx="109">
                <c:v>5.6500000000000005E-3</c:v>
              </c:pt>
              <c:pt idx="110">
                <c:v>5.7000000000000011E-3</c:v>
              </c:pt>
              <c:pt idx="111">
                <c:v>5.7500000000000008E-3</c:v>
              </c:pt>
              <c:pt idx="112">
                <c:v>5.8000000000000005E-3</c:v>
              </c:pt>
              <c:pt idx="113">
                <c:v>5.850000000000001E-3</c:v>
              </c:pt>
              <c:pt idx="114">
                <c:v>5.9100000000000012E-3</c:v>
              </c:pt>
              <c:pt idx="115">
                <c:v>5.9600000000000009E-3</c:v>
              </c:pt>
              <c:pt idx="116">
                <c:v>6.0100000000000006E-3</c:v>
              </c:pt>
              <c:pt idx="117">
                <c:v>6.0600000000000003E-3</c:v>
              </c:pt>
              <c:pt idx="118">
                <c:v>6.1100000000000008E-3</c:v>
              </c:pt>
              <c:pt idx="119">
                <c:v>6.170000000000001E-3</c:v>
              </c:pt>
              <c:pt idx="120">
                <c:v>6.2200000000000007E-3</c:v>
              </c:pt>
              <c:pt idx="121">
                <c:v>6.2700000000000013E-3</c:v>
              </c:pt>
              <c:pt idx="122">
                <c:v>6.3200000000000001E-3</c:v>
              </c:pt>
              <c:pt idx="123">
                <c:v>6.3700000000000007E-3</c:v>
              </c:pt>
              <c:pt idx="124">
                <c:v>6.4300000000000017E-3</c:v>
              </c:pt>
              <c:pt idx="125">
                <c:v>6.4800000000000014E-3</c:v>
              </c:pt>
              <c:pt idx="126">
                <c:v>6.5300000000000011E-3</c:v>
              </c:pt>
              <c:pt idx="127">
                <c:v>6.5800000000000008E-3</c:v>
              </c:pt>
              <c:pt idx="128">
                <c:v>6.6300000000000005E-3</c:v>
              </c:pt>
              <c:pt idx="129">
                <c:v>6.6900000000000006E-3</c:v>
              </c:pt>
              <c:pt idx="130">
                <c:v>6.7400000000000012E-3</c:v>
              </c:pt>
              <c:pt idx="131">
                <c:v>6.7900000000000009E-3</c:v>
              </c:pt>
              <c:pt idx="132">
                <c:v>6.8400000000000006E-3</c:v>
              </c:pt>
              <c:pt idx="133">
                <c:v>6.8900000000000012E-3</c:v>
              </c:pt>
              <c:pt idx="134">
                <c:v>6.9500000000000013E-3</c:v>
              </c:pt>
              <c:pt idx="135">
                <c:v>7.000000000000001E-3</c:v>
              </c:pt>
              <c:pt idx="136">
                <c:v>7.0500000000000007E-3</c:v>
              </c:pt>
              <c:pt idx="137">
                <c:v>7.1000000000000004E-3</c:v>
              </c:pt>
              <c:pt idx="138">
                <c:v>7.1600000000000006E-3</c:v>
              </c:pt>
              <c:pt idx="139">
                <c:v>7.2100000000000011E-3</c:v>
              </c:pt>
              <c:pt idx="140">
                <c:v>7.2600000000000008E-3</c:v>
              </c:pt>
              <c:pt idx="141">
                <c:v>7.3100000000000005E-3</c:v>
              </c:pt>
              <c:pt idx="142">
                <c:v>7.3600000000000011E-3</c:v>
              </c:pt>
              <c:pt idx="143">
                <c:v>7.4200000000000012E-3</c:v>
              </c:pt>
              <c:pt idx="144">
                <c:v>7.4700000000000018E-3</c:v>
              </c:pt>
              <c:pt idx="145">
                <c:v>7.5200000000000006E-3</c:v>
              </c:pt>
              <c:pt idx="146">
                <c:v>7.5700000000000012E-3</c:v>
              </c:pt>
              <c:pt idx="147">
                <c:v>7.6200000000000009E-3</c:v>
              </c:pt>
              <c:pt idx="148">
                <c:v>7.6800000000000011E-3</c:v>
              </c:pt>
              <c:pt idx="149">
                <c:v>7.7300000000000008E-3</c:v>
              </c:pt>
              <c:pt idx="150">
                <c:v>7.7800000000000013E-3</c:v>
              </c:pt>
              <c:pt idx="151">
                <c:v>7.8300000000000019E-3</c:v>
              </c:pt>
              <c:pt idx="152">
                <c:v>7.8800000000000016E-3</c:v>
              </c:pt>
              <c:pt idx="153">
                <c:v>7.9400000000000009E-3</c:v>
              </c:pt>
              <c:pt idx="154">
                <c:v>7.9900000000000023E-3</c:v>
              </c:pt>
              <c:pt idx="155">
                <c:v>8.0400000000000003E-3</c:v>
              </c:pt>
              <c:pt idx="156">
                <c:v>8.0900000000000017E-3</c:v>
              </c:pt>
              <c:pt idx="157">
                <c:v>8.150000000000001E-3</c:v>
              </c:pt>
              <c:pt idx="158">
                <c:v>8.2000000000000007E-3</c:v>
              </c:pt>
              <c:pt idx="159">
                <c:v>8.2500000000000021E-3</c:v>
              </c:pt>
              <c:pt idx="160">
                <c:v>8.3000000000000018E-3</c:v>
              </c:pt>
              <c:pt idx="161">
                <c:v>8.3500000000000033E-3</c:v>
              </c:pt>
              <c:pt idx="162">
                <c:v>8.4100000000000008E-3</c:v>
              </c:pt>
              <c:pt idx="163">
                <c:v>8.4600000000000022E-3</c:v>
              </c:pt>
              <c:pt idx="164">
                <c:v>8.5100000000000019E-3</c:v>
              </c:pt>
              <c:pt idx="165">
                <c:v>8.5600000000000051E-3</c:v>
              </c:pt>
              <c:pt idx="166">
                <c:v>8.6100000000000031E-3</c:v>
              </c:pt>
              <c:pt idx="167">
                <c:v>8.6700000000000006E-3</c:v>
              </c:pt>
              <c:pt idx="168">
                <c:v>8.7200000000000003E-3</c:v>
              </c:pt>
              <c:pt idx="169">
                <c:v>8.7700000000000018E-3</c:v>
              </c:pt>
              <c:pt idx="170">
                <c:v>8.8200000000000032E-3</c:v>
              </c:pt>
              <c:pt idx="171">
                <c:v>8.8800000000000025E-3</c:v>
              </c:pt>
              <c:pt idx="172">
                <c:v>8.9200000000000008E-3</c:v>
              </c:pt>
              <c:pt idx="173">
                <c:v>8.9800000000000019E-3</c:v>
              </c:pt>
              <c:pt idx="174">
                <c:v>9.0300000000000033E-3</c:v>
              </c:pt>
              <c:pt idx="175">
                <c:v>9.080000000000003E-3</c:v>
              </c:pt>
              <c:pt idx="176">
                <c:v>9.1300000000000027E-3</c:v>
              </c:pt>
              <c:pt idx="177">
                <c:v>9.1800000000000007E-3</c:v>
              </c:pt>
              <c:pt idx="178">
                <c:v>9.2400000000000034E-3</c:v>
              </c:pt>
              <c:pt idx="179">
                <c:v>9.2900000000000031E-3</c:v>
              </c:pt>
              <c:pt idx="180">
                <c:v>9.3400000000000028E-3</c:v>
              </c:pt>
              <c:pt idx="181">
                <c:v>9.3900000000000025E-3</c:v>
              </c:pt>
              <c:pt idx="182">
                <c:v>9.4500000000000018E-3</c:v>
              </c:pt>
              <c:pt idx="183">
                <c:v>9.5000000000000032E-3</c:v>
              </c:pt>
              <c:pt idx="184">
                <c:v>9.5500000000000029E-3</c:v>
              </c:pt>
              <c:pt idx="185">
                <c:v>9.6000000000000026E-3</c:v>
              </c:pt>
              <c:pt idx="186">
                <c:v>9.6500000000000023E-3</c:v>
              </c:pt>
              <c:pt idx="187">
                <c:v>9.7100000000000051E-3</c:v>
              </c:pt>
              <c:pt idx="188">
                <c:v>9.760000000000003E-3</c:v>
              </c:pt>
              <c:pt idx="189">
                <c:v>9.8100000000000045E-3</c:v>
              </c:pt>
              <c:pt idx="190">
                <c:v>9.8600000000000024E-3</c:v>
              </c:pt>
              <c:pt idx="191">
                <c:v>9.9100000000000021E-3</c:v>
              </c:pt>
              <c:pt idx="192">
                <c:v>9.9700000000000049E-3</c:v>
              </c:pt>
              <c:pt idx="193">
                <c:v>1.0019999999999996E-2</c:v>
              </c:pt>
              <c:pt idx="194">
                <c:v>1.0070000000000001E-2</c:v>
              </c:pt>
              <c:pt idx="195">
                <c:v>1.0120000000000001E-2</c:v>
              </c:pt>
              <c:pt idx="196">
                <c:v>1.0180000000000002E-2</c:v>
              </c:pt>
              <c:pt idx="197">
                <c:v>1.023E-2</c:v>
              </c:pt>
              <c:pt idx="198">
                <c:v>1.0279999999999997E-2</c:v>
              </c:pt>
              <c:pt idx="199">
                <c:v>1.0330000000000001E-2</c:v>
              </c:pt>
              <c:pt idx="200">
                <c:v>1.0380000000000002E-2</c:v>
              </c:pt>
              <c:pt idx="201">
                <c:v>1.0440000000000001E-2</c:v>
              </c:pt>
              <c:pt idx="202">
                <c:v>1.0489999999999998E-2</c:v>
              </c:pt>
              <c:pt idx="203">
                <c:v>1.0540000000000002E-2</c:v>
              </c:pt>
              <c:pt idx="204">
                <c:v>1.059E-2</c:v>
              </c:pt>
              <c:pt idx="205">
                <c:v>1.0640000000000002E-2</c:v>
              </c:pt>
              <c:pt idx="206">
                <c:v>1.0699999999999998E-2</c:v>
              </c:pt>
              <c:pt idx="207">
                <c:v>1.0749999999999999E-2</c:v>
              </c:pt>
              <c:pt idx="208">
                <c:v>1.0800000000000002E-2</c:v>
              </c:pt>
              <c:pt idx="209">
                <c:v>1.085E-2</c:v>
              </c:pt>
              <c:pt idx="210">
                <c:v>1.0910000000000001E-2</c:v>
              </c:pt>
              <c:pt idx="211">
                <c:v>1.0959999999999998E-2</c:v>
              </c:pt>
              <c:pt idx="212">
                <c:v>1.1010000000000001E-2</c:v>
              </c:pt>
              <c:pt idx="213">
                <c:v>1.1060000000000002E-2</c:v>
              </c:pt>
              <c:pt idx="214">
                <c:v>1.1110000000000002E-2</c:v>
              </c:pt>
              <c:pt idx="215">
                <c:v>1.1169999999999999E-2</c:v>
              </c:pt>
              <c:pt idx="216">
                <c:v>1.1220000000000003E-2</c:v>
              </c:pt>
              <c:pt idx="217">
                <c:v>1.1270000000000001E-2</c:v>
              </c:pt>
              <c:pt idx="218">
                <c:v>1.1320000000000002E-2</c:v>
              </c:pt>
              <c:pt idx="219">
                <c:v>1.1370000000000002E-2</c:v>
              </c:pt>
              <c:pt idx="220">
                <c:v>1.1429999999999999E-2</c:v>
              </c:pt>
              <c:pt idx="221">
                <c:v>1.1480000000000002E-2</c:v>
              </c:pt>
              <c:pt idx="222">
                <c:v>1.1530000000000002E-2</c:v>
              </c:pt>
              <c:pt idx="223">
                <c:v>1.1580000000000003E-2</c:v>
              </c:pt>
              <c:pt idx="224">
                <c:v>1.1639999999999998E-2</c:v>
              </c:pt>
              <c:pt idx="225">
                <c:v>1.1690000000000002E-2</c:v>
              </c:pt>
              <c:pt idx="226">
                <c:v>1.1740000000000002E-2</c:v>
              </c:pt>
              <c:pt idx="227">
                <c:v>1.1790000000000002E-2</c:v>
              </c:pt>
              <c:pt idx="228">
                <c:v>1.1840000000000003E-2</c:v>
              </c:pt>
              <c:pt idx="229">
                <c:v>1.1900000000000003E-2</c:v>
              </c:pt>
              <c:pt idx="230">
                <c:v>1.1950000000000002E-2</c:v>
              </c:pt>
              <c:pt idx="231">
                <c:v>1.2E-2</c:v>
              </c:pt>
              <c:pt idx="232">
                <c:v>1.205E-2</c:v>
              </c:pt>
              <c:pt idx="233">
                <c:v>1.2100000000000001E-2</c:v>
              </c:pt>
              <c:pt idx="234">
                <c:v>1.2149999999999998E-2</c:v>
              </c:pt>
              <c:pt idx="235">
                <c:v>1.221E-2</c:v>
              </c:pt>
              <c:pt idx="236">
                <c:v>1.2260000000000002E-2</c:v>
              </c:pt>
              <c:pt idx="237">
                <c:v>1.231E-2</c:v>
              </c:pt>
              <c:pt idx="238">
                <c:v>1.2359999999999996E-2</c:v>
              </c:pt>
              <c:pt idx="239">
                <c:v>1.242E-2</c:v>
              </c:pt>
              <c:pt idx="240">
                <c:v>1.247E-2</c:v>
              </c:pt>
              <c:pt idx="241">
                <c:v>1.2520000000000002E-2</c:v>
              </c:pt>
              <c:pt idx="242">
                <c:v>1.257E-2</c:v>
              </c:pt>
              <c:pt idx="243">
                <c:v>1.2619999999999998E-2</c:v>
              </c:pt>
              <c:pt idx="244">
                <c:v>1.2680000000000002E-2</c:v>
              </c:pt>
              <c:pt idx="245">
                <c:v>1.273E-2</c:v>
              </c:pt>
              <c:pt idx="246">
                <c:v>1.2780000000000001E-2</c:v>
              </c:pt>
              <c:pt idx="247">
                <c:v>1.2829999999999998E-2</c:v>
              </c:pt>
              <c:pt idx="248">
                <c:v>1.2880000000000003E-2</c:v>
              </c:pt>
              <c:pt idx="249">
                <c:v>1.2940000000000002E-2</c:v>
              </c:pt>
              <c:pt idx="250">
                <c:v>1.2990000000000002E-2</c:v>
              </c:pt>
              <c:pt idx="251">
                <c:v>1.3040000000000001E-2</c:v>
              </c:pt>
              <c:pt idx="252">
                <c:v>1.3089999999999999E-2</c:v>
              </c:pt>
              <c:pt idx="253">
                <c:v>1.3140000000000002E-2</c:v>
              </c:pt>
              <c:pt idx="254">
                <c:v>1.3200000000000002E-2</c:v>
              </c:pt>
              <c:pt idx="255">
                <c:v>1.3250000000000001E-2</c:v>
              </c:pt>
              <c:pt idx="256">
                <c:v>1.3299999999999998E-2</c:v>
              </c:pt>
              <c:pt idx="257">
                <c:v>1.3350000000000001E-2</c:v>
              </c:pt>
              <c:pt idx="258">
                <c:v>1.3400000000000002E-2</c:v>
              </c:pt>
              <c:pt idx="259">
                <c:v>1.3460000000000003E-2</c:v>
              </c:pt>
              <c:pt idx="260">
                <c:v>1.3509999999999999E-2</c:v>
              </c:pt>
              <c:pt idx="261">
                <c:v>1.3559999999999997E-2</c:v>
              </c:pt>
              <c:pt idx="262">
                <c:v>1.3610000000000001E-2</c:v>
              </c:pt>
              <c:pt idx="263">
                <c:v>1.3670000000000002E-2</c:v>
              </c:pt>
              <c:pt idx="264">
                <c:v>1.3720000000000003E-2</c:v>
              </c:pt>
              <c:pt idx="265">
                <c:v>1.3769999999999999E-2</c:v>
              </c:pt>
              <c:pt idx="266">
                <c:v>1.3820000000000002E-2</c:v>
              </c:pt>
              <c:pt idx="267">
                <c:v>1.3870000000000002E-2</c:v>
              </c:pt>
              <c:pt idx="268">
                <c:v>1.3930000000000001E-2</c:v>
              </c:pt>
              <c:pt idx="269">
                <c:v>1.3979999999999998E-2</c:v>
              </c:pt>
              <c:pt idx="270">
                <c:v>1.4029999999999999E-2</c:v>
              </c:pt>
              <c:pt idx="271">
                <c:v>1.4080000000000001E-2</c:v>
              </c:pt>
              <c:pt idx="272">
                <c:v>1.4140000000000002E-2</c:v>
              </c:pt>
              <c:pt idx="273">
                <c:v>1.4180000000000002E-2</c:v>
              </c:pt>
              <c:pt idx="274">
                <c:v>1.4239999999999996E-2</c:v>
              </c:pt>
              <c:pt idx="275">
                <c:v>1.4290000000000001E-2</c:v>
              </c:pt>
              <c:pt idx="276">
                <c:v>1.434E-2</c:v>
              </c:pt>
              <c:pt idx="277">
                <c:v>1.4400000000000001E-2</c:v>
              </c:pt>
              <c:pt idx="278">
                <c:v>1.4449999999999998E-2</c:v>
              </c:pt>
              <c:pt idx="279">
                <c:v>1.4500000000000001E-2</c:v>
              </c:pt>
              <c:pt idx="280">
                <c:v>1.455E-2</c:v>
              </c:pt>
              <c:pt idx="281">
                <c:v>1.4600000000000002E-2</c:v>
              </c:pt>
              <c:pt idx="282">
                <c:v>1.465E-2</c:v>
              </c:pt>
              <c:pt idx="283">
                <c:v>1.4710000000000001E-2</c:v>
              </c:pt>
              <c:pt idx="284">
                <c:v>1.4760000000000002E-2</c:v>
              </c:pt>
              <c:pt idx="285">
                <c:v>1.481E-2</c:v>
              </c:pt>
              <c:pt idx="286">
                <c:v>1.4870000000000001E-2</c:v>
              </c:pt>
              <c:pt idx="287">
                <c:v>1.491E-2</c:v>
              </c:pt>
              <c:pt idx="288">
                <c:v>1.4970000000000001E-2</c:v>
              </c:pt>
              <c:pt idx="289">
                <c:v>1.5020000000000002E-2</c:v>
              </c:pt>
              <c:pt idx="290">
                <c:v>1.507E-2</c:v>
              </c:pt>
              <c:pt idx="291">
                <c:v>1.5120000000000001E-2</c:v>
              </c:pt>
              <c:pt idx="292">
                <c:v>1.5169999999999998E-2</c:v>
              </c:pt>
              <c:pt idx="293">
                <c:v>1.523E-2</c:v>
              </c:pt>
              <c:pt idx="294">
                <c:v>1.5280000000000002E-2</c:v>
              </c:pt>
              <c:pt idx="295">
                <c:v>1.5330000000000002E-2</c:v>
              </c:pt>
              <c:pt idx="296">
                <c:v>1.5380000000000001E-2</c:v>
              </c:pt>
              <c:pt idx="297">
                <c:v>1.5429999999999999E-2</c:v>
              </c:pt>
              <c:pt idx="298">
                <c:v>1.549E-2</c:v>
              </c:pt>
              <c:pt idx="299">
                <c:v>1.5540000000000002E-2</c:v>
              </c:pt>
              <c:pt idx="300">
                <c:v>1.5590000000000001E-2</c:v>
              </c:pt>
              <c:pt idx="301">
                <c:v>1.5640000000000001E-2</c:v>
              </c:pt>
              <c:pt idx="302">
                <c:v>1.5699999999999999E-2</c:v>
              </c:pt>
              <c:pt idx="303">
                <c:v>1.575E-2</c:v>
              </c:pt>
              <c:pt idx="304">
                <c:v>1.5800000000000005E-2</c:v>
              </c:pt>
              <c:pt idx="305">
                <c:v>1.5850000000000003E-2</c:v>
              </c:pt>
              <c:pt idx="306">
                <c:v>1.5900000000000001E-2</c:v>
              </c:pt>
              <c:pt idx="307">
                <c:v>1.5959999999999998E-2</c:v>
              </c:pt>
              <c:pt idx="308">
                <c:v>1.601E-2</c:v>
              </c:pt>
              <c:pt idx="309">
                <c:v>1.6060000000000001E-2</c:v>
              </c:pt>
              <c:pt idx="310">
                <c:v>1.6109999999999999E-2</c:v>
              </c:pt>
              <c:pt idx="311">
                <c:v>1.617E-2</c:v>
              </c:pt>
              <c:pt idx="312">
                <c:v>1.6219999999999998E-2</c:v>
              </c:pt>
              <c:pt idx="313">
                <c:v>1.6270000000000003E-2</c:v>
              </c:pt>
              <c:pt idx="314">
                <c:v>1.6320000000000005E-2</c:v>
              </c:pt>
              <c:pt idx="315">
                <c:v>1.6369999999999999E-2</c:v>
              </c:pt>
              <c:pt idx="316">
                <c:v>1.6430000000000004E-2</c:v>
              </c:pt>
              <c:pt idx="317">
                <c:v>1.6480000000000005E-2</c:v>
              </c:pt>
              <c:pt idx="318">
                <c:v>1.6530000000000003E-2</c:v>
              </c:pt>
              <c:pt idx="319">
                <c:v>1.6580000000000004E-2</c:v>
              </c:pt>
              <c:pt idx="320">
                <c:v>1.6629999999999999E-2</c:v>
              </c:pt>
              <c:pt idx="321">
                <c:v>1.6690000000000003E-2</c:v>
              </c:pt>
              <c:pt idx="322">
                <c:v>1.6740000000000005E-2</c:v>
              </c:pt>
              <c:pt idx="323">
                <c:v>1.6789999999999999E-2</c:v>
              </c:pt>
              <c:pt idx="324">
                <c:v>1.6840000000000004E-2</c:v>
              </c:pt>
              <c:pt idx="325">
                <c:v>1.6899999999999998E-2</c:v>
              </c:pt>
              <c:pt idx="326">
                <c:v>1.6950000000000003E-2</c:v>
              </c:pt>
              <c:pt idx="327">
                <c:v>1.7000000000000001E-2</c:v>
              </c:pt>
              <c:pt idx="328">
                <c:v>1.7049999999999999E-2</c:v>
              </c:pt>
              <c:pt idx="329">
                <c:v>1.7100000000000001E-2</c:v>
              </c:pt>
              <c:pt idx="330">
                <c:v>1.7160000000000005E-2</c:v>
              </c:pt>
              <c:pt idx="331">
                <c:v>1.721E-2</c:v>
              </c:pt>
              <c:pt idx="332">
                <c:v>1.7260000000000001E-2</c:v>
              </c:pt>
              <c:pt idx="333">
                <c:v>1.7309999999999999E-2</c:v>
              </c:pt>
              <c:pt idx="334">
                <c:v>1.736E-2</c:v>
              </c:pt>
              <c:pt idx="335">
                <c:v>1.7420000000000001E-2</c:v>
              </c:pt>
              <c:pt idx="336">
                <c:v>1.7469999999999999E-2</c:v>
              </c:pt>
              <c:pt idx="337">
                <c:v>1.7520000000000001E-2</c:v>
              </c:pt>
              <c:pt idx="338">
                <c:v>1.7569999999999999E-2</c:v>
              </c:pt>
              <c:pt idx="339">
                <c:v>1.763E-2</c:v>
              </c:pt>
              <c:pt idx="340">
                <c:v>1.7680000000000001E-2</c:v>
              </c:pt>
              <c:pt idx="341">
                <c:v>1.7729999999999999E-2</c:v>
              </c:pt>
              <c:pt idx="342">
                <c:v>1.7780000000000001E-2</c:v>
              </c:pt>
              <c:pt idx="343">
                <c:v>1.7829999999999999E-2</c:v>
              </c:pt>
              <c:pt idx="344">
                <c:v>1.7880000000000004E-2</c:v>
              </c:pt>
              <c:pt idx="345">
                <c:v>1.7940000000000001E-2</c:v>
              </c:pt>
              <c:pt idx="346">
                <c:v>1.7989999999999999E-2</c:v>
              </c:pt>
              <c:pt idx="347">
                <c:v>1.8040000000000004E-2</c:v>
              </c:pt>
              <c:pt idx="348">
                <c:v>1.8089999999999998E-2</c:v>
              </c:pt>
              <c:pt idx="349">
                <c:v>1.8140000000000003E-2</c:v>
              </c:pt>
              <c:pt idx="350">
                <c:v>1.8200000000000004E-2</c:v>
              </c:pt>
              <c:pt idx="351">
                <c:v>1.8249999999999999E-2</c:v>
              </c:pt>
              <c:pt idx="352">
                <c:v>1.8300000000000004E-2</c:v>
              </c:pt>
              <c:pt idx="353">
                <c:v>1.8350000000000005E-2</c:v>
              </c:pt>
              <c:pt idx="354">
                <c:v>1.8400000000000003E-2</c:v>
              </c:pt>
              <c:pt idx="355">
                <c:v>1.8460000000000004E-2</c:v>
              </c:pt>
              <c:pt idx="356">
                <c:v>1.8509999999999999E-2</c:v>
              </c:pt>
              <c:pt idx="357">
                <c:v>1.8560000000000004E-2</c:v>
              </c:pt>
              <c:pt idx="358">
                <c:v>1.8610000000000005E-2</c:v>
              </c:pt>
              <c:pt idx="359">
                <c:v>1.8669999999999999E-2</c:v>
              </c:pt>
              <c:pt idx="360">
                <c:v>1.8720000000000004E-2</c:v>
              </c:pt>
              <c:pt idx="361">
                <c:v>1.8769999999999998E-2</c:v>
              </c:pt>
              <c:pt idx="362">
                <c:v>1.8820000000000003E-2</c:v>
              </c:pt>
              <c:pt idx="363">
                <c:v>1.8870000000000001E-2</c:v>
              </c:pt>
              <c:pt idx="364">
                <c:v>1.8929999999999999E-2</c:v>
              </c:pt>
              <c:pt idx="365">
                <c:v>1.8980000000000004E-2</c:v>
              </c:pt>
              <c:pt idx="366">
                <c:v>1.9030000000000002E-2</c:v>
              </c:pt>
              <c:pt idx="367">
                <c:v>1.9080000000000003E-2</c:v>
              </c:pt>
              <c:pt idx="368">
                <c:v>1.9130000000000001E-2</c:v>
              </c:pt>
              <c:pt idx="369">
                <c:v>1.9189999999999999E-2</c:v>
              </c:pt>
              <c:pt idx="370">
                <c:v>1.9240000000000004E-2</c:v>
              </c:pt>
              <c:pt idx="371">
                <c:v>1.9290000000000005E-2</c:v>
              </c:pt>
              <c:pt idx="372">
                <c:v>1.9340000000000003E-2</c:v>
              </c:pt>
              <c:pt idx="373">
                <c:v>1.9400000000000004E-2</c:v>
              </c:pt>
              <c:pt idx="374">
                <c:v>1.9450000000000002E-2</c:v>
              </c:pt>
              <c:pt idx="375">
                <c:v>1.9500000000000003E-2</c:v>
              </c:pt>
              <c:pt idx="376">
                <c:v>1.9550000000000001E-2</c:v>
              </c:pt>
              <c:pt idx="377">
                <c:v>1.9599999999999999E-2</c:v>
              </c:pt>
              <c:pt idx="378">
                <c:v>1.9660000000000004E-2</c:v>
              </c:pt>
              <c:pt idx="379">
                <c:v>1.9699999999999999E-2</c:v>
              </c:pt>
              <c:pt idx="380">
                <c:v>1.9760000000000003E-2</c:v>
              </c:pt>
              <c:pt idx="381">
                <c:v>1.9810000000000005E-2</c:v>
              </c:pt>
              <c:pt idx="382">
                <c:v>1.9859999999999999E-2</c:v>
              </c:pt>
              <c:pt idx="383">
                <c:v>1.9910000000000004E-2</c:v>
              </c:pt>
              <c:pt idx="384">
                <c:v>1.9970000000000005E-2</c:v>
              </c:pt>
              <c:pt idx="385">
                <c:v>2.002E-2</c:v>
              </c:pt>
              <c:pt idx="386">
                <c:v>2.0070000000000005E-2</c:v>
              </c:pt>
              <c:pt idx="387">
                <c:v>2.0119999999999999E-2</c:v>
              </c:pt>
              <c:pt idx="388">
                <c:v>2.017E-2</c:v>
              </c:pt>
              <c:pt idx="389">
                <c:v>2.0230000000000005E-2</c:v>
              </c:pt>
              <c:pt idx="390">
                <c:v>2.0280000000000003E-2</c:v>
              </c:pt>
              <c:pt idx="391">
                <c:v>2.0330000000000001E-2</c:v>
              </c:pt>
              <c:pt idx="392">
                <c:v>2.0379999999999999E-2</c:v>
              </c:pt>
              <c:pt idx="393">
                <c:v>2.0430000000000004E-2</c:v>
              </c:pt>
              <c:pt idx="394">
                <c:v>2.0490000000000001E-2</c:v>
              </c:pt>
              <c:pt idx="395">
                <c:v>2.0539999999999999E-2</c:v>
              </c:pt>
              <c:pt idx="396">
                <c:v>2.0590000000000001E-2</c:v>
              </c:pt>
              <c:pt idx="397">
                <c:v>2.0640000000000002E-2</c:v>
              </c:pt>
              <c:pt idx="398">
                <c:v>2.07E-2</c:v>
              </c:pt>
              <c:pt idx="399">
                <c:v>2.0750000000000001E-2</c:v>
              </c:pt>
              <c:pt idx="400">
                <c:v>2.0799999999999999E-2</c:v>
              </c:pt>
              <c:pt idx="401">
                <c:v>2.085E-2</c:v>
              </c:pt>
              <c:pt idx="402">
                <c:v>2.0900000000000002E-2</c:v>
              </c:pt>
              <c:pt idx="403">
                <c:v>2.0959999999999999E-2</c:v>
              </c:pt>
              <c:pt idx="404">
                <c:v>2.1010000000000001E-2</c:v>
              </c:pt>
              <c:pt idx="405">
                <c:v>2.1060000000000002E-2</c:v>
              </c:pt>
              <c:pt idx="406">
                <c:v>2.111E-2</c:v>
              </c:pt>
              <c:pt idx="407">
                <c:v>2.1159999999999998E-2</c:v>
              </c:pt>
              <c:pt idx="408">
                <c:v>2.1220000000000003E-2</c:v>
              </c:pt>
              <c:pt idx="409">
                <c:v>2.1270000000000004E-2</c:v>
              </c:pt>
              <c:pt idx="410">
                <c:v>2.1319999999999999E-2</c:v>
              </c:pt>
              <c:pt idx="411">
                <c:v>2.1370000000000004E-2</c:v>
              </c:pt>
              <c:pt idx="412">
                <c:v>2.1420000000000002E-2</c:v>
              </c:pt>
              <c:pt idx="413">
                <c:v>2.1480000000000003E-2</c:v>
              </c:pt>
              <c:pt idx="414">
                <c:v>2.1530000000000004E-2</c:v>
              </c:pt>
              <c:pt idx="415">
                <c:v>2.1580000000000002E-2</c:v>
              </c:pt>
              <c:pt idx="416">
                <c:v>2.1630000000000003E-2</c:v>
              </c:pt>
              <c:pt idx="417">
                <c:v>2.1690000000000004E-2</c:v>
              </c:pt>
              <c:pt idx="418">
                <c:v>2.1740000000000002E-2</c:v>
              </c:pt>
              <c:pt idx="419">
                <c:v>2.179E-2</c:v>
              </c:pt>
              <c:pt idx="420">
                <c:v>2.1840000000000005E-2</c:v>
              </c:pt>
              <c:pt idx="421">
                <c:v>2.1890000000000003E-2</c:v>
              </c:pt>
              <c:pt idx="422">
                <c:v>2.1950000000000001E-2</c:v>
              </c:pt>
              <c:pt idx="423">
                <c:v>2.1999999999999999E-2</c:v>
              </c:pt>
              <c:pt idx="424">
                <c:v>2.2050000000000004E-2</c:v>
              </c:pt>
              <c:pt idx="425">
                <c:v>2.2100000000000002E-2</c:v>
              </c:pt>
              <c:pt idx="426">
                <c:v>2.2159999999999999E-2</c:v>
              </c:pt>
              <c:pt idx="427">
                <c:v>2.2210000000000004E-2</c:v>
              </c:pt>
              <c:pt idx="428">
                <c:v>2.2260000000000002E-2</c:v>
              </c:pt>
              <c:pt idx="429">
                <c:v>2.231E-2</c:v>
              </c:pt>
              <c:pt idx="430">
                <c:v>2.2360000000000001E-2</c:v>
              </c:pt>
              <c:pt idx="431">
                <c:v>2.2420000000000002E-2</c:v>
              </c:pt>
              <c:pt idx="432">
                <c:v>2.2470000000000007E-2</c:v>
              </c:pt>
              <c:pt idx="433">
                <c:v>2.2520000000000002E-2</c:v>
              </c:pt>
              <c:pt idx="434">
                <c:v>2.2570000000000003E-2</c:v>
              </c:pt>
              <c:pt idx="435">
                <c:v>2.2620000000000001E-2</c:v>
              </c:pt>
              <c:pt idx="436">
                <c:v>2.2680000000000006E-2</c:v>
              </c:pt>
              <c:pt idx="437">
                <c:v>2.2730000000000004E-2</c:v>
              </c:pt>
              <c:pt idx="438">
                <c:v>2.2780000000000002E-2</c:v>
              </c:pt>
              <c:pt idx="439">
                <c:v>2.2830000000000007E-2</c:v>
              </c:pt>
              <c:pt idx="440">
                <c:v>2.2880000000000005E-2</c:v>
              </c:pt>
              <c:pt idx="441">
                <c:v>2.2940000000000002E-2</c:v>
              </c:pt>
              <c:pt idx="442">
                <c:v>2.2990000000000003E-2</c:v>
              </c:pt>
              <c:pt idx="443">
                <c:v>2.3040000000000001E-2</c:v>
              </c:pt>
              <c:pt idx="444">
                <c:v>2.3089999999999999E-2</c:v>
              </c:pt>
              <c:pt idx="445">
                <c:v>2.3139999999999997E-2</c:v>
              </c:pt>
              <c:pt idx="446">
                <c:v>2.3199999999999995E-2</c:v>
              </c:pt>
              <c:pt idx="447">
                <c:v>2.325E-2</c:v>
              </c:pt>
              <c:pt idx="448">
                <c:v>2.3299999999999998E-2</c:v>
              </c:pt>
              <c:pt idx="449">
                <c:v>2.3349999999999999E-2</c:v>
              </c:pt>
              <c:pt idx="450">
                <c:v>2.3400000000000001E-2</c:v>
              </c:pt>
              <c:pt idx="451">
                <c:v>2.3459999999999998E-2</c:v>
              </c:pt>
              <c:pt idx="452">
                <c:v>2.351E-2</c:v>
              </c:pt>
              <c:pt idx="453">
                <c:v>2.3559999999999998E-2</c:v>
              </c:pt>
              <c:pt idx="454">
                <c:v>2.3609999999999999E-2</c:v>
              </c:pt>
              <c:pt idx="455">
                <c:v>2.366E-2</c:v>
              </c:pt>
              <c:pt idx="456">
                <c:v>2.3719999999999998E-2</c:v>
              </c:pt>
              <c:pt idx="457">
                <c:v>2.3769999999999996E-2</c:v>
              </c:pt>
              <c:pt idx="458">
                <c:v>2.3820000000000001E-2</c:v>
              </c:pt>
              <c:pt idx="459">
                <c:v>2.3869999999999999E-2</c:v>
              </c:pt>
              <c:pt idx="460">
                <c:v>2.393E-2</c:v>
              </c:pt>
              <c:pt idx="461">
                <c:v>2.3979999999999998E-2</c:v>
              </c:pt>
              <c:pt idx="462">
                <c:v>2.4029999999999999E-2</c:v>
              </c:pt>
              <c:pt idx="463">
                <c:v>2.4080000000000001E-2</c:v>
              </c:pt>
              <c:pt idx="464">
                <c:v>2.4129999999999995E-2</c:v>
              </c:pt>
              <c:pt idx="465">
                <c:v>2.419E-2</c:v>
              </c:pt>
              <c:pt idx="466">
                <c:v>2.4240000000000001E-2</c:v>
              </c:pt>
              <c:pt idx="467">
                <c:v>2.4290000000000003E-2</c:v>
              </c:pt>
              <c:pt idx="468">
                <c:v>2.4340000000000001E-2</c:v>
              </c:pt>
              <c:pt idx="469">
                <c:v>2.4389999999999998E-2</c:v>
              </c:pt>
              <c:pt idx="470">
                <c:v>2.445E-2</c:v>
              </c:pt>
              <c:pt idx="471">
                <c:v>2.4500000000000001E-2</c:v>
              </c:pt>
              <c:pt idx="472">
                <c:v>2.4549999999999999E-2</c:v>
              </c:pt>
              <c:pt idx="473">
                <c:v>2.4600000000000004E-2</c:v>
              </c:pt>
              <c:pt idx="474">
                <c:v>2.4660000000000001E-2</c:v>
              </c:pt>
              <c:pt idx="475">
                <c:v>2.4709999999999999E-2</c:v>
              </c:pt>
              <c:pt idx="476">
                <c:v>2.4759999999999997E-2</c:v>
              </c:pt>
              <c:pt idx="477">
                <c:v>2.4810000000000002E-2</c:v>
              </c:pt>
              <c:pt idx="478">
                <c:v>2.486E-2</c:v>
              </c:pt>
              <c:pt idx="479">
                <c:v>2.4919999999999998E-2</c:v>
              </c:pt>
              <c:pt idx="480">
                <c:v>2.4969999999999996E-2</c:v>
              </c:pt>
              <c:pt idx="481">
                <c:v>2.5020000000000001E-2</c:v>
              </c:pt>
              <c:pt idx="482">
                <c:v>2.5069999999999999E-2</c:v>
              </c:pt>
              <c:pt idx="483">
                <c:v>2.512E-2</c:v>
              </c:pt>
              <c:pt idx="484">
                <c:v>2.5170000000000001E-2</c:v>
              </c:pt>
              <c:pt idx="485">
                <c:v>2.5229999999999999E-2</c:v>
              </c:pt>
              <c:pt idx="486">
                <c:v>2.5280000000000004E-2</c:v>
              </c:pt>
              <c:pt idx="487">
                <c:v>2.5329999999999998E-2</c:v>
              </c:pt>
              <c:pt idx="488">
                <c:v>2.5389999999999999E-2</c:v>
              </c:pt>
              <c:pt idx="489">
                <c:v>2.5430000000000005E-2</c:v>
              </c:pt>
              <c:pt idx="490">
                <c:v>2.5490000000000002E-2</c:v>
              </c:pt>
              <c:pt idx="491">
                <c:v>2.554E-2</c:v>
              </c:pt>
              <c:pt idx="492">
                <c:v>2.5590000000000002E-2</c:v>
              </c:pt>
              <c:pt idx="493">
                <c:v>2.5640000000000003E-2</c:v>
              </c:pt>
              <c:pt idx="494">
                <c:v>2.5690000000000001E-2</c:v>
              </c:pt>
              <c:pt idx="495">
                <c:v>2.5749999999999999E-2</c:v>
              </c:pt>
              <c:pt idx="496">
                <c:v>2.5800000000000003E-2</c:v>
              </c:pt>
              <c:pt idx="497">
                <c:v>2.5850000000000001E-2</c:v>
              </c:pt>
              <c:pt idx="498">
                <c:v>2.5900000000000003E-2</c:v>
              </c:pt>
              <c:pt idx="499">
                <c:v>2.596E-2</c:v>
              </c:pt>
              <c:pt idx="500">
                <c:v>2.6010000000000002E-2</c:v>
              </c:pt>
              <c:pt idx="501">
                <c:v>2.6060000000000003E-2</c:v>
              </c:pt>
              <c:pt idx="502">
                <c:v>2.6110000000000001E-2</c:v>
              </c:pt>
              <c:pt idx="503">
                <c:v>2.6159999999999999E-2</c:v>
              </c:pt>
              <c:pt idx="504">
                <c:v>2.622E-2</c:v>
              </c:pt>
              <c:pt idx="505">
                <c:v>2.6270000000000005E-2</c:v>
              </c:pt>
              <c:pt idx="506">
                <c:v>2.632E-2</c:v>
              </c:pt>
              <c:pt idx="507">
                <c:v>2.6370000000000005E-2</c:v>
              </c:pt>
              <c:pt idx="508">
                <c:v>2.6420000000000003E-2</c:v>
              </c:pt>
              <c:pt idx="509">
                <c:v>2.6480000000000004E-2</c:v>
              </c:pt>
              <c:pt idx="510">
                <c:v>2.6530000000000001E-2</c:v>
              </c:pt>
              <c:pt idx="511">
                <c:v>2.6580000000000003E-2</c:v>
              </c:pt>
              <c:pt idx="512">
                <c:v>2.6630000000000004E-2</c:v>
              </c:pt>
              <c:pt idx="513">
                <c:v>2.6690000000000002E-2</c:v>
              </c:pt>
              <c:pt idx="514">
                <c:v>2.6740000000000003E-2</c:v>
              </c:pt>
              <c:pt idx="515">
                <c:v>2.6790000000000001E-2</c:v>
              </c:pt>
              <c:pt idx="516">
                <c:v>2.6840000000000006E-2</c:v>
              </c:pt>
              <c:pt idx="517">
                <c:v>2.6890000000000004E-2</c:v>
              </c:pt>
              <c:pt idx="518">
                <c:v>2.6950000000000002E-2</c:v>
              </c:pt>
              <c:pt idx="519">
                <c:v>2.7000000000000003E-2</c:v>
              </c:pt>
              <c:pt idx="520">
                <c:v>2.7050000000000005E-2</c:v>
              </c:pt>
              <c:pt idx="521">
                <c:v>2.7100000000000003E-2</c:v>
              </c:pt>
              <c:pt idx="522">
                <c:v>2.7150000000000001E-2</c:v>
              </c:pt>
              <c:pt idx="523">
                <c:v>2.7210000000000005E-2</c:v>
              </c:pt>
              <c:pt idx="524">
                <c:v>2.7260000000000003E-2</c:v>
              </c:pt>
              <c:pt idx="525">
                <c:v>2.7310000000000001E-2</c:v>
              </c:pt>
              <c:pt idx="526">
                <c:v>2.7360000000000002E-2</c:v>
              </c:pt>
              <c:pt idx="527">
                <c:v>2.7420000000000003E-2</c:v>
              </c:pt>
              <c:pt idx="528">
                <c:v>2.7470000000000005E-2</c:v>
              </c:pt>
              <c:pt idx="529">
                <c:v>2.7519999999999999E-2</c:v>
              </c:pt>
              <c:pt idx="530">
                <c:v>2.7570000000000004E-2</c:v>
              </c:pt>
              <c:pt idx="531">
                <c:v>2.7620000000000002E-2</c:v>
              </c:pt>
              <c:pt idx="532">
                <c:v>2.7680000000000007E-2</c:v>
              </c:pt>
              <c:pt idx="533">
                <c:v>2.7730000000000005E-2</c:v>
              </c:pt>
              <c:pt idx="534">
                <c:v>2.7780000000000003E-2</c:v>
              </c:pt>
              <c:pt idx="535">
                <c:v>2.7830000000000008E-2</c:v>
              </c:pt>
              <c:pt idx="536">
                <c:v>2.7880000000000005E-2</c:v>
              </c:pt>
              <c:pt idx="537">
                <c:v>2.7940000000000003E-2</c:v>
              </c:pt>
              <c:pt idx="538">
                <c:v>2.7990000000000001E-2</c:v>
              </c:pt>
              <c:pt idx="539">
                <c:v>2.8040000000000002E-2</c:v>
              </c:pt>
              <c:pt idx="540">
                <c:v>2.809E-2</c:v>
              </c:pt>
              <c:pt idx="541">
                <c:v>2.8149999999999998E-2</c:v>
              </c:pt>
              <c:pt idx="542">
                <c:v>2.8199999999999996E-2</c:v>
              </c:pt>
              <c:pt idx="543">
                <c:v>2.8250000000000001E-2</c:v>
              </c:pt>
              <c:pt idx="544">
                <c:v>2.8299999999999999E-2</c:v>
              </c:pt>
              <c:pt idx="545">
                <c:v>2.8349999999999997E-2</c:v>
              </c:pt>
              <c:pt idx="546">
                <c:v>2.8410000000000001E-2</c:v>
              </c:pt>
              <c:pt idx="547">
                <c:v>2.8459999999999999E-2</c:v>
              </c:pt>
              <c:pt idx="548">
                <c:v>2.8509999999999997E-2</c:v>
              </c:pt>
              <c:pt idx="549">
                <c:v>2.8559999999999999E-2</c:v>
              </c:pt>
              <c:pt idx="550">
                <c:v>2.861E-2</c:v>
              </c:pt>
              <c:pt idx="551">
                <c:v>2.8660000000000001E-2</c:v>
              </c:pt>
              <c:pt idx="552">
                <c:v>2.8719999999999999E-2</c:v>
              </c:pt>
              <c:pt idx="553">
                <c:v>2.877E-2</c:v>
              </c:pt>
              <c:pt idx="554">
                <c:v>2.8819999999999998E-2</c:v>
              </c:pt>
              <c:pt idx="555">
                <c:v>2.8870000000000003E-2</c:v>
              </c:pt>
              <c:pt idx="556">
                <c:v>2.8930000000000001E-2</c:v>
              </c:pt>
              <c:pt idx="557">
                <c:v>2.8979999999999999E-2</c:v>
              </c:pt>
              <c:pt idx="558">
                <c:v>2.9030000000000004E-2</c:v>
              </c:pt>
              <c:pt idx="559">
                <c:v>2.9080000000000002E-2</c:v>
              </c:pt>
              <c:pt idx="560">
                <c:v>2.913E-2</c:v>
              </c:pt>
              <c:pt idx="561">
                <c:v>2.9190000000000001E-2</c:v>
              </c:pt>
              <c:pt idx="562">
                <c:v>2.9240000000000002E-2</c:v>
              </c:pt>
              <c:pt idx="563">
                <c:v>2.929E-2</c:v>
              </c:pt>
              <c:pt idx="564">
                <c:v>2.9340000000000001E-2</c:v>
              </c:pt>
              <c:pt idx="565">
                <c:v>2.9389999999999999E-2</c:v>
              </c:pt>
              <c:pt idx="566">
                <c:v>2.945E-2</c:v>
              </c:pt>
              <c:pt idx="567">
                <c:v>2.9500000000000002E-2</c:v>
              </c:pt>
              <c:pt idx="568">
                <c:v>2.955E-2</c:v>
              </c:pt>
              <c:pt idx="569">
                <c:v>2.9600000000000001E-2</c:v>
              </c:pt>
              <c:pt idx="570">
                <c:v>2.9650000000000003E-2</c:v>
              </c:pt>
              <c:pt idx="571">
                <c:v>2.971E-2</c:v>
              </c:pt>
              <c:pt idx="572">
                <c:v>2.9759999999999998E-2</c:v>
              </c:pt>
              <c:pt idx="573">
                <c:v>2.9810000000000003E-2</c:v>
              </c:pt>
              <c:pt idx="574">
                <c:v>2.9860000000000001E-2</c:v>
              </c:pt>
              <c:pt idx="575">
                <c:v>2.9919999999999999E-2</c:v>
              </c:pt>
              <c:pt idx="576">
                <c:v>2.9970000000000004E-2</c:v>
              </c:pt>
              <c:pt idx="577">
                <c:v>3.0020000000000002E-2</c:v>
              </c:pt>
              <c:pt idx="578">
                <c:v>3.0070000000000003E-2</c:v>
              </c:pt>
              <c:pt idx="579">
                <c:v>3.0119999999999997E-2</c:v>
              </c:pt>
              <c:pt idx="580">
                <c:v>3.0180000000000002E-2</c:v>
              </c:pt>
              <c:pt idx="581">
                <c:v>3.0230000000000003E-2</c:v>
              </c:pt>
              <c:pt idx="582">
                <c:v>3.0280000000000005E-2</c:v>
              </c:pt>
              <c:pt idx="583">
                <c:v>3.0329999999999999E-2</c:v>
              </c:pt>
              <c:pt idx="584">
                <c:v>3.0380000000000001E-2</c:v>
              </c:pt>
              <c:pt idx="585">
                <c:v>3.0440000000000005E-2</c:v>
              </c:pt>
              <c:pt idx="586">
                <c:v>3.0490000000000003E-2</c:v>
              </c:pt>
              <c:pt idx="587">
                <c:v>3.0540000000000001E-2</c:v>
              </c:pt>
              <c:pt idx="588">
                <c:v>3.0589999999999999E-2</c:v>
              </c:pt>
              <c:pt idx="589">
                <c:v>3.0650000000000004E-2</c:v>
              </c:pt>
              <c:pt idx="590">
                <c:v>3.0690000000000002E-2</c:v>
              </c:pt>
              <c:pt idx="591">
                <c:v>3.075E-2</c:v>
              </c:pt>
              <c:pt idx="592">
                <c:v>3.0800000000000004E-2</c:v>
              </c:pt>
              <c:pt idx="593">
                <c:v>3.0850000000000002E-2</c:v>
              </c:pt>
              <c:pt idx="594">
                <c:v>3.09E-2</c:v>
              </c:pt>
              <c:pt idx="595">
                <c:v>3.0960000000000001E-2</c:v>
              </c:pt>
              <c:pt idx="596">
                <c:v>3.1010000000000003E-2</c:v>
              </c:pt>
              <c:pt idx="597">
                <c:v>3.1060000000000001E-2</c:v>
              </c:pt>
              <c:pt idx="598">
                <c:v>3.1119999999999998E-2</c:v>
              </c:pt>
              <c:pt idx="599">
                <c:v>3.116E-2</c:v>
              </c:pt>
              <c:pt idx="600">
                <c:v>3.1220000000000001E-2</c:v>
              </c:pt>
              <c:pt idx="601">
                <c:v>3.1269999999999999E-2</c:v>
              </c:pt>
              <c:pt idx="602">
                <c:v>3.1320000000000001E-2</c:v>
              </c:pt>
              <c:pt idx="603">
                <c:v>3.1370000000000002E-2</c:v>
              </c:pt>
              <c:pt idx="604">
                <c:v>3.1420000000000003E-2</c:v>
              </c:pt>
              <c:pt idx="605">
                <c:v>3.1480000000000008E-2</c:v>
              </c:pt>
              <c:pt idx="606">
                <c:v>3.1530000000000002E-2</c:v>
              </c:pt>
              <c:pt idx="607">
                <c:v>3.1580000000000004E-2</c:v>
              </c:pt>
              <c:pt idx="608">
                <c:v>3.1629999999999998E-2</c:v>
              </c:pt>
              <c:pt idx="609">
                <c:v>3.1680000000000007E-2</c:v>
              </c:pt>
              <c:pt idx="610">
                <c:v>3.1740000000000004E-2</c:v>
              </c:pt>
              <c:pt idx="611">
                <c:v>3.1789999999999999E-2</c:v>
              </c:pt>
              <c:pt idx="612">
                <c:v>3.1840000000000007E-2</c:v>
              </c:pt>
              <c:pt idx="613">
                <c:v>3.1890000000000002E-2</c:v>
              </c:pt>
              <c:pt idx="614">
                <c:v>3.1949999999999999E-2</c:v>
              </c:pt>
              <c:pt idx="615">
                <c:v>3.2000000000000008E-2</c:v>
              </c:pt>
              <c:pt idx="616">
                <c:v>3.2050000000000002E-2</c:v>
              </c:pt>
              <c:pt idx="617">
                <c:v>3.2100000000000004E-2</c:v>
              </c:pt>
              <c:pt idx="618">
                <c:v>3.2150000000000005E-2</c:v>
              </c:pt>
              <c:pt idx="619">
                <c:v>3.2210000000000009E-2</c:v>
              </c:pt>
              <c:pt idx="620">
                <c:v>3.2260000000000004E-2</c:v>
              </c:pt>
              <c:pt idx="621">
                <c:v>3.2310000000000005E-2</c:v>
              </c:pt>
              <c:pt idx="622">
                <c:v>3.236E-2</c:v>
              </c:pt>
              <c:pt idx="623">
                <c:v>3.2410000000000001E-2</c:v>
              </c:pt>
              <c:pt idx="624">
                <c:v>3.2470000000000006E-2</c:v>
              </c:pt>
              <c:pt idx="625">
                <c:v>3.252E-2</c:v>
              </c:pt>
              <c:pt idx="626">
                <c:v>3.2570000000000002E-2</c:v>
              </c:pt>
              <c:pt idx="627">
                <c:v>3.262000000000001E-2</c:v>
              </c:pt>
              <c:pt idx="628">
                <c:v>3.2680000000000008E-2</c:v>
              </c:pt>
              <c:pt idx="629">
                <c:v>3.2730000000000002E-2</c:v>
              </c:pt>
              <c:pt idx="630">
                <c:v>3.2780000000000004E-2</c:v>
              </c:pt>
              <c:pt idx="631">
                <c:v>3.2830000000000005E-2</c:v>
              </c:pt>
              <c:pt idx="632">
                <c:v>3.2880000000000006E-2</c:v>
              </c:pt>
              <c:pt idx="633">
                <c:v>3.2940000000000004E-2</c:v>
              </c:pt>
              <c:pt idx="634">
                <c:v>3.2990000000000005E-2</c:v>
              </c:pt>
              <c:pt idx="635">
                <c:v>3.304E-2</c:v>
              </c:pt>
              <c:pt idx="636">
                <c:v>3.3090000000000001E-2</c:v>
              </c:pt>
              <c:pt idx="637">
                <c:v>3.3140000000000003E-2</c:v>
              </c:pt>
              <c:pt idx="638">
                <c:v>3.32E-2</c:v>
              </c:pt>
              <c:pt idx="639">
                <c:v>3.3250000000000002E-2</c:v>
              </c:pt>
              <c:pt idx="640">
                <c:v>3.3300000000000003E-2</c:v>
              </c:pt>
              <c:pt idx="641">
                <c:v>3.3349999999999998E-2</c:v>
              </c:pt>
              <c:pt idx="642">
                <c:v>3.3410000000000002E-2</c:v>
              </c:pt>
              <c:pt idx="643">
                <c:v>3.3459999999999997E-2</c:v>
              </c:pt>
              <c:pt idx="644">
                <c:v>3.3509999999999998E-2</c:v>
              </c:pt>
              <c:pt idx="645">
                <c:v>3.356E-2</c:v>
              </c:pt>
              <c:pt idx="646">
                <c:v>3.3610000000000001E-2</c:v>
              </c:pt>
              <c:pt idx="647">
                <c:v>3.3660000000000002E-2</c:v>
              </c:pt>
              <c:pt idx="648">
                <c:v>3.372E-2</c:v>
              </c:pt>
              <c:pt idx="649">
                <c:v>3.3770000000000001E-2</c:v>
              </c:pt>
              <c:pt idx="650">
                <c:v>3.3820000000000003E-2</c:v>
              </c:pt>
              <c:pt idx="651">
                <c:v>3.388E-2</c:v>
              </c:pt>
              <c:pt idx="652">
                <c:v>3.3930000000000002E-2</c:v>
              </c:pt>
              <c:pt idx="653">
                <c:v>3.3980000000000003E-2</c:v>
              </c:pt>
              <c:pt idx="654">
                <c:v>3.4029999999999998E-2</c:v>
              </c:pt>
              <c:pt idx="655">
                <c:v>3.4080000000000006E-2</c:v>
              </c:pt>
              <c:pt idx="656">
                <c:v>3.4130000000000001E-2</c:v>
              </c:pt>
              <c:pt idx="657">
                <c:v>3.4189999999999998E-2</c:v>
              </c:pt>
              <c:pt idx="658">
                <c:v>3.4240000000000007E-2</c:v>
              </c:pt>
              <c:pt idx="659">
                <c:v>3.4290000000000001E-2</c:v>
              </c:pt>
              <c:pt idx="660">
                <c:v>3.4340000000000002E-2</c:v>
              </c:pt>
              <c:pt idx="661">
                <c:v>3.4389999999999997E-2</c:v>
              </c:pt>
              <c:pt idx="662">
                <c:v>3.4450000000000001E-2</c:v>
              </c:pt>
              <c:pt idx="663">
                <c:v>3.4500000000000003E-2</c:v>
              </c:pt>
              <c:pt idx="664">
                <c:v>3.4549999999999997E-2</c:v>
              </c:pt>
              <c:pt idx="665">
                <c:v>3.4599999999999999E-2</c:v>
              </c:pt>
              <c:pt idx="666">
                <c:v>3.465E-2</c:v>
              </c:pt>
              <c:pt idx="667">
                <c:v>3.4709999999999998E-2</c:v>
              </c:pt>
              <c:pt idx="668">
                <c:v>3.4759999999999999E-2</c:v>
              </c:pt>
              <c:pt idx="669">
                <c:v>3.4810000000000001E-2</c:v>
              </c:pt>
              <c:pt idx="670">
                <c:v>3.4860000000000002E-2</c:v>
              </c:pt>
              <c:pt idx="671">
                <c:v>3.492E-2</c:v>
              </c:pt>
              <c:pt idx="672">
                <c:v>3.4970000000000001E-2</c:v>
              </c:pt>
              <c:pt idx="673">
                <c:v>3.5020000000000009E-2</c:v>
              </c:pt>
              <c:pt idx="674">
                <c:v>3.5070000000000004E-2</c:v>
              </c:pt>
              <c:pt idx="675">
                <c:v>3.5119999999999998E-2</c:v>
              </c:pt>
              <c:pt idx="676">
                <c:v>3.5180000000000003E-2</c:v>
              </c:pt>
              <c:pt idx="677">
                <c:v>3.5229999999999997E-2</c:v>
              </c:pt>
              <c:pt idx="678">
                <c:v>3.5280000000000006E-2</c:v>
              </c:pt>
              <c:pt idx="679">
                <c:v>3.533E-2</c:v>
              </c:pt>
              <c:pt idx="680">
                <c:v>3.5380000000000002E-2</c:v>
              </c:pt>
              <c:pt idx="681">
                <c:v>3.5440000000000006E-2</c:v>
              </c:pt>
              <c:pt idx="682">
                <c:v>3.5490000000000001E-2</c:v>
              </c:pt>
              <c:pt idx="683">
                <c:v>3.5540000000000002E-2</c:v>
              </c:pt>
              <c:pt idx="684">
                <c:v>3.5590000000000004E-2</c:v>
              </c:pt>
              <c:pt idx="685">
                <c:v>3.5650000000000001E-2</c:v>
              </c:pt>
              <c:pt idx="686">
                <c:v>3.5690000000000006E-2</c:v>
              </c:pt>
              <c:pt idx="687">
                <c:v>3.5750000000000004E-2</c:v>
              </c:pt>
              <c:pt idx="688">
                <c:v>3.5799999999999998E-2</c:v>
              </c:pt>
              <c:pt idx="689">
                <c:v>3.5850000000000007E-2</c:v>
              </c:pt>
              <c:pt idx="690">
                <c:v>3.5910000000000004E-2</c:v>
              </c:pt>
              <c:pt idx="691">
                <c:v>3.5959999999999999E-2</c:v>
              </c:pt>
              <c:pt idx="692">
                <c:v>3.601E-2</c:v>
              </c:pt>
              <c:pt idx="693">
                <c:v>3.6060000000000002E-2</c:v>
              </c:pt>
              <c:pt idx="694">
                <c:v>3.6110000000000003E-2</c:v>
              </c:pt>
              <c:pt idx="695">
                <c:v>3.6170000000000001E-2</c:v>
              </c:pt>
              <c:pt idx="696">
                <c:v>3.6220000000000002E-2</c:v>
              </c:pt>
              <c:pt idx="697">
                <c:v>3.6270000000000004E-2</c:v>
              </c:pt>
              <c:pt idx="698">
                <c:v>3.6319999999999998E-2</c:v>
              </c:pt>
              <c:pt idx="699">
                <c:v>3.6370000000000006E-2</c:v>
              </c:pt>
              <c:pt idx="700">
                <c:v>3.6420000000000001E-2</c:v>
              </c:pt>
              <c:pt idx="701">
                <c:v>3.6480000000000005E-2</c:v>
              </c:pt>
              <c:pt idx="702">
                <c:v>3.6530000000000007E-2</c:v>
              </c:pt>
              <c:pt idx="703">
                <c:v>3.6580000000000001E-2</c:v>
              </c:pt>
              <c:pt idx="704">
                <c:v>3.6640000000000006E-2</c:v>
              </c:pt>
              <c:pt idx="705">
                <c:v>3.6680000000000004E-2</c:v>
              </c:pt>
              <c:pt idx="706">
                <c:v>3.6740000000000002E-2</c:v>
              </c:pt>
              <c:pt idx="707">
                <c:v>3.679000000000001E-2</c:v>
              </c:pt>
              <c:pt idx="708">
                <c:v>3.6840000000000005E-2</c:v>
              </c:pt>
              <c:pt idx="709">
                <c:v>3.6890000000000006E-2</c:v>
              </c:pt>
              <c:pt idx="710">
                <c:v>3.6940000000000001E-2</c:v>
              </c:pt>
              <c:pt idx="711">
                <c:v>3.6999999999999998E-2</c:v>
              </c:pt>
              <c:pt idx="712">
                <c:v>3.7050000000000007E-2</c:v>
              </c:pt>
              <c:pt idx="713">
                <c:v>3.7100000000000001E-2</c:v>
              </c:pt>
              <c:pt idx="714">
                <c:v>3.7150000000000002E-2</c:v>
              </c:pt>
              <c:pt idx="715">
                <c:v>3.7210000000000007E-2</c:v>
              </c:pt>
              <c:pt idx="716">
                <c:v>3.7260000000000001E-2</c:v>
              </c:pt>
              <c:pt idx="717">
                <c:v>3.731000000000001E-2</c:v>
              </c:pt>
              <c:pt idx="718">
                <c:v>3.7360000000000004E-2</c:v>
              </c:pt>
              <c:pt idx="719">
                <c:v>3.7410000000000006E-2</c:v>
              </c:pt>
              <c:pt idx="720">
                <c:v>3.747000000000001E-2</c:v>
              </c:pt>
              <c:pt idx="721">
                <c:v>3.7520000000000005E-2</c:v>
              </c:pt>
              <c:pt idx="722">
                <c:v>3.7569999999999999E-2</c:v>
              </c:pt>
              <c:pt idx="723">
                <c:v>3.7620000000000008E-2</c:v>
              </c:pt>
              <c:pt idx="724">
                <c:v>3.7670000000000009E-2</c:v>
              </c:pt>
              <c:pt idx="725">
                <c:v>3.7730000000000007E-2</c:v>
              </c:pt>
              <c:pt idx="726">
                <c:v>3.7780000000000001E-2</c:v>
              </c:pt>
              <c:pt idx="727">
                <c:v>3.7830000000000009E-2</c:v>
              </c:pt>
              <c:pt idx="728">
                <c:v>3.7880000000000004E-2</c:v>
              </c:pt>
              <c:pt idx="729">
                <c:v>3.7940000000000002E-2</c:v>
              </c:pt>
              <c:pt idx="730">
                <c:v>3.799000000000001E-2</c:v>
              </c:pt>
              <c:pt idx="731">
                <c:v>3.8040000000000004E-2</c:v>
              </c:pt>
              <c:pt idx="732">
                <c:v>3.8089999999999999E-2</c:v>
              </c:pt>
              <c:pt idx="733">
                <c:v>3.814E-2</c:v>
              </c:pt>
              <c:pt idx="734">
                <c:v>3.8199999999999998E-2</c:v>
              </c:pt>
              <c:pt idx="735">
                <c:v>3.8249999999999999E-2</c:v>
              </c:pt>
              <c:pt idx="736">
                <c:v>3.8300000000000001E-2</c:v>
              </c:pt>
              <c:pt idx="737">
                <c:v>3.8350000000000002E-2</c:v>
              </c:pt>
              <c:pt idx="738">
                <c:v>3.8399999999999997E-2</c:v>
              </c:pt>
              <c:pt idx="739">
                <c:v>3.8460000000000001E-2</c:v>
              </c:pt>
              <c:pt idx="740">
                <c:v>3.8510000000000003E-2</c:v>
              </c:pt>
              <c:pt idx="741">
                <c:v>3.8559999999999997E-2</c:v>
              </c:pt>
              <c:pt idx="742">
                <c:v>3.8609999999999998E-2</c:v>
              </c:pt>
              <c:pt idx="743">
                <c:v>3.867000000000001E-2</c:v>
              </c:pt>
              <c:pt idx="744">
                <c:v>3.8719999999999997E-2</c:v>
              </c:pt>
              <c:pt idx="745">
                <c:v>3.8769999999999999E-2</c:v>
              </c:pt>
              <c:pt idx="746">
                <c:v>3.882E-2</c:v>
              </c:pt>
              <c:pt idx="747">
                <c:v>3.8870000000000002E-2</c:v>
              </c:pt>
              <c:pt idx="748">
                <c:v>3.8929999999999999E-2</c:v>
              </c:pt>
              <c:pt idx="749">
                <c:v>3.8980000000000001E-2</c:v>
              </c:pt>
              <c:pt idx="750">
                <c:v>3.9030000000000002E-2</c:v>
              </c:pt>
              <c:pt idx="751">
                <c:v>3.9080000000000004E-2</c:v>
              </c:pt>
              <c:pt idx="752">
                <c:v>3.9129999999999998E-2</c:v>
              </c:pt>
              <c:pt idx="753">
                <c:v>3.918E-2</c:v>
              </c:pt>
              <c:pt idx="754">
                <c:v>3.9240000000000004E-2</c:v>
              </c:pt>
              <c:pt idx="755">
                <c:v>3.9290000000000005E-2</c:v>
              </c:pt>
              <c:pt idx="756">
                <c:v>3.934E-2</c:v>
              </c:pt>
              <c:pt idx="757">
                <c:v>3.9399999999999998E-2</c:v>
              </c:pt>
              <c:pt idx="758">
                <c:v>3.9450000000000006E-2</c:v>
              </c:pt>
              <c:pt idx="759">
                <c:v>3.95E-2</c:v>
              </c:pt>
              <c:pt idx="760">
                <c:v>3.9550000000000002E-2</c:v>
              </c:pt>
              <c:pt idx="761">
                <c:v>3.960000000000001E-2</c:v>
              </c:pt>
              <c:pt idx="762">
                <c:v>3.9650000000000005E-2</c:v>
              </c:pt>
              <c:pt idx="763">
                <c:v>3.9710000000000002E-2</c:v>
              </c:pt>
              <c:pt idx="764">
                <c:v>3.9759999999999997E-2</c:v>
              </c:pt>
              <c:pt idx="765">
                <c:v>3.9810000000000005E-2</c:v>
              </c:pt>
              <c:pt idx="766">
                <c:v>3.987000000000001E-2</c:v>
              </c:pt>
              <c:pt idx="767">
                <c:v>3.9919999999999997E-2</c:v>
              </c:pt>
              <c:pt idx="768">
                <c:v>3.9969999999999999E-2</c:v>
              </c:pt>
              <c:pt idx="769">
                <c:v>4.002E-2</c:v>
              </c:pt>
              <c:pt idx="770">
                <c:v>4.0070000000000001E-2</c:v>
              </c:pt>
              <c:pt idx="771">
                <c:v>4.0120000000000003E-2</c:v>
              </c:pt>
              <c:pt idx="772">
                <c:v>4.0169999999999997E-2</c:v>
              </c:pt>
              <c:pt idx="773">
                <c:v>4.0230000000000002E-2</c:v>
              </c:pt>
              <c:pt idx="774">
                <c:v>4.0280000000000003E-2</c:v>
              </c:pt>
              <c:pt idx="775">
                <c:v>4.0329999999999998E-2</c:v>
              </c:pt>
              <c:pt idx="776">
                <c:v>4.0379999999999999E-2</c:v>
              </c:pt>
              <c:pt idx="777">
                <c:v>4.0440000000000004E-2</c:v>
              </c:pt>
              <c:pt idx="778">
                <c:v>4.0489999999999998E-2</c:v>
              </c:pt>
              <c:pt idx="779">
                <c:v>4.054E-2</c:v>
              </c:pt>
              <c:pt idx="780">
                <c:v>4.0590000000000008E-2</c:v>
              </c:pt>
              <c:pt idx="781">
                <c:v>4.0649999999999992E-2</c:v>
              </c:pt>
              <c:pt idx="782">
                <c:v>4.0700000000000007E-2</c:v>
              </c:pt>
              <c:pt idx="783">
                <c:v>4.0750000000000008E-2</c:v>
              </c:pt>
              <c:pt idx="784">
                <c:v>4.0800000000000003E-2</c:v>
              </c:pt>
              <c:pt idx="785">
                <c:v>4.0849999999999997E-2</c:v>
              </c:pt>
              <c:pt idx="786">
                <c:v>4.0900000000000006E-2</c:v>
              </c:pt>
              <c:pt idx="787">
                <c:v>4.0960000000000003E-2</c:v>
              </c:pt>
              <c:pt idx="788">
                <c:v>4.1009999999999998E-2</c:v>
              </c:pt>
              <c:pt idx="789">
                <c:v>4.1059999999999992E-2</c:v>
              </c:pt>
              <c:pt idx="790">
                <c:v>4.1110000000000001E-2</c:v>
              </c:pt>
              <c:pt idx="791">
                <c:v>4.1169999999999998E-2</c:v>
              </c:pt>
              <c:pt idx="792">
                <c:v>4.1219999999999993E-2</c:v>
              </c:pt>
              <c:pt idx="793">
                <c:v>4.1269999999999994E-2</c:v>
              </c:pt>
              <c:pt idx="794">
                <c:v>4.1320000000000003E-2</c:v>
              </c:pt>
              <c:pt idx="795">
                <c:v>4.1369999999999997E-2</c:v>
              </c:pt>
              <c:pt idx="796">
                <c:v>4.1430000000000002E-2</c:v>
              </c:pt>
              <c:pt idx="797">
                <c:v>4.1480000000000003E-2</c:v>
              </c:pt>
              <c:pt idx="798">
                <c:v>4.1529999999999991E-2</c:v>
              </c:pt>
              <c:pt idx="799">
                <c:v>4.1579999999999992E-2</c:v>
              </c:pt>
              <c:pt idx="800">
                <c:v>4.163999999999999E-2</c:v>
              </c:pt>
              <c:pt idx="801">
                <c:v>4.1679999999999995E-2</c:v>
              </c:pt>
              <c:pt idx="802">
                <c:v>4.1739999999999999E-2</c:v>
              </c:pt>
              <c:pt idx="803">
                <c:v>4.1790000000000008E-2</c:v>
              </c:pt>
              <c:pt idx="804">
                <c:v>4.1839999999999995E-2</c:v>
              </c:pt>
              <c:pt idx="805">
                <c:v>4.19E-2</c:v>
              </c:pt>
              <c:pt idx="806">
                <c:v>4.1939999999999998E-2</c:v>
              </c:pt>
              <c:pt idx="807">
                <c:v>4.200000000000001E-2</c:v>
              </c:pt>
              <c:pt idx="808">
                <c:v>4.2049999999999997E-2</c:v>
              </c:pt>
              <c:pt idx="809">
                <c:v>4.2100000000000005E-2</c:v>
              </c:pt>
              <c:pt idx="810">
                <c:v>4.215E-2</c:v>
              </c:pt>
              <c:pt idx="811">
                <c:v>4.2209999999999998E-2</c:v>
              </c:pt>
              <c:pt idx="812">
                <c:v>4.2259999999999999E-2</c:v>
              </c:pt>
              <c:pt idx="813">
                <c:v>4.2310000000000014E-2</c:v>
              </c:pt>
              <c:pt idx="814">
                <c:v>4.2370000000000005E-2</c:v>
              </c:pt>
              <c:pt idx="815">
                <c:v>4.241000000000001E-2</c:v>
              </c:pt>
              <c:pt idx="816">
                <c:v>4.2470000000000001E-2</c:v>
              </c:pt>
              <c:pt idx="817">
                <c:v>4.2520000000000002E-2</c:v>
              </c:pt>
              <c:pt idx="818">
                <c:v>4.2570000000000004E-2</c:v>
              </c:pt>
              <c:pt idx="819">
                <c:v>4.2619999999999998E-2</c:v>
              </c:pt>
              <c:pt idx="820">
                <c:v>4.267E-2</c:v>
              </c:pt>
              <c:pt idx="821">
                <c:v>4.2730000000000004E-2</c:v>
              </c:pt>
              <c:pt idx="822">
                <c:v>4.2779999999999999E-2</c:v>
              </c:pt>
              <c:pt idx="823">
                <c:v>4.2830000000000007E-2</c:v>
              </c:pt>
              <c:pt idx="824">
                <c:v>4.2880000000000008E-2</c:v>
              </c:pt>
              <c:pt idx="825">
                <c:v>4.2930000000000003E-2</c:v>
              </c:pt>
              <c:pt idx="826">
                <c:v>4.2990000000000007E-2</c:v>
              </c:pt>
              <c:pt idx="827">
                <c:v>4.3040000000000002E-2</c:v>
              </c:pt>
              <c:pt idx="828">
                <c:v>4.3090000000000003E-2</c:v>
              </c:pt>
              <c:pt idx="829">
                <c:v>4.3139999999999998E-2</c:v>
              </c:pt>
              <c:pt idx="830">
                <c:v>4.3199999999999995E-2</c:v>
              </c:pt>
              <c:pt idx="831">
                <c:v>4.324999999999999E-2</c:v>
              </c:pt>
              <c:pt idx="832">
                <c:v>4.3299999999999998E-2</c:v>
              </c:pt>
              <c:pt idx="833">
                <c:v>4.3350000000000007E-2</c:v>
              </c:pt>
              <c:pt idx="834">
                <c:v>4.3400000000000001E-2</c:v>
              </c:pt>
              <c:pt idx="835">
                <c:v>4.3459999999999999E-2</c:v>
              </c:pt>
              <c:pt idx="836">
                <c:v>4.3510000000000007E-2</c:v>
              </c:pt>
              <c:pt idx="837">
                <c:v>4.3560000000000001E-2</c:v>
              </c:pt>
              <c:pt idx="838">
                <c:v>4.3610000000000003E-2</c:v>
              </c:pt>
              <c:pt idx="839">
                <c:v>4.3669999999999994E-2</c:v>
              </c:pt>
              <c:pt idx="840">
                <c:v>4.3720000000000002E-2</c:v>
              </c:pt>
              <c:pt idx="841">
                <c:v>4.3770000000000003E-2</c:v>
              </c:pt>
              <c:pt idx="842">
                <c:v>4.3820000000000005E-2</c:v>
              </c:pt>
              <c:pt idx="843">
                <c:v>4.3869999999999999E-2</c:v>
              </c:pt>
              <c:pt idx="844">
                <c:v>4.3929999999999997E-2</c:v>
              </c:pt>
              <c:pt idx="845">
                <c:v>4.3979999999999991E-2</c:v>
              </c:pt>
              <c:pt idx="846">
                <c:v>4.4030000000000007E-2</c:v>
              </c:pt>
              <c:pt idx="847">
                <c:v>4.4080000000000008E-2</c:v>
              </c:pt>
              <c:pt idx="848">
                <c:v>4.4130000000000009E-2</c:v>
              </c:pt>
              <c:pt idx="849">
                <c:v>4.4190000000000007E-2</c:v>
              </c:pt>
              <c:pt idx="850">
                <c:v>4.4240000000000002E-2</c:v>
              </c:pt>
              <c:pt idx="851">
                <c:v>4.429000000000001E-2</c:v>
              </c:pt>
              <c:pt idx="852">
                <c:v>4.4340000000000004E-2</c:v>
              </c:pt>
              <c:pt idx="853">
                <c:v>4.4400000000000009E-2</c:v>
              </c:pt>
              <c:pt idx="854">
                <c:v>4.445000000000001E-2</c:v>
              </c:pt>
              <c:pt idx="855">
                <c:v>4.4500000000000005E-2</c:v>
              </c:pt>
              <c:pt idx="856">
                <c:v>4.4549999999999999E-2</c:v>
              </c:pt>
              <c:pt idx="857">
                <c:v>4.4600000000000008E-2</c:v>
              </c:pt>
              <c:pt idx="858">
                <c:v>4.4659999999999998E-2</c:v>
              </c:pt>
              <c:pt idx="859">
                <c:v>4.4710000000000014E-2</c:v>
              </c:pt>
              <c:pt idx="860">
                <c:v>4.4760000000000015E-2</c:v>
              </c:pt>
              <c:pt idx="861">
                <c:v>4.481000000000001E-2</c:v>
              </c:pt>
              <c:pt idx="862">
                <c:v>4.4860000000000004E-2</c:v>
              </c:pt>
              <c:pt idx="863">
                <c:v>4.4920000000000002E-2</c:v>
              </c:pt>
              <c:pt idx="864">
                <c:v>4.4970000000000003E-2</c:v>
              </c:pt>
              <c:pt idx="865">
                <c:v>4.5020000000000004E-2</c:v>
              </c:pt>
              <c:pt idx="866">
                <c:v>4.5069999999999999E-2</c:v>
              </c:pt>
              <c:pt idx="867">
                <c:v>4.5130000000000003E-2</c:v>
              </c:pt>
              <c:pt idx="868">
                <c:v>4.5179999999999991E-2</c:v>
              </c:pt>
              <c:pt idx="869">
                <c:v>4.5229999999999992E-2</c:v>
              </c:pt>
              <c:pt idx="870">
                <c:v>4.5280000000000001E-2</c:v>
              </c:pt>
              <c:pt idx="871">
                <c:v>4.5330000000000009E-2</c:v>
              </c:pt>
              <c:pt idx="872">
                <c:v>4.5379999999999997E-2</c:v>
              </c:pt>
              <c:pt idx="873">
                <c:v>4.5440000000000001E-2</c:v>
              </c:pt>
              <c:pt idx="874">
                <c:v>4.549000000000001E-2</c:v>
              </c:pt>
              <c:pt idx="875">
                <c:v>4.5539999999999997E-2</c:v>
              </c:pt>
              <c:pt idx="876">
                <c:v>4.5589999999999999E-2</c:v>
              </c:pt>
              <c:pt idx="877">
                <c:v>4.564E-2</c:v>
              </c:pt>
              <c:pt idx="878">
                <c:v>4.5699999999999998E-2</c:v>
              </c:pt>
              <c:pt idx="879">
                <c:v>4.5749999999999999E-2</c:v>
              </c:pt>
              <c:pt idx="880">
                <c:v>4.5800000000000007E-2</c:v>
              </c:pt>
              <c:pt idx="881">
                <c:v>4.5850000000000002E-2</c:v>
              </c:pt>
              <c:pt idx="882">
                <c:v>4.5900000000000003E-2</c:v>
              </c:pt>
              <c:pt idx="883">
                <c:v>4.5960000000000008E-2</c:v>
              </c:pt>
              <c:pt idx="884">
                <c:v>4.6010000000000002E-2</c:v>
              </c:pt>
              <c:pt idx="885">
                <c:v>4.6059999999999997E-2</c:v>
              </c:pt>
              <c:pt idx="886">
                <c:v>4.6109999999999991E-2</c:v>
              </c:pt>
              <c:pt idx="887">
                <c:v>4.6169999999999996E-2</c:v>
              </c:pt>
              <c:pt idx="888">
                <c:v>4.6219999999999997E-2</c:v>
              </c:pt>
              <c:pt idx="889">
                <c:v>4.6269999999999992E-2</c:v>
              </c:pt>
              <c:pt idx="890">
                <c:v>4.632E-2</c:v>
              </c:pt>
              <c:pt idx="891">
                <c:v>4.6370000000000001E-2</c:v>
              </c:pt>
              <c:pt idx="892">
                <c:v>4.6429999999999992E-2</c:v>
              </c:pt>
              <c:pt idx="893">
                <c:v>4.648E-2</c:v>
              </c:pt>
              <c:pt idx="894">
                <c:v>4.6530000000000002E-2</c:v>
              </c:pt>
              <c:pt idx="895">
                <c:v>4.6580000000000003E-2</c:v>
              </c:pt>
              <c:pt idx="896">
                <c:v>4.6639999999999994E-2</c:v>
              </c:pt>
              <c:pt idx="897">
                <c:v>4.6690000000000002E-2</c:v>
              </c:pt>
              <c:pt idx="898">
                <c:v>4.6739999999999997E-2</c:v>
              </c:pt>
              <c:pt idx="899">
                <c:v>4.6789999999999998E-2</c:v>
              </c:pt>
              <c:pt idx="900">
                <c:v>4.684E-2</c:v>
              </c:pt>
              <c:pt idx="901">
                <c:v>4.6890000000000008E-2</c:v>
              </c:pt>
              <c:pt idx="902">
                <c:v>4.6939999999999996E-2</c:v>
              </c:pt>
              <c:pt idx="903">
                <c:v>4.7000000000000007E-2</c:v>
              </c:pt>
              <c:pt idx="904">
                <c:v>4.7050000000000008E-2</c:v>
              </c:pt>
              <c:pt idx="905">
                <c:v>4.7100000000000003E-2</c:v>
              </c:pt>
              <c:pt idx="906">
                <c:v>4.7160000000000007E-2</c:v>
              </c:pt>
              <c:pt idx="907">
                <c:v>4.7210000000000009E-2</c:v>
              </c:pt>
              <c:pt idx="908">
                <c:v>4.7260000000000003E-2</c:v>
              </c:pt>
              <c:pt idx="909">
                <c:v>4.7310000000000005E-2</c:v>
              </c:pt>
              <c:pt idx="910">
                <c:v>4.7360000000000006E-2</c:v>
              </c:pt>
              <c:pt idx="911">
                <c:v>4.7410000000000008E-2</c:v>
              </c:pt>
              <c:pt idx="912">
                <c:v>4.7460000000000009E-2</c:v>
              </c:pt>
              <c:pt idx="913">
                <c:v>4.752E-2</c:v>
              </c:pt>
              <c:pt idx="914">
                <c:v>4.7570000000000001E-2</c:v>
              </c:pt>
              <c:pt idx="915">
                <c:v>4.7620000000000003E-2</c:v>
              </c:pt>
              <c:pt idx="916">
                <c:v>4.7669999999999997E-2</c:v>
              </c:pt>
              <c:pt idx="917">
                <c:v>4.7730000000000009E-2</c:v>
              </c:pt>
              <c:pt idx="918">
                <c:v>4.778000000000001E-2</c:v>
              </c:pt>
              <c:pt idx="919">
                <c:v>4.7829999999999998E-2</c:v>
              </c:pt>
              <c:pt idx="920">
                <c:v>4.7890000000000009E-2</c:v>
              </c:pt>
              <c:pt idx="921">
                <c:v>4.7930000000000007E-2</c:v>
              </c:pt>
              <c:pt idx="922">
                <c:v>4.7989999999999998E-2</c:v>
              </c:pt>
              <c:pt idx="923">
                <c:v>4.8039999999999999E-2</c:v>
              </c:pt>
              <c:pt idx="924">
                <c:v>4.8090000000000008E-2</c:v>
              </c:pt>
              <c:pt idx="925">
                <c:v>4.8139999999999995E-2</c:v>
              </c:pt>
              <c:pt idx="926">
                <c:v>4.8189999999999997E-2</c:v>
              </c:pt>
              <c:pt idx="927">
                <c:v>4.8250000000000001E-2</c:v>
              </c:pt>
              <c:pt idx="928">
                <c:v>4.8300000000000003E-2</c:v>
              </c:pt>
              <c:pt idx="929">
                <c:v>4.8360000000000007E-2</c:v>
              </c:pt>
              <c:pt idx="930">
                <c:v>4.8400000000000006E-2</c:v>
              </c:pt>
              <c:pt idx="931">
                <c:v>4.8460000000000003E-2</c:v>
              </c:pt>
              <c:pt idx="932">
                <c:v>4.8509999999999998E-2</c:v>
              </c:pt>
              <c:pt idx="933">
                <c:v>4.8559999999999992E-2</c:v>
              </c:pt>
              <c:pt idx="934">
                <c:v>4.861E-2</c:v>
              </c:pt>
              <c:pt idx="935">
                <c:v>4.8660000000000002E-2</c:v>
              </c:pt>
              <c:pt idx="936">
                <c:v>4.8720000000000006E-2</c:v>
              </c:pt>
              <c:pt idx="937">
                <c:v>4.8770000000000001E-2</c:v>
              </c:pt>
              <c:pt idx="938">
                <c:v>4.8820000000000002E-2</c:v>
              </c:pt>
              <c:pt idx="939">
                <c:v>4.8870000000000004E-2</c:v>
              </c:pt>
              <c:pt idx="940">
                <c:v>4.8919999999999998E-2</c:v>
              </c:pt>
              <c:pt idx="941">
                <c:v>4.8980000000000003E-2</c:v>
              </c:pt>
              <c:pt idx="942">
                <c:v>4.9030000000000004E-2</c:v>
              </c:pt>
              <c:pt idx="943">
                <c:v>4.9079999999999999E-2</c:v>
              </c:pt>
              <c:pt idx="944">
                <c:v>4.9130000000000007E-2</c:v>
              </c:pt>
              <c:pt idx="945">
                <c:v>4.9190000000000005E-2</c:v>
              </c:pt>
              <c:pt idx="946">
                <c:v>4.9239999999999999E-2</c:v>
              </c:pt>
              <c:pt idx="947">
                <c:v>4.9290000000000007E-2</c:v>
              </c:pt>
              <c:pt idx="948">
                <c:v>4.9340000000000009E-2</c:v>
              </c:pt>
              <c:pt idx="949">
                <c:v>4.9390000000000017E-2</c:v>
              </c:pt>
              <c:pt idx="950">
                <c:v>4.9450000000000008E-2</c:v>
              </c:pt>
              <c:pt idx="951">
                <c:v>4.9500000000000009E-2</c:v>
              </c:pt>
              <c:pt idx="952">
                <c:v>4.9549999999999997E-2</c:v>
              </c:pt>
              <c:pt idx="953">
                <c:v>4.9600000000000005E-2</c:v>
              </c:pt>
              <c:pt idx="954">
                <c:v>4.966000000000001E-2</c:v>
              </c:pt>
              <c:pt idx="955">
                <c:v>4.9710000000000004E-2</c:v>
              </c:pt>
              <c:pt idx="956">
                <c:v>4.9760000000000006E-2</c:v>
              </c:pt>
              <c:pt idx="957">
                <c:v>4.9810000000000014E-2</c:v>
              </c:pt>
              <c:pt idx="958">
                <c:v>4.9860000000000015E-2</c:v>
              </c:pt>
              <c:pt idx="959">
                <c:v>4.9920000000000006E-2</c:v>
              </c:pt>
              <c:pt idx="960">
                <c:v>4.9970000000000007E-2</c:v>
              </c:pt>
              <c:pt idx="961">
                <c:v>5.0020000000000002E-2</c:v>
              </c:pt>
              <c:pt idx="962">
                <c:v>5.0070000000000003E-2</c:v>
              </c:pt>
              <c:pt idx="963">
                <c:v>5.0119999999999998E-2</c:v>
              </c:pt>
              <c:pt idx="964">
                <c:v>5.0180000000000002E-2</c:v>
              </c:pt>
              <c:pt idx="965">
                <c:v>5.0229999999999997E-2</c:v>
              </c:pt>
              <c:pt idx="966">
                <c:v>5.0279999999999991E-2</c:v>
              </c:pt>
              <c:pt idx="967">
                <c:v>5.0330000000000007E-2</c:v>
              </c:pt>
              <c:pt idx="968">
                <c:v>5.0390000000000004E-2</c:v>
              </c:pt>
              <c:pt idx="969">
                <c:v>5.0439999999999999E-2</c:v>
              </c:pt>
              <c:pt idx="970">
                <c:v>5.0490000000000007E-2</c:v>
              </c:pt>
              <c:pt idx="971">
                <c:v>5.0540000000000002E-2</c:v>
              </c:pt>
              <c:pt idx="972">
                <c:v>5.059000000000001E-2</c:v>
              </c:pt>
              <c:pt idx="973">
                <c:v>5.0639999999999998E-2</c:v>
              </c:pt>
              <c:pt idx="974">
                <c:v>5.0700000000000009E-2</c:v>
              </c:pt>
              <c:pt idx="975">
                <c:v>5.075000000000001E-2</c:v>
              </c:pt>
              <c:pt idx="976">
                <c:v>5.0800000000000005E-2</c:v>
              </c:pt>
              <c:pt idx="977">
                <c:v>5.0860000000000009E-2</c:v>
              </c:pt>
              <c:pt idx="978">
                <c:v>5.0900000000000001E-2</c:v>
              </c:pt>
              <c:pt idx="979">
                <c:v>5.0959999999999998E-2</c:v>
              </c:pt>
              <c:pt idx="980">
                <c:v>5.1010000000000007E-2</c:v>
              </c:pt>
              <c:pt idx="981">
                <c:v>5.1060000000000001E-2</c:v>
              </c:pt>
              <c:pt idx="982">
                <c:v>5.1110000000000003E-2</c:v>
              </c:pt>
              <c:pt idx="983">
                <c:v>5.1169999999999993E-2</c:v>
              </c:pt>
              <c:pt idx="984">
                <c:v>5.1219999999999995E-2</c:v>
              </c:pt>
              <c:pt idx="985">
                <c:v>5.1269999999999996E-2</c:v>
              </c:pt>
              <c:pt idx="986">
                <c:v>5.1320000000000005E-2</c:v>
              </c:pt>
              <c:pt idx="987">
                <c:v>5.1369999999999999E-2</c:v>
              </c:pt>
              <c:pt idx="988">
                <c:v>5.1429999999999997E-2</c:v>
              </c:pt>
              <c:pt idx="989">
                <c:v>5.1479999999999991E-2</c:v>
              </c:pt>
              <c:pt idx="990">
                <c:v>5.1529999999999992E-2</c:v>
              </c:pt>
              <c:pt idx="991">
                <c:v>5.1580000000000001E-2</c:v>
              </c:pt>
              <c:pt idx="992">
                <c:v>5.1630000000000002E-2</c:v>
              </c:pt>
              <c:pt idx="993">
                <c:v>5.169E-2</c:v>
              </c:pt>
              <c:pt idx="994">
                <c:v>5.1740000000000001E-2</c:v>
              </c:pt>
              <c:pt idx="995">
                <c:v>5.179000000000001E-2</c:v>
              </c:pt>
              <c:pt idx="996">
                <c:v>5.1839999999999997E-2</c:v>
              </c:pt>
              <c:pt idx="997">
                <c:v>5.1889999999999999E-2</c:v>
              </c:pt>
              <c:pt idx="998">
                <c:v>5.1950000000000003E-2</c:v>
              </c:pt>
              <c:pt idx="999">
                <c:v>5.1999999999999998E-2</c:v>
              </c:pt>
              <c:pt idx="1000">
                <c:v>5.2049999999999999E-2</c:v>
              </c:pt>
              <c:pt idx="1001">
                <c:v>5.2100000000000007E-2</c:v>
              </c:pt>
              <c:pt idx="1002">
                <c:v>5.2159999999999998E-2</c:v>
              </c:pt>
              <c:pt idx="1003">
                <c:v>5.2209999999999999E-2</c:v>
              </c:pt>
              <c:pt idx="1004">
                <c:v>5.2260000000000008E-2</c:v>
              </c:pt>
              <c:pt idx="1005">
                <c:v>5.2310000000000016E-2</c:v>
              </c:pt>
              <c:pt idx="1006">
                <c:v>5.2360000000000004E-2</c:v>
              </c:pt>
              <c:pt idx="1007">
                <c:v>5.2420000000000008E-2</c:v>
              </c:pt>
              <c:pt idx="1008">
                <c:v>5.2470000000000003E-2</c:v>
              </c:pt>
              <c:pt idx="1009">
                <c:v>5.2520000000000004E-2</c:v>
              </c:pt>
              <c:pt idx="1010">
                <c:v>5.2570000000000006E-2</c:v>
              </c:pt>
              <c:pt idx="1011">
                <c:v>5.262E-2</c:v>
              </c:pt>
              <c:pt idx="1012">
                <c:v>5.2670000000000002E-2</c:v>
              </c:pt>
              <c:pt idx="1013">
                <c:v>5.2730000000000006E-2</c:v>
              </c:pt>
              <c:pt idx="1014">
                <c:v>5.2780000000000007E-2</c:v>
              </c:pt>
              <c:pt idx="1015">
                <c:v>5.2830000000000009E-2</c:v>
              </c:pt>
              <c:pt idx="1016">
                <c:v>5.2890000000000013E-2</c:v>
              </c:pt>
              <c:pt idx="1017">
                <c:v>5.2929999999999998E-2</c:v>
              </c:pt>
              <c:pt idx="1018">
                <c:v>5.2990000000000009E-2</c:v>
              </c:pt>
              <c:pt idx="1019">
                <c:v>5.3039999999999997E-2</c:v>
              </c:pt>
              <c:pt idx="1020">
                <c:v>5.3089999999999998E-2</c:v>
              </c:pt>
              <c:pt idx="1021">
                <c:v>5.314E-2</c:v>
              </c:pt>
              <c:pt idx="1022">
                <c:v>5.3190000000000008E-2</c:v>
              </c:pt>
              <c:pt idx="1023">
                <c:v>5.3249999999999992E-2</c:v>
              </c:pt>
              <c:pt idx="1024">
                <c:v>5.3300000000000007E-2</c:v>
              </c:pt>
              <c:pt idx="1025">
                <c:v>5.3350000000000009E-2</c:v>
              </c:pt>
              <c:pt idx="1026">
                <c:v>5.3400000000000003E-2</c:v>
              </c:pt>
              <c:pt idx="1027">
                <c:v>5.3449999999999998E-2</c:v>
              </c:pt>
              <c:pt idx="1028">
                <c:v>5.3510000000000009E-2</c:v>
              </c:pt>
              <c:pt idx="1029">
                <c:v>5.3560000000000003E-2</c:v>
              </c:pt>
              <c:pt idx="1030">
                <c:v>5.3609999999999998E-2</c:v>
              </c:pt>
              <c:pt idx="1031">
                <c:v>5.3659999999999992E-2</c:v>
              </c:pt>
              <c:pt idx="1032">
                <c:v>5.3720000000000004E-2</c:v>
              </c:pt>
              <c:pt idx="1033">
                <c:v>5.3770000000000005E-2</c:v>
              </c:pt>
              <c:pt idx="1034">
                <c:v>5.382E-2</c:v>
              </c:pt>
              <c:pt idx="1035">
                <c:v>5.3870000000000001E-2</c:v>
              </c:pt>
              <c:pt idx="1036">
                <c:v>5.3920000000000003E-2</c:v>
              </c:pt>
              <c:pt idx="1037">
                <c:v>5.398E-2</c:v>
              </c:pt>
              <c:pt idx="1038">
                <c:v>5.4030000000000009E-2</c:v>
              </c:pt>
              <c:pt idx="1039">
                <c:v>5.408000000000001E-2</c:v>
              </c:pt>
              <c:pt idx="1040">
                <c:v>5.4129999999999998E-2</c:v>
              </c:pt>
              <c:pt idx="1041">
                <c:v>5.4190000000000009E-2</c:v>
              </c:pt>
              <c:pt idx="1042">
                <c:v>5.4240000000000003E-2</c:v>
              </c:pt>
              <c:pt idx="1043">
                <c:v>5.4289999999999998E-2</c:v>
              </c:pt>
              <c:pt idx="1044">
                <c:v>5.4340000000000006E-2</c:v>
              </c:pt>
              <c:pt idx="1045">
                <c:v>5.4390000000000015E-2</c:v>
              </c:pt>
              <c:pt idx="1046">
                <c:v>5.4449999999999998E-2</c:v>
              </c:pt>
              <c:pt idx="1047">
                <c:v>5.4500000000000007E-2</c:v>
              </c:pt>
              <c:pt idx="1048">
                <c:v>5.4550000000000008E-2</c:v>
              </c:pt>
              <c:pt idx="1049">
                <c:v>5.4600000000000003E-2</c:v>
              </c:pt>
              <c:pt idx="1050">
                <c:v>5.4649999999999997E-2</c:v>
              </c:pt>
              <c:pt idx="1051">
                <c:v>5.4710000000000016E-2</c:v>
              </c:pt>
              <c:pt idx="1052">
                <c:v>5.4760000000000017E-2</c:v>
              </c:pt>
              <c:pt idx="1053">
                <c:v>5.4810000000000005E-2</c:v>
              </c:pt>
              <c:pt idx="1054">
                <c:v>5.4860000000000006E-2</c:v>
              </c:pt>
              <c:pt idx="1055">
                <c:v>5.4920000000000004E-2</c:v>
              </c:pt>
              <c:pt idx="1056">
                <c:v>5.4970000000000005E-2</c:v>
              </c:pt>
              <c:pt idx="1057">
                <c:v>5.5020000000000006E-2</c:v>
              </c:pt>
              <c:pt idx="1058">
                <c:v>5.5070000000000001E-2</c:v>
              </c:pt>
              <c:pt idx="1059">
                <c:v>5.5120000000000002E-2</c:v>
              </c:pt>
              <c:pt idx="1060">
                <c:v>5.5180000000000007E-2</c:v>
              </c:pt>
              <c:pt idx="1061">
                <c:v>5.5230000000000001E-2</c:v>
              </c:pt>
              <c:pt idx="1062">
                <c:v>5.5280000000000003E-2</c:v>
              </c:pt>
              <c:pt idx="1063">
                <c:v>5.5330000000000004E-2</c:v>
              </c:pt>
              <c:pt idx="1064">
                <c:v>5.5379999999999999E-2</c:v>
              </c:pt>
              <c:pt idx="1065">
                <c:v>5.5430000000000007E-2</c:v>
              </c:pt>
              <c:pt idx="1066">
                <c:v>5.5489999999999998E-2</c:v>
              </c:pt>
              <c:pt idx="1067">
                <c:v>5.5539999999999999E-2</c:v>
              </c:pt>
              <c:pt idx="1068">
                <c:v>5.5590000000000007E-2</c:v>
              </c:pt>
              <c:pt idx="1069">
                <c:v>5.5649999999999991E-2</c:v>
              </c:pt>
              <c:pt idx="1070">
                <c:v>5.5700000000000006E-2</c:v>
              </c:pt>
              <c:pt idx="1071">
                <c:v>5.5750000000000008E-2</c:v>
              </c:pt>
              <c:pt idx="1072">
                <c:v>5.5800000000000009E-2</c:v>
              </c:pt>
              <c:pt idx="1073">
                <c:v>5.5849999999999997E-2</c:v>
              </c:pt>
              <c:pt idx="1074">
                <c:v>5.5910000000000008E-2</c:v>
              </c:pt>
              <c:pt idx="1075">
                <c:v>5.596000000000001E-2</c:v>
              </c:pt>
              <c:pt idx="1076">
                <c:v>5.6009999999999997E-2</c:v>
              </c:pt>
              <c:pt idx="1077">
                <c:v>5.6059999999999999E-2</c:v>
              </c:pt>
              <c:pt idx="1078">
                <c:v>5.6110000000000007E-2</c:v>
              </c:pt>
              <c:pt idx="1079">
                <c:v>5.6169999999999998E-2</c:v>
              </c:pt>
              <c:pt idx="1080">
                <c:v>5.6219999999999999E-2</c:v>
              </c:pt>
              <c:pt idx="1081">
                <c:v>5.6269999999999994E-2</c:v>
              </c:pt>
              <c:pt idx="1082">
                <c:v>5.6320000000000002E-2</c:v>
              </c:pt>
              <c:pt idx="1083">
                <c:v>5.6370000000000003E-2</c:v>
              </c:pt>
              <c:pt idx="1084">
                <c:v>5.6419999999999998E-2</c:v>
              </c:pt>
              <c:pt idx="1085">
                <c:v>5.6480000000000002E-2</c:v>
              </c:pt>
              <c:pt idx="1086">
                <c:v>5.652999999999999E-2</c:v>
              </c:pt>
              <c:pt idx="1087">
                <c:v>5.6579999999999991E-2</c:v>
              </c:pt>
              <c:pt idx="1088">
                <c:v>5.663E-2</c:v>
              </c:pt>
              <c:pt idx="1089">
                <c:v>5.668999999999999E-2</c:v>
              </c:pt>
              <c:pt idx="1090">
                <c:v>5.6739999999999999E-2</c:v>
              </c:pt>
              <c:pt idx="1091">
                <c:v>5.6790000000000007E-2</c:v>
              </c:pt>
              <c:pt idx="1092">
                <c:v>5.6840000000000002E-2</c:v>
              </c:pt>
              <c:pt idx="1093">
                <c:v>5.689000000000001E-2</c:v>
              </c:pt>
              <c:pt idx="1094">
                <c:v>5.6950000000000001E-2</c:v>
              </c:pt>
              <c:pt idx="1095">
                <c:v>5.7000000000000009E-2</c:v>
              </c:pt>
              <c:pt idx="1096">
                <c:v>5.7049999999999997E-2</c:v>
              </c:pt>
              <c:pt idx="1097">
                <c:v>5.7100000000000005E-2</c:v>
              </c:pt>
              <c:pt idx="1098">
                <c:v>5.7149999999999999E-2</c:v>
              </c:pt>
              <c:pt idx="1099">
                <c:v>5.7209999999999997E-2</c:v>
              </c:pt>
              <c:pt idx="1100">
                <c:v>5.7259999999999998E-2</c:v>
              </c:pt>
              <c:pt idx="1101">
                <c:v>5.7310000000000014E-2</c:v>
              </c:pt>
              <c:pt idx="1102">
                <c:v>5.7360000000000015E-2</c:v>
              </c:pt>
              <c:pt idx="1103">
                <c:v>5.7420000000000006E-2</c:v>
              </c:pt>
              <c:pt idx="1104">
                <c:v>5.7470000000000007E-2</c:v>
              </c:pt>
              <c:pt idx="1105">
                <c:v>5.7520000000000002E-2</c:v>
              </c:pt>
              <c:pt idx="1106">
                <c:v>5.7570000000000003E-2</c:v>
              </c:pt>
              <c:pt idx="1107">
                <c:v>5.7620000000000005E-2</c:v>
              </c:pt>
              <c:pt idx="1108">
                <c:v>5.7680000000000002E-2</c:v>
              </c:pt>
              <c:pt idx="1109">
                <c:v>5.7730000000000004E-2</c:v>
              </c:pt>
              <c:pt idx="1110">
                <c:v>5.7780000000000005E-2</c:v>
              </c:pt>
              <c:pt idx="1111">
                <c:v>5.7829999999999999E-2</c:v>
              </c:pt>
              <c:pt idx="1112">
                <c:v>5.7880000000000008E-2</c:v>
              </c:pt>
              <c:pt idx="1113">
                <c:v>5.7940000000000005E-2</c:v>
              </c:pt>
              <c:pt idx="1114">
                <c:v>5.7990000000000007E-2</c:v>
              </c:pt>
              <c:pt idx="1115">
                <c:v>5.8040000000000001E-2</c:v>
              </c:pt>
              <c:pt idx="1116">
                <c:v>5.809000000000001E-2</c:v>
              </c:pt>
              <c:pt idx="1117">
                <c:v>5.815E-2</c:v>
              </c:pt>
              <c:pt idx="1118">
                <c:v>5.8189999999999999E-2</c:v>
              </c:pt>
              <c:pt idx="1119">
                <c:v>5.8249999999999996E-2</c:v>
              </c:pt>
              <c:pt idx="1120">
                <c:v>5.8299999999999998E-2</c:v>
              </c:pt>
              <c:pt idx="1121">
                <c:v>5.8349999999999999E-2</c:v>
              </c:pt>
              <c:pt idx="1122">
                <c:v>5.8409999999999997E-2</c:v>
              </c:pt>
              <c:pt idx="1123">
                <c:v>5.8459999999999998E-2</c:v>
              </c:pt>
              <c:pt idx="1124">
                <c:v>5.8510000000000006E-2</c:v>
              </c:pt>
              <c:pt idx="1125">
                <c:v>5.8560000000000008E-2</c:v>
              </c:pt>
              <c:pt idx="1126">
                <c:v>5.8610000000000002E-2</c:v>
              </c:pt>
              <c:pt idx="1127">
                <c:v>5.8659999999999997E-2</c:v>
              </c:pt>
              <c:pt idx="1128">
                <c:v>5.8720000000000008E-2</c:v>
              </c:pt>
              <c:pt idx="1129">
                <c:v>5.8770000000000003E-2</c:v>
              </c:pt>
              <c:pt idx="1130">
                <c:v>5.8820000000000004E-2</c:v>
              </c:pt>
              <c:pt idx="1131">
                <c:v>5.8880000000000009E-2</c:v>
              </c:pt>
              <c:pt idx="1132">
                <c:v>5.892E-2</c:v>
              </c:pt>
              <c:pt idx="1133">
                <c:v>5.8979999999999998E-2</c:v>
              </c:pt>
              <c:pt idx="1134">
                <c:v>5.9029999999999999E-2</c:v>
              </c:pt>
              <c:pt idx="1135">
                <c:v>5.9080000000000008E-2</c:v>
              </c:pt>
              <c:pt idx="1136">
                <c:v>5.9130000000000009E-2</c:v>
              </c:pt>
              <c:pt idx="1137">
                <c:v>5.918000000000001E-2</c:v>
              </c:pt>
              <c:pt idx="1138">
                <c:v>5.9240000000000001E-2</c:v>
              </c:pt>
              <c:pt idx="1139">
                <c:v>5.9290000000000009E-2</c:v>
              </c:pt>
              <c:pt idx="1140">
                <c:v>5.9340000000000011E-2</c:v>
              </c:pt>
              <c:pt idx="1141">
                <c:v>5.9390000000000005E-2</c:v>
              </c:pt>
              <c:pt idx="1142">
                <c:v>5.945000000000001E-2</c:v>
              </c:pt>
              <c:pt idx="1143">
                <c:v>5.9500000000000011E-2</c:v>
              </c:pt>
              <c:pt idx="1144">
                <c:v>5.9549999999999999E-2</c:v>
              </c:pt>
              <c:pt idx="1145">
                <c:v>5.9600000000000007E-2</c:v>
              </c:pt>
              <c:pt idx="1146">
                <c:v>5.9650000000000009E-2</c:v>
              </c:pt>
              <c:pt idx="1147">
                <c:v>5.9710000000000006E-2</c:v>
              </c:pt>
              <c:pt idx="1148">
                <c:v>5.9760000000000014E-2</c:v>
              </c:pt>
              <c:pt idx="1149">
                <c:v>5.9810000000000016E-2</c:v>
              </c:pt>
              <c:pt idx="1150">
                <c:v>5.9860000000000003E-2</c:v>
              </c:pt>
              <c:pt idx="1151">
                <c:v>5.9910000000000005E-2</c:v>
              </c:pt>
              <c:pt idx="1152">
                <c:v>5.9970000000000002E-2</c:v>
              </c:pt>
              <c:pt idx="1153">
                <c:v>6.0020000000000004E-2</c:v>
              </c:pt>
              <c:pt idx="1154">
                <c:v>6.0070000000000005E-2</c:v>
              </c:pt>
              <c:pt idx="1155">
                <c:v>6.012E-2</c:v>
              </c:pt>
              <c:pt idx="1156">
                <c:v>6.0179999999999997E-2</c:v>
              </c:pt>
              <c:pt idx="1157">
                <c:v>6.0229999999999992E-2</c:v>
              </c:pt>
              <c:pt idx="1158">
                <c:v>6.028E-2</c:v>
              </c:pt>
              <c:pt idx="1159">
                <c:v>6.0330000000000009E-2</c:v>
              </c:pt>
              <c:pt idx="1160">
                <c:v>6.038000000000001E-2</c:v>
              </c:pt>
              <c:pt idx="1161">
                <c:v>6.0440000000000001E-2</c:v>
              </c:pt>
              <c:pt idx="1162">
                <c:v>6.0490000000000009E-2</c:v>
              </c:pt>
              <c:pt idx="1163">
                <c:v>6.0540000000000004E-2</c:v>
              </c:pt>
              <c:pt idx="1164">
                <c:v>6.0589999999999998E-2</c:v>
              </c:pt>
              <c:pt idx="1165">
                <c:v>6.0639999999999999E-2</c:v>
              </c:pt>
              <c:pt idx="1166">
                <c:v>6.0700000000000004E-2</c:v>
              </c:pt>
              <c:pt idx="1167">
                <c:v>6.0749999999999998E-2</c:v>
              </c:pt>
              <c:pt idx="1168">
                <c:v>6.0800000000000007E-2</c:v>
              </c:pt>
              <c:pt idx="1169">
                <c:v>6.0850000000000008E-2</c:v>
              </c:pt>
              <c:pt idx="1170">
                <c:v>6.0909999999999999E-2</c:v>
              </c:pt>
              <c:pt idx="1171">
                <c:v>6.0960000000000007E-2</c:v>
              </c:pt>
              <c:pt idx="1172">
                <c:v>6.1010000000000009E-2</c:v>
              </c:pt>
              <c:pt idx="1173">
                <c:v>6.1060000000000003E-2</c:v>
              </c:pt>
              <c:pt idx="1174">
                <c:v>6.1109999999999998E-2</c:v>
              </c:pt>
              <c:pt idx="1175">
                <c:v>6.1169999999999995E-2</c:v>
              </c:pt>
              <c:pt idx="1176">
                <c:v>6.1219999999999997E-2</c:v>
              </c:pt>
              <c:pt idx="1177">
                <c:v>6.1269999999999998E-2</c:v>
              </c:pt>
              <c:pt idx="1178">
                <c:v>6.1320000000000006E-2</c:v>
              </c:pt>
              <c:pt idx="1179">
                <c:v>6.1370000000000001E-2</c:v>
              </c:pt>
              <c:pt idx="1180">
                <c:v>6.1420000000000002E-2</c:v>
              </c:pt>
              <c:pt idx="1181">
                <c:v>6.1480000000000007E-2</c:v>
              </c:pt>
              <c:pt idx="1182">
                <c:v>6.1530000000000001E-2</c:v>
              </c:pt>
              <c:pt idx="1183">
                <c:v>6.1580000000000003E-2</c:v>
              </c:pt>
              <c:pt idx="1184">
                <c:v>6.1639999999999993E-2</c:v>
              </c:pt>
              <c:pt idx="1185">
                <c:v>6.1690000000000002E-2</c:v>
              </c:pt>
              <c:pt idx="1186">
                <c:v>6.1740000000000003E-2</c:v>
              </c:pt>
              <c:pt idx="1187">
                <c:v>6.1789999999999998E-2</c:v>
              </c:pt>
              <c:pt idx="1188">
                <c:v>6.1839999999999999E-2</c:v>
              </c:pt>
              <c:pt idx="1189">
                <c:v>6.1890000000000008E-2</c:v>
              </c:pt>
              <c:pt idx="1190">
                <c:v>6.1949999999999991E-2</c:v>
              </c:pt>
              <c:pt idx="1191">
                <c:v>6.2000000000000006E-2</c:v>
              </c:pt>
              <c:pt idx="1192">
                <c:v>6.2050000000000008E-2</c:v>
              </c:pt>
              <c:pt idx="1193">
                <c:v>6.2100000000000009E-2</c:v>
              </c:pt>
              <c:pt idx="1194">
                <c:v>6.2149999999999997E-2</c:v>
              </c:pt>
              <c:pt idx="1195">
                <c:v>6.2210000000000008E-2</c:v>
              </c:pt>
              <c:pt idx="1196">
                <c:v>6.226000000000001E-2</c:v>
              </c:pt>
              <c:pt idx="1197">
                <c:v>6.2310000000000004E-2</c:v>
              </c:pt>
              <c:pt idx="1198">
                <c:v>6.2360000000000006E-2</c:v>
              </c:pt>
              <c:pt idx="1199">
                <c:v>6.242000000000001E-2</c:v>
              </c:pt>
              <c:pt idx="1200">
                <c:v>6.2470000000000005E-2</c:v>
              </c:pt>
              <c:pt idx="1201">
                <c:v>6.252000000000002E-2</c:v>
              </c:pt>
              <c:pt idx="1202">
                <c:v>6.2570000000000001E-2</c:v>
              </c:pt>
              <c:pt idx="1203">
                <c:v>6.2620000000000009E-2</c:v>
              </c:pt>
              <c:pt idx="1204">
                <c:v>6.268E-2</c:v>
              </c:pt>
              <c:pt idx="1205">
                <c:v>6.2729999999999994E-2</c:v>
              </c:pt>
              <c:pt idx="1206">
                <c:v>6.2780000000000016E-2</c:v>
              </c:pt>
              <c:pt idx="1207">
                <c:v>6.2829999999999997E-2</c:v>
              </c:pt>
              <c:pt idx="1208">
                <c:v>6.2880000000000019E-2</c:v>
              </c:pt>
              <c:pt idx="1209">
                <c:v>6.294000000000001E-2</c:v>
              </c:pt>
              <c:pt idx="1210">
                <c:v>6.2990000000000004E-2</c:v>
              </c:pt>
              <c:pt idx="1211">
                <c:v>6.3039999999999999E-2</c:v>
              </c:pt>
              <c:pt idx="1212">
                <c:v>6.3089999999999993E-2</c:v>
              </c:pt>
              <c:pt idx="1213">
                <c:v>6.3140000000000002E-2</c:v>
              </c:pt>
              <c:pt idx="1214">
                <c:v>6.3200000000000006E-2</c:v>
              </c:pt>
              <c:pt idx="1215">
                <c:v>6.3250000000000001E-2</c:v>
              </c:pt>
              <c:pt idx="1216">
                <c:v>6.3299999999999995E-2</c:v>
              </c:pt>
              <c:pt idx="1217">
                <c:v>6.3350000000000004E-2</c:v>
              </c:pt>
              <c:pt idx="1218">
                <c:v>6.3409999999999994E-2</c:v>
              </c:pt>
              <c:pt idx="1219">
                <c:v>6.3460000000000003E-2</c:v>
              </c:pt>
              <c:pt idx="1220">
                <c:v>6.3509999999999997E-2</c:v>
              </c:pt>
              <c:pt idx="1221">
                <c:v>6.3560000000000019E-2</c:v>
              </c:pt>
              <c:pt idx="1222">
                <c:v>6.361E-2</c:v>
              </c:pt>
              <c:pt idx="1223">
                <c:v>6.3670000000000004E-2</c:v>
              </c:pt>
              <c:pt idx="1224">
                <c:v>6.3720000000000013E-2</c:v>
              </c:pt>
              <c:pt idx="1225">
                <c:v>6.3769999999999993E-2</c:v>
              </c:pt>
              <c:pt idx="1226">
                <c:v>6.3820000000000002E-2</c:v>
              </c:pt>
              <c:pt idx="1227">
                <c:v>6.3869999999999996E-2</c:v>
              </c:pt>
              <c:pt idx="1228">
                <c:v>6.3930000000000001E-2</c:v>
              </c:pt>
              <c:pt idx="1229">
                <c:v>6.3979999999999995E-2</c:v>
              </c:pt>
              <c:pt idx="1230">
                <c:v>6.4030000000000017E-2</c:v>
              </c:pt>
              <c:pt idx="1231">
                <c:v>6.4079999999999998E-2</c:v>
              </c:pt>
              <c:pt idx="1232">
                <c:v>6.4140000000000003E-2</c:v>
              </c:pt>
              <c:pt idx="1233">
                <c:v>6.4180000000000015E-2</c:v>
              </c:pt>
              <c:pt idx="1234">
                <c:v>6.4240000000000005E-2</c:v>
              </c:pt>
              <c:pt idx="1235">
                <c:v>6.4290000000000014E-2</c:v>
              </c:pt>
              <c:pt idx="1236">
                <c:v>6.4339999999999994E-2</c:v>
              </c:pt>
              <c:pt idx="1237">
                <c:v>6.4390000000000017E-2</c:v>
              </c:pt>
              <c:pt idx="1238">
                <c:v>6.4449999999999993E-2</c:v>
              </c:pt>
              <c:pt idx="1239">
                <c:v>6.4500000000000016E-2</c:v>
              </c:pt>
              <c:pt idx="1240">
                <c:v>6.4549999999999996E-2</c:v>
              </c:pt>
              <c:pt idx="1241">
                <c:v>6.4600000000000019E-2</c:v>
              </c:pt>
              <c:pt idx="1242">
                <c:v>6.4649999999999999E-2</c:v>
              </c:pt>
              <c:pt idx="1243">
                <c:v>6.4710000000000018E-2</c:v>
              </c:pt>
              <c:pt idx="1244">
                <c:v>6.4760000000000012E-2</c:v>
              </c:pt>
              <c:pt idx="1245">
                <c:v>6.481000000000002E-2</c:v>
              </c:pt>
              <c:pt idx="1246">
                <c:v>6.4860000000000015E-2</c:v>
              </c:pt>
              <c:pt idx="1247">
                <c:v>6.4910000000000009E-2</c:v>
              </c:pt>
              <c:pt idx="1248">
                <c:v>6.497E-2</c:v>
              </c:pt>
              <c:pt idx="1249">
                <c:v>6.5019999999999994E-2</c:v>
              </c:pt>
              <c:pt idx="1250">
                <c:v>6.5070000000000003E-2</c:v>
              </c:pt>
              <c:pt idx="1251">
                <c:v>6.5119999999999997E-2</c:v>
              </c:pt>
              <c:pt idx="1252">
                <c:v>6.5170000000000006E-2</c:v>
              </c:pt>
              <c:pt idx="1253">
                <c:v>6.5229999999999996E-2</c:v>
              </c:pt>
              <c:pt idx="1254">
                <c:v>6.5280000000000019E-2</c:v>
              </c:pt>
              <c:pt idx="1255">
                <c:v>6.5329999999999999E-2</c:v>
              </c:pt>
              <c:pt idx="1256">
                <c:v>6.5379999999999994E-2</c:v>
              </c:pt>
              <c:pt idx="1257">
                <c:v>6.5439999999999998E-2</c:v>
              </c:pt>
              <c:pt idx="1258">
                <c:v>6.549000000000002E-2</c:v>
              </c:pt>
              <c:pt idx="1259">
                <c:v>6.5540000000000001E-2</c:v>
              </c:pt>
              <c:pt idx="1260">
                <c:v>6.5589999999999996E-2</c:v>
              </c:pt>
              <c:pt idx="1261">
                <c:v>6.5640000000000004E-2</c:v>
              </c:pt>
              <c:pt idx="1262">
                <c:v>6.5699999999999995E-2</c:v>
              </c:pt>
              <c:pt idx="1263">
                <c:v>6.5750000000000003E-2</c:v>
              </c:pt>
              <c:pt idx="1264">
                <c:v>6.5800000000000011E-2</c:v>
              </c:pt>
              <c:pt idx="1265">
                <c:v>6.585000000000002E-2</c:v>
              </c:pt>
              <c:pt idx="1266">
                <c:v>6.5909999999999996E-2</c:v>
              </c:pt>
              <c:pt idx="1267">
                <c:v>6.5960000000000019E-2</c:v>
              </c:pt>
              <c:pt idx="1268">
                <c:v>6.6009999999999999E-2</c:v>
              </c:pt>
              <c:pt idx="1269">
                <c:v>6.6059999999999994E-2</c:v>
              </c:pt>
              <c:pt idx="1270">
                <c:v>6.6110000000000002E-2</c:v>
              </c:pt>
              <c:pt idx="1271">
                <c:v>6.6170000000000007E-2</c:v>
              </c:pt>
              <c:pt idx="1272">
                <c:v>6.6220000000000001E-2</c:v>
              </c:pt>
              <c:pt idx="1273">
                <c:v>6.6269999999999996E-2</c:v>
              </c:pt>
              <c:pt idx="1274">
                <c:v>6.6320000000000004E-2</c:v>
              </c:pt>
              <c:pt idx="1275">
                <c:v>6.6369999999999998E-2</c:v>
              </c:pt>
              <c:pt idx="1276">
                <c:v>6.6430000000000003E-2</c:v>
              </c:pt>
              <c:pt idx="1277">
                <c:v>6.6479999999999997E-2</c:v>
              </c:pt>
              <c:pt idx="1278">
                <c:v>6.6530000000000006E-2</c:v>
              </c:pt>
              <c:pt idx="1279">
                <c:v>6.658E-2</c:v>
              </c:pt>
              <c:pt idx="1280">
                <c:v>6.6629999999999995E-2</c:v>
              </c:pt>
              <c:pt idx="1281">
                <c:v>6.6689999999999999E-2</c:v>
              </c:pt>
              <c:pt idx="1282">
                <c:v>6.6739999999999994E-2</c:v>
              </c:pt>
              <c:pt idx="1283">
                <c:v>6.6790000000000016E-2</c:v>
              </c:pt>
              <c:pt idx="1284">
                <c:v>6.6839999999999997E-2</c:v>
              </c:pt>
              <c:pt idx="1285">
                <c:v>6.6900000000000001E-2</c:v>
              </c:pt>
              <c:pt idx="1286">
                <c:v>6.6949999999999996E-2</c:v>
              </c:pt>
              <c:pt idx="1287">
                <c:v>6.7000000000000004E-2</c:v>
              </c:pt>
              <c:pt idx="1288">
                <c:v>6.7049999999999998E-2</c:v>
              </c:pt>
              <c:pt idx="1289">
                <c:v>6.7100000000000021E-2</c:v>
              </c:pt>
              <c:pt idx="1290">
                <c:v>6.7150000000000001E-2</c:v>
              </c:pt>
              <c:pt idx="1291">
                <c:v>6.721000000000002E-2</c:v>
              </c:pt>
              <c:pt idx="1292">
                <c:v>6.726E-2</c:v>
              </c:pt>
              <c:pt idx="1293">
                <c:v>6.7310000000000009E-2</c:v>
              </c:pt>
              <c:pt idx="1294">
                <c:v>6.7360000000000017E-2</c:v>
              </c:pt>
              <c:pt idx="1295">
                <c:v>6.7419999999999994E-2</c:v>
              </c:pt>
              <c:pt idx="1296">
                <c:v>6.7470000000000002E-2</c:v>
              </c:pt>
              <c:pt idx="1297">
                <c:v>6.7520000000000011E-2</c:v>
              </c:pt>
              <c:pt idx="1298">
                <c:v>6.7570000000000019E-2</c:v>
              </c:pt>
              <c:pt idx="1299">
                <c:v>6.7629999999999996E-2</c:v>
              </c:pt>
              <c:pt idx="1300">
                <c:v>6.7680000000000004E-2</c:v>
              </c:pt>
              <c:pt idx="1301">
                <c:v>6.7729999999999999E-2</c:v>
              </c:pt>
              <c:pt idx="1302">
                <c:v>6.7780000000000021E-2</c:v>
              </c:pt>
              <c:pt idx="1303">
                <c:v>6.7830000000000015E-2</c:v>
              </c:pt>
              <c:pt idx="1304">
                <c:v>6.7879999999999996E-2</c:v>
              </c:pt>
              <c:pt idx="1305">
                <c:v>6.794E-2</c:v>
              </c:pt>
              <c:pt idx="1306">
                <c:v>6.7990000000000009E-2</c:v>
              </c:pt>
              <c:pt idx="1307">
                <c:v>6.8040000000000003E-2</c:v>
              </c:pt>
              <c:pt idx="1308">
                <c:v>6.8089999999999998E-2</c:v>
              </c:pt>
              <c:pt idx="1309">
                <c:v>6.8140000000000006E-2</c:v>
              </c:pt>
              <c:pt idx="1310">
                <c:v>6.8199999999999997E-2</c:v>
              </c:pt>
              <c:pt idx="1311">
                <c:v>6.8250000000000005E-2</c:v>
              </c:pt>
              <c:pt idx="1312">
                <c:v>6.8300000000000013E-2</c:v>
              </c:pt>
              <c:pt idx="1313">
                <c:v>6.8349999999999994E-2</c:v>
              </c:pt>
              <c:pt idx="1314">
                <c:v>6.8409999999999999E-2</c:v>
              </c:pt>
              <c:pt idx="1315">
                <c:v>6.8459999999999993E-2</c:v>
              </c:pt>
              <c:pt idx="1316">
                <c:v>6.8510000000000001E-2</c:v>
              </c:pt>
              <c:pt idx="1317">
                <c:v>6.8559999999999996E-2</c:v>
              </c:pt>
              <c:pt idx="1318">
                <c:v>6.8610000000000004E-2</c:v>
              </c:pt>
              <c:pt idx="1319">
                <c:v>6.8669999999999995E-2</c:v>
              </c:pt>
              <c:pt idx="1320">
                <c:v>6.8720000000000003E-2</c:v>
              </c:pt>
              <c:pt idx="1321">
                <c:v>6.8770000000000012E-2</c:v>
              </c:pt>
              <c:pt idx="1322">
                <c:v>6.882000000000002E-2</c:v>
              </c:pt>
              <c:pt idx="1323">
                <c:v>6.8870000000000001E-2</c:v>
              </c:pt>
              <c:pt idx="1324">
                <c:v>6.8930000000000019E-2</c:v>
              </c:pt>
              <c:pt idx="1325">
                <c:v>6.898E-2</c:v>
              </c:pt>
              <c:pt idx="1326">
                <c:v>6.9029999999999994E-2</c:v>
              </c:pt>
              <c:pt idx="1327">
                <c:v>6.9080000000000016E-2</c:v>
              </c:pt>
              <c:pt idx="1328">
                <c:v>6.9129999999999997E-2</c:v>
              </c:pt>
              <c:pt idx="1329">
                <c:v>6.9180000000000019E-2</c:v>
              </c:pt>
              <c:pt idx="1330">
                <c:v>6.9239999999999996E-2</c:v>
              </c:pt>
              <c:pt idx="1331">
                <c:v>6.9290000000000004E-2</c:v>
              </c:pt>
              <c:pt idx="1332">
                <c:v>6.9340000000000013E-2</c:v>
              </c:pt>
              <c:pt idx="1333">
                <c:v>6.9400000000000017E-2</c:v>
              </c:pt>
              <c:pt idx="1334">
                <c:v>6.9449999999999998E-2</c:v>
              </c:pt>
              <c:pt idx="1335">
                <c:v>6.950000000000002E-2</c:v>
              </c:pt>
              <c:pt idx="1336">
                <c:v>6.9550000000000015E-2</c:v>
              </c:pt>
              <c:pt idx="1337">
                <c:v>6.9600000000000009E-2</c:v>
              </c:pt>
              <c:pt idx="1338">
                <c:v>6.9650000000000004E-2</c:v>
              </c:pt>
              <c:pt idx="1339">
                <c:v>6.9709999999999994E-2</c:v>
              </c:pt>
              <c:pt idx="1340">
                <c:v>6.9760000000000016E-2</c:v>
              </c:pt>
              <c:pt idx="1341">
                <c:v>6.9810000000000011E-2</c:v>
              </c:pt>
              <c:pt idx="1342">
                <c:v>6.9870000000000015E-2</c:v>
              </c:pt>
              <c:pt idx="1343">
                <c:v>6.9910000000000014E-2</c:v>
              </c:pt>
              <c:pt idx="1344">
                <c:v>6.9970000000000004E-2</c:v>
              </c:pt>
              <c:pt idx="1345">
                <c:v>7.0019999999999999E-2</c:v>
              </c:pt>
              <c:pt idx="1346">
                <c:v>7.0069999999999993E-2</c:v>
              </c:pt>
              <c:pt idx="1347">
                <c:v>7.0120000000000002E-2</c:v>
              </c:pt>
              <c:pt idx="1348">
                <c:v>7.0169999999999996E-2</c:v>
              </c:pt>
              <c:pt idx="1349">
                <c:v>7.0230000000000001E-2</c:v>
              </c:pt>
              <c:pt idx="1350">
                <c:v>7.0279999999999995E-2</c:v>
              </c:pt>
              <c:pt idx="1351">
                <c:v>7.0330000000000018E-2</c:v>
              </c:pt>
              <c:pt idx="1352">
                <c:v>7.0379999999999998E-2</c:v>
              </c:pt>
              <c:pt idx="1353">
                <c:v>7.0440000000000003E-2</c:v>
              </c:pt>
              <c:pt idx="1354">
                <c:v>7.0489999999999997E-2</c:v>
              </c:pt>
              <c:pt idx="1355">
                <c:v>7.0540000000000005E-2</c:v>
              </c:pt>
              <c:pt idx="1356">
                <c:v>7.0590000000000014E-2</c:v>
              </c:pt>
              <c:pt idx="1357">
                <c:v>7.0639999999999994E-2</c:v>
              </c:pt>
              <c:pt idx="1358">
                <c:v>7.0699999999999999E-2</c:v>
              </c:pt>
              <c:pt idx="1359">
                <c:v>7.0749999999999993E-2</c:v>
              </c:pt>
              <c:pt idx="1360">
                <c:v>7.0800000000000002E-2</c:v>
              </c:pt>
              <c:pt idx="1361">
                <c:v>7.0849999999999996E-2</c:v>
              </c:pt>
              <c:pt idx="1362">
                <c:v>7.0900000000000019E-2</c:v>
              </c:pt>
              <c:pt idx="1363">
                <c:v>7.0959999999999995E-2</c:v>
              </c:pt>
              <c:pt idx="1364">
                <c:v>7.1010000000000004E-2</c:v>
              </c:pt>
              <c:pt idx="1365">
                <c:v>7.1059999999999998E-2</c:v>
              </c:pt>
              <c:pt idx="1366">
                <c:v>7.111000000000002E-2</c:v>
              </c:pt>
              <c:pt idx="1367">
                <c:v>7.1169999999999997E-2</c:v>
              </c:pt>
              <c:pt idx="1368">
                <c:v>7.1220000000000006E-2</c:v>
              </c:pt>
              <c:pt idx="1369">
                <c:v>7.127E-2</c:v>
              </c:pt>
              <c:pt idx="1370">
                <c:v>7.1320000000000008E-2</c:v>
              </c:pt>
              <c:pt idx="1371">
                <c:v>7.1370000000000003E-2</c:v>
              </c:pt>
              <c:pt idx="1372">
                <c:v>7.1429999999999993E-2</c:v>
              </c:pt>
              <c:pt idx="1373">
                <c:v>7.1480000000000002E-2</c:v>
              </c:pt>
              <c:pt idx="1374">
                <c:v>7.1529999999999996E-2</c:v>
              </c:pt>
              <c:pt idx="1375">
                <c:v>7.1580000000000005E-2</c:v>
              </c:pt>
              <c:pt idx="1376">
                <c:v>7.1629999999999999E-2</c:v>
              </c:pt>
              <c:pt idx="1377">
                <c:v>7.1690000000000004E-2</c:v>
              </c:pt>
              <c:pt idx="1378">
                <c:v>7.1739999999999998E-2</c:v>
              </c:pt>
              <c:pt idx="1379">
                <c:v>7.179000000000002E-2</c:v>
              </c:pt>
              <c:pt idx="1380">
                <c:v>7.1840000000000001E-2</c:v>
              </c:pt>
              <c:pt idx="1381">
                <c:v>7.1900000000000006E-2</c:v>
              </c:pt>
              <c:pt idx="1382">
                <c:v>7.195E-2</c:v>
              </c:pt>
              <c:pt idx="1383">
                <c:v>7.1999999999999995E-2</c:v>
              </c:pt>
              <c:pt idx="1384">
                <c:v>7.2050000000000003E-2</c:v>
              </c:pt>
              <c:pt idx="1385">
                <c:v>7.2100000000000011E-2</c:v>
              </c:pt>
              <c:pt idx="1386">
                <c:v>7.2160000000000016E-2</c:v>
              </c:pt>
              <c:pt idx="1387">
                <c:v>7.2209999999999996E-2</c:v>
              </c:pt>
              <c:pt idx="1388">
                <c:v>7.2260000000000019E-2</c:v>
              </c:pt>
              <c:pt idx="1389">
                <c:v>7.2310000000000013E-2</c:v>
              </c:pt>
              <c:pt idx="1390">
                <c:v>7.2359999999999994E-2</c:v>
              </c:pt>
              <c:pt idx="1391">
                <c:v>7.2420000000000012E-2</c:v>
              </c:pt>
              <c:pt idx="1392">
                <c:v>7.2470000000000021E-2</c:v>
              </c:pt>
              <c:pt idx="1393">
                <c:v>7.2520000000000001E-2</c:v>
              </c:pt>
              <c:pt idx="1394">
                <c:v>7.2570000000000009E-2</c:v>
              </c:pt>
              <c:pt idx="1395">
                <c:v>7.2630000000000014E-2</c:v>
              </c:pt>
              <c:pt idx="1396">
                <c:v>7.2679999999999995E-2</c:v>
              </c:pt>
              <c:pt idx="1397">
                <c:v>7.2730000000000017E-2</c:v>
              </c:pt>
              <c:pt idx="1398">
                <c:v>7.2779999999999997E-2</c:v>
              </c:pt>
              <c:pt idx="1399">
                <c:v>7.283000000000002E-2</c:v>
              </c:pt>
              <c:pt idx="1400">
                <c:v>7.2880000000000014E-2</c:v>
              </c:pt>
              <c:pt idx="1401">
                <c:v>7.2940000000000019E-2</c:v>
              </c:pt>
              <c:pt idx="1402">
                <c:v>7.2989999999999999E-2</c:v>
              </c:pt>
              <c:pt idx="1403">
                <c:v>7.3039999999999994E-2</c:v>
              </c:pt>
              <c:pt idx="1404">
                <c:v>7.3090000000000016E-2</c:v>
              </c:pt>
              <c:pt idx="1405">
                <c:v>7.3139999999999997E-2</c:v>
              </c:pt>
              <c:pt idx="1406">
                <c:v>7.3200000000000001E-2</c:v>
              </c:pt>
              <c:pt idx="1407">
                <c:v>7.3249999999999996E-2</c:v>
              </c:pt>
              <c:pt idx="1408">
                <c:v>7.3300000000000004E-2</c:v>
              </c:pt>
              <c:pt idx="1409">
                <c:v>7.3349999999999999E-2</c:v>
              </c:pt>
              <c:pt idx="1410">
                <c:v>7.3410000000000017E-2</c:v>
              </c:pt>
              <c:pt idx="1411">
                <c:v>7.3459999999999998E-2</c:v>
              </c:pt>
              <c:pt idx="1412">
                <c:v>7.351000000000002E-2</c:v>
              </c:pt>
              <c:pt idx="1413">
                <c:v>7.356E-2</c:v>
              </c:pt>
              <c:pt idx="1414">
                <c:v>7.3609999999999995E-2</c:v>
              </c:pt>
              <c:pt idx="1415">
                <c:v>7.3660000000000003E-2</c:v>
              </c:pt>
              <c:pt idx="1416">
                <c:v>7.3719999999999994E-2</c:v>
              </c:pt>
              <c:pt idx="1417">
                <c:v>7.3770000000000002E-2</c:v>
              </c:pt>
              <c:pt idx="1418">
                <c:v>7.3820000000000011E-2</c:v>
              </c:pt>
              <c:pt idx="1419">
                <c:v>7.3870000000000019E-2</c:v>
              </c:pt>
              <c:pt idx="1420">
                <c:v>7.3929999999999996E-2</c:v>
              </c:pt>
              <c:pt idx="1421">
                <c:v>7.3980000000000004E-2</c:v>
              </c:pt>
              <c:pt idx="1422">
                <c:v>7.4029999999999999E-2</c:v>
              </c:pt>
              <c:pt idx="1423">
                <c:v>7.4079999999999993E-2</c:v>
              </c:pt>
              <c:pt idx="1424">
                <c:v>7.4130000000000015E-2</c:v>
              </c:pt>
              <c:pt idx="1425">
                <c:v>7.419000000000002E-2</c:v>
              </c:pt>
              <c:pt idx="1426">
                <c:v>7.424E-2</c:v>
              </c:pt>
              <c:pt idx="1427">
                <c:v>7.4290000000000009E-2</c:v>
              </c:pt>
              <c:pt idx="1428">
                <c:v>7.4340000000000003E-2</c:v>
              </c:pt>
              <c:pt idx="1429">
                <c:v>7.4390000000000012E-2</c:v>
              </c:pt>
              <c:pt idx="1430">
                <c:v>7.444000000000002E-2</c:v>
              </c:pt>
              <c:pt idx="1431">
                <c:v>7.4500000000000011E-2</c:v>
              </c:pt>
              <c:pt idx="1432">
                <c:v>7.4550000000000019E-2</c:v>
              </c:pt>
              <c:pt idx="1433">
                <c:v>7.4600000000000014E-2</c:v>
              </c:pt>
              <c:pt idx="1434">
                <c:v>7.4660000000000004E-2</c:v>
              </c:pt>
              <c:pt idx="1435">
                <c:v>7.4710000000000013E-2</c:v>
              </c:pt>
              <c:pt idx="1436">
                <c:v>7.4759999999999993E-2</c:v>
              </c:pt>
              <c:pt idx="1437">
                <c:v>7.4810000000000015E-2</c:v>
              </c:pt>
              <c:pt idx="1438">
                <c:v>7.486000000000001E-2</c:v>
              </c:pt>
              <c:pt idx="1439">
                <c:v>7.4910000000000018E-2</c:v>
              </c:pt>
              <c:pt idx="1440">
                <c:v>7.4970000000000009E-2</c:v>
              </c:pt>
              <c:pt idx="1441">
                <c:v>7.5020000000000003E-2</c:v>
              </c:pt>
              <c:pt idx="1442">
                <c:v>7.5070000000000012E-2</c:v>
              </c:pt>
              <c:pt idx="1443">
                <c:v>7.5130000000000002E-2</c:v>
              </c:pt>
              <c:pt idx="1444">
                <c:v>7.5170000000000001E-2</c:v>
              </c:pt>
              <c:pt idx="1445">
                <c:v>7.5230000000000019E-2</c:v>
              </c:pt>
              <c:pt idx="1446">
                <c:v>7.528E-2</c:v>
              </c:pt>
              <c:pt idx="1447">
                <c:v>7.5329999999999994E-2</c:v>
              </c:pt>
              <c:pt idx="1448">
                <c:v>7.5380000000000016E-2</c:v>
              </c:pt>
              <c:pt idx="1449">
                <c:v>7.5429999999999997E-2</c:v>
              </c:pt>
              <c:pt idx="1450">
                <c:v>7.5490000000000015E-2</c:v>
              </c:pt>
              <c:pt idx="1451">
                <c:v>7.5539999999999996E-2</c:v>
              </c:pt>
              <c:pt idx="1452">
                <c:v>7.5590000000000004E-2</c:v>
              </c:pt>
              <c:pt idx="1453">
                <c:v>7.5639999999999999E-2</c:v>
              </c:pt>
              <c:pt idx="1454">
                <c:v>7.5689999999999993E-2</c:v>
              </c:pt>
              <c:pt idx="1455">
                <c:v>7.5749999999999998E-2</c:v>
              </c:pt>
              <c:pt idx="1456">
                <c:v>7.580000000000002E-2</c:v>
              </c:pt>
              <c:pt idx="1457">
                <c:v>7.5850000000000015E-2</c:v>
              </c:pt>
              <c:pt idx="1458">
                <c:v>7.5900000000000009E-2</c:v>
              </c:pt>
              <c:pt idx="1459">
                <c:v>7.5960000000000014E-2</c:v>
              </c:pt>
              <c:pt idx="1460">
                <c:v>7.6009999999999994E-2</c:v>
              </c:pt>
              <c:pt idx="1461">
                <c:v>7.6060000000000003E-2</c:v>
              </c:pt>
              <c:pt idx="1462">
                <c:v>7.6109999999999997E-2</c:v>
              </c:pt>
              <c:pt idx="1463">
                <c:v>7.6160000000000019E-2</c:v>
              </c:pt>
              <c:pt idx="1464">
                <c:v>7.6219999999999996E-2</c:v>
              </c:pt>
              <c:pt idx="1465">
                <c:v>7.6269999999999991E-2</c:v>
              </c:pt>
              <c:pt idx="1466">
                <c:v>7.6319999999999999E-2</c:v>
              </c:pt>
              <c:pt idx="1467">
                <c:v>7.6369999999999993E-2</c:v>
              </c:pt>
              <c:pt idx="1468">
                <c:v>7.6429999999999998E-2</c:v>
              </c:pt>
              <c:pt idx="1469">
                <c:v>7.648000000000002E-2</c:v>
              </c:pt>
              <c:pt idx="1470">
                <c:v>7.6530000000000001E-2</c:v>
              </c:pt>
              <c:pt idx="1471">
                <c:v>7.6579999999999995E-2</c:v>
              </c:pt>
              <c:pt idx="1472">
                <c:v>7.6630000000000004E-2</c:v>
              </c:pt>
              <c:pt idx="1473">
                <c:v>7.668999999999998E-2</c:v>
              </c:pt>
              <c:pt idx="1474">
                <c:v>7.6740000000000003E-2</c:v>
              </c:pt>
              <c:pt idx="1475">
                <c:v>7.6789999999999997E-2</c:v>
              </c:pt>
              <c:pt idx="1476">
                <c:v>7.6840000000000006E-2</c:v>
              </c:pt>
              <c:pt idx="1477">
                <c:v>7.6890000000000014E-2</c:v>
              </c:pt>
              <c:pt idx="1478">
                <c:v>7.6950000000000005E-2</c:v>
              </c:pt>
              <c:pt idx="1479">
                <c:v>7.6999999999999999E-2</c:v>
              </c:pt>
              <c:pt idx="1480">
                <c:v>7.7049999999999993E-2</c:v>
              </c:pt>
              <c:pt idx="1481">
                <c:v>7.7100000000000002E-2</c:v>
              </c:pt>
              <c:pt idx="1482">
                <c:v>7.7149999999999996E-2</c:v>
              </c:pt>
              <c:pt idx="1483">
                <c:v>7.7210000000000015E-2</c:v>
              </c:pt>
              <c:pt idx="1484">
                <c:v>7.7259999999999995E-2</c:v>
              </c:pt>
              <c:pt idx="1485">
                <c:v>7.7310000000000018E-2</c:v>
              </c:pt>
              <c:pt idx="1486">
                <c:v>7.7360000000000012E-2</c:v>
              </c:pt>
              <c:pt idx="1487">
                <c:v>7.7420000000000003E-2</c:v>
              </c:pt>
              <c:pt idx="1488">
                <c:v>7.7470000000000011E-2</c:v>
              </c:pt>
              <c:pt idx="1489">
                <c:v>7.7520000000000019E-2</c:v>
              </c:pt>
              <c:pt idx="1490">
                <c:v>7.757E-2</c:v>
              </c:pt>
              <c:pt idx="1491">
                <c:v>7.7620000000000008E-2</c:v>
              </c:pt>
              <c:pt idx="1492">
                <c:v>7.7679999999999999E-2</c:v>
              </c:pt>
              <c:pt idx="1493">
                <c:v>7.7729999999999994E-2</c:v>
              </c:pt>
              <c:pt idx="1494">
                <c:v>7.7780000000000016E-2</c:v>
              </c:pt>
              <c:pt idx="1495">
                <c:v>7.783000000000001E-2</c:v>
              </c:pt>
              <c:pt idx="1496">
                <c:v>7.7890000000000015E-2</c:v>
              </c:pt>
              <c:pt idx="1497">
                <c:v>7.7940000000000009E-2</c:v>
              </c:pt>
              <c:pt idx="1498">
                <c:v>7.7990000000000018E-2</c:v>
              </c:pt>
              <c:pt idx="1499">
                <c:v>7.8039999999999998E-2</c:v>
              </c:pt>
              <c:pt idx="1500">
                <c:v>7.8090000000000021E-2</c:v>
              </c:pt>
              <c:pt idx="1501">
                <c:v>7.8140000000000001E-2</c:v>
              </c:pt>
              <c:pt idx="1502">
                <c:v>7.8200000000000006E-2</c:v>
              </c:pt>
              <c:pt idx="1503">
                <c:v>7.825E-2</c:v>
              </c:pt>
              <c:pt idx="1504">
                <c:v>7.8299999999999995E-2</c:v>
              </c:pt>
              <c:pt idx="1505">
                <c:v>7.8350000000000003E-2</c:v>
              </c:pt>
              <c:pt idx="1506">
                <c:v>7.8400000000000011E-2</c:v>
              </c:pt>
              <c:pt idx="1507">
                <c:v>7.8460000000000016E-2</c:v>
              </c:pt>
              <c:pt idx="1508">
                <c:v>7.8509999999999996E-2</c:v>
              </c:pt>
              <c:pt idx="1509">
                <c:v>7.8560000000000019E-2</c:v>
              </c:pt>
              <c:pt idx="1510">
                <c:v>7.8619999999999995E-2</c:v>
              </c:pt>
              <c:pt idx="1511">
                <c:v>7.8670000000000004E-2</c:v>
              </c:pt>
              <c:pt idx="1512">
                <c:v>7.8720000000000012E-2</c:v>
              </c:pt>
              <c:pt idx="1513">
                <c:v>7.8770000000000021E-2</c:v>
              </c:pt>
              <c:pt idx="1514">
                <c:v>7.8820000000000001E-2</c:v>
              </c:pt>
              <c:pt idx="1515">
                <c:v>7.887000000000001E-2</c:v>
              </c:pt>
              <c:pt idx="1516">
                <c:v>7.893E-2</c:v>
              </c:pt>
              <c:pt idx="1517">
                <c:v>7.8979999999999995E-2</c:v>
              </c:pt>
              <c:pt idx="1518">
                <c:v>7.9030000000000017E-2</c:v>
              </c:pt>
              <c:pt idx="1519">
                <c:v>7.9079999999999998E-2</c:v>
              </c:pt>
              <c:pt idx="1520">
                <c:v>7.913000000000002E-2</c:v>
              </c:pt>
              <c:pt idx="1521">
                <c:v>7.919000000000001E-2</c:v>
              </c:pt>
              <c:pt idx="1522">
                <c:v>7.9240000000000019E-2</c:v>
              </c:pt>
              <c:pt idx="1523">
                <c:v>7.9289999999999999E-2</c:v>
              </c:pt>
              <c:pt idx="1524">
                <c:v>7.9340000000000008E-2</c:v>
              </c:pt>
              <c:pt idx="1525">
                <c:v>7.9390000000000016E-2</c:v>
              </c:pt>
              <c:pt idx="1526">
                <c:v>7.9450000000000021E-2</c:v>
              </c:pt>
              <c:pt idx="1527">
                <c:v>7.9500000000000015E-2</c:v>
              </c:pt>
              <c:pt idx="1528">
                <c:v>7.9549999999999996E-2</c:v>
              </c:pt>
              <c:pt idx="1529">
                <c:v>7.9600000000000004E-2</c:v>
              </c:pt>
              <c:pt idx="1530">
                <c:v>7.9660000000000009E-2</c:v>
              </c:pt>
              <c:pt idx="1531">
                <c:v>7.9710000000000017E-2</c:v>
              </c:pt>
              <c:pt idx="1532">
                <c:v>7.9760000000000011E-2</c:v>
              </c:pt>
              <c:pt idx="1533">
                <c:v>7.981000000000002E-2</c:v>
              </c:pt>
              <c:pt idx="1534">
                <c:v>7.9860000000000014E-2</c:v>
              </c:pt>
              <c:pt idx="1535">
                <c:v>7.9920000000000019E-2</c:v>
              </c:pt>
              <c:pt idx="1536">
                <c:v>7.9970000000000013E-2</c:v>
              </c:pt>
              <c:pt idx="1537">
                <c:v>8.0020000000000022E-2</c:v>
              </c:pt>
              <c:pt idx="1538">
                <c:v>8.0070000000000002E-2</c:v>
              </c:pt>
              <c:pt idx="1539">
                <c:v>8.0120000000000011E-2</c:v>
              </c:pt>
              <c:pt idx="1540">
                <c:v>8.0180000000000001E-2</c:v>
              </c:pt>
              <c:pt idx="1541">
                <c:v>8.0230000000000024E-2</c:v>
              </c:pt>
              <c:pt idx="1542">
                <c:v>8.027999999999999E-2</c:v>
              </c:pt>
              <c:pt idx="1543">
                <c:v>8.033000000000004E-2</c:v>
              </c:pt>
              <c:pt idx="1544">
                <c:v>8.0390000000000003E-2</c:v>
              </c:pt>
              <c:pt idx="1545">
                <c:v>8.0430000000000001E-2</c:v>
              </c:pt>
              <c:pt idx="1546">
                <c:v>8.0490000000000006E-2</c:v>
              </c:pt>
              <c:pt idx="1547">
                <c:v>8.0540000000000014E-2</c:v>
              </c:pt>
              <c:pt idx="1548">
                <c:v>8.0590000000000023E-2</c:v>
              </c:pt>
              <c:pt idx="1549">
                <c:v>8.0650000000000041E-2</c:v>
              </c:pt>
              <c:pt idx="1550">
                <c:v>8.0690000000000012E-2</c:v>
              </c:pt>
              <c:pt idx="1551">
                <c:v>8.0750000000000016E-2</c:v>
              </c:pt>
              <c:pt idx="1552">
                <c:v>8.0800000000000025E-2</c:v>
              </c:pt>
              <c:pt idx="1553">
                <c:v>8.0850000000000019E-2</c:v>
              </c:pt>
              <c:pt idx="1554">
                <c:v>8.0900000000000014E-2</c:v>
              </c:pt>
              <c:pt idx="1555">
                <c:v>8.0960000000000004E-2</c:v>
              </c:pt>
              <c:pt idx="1556">
                <c:v>8.101000000000004E-2</c:v>
              </c:pt>
              <c:pt idx="1557">
                <c:v>8.1060000000000021E-2</c:v>
              </c:pt>
              <c:pt idx="1558">
                <c:v>8.1110000000000002E-2</c:v>
              </c:pt>
              <c:pt idx="1559">
                <c:v>8.1160000000000024E-2</c:v>
              </c:pt>
              <c:pt idx="1560">
                <c:v>8.1220000000000014E-2</c:v>
              </c:pt>
              <c:pt idx="1561">
                <c:v>8.1270000000000009E-2</c:v>
              </c:pt>
              <c:pt idx="1562">
                <c:v>8.1320000000000003E-2</c:v>
              </c:pt>
              <c:pt idx="1563">
                <c:v>8.1370000000000012E-2</c:v>
              </c:pt>
              <c:pt idx="1564">
                <c:v>8.1420000000000006E-2</c:v>
              </c:pt>
              <c:pt idx="1565">
                <c:v>8.1480000000000011E-2</c:v>
              </c:pt>
              <c:pt idx="1566">
                <c:v>8.1530000000000019E-2</c:v>
              </c:pt>
              <c:pt idx="1567">
                <c:v>8.158E-2</c:v>
              </c:pt>
              <c:pt idx="1568">
                <c:v>8.1630000000000036E-2</c:v>
              </c:pt>
              <c:pt idx="1569">
                <c:v>8.1680000000000003E-2</c:v>
              </c:pt>
              <c:pt idx="1570">
                <c:v>8.1740000000000021E-2</c:v>
              </c:pt>
              <c:pt idx="1571">
                <c:v>8.1790000000000015E-2</c:v>
              </c:pt>
              <c:pt idx="1572">
                <c:v>8.1840000000000024E-2</c:v>
              </c:pt>
              <c:pt idx="1573">
                <c:v>8.1890000000000004E-2</c:v>
              </c:pt>
              <c:pt idx="1574">
                <c:v>8.1950000000000009E-2</c:v>
              </c:pt>
              <c:pt idx="1575">
                <c:v>8.2000000000000003E-2</c:v>
              </c:pt>
              <c:pt idx="1576">
                <c:v>8.2050000000000012E-2</c:v>
              </c:pt>
              <c:pt idx="1577">
                <c:v>8.2100000000000006E-2</c:v>
              </c:pt>
              <c:pt idx="1578">
                <c:v>8.2150000000000001E-2</c:v>
              </c:pt>
              <c:pt idx="1579">
                <c:v>8.2209999999999991E-2</c:v>
              </c:pt>
              <c:pt idx="1580">
                <c:v>8.226E-2</c:v>
              </c:pt>
              <c:pt idx="1581">
                <c:v>8.2310000000000008E-2</c:v>
              </c:pt>
              <c:pt idx="1582">
                <c:v>8.2360000000000003E-2</c:v>
              </c:pt>
              <c:pt idx="1583">
                <c:v>8.2419999999999993E-2</c:v>
              </c:pt>
              <c:pt idx="1584">
                <c:v>8.2469999999999988E-2</c:v>
              </c:pt>
              <c:pt idx="1585">
                <c:v>8.252000000000001E-2</c:v>
              </c:pt>
              <c:pt idx="1586">
                <c:v>8.2570000000000005E-2</c:v>
              </c:pt>
              <c:pt idx="1587">
                <c:v>8.2620000000000027E-2</c:v>
              </c:pt>
              <c:pt idx="1588">
                <c:v>8.2680000000000003E-2</c:v>
              </c:pt>
              <c:pt idx="1589">
                <c:v>8.2730000000000026E-2</c:v>
              </c:pt>
              <c:pt idx="1590">
                <c:v>8.2779999999999992E-2</c:v>
              </c:pt>
              <c:pt idx="1591">
                <c:v>8.2830000000000001E-2</c:v>
              </c:pt>
              <c:pt idx="1592">
                <c:v>8.2880000000000009E-2</c:v>
              </c:pt>
              <c:pt idx="1593">
                <c:v>8.294E-2</c:v>
              </c:pt>
              <c:pt idx="1594">
                <c:v>8.2990000000000008E-2</c:v>
              </c:pt>
              <c:pt idx="1595">
                <c:v>8.3040000000000017E-2</c:v>
              </c:pt>
              <c:pt idx="1596">
                <c:v>8.3090000000000025E-2</c:v>
              </c:pt>
              <c:pt idx="1597">
                <c:v>8.3150000000000016E-2</c:v>
              </c:pt>
              <c:pt idx="1598">
                <c:v>8.3200000000000024E-2</c:v>
              </c:pt>
              <c:pt idx="1599">
                <c:v>8.3250000000000018E-2</c:v>
              </c:pt>
              <c:pt idx="1600">
                <c:v>8.3300000000000041E-2</c:v>
              </c:pt>
              <c:pt idx="1601">
                <c:v>8.3350000000000021E-2</c:v>
              </c:pt>
              <c:pt idx="1602">
                <c:v>8.3400000000000002E-2</c:v>
              </c:pt>
              <c:pt idx="1603">
                <c:v>8.3460000000000006E-2</c:v>
              </c:pt>
              <c:pt idx="1604">
                <c:v>8.3510000000000015E-2</c:v>
              </c:pt>
              <c:pt idx="1605">
                <c:v>8.3560000000000037E-2</c:v>
              </c:pt>
              <c:pt idx="1606">
                <c:v>8.3610000000000018E-2</c:v>
              </c:pt>
              <c:pt idx="1607">
                <c:v>8.3670000000000036E-2</c:v>
              </c:pt>
              <c:pt idx="1608">
                <c:v>8.3720000000000031E-2</c:v>
              </c:pt>
              <c:pt idx="1609">
                <c:v>8.3770000000000039E-2</c:v>
              </c:pt>
              <c:pt idx="1610">
                <c:v>8.3820000000000019E-2</c:v>
              </c:pt>
              <c:pt idx="1611">
                <c:v>8.3870000000000014E-2</c:v>
              </c:pt>
              <c:pt idx="1612">
                <c:v>8.3920000000000022E-2</c:v>
              </c:pt>
              <c:pt idx="1613">
                <c:v>8.3980000000000041E-2</c:v>
              </c:pt>
              <c:pt idx="1614">
                <c:v>8.4030000000000035E-2</c:v>
              </c:pt>
              <c:pt idx="1615">
                <c:v>8.4080000000000002E-2</c:v>
              </c:pt>
              <c:pt idx="1616">
                <c:v>8.4130000000000024E-2</c:v>
              </c:pt>
              <c:pt idx="1617">
                <c:v>8.4190000000000015E-2</c:v>
              </c:pt>
              <c:pt idx="1618">
                <c:v>8.4240000000000023E-2</c:v>
              </c:pt>
              <c:pt idx="1619">
                <c:v>8.4290000000000018E-2</c:v>
              </c:pt>
              <c:pt idx="1620">
                <c:v>8.4340000000000026E-2</c:v>
              </c:pt>
              <c:pt idx="1621">
                <c:v>8.4390000000000007E-2</c:v>
              </c:pt>
              <c:pt idx="1622">
                <c:v>8.4450000000000011E-2</c:v>
              </c:pt>
              <c:pt idx="1623">
                <c:v>8.450000000000002E-2</c:v>
              </c:pt>
              <c:pt idx="1624">
                <c:v>8.4550000000000028E-2</c:v>
              </c:pt>
              <c:pt idx="1625">
                <c:v>8.4600000000000036E-2</c:v>
              </c:pt>
              <c:pt idx="1626">
                <c:v>8.4650000000000031E-2</c:v>
              </c:pt>
              <c:pt idx="1627">
                <c:v>8.4710000000000021E-2</c:v>
              </c:pt>
              <c:pt idx="1628">
                <c:v>8.4760000000000016E-2</c:v>
              </c:pt>
              <c:pt idx="1629">
                <c:v>8.4810000000000024E-2</c:v>
              </c:pt>
              <c:pt idx="1630">
                <c:v>8.4860000000000019E-2</c:v>
              </c:pt>
              <c:pt idx="1631">
                <c:v>8.4920000000000023E-2</c:v>
              </c:pt>
              <c:pt idx="1632">
                <c:v>8.4970000000000004E-2</c:v>
              </c:pt>
              <c:pt idx="1633">
                <c:v>8.5020000000000012E-2</c:v>
              </c:pt>
              <c:pt idx="1634">
                <c:v>8.5070000000000007E-2</c:v>
              </c:pt>
              <c:pt idx="1635">
                <c:v>8.5120000000000015E-2</c:v>
              </c:pt>
              <c:pt idx="1636">
                <c:v>8.5179999999999992E-2</c:v>
              </c:pt>
              <c:pt idx="1637">
                <c:v>8.523E-2</c:v>
              </c:pt>
              <c:pt idx="1638">
                <c:v>8.5280000000000009E-2</c:v>
              </c:pt>
              <c:pt idx="1639">
                <c:v>8.5330000000000003E-2</c:v>
              </c:pt>
              <c:pt idx="1640">
                <c:v>8.5380000000000011E-2</c:v>
              </c:pt>
              <c:pt idx="1641">
                <c:v>8.5440000000000002E-2</c:v>
              </c:pt>
              <c:pt idx="1642">
                <c:v>8.549000000000001E-2</c:v>
              </c:pt>
              <c:pt idx="1643">
                <c:v>8.5540000000000019E-2</c:v>
              </c:pt>
              <c:pt idx="1644">
                <c:v>8.5590000000000041E-2</c:v>
              </c:pt>
              <c:pt idx="1645">
                <c:v>8.5650000000000018E-2</c:v>
              </c:pt>
              <c:pt idx="1646">
                <c:v>8.5690000000000016E-2</c:v>
              </c:pt>
              <c:pt idx="1647">
                <c:v>8.5750000000000021E-2</c:v>
              </c:pt>
              <c:pt idx="1648">
                <c:v>8.5800000000000015E-2</c:v>
              </c:pt>
              <c:pt idx="1649">
                <c:v>8.5850000000000024E-2</c:v>
              </c:pt>
              <c:pt idx="1650">
                <c:v>8.5900000000000004E-2</c:v>
              </c:pt>
              <c:pt idx="1651">
                <c:v>8.595000000000004E-2</c:v>
              </c:pt>
              <c:pt idx="1652">
                <c:v>8.6010000000000003E-2</c:v>
              </c:pt>
              <c:pt idx="1653">
                <c:v>8.6060000000000025E-2</c:v>
              </c:pt>
              <c:pt idx="1654">
                <c:v>8.6109999999999992E-2</c:v>
              </c:pt>
              <c:pt idx="1655">
                <c:v>8.616E-2</c:v>
              </c:pt>
              <c:pt idx="1656">
                <c:v>8.6220000000000005E-2</c:v>
              </c:pt>
              <c:pt idx="1657">
                <c:v>8.6270000000000027E-2</c:v>
              </c:pt>
              <c:pt idx="1658">
                <c:v>8.6320000000000008E-2</c:v>
              </c:pt>
              <c:pt idx="1659">
                <c:v>8.6380000000000012E-2</c:v>
              </c:pt>
              <c:pt idx="1660">
                <c:v>8.6420000000000011E-2</c:v>
              </c:pt>
              <c:pt idx="1661">
                <c:v>8.6479999999999987E-2</c:v>
              </c:pt>
              <c:pt idx="1662">
                <c:v>8.6530000000000037E-2</c:v>
              </c:pt>
              <c:pt idx="1663">
                <c:v>8.6580000000000004E-2</c:v>
              </c:pt>
              <c:pt idx="1664">
                <c:v>8.6630000000000054E-2</c:v>
              </c:pt>
              <c:pt idx="1665">
                <c:v>8.6680000000000021E-2</c:v>
              </c:pt>
              <c:pt idx="1666">
                <c:v>8.6740000000000025E-2</c:v>
              </c:pt>
              <c:pt idx="1667">
                <c:v>8.6790000000000006E-2</c:v>
              </c:pt>
              <c:pt idx="1668">
                <c:v>8.6840000000000001E-2</c:v>
              </c:pt>
              <c:pt idx="1669">
                <c:v>8.6890000000000009E-2</c:v>
              </c:pt>
              <c:pt idx="1670">
                <c:v>8.6950000000000013E-2</c:v>
              </c:pt>
              <c:pt idx="1671">
                <c:v>8.7000000000000022E-2</c:v>
              </c:pt>
              <c:pt idx="1672">
                <c:v>8.7050000000000016E-2</c:v>
              </c:pt>
              <c:pt idx="1673">
                <c:v>8.7100000000000025E-2</c:v>
              </c:pt>
              <c:pt idx="1674">
                <c:v>8.7150000000000005E-2</c:v>
              </c:pt>
              <c:pt idx="1675">
                <c:v>8.721000000000001E-2</c:v>
              </c:pt>
              <c:pt idx="1676">
                <c:v>8.7260000000000004E-2</c:v>
              </c:pt>
              <c:pt idx="1677">
                <c:v>8.7310000000000026E-2</c:v>
              </c:pt>
              <c:pt idx="1678">
                <c:v>8.7360000000000021E-2</c:v>
              </c:pt>
              <c:pt idx="1679">
                <c:v>8.7409999999999988E-2</c:v>
              </c:pt>
              <c:pt idx="1680">
                <c:v>8.7469999999999992E-2</c:v>
              </c:pt>
              <c:pt idx="1681">
                <c:v>8.7520000000000014E-2</c:v>
              </c:pt>
              <c:pt idx="1682">
                <c:v>8.7570000000000023E-2</c:v>
              </c:pt>
              <c:pt idx="1683">
                <c:v>8.7620000000000017E-2</c:v>
              </c:pt>
              <c:pt idx="1684">
                <c:v>8.7670000000000026E-2</c:v>
              </c:pt>
              <c:pt idx="1685">
                <c:v>8.7730000000000002E-2</c:v>
              </c:pt>
              <c:pt idx="1686">
                <c:v>8.7780000000000011E-2</c:v>
              </c:pt>
              <c:pt idx="1687">
                <c:v>8.7830000000000005E-2</c:v>
              </c:pt>
              <c:pt idx="1688">
                <c:v>8.788E-2</c:v>
              </c:pt>
              <c:pt idx="1689">
                <c:v>8.793999999999999E-2</c:v>
              </c:pt>
              <c:pt idx="1690">
                <c:v>8.7990000000000027E-2</c:v>
              </c:pt>
              <c:pt idx="1691">
                <c:v>8.8040000000000035E-2</c:v>
              </c:pt>
              <c:pt idx="1692">
                <c:v>8.8090000000000016E-2</c:v>
              </c:pt>
              <c:pt idx="1693">
                <c:v>8.8140000000000024E-2</c:v>
              </c:pt>
              <c:pt idx="1694">
                <c:v>8.8200000000000014E-2</c:v>
              </c:pt>
              <c:pt idx="1695">
                <c:v>8.8250000000000023E-2</c:v>
              </c:pt>
              <c:pt idx="1696">
                <c:v>8.8300000000000017E-2</c:v>
              </c:pt>
              <c:pt idx="1697">
                <c:v>8.8350000000000012E-2</c:v>
              </c:pt>
              <c:pt idx="1698">
                <c:v>8.8410000000000002E-2</c:v>
              </c:pt>
              <c:pt idx="1699">
                <c:v>8.8460000000000025E-2</c:v>
              </c:pt>
              <c:pt idx="1700">
                <c:v>8.8510000000000019E-2</c:v>
              </c:pt>
              <c:pt idx="1701">
                <c:v>8.8560000000000028E-2</c:v>
              </c:pt>
              <c:pt idx="1702">
                <c:v>8.8610000000000036E-2</c:v>
              </c:pt>
              <c:pt idx="1703">
                <c:v>8.8670000000000054E-2</c:v>
              </c:pt>
              <c:pt idx="1704">
                <c:v>8.8720000000000021E-2</c:v>
              </c:pt>
              <c:pt idx="1705">
                <c:v>8.8770000000000016E-2</c:v>
              </c:pt>
              <c:pt idx="1706">
                <c:v>8.8820000000000024E-2</c:v>
              </c:pt>
              <c:pt idx="1707">
                <c:v>8.8870000000000018E-2</c:v>
              </c:pt>
              <c:pt idx="1708">
                <c:v>8.8920000000000041E-2</c:v>
              </c:pt>
              <c:pt idx="1709">
                <c:v>8.8980000000000004E-2</c:v>
              </c:pt>
              <c:pt idx="1710">
                <c:v>8.9030000000000026E-2</c:v>
              </c:pt>
              <c:pt idx="1711">
                <c:v>8.9080000000000006E-2</c:v>
              </c:pt>
              <c:pt idx="1712">
                <c:v>8.9140000000000025E-2</c:v>
              </c:pt>
              <c:pt idx="1713">
                <c:v>8.9190000000000019E-2</c:v>
              </c:pt>
              <c:pt idx="1714">
                <c:v>8.924E-2</c:v>
              </c:pt>
              <c:pt idx="1715">
                <c:v>8.9290000000000008E-2</c:v>
              </c:pt>
              <c:pt idx="1716">
                <c:v>8.9340000000000003E-2</c:v>
              </c:pt>
              <c:pt idx="1717">
                <c:v>8.9390000000000011E-2</c:v>
              </c:pt>
              <c:pt idx="1718">
                <c:v>8.9450000000000016E-2</c:v>
              </c:pt>
              <c:pt idx="1719">
                <c:v>8.9500000000000024E-2</c:v>
              </c:pt>
              <c:pt idx="1720">
                <c:v>8.9550000000000032E-2</c:v>
              </c:pt>
              <c:pt idx="1721">
                <c:v>8.9600000000000055E-2</c:v>
              </c:pt>
              <c:pt idx="1722">
                <c:v>8.9650000000000021E-2</c:v>
              </c:pt>
              <c:pt idx="1723">
                <c:v>8.9710000000000026E-2</c:v>
              </c:pt>
              <c:pt idx="1724">
                <c:v>8.976000000000002E-2</c:v>
              </c:pt>
              <c:pt idx="1725">
                <c:v>8.9810000000000015E-2</c:v>
              </c:pt>
              <c:pt idx="1726">
                <c:v>8.9860000000000037E-2</c:v>
              </c:pt>
              <c:pt idx="1727">
                <c:v>8.9910000000000004E-2</c:v>
              </c:pt>
              <c:pt idx="1728">
                <c:v>8.9970000000000022E-2</c:v>
              </c:pt>
              <c:pt idx="1729">
                <c:v>9.0020000000000017E-2</c:v>
              </c:pt>
              <c:pt idx="1730">
                <c:v>9.0070000000000025E-2</c:v>
              </c:pt>
              <c:pt idx="1731">
                <c:v>9.012000000000002E-2</c:v>
              </c:pt>
              <c:pt idx="1732">
                <c:v>9.018000000000001E-2</c:v>
              </c:pt>
              <c:pt idx="1733">
                <c:v>9.0230000000000005E-2</c:v>
              </c:pt>
              <c:pt idx="1734">
                <c:v>9.0280000000000027E-2</c:v>
              </c:pt>
              <c:pt idx="1735">
                <c:v>9.0330000000000021E-2</c:v>
              </c:pt>
              <c:pt idx="1736">
                <c:v>9.0379999999999988E-2</c:v>
              </c:pt>
              <c:pt idx="1737">
                <c:v>9.0439999999999993E-2</c:v>
              </c:pt>
              <c:pt idx="1738">
                <c:v>9.0490000000000001E-2</c:v>
              </c:pt>
              <c:pt idx="1739">
                <c:v>9.0540000000000037E-2</c:v>
              </c:pt>
              <c:pt idx="1740">
                <c:v>9.0590000000000018E-2</c:v>
              </c:pt>
              <c:pt idx="1741">
                <c:v>9.0640000000000026E-2</c:v>
              </c:pt>
              <c:pt idx="1742">
                <c:v>9.0700000000000017E-2</c:v>
              </c:pt>
              <c:pt idx="1743">
                <c:v>9.0750000000000025E-2</c:v>
              </c:pt>
              <c:pt idx="1744">
                <c:v>9.0800000000000006E-2</c:v>
              </c:pt>
              <c:pt idx="1745">
                <c:v>9.0850000000000014E-2</c:v>
              </c:pt>
              <c:pt idx="1746">
                <c:v>9.0910000000000005E-2</c:v>
              </c:pt>
              <c:pt idx="1747">
                <c:v>9.0950000000000017E-2</c:v>
              </c:pt>
              <c:pt idx="1748">
                <c:v>9.1010000000000021E-2</c:v>
              </c:pt>
              <c:pt idx="1749">
                <c:v>9.1060000000000002E-2</c:v>
              </c:pt>
              <c:pt idx="1750">
                <c:v>9.111000000000001E-2</c:v>
              </c:pt>
              <c:pt idx="1751">
                <c:v>9.1170000000000001E-2</c:v>
              </c:pt>
              <c:pt idx="1752">
                <c:v>9.1220000000000009E-2</c:v>
              </c:pt>
              <c:pt idx="1753">
                <c:v>9.1270000000000004E-2</c:v>
              </c:pt>
              <c:pt idx="1754">
                <c:v>9.1320000000000012E-2</c:v>
              </c:pt>
              <c:pt idx="1755">
                <c:v>9.1379999999999989E-2</c:v>
              </c:pt>
              <c:pt idx="1756">
                <c:v>9.1420000000000001E-2</c:v>
              </c:pt>
              <c:pt idx="1757">
                <c:v>9.1479999999999992E-2</c:v>
              </c:pt>
              <c:pt idx="1758">
                <c:v>9.1530000000000014E-2</c:v>
              </c:pt>
              <c:pt idx="1759">
                <c:v>9.1580000000000022E-2</c:v>
              </c:pt>
              <c:pt idx="1760">
                <c:v>9.1640000000000041E-2</c:v>
              </c:pt>
              <c:pt idx="1761">
                <c:v>9.1680000000000025E-2</c:v>
              </c:pt>
              <c:pt idx="1762">
                <c:v>9.1740000000000002E-2</c:v>
              </c:pt>
              <c:pt idx="1763">
                <c:v>9.179000000000001E-2</c:v>
              </c:pt>
              <c:pt idx="1764">
                <c:v>9.1840000000000005E-2</c:v>
              </c:pt>
              <c:pt idx="1765">
                <c:v>9.1890000000000027E-2</c:v>
              </c:pt>
              <c:pt idx="1766">
                <c:v>9.1950000000000018E-2</c:v>
              </c:pt>
              <c:pt idx="1767">
                <c:v>9.2000000000000026E-2</c:v>
              </c:pt>
              <c:pt idx="1768">
                <c:v>9.2050000000000007E-2</c:v>
              </c:pt>
              <c:pt idx="1769">
                <c:v>9.2100000000000001E-2</c:v>
              </c:pt>
              <c:pt idx="1770">
                <c:v>9.215000000000001E-2</c:v>
              </c:pt>
              <c:pt idx="1771">
                <c:v>9.2209999999999986E-2</c:v>
              </c:pt>
              <c:pt idx="1772">
                <c:v>9.2260000000000023E-2</c:v>
              </c:pt>
              <c:pt idx="1773">
                <c:v>9.2309999999999989E-2</c:v>
              </c:pt>
              <c:pt idx="1774">
                <c:v>9.2360000000000012E-2</c:v>
              </c:pt>
              <c:pt idx="1775">
                <c:v>9.2409999999999992E-2</c:v>
              </c:pt>
              <c:pt idx="1776">
                <c:v>9.2470000000000011E-2</c:v>
              </c:pt>
              <c:pt idx="1777">
                <c:v>9.2520000000000019E-2</c:v>
              </c:pt>
              <c:pt idx="1778">
                <c:v>9.2570000000000013E-2</c:v>
              </c:pt>
              <c:pt idx="1779">
                <c:v>9.2620000000000022E-2</c:v>
              </c:pt>
              <c:pt idx="1780">
                <c:v>9.2670000000000002E-2</c:v>
              </c:pt>
              <c:pt idx="1781">
                <c:v>9.2730000000000007E-2</c:v>
              </c:pt>
              <c:pt idx="1782">
                <c:v>9.2780000000000001E-2</c:v>
              </c:pt>
              <c:pt idx="1783">
                <c:v>9.2830000000000024E-2</c:v>
              </c:pt>
              <c:pt idx="1784">
                <c:v>9.287999999999999E-2</c:v>
              </c:pt>
              <c:pt idx="1785">
                <c:v>9.2940000000000009E-2</c:v>
              </c:pt>
              <c:pt idx="1786">
                <c:v>9.2990000000000003E-2</c:v>
              </c:pt>
              <c:pt idx="1787">
                <c:v>9.3040000000000025E-2</c:v>
              </c:pt>
              <c:pt idx="1788">
                <c:v>9.309000000000002E-2</c:v>
              </c:pt>
              <c:pt idx="1789">
                <c:v>9.3140000000000014E-2</c:v>
              </c:pt>
              <c:pt idx="1790">
                <c:v>9.3200000000000019E-2</c:v>
              </c:pt>
              <c:pt idx="1791">
                <c:v>9.3250000000000027E-2</c:v>
              </c:pt>
              <c:pt idx="1792">
                <c:v>9.3300000000000036E-2</c:v>
              </c:pt>
              <c:pt idx="1793">
                <c:v>9.3350000000000016E-2</c:v>
              </c:pt>
              <c:pt idx="1794">
                <c:v>9.3400000000000025E-2</c:v>
              </c:pt>
              <c:pt idx="1795">
                <c:v>9.3460000000000015E-2</c:v>
              </c:pt>
              <c:pt idx="1796">
                <c:v>9.3510000000000038E-2</c:v>
              </c:pt>
              <c:pt idx="1797">
                <c:v>9.3560000000000032E-2</c:v>
              </c:pt>
              <c:pt idx="1798">
                <c:v>9.3610000000000054E-2</c:v>
              </c:pt>
              <c:pt idx="1799">
                <c:v>9.3670000000000017E-2</c:v>
              </c:pt>
              <c:pt idx="1800">
                <c:v>9.3720000000000026E-2</c:v>
              </c:pt>
              <c:pt idx="1801">
                <c:v>9.377000000000002E-2</c:v>
              </c:pt>
              <c:pt idx="1802">
                <c:v>9.3820000000000028E-2</c:v>
              </c:pt>
              <c:pt idx="1803">
                <c:v>9.3870000000000037E-2</c:v>
              </c:pt>
              <c:pt idx="1804">
                <c:v>9.3930000000000013E-2</c:v>
              </c:pt>
              <c:pt idx="1805">
                <c:v>9.3980000000000022E-2</c:v>
              </c:pt>
              <c:pt idx="1806">
                <c:v>9.4030000000000016E-2</c:v>
              </c:pt>
              <c:pt idx="1807">
                <c:v>9.4080000000000025E-2</c:v>
              </c:pt>
              <c:pt idx="1808">
                <c:v>9.4130000000000019E-2</c:v>
              </c:pt>
              <c:pt idx="1809">
                <c:v>9.419000000000001E-2</c:v>
              </c:pt>
              <c:pt idx="1810">
                <c:v>9.4240000000000004E-2</c:v>
              </c:pt>
              <c:pt idx="1811">
                <c:v>9.4290000000000027E-2</c:v>
              </c:pt>
              <c:pt idx="1812">
                <c:v>9.4340000000000021E-2</c:v>
              </c:pt>
              <c:pt idx="1813">
                <c:v>9.4400000000000026E-2</c:v>
              </c:pt>
              <c:pt idx="1814">
                <c:v>9.445000000000002E-2</c:v>
              </c:pt>
              <c:pt idx="1815">
                <c:v>9.4500000000000015E-2</c:v>
              </c:pt>
              <c:pt idx="1816">
                <c:v>9.4550000000000023E-2</c:v>
              </c:pt>
              <c:pt idx="1817">
                <c:v>9.4600000000000017E-2</c:v>
              </c:pt>
              <c:pt idx="1818">
                <c:v>9.4650000000000026E-2</c:v>
              </c:pt>
              <c:pt idx="1819">
                <c:v>9.4710000000000016E-2</c:v>
              </c:pt>
              <c:pt idx="1820">
                <c:v>9.4760000000000039E-2</c:v>
              </c:pt>
              <c:pt idx="1821">
                <c:v>9.4810000000000005E-2</c:v>
              </c:pt>
              <c:pt idx="1822">
                <c:v>9.4860000000000014E-2</c:v>
              </c:pt>
              <c:pt idx="1823">
                <c:v>9.4910000000000022E-2</c:v>
              </c:pt>
              <c:pt idx="1824">
                <c:v>9.497000000000004E-2</c:v>
              </c:pt>
              <c:pt idx="1825">
                <c:v>9.5020000000000021E-2</c:v>
              </c:pt>
              <c:pt idx="1826">
                <c:v>9.5070000000000002E-2</c:v>
              </c:pt>
              <c:pt idx="1827">
                <c:v>9.512000000000001E-2</c:v>
              </c:pt>
              <c:pt idx="1828">
                <c:v>9.5180000000000001E-2</c:v>
              </c:pt>
              <c:pt idx="1829">
                <c:v>9.5230000000000023E-2</c:v>
              </c:pt>
              <c:pt idx="1830">
                <c:v>9.5280000000000004E-2</c:v>
              </c:pt>
              <c:pt idx="1831">
                <c:v>9.5330000000000026E-2</c:v>
              </c:pt>
              <c:pt idx="1832">
                <c:v>9.5379999999999993E-2</c:v>
              </c:pt>
              <c:pt idx="1833">
                <c:v>9.5440000000000011E-2</c:v>
              </c:pt>
              <c:pt idx="1834">
                <c:v>9.5490000000000005E-2</c:v>
              </c:pt>
              <c:pt idx="1835">
                <c:v>9.5540000000000014E-2</c:v>
              </c:pt>
              <c:pt idx="1836">
                <c:v>9.5590000000000022E-2</c:v>
              </c:pt>
              <c:pt idx="1837">
                <c:v>9.5640000000000017E-2</c:v>
              </c:pt>
              <c:pt idx="1838">
                <c:v>9.5700000000000035E-2</c:v>
              </c:pt>
              <c:pt idx="1839">
                <c:v>9.5750000000000016E-2</c:v>
              </c:pt>
              <c:pt idx="1840">
                <c:v>9.5800000000000024E-2</c:v>
              </c:pt>
              <c:pt idx="1841">
                <c:v>9.5850000000000019E-2</c:v>
              </c:pt>
              <c:pt idx="1842">
                <c:v>9.5910000000000023E-2</c:v>
              </c:pt>
              <c:pt idx="1843">
                <c:v>9.5960000000000018E-2</c:v>
              </c:pt>
              <c:pt idx="1844">
                <c:v>9.6010000000000026E-2</c:v>
              </c:pt>
              <c:pt idx="1845">
                <c:v>9.6060000000000006E-2</c:v>
              </c:pt>
              <c:pt idx="1846">
                <c:v>9.6110000000000001E-2</c:v>
              </c:pt>
              <c:pt idx="1847">
                <c:v>9.6170000000000005E-2</c:v>
              </c:pt>
              <c:pt idx="1848">
                <c:v>9.6220000000000014E-2</c:v>
              </c:pt>
              <c:pt idx="1849">
                <c:v>9.6270000000000022E-2</c:v>
              </c:pt>
              <c:pt idx="1850">
                <c:v>9.6320000000000003E-2</c:v>
              </c:pt>
              <c:pt idx="1851">
                <c:v>9.6370000000000011E-2</c:v>
              </c:pt>
              <c:pt idx="1852">
                <c:v>9.6430000000000002E-2</c:v>
              </c:pt>
              <c:pt idx="1853">
                <c:v>9.648000000000001E-2</c:v>
              </c:pt>
              <c:pt idx="1854">
                <c:v>9.6530000000000019E-2</c:v>
              </c:pt>
              <c:pt idx="1855">
                <c:v>9.6580000000000041E-2</c:v>
              </c:pt>
              <c:pt idx="1856">
                <c:v>9.6630000000000035E-2</c:v>
              </c:pt>
              <c:pt idx="1857">
                <c:v>9.6680000000000002E-2</c:v>
              </c:pt>
              <c:pt idx="1858">
                <c:v>9.6740000000000007E-2</c:v>
              </c:pt>
              <c:pt idx="1859">
                <c:v>9.6790000000000015E-2</c:v>
              </c:pt>
              <c:pt idx="1860">
                <c:v>9.6840000000000023E-2</c:v>
              </c:pt>
              <c:pt idx="1861">
                <c:v>9.69E-2</c:v>
              </c:pt>
              <c:pt idx="1862">
                <c:v>9.6940000000000012E-2</c:v>
              </c:pt>
              <c:pt idx="1863">
                <c:v>9.7000000000000003E-2</c:v>
              </c:pt>
              <c:pt idx="1864">
                <c:v>9.7050000000000011E-2</c:v>
              </c:pt>
              <c:pt idx="1865">
                <c:v>9.7100000000000006E-2</c:v>
              </c:pt>
              <c:pt idx="1866">
                <c:v>9.7150000000000014E-2</c:v>
              </c:pt>
              <c:pt idx="1867">
                <c:v>9.7200000000000022E-2</c:v>
              </c:pt>
              <c:pt idx="1868">
                <c:v>9.7260000000000041E-2</c:v>
              </c:pt>
              <c:pt idx="1869">
                <c:v>9.7310000000000008E-2</c:v>
              </c:pt>
              <c:pt idx="1870">
                <c:v>9.7370000000000012E-2</c:v>
              </c:pt>
              <c:pt idx="1871">
                <c:v>9.741000000000001E-2</c:v>
              </c:pt>
              <c:pt idx="1872">
                <c:v>9.7469999999999987E-2</c:v>
              </c:pt>
              <c:pt idx="1873">
                <c:v>9.7520000000000023E-2</c:v>
              </c:pt>
              <c:pt idx="1874">
                <c:v>9.7570000000000004E-2</c:v>
              </c:pt>
              <c:pt idx="1875">
                <c:v>9.7630000000000022E-2</c:v>
              </c:pt>
              <c:pt idx="1876">
                <c:v>9.7670000000000007E-2</c:v>
              </c:pt>
              <c:pt idx="1877">
                <c:v>9.7730000000000025E-2</c:v>
              </c:pt>
              <c:pt idx="1878">
                <c:v>9.7779999999999992E-2</c:v>
              </c:pt>
              <c:pt idx="1879">
                <c:v>9.783E-2</c:v>
              </c:pt>
              <c:pt idx="1880">
                <c:v>9.7880000000000009E-2</c:v>
              </c:pt>
              <c:pt idx="1881">
                <c:v>9.7930000000000003E-2</c:v>
              </c:pt>
              <c:pt idx="1882">
                <c:v>9.7990000000000008E-2</c:v>
              </c:pt>
              <c:pt idx="1883">
                <c:v>9.8040000000000016E-2</c:v>
              </c:pt>
              <c:pt idx="1884">
                <c:v>9.8090000000000024E-2</c:v>
              </c:pt>
              <c:pt idx="1885">
                <c:v>9.8140000000000005E-2</c:v>
              </c:pt>
              <c:pt idx="1886">
                <c:v>9.8200000000000037E-2</c:v>
              </c:pt>
              <c:pt idx="1887">
                <c:v>9.8250000000000018E-2</c:v>
              </c:pt>
              <c:pt idx="1888">
                <c:v>9.8300000000000026E-2</c:v>
              </c:pt>
              <c:pt idx="1889">
                <c:v>9.8350000000000021E-2</c:v>
              </c:pt>
              <c:pt idx="1890">
                <c:v>9.8400000000000015E-2</c:v>
              </c:pt>
              <c:pt idx="1891">
                <c:v>9.8460000000000006E-2</c:v>
              </c:pt>
              <c:pt idx="1892">
                <c:v>9.8510000000000014E-2</c:v>
              </c:pt>
              <c:pt idx="1893">
                <c:v>9.856000000000005E-2</c:v>
              </c:pt>
              <c:pt idx="1894">
                <c:v>9.8610000000000017E-2</c:v>
              </c:pt>
              <c:pt idx="1895">
                <c:v>9.8660000000000039E-2</c:v>
              </c:pt>
              <c:pt idx="1896">
                <c:v>9.872000000000003E-2</c:v>
              </c:pt>
              <c:pt idx="1897">
                <c:v>9.8770000000000038E-2</c:v>
              </c:pt>
              <c:pt idx="1898">
                <c:v>9.8820000000000019E-2</c:v>
              </c:pt>
              <c:pt idx="1899">
                <c:v>9.8870000000000013E-2</c:v>
              </c:pt>
              <c:pt idx="1900">
                <c:v>9.8930000000000018E-2</c:v>
              </c:pt>
              <c:pt idx="1901">
                <c:v>9.898000000000004E-2</c:v>
              </c:pt>
              <c:pt idx="1902">
                <c:v>9.9030000000000021E-2</c:v>
              </c:pt>
              <c:pt idx="1903">
                <c:v>9.9080000000000001E-2</c:v>
              </c:pt>
              <c:pt idx="1904">
                <c:v>9.9130000000000038E-2</c:v>
              </c:pt>
              <c:pt idx="1905">
                <c:v>9.9190000000000014E-2</c:v>
              </c:pt>
              <c:pt idx="1906">
                <c:v>9.9240000000000023E-2</c:v>
              </c:pt>
              <c:pt idx="1907">
                <c:v>9.9290000000000017E-2</c:v>
              </c:pt>
              <c:pt idx="1908">
                <c:v>9.9340000000000026E-2</c:v>
              </c:pt>
              <c:pt idx="1909">
                <c:v>9.9390000000000006E-2</c:v>
              </c:pt>
              <c:pt idx="1910">
                <c:v>9.9450000000000011E-2</c:v>
              </c:pt>
              <c:pt idx="1911">
                <c:v>9.9500000000000019E-2</c:v>
              </c:pt>
              <c:pt idx="1912">
                <c:v>9.9550000000000027E-2</c:v>
              </c:pt>
              <c:pt idx="1913">
                <c:v>9.9600000000000036E-2</c:v>
              </c:pt>
              <c:pt idx="1914">
                <c:v>9.9660000000000054E-2</c:v>
              </c:pt>
              <c:pt idx="1915">
                <c:v>9.9710000000000035E-2</c:v>
              </c:pt>
              <c:pt idx="1916">
                <c:v>9.9760000000000015E-2</c:v>
              </c:pt>
              <c:pt idx="1917">
                <c:v>9.9810000000000024E-2</c:v>
              </c:pt>
              <c:pt idx="1918">
                <c:v>9.9860000000000018E-2</c:v>
              </c:pt>
              <c:pt idx="1919">
                <c:v>9.991000000000004E-2</c:v>
              </c:pt>
              <c:pt idx="1920">
                <c:v>9.9970000000000003E-2</c:v>
              </c:pt>
              <c:pt idx="1921">
                <c:v>0.10002000000000001</c:v>
              </c:pt>
              <c:pt idx="1922">
                <c:v>0.10007000000000002</c:v>
              </c:pt>
              <c:pt idx="1923">
                <c:v>0.10013000000000001</c:v>
              </c:pt>
              <c:pt idx="1924">
                <c:v>0.10018000000000002</c:v>
              </c:pt>
              <c:pt idx="1925">
                <c:v>0.10023000000000001</c:v>
              </c:pt>
              <c:pt idx="1926">
                <c:v>0.10027999999999998</c:v>
              </c:pt>
              <c:pt idx="1927">
                <c:v>0.10033</c:v>
              </c:pt>
              <c:pt idx="1928">
                <c:v>0.10038</c:v>
              </c:pt>
              <c:pt idx="1929">
                <c:v>0.10044</c:v>
              </c:pt>
              <c:pt idx="1930">
                <c:v>0.10049000000000001</c:v>
              </c:pt>
              <c:pt idx="1931">
                <c:v>0.10054</c:v>
              </c:pt>
              <c:pt idx="1932">
                <c:v>0.10059000000000001</c:v>
              </c:pt>
              <c:pt idx="1933">
                <c:v>0.10063999999999998</c:v>
              </c:pt>
              <c:pt idx="1934">
                <c:v>0.10070000000000001</c:v>
              </c:pt>
              <c:pt idx="1935">
                <c:v>0.10075000000000002</c:v>
              </c:pt>
              <c:pt idx="1936">
                <c:v>0.1008</c:v>
              </c:pt>
              <c:pt idx="1937">
                <c:v>0.10085</c:v>
              </c:pt>
              <c:pt idx="1938">
                <c:v>0.10091</c:v>
              </c:pt>
              <c:pt idx="1939">
                <c:v>0.10095999999999997</c:v>
              </c:pt>
              <c:pt idx="1940">
                <c:v>0.10101</c:v>
              </c:pt>
              <c:pt idx="1941">
                <c:v>0.10106000000000001</c:v>
              </c:pt>
              <c:pt idx="1942">
                <c:v>0.10111000000000002</c:v>
              </c:pt>
              <c:pt idx="1943">
                <c:v>0.10116000000000001</c:v>
              </c:pt>
              <c:pt idx="1944">
                <c:v>0.10122000000000002</c:v>
              </c:pt>
              <c:pt idx="1945">
                <c:v>0.10127000000000001</c:v>
              </c:pt>
              <c:pt idx="1946">
                <c:v>0.10131999999999997</c:v>
              </c:pt>
              <c:pt idx="1947">
                <c:v>0.10137</c:v>
              </c:pt>
              <c:pt idx="1948">
                <c:v>0.10143000000000002</c:v>
              </c:pt>
              <c:pt idx="1949">
                <c:v>0.10148</c:v>
              </c:pt>
              <c:pt idx="1950">
                <c:v>0.10153000000000001</c:v>
              </c:pt>
              <c:pt idx="1951">
                <c:v>0.10158</c:v>
              </c:pt>
              <c:pt idx="1952">
                <c:v>0.10163000000000001</c:v>
              </c:pt>
              <c:pt idx="1953">
                <c:v>0.10169000000000002</c:v>
              </c:pt>
              <c:pt idx="1954">
                <c:v>0.10174000000000001</c:v>
              </c:pt>
              <c:pt idx="1955">
                <c:v>0.10179000000000003</c:v>
              </c:pt>
              <c:pt idx="1956">
                <c:v>0.10184</c:v>
              </c:pt>
              <c:pt idx="1957">
                <c:v>0.1019</c:v>
              </c:pt>
              <c:pt idx="1958">
                <c:v>0.10194</c:v>
              </c:pt>
              <c:pt idx="1959">
                <c:v>0.10199999999999998</c:v>
              </c:pt>
              <c:pt idx="1960">
                <c:v>0.10205</c:v>
              </c:pt>
              <c:pt idx="1961">
                <c:v>0.10210000000000001</c:v>
              </c:pt>
              <c:pt idx="1962">
                <c:v>0.10216000000000001</c:v>
              </c:pt>
              <c:pt idx="1963">
                <c:v>0.10220000000000001</c:v>
              </c:pt>
              <c:pt idx="1964">
                <c:v>0.10226000000000002</c:v>
              </c:pt>
              <c:pt idx="1965">
                <c:v>0.10231</c:v>
              </c:pt>
              <c:pt idx="1966">
                <c:v>0.10236000000000002</c:v>
              </c:pt>
              <c:pt idx="1967">
                <c:v>0.10242000000000001</c:v>
              </c:pt>
              <c:pt idx="1968">
                <c:v>0.10247000000000002</c:v>
              </c:pt>
              <c:pt idx="1969">
                <c:v>0.10252000000000001</c:v>
              </c:pt>
              <c:pt idx="1970">
                <c:v>0.10256999999999998</c:v>
              </c:pt>
              <c:pt idx="1971">
                <c:v>0.10263000000000001</c:v>
              </c:pt>
              <c:pt idx="1972">
                <c:v>0.10267000000000001</c:v>
              </c:pt>
              <c:pt idx="1973">
                <c:v>0.10273000000000002</c:v>
              </c:pt>
              <c:pt idx="1974">
                <c:v>0.10278000000000001</c:v>
              </c:pt>
              <c:pt idx="1975">
                <c:v>0.10283</c:v>
              </c:pt>
              <c:pt idx="1976">
                <c:v>0.10289000000000001</c:v>
              </c:pt>
              <c:pt idx="1977">
                <c:v>0.10292999999999998</c:v>
              </c:pt>
              <c:pt idx="1978">
                <c:v>0.10299000000000001</c:v>
              </c:pt>
              <c:pt idx="1979">
                <c:v>0.10304000000000002</c:v>
              </c:pt>
              <c:pt idx="1980">
                <c:v>0.10309000000000001</c:v>
              </c:pt>
              <c:pt idx="1981">
                <c:v>0.10314000000000001</c:v>
              </c:pt>
              <c:pt idx="1982">
                <c:v>0.10319000000000002</c:v>
              </c:pt>
              <c:pt idx="1983">
                <c:v>0.10324999999999998</c:v>
              </c:pt>
              <c:pt idx="1984">
                <c:v>0.1033</c:v>
              </c:pt>
              <c:pt idx="1985">
                <c:v>0.10335</c:v>
              </c:pt>
              <c:pt idx="1986">
                <c:v>0.10340000000000002</c:v>
              </c:pt>
              <c:pt idx="1987">
                <c:v>0.10346000000000001</c:v>
              </c:pt>
              <c:pt idx="1988">
                <c:v>0.10351</c:v>
              </c:pt>
              <c:pt idx="1989">
                <c:v>0.10356000000000001</c:v>
              </c:pt>
              <c:pt idx="1990">
                <c:v>0.10360999999999998</c:v>
              </c:pt>
              <c:pt idx="1991">
                <c:v>0.10366000000000002</c:v>
              </c:pt>
              <c:pt idx="1992">
                <c:v>0.10372000000000003</c:v>
              </c:pt>
              <c:pt idx="1993">
                <c:v>0.10377000000000002</c:v>
              </c:pt>
              <c:pt idx="1994">
                <c:v>0.10382000000000001</c:v>
              </c:pt>
              <c:pt idx="1995">
                <c:v>0.10387</c:v>
              </c:pt>
              <c:pt idx="1996">
                <c:v>0.10392999999999998</c:v>
              </c:pt>
              <c:pt idx="1997">
                <c:v>0.10398</c:v>
              </c:pt>
              <c:pt idx="1998">
                <c:v>0.10403000000000001</c:v>
              </c:pt>
              <c:pt idx="1999">
                <c:v>0.10408000000000002</c:v>
              </c:pt>
              <c:pt idx="2000">
                <c:v>0.10413000000000001</c:v>
              </c:pt>
              <c:pt idx="2001">
                <c:v>0.10419000000000002</c:v>
              </c:pt>
              <c:pt idx="2002">
                <c:v>0.10424000000000001</c:v>
              </c:pt>
              <c:pt idx="2003">
                <c:v>0.10428999999999998</c:v>
              </c:pt>
              <c:pt idx="2004">
                <c:v>0.10434</c:v>
              </c:pt>
              <c:pt idx="2005">
                <c:v>0.10439000000000001</c:v>
              </c:pt>
              <c:pt idx="2006">
                <c:v>0.10445</c:v>
              </c:pt>
              <c:pt idx="2007">
                <c:v>0.10450000000000001</c:v>
              </c:pt>
              <c:pt idx="2008">
                <c:v>0.10455</c:v>
              </c:pt>
              <c:pt idx="2009">
                <c:v>0.10460000000000001</c:v>
              </c:pt>
              <c:pt idx="2010">
                <c:v>0.10466000000000002</c:v>
              </c:pt>
              <c:pt idx="2011">
                <c:v>0.10471000000000001</c:v>
              </c:pt>
              <c:pt idx="2012">
                <c:v>0.10476000000000003</c:v>
              </c:pt>
              <c:pt idx="2013">
                <c:v>0.10481</c:v>
              </c:pt>
              <c:pt idx="2014">
                <c:v>0.10485999999999997</c:v>
              </c:pt>
              <c:pt idx="2015">
                <c:v>0.10492000000000001</c:v>
              </c:pt>
              <c:pt idx="2016">
                <c:v>0.10496999999999998</c:v>
              </c:pt>
              <c:pt idx="2017">
                <c:v>0.10502000000000002</c:v>
              </c:pt>
              <c:pt idx="2018">
                <c:v>0.10507000000000001</c:v>
              </c:pt>
              <c:pt idx="2019">
                <c:v>0.10512000000000003</c:v>
              </c:pt>
              <c:pt idx="2020">
                <c:v>0.10518000000000001</c:v>
              </c:pt>
              <c:pt idx="2021">
                <c:v>0.10523000000000002</c:v>
              </c:pt>
              <c:pt idx="2022">
                <c:v>0.10528000000000001</c:v>
              </c:pt>
              <c:pt idx="2023">
                <c:v>0.10532999999999998</c:v>
              </c:pt>
              <c:pt idx="2024">
                <c:v>0.10539000000000001</c:v>
              </c:pt>
              <c:pt idx="2025">
                <c:v>0.10544000000000002</c:v>
              </c:pt>
              <c:pt idx="2026">
                <c:v>0.10549000000000001</c:v>
              </c:pt>
              <c:pt idx="2027">
                <c:v>0.10553999999999998</c:v>
              </c:pt>
              <c:pt idx="2028">
                <c:v>0.10559000000000002</c:v>
              </c:pt>
              <c:pt idx="2029">
                <c:v>0.10564000000000001</c:v>
              </c:pt>
              <c:pt idx="2030">
                <c:v>0.10570000000000002</c:v>
              </c:pt>
              <c:pt idx="2031">
                <c:v>0.10575000000000001</c:v>
              </c:pt>
              <c:pt idx="2032">
                <c:v>0.10580000000000002</c:v>
              </c:pt>
              <c:pt idx="2033">
                <c:v>0.10585</c:v>
              </c:pt>
              <c:pt idx="2034">
                <c:v>0.10589999999999998</c:v>
              </c:pt>
              <c:pt idx="2035">
                <c:v>0.10596000000000001</c:v>
              </c:pt>
              <c:pt idx="2036">
                <c:v>0.10600999999999998</c:v>
              </c:pt>
              <c:pt idx="2037">
                <c:v>0.10606000000000002</c:v>
              </c:pt>
              <c:pt idx="2038">
                <c:v>0.10612000000000003</c:v>
              </c:pt>
              <c:pt idx="2039">
                <c:v>0.10616000000000002</c:v>
              </c:pt>
              <c:pt idx="2040">
                <c:v>0.10621999999999998</c:v>
              </c:pt>
              <c:pt idx="2041">
                <c:v>0.10627000000000002</c:v>
              </c:pt>
              <c:pt idx="2042">
                <c:v>0.10632000000000001</c:v>
              </c:pt>
              <c:pt idx="2043">
                <c:v>0.10637000000000002</c:v>
              </c:pt>
              <c:pt idx="2044">
                <c:v>0.10643000000000001</c:v>
              </c:pt>
              <c:pt idx="2045">
                <c:v>0.10648000000000002</c:v>
              </c:pt>
              <c:pt idx="2046">
                <c:v>0.10653000000000001</c:v>
              </c:pt>
              <c:pt idx="2047">
                <c:v>0.10657999999999998</c:v>
              </c:pt>
              <c:pt idx="2048">
                <c:v>0.10663000000000002</c:v>
              </c:pt>
              <c:pt idx="2049">
                <c:v>0.10668999999999998</c:v>
              </c:pt>
              <c:pt idx="2050">
                <c:v>0.10674000000000002</c:v>
              </c:pt>
              <c:pt idx="2051">
                <c:v>0.10679000000000002</c:v>
              </c:pt>
              <c:pt idx="2052">
                <c:v>0.10684</c:v>
              </c:pt>
              <c:pt idx="2053">
                <c:v>0.10690000000000001</c:v>
              </c:pt>
              <c:pt idx="2054">
                <c:v>0.10695</c:v>
              </c:pt>
              <c:pt idx="2055">
                <c:v>0.10700000000000001</c:v>
              </c:pt>
              <c:pt idx="2056">
                <c:v>0.10705000000000002</c:v>
              </c:pt>
              <c:pt idx="2057">
                <c:v>0.10710000000000001</c:v>
              </c:pt>
              <c:pt idx="2058">
                <c:v>0.10715000000000001</c:v>
              </c:pt>
              <c:pt idx="2059">
                <c:v>0.10721000000000001</c:v>
              </c:pt>
              <c:pt idx="2060">
                <c:v>0.10725999999999998</c:v>
              </c:pt>
              <c:pt idx="2061">
                <c:v>0.10731</c:v>
              </c:pt>
              <c:pt idx="2062">
                <c:v>0.10736000000000001</c:v>
              </c:pt>
              <c:pt idx="2063">
                <c:v>0.10742000000000002</c:v>
              </c:pt>
              <c:pt idx="2064">
                <c:v>0.10747000000000001</c:v>
              </c:pt>
              <c:pt idx="2065">
                <c:v>0.10752000000000002</c:v>
              </c:pt>
              <c:pt idx="2066">
                <c:v>0.10757000000000001</c:v>
              </c:pt>
              <c:pt idx="2067">
                <c:v>0.10761999999999998</c:v>
              </c:pt>
              <c:pt idx="2068">
                <c:v>0.10768000000000001</c:v>
              </c:pt>
              <c:pt idx="2069">
                <c:v>0.10773000000000003</c:v>
              </c:pt>
              <c:pt idx="2070">
                <c:v>0.10778000000000001</c:v>
              </c:pt>
              <c:pt idx="2071">
                <c:v>0.10783000000000001</c:v>
              </c:pt>
              <c:pt idx="2072">
                <c:v>0.10788</c:v>
              </c:pt>
              <c:pt idx="2073">
                <c:v>0.10793000000000001</c:v>
              </c:pt>
              <c:pt idx="2074">
                <c:v>0.10799000000000002</c:v>
              </c:pt>
              <c:pt idx="2075">
                <c:v>0.10804000000000001</c:v>
              </c:pt>
              <c:pt idx="2076">
                <c:v>0.10809000000000003</c:v>
              </c:pt>
              <c:pt idx="2077">
                <c:v>0.10815000000000001</c:v>
              </c:pt>
              <c:pt idx="2078">
                <c:v>0.10818999999999998</c:v>
              </c:pt>
              <c:pt idx="2079">
                <c:v>0.10825000000000001</c:v>
              </c:pt>
              <c:pt idx="2080">
                <c:v>0.10829999999999999</c:v>
              </c:pt>
              <c:pt idx="2081">
                <c:v>0.10835</c:v>
              </c:pt>
              <c:pt idx="2082">
                <c:v>0.10840000000000001</c:v>
              </c:pt>
              <c:pt idx="2083">
                <c:v>0.10845</c:v>
              </c:pt>
              <c:pt idx="2084">
                <c:v>0.10851000000000001</c:v>
              </c:pt>
              <c:pt idx="2085">
                <c:v>0.10856000000000002</c:v>
              </c:pt>
              <c:pt idx="2086">
                <c:v>0.10861999999999998</c:v>
              </c:pt>
              <c:pt idx="2087">
                <c:v>0.10866000000000003</c:v>
              </c:pt>
              <c:pt idx="2088">
                <c:v>0.10872000000000002</c:v>
              </c:pt>
              <c:pt idx="2089">
                <c:v>0.10877000000000003</c:v>
              </c:pt>
              <c:pt idx="2090">
                <c:v>0.10882000000000001</c:v>
              </c:pt>
              <c:pt idx="2091">
                <c:v>0.10886999999999998</c:v>
              </c:pt>
              <c:pt idx="2092">
                <c:v>0.10892000000000002</c:v>
              </c:pt>
              <c:pt idx="2093">
                <c:v>0.10897999999999998</c:v>
              </c:pt>
              <c:pt idx="2094">
                <c:v>0.10903000000000002</c:v>
              </c:pt>
              <c:pt idx="2095">
                <c:v>0.10908000000000001</c:v>
              </c:pt>
              <c:pt idx="2096">
                <c:v>0.10913000000000002</c:v>
              </c:pt>
              <c:pt idx="2097">
                <c:v>0.10918000000000001</c:v>
              </c:pt>
              <c:pt idx="2098">
                <c:v>0.10924000000000002</c:v>
              </c:pt>
              <c:pt idx="2099">
                <c:v>0.10929000000000003</c:v>
              </c:pt>
              <c:pt idx="2100">
                <c:v>0.10934000000000002</c:v>
              </c:pt>
              <c:pt idx="2101">
                <c:v>0.10939000000000002</c:v>
              </c:pt>
              <c:pt idx="2102">
                <c:v>0.10945000000000002</c:v>
              </c:pt>
              <c:pt idx="2103">
                <c:v>0.10950000000000001</c:v>
              </c:pt>
              <c:pt idx="2104">
                <c:v>0.10954999999999998</c:v>
              </c:pt>
              <c:pt idx="2105">
                <c:v>0.10960000000000002</c:v>
              </c:pt>
              <c:pt idx="2106">
                <c:v>0.10965000000000001</c:v>
              </c:pt>
              <c:pt idx="2107">
                <c:v>0.10971000000000002</c:v>
              </c:pt>
              <c:pt idx="2108">
                <c:v>0.10976000000000002</c:v>
              </c:pt>
              <c:pt idx="2109">
                <c:v>0.10981</c:v>
              </c:pt>
              <c:pt idx="2110">
                <c:v>0.10986000000000001</c:v>
              </c:pt>
              <c:pt idx="2111">
                <c:v>0.10992000000000002</c:v>
              </c:pt>
              <c:pt idx="2112">
                <c:v>0.10997000000000001</c:v>
              </c:pt>
              <c:pt idx="2113">
                <c:v>0.11002000000000002</c:v>
              </c:pt>
              <c:pt idx="2114">
                <c:v>0.11007</c:v>
              </c:pt>
              <c:pt idx="2115">
                <c:v>0.11012000000000001</c:v>
              </c:pt>
              <c:pt idx="2116">
                <c:v>0.11018</c:v>
              </c:pt>
              <c:pt idx="2117">
                <c:v>0.11022999999999998</c:v>
              </c:pt>
              <c:pt idx="2118">
                <c:v>0.11028</c:v>
              </c:pt>
              <c:pt idx="2119">
                <c:v>0.11033</c:v>
              </c:pt>
              <c:pt idx="2120">
                <c:v>0.11038000000000001</c:v>
              </c:pt>
              <c:pt idx="2121">
                <c:v>0.11044</c:v>
              </c:pt>
              <c:pt idx="2122">
                <c:v>0.11049</c:v>
              </c:pt>
              <c:pt idx="2123">
                <c:v>0.11054</c:v>
              </c:pt>
              <c:pt idx="2124">
                <c:v>0.11058999999999997</c:v>
              </c:pt>
              <c:pt idx="2125">
                <c:v>0.11065</c:v>
              </c:pt>
              <c:pt idx="2126">
                <c:v>0.11070000000000002</c:v>
              </c:pt>
              <c:pt idx="2127">
                <c:v>0.11075</c:v>
              </c:pt>
              <c:pt idx="2128">
                <c:v>0.1108</c:v>
              </c:pt>
              <c:pt idx="2129">
                <c:v>0.11084999999999999</c:v>
              </c:pt>
              <c:pt idx="2130">
                <c:v>0.11090999999999997</c:v>
              </c:pt>
              <c:pt idx="2131">
                <c:v>0.11096</c:v>
              </c:pt>
              <c:pt idx="2132">
                <c:v>0.11101</c:v>
              </c:pt>
              <c:pt idx="2133">
                <c:v>0.11106000000000002</c:v>
              </c:pt>
              <c:pt idx="2134">
                <c:v>0.11111</c:v>
              </c:pt>
              <c:pt idx="2135">
                <c:v>0.11115999999999997</c:v>
              </c:pt>
              <c:pt idx="2136">
                <c:v>0.11122000000000001</c:v>
              </c:pt>
              <c:pt idx="2137">
                <c:v>0.11126999999999998</c:v>
              </c:pt>
              <c:pt idx="2138">
                <c:v>0.11132</c:v>
              </c:pt>
              <c:pt idx="2139">
                <c:v>0.11138000000000001</c:v>
              </c:pt>
              <c:pt idx="2140">
                <c:v>0.11143</c:v>
              </c:pt>
              <c:pt idx="2141">
                <c:v>0.11148</c:v>
              </c:pt>
              <c:pt idx="2142">
                <c:v>0.11153</c:v>
              </c:pt>
              <c:pt idx="2143">
                <c:v>0.11158</c:v>
              </c:pt>
              <c:pt idx="2144">
                <c:v>0.11162999999999998</c:v>
              </c:pt>
              <c:pt idx="2145">
                <c:v>0.11169000000000001</c:v>
              </c:pt>
              <c:pt idx="2146">
                <c:v>0.11174000000000002</c:v>
              </c:pt>
              <c:pt idx="2147">
                <c:v>0.11179000000000001</c:v>
              </c:pt>
              <c:pt idx="2148">
                <c:v>0.11183999999999997</c:v>
              </c:pt>
              <c:pt idx="2149">
                <c:v>0.11189</c:v>
              </c:pt>
              <c:pt idx="2150">
                <c:v>0.11194999999999997</c:v>
              </c:pt>
              <c:pt idx="2151">
                <c:v>0.112</c:v>
              </c:pt>
              <c:pt idx="2152">
                <c:v>0.11205</c:v>
              </c:pt>
              <c:pt idx="2153">
                <c:v>0.11210000000000002</c:v>
              </c:pt>
              <c:pt idx="2154">
                <c:v>0.11215</c:v>
              </c:pt>
              <c:pt idx="2155">
                <c:v>0.11221</c:v>
              </c:pt>
              <c:pt idx="2156">
                <c:v>0.11226000000000001</c:v>
              </c:pt>
              <c:pt idx="2157">
                <c:v>0.11230999999999997</c:v>
              </c:pt>
              <c:pt idx="2158">
                <c:v>0.11236</c:v>
              </c:pt>
              <c:pt idx="2159">
                <c:v>0.11242000000000002</c:v>
              </c:pt>
              <c:pt idx="2160">
                <c:v>0.11247</c:v>
              </c:pt>
              <c:pt idx="2161">
                <c:v>0.11252000000000001</c:v>
              </c:pt>
              <c:pt idx="2162">
                <c:v>0.11257</c:v>
              </c:pt>
              <c:pt idx="2163">
                <c:v>0.11262000000000001</c:v>
              </c:pt>
              <c:pt idx="2164">
                <c:v>0.11268</c:v>
              </c:pt>
              <c:pt idx="2165">
                <c:v>0.11273000000000001</c:v>
              </c:pt>
              <c:pt idx="2166">
                <c:v>0.11278000000000002</c:v>
              </c:pt>
              <c:pt idx="2167">
                <c:v>0.11283</c:v>
              </c:pt>
              <c:pt idx="2168">
                <c:v>0.11287999999999997</c:v>
              </c:pt>
              <c:pt idx="2169">
                <c:v>0.11294</c:v>
              </c:pt>
              <c:pt idx="2170">
                <c:v>0.11298999999999997</c:v>
              </c:pt>
              <c:pt idx="2171">
                <c:v>0.11304</c:v>
              </c:pt>
              <c:pt idx="2172">
                <c:v>0.11309000000000001</c:v>
              </c:pt>
              <c:pt idx="2173">
                <c:v>0.11315</c:v>
              </c:pt>
              <c:pt idx="2174">
                <c:v>0.11320000000000001</c:v>
              </c:pt>
              <c:pt idx="2175">
                <c:v>0.11325</c:v>
              </c:pt>
              <c:pt idx="2176">
                <c:v>0.1133</c:v>
              </c:pt>
              <c:pt idx="2177">
                <c:v>0.11335000000000001</c:v>
              </c:pt>
              <c:pt idx="2178">
                <c:v>0.11341</c:v>
              </c:pt>
              <c:pt idx="2179">
                <c:v>0.11345</c:v>
              </c:pt>
              <c:pt idx="2180">
                <c:v>0.11351</c:v>
              </c:pt>
              <c:pt idx="2181">
                <c:v>0.11355999999999997</c:v>
              </c:pt>
              <c:pt idx="2182">
                <c:v>0.11361</c:v>
              </c:pt>
              <c:pt idx="2183">
                <c:v>0.11366999999999998</c:v>
              </c:pt>
              <c:pt idx="2184">
                <c:v>0.11372000000000002</c:v>
              </c:pt>
              <c:pt idx="2185">
                <c:v>0.11377000000000001</c:v>
              </c:pt>
              <c:pt idx="2186">
                <c:v>0.11382</c:v>
              </c:pt>
              <c:pt idx="2187">
                <c:v>0.11388</c:v>
              </c:pt>
              <c:pt idx="2188">
                <c:v>0.11391999999999997</c:v>
              </c:pt>
              <c:pt idx="2189">
                <c:v>0.11398</c:v>
              </c:pt>
              <c:pt idx="2190">
                <c:v>0.11403000000000002</c:v>
              </c:pt>
              <c:pt idx="2191">
                <c:v>0.11408</c:v>
              </c:pt>
              <c:pt idx="2192">
                <c:v>0.11414000000000002</c:v>
              </c:pt>
              <c:pt idx="2193">
                <c:v>0.11418</c:v>
              </c:pt>
              <c:pt idx="2194">
                <c:v>0.11423999999999998</c:v>
              </c:pt>
              <c:pt idx="2195">
                <c:v>0.11429000000000002</c:v>
              </c:pt>
              <c:pt idx="2196">
                <c:v>0.11434</c:v>
              </c:pt>
              <c:pt idx="2197">
                <c:v>0.11439000000000002</c:v>
              </c:pt>
              <c:pt idx="2198">
                <c:v>0.11445</c:v>
              </c:pt>
              <c:pt idx="2199">
                <c:v>0.1145</c:v>
              </c:pt>
              <c:pt idx="2200">
                <c:v>0.11455</c:v>
              </c:pt>
              <c:pt idx="2201">
                <c:v>0.11459999999999998</c:v>
              </c:pt>
              <c:pt idx="2202">
                <c:v>0.11465</c:v>
              </c:pt>
              <c:pt idx="2203">
                <c:v>0.11471000000000002</c:v>
              </c:pt>
              <c:pt idx="2204">
                <c:v>0.11476000000000001</c:v>
              </c:pt>
              <c:pt idx="2205">
                <c:v>0.11481</c:v>
              </c:pt>
              <c:pt idx="2206">
                <c:v>0.11486</c:v>
              </c:pt>
              <c:pt idx="2207">
                <c:v>0.11491</c:v>
              </c:pt>
              <c:pt idx="2208">
                <c:v>0.11497</c:v>
              </c:pt>
              <c:pt idx="2209">
                <c:v>0.11502000000000001</c:v>
              </c:pt>
              <c:pt idx="2210">
                <c:v>0.11507000000000002</c:v>
              </c:pt>
              <c:pt idx="2211">
                <c:v>0.11512000000000001</c:v>
              </c:pt>
              <c:pt idx="2212">
                <c:v>0.11518</c:v>
              </c:pt>
              <c:pt idx="2213">
                <c:v>0.11523000000000001</c:v>
              </c:pt>
              <c:pt idx="2214">
                <c:v>0.11527999999999998</c:v>
              </c:pt>
              <c:pt idx="2215">
                <c:v>0.11533</c:v>
              </c:pt>
              <c:pt idx="2216">
                <c:v>0.11538</c:v>
              </c:pt>
              <c:pt idx="2217">
                <c:v>0.11544</c:v>
              </c:pt>
              <c:pt idx="2218">
                <c:v>0.11549000000000001</c:v>
              </c:pt>
              <c:pt idx="2219">
                <c:v>0.11554</c:v>
              </c:pt>
              <c:pt idx="2220">
                <c:v>0.11559000000000001</c:v>
              </c:pt>
              <c:pt idx="2221">
                <c:v>0.11564000000000002</c:v>
              </c:pt>
              <c:pt idx="2222">
                <c:v>0.11570000000000001</c:v>
              </c:pt>
              <c:pt idx="2223">
                <c:v>0.11575000000000002</c:v>
              </c:pt>
              <c:pt idx="2224">
                <c:v>0.1158</c:v>
              </c:pt>
              <c:pt idx="2225">
                <c:v>0.11584999999999997</c:v>
              </c:pt>
              <c:pt idx="2226">
                <c:v>0.11591</c:v>
              </c:pt>
              <c:pt idx="2227">
                <c:v>0.11595999999999997</c:v>
              </c:pt>
              <c:pt idx="2228">
                <c:v>0.11601</c:v>
              </c:pt>
              <c:pt idx="2229">
                <c:v>0.11606000000000001</c:v>
              </c:pt>
              <c:pt idx="2230">
                <c:v>0.11611</c:v>
              </c:pt>
              <c:pt idx="2231">
                <c:v>0.11617000000000001</c:v>
              </c:pt>
              <c:pt idx="2232">
                <c:v>0.11622000000000002</c:v>
              </c:pt>
              <c:pt idx="2233">
                <c:v>0.11627000000000001</c:v>
              </c:pt>
              <c:pt idx="2234">
                <c:v>0.11632000000000002</c:v>
              </c:pt>
              <c:pt idx="2235">
                <c:v>0.11637</c:v>
              </c:pt>
              <c:pt idx="2236">
                <c:v>0.11643000000000002</c:v>
              </c:pt>
              <c:pt idx="2237">
                <c:v>0.11648</c:v>
              </c:pt>
              <c:pt idx="2238">
                <c:v>0.11652999999999998</c:v>
              </c:pt>
              <c:pt idx="2239">
                <c:v>0.11658</c:v>
              </c:pt>
              <c:pt idx="2240">
                <c:v>0.11663999999999998</c:v>
              </c:pt>
              <c:pt idx="2241">
                <c:v>0.11669000000000002</c:v>
              </c:pt>
              <c:pt idx="2242">
                <c:v>0.11674000000000001</c:v>
              </c:pt>
              <c:pt idx="2243">
                <c:v>0.11679000000000002</c:v>
              </c:pt>
              <c:pt idx="2244">
                <c:v>0.11684</c:v>
              </c:pt>
              <c:pt idx="2245">
                <c:v>0.11688999999999997</c:v>
              </c:pt>
              <c:pt idx="2246">
                <c:v>0.11695</c:v>
              </c:pt>
              <c:pt idx="2247">
                <c:v>0.11700000000000002</c:v>
              </c:pt>
              <c:pt idx="2248">
                <c:v>0.11705</c:v>
              </c:pt>
              <c:pt idx="2249">
                <c:v>0.11710000000000001</c:v>
              </c:pt>
              <c:pt idx="2250">
                <c:v>0.11715</c:v>
              </c:pt>
              <c:pt idx="2251">
                <c:v>0.11720999999999998</c:v>
              </c:pt>
              <c:pt idx="2252">
                <c:v>0.11726000000000002</c:v>
              </c:pt>
              <c:pt idx="2253">
                <c:v>0.11731</c:v>
              </c:pt>
              <c:pt idx="2254">
                <c:v>0.11736000000000002</c:v>
              </c:pt>
              <c:pt idx="2255">
                <c:v>0.11742000000000001</c:v>
              </c:pt>
              <c:pt idx="2256">
                <c:v>0.11747</c:v>
              </c:pt>
              <c:pt idx="2257">
                <c:v>0.11752000000000001</c:v>
              </c:pt>
              <c:pt idx="2258">
                <c:v>0.11756999999999998</c:v>
              </c:pt>
              <c:pt idx="2259">
                <c:v>0.11762000000000002</c:v>
              </c:pt>
              <c:pt idx="2260">
                <c:v>0.11768000000000002</c:v>
              </c:pt>
              <c:pt idx="2261">
                <c:v>0.11773000000000002</c:v>
              </c:pt>
              <c:pt idx="2262">
                <c:v>0.11778000000000001</c:v>
              </c:pt>
              <c:pt idx="2263">
                <c:v>0.11783</c:v>
              </c:pt>
              <c:pt idx="2264">
                <c:v>0.11788</c:v>
              </c:pt>
              <c:pt idx="2265">
                <c:v>0.11794</c:v>
              </c:pt>
              <c:pt idx="2266">
                <c:v>0.11799000000000001</c:v>
              </c:pt>
              <c:pt idx="2267">
                <c:v>0.11804000000000002</c:v>
              </c:pt>
              <c:pt idx="2268">
                <c:v>0.11809000000000001</c:v>
              </c:pt>
              <c:pt idx="2269">
                <c:v>0.11814000000000001</c:v>
              </c:pt>
              <c:pt idx="2270">
                <c:v>0.11820000000000001</c:v>
              </c:pt>
              <c:pt idx="2271">
                <c:v>0.11824999999999998</c:v>
              </c:pt>
              <c:pt idx="2272">
                <c:v>0.1183</c:v>
              </c:pt>
              <c:pt idx="2273">
                <c:v>0.11835</c:v>
              </c:pt>
              <c:pt idx="2274">
                <c:v>0.11841</c:v>
              </c:pt>
              <c:pt idx="2275">
                <c:v>0.11846000000000001</c:v>
              </c:pt>
              <c:pt idx="2276">
                <c:v>0.11851</c:v>
              </c:pt>
              <c:pt idx="2277">
                <c:v>0.11856000000000001</c:v>
              </c:pt>
              <c:pt idx="2278">
                <c:v>0.11860999999999998</c:v>
              </c:pt>
              <c:pt idx="2279">
                <c:v>0.11867000000000001</c:v>
              </c:pt>
              <c:pt idx="2280">
                <c:v>0.11872000000000003</c:v>
              </c:pt>
              <c:pt idx="2281">
                <c:v>0.11877000000000001</c:v>
              </c:pt>
              <c:pt idx="2282">
                <c:v>0.11882000000000001</c:v>
              </c:pt>
              <c:pt idx="2283">
                <c:v>0.11887</c:v>
              </c:pt>
              <c:pt idx="2284">
                <c:v>0.11892000000000001</c:v>
              </c:pt>
              <c:pt idx="2285">
                <c:v>0.11898</c:v>
              </c:pt>
              <c:pt idx="2286">
                <c:v>0.11903000000000001</c:v>
              </c:pt>
              <c:pt idx="2287">
                <c:v>0.11908000000000002</c:v>
              </c:pt>
              <c:pt idx="2288">
                <c:v>0.11914000000000001</c:v>
              </c:pt>
              <c:pt idx="2289">
                <c:v>0.11919000000000002</c:v>
              </c:pt>
              <c:pt idx="2290">
                <c:v>0.11924000000000001</c:v>
              </c:pt>
              <c:pt idx="2291">
                <c:v>0.11928999999999998</c:v>
              </c:pt>
              <c:pt idx="2292">
                <c:v>0.11934</c:v>
              </c:pt>
              <c:pt idx="2293">
                <c:v>0.11939000000000001</c:v>
              </c:pt>
              <c:pt idx="2294">
                <c:v>0.11944</c:v>
              </c:pt>
              <c:pt idx="2295">
                <c:v>0.11950000000000001</c:v>
              </c:pt>
              <c:pt idx="2296">
                <c:v>0.11955</c:v>
              </c:pt>
              <c:pt idx="2297">
                <c:v>0.11960000000000001</c:v>
              </c:pt>
              <c:pt idx="2298">
                <c:v>0.11965000000000002</c:v>
              </c:pt>
              <c:pt idx="2299">
                <c:v>0.11971000000000001</c:v>
              </c:pt>
              <c:pt idx="2300">
                <c:v>0.11976000000000003</c:v>
              </c:pt>
              <c:pt idx="2301">
                <c:v>0.11981</c:v>
              </c:pt>
              <c:pt idx="2302">
                <c:v>0.11985999999999997</c:v>
              </c:pt>
              <c:pt idx="2303">
                <c:v>0.11991</c:v>
              </c:pt>
              <c:pt idx="2304">
                <c:v>0.11996999999999998</c:v>
              </c:pt>
              <c:pt idx="2305">
                <c:v>0.12002000000000002</c:v>
              </c:pt>
              <c:pt idx="2306">
                <c:v>0.12007000000000001</c:v>
              </c:pt>
              <c:pt idx="2307">
                <c:v>0.12012000000000002</c:v>
              </c:pt>
              <c:pt idx="2308">
                <c:v>0.12017000000000001</c:v>
              </c:pt>
              <c:pt idx="2309">
                <c:v>0.12023000000000002</c:v>
              </c:pt>
              <c:pt idx="2310">
                <c:v>0.12028000000000001</c:v>
              </c:pt>
              <c:pt idx="2311">
                <c:v>0.12033000000000002</c:v>
              </c:pt>
              <c:pt idx="2312">
                <c:v>0.12038</c:v>
              </c:pt>
              <c:pt idx="2313">
                <c:v>0.12044000000000002</c:v>
              </c:pt>
              <c:pt idx="2314">
                <c:v>0.12049000000000001</c:v>
              </c:pt>
              <c:pt idx="2315">
                <c:v>0.12053999999999998</c:v>
              </c:pt>
              <c:pt idx="2316">
                <c:v>0.12059000000000002</c:v>
              </c:pt>
              <c:pt idx="2317">
                <c:v>0.12064000000000001</c:v>
              </c:pt>
              <c:pt idx="2318">
                <c:v>0.12070000000000002</c:v>
              </c:pt>
              <c:pt idx="2319">
                <c:v>0.12075000000000001</c:v>
              </c:pt>
              <c:pt idx="2320">
                <c:v>0.1208</c:v>
              </c:pt>
              <c:pt idx="2321">
                <c:v>0.12085</c:v>
              </c:pt>
              <c:pt idx="2322">
                <c:v>0.12089999999999998</c:v>
              </c:pt>
              <c:pt idx="2323">
                <c:v>0.12096000000000001</c:v>
              </c:pt>
              <c:pt idx="2324">
                <c:v>0.12101000000000002</c:v>
              </c:pt>
              <c:pt idx="2325">
                <c:v>0.12106000000000001</c:v>
              </c:pt>
              <c:pt idx="2326">
                <c:v>0.12111000000000001</c:v>
              </c:pt>
              <c:pt idx="2327">
                <c:v>0.12117000000000001</c:v>
              </c:pt>
              <c:pt idx="2328">
                <c:v>0.12121999999999998</c:v>
              </c:pt>
              <c:pt idx="2329">
                <c:v>0.12127000000000002</c:v>
              </c:pt>
              <c:pt idx="2330">
                <c:v>0.12132000000000001</c:v>
              </c:pt>
              <c:pt idx="2331">
                <c:v>0.12137000000000002</c:v>
              </c:pt>
              <c:pt idx="2332">
                <c:v>0.12143000000000001</c:v>
              </c:pt>
              <c:pt idx="2333">
                <c:v>0.12148</c:v>
              </c:pt>
              <c:pt idx="2334">
                <c:v>0.12153000000000001</c:v>
              </c:pt>
              <c:pt idx="2335">
                <c:v>0.12157999999999998</c:v>
              </c:pt>
              <c:pt idx="2336">
                <c:v>0.12163000000000002</c:v>
              </c:pt>
              <c:pt idx="2337">
                <c:v>0.12169000000000003</c:v>
              </c:pt>
              <c:pt idx="2338">
                <c:v>0.12174000000000001</c:v>
              </c:pt>
              <c:pt idx="2339">
                <c:v>0.12179000000000002</c:v>
              </c:pt>
              <c:pt idx="2340">
                <c:v>0.12184</c:v>
              </c:pt>
              <c:pt idx="2341">
                <c:v>0.12189999999999998</c:v>
              </c:pt>
              <c:pt idx="2342">
                <c:v>0.12195</c:v>
              </c:pt>
              <c:pt idx="2343">
                <c:v>0.12200000000000001</c:v>
              </c:pt>
              <c:pt idx="2344">
                <c:v>0.12205000000000002</c:v>
              </c:pt>
              <c:pt idx="2345">
                <c:v>0.12210000000000001</c:v>
              </c:pt>
              <c:pt idx="2346">
                <c:v>0.12214999999999998</c:v>
              </c:pt>
              <c:pt idx="2347">
                <c:v>0.12221000000000001</c:v>
              </c:pt>
              <c:pt idx="2348">
                <c:v>0.12225999999999998</c:v>
              </c:pt>
              <c:pt idx="2349">
                <c:v>0.12231</c:v>
              </c:pt>
              <c:pt idx="2350">
                <c:v>0.12236000000000001</c:v>
              </c:pt>
              <c:pt idx="2351">
                <c:v>0.12242000000000001</c:v>
              </c:pt>
              <c:pt idx="2352">
                <c:v>0.12247000000000001</c:v>
              </c:pt>
              <c:pt idx="2353">
                <c:v>0.12252000000000002</c:v>
              </c:pt>
              <c:pt idx="2354">
                <c:v>0.12257000000000001</c:v>
              </c:pt>
              <c:pt idx="2355">
                <c:v>0.12262000000000003</c:v>
              </c:pt>
              <c:pt idx="2356">
                <c:v>0.12268000000000001</c:v>
              </c:pt>
              <c:pt idx="2357">
                <c:v>0.12273000000000003</c:v>
              </c:pt>
              <c:pt idx="2358">
                <c:v>0.12278000000000001</c:v>
              </c:pt>
              <c:pt idx="2359">
                <c:v>0.12282999999999998</c:v>
              </c:pt>
              <c:pt idx="2360">
                <c:v>0.12288</c:v>
              </c:pt>
              <c:pt idx="2361">
                <c:v>0.12293999999999998</c:v>
              </c:pt>
              <c:pt idx="2362">
                <c:v>0.12299000000000002</c:v>
              </c:pt>
              <c:pt idx="2363">
                <c:v>0.12304000000000001</c:v>
              </c:pt>
              <c:pt idx="2364">
                <c:v>0.12309000000000002</c:v>
              </c:pt>
              <c:pt idx="2365">
                <c:v>0.12314000000000001</c:v>
              </c:pt>
              <c:pt idx="2366">
                <c:v>0.12320000000000002</c:v>
              </c:pt>
              <c:pt idx="2367">
                <c:v>0.12325000000000001</c:v>
              </c:pt>
              <c:pt idx="2368">
                <c:v>0.12330000000000002</c:v>
              </c:pt>
              <c:pt idx="2369">
                <c:v>0.12335</c:v>
              </c:pt>
              <c:pt idx="2370">
                <c:v>0.12340000000000001</c:v>
              </c:pt>
              <c:pt idx="2371">
                <c:v>0.12346000000000001</c:v>
              </c:pt>
              <c:pt idx="2372">
                <c:v>0.12350999999999998</c:v>
              </c:pt>
              <c:pt idx="2373">
                <c:v>0.12356000000000002</c:v>
              </c:pt>
              <c:pt idx="2374">
                <c:v>0.12361000000000001</c:v>
              </c:pt>
              <c:pt idx="2375">
                <c:v>0.12367000000000002</c:v>
              </c:pt>
              <c:pt idx="2376">
                <c:v>0.12372000000000002</c:v>
              </c:pt>
              <c:pt idx="2377">
                <c:v>0.12377000000000003</c:v>
              </c:pt>
              <c:pt idx="2378">
                <c:v>0.12382000000000001</c:v>
              </c:pt>
              <c:pt idx="2379">
                <c:v>0.12386999999999998</c:v>
              </c:pt>
              <c:pt idx="2380">
                <c:v>0.12393000000000001</c:v>
              </c:pt>
              <c:pt idx="2381">
                <c:v>0.12398000000000002</c:v>
              </c:pt>
              <c:pt idx="2382">
                <c:v>0.12403000000000002</c:v>
              </c:pt>
              <c:pt idx="2383">
                <c:v>0.12408000000000001</c:v>
              </c:pt>
              <c:pt idx="2384">
                <c:v>0.12413000000000002</c:v>
              </c:pt>
              <c:pt idx="2385">
                <c:v>0.12418999999999998</c:v>
              </c:pt>
              <c:pt idx="2386">
                <c:v>0.12424000000000002</c:v>
              </c:pt>
              <c:pt idx="2387">
                <c:v>0.12429000000000003</c:v>
              </c:pt>
              <c:pt idx="2388">
                <c:v>0.12434000000000002</c:v>
              </c:pt>
              <c:pt idx="2389">
                <c:v>0.12440000000000001</c:v>
              </c:pt>
              <c:pt idx="2390">
                <c:v>0.12444000000000001</c:v>
              </c:pt>
              <c:pt idx="2391">
                <c:v>0.12450000000000001</c:v>
              </c:pt>
              <c:pt idx="2392">
                <c:v>0.12454999999999998</c:v>
              </c:pt>
              <c:pt idx="2393">
                <c:v>0.12460000000000002</c:v>
              </c:pt>
              <c:pt idx="2394">
                <c:v>0.12465000000000001</c:v>
              </c:pt>
              <c:pt idx="2395">
                <c:v>0.12471000000000002</c:v>
              </c:pt>
              <c:pt idx="2396">
                <c:v>0.12476000000000002</c:v>
              </c:pt>
              <c:pt idx="2397">
                <c:v>0.12481</c:v>
              </c:pt>
              <c:pt idx="2398">
                <c:v>0.12486000000000001</c:v>
              </c:pt>
              <c:pt idx="2399">
                <c:v>0.12490999999999998</c:v>
              </c:pt>
              <c:pt idx="2400">
                <c:v>0.12497000000000001</c:v>
              </c:pt>
              <c:pt idx="2401">
                <c:v>0.12501999999999999</c:v>
              </c:pt>
              <c:pt idx="2402">
                <c:v>0.12506999999999999</c:v>
              </c:pt>
              <c:pt idx="2403">
                <c:v>0.12511999999999998</c:v>
              </c:pt>
              <c:pt idx="2404">
                <c:v>0.12516999999999998</c:v>
              </c:pt>
              <c:pt idx="2405">
                <c:v>0.12523000000000001</c:v>
              </c:pt>
              <c:pt idx="2406">
                <c:v>0.12528</c:v>
              </c:pt>
              <c:pt idx="2407">
                <c:v>0.12533</c:v>
              </c:pt>
              <c:pt idx="2408">
                <c:v>0.12537999999999996</c:v>
              </c:pt>
              <c:pt idx="2409">
                <c:v>0.12544000000000002</c:v>
              </c:pt>
              <c:pt idx="2410">
                <c:v>0.12548999999999999</c:v>
              </c:pt>
              <c:pt idx="2411">
                <c:v>0.12554000000000001</c:v>
              </c:pt>
              <c:pt idx="2412">
                <c:v>0.12559000000000001</c:v>
              </c:pt>
              <c:pt idx="2413">
                <c:v>0.12564</c:v>
              </c:pt>
              <c:pt idx="2414">
                <c:v>0.12570000000000001</c:v>
              </c:pt>
              <c:pt idx="2415">
                <c:v>0.12575</c:v>
              </c:pt>
              <c:pt idx="2416">
                <c:v>0.1258</c:v>
              </c:pt>
              <c:pt idx="2417">
                <c:v>0.12584999999999999</c:v>
              </c:pt>
              <c:pt idx="2418">
                <c:v>0.12590000000000001</c:v>
              </c:pt>
              <c:pt idx="2419">
                <c:v>0.12595999999999999</c:v>
              </c:pt>
              <c:pt idx="2420">
                <c:v>0.12601000000000001</c:v>
              </c:pt>
              <c:pt idx="2421">
                <c:v>0.12606000000000001</c:v>
              </c:pt>
              <c:pt idx="2422">
                <c:v>0.12611</c:v>
              </c:pt>
              <c:pt idx="2423">
                <c:v>0.12615999999999997</c:v>
              </c:pt>
              <c:pt idx="2424">
                <c:v>0.12622</c:v>
              </c:pt>
              <c:pt idx="2425">
                <c:v>0.12626999999999999</c:v>
              </c:pt>
              <c:pt idx="2426">
                <c:v>0.12631999999999999</c:v>
              </c:pt>
              <c:pt idx="2427">
                <c:v>0.12636999999999998</c:v>
              </c:pt>
              <c:pt idx="2428">
                <c:v>0.12642999999999999</c:v>
              </c:pt>
              <c:pt idx="2429">
                <c:v>0.12648000000000001</c:v>
              </c:pt>
              <c:pt idx="2430">
                <c:v>0.12653</c:v>
              </c:pt>
              <c:pt idx="2431">
                <c:v>0.12658</c:v>
              </c:pt>
              <c:pt idx="2432">
                <c:v>0.12662999999999996</c:v>
              </c:pt>
              <c:pt idx="2433">
                <c:v>0.12669</c:v>
              </c:pt>
              <c:pt idx="2434">
                <c:v>0.12673999999999999</c:v>
              </c:pt>
              <c:pt idx="2435">
                <c:v>0.12679000000000001</c:v>
              </c:pt>
              <c:pt idx="2436">
                <c:v>0.12684000000000001</c:v>
              </c:pt>
              <c:pt idx="2437">
                <c:v>0.12689</c:v>
              </c:pt>
              <c:pt idx="2438">
                <c:v>0.12695000000000001</c:v>
              </c:pt>
              <c:pt idx="2439">
                <c:v>0.127</c:v>
              </c:pt>
              <c:pt idx="2440">
                <c:v>0.12705</c:v>
              </c:pt>
              <c:pt idx="2441">
                <c:v>0.12709999999999999</c:v>
              </c:pt>
              <c:pt idx="2442">
                <c:v>0.12716</c:v>
              </c:pt>
              <c:pt idx="2443">
                <c:v>0.12720999999999999</c:v>
              </c:pt>
              <c:pt idx="2444">
                <c:v>0.12726000000000001</c:v>
              </c:pt>
              <c:pt idx="2445">
                <c:v>0.12731000000000001</c:v>
              </c:pt>
              <c:pt idx="2446">
                <c:v>0.12736</c:v>
              </c:pt>
              <c:pt idx="2447">
                <c:v>0.12742000000000001</c:v>
              </c:pt>
              <c:pt idx="2448">
                <c:v>0.12747</c:v>
              </c:pt>
              <c:pt idx="2449">
                <c:v>0.12751999999999999</c:v>
              </c:pt>
              <c:pt idx="2450">
                <c:v>0.12756999999999999</c:v>
              </c:pt>
              <c:pt idx="2451">
                <c:v>0.12762999999999997</c:v>
              </c:pt>
              <c:pt idx="2452">
                <c:v>0.12767999999999996</c:v>
              </c:pt>
              <c:pt idx="2453">
                <c:v>0.12773000000000001</c:v>
              </c:pt>
              <c:pt idx="2454">
                <c:v>0.12778</c:v>
              </c:pt>
              <c:pt idx="2455">
                <c:v>0.12783</c:v>
              </c:pt>
              <c:pt idx="2456">
                <c:v>0.12789</c:v>
              </c:pt>
              <c:pt idx="2457">
                <c:v>0.12794000000000003</c:v>
              </c:pt>
              <c:pt idx="2458">
                <c:v>0.12798999999999999</c:v>
              </c:pt>
              <c:pt idx="2459">
                <c:v>0.12803999999999999</c:v>
              </c:pt>
              <c:pt idx="2460">
                <c:v>0.12809000000000001</c:v>
              </c:pt>
              <c:pt idx="2461">
                <c:v>0.12814</c:v>
              </c:pt>
              <c:pt idx="2462">
                <c:v>0.12820000000000001</c:v>
              </c:pt>
              <c:pt idx="2463">
                <c:v>0.12825</c:v>
              </c:pt>
              <c:pt idx="2464">
                <c:v>0.1283</c:v>
              </c:pt>
              <c:pt idx="2465">
                <c:v>0.12834999999999999</c:v>
              </c:pt>
              <c:pt idx="2466">
                <c:v>0.12839999999999999</c:v>
              </c:pt>
              <c:pt idx="2467">
                <c:v>0.12845999999999999</c:v>
              </c:pt>
              <c:pt idx="2468">
                <c:v>0.12851000000000001</c:v>
              </c:pt>
              <c:pt idx="2469">
                <c:v>0.12856000000000001</c:v>
              </c:pt>
              <c:pt idx="2470">
                <c:v>0.12861</c:v>
              </c:pt>
              <c:pt idx="2471">
                <c:v>0.12866999999999998</c:v>
              </c:pt>
              <c:pt idx="2472">
                <c:v>0.12872</c:v>
              </c:pt>
              <c:pt idx="2473">
                <c:v>0.12877</c:v>
              </c:pt>
              <c:pt idx="2474">
                <c:v>0.12881999999999999</c:v>
              </c:pt>
              <c:pt idx="2475">
                <c:v>0.12886999999999998</c:v>
              </c:pt>
              <c:pt idx="2476">
                <c:v>0.12892999999999999</c:v>
              </c:pt>
              <c:pt idx="2477">
                <c:v>0.12898000000000001</c:v>
              </c:pt>
              <c:pt idx="2478">
                <c:v>0.12903000000000001</c:v>
              </c:pt>
              <c:pt idx="2479">
                <c:v>0.12908</c:v>
              </c:pt>
              <c:pt idx="2480">
                <c:v>0.12912999999999997</c:v>
              </c:pt>
              <c:pt idx="2481">
                <c:v>0.12919</c:v>
              </c:pt>
              <c:pt idx="2482">
                <c:v>0.12923999999999999</c:v>
              </c:pt>
              <c:pt idx="2483">
                <c:v>0.12928999999999999</c:v>
              </c:pt>
              <c:pt idx="2484">
                <c:v>0.12934000000000001</c:v>
              </c:pt>
              <c:pt idx="2485">
                <c:v>0.12939000000000001</c:v>
              </c:pt>
              <c:pt idx="2486">
                <c:v>0.12945000000000001</c:v>
              </c:pt>
              <c:pt idx="2487">
                <c:v>0.1295</c:v>
              </c:pt>
              <c:pt idx="2488">
                <c:v>0.12955</c:v>
              </c:pt>
              <c:pt idx="2489">
                <c:v>0.12959999999999999</c:v>
              </c:pt>
              <c:pt idx="2490">
                <c:v>0.12966</c:v>
              </c:pt>
              <c:pt idx="2491">
                <c:v>0.12970999999999999</c:v>
              </c:pt>
              <c:pt idx="2492">
                <c:v>0.12975999999999999</c:v>
              </c:pt>
              <c:pt idx="2493">
                <c:v>0.12981000000000001</c:v>
              </c:pt>
              <c:pt idx="2494">
                <c:v>0.12986</c:v>
              </c:pt>
              <c:pt idx="2495">
                <c:v>0.12992000000000001</c:v>
              </c:pt>
              <c:pt idx="2496">
                <c:v>0.12997</c:v>
              </c:pt>
              <c:pt idx="2497">
                <c:v>0.13002</c:v>
              </c:pt>
              <c:pt idx="2498">
                <c:v>0.13006999999999999</c:v>
              </c:pt>
              <c:pt idx="2499">
                <c:v>0.13011999999999999</c:v>
              </c:pt>
              <c:pt idx="2500">
                <c:v>0.13016999999999998</c:v>
              </c:pt>
              <c:pt idx="2501">
                <c:v>0.13023000000000001</c:v>
              </c:pt>
              <c:pt idx="2502">
                <c:v>0.13028000000000001</c:v>
              </c:pt>
              <c:pt idx="2503">
                <c:v>0.13033</c:v>
              </c:pt>
              <c:pt idx="2504">
                <c:v>0.13039000000000001</c:v>
              </c:pt>
              <c:pt idx="2505">
                <c:v>0.13042999999999999</c:v>
              </c:pt>
              <c:pt idx="2506">
                <c:v>0.13048999999999999</c:v>
              </c:pt>
              <c:pt idx="2507">
                <c:v>0.13053999999999999</c:v>
              </c:pt>
              <c:pt idx="2508">
                <c:v>0.13059000000000001</c:v>
              </c:pt>
              <c:pt idx="2509">
                <c:v>0.13064000000000001</c:v>
              </c:pt>
              <c:pt idx="2510">
                <c:v>0.13070000000000001</c:v>
              </c:pt>
              <c:pt idx="2511">
                <c:v>0.13075000000000001</c:v>
              </c:pt>
              <c:pt idx="2512">
                <c:v>0.1308</c:v>
              </c:pt>
              <c:pt idx="2513">
                <c:v>0.13084999999999999</c:v>
              </c:pt>
              <c:pt idx="2514">
                <c:v>0.13089999999999999</c:v>
              </c:pt>
              <c:pt idx="2515">
                <c:v>0.13095999999999999</c:v>
              </c:pt>
              <c:pt idx="2516">
                <c:v>0.13100999999999999</c:v>
              </c:pt>
              <c:pt idx="2517">
                <c:v>0.13106000000000001</c:v>
              </c:pt>
              <c:pt idx="2518">
                <c:v>0.13111</c:v>
              </c:pt>
              <c:pt idx="2519">
                <c:v>0.13116</c:v>
              </c:pt>
              <c:pt idx="2520">
                <c:v>0.13122</c:v>
              </c:pt>
              <c:pt idx="2521">
                <c:v>0.13127</c:v>
              </c:pt>
              <c:pt idx="2522">
                <c:v>0.13131999999999999</c:v>
              </c:pt>
              <c:pt idx="2523">
                <c:v>0.13136999999999999</c:v>
              </c:pt>
              <c:pt idx="2524">
                <c:v>0.13142000000000001</c:v>
              </c:pt>
              <c:pt idx="2525">
                <c:v>0.13148000000000001</c:v>
              </c:pt>
              <c:pt idx="2526">
                <c:v>0.13153000000000001</c:v>
              </c:pt>
              <c:pt idx="2527">
                <c:v>0.13158</c:v>
              </c:pt>
              <c:pt idx="2528">
                <c:v>0.13163</c:v>
              </c:pt>
              <c:pt idx="2529">
                <c:v>0.13169</c:v>
              </c:pt>
              <c:pt idx="2530">
                <c:v>0.13174000000000002</c:v>
              </c:pt>
              <c:pt idx="2531">
                <c:v>0.13178999999999999</c:v>
              </c:pt>
              <c:pt idx="2532">
                <c:v>0.13184000000000001</c:v>
              </c:pt>
              <c:pt idx="2533">
                <c:v>0.13189000000000001</c:v>
              </c:pt>
              <c:pt idx="2534">
                <c:v>0.13195000000000001</c:v>
              </c:pt>
              <c:pt idx="2535">
                <c:v>0.13200000000000001</c:v>
              </c:pt>
              <c:pt idx="2536">
                <c:v>0.13205</c:v>
              </c:pt>
              <c:pt idx="2537">
                <c:v>0.1321</c:v>
              </c:pt>
              <c:pt idx="2538">
                <c:v>0.13216</c:v>
              </c:pt>
              <c:pt idx="2539">
                <c:v>0.13220999999999999</c:v>
              </c:pt>
              <c:pt idx="2540">
                <c:v>0.13225999999999999</c:v>
              </c:pt>
              <c:pt idx="2541">
                <c:v>0.13231000000000001</c:v>
              </c:pt>
              <c:pt idx="2542">
                <c:v>0.13236000000000001</c:v>
              </c:pt>
              <c:pt idx="2543">
                <c:v>0.13242000000000001</c:v>
              </c:pt>
              <c:pt idx="2544">
                <c:v>0.13247</c:v>
              </c:pt>
              <c:pt idx="2545">
                <c:v>0.13252</c:v>
              </c:pt>
              <c:pt idx="2546">
                <c:v>0.13256999999999999</c:v>
              </c:pt>
              <c:pt idx="2547">
                <c:v>0.13261999999999999</c:v>
              </c:pt>
              <c:pt idx="2548">
                <c:v>0.13267999999999996</c:v>
              </c:pt>
              <c:pt idx="2549">
                <c:v>0.13272999999999999</c:v>
              </c:pt>
              <c:pt idx="2550">
                <c:v>0.13278000000000001</c:v>
              </c:pt>
              <c:pt idx="2551">
                <c:v>0.13283</c:v>
              </c:pt>
              <c:pt idx="2552">
                <c:v>0.13288</c:v>
              </c:pt>
              <c:pt idx="2553">
                <c:v>0.13294000000000003</c:v>
              </c:pt>
              <c:pt idx="2554">
                <c:v>0.13299000000000002</c:v>
              </c:pt>
              <c:pt idx="2555">
                <c:v>0.13303999999999999</c:v>
              </c:pt>
              <c:pt idx="2556">
                <c:v>0.13309000000000001</c:v>
              </c:pt>
              <c:pt idx="2557">
                <c:v>0.13314999999999999</c:v>
              </c:pt>
              <c:pt idx="2558">
                <c:v>0.13320000000000001</c:v>
              </c:pt>
              <c:pt idx="2559">
                <c:v>0.13325000000000001</c:v>
              </c:pt>
              <c:pt idx="2560">
                <c:v>0.1333</c:v>
              </c:pt>
              <c:pt idx="2561">
                <c:v>0.13335</c:v>
              </c:pt>
              <c:pt idx="2562">
                <c:v>0.13339999999999999</c:v>
              </c:pt>
              <c:pt idx="2563">
                <c:v>0.13346000000000002</c:v>
              </c:pt>
              <c:pt idx="2564">
                <c:v>0.13350999999999999</c:v>
              </c:pt>
              <c:pt idx="2565">
                <c:v>0.13356000000000001</c:v>
              </c:pt>
              <c:pt idx="2566">
                <c:v>0.13361000000000001</c:v>
              </c:pt>
              <c:pt idx="2567">
                <c:v>0.13366999999999998</c:v>
              </c:pt>
              <c:pt idx="2568">
                <c:v>0.13372000000000001</c:v>
              </c:pt>
              <c:pt idx="2569">
                <c:v>0.13377</c:v>
              </c:pt>
              <c:pt idx="2570">
                <c:v>0.13381999999999999</c:v>
              </c:pt>
              <c:pt idx="2571">
                <c:v>0.13386999999999999</c:v>
              </c:pt>
              <c:pt idx="2572">
                <c:v>0.13392999999999999</c:v>
              </c:pt>
              <c:pt idx="2573">
                <c:v>0.13397999999999999</c:v>
              </c:pt>
              <c:pt idx="2574">
                <c:v>0.13403000000000001</c:v>
              </c:pt>
              <c:pt idx="2575">
                <c:v>0.13408</c:v>
              </c:pt>
              <c:pt idx="2576">
                <c:v>0.13413</c:v>
              </c:pt>
              <c:pt idx="2577">
                <c:v>0.13419</c:v>
              </c:pt>
              <c:pt idx="2578">
                <c:v>0.13424000000000003</c:v>
              </c:pt>
              <c:pt idx="2579">
                <c:v>0.13428999999999999</c:v>
              </c:pt>
              <c:pt idx="2580">
                <c:v>0.13433999999999999</c:v>
              </c:pt>
              <c:pt idx="2581">
                <c:v>0.13439000000000001</c:v>
              </c:pt>
              <c:pt idx="2582">
                <c:v>0.13445000000000001</c:v>
              </c:pt>
              <c:pt idx="2583">
                <c:v>0.13450000000000001</c:v>
              </c:pt>
              <c:pt idx="2584">
                <c:v>0.13455</c:v>
              </c:pt>
              <c:pt idx="2585">
                <c:v>0.1346</c:v>
              </c:pt>
              <c:pt idx="2586">
                <c:v>0.13464999999999999</c:v>
              </c:pt>
              <c:pt idx="2587">
                <c:v>0.13471000000000002</c:v>
              </c:pt>
              <c:pt idx="2588">
                <c:v>0.13475999999999999</c:v>
              </c:pt>
              <c:pt idx="2589">
                <c:v>0.13481000000000001</c:v>
              </c:pt>
              <c:pt idx="2590">
                <c:v>0.13486000000000001</c:v>
              </c:pt>
              <c:pt idx="2591">
                <c:v>0.13492000000000001</c:v>
              </c:pt>
              <c:pt idx="2592">
                <c:v>0.13497000000000001</c:v>
              </c:pt>
              <c:pt idx="2593">
                <c:v>0.13502</c:v>
              </c:pt>
              <c:pt idx="2594">
                <c:v>0.13507</c:v>
              </c:pt>
              <c:pt idx="2595">
                <c:v>0.13511999999999999</c:v>
              </c:pt>
              <c:pt idx="2596">
                <c:v>0.13517999999999997</c:v>
              </c:pt>
              <c:pt idx="2597">
                <c:v>0.13522999999999999</c:v>
              </c:pt>
              <c:pt idx="2598">
                <c:v>0.13528000000000001</c:v>
              </c:pt>
              <c:pt idx="2599">
                <c:v>0.13533000000000001</c:v>
              </c:pt>
              <c:pt idx="2600">
                <c:v>0.13539000000000001</c:v>
              </c:pt>
              <c:pt idx="2601">
                <c:v>0.13542999999999999</c:v>
              </c:pt>
              <c:pt idx="2602">
                <c:v>0.13549000000000003</c:v>
              </c:pt>
              <c:pt idx="2603">
                <c:v>0.13553999999999999</c:v>
              </c:pt>
              <c:pt idx="2604">
                <c:v>0.13558999999999999</c:v>
              </c:pt>
              <c:pt idx="2605">
                <c:v>0.13564999999999999</c:v>
              </c:pt>
              <c:pt idx="2606">
                <c:v>0.13569000000000001</c:v>
              </c:pt>
              <c:pt idx="2607">
                <c:v>0.13575000000000001</c:v>
              </c:pt>
              <c:pt idx="2608">
                <c:v>0.1358</c:v>
              </c:pt>
              <c:pt idx="2609">
                <c:v>0.13585</c:v>
              </c:pt>
              <c:pt idx="2610">
                <c:v>0.13589999999999999</c:v>
              </c:pt>
              <c:pt idx="2611">
                <c:v>0.13596000000000003</c:v>
              </c:pt>
              <c:pt idx="2612">
                <c:v>0.13600999999999999</c:v>
              </c:pt>
              <c:pt idx="2613">
                <c:v>0.13605999999999999</c:v>
              </c:pt>
              <c:pt idx="2614">
                <c:v>0.13611000000000001</c:v>
              </c:pt>
              <c:pt idx="2615">
                <c:v>0.13616</c:v>
              </c:pt>
              <c:pt idx="2616">
                <c:v>0.13622000000000001</c:v>
              </c:pt>
              <c:pt idx="2617">
                <c:v>0.13627</c:v>
              </c:pt>
              <c:pt idx="2618">
                <c:v>0.13632</c:v>
              </c:pt>
              <c:pt idx="2619">
                <c:v>0.13636999999999999</c:v>
              </c:pt>
              <c:pt idx="2620">
                <c:v>0.13642000000000001</c:v>
              </c:pt>
              <c:pt idx="2621">
                <c:v>0.13647999999999999</c:v>
              </c:pt>
              <c:pt idx="2622">
                <c:v>0.13653000000000001</c:v>
              </c:pt>
              <c:pt idx="2623">
                <c:v>0.13658000000000001</c:v>
              </c:pt>
              <c:pt idx="2624">
                <c:v>0.13663</c:v>
              </c:pt>
              <c:pt idx="2625">
                <c:v>0.13669000000000001</c:v>
              </c:pt>
              <c:pt idx="2626">
                <c:v>0.13674000000000003</c:v>
              </c:pt>
              <c:pt idx="2627">
                <c:v>0.13678999999999999</c:v>
              </c:pt>
              <c:pt idx="2628">
                <c:v>0.13683999999999999</c:v>
              </c:pt>
              <c:pt idx="2629">
                <c:v>0.13689000000000001</c:v>
              </c:pt>
              <c:pt idx="2630">
                <c:v>0.13695000000000002</c:v>
              </c:pt>
              <c:pt idx="2631">
                <c:v>0.13700000000000001</c:v>
              </c:pt>
              <c:pt idx="2632">
                <c:v>0.13705000000000001</c:v>
              </c:pt>
              <c:pt idx="2633">
                <c:v>0.1371</c:v>
              </c:pt>
              <c:pt idx="2634">
                <c:v>0.13714999999999999</c:v>
              </c:pt>
              <c:pt idx="2635">
                <c:v>0.13721000000000003</c:v>
              </c:pt>
              <c:pt idx="2636">
                <c:v>0.13725999999999999</c:v>
              </c:pt>
              <c:pt idx="2637">
                <c:v>0.13730999999999999</c:v>
              </c:pt>
              <c:pt idx="2638">
                <c:v>0.13736000000000001</c:v>
              </c:pt>
              <c:pt idx="2639">
                <c:v>0.13741000000000003</c:v>
              </c:pt>
              <c:pt idx="2640">
                <c:v>0.13747000000000001</c:v>
              </c:pt>
              <c:pt idx="2641">
                <c:v>0.13752</c:v>
              </c:pt>
              <c:pt idx="2642">
                <c:v>0.13757</c:v>
              </c:pt>
              <c:pt idx="2643">
                <c:v>0.13761999999999999</c:v>
              </c:pt>
              <c:pt idx="2644">
                <c:v>0.13768</c:v>
              </c:pt>
              <c:pt idx="2645">
                <c:v>0.13772999999999999</c:v>
              </c:pt>
              <c:pt idx="2646">
                <c:v>0.13778000000000001</c:v>
              </c:pt>
              <c:pt idx="2647">
                <c:v>0.13783000000000001</c:v>
              </c:pt>
              <c:pt idx="2648">
                <c:v>0.13788</c:v>
              </c:pt>
              <c:pt idx="2649">
                <c:v>0.13794000000000003</c:v>
              </c:pt>
              <c:pt idx="2650">
                <c:v>0.13799000000000003</c:v>
              </c:pt>
              <c:pt idx="2651">
                <c:v>0.13804000000000002</c:v>
              </c:pt>
              <c:pt idx="2652">
                <c:v>0.13808999999999999</c:v>
              </c:pt>
              <c:pt idx="2653">
                <c:v>0.13815</c:v>
              </c:pt>
              <c:pt idx="2654">
                <c:v>0.13819999999999999</c:v>
              </c:pt>
              <c:pt idx="2655">
                <c:v>0.13825000000000001</c:v>
              </c:pt>
              <c:pt idx="2656">
                <c:v>0.13830000000000001</c:v>
              </c:pt>
              <c:pt idx="2657">
                <c:v>0.13835</c:v>
              </c:pt>
              <c:pt idx="2658">
                <c:v>0.13841000000000003</c:v>
              </c:pt>
              <c:pt idx="2659">
                <c:v>0.13846000000000003</c:v>
              </c:pt>
              <c:pt idx="2660">
                <c:v>0.13850999999999999</c:v>
              </c:pt>
              <c:pt idx="2661">
                <c:v>0.13855999999999999</c:v>
              </c:pt>
              <c:pt idx="2662">
                <c:v>0.13861000000000001</c:v>
              </c:pt>
              <c:pt idx="2663">
                <c:v>0.13866000000000001</c:v>
              </c:pt>
              <c:pt idx="2664">
                <c:v>0.13872000000000001</c:v>
              </c:pt>
              <c:pt idx="2665">
                <c:v>0.13877</c:v>
              </c:pt>
              <c:pt idx="2666">
                <c:v>0.13882</c:v>
              </c:pt>
              <c:pt idx="2667">
                <c:v>0.13888</c:v>
              </c:pt>
              <c:pt idx="2668">
                <c:v>0.13893000000000003</c:v>
              </c:pt>
              <c:pt idx="2669">
                <c:v>0.13897999999999999</c:v>
              </c:pt>
              <c:pt idx="2670">
                <c:v>0.13902999999999999</c:v>
              </c:pt>
              <c:pt idx="2671">
                <c:v>0.13908000000000001</c:v>
              </c:pt>
              <c:pt idx="2672">
                <c:v>0.13913</c:v>
              </c:pt>
              <c:pt idx="2673">
                <c:v>0.13919000000000001</c:v>
              </c:pt>
              <c:pt idx="2674">
                <c:v>0.13924000000000003</c:v>
              </c:pt>
              <c:pt idx="2675">
                <c:v>0.13929000000000002</c:v>
              </c:pt>
              <c:pt idx="2676">
                <c:v>0.13933999999999999</c:v>
              </c:pt>
              <c:pt idx="2677">
                <c:v>0.13938999999999999</c:v>
              </c:pt>
              <c:pt idx="2678">
                <c:v>0.13945000000000002</c:v>
              </c:pt>
              <c:pt idx="2679">
                <c:v>0.13950000000000001</c:v>
              </c:pt>
              <c:pt idx="2680">
                <c:v>0.13955000000000001</c:v>
              </c:pt>
              <c:pt idx="2681">
                <c:v>0.1396</c:v>
              </c:pt>
              <c:pt idx="2682">
                <c:v>0.13965</c:v>
              </c:pt>
              <c:pt idx="2683">
                <c:v>0.13971000000000003</c:v>
              </c:pt>
              <c:pt idx="2684">
                <c:v>0.13976000000000002</c:v>
              </c:pt>
              <c:pt idx="2685">
                <c:v>0.13980999999999999</c:v>
              </c:pt>
              <c:pt idx="2686">
                <c:v>0.13986000000000001</c:v>
              </c:pt>
              <c:pt idx="2687">
                <c:v>0.13992000000000002</c:v>
              </c:pt>
              <c:pt idx="2688">
                <c:v>0.13997000000000001</c:v>
              </c:pt>
              <c:pt idx="2689">
                <c:v>0.14002000000000001</c:v>
              </c:pt>
              <c:pt idx="2690">
                <c:v>0.14007</c:v>
              </c:pt>
              <c:pt idx="2691">
                <c:v>0.14011999999999999</c:v>
              </c:pt>
              <c:pt idx="2692">
                <c:v>0.14018</c:v>
              </c:pt>
              <c:pt idx="2693">
                <c:v>0.14022999999999999</c:v>
              </c:pt>
              <c:pt idx="2694">
                <c:v>0.14027999999999999</c:v>
              </c:pt>
              <c:pt idx="2695">
                <c:v>0.14033000000000001</c:v>
              </c:pt>
              <c:pt idx="2696">
                <c:v>0.14038</c:v>
              </c:pt>
              <c:pt idx="2697">
                <c:v>0.14044000000000004</c:v>
              </c:pt>
              <c:pt idx="2698">
                <c:v>0.14049000000000003</c:v>
              </c:pt>
              <c:pt idx="2699">
                <c:v>0.14054000000000003</c:v>
              </c:pt>
              <c:pt idx="2700">
                <c:v>0.14058999999999999</c:v>
              </c:pt>
              <c:pt idx="2701">
                <c:v>0.14063999999999999</c:v>
              </c:pt>
              <c:pt idx="2702">
                <c:v>0.14069000000000001</c:v>
              </c:pt>
              <c:pt idx="2703">
                <c:v>0.14075000000000001</c:v>
              </c:pt>
              <c:pt idx="2704">
                <c:v>0.14080000000000001</c:v>
              </c:pt>
              <c:pt idx="2705">
                <c:v>0.14085</c:v>
              </c:pt>
              <c:pt idx="2706">
                <c:v>0.14091000000000004</c:v>
              </c:pt>
              <c:pt idx="2707">
                <c:v>0.14096000000000003</c:v>
              </c:pt>
              <c:pt idx="2708">
                <c:v>0.14101000000000002</c:v>
              </c:pt>
              <c:pt idx="2709">
                <c:v>0.14105999999999999</c:v>
              </c:pt>
              <c:pt idx="2710">
                <c:v>0.14111000000000001</c:v>
              </c:pt>
              <c:pt idx="2711">
                <c:v>0.14116000000000001</c:v>
              </c:pt>
              <c:pt idx="2712">
                <c:v>0.14122000000000001</c:v>
              </c:pt>
              <c:pt idx="2713">
                <c:v>0.14127000000000001</c:v>
              </c:pt>
              <c:pt idx="2714">
                <c:v>0.14132</c:v>
              </c:pt>
              <c:pt idx="2715">
                <c:v>0.14137</c:v>
              </c:pt>
              <c:pt idx="2716">
                <c:v>0.14142000000000002</c:v>
              </c:pt>
              <c:pt idx="2717">
                <c:v>0.14147999999999999</c:v>
              </c:pt>
              <c:pt idx="2718">
                <c:v>0.14152999999999999</c:v>
              </c:pt>
              <c:pt idx="2719">
                <c:v>0.14158000000000001</c:v>
              </c:pt>
              <c:pt idx="2720">
                <c:v>0.14163000000000001</c:v>
              </c:pt>
              <c:pt idx="2721">
                <c:v>0.14168</c:v>
              </c:pt>
              <c:pt idx="2722">
                <c:v>0.14174000000000003</c:v>
              </c:pt>
              <c:pt idx="2723">
                <c:v>0.14179000000000003</c:v>
              </c:pt>
              <c:pt idx="2724">
                <c:v>0.14183999999999999</c:v>
              </c:pt>
              <c:pt idx="2725">
                <c:v>0.14188999999999999</c:v>
              </c:pt>
              <c:pt idx="2726">
                <c:v>0.14194000000000004</c:v>
              </c:pt>
              <c:pt idx="2727">
                <c:v>0.14200000000000002</c:v>
              </c:pt>
              <c:pt idx="2728">
                <c:v>0.14205000000000001</c:v>
              </c:pt>
              <c:pt idx="2729">
                <c:v>0.1421</c:v>
              </c:pt>
              <c:pt idx="2730">
                <c:v>0.14215</c:v>
              </c:pt>
              <c:pt idx="2731">
                <c:v>0.14221000000000003</c:v>
              </c:pt>
              <c:pt idx="2732">
                <c:v>0.14226000000000003</c:v>
              </c:pt>
              <c:pt idx="2733">
                <c:v>0.14230999999999999</c:v>
              </c:pt>
              <c:pt idx="2734">
                <c:v>0.14235999999999999</c:v>
              </c:pt>
              <c:pt idx="2735">
                <c:v>0.14241000000000004</c:v>
              </c:pt>
              <c:pt idx="2736">
                <c:v>0.14247000000000001</c:v>
              </c:pt>
              <c:pt idx="2737">
                <c:v>0.14252000000000001</c:v>
              </c:pt>
              <c:pt idx="2738">
                <c:v>0.14257</c:v>
              </c:pt>
              <c:pt idx="2739">
                <c:v>0.14262</c:v>
              </c:pt>
              <c:pt idx="2740">
                <c:v>0.14268</c:v>
              </c:pt>
              <c:pt idx="2741">
                <c:v>0.14273000000000002</c:v>
              </c:pt>
              <c:pt idx="2742">
                <c:v>0.14277999999999999</c:v>
              </c:pt>
              <c:pt idx="2743">
                <c:v>0.14283000000000001</c:v>
              </c:pt>
              <c:pt idx="2744">
                <c:v>0.14288000000000001</c:v>
              </c:pt>
              <c:pt idx="2745">
                <c:v>0.14294000000000004</c:v>
              </c:pt>
              <c:pt idx="2746">
                <c:v>0.14299000000000003</c:v>
              </c:pt>
              <c:pt idx="2747">
                <c:v>0.14304000000000003</c:v>
              </c:pt>
              <c:pt idx="2748">
                <c:v>0.14308999999999999</c:v>
              </c:pt>
              <c:pt idx="2749">
                <c:v>0.14313999999999999</c:v>
              </c:pt>
              <c:pt idx="2750">
                <c:v>0.14319999999999999</c:v>
              </c:pt>
              <c:pt idx="2751">
                <c:v>0.14325000000000002</c:v>
              </c:pt>
              <c:pt idx="2752">
                <c:v>0.14330000000000001</c:v>
              </c:pt>
              <c:pt idx="2753">
                <c:v>0.14335000000000001</c:v>
              </c:pt>
              <c:pt idx="2754">
                <c:v>0.14341000000000004</c:v>
              </c:pt>
              <c:pt idx="2755">
                <c:v>0.14346000000000003</c:v>
              </c:pt>
              <c:pt idx="2756">
                <c:v>0.14351000000000003</c:v>
              </c:pt>
              <c:pt idx="2757">
                <c:v>0.14355999999999999</c:v>
              </c:pt>
              <c:pt idx="2758">
                <c:v>0.14360999999999999</c:v>
              </c:pt>
              <c:pt idx="2759">
                <c:v>0.14366999999999999</c:v>
              </c:pt>
              <c:pt idx="2760">
                <c:v>0.14372000000000001</c:v>
              </c:pt>
              <c:pt idx="2761">
                <c:v>0.14377000000000001</c:v>
              </c:pt>
              <c:pt idx="2762">
                <c:v>0.14382</c:v>
              </c:pt>
              <c:pt idx="2763">
                <c:v>0.14387</c:v>
              </c:pt>
              <c:pt idx="2764">
                <c:v>0.14393000000000003</c:v>
              </c:pt>
              <c:pt idx="2765">
                <c:v>0.14398000000000002</c:v>
              </c:pt>
              <c:pt idx="2766">
                <c:v>0.14402999999999999</c:v>
              </c:pt>
              <c:pt idx="2767">
                <c:v>0.14408000000000001</c:v>
              </c:pt>
              <c:pt idx="2768">
                <c:v>0.14413999999999999</c:v>
              </c:pt>
              <c:pt idx="2769">
                <c:v>0.14419000000000001</c:v>
              </c:pt>
              <c:pt idx="2770">
                <c:v>0.14424000000000003</c:v>
              </c:pt>
              <c:pt idx="2771">
                <c:v>0.14429000000000003</c:v>
              </c:pt>
              <c:pt idx="2772">
                <c:v>0.14434000000000002</c:v>
              </c:pt>
              <c:pt idx="2773">
                <c:v>0.14438999999999999</c:v>
              </c:pt>
              <c:pt idx="2774">
                <c:v>0.14445000000000002</c:v>
              </c:pt>
              <c:pt idx="2775">
                <c:v>0.14450000000000002</c:v>
              </c:pt>
              <c:pt idx="2776">
                <c:v>0.14455000000000001</c:v>
              </c:pt>
              <c:pt idx="2777">
                <c:v>0.14460000000000001</c:v>
              </c:pt>
              <c:pt idx="2778">
                <c:v>0.14465</c:v>
              </c:pt>
              <c:pt idx="2779">
                <c:v>0.14471000000000003</c:v>
              </c:pt>
              <c:pt idx="2780">
                <c:v>0.14476000000000003</c:v>
              </c:pt>
              <c:pt idx="2781">
                <c:v>0.14480999999999999</c:v>
              </c:pt>
              <c:pt idx="2782">
                <c:v>0.14485999999999999</c:v>
              </c:pt>
              <c:pt idx="2783">
                <c:v>0.14491000000000004</c:v>
              </c:pt>
              <c:pt idx="2784">
                <c:v>0.14497000000000002</c:v>
              </c:pt>
              <c:pt idx="2785">
                <c:v>0.14502000000000001</c:v>
              </c:pt>
              <c:pt idx="2786">
                <c:v>0.14507</c:v>
              </c:pt>
              <c:pt idx="2787">
                <c:v>0.14512</c:v>
              </c:pt>
              <c:pt idx="2788">
                <c:v>0.14518</c:v>
              </c:pt>
              <c:pt idx="2789">
                <c:v>0.14523000000000003</c:v>
              </c:pt>
              <c:pt idx="2790">
                <c:v>0.14527999999999999</c:v>
              </c:pt>
              <c:pt idx="2791">
                <c:v>0.14532999999999999</c:v>
              </c:pt>
              <c:pt idx="2792">
                <c:v>0.14538000000000001</c:v>
              </c:pt>
              <c:pt idx="2793">
                <c:v>0.14544000000000004</c:v>
              </c:pt>
              <c:pt idx="2794">
                <c:v>0.14549000000000004</c:v>
              </c:pt>
              <c:pt idx="2795">
                <c:v>0.14554000000000003</c:v>
              </c:pt>
              <c:pt idx="2796">
                <c:v>0.14559000000000002</c:v>
              </c:pt>
              <c:pt idx="2797">
                <c:v>0.14563999999999999</c:v>
              </c:pt>
              <c:pt idx="2798">
                <c:v>0.14570000000000002</c:v>
              </c:pt>
              <c:pt idx="2799">
                <c:v>0.14575000000000002</c:v>
              </c:pt>
              <c:pt idx="2800">
                <c:v>0.14580000000000001</c:v>
              </c:pt>
              <c:pt idx="2801">
                <c:v>0.14585000000000001</c:v>
              </c:pt>
              <c:pt idx="2802">
                <c:v>0.14591000000000004</c:v>
              </c:pt>
              <c:pt idx="2803">
                <c:v>0.14596000000000003</c:v>
              </c:pt>
              <c:pt idx="2804">
                <c:v>0.14601000000000003</c:v>
              </c:pt>
              <c:pt idx="2805">
                <c:v>0.14606000000000002</c:v>
              </c:pt>
              <c:pt idx="2806">
                <c:v>0.14610999999999999</c:v>
              </c:pt>
              <c:pt idx="2807">
                <c:v>0.14616999999999999</c:v>
              </c:pt>
              <c:pt idx="2808">
                <c:v>0.14621000000000003</c:v>
              </c:pt>
              <c:pt idx="2809">
                <c:v>0.14627000000000001</c:v>
              </c:pt>
              <c:pt idx="2810">
                <c:v>0.14632000000000001</c:v>
              </c:pt>
              <c:pt idx="2811">
                <c:v>0.14637</c:v>
              </c:pt>
              <c:pt idx="2812">
                <c:v>0.14642000000000002</c:v>
              </c:pt>
              <c:pt idx="2813">
                <c:v>0.14648000000000003</c:v>
              </c:pt>
              <c:pt idx="2814">
                <c:v>0.14652999999999999</c:v>
              </c:pt>
              <c:pt idx="2815">
                <c:v>0.14657999999999999</c:v>
              </c:pt>
              <c:pt idx="2816">
                <c:v>0.14663999999999999</c:v>
              </c:pt>
              <c:pt idx="2817">
                <c:v>0.14668</c:v>
              </c:pt>
              <c:pt idx="2818">
                <c:v>0.14674000000000004</c:v>
              </c:pt>
              <c:pt idx="2819">
                <c:v>0.14679000000000003</c:v>
              </c:pt>
              <c:pt idx="2820">
                <c:v>0.14684000000000003</c:v>
              </c:pt>
              <c:pt idx="2821">
                <c:v>0.14688999999999999</c:v>
              </c:pt>
              <c:pt idx="2822">
                <c:v>0.14694000000000002</c:v>
              </c:pt>
              <c:pt idx="2823">
                <c:v>0.14700000000000002</c:v>
              </c:pt>
              <c:pt idx="2824">
                <c:v>0.14705000000000001</c:v>
              </c:pt>
              <c:pt idx="2825">
                <c:v>0.14710000000000001</c:v>
              </c:pt>
              <c:pt idx="2826">
                <c:v>0.14715</c:v>
              </c:pt>
              <c:pt idx="2827">
                <c:v>0.14721000000000004</c:v>
              </c:pt>
              <c:pt idx="2828">
                <c:v>0.14726000000000003</c:v>
              </c:pt>
              <c:pt idx="2829">
                <c:v>0.14731000000000002</c:v>
              </c:pt>
              <c:pt idx="2830">
                <c:v>0.14735999999999999</c:v>
              </c:pt>
              <c:pt idx="2831">
                <c:v>0.14741000000000004</c:v>
              </c:pt>
              <c:pt idx="2832">
                <c:v>0.14747000000000002</c:v>
              </c:pt>
              <c:pt idx="2833">
                <c:v>0.14752000000000001</c:v>
              </c:pt>
              <c:pt idx="2834">
                <c:v>0.14757000000000001</c:v>
              </c:pt>
              <c:pt idx="2835">
                <c:v>0.14762</c:v>
              </c:pt>
              <c:pt idx="2836">
                <c:v>0.14767</c:v>
              </c:pt>
              <c:pt idx="2837">
                <c:v>0.14773000000000003</c:v>
              </c:pt>
              <c:pt idx="2838">
                <c:v>0.14777999999999999</c:v>
              </c:pt>
              <c:pt idx="2839">
                <c:v>0.14782999999999999</c:v>
              </c:pt>
              <c:pt idx="2840">
                <c:v>0.14788000000000001</c:v>
              </c:pt>
              <c:pt idx="2841">
                <c:v>0.14793000000000003</c:v>
              </c:pt>
              <c:pt idx="2842">
                <c:v>0.14799000000000004</c:v>
              </c:pt>
              <c:pt idx="2843">
                <c:v>0.14804000000000003</c:v>
              </c:pt>
              <c:pt idx="2844">
                <c:v>0.14809000000000003</c:v>
              </c:pt>
              <c:pt idx="2845">
                <c:v>0.14813999999999999</c:v>
              </c:pt>
              <c:pt idx="2846">
                <c:v>0.14820000000000003</c:v>
              </c:pt>
              <c:pt idx="2847">
                <c:v>0.14825000000000002</c:v>
              </c:pt>
              <c:pt idx="2848">
                <c:v>0.14830000000000002</c:v>
              </c:pt>
              <c:pt idx="2849">
                <c:v>0.14835000000000001</c:v>
              </c:pt>
              <c:pt idx="2850">
                <c:v>0.14840000000000003</c:v>
              </c:pt>
              <c:pt idx="2851">
                <c:v>0.14846000000000004</c:v>
              </c:pt>
              <c:pt idx="2852">
                <c:v>0.14851000000000003</c:v>
              </c:pt>
              <c:pt idx="2853">
                <c:v>0.14856000000000003</c:v>
              </c:pt>
              <c:pt idx="2854">
                <c:v>0.14860999999999999</c:v>
              </c:pt>
              <c:pt idx="2855">
                <c:v>0.14867</c:v>
              </c:pt>
              <c:pt idx="2856">
                <c:v>0.14872000000000002</c:v>
              </c:pt>
              <c:pt idx="2857">
                <c:v>0.14877000000000001</c:v>
              </c:pt>
              <c:pt idx="2858">
                <c:v>0.14882000000000001</c:v>
              </c:pt>
              <c:pt idx="2859">
                <c:v>0.14887</c:v>
              </c:pt>
              <c:pt idx="2860">
                <c:v>0.14893000000000003</c:v>
              </c:pt>
              <c:pt idx="2861">
                <c:v>0.14898000000000003</c:v>
              </c:pt>
              <c:pt idx="2862">
                <c:v>0.14903000000000002</c:v>
              </c:pt>
              <c:pt idx="2863">
                <c:v>0.14907999999999999</c:v>
              </c:pt>
              <c:pt idx="2864">
                <c:v>0.14913000000000001</c:v>
              </c:pt>
              <c:pt idx="2865">
                <c:v>0.14918999999999999</c:v>
              </c:pt>
              <c:pt idx="2866">
                <c:v>0.14924000000000004</c:v>
              </c:pt>
              <c:pt idx="2867">
                <c:v>0.14929000000000003</c:v>
              </c:pt>
              <c:pt idx="2868">
                <c:v>0.14934000000000003</c:v>
              </c:pt>
              <c:pt idx="2869">
                <c:v>0.14940000000000003</c:v>
              </c:pt>
              <c:pt idx="2870">
                <c:v>0.14945000000000003</c:v>
              </c:pt>
              <c:pt idx="2871">
                <c:v>0.14950000000000002</c:v>
              </c:pt>
              <c:pt idx="2872">
                <c:v>0.14955000000000002</c:v>
              </c:pt>
              <c:pt idx="2873">
                <c:v>0.14960000000000001</c:v>
              </c:pt>
              <c:pt idx="2874">
                <c:v>0.14965000000000001</c:v>
              </c:pt>
              <c:pt idx="2875">
                <c:v>0.14971000000000004</c:v>
              </c:pt>
              <c:pt idx="2876">
                <c:v>0.14976000000000003</c:v>
              </c:pt>
              <c:pt idx="2877">
                <c:v>0.14981000000000003</c:v>
              </c:pt>
              <c:pt idx="2878">
                <c:v>0.14985999999999999</c:v>
              </c:pt>
              <c:pt idx="2879">
                <c:v>0.14991000000000002</c:v>
              </c:pt>
              <c:pt idx="2880">
                <c:v>0.14997000000000002</c:v>
              </c:pt>
              <c:pt idx="2881">
                <c:v>0.15002000000000001</c:v>
              </c:pt>
              <c:pt idx="2882">
                <c:v>0.15007000000000001</c:v>
              </c:pt>
              <c:pt idx="2883">
                <c:v>0.15012</c:v>
              </c:pt>
              <c:pt idx="2884">
                <c:v>0.15018000000000001</c:v>
              </c:pt>
              <c:pt idx="2885">
                <c:v>0.15023000000000003</c:v>
              </c:pt>
              <c:pt idx="2886">
                <c:v>0.15028000000000002</c:v>
              </c:pt>
              <c:pt idx="2887">
                <c:v>0.15032999999999999</c:v>
              </c:pt>
              <c:pt idx="2888">
                <c:v>0.15038000000000001</c:v>
              </c:pt>
              <c:pt idx="2889">
                <c:v>0.15044000000000002</c:v>
              </c:pt>
              <c:pt idx="2890">
                <c:v>0.15049000000000004</c:v>
              </c:pt>
              <c:pt idx="2891">
                <c:v>0.15054000000000003</c:v>
              </c:pt>
              <c:pt idx="2892">
                <c:v>0.15059000000000003</c:v>
              </c:pt>
              <c:pt idx="2893">
                <c:v>0.15064000000000002</c:v>
              </c:pt>
              <c:pt idx="2894">
                <c:v>0.15070000000000003</c:v>
              </c:pt>
              <c:pt idx="2895">
                <c:v>0.15075000000000002</c:v>
              </c:pt>
              <c:pt idx="2896">
                <c:v>0.15080000000000002</c:v>
              </c:pt>
              <c:pt idx="2897">
                <c:v>0.15085000000000001</c:v>
              </c:pt>
              <c:pt idx="2898">
                <c:v>0.15090000000000003</c:v>
              </c:pt>
              <c:pt idx="2899">
                <c:v>0.15096000000000004</c:v>
              </c:pt>
              <c:pt idx="2900">
                <c:v>0.15101000000000003</c:v>
              </c:pt>
              <c:pt idx="2901">
                <c:v>0.15106000000000003</c:v>
              </c:pt>
              <c:pt idx="2902">
                <c:v>0.15110999999999999</c:v>
              </c:pt>
              <c:pt idx="2903">
                <c:v>0.15117</c:v>
              </c:pt>
              <c:pt idx="2904">
                <c:v>0.15121000000000004</c:v>
              </c:pt>
              <c:pt idx="2905">
                <c:v>0.15127000000000002</c:v>
              </c:pt>
              <c:pt idx="2906">
                <c:v>0.15132000000000001</c:v>
              </c:pt>
              <c:pt idx="2907">
                <c:v>0.15137</c:v>
              </c:pt>
              <c:pt idx="2908">
                <c:v>0.15143000000000004</c:v>
              </c:pt>
              <c:pt idx="2909">
                <c:v>0.15148000000000003</c:v>
              </c:pt>
              <c:pt idx="2910">
                <c:v>0.15153000000000003</c:v>
              </c:pt>
              <c:pt idx="2911">
                <c:v>0.15157999999999999</c:v>
              </c:pt>
              <c:pt idx="2912">
                <c:v>0.15164000000000002</c:v>
              </c:pt>
              <c:pt idx="2913">
                <c:v>0.15168999999999999</c:v>
              </c:pt>
              <c:pt idx="2914">
                <c:v>0.15174000000000004</c:v>
              </c:pt>
              <c:pt idx="2915">
                <c:v>0.15179000000000004</c:v>
              </c:pt>
              <c:pt idx="2916">
                <c:v>0.15184000000000003</c:v>
              </c:pt>
              <c:pt idx="2917">
                <c:v>0.15190000000000003</c:v>
              </c:pt>
              <c:pt idx="2918">
                <c:v>0.15194000000000002</c:v>
              </c:pt>
              <c:pt idx="2919">
                <c:v>0.15200000000000002</c:v>
              </c:pt>
              <c:pt idx="2920">
                <c:v>0.15205000000000002</c:v>
              </c:pt>
              <c:pt idx="2921">
                <c:v>0.15210000000000001</c:v>
              </c:pt>
              <c:pt idx="2922">
                <c:v>0.15215999999999999</c:v>
              </c:pt>
              <c:pt idx="2923">
                <c:v>0.15221000000000004</c:v>
              </c:pt>
              <c:pt idx="2924">
                <c:v>0.15226000000000003</c:v>
              </c:pt>
              <c:pt idx="2925">
                <c:v>0.15231000000000003</c:v>
              </c:pt>
              <c:pt idx="2926">
                <c:v>0.15236000000000002</c:v>
              </c:pt>
              <c:pt idx="2927">
                <c:v>0.15241000000000002</c:v>
              </c:pt>
              <c:pt idx="2928">
                <c:v>0.15246000000000004</c:v>
              </c:pt>
              <c:pt idx="2929">
                <c:v>0.15252000000000002</c:v>
              </c:pt>
              <c:pt idx="2930">
                <c:v>0.15257000000000001</c:v>
              </c:pt>
              <c:pt idx="2931">
                <c:v>0.15262999999999999</c:v>
              </c:pt>
              <c:pt idx="2932">
                <c:v>0.15267</c:v>
              </c:pt>
              <c:pt idx="2933">
                <c:v>0.15273000000000003</c:v>
              </c:pt>
              <c:pt idx="2934">
                <c:v>0.15278000000000003</c:v>
              </c:pt>
              <c:pt idx="2935">
                <c:v>0.15282999999999999</c:v>
              </c:pt>
              <c:pt idx="2936">
                <c:v>0.15287999999999999</c:v>
              </c:pt>
              <c:pt idx="2937">
                <c:v>0.15293000000000004</c:v>
              </c:pt>
              <c:pt idx="2938">
                <c:v>0.15299000000000001</c:v>
              </c:pt>
              <c:pt idx="2939">
                <c:v>0.15304000000000004</c:v>
              </c:pt>
              <c:pt idx="2940">
                <c:v>0.15309000000000003</c:v>
              </c:pt>
              <c:pt idx="2941">
                <c:v>0.15314000000000003</c:v>
              </c:pt>
              <c:pt idx="2942">
                <c:v>0.15320000000000003</c:v>
              </c:pt>
              <c:pt idx="2943">
                <c:v>0.15325000000000003</c:v>
              </c:pt>
              <c:pt idx="2944">
                <c:v>0.15330000000000002</c:v>
              </c:pt>
              <c:pt idx="2945">
                <c:v>0.15335000000000001</c:v>
              </c:pt>
              <c:pt idx="2946">
                <c:v>0.15340000000000004</c:v>
              </c:pt>
              <c:pt idx="2947">
                <c:v>0.15346000000000004</c:v>
              </c:pt>
              <c:pt idx="2948">
                <c:v>0.15351000000000004</c:v>
              </c:pt>
              <c:pt idx="2949">
                <c:v>0.15356000000000003</c:v>
              </c:pt>
              <c:pt idx="2950">
                <c:v>0.15361000000000002</c:v>
              </c:pt>
              <c:pt idx="2951">
                <c:v>0.15365999999999999</c:v>
              </c:pt>
              <c:pt idx="2952">
                <c:v>0.15372000000000002</c:v>
              </c:pt>
              <c:pt idx="2953">
                <c:v>0.15377000000000002</c:v>
              </c:pt>
              <c:pt idx="2954">
                <c:v>0.15382000000000001</c:v>
              </c:pt>
              <c:pt idx="2955">
                <c:v>0.15387000000000001</c:v>
              </c:pt>
              <c:pt idx="2956">
                <c:v>0.15393000000000004</c:v>
              </c:pt>
              <c:pt idx="2957">
                <c:v>0.15398000000000003</c:v>
              </c:pt>
              <c:pt idx="2958">
                <c:v>0.15403000000000003</c:v>
              </c:pt>
              <c:pt idx="2959">
                <c:v>0.15407999999999999</c:v>
              </c:pt>
              <c:pt idx="2960">
                <c:v>0.15412999999999999</c:v>
              </c:pt>
              <c:pt idx="2961">
                <c:v>0.15418999999999999</c:v>
              </c:pt>
              <c:pt idx="2962">
                <c:v>0.15424000000000002</c:v>
              </c:pt>
              <c:pt idx="2963">
                <c:v>0.15429000000000004</c:v>
              </c:pt>
              <c:pt idx="2964">
                <c:v>0.15434000000000003</c:v>
              </c:pt>
              <c:pt idx="2965">
                <c:v>0.15439000000000003</c:v>
              </c:pt>
              <c:pt idx="2966">
                <c:v>0.15445000000000003</c:v>
              </c:pt>
              <c:pt idx="2967">
                <c:v>0.15450000000000003</c:v>
              </c:pt>
              <c:pt idx="2968">
                <c:v>0.15455000000000002</c:v>
              </c:pt>
              <c:pt idx="2969">
                <c:v>0.15460000000000002</c:v>
              </c:pt>
              <c:pt idx="2970">
                <c:v>0.15465999999999999</c:v>
              </c:pt>
              <c:pt idx="2971">
                <c:v>0.15471000000000001</c:v>
              </c:pt>
              <c:pt idx="2972">
                <c:v>0.15476000000000004</c:v>
              </c:pt>
              <c:pt idx="2973">
                <c:v>0.15481000000000003</c:v>
              </c:pt>
              <c:pt idx="2974">
                <c:v>0.15486000000000003</c:v>
              </c:pt>
              <c:pt idx="2975">
                <c:v>0.15492000000000003</c:v>
              </c:pt>
              <c:pt idx="2976">
                <c:v>0.15497000000000002</c:v>
              </c:pt>
              <c:pt idx="2977">
                <c:v>0.15502000000000002</c:v>
              </c:pt>
              <c:pt idx="2978">
                <c:v>0.15507000000000001</c:v>
              </c:pt>
              <c:pt idx="2979">
                <c:v>0.15512000000000001</c:v>
              </c:pt>
              <c:pt idx="2980">
                <c:v>0.15517</c:v>
              </c:pt>
              <c:pt idx="2981">
                <c:v>0.15523000000000003</c:v>
              </c:pt>
              <c:pt idx="2982">
                <c:v>0.15528000000000003</c:v>
              </c:pt>
              <c:pt idx="2983">
                <c:v>0.15533000000000002</c:v>
              </c:pt>
              <c:pt idx="2984">
                <c:v>0.15539000000000003</c:v>
              </c:pt>
              <c:pt idx="2985">
                <c:v>0.15544000000000002</c:v>
              </c:pt>
              <c:pt idx="2986">
                <c:v>0.15549000000000002</c:v>
              </c:pt>
              <c:pt idx="2987">
                <c:v>0.15554000000000004</c:v>
              </c:pt>
              <c:pt idx="2988">
                <c:v>0.15559000000000003</c:v>
              </c:pt>
              <c:pt idx="2989">
                <c:v>0.15564000000000003</c:v>
              </c:pt>
              <c:pt idx="2990">
                <c:v>0.15570000000000003</c:v>
              </c:pt>
              <c:pt idx="2991">
                <c:v>0.15575000000000003</c:v>
              </c:pt>
              <c:pt idx="2992">
                <c:v>0.15580000000000002</c:v>
              </c:pt>
              <c:pt idx="2993">
                <c:v>0.15585000000000002</c:v>
              </c:pt>
              <c:pt idx="2994">
                <c:v>0.15590000000000004</c:v>
              </c:pt>
              <c:pt idx="2995">
                <c:v>0.15596000000000002</c:v>
              </c:pt>
              <c:pt idx="2996">
                <c:v>0.15601000000000004</c:v>
              </c:pt>
              <c:pt idx="2997">
                <c:v>0.15606000000000003</c:v>
              </c:pt>
              <c:pt idx="2998">
                <c:v>0.15611000000000003</c:v>
              </c:pt>
              <c:pt idx="2999">
                <c:v>0.15617</c:v>
              </c:pt>
              <c:pt idx="3000">
                <c:v>0.15622000000000003</c:v>
              </c:pt>
              <c:pt idx="3001">
                <c:v>0.15627000000000002</c:v>
              </c:pt>
              <c:pt idx="3002">
                <c:v>0.15632000000000001</c:v>
              </c:pt>
              <c:pt idx="3003">
                <c:v>0.15637000000000001</c:v>
              </c:pt>
              <c:pt idx="3004">
                <c:v>0.15643000000000004</c:v>
              </c:pt>
              <c:pt idx="3005">
                <c:v>0.15648000000000004</c:v>
              </c:pt>
              <c:pt idx="3006">
                <c:v>0.15653000000000003</c:v>
              </c:pt>
              <c:pt idx="3007">
                <c:v>0.15658000000000002</c:v>
              </c:pt>
              <c:pt idx="3008">
                <c:v>0.15662999999999999</c:v>
              </c:pt>
              <c:pt idx="3009">
                <c:v>0.15669000000000002</c:v>
              </c:pt>
              <c:pt idx="3010">
                <c:v>0.15674000000000002</c:v>
              </c:pt>
              <c:pt idx="3011">
                <c:v>0.15679000000000004</c:v>
              </c:pt>
              <c:pt idx="3012">
                <c:v>0.15684000000000003</c:v>
              </c:pt>
              <c:pt idx="3013">
                <c:v>0.15689000000000003</c:v>
              </c:pt>
              <c:pt idx="3014">
                <c:v>0.15695000000000003</c:v>
              </c:pt>
              <c:pt idx="3015">
                <c:v>0.15700000000000003</c:v>
              </c:pt>
              <c:pt idx="3016">
                <c:v>0.15705000000000002</c:v>
              </c:pt>
              <c:pt idx="3017">
                <c:v>0.15710000000000002</c:v>
              </c:pt>
              <c:pt idx="3018">
                <c:v>0.15715999999999999</c:v>
              </c:pt>
              <c:pt idx="3019">
                <c:v>0.15720000000000003</c:v>
              </c:pt>
              <c:pt idx="3020">
                <c:v>0.15726000000000004</c:v>
              </c:pt>
              <c:pt idx="3021">
                <c:v>0.15731000000000003</c:v>
              </c:pt>
              <c:pt idx="3022">
                <c:v>0.15736000000000003</c:v>
              </c:pt>
              <c:pt idx="3023">
                <c:v>0.15742000000000003</c:v>
              </c:pt>
              <c:pt idx="3024">
                <c:v>0.15747000000000003</c:v>
              </c:pt>
              <c:pt idx="3025">
                <c:v>0.15752000000000002</c:v>
              </c:pt>
              <c:pt idx="3026">
                <c:v>0.15757000000000002</c:v>
              </c:pt>
              <c:pt idx="3027">
                <c:v>0.15762000000000001</c:v>
              </c:pt>
              <c:pt idx="3028">
                <c:v>0.15767</c:v>
              </c:pt>
              <c:pt idx="3029">
                <c:v>0.15773000000000004</c:v>
              </c:pt>
              <c:pt idx="3030">
                <c:v>0.15778000000000003</c:v>
              </c:pt>
              <c:pt idx="3031">
                <c:v>0.15783000000000003</c:v>
              </c:pt>
              <c:pt idx="3032">
                <c:v>0.15789000000000003</c:v>
              </c:pt>
              <c:pt idx="3033">
                <c:v>0.15793000000000001</c:v>
              </c:pt>
              <c:pt idx="3034">
                <c:v>0.15799000000000002</c:v>
              </c:pt>
              <c:pt idx="3035">
                <c:v>0.15804000000000004</c:v>
              </c:pt>
              <c:pt idx="3036">
                <c:v>0.15809000000000004</c:v>
              </c:pt>
              <c:pt idx="3037">
                <c:v>0.15814000000000003</c:v>
              </c:pt>
              <c:pt idx="3038">
                <c:v>0.15819000000000003</c:v>
              </c:pt>
              <c:pt idx="3039">
                <c:v>0.15825000000000003</c:v>
              </c:pt>
              <c:pt idx="3040">
                <c:v>0.15830000000000002</c:v>
              </c:pt>
              <c:pt idx="3041">
                <c:v>0.15835000000000002</c:v>
              </c:pt>
              <c:pt idx="3042">
                <c:v>0.15840000000000004</c:v>
              </c:pt>
              <c:pt idx="3043">
                <c:v>0.15846000000000002</c:v>
              </c:pt>
              <c:pt idx="3044">
                <c:v>0.15851000000000004</c:v>
              </c:pt>
              <c:pt idx="3045">
                <c:v>0.15856000000000003</c:v>
              </c:pt>
              <c:pt idx="3046">
                <c:v>0.15861000000000003</c:v>
              </c:pt>
              <c:pt idx="3047">
                <c:v>0.15866000000000002</c:v>
              </c:pt>
              <c:pt idx="3048">
                <c:v>0.15872000000000003</c:v>
              </c:pt>
              <c:pt idx="3049">
                <c:v>0.15877000000000002</c:v>
              </c:pt>
              <c:pt idx="3050">
                <c:v>0.15882000000000002</c:v>
              </c:pt>
              <c:pt idx="3051">
                <c:v>0.15887000000000001</c:v>
              </c:pt>
              <c:pt idx="3052">
                <c:v>0.15892000000000003</c:v>
              </c:pt>
              <c:pt idx="3053">
                <c:v>0.15898000000000004</c:v>
              </c:pt>
              <c:pt idx="3054">
                <c:v>0.15903000000000003</c:v>
              </c:pt>
              <c:pt idx="3055">
                <c:v>0.15908000000000003</c:v>
              </c:pt>
              <c:pt idx="3056">
                <c:v>0.15912999999999999</c:v>
              </c:pt>
              <c:pt idx="3057">
                <c:v>0.15919000000000003</c:v>
              </c:pt>
              <c:pt idx="3058">
                <c:v>0.15924000000000002</c:v>
              </c:pt>
              <c:pt idx="3059">
                <c:v>0.15929000000000001</c:v>
              </c:pt>
              <c:pt idx="3060">
                <c:v>0.15934000000000004</c:v>
              </c:pt>
              <c:pt idx="3061">
                <c:v>0.15939000000000003</c:v>
              </c:pt>
              <c:pt idx="3062">
                <c:v>0.15945000000000004</c:v>
              </c:pt>
              <c:pt idx="3063">
                <c:v>0.15950000000000003</c:v>
              </c:pt>
              <c:pt idx="3064">
                <c:v>0.15955000000000003</c:v>
              </c:pt>
              <c:pt idx="3065">
                <c:v>0.15960000000000002</c:v>
              </c:pt>
              <c:pt idx="3066">
                <c:v>0.15965000000000001</c:v>
              </c:pt>
              <c:pt idx="3067">
                <c:v>0.15971000000000002</c:v>
              </c:pt>
              <c:pt idx="3068">
                <c:v>0.15976000000000004</c:v>
              </c:pt>
              <c:pt idx="3069">
                <c:v>0.15981000000000004</c:v>
              </c:pt>
              <c:pt idx="3070">
                <c:v>0.15986000000000003</c:v>
              </c:pt>
              <c:pt idx="3071">
                <c:v>0.15992000000000003</c:v>
              </c:pt>
              <c:pt idx="3072">
                <c:v>0.15997000000000003</c:v>
              </c:pt>
              <c:pt idx="3073">
                <c:v>0.16002</c:v>
              </c:pt>
              <c:pt idx="3074">
                <c:v>0.16006999999999999</c:v>
              </c:pt>
              <c:pt idx="3075">
                <c:v>0.16011999999999998</c:v>
              </c:pt>
              <c:pt idx="3076">
                <c:v>0.16017999999999996</c:v>
              </c:pt>
              <c:pt idx="3077">
                <c:v>0.16023000000000001</c:v>
              </c:pt>
              <c:pt idx="3078">
                <c:v>0.16028000000000001</c:v>
              </c:pt>
              <c:pt idx="3079">
                <c:v>0.16033</c:v>
              </c:pt>
              <c:pt idx="3080">
                <c:v>0.16039</c:v>
              </c:pt>
              <c:pt idx="3081">
                <c:v>0.16044000000000003</c:v>
              </c:pt>
              <c:pt idx="3082">
                <c:v>0.16048999999999999</c:v>
              </c:pt>
              <c:pt idx="3083">
                <c:v>0.16053999999999999</c:v>
              </c:pt>
              <c:pt idx="3084">
                <c:v>0.16059000000000001</c:v>
              </c:pt>
              <c:pt idx="3085">
                <c:v>0.16064999999999999</c:v>
              </c:pt>
              <c:pt idx="3086">
                <c:v>0.16070000000000001</c:v>
              </c:pt>
              <c:pt idx="3087">
                <c:v>0.16075</c:v>
              </c:pt>
              <c:pt idx="3088">
                <c:v>0.1608</c:v>
              </c:pt>
              <c:pt idx="3089">
                <c:v>0.16084999999999999</c:v>
              </c:pt>
              <c:pt idx="3090">
                <c:v>0.16089999999999999</c:v>
              </c:pt>
              <c:pt idx="3091">
                <c:v>0.16095999999999999</c:v>
              </c:pt>
              <c:pt idx="3092">
                <c:v>0.16100999999999999</c:v>
              </c:pt>
              <c:pt idx="3093">
                <c:v>0.16106000000000001</c:v>
              </c:pt>
              <c:pt idx="3094">
                <c:v>0.16111</c:v>
              </c:pt>
              <c:pt idx="3095">
                <c:v>0.16116999999999998</c:v>
              </c:pt>
              <c:pt idx="3096">
                <c:v>0.16122</c:v>
              </c:pt>
              <c:pt idx="3097">
                <c:v>0.16127</c:v>
              </c:pt>
              <c:pt idx="3098">
                <c:v>0.16131999999999999</c:v>
              </c:pt>
              <c:pt idx="3099">
                <c:v>0.16136999999999999</c:v>
              </c:pt>
              <c:pt idx="3100">
                <c:v>0.16142999999999999</c:v>
              </c:pt>
              <c:pt idx="3101">
                <c:v>0.16148000000000001</c:v>
              </c:pt>
              <c:pt idx="3102">
                <c:v>0.16153000000000001</c:v>
              </c:pt>
              <c:pt idx="3103">
                <c:v>0.16158</c:v>
              </c:pt>
              <c:pt idx="3104">
                <c:v>0.16163</c:v>
              </c:pt>
              <c:pt idx="3105">
                <c:v>0.16169</c:v>
              </c:pt>
              <c:pt idx="3106">
                <c:v>0.16173999999999999</c:v>
              </c:pt>
              <c:pt idx="3107">
                <c:v>0.16178999999999999</c:v>
              </c:pt>
              <c:pt idx="3108">
                <c:v>0.16184000000000001</c:v>
              </c:pt>
              <c:pt idx="3109">
                <c:v>0.16189000000000001</c:v>
              </c:pt>
              <c:pt idx="3110">
                <c:v>0.16195000000000001</c:v>
              </c:pt>
              <c:pt idx="3111">
                <c:v>0.16200000000000001</c:v>
              </c:pt>
              <c:pt idx="3112">
                <c:v>0.16205</c:v>
              </c:pt>
              <c:pt idx="3113">
                <c:v>0.16209999999999999</c:v>
              </c:pt>
              <c:pt idx="3114">
                <c:v>0.16216</c:v>
              </c:pt>
              <c:pt idx="3115">
                <c:v>0.16220999999999999</c:v>
              </c:pt>
              <c:pt idx="3116">
                <c:v>0.16225999999999999</c:v>
              </c:pt>
              <c:pt idx="3117">
                <c:v>0.16231000000000001</c:v>
              </c:pt>
              <c:pt idx="3118">
                <c:v>0.16236</c:v>
              </c:pt>
              <c:pt idx="3119">
                <c:v>0.16242000000000001</c:v>
              </c:pt>
              <c:pt idx="3120">
                <c:v>0.16247</c:v>
              </c:pt>
              <c:pt idx="3121">
                <c:v>0.16252</c:v>
              </c:pt>
              <c:pt idx="3122">
                <c:v>0.16256999999999999</c:v>
              </c:pt>
              <c:pt idx="3123">
                <c:v>0.16261999999999999</c:v>
              </c:pt>
              <c:pt idx="3124">
                <c:v>0.16267999999999996</c:v>
              </c:pt>
              <c:pt idx="3125">
                <c:v>0.16273000000000001</c:v>
              </c:pt>
              <c:pt idx="3126">
                <c:v>0.16278000000000001</c:v>
              </c:pt>
              <c:pt idx="3127">
                <c:v>0.16283</c:v>
              </c:pt>
              <c:pt idx="3128">
                <c:v>0.16289000000000001</c:v>
              </c:pt>
              <c:pt idx="3129">
                <c:v>0.16292999999999999</c:v>
              </c:pt>
              <c:pt idx="3130">
                <c:v>0.16299000000000002</c:v>
              </c:pt>
              <c:pt idx="3131">
                <c:v>0.16303999999999999</c:v>
              </c:pt>
              <c:pt idx="3132">
                <c:v>0.16309000000000001</c:v>
              </c:pt>
              <c:pt idx="3133">
                <c:v>0.16314999999999999</c:v>
              </c:pt>
              <c:pt idx="3134">
                <c:v>0.16319</c:v>
              </c:pt>
              <c:pt idx="3135">
                <c:v>0.16325000000000001</c:v>
              </c:pt>
              <c:pt idx="3136">
                <c:v>0.1633</c:v>
              </c:pt>
              <c:pt idx="3137">
                <c:v>0.16335</c:v>
              </c:pt>
              <c:pt idx="3138">
                <c:v>0.16341000000000003</c:v>
              </c:pt>
              <c:pt idx="3139">
                <c:v>0.16345000000000001</c:v>
              </c:pt>
              <c:pt idx="3140">
                <c:v>0.16350999999999999</c:v>
              </c:pt>
              <c:pt idx="3141">
                <c:v>0.16356000000000001</c:v>
              </c:pt>
              <c:pt idx="3142">
                <c:v>0.16361000000000001</c:v>
              </c:pt>
              <c:pt idx="3143">
                <c:v>0.16366</c:v>
              </c:pt>
              <c:pt idx="3144">
                <c:v>0.16372</c:v>
              </c:pt>
              <c:pt idx="3145">
                <c:v>0.16377</c:v>
              </c:pt>
              <c:pt idx="3146">
                <c:v>0.16381999999999999</c:v>
              </c:pt>
              <c:pt idx="3147">
                <c:v>0.16388</c:v>
              </c:pt>
              <c:pt idx="3148">
                <c:v>0.16392000000000001</c:v>
              </c:pt>
              <c:pt idx="3149">
                <c:v>0.16397999999999999</c:v>
              </c:pt>
              <c:pt idx="3150">
                <c:v>0.16403000000000001</c:v>
              </c:pt>
              <c:pt idx="3151">
                <c:v>0.16408</c:v>
              </c:pt>
              <c:pt idx="3152">
                <c:v>0.16413</c:v>
              </c:pt>
              <c:pt idx="3153">
                <c:v>0.16419</c:v>
              </c:pt>
              <c:pt idx="3154">
                <c:v>0.16424000000000002</c:v>
              </c:pt>
              <c:pt idx="3155">
                <c:v>0.16428999999999999</c:v>
              </c:pt>
              <c:pt idx="3156">
                <c:v>0.16435</c:v>
              </c:pt>
              <c:pt idx="3157">
                <c:v>0.16439000000000001</c:v>
              </c:pt>
              <c:pt idx="3158">
                <c:v>0.16445000000000001</c:v>
              </c:pt>
              <c:pt idx="3159">
                <c:v>0.16450000000000001</c:v>
              </c:pt>
              <c:pt idx="3160">
                <c:v>0.16455</c:v>
              </c:pt>
              <c:pt idx="3161">
                <c:v>0.1646</c:v>
              </c:pt>
              <c:pt idx="3162">
                <c:v>0.16464999999999999</c:v>
              </c:pt>
              <c:pt idx="3163">
                <c:v>0.16471000000000002</c:v>
              </c:pt>
              <c:pt idx="3164">
                <c:v>0.16475999999999999</c:v>
              </c:pt>
              <c:pt idx="3165">
                <c:v>0.16481000000000001</c:v>
              </c:pt>
              <c:pt idx="3166">
                <c:v>0.16486000000000001</c:v>
              </c:pt>
              <c:pt idx="3167">
                <c:v>0.16492000000000001</c:v>
              </c:pt>
              <c:pt idx="3168">
                <c:v>0.16497000000000001</c:v>
              </c:pt>
              <c:pt idx="3169">
                <c:v>0.16502</c:v>
              </c:pt>
              <c:pt idx="3170">
                <c:v>0.16506999999999999</c:v>
              </c:pt>
              <c:pt idx="3171">
                <c:v>0.16511999999999999</c:v>
              </c:pt>
              <c:pt idx="3172">
                <c:v>0.16517999999999997</c:v>
              </c:pt>
              <c:pt idx="3173">
                <c:v>0.16522999999999999</c:v>
              </c:pt>
              <c:pt idx="3174">
                <c:v>0.16528000000000001</c:v>
              </c:pt>
              <c:pt idx="3175">
                <c:v>0.16533</c:v>
              </c:pt>
              <c:pt idx="3176">
                <c:v>0.16538</c:v>
              </c:pt>
              <c:pt idx="3177">
                <c:v>0.16544000000000003</c:v>
              </c:pt>
              <c:pt idx="3178">
                <c:v>0.16549000000000003</c:v>
              </c:pt>
              <c:pt idx="3179">
                <c:v>0.16553999999999999</c:v>
              </c:pt>
              <c:pt idx="3180">
                <c:v>0.16558999999999999</c:v>
              </c:pt>
              <c:pt idx="3181">
                <c:v>0.16564999999999999</c:v>
              </c:pt>
              <c:pt idx="3182">
                <c:v>0.16569999999999999</c:v>
              </c:pt>
              <c:pt idx="3183">
                <c:v>0.16575000000000001</c:v>
              </c:pt>
              <c:pt idx="3184">
                <c:v>0.1658</c:v>
              </c:pt>
              <c:pt idx="3185">
                <c:v>0.16585</c:v>
              </c:pt>
              <c:pt idx="3186">
                <c:v>0.16591000000000003</c:v>
              </c:pt>
              <c:pt idx="3187">
                <c:v>0.16596000000000002</c:v>
              </c:pt>
              <c:pt idx="3188">
                <c:v>0.16600999999999999</c:v>
              </c:pt>
              <c:pt idx="3189">
                <c:v>0.16606000000000001</c:v>
              </c:pt>
              <c:pt idx="3190">
                <c:v>0.16611000000000001</c:v>
              </c:pt>
              <c:pt idx="3191">
                <c:v>0.16616999999999998</c:v>
              </c:pt>
              <c:pt idx="3192">
                <c:v>0.16622000000000001</c:v>
              </c:pt>
              <c:pt idx="3193">
                <c:v>0.16627</c:v>
              </c:pt>
              <c:pt idx="3194">
                <c:v>0.16632</c:v>
              </c:pt>
              <c:pt idx="3195">
                <c:v>0.16638</c:v>
              </c:pt>
              <c:pt idx="3196">
                <c:v>0.16642999999999999</c:v>
              </c:pt>
              <c:pt idx="3197">
                <c:v>0.16647999999999999</c:v>
              </c:pt>
              <c:pt idx="3198">
                <c:v>0.16653000000000001</c:v>
              </c:pt>
              <c:pt idx="3199">
                <c:v>0.16658000000000001</c:v>
              </c:pt>
              <c:pt idx="3200">
                <c:v>0.16663</c:v>
              </c:pt>
              <c:pt idx="3201">
                <c:v>0.16669</c:v>
              </c:pt>
              <c:pt idx="3202">
                <c:v>0.16674000000000003</c:v>
              </c:pt>
              <c:pt idx="3203">
                <c:v>0.16678999999999999</c:v>
              </c:pt>
              <c:pt idx="3204">
                <c:v>0.16683999999999999</c:v>
              </c:pt>
              <c:pt idx="3205">
                <c:v>0.16689000000000001</c:v>
              </c:pt>
              <c:pt idx="3206">
                <c:v>0.16695000000000002</c:v>
              </c:pt>
              <c:pt idx="3207">
                <c:v>0.16700000000000001</c:v>
              </c:pt>
              <c:pt idx="3208">
                <c:v>0.16705</c:v>
              </c:pt>
              <c:pt idx="3209">
                <c:v>0.1671</c:v>
              </c:pt>
              <c:pt idx="3210">
                <c:v>0.16716</c:v>
              </c:pt>
              <c:pt idx="3211">
                <c:v>0.16721000000000003</c:v>
              </c:pt>
              <c:pt idx="3212">
                <c:v>0.16725999999999999</c:v>
              </c:pt>
              <c:pt idx="3213">
                <c:v>0.16730999999999999</c:v>
              </c:pt>
              <c:pt idx="3214">
                <c:v>0.16736000000000001</c:v>
              </c:pt>
              <c:pt idx="3215">
                <c:v>0.16741000000000003</c:v>
              </c:pt>
              <c:pt idx="3216">
                <c:v>0.16747000000000001</c:v>
              </c:pt>
              <c:pt idx="3217">
                <c:v>0.16752</c:v>
              </c:pt>
              <c:pt idx="3218">
                <c:v>0.16757</c:v>
              </c:pt>
              <c:pt idx="3219">
                <c:v>0.16761999999999999</c:v>
              </c:pt>
              <c:pt idx="3220">
                <c:v>0.16768</c:v>
              </c:pt>
              <c:pt idx="3221">
                <c:v>0.16772999999999999</c:v>
              </c:pt>
              <c:pt idx="3222">
                <c:v>0.16778000000000001</c:v>
              </c:pt>
              <c:pt idx="3223">
                <c:v>0.16783000000000001</c:v>
              </c:pt>
              <c:pt idx="3224">
                <c:v>0.16788</c:v>
              </c:pt>
              <c:pt idx="3225">
                <c:v>0.16794000000000003</c:v>
              </c:pt>
              <c:pt idx="3226">
                <c:v>0.16799000000000003</c:v>
              </c:pt>
              <c:pt idx="3227">
                <c:v>0.16803999999999999</c:v>
              </c:pt>
              <c:pt idx="3228">
                <c:v>0.16808999999999999</c:v>
              </c:pt>
              <c:pt idx="3229">
                <c:v>0.16814000000000001</c:v>
              </c:pt>
              <c:pt idx="3230">
                <c:v>0.16819999999999999</c:v>
              </c:pt>
              <c:pt idx="3231">
                <c:v>0.16825000000000001</c:v>
              </c:pt>
              <c:pt idx="3232">
                <c:v>0.16830000000000001</c:v>
              </c:pt>
              <c:pt idx="3233">
                <c:v>0.16835</c:v>
              </c:pt>
              <c:pt idx="3234">
                <c:v>0.16841000000000003</c:v>
              </c:pt>
              <c:pt idx="3235">
                <c:v>0.16846000000000003</c:v>
              </c:pt>
              <c:pt idx="3236">
                <c:v>0.16850999999999999</c:v>
              </c:pt>
              <c:pt idx="3237">
                <c:v>0.16855999999999999</c:v>
              </c:pt>
              <c:pt idx="3238">
                <c:v>0.16861000000000001</c:v>
              </c:pt>
              <c:pt idx="3239">
                <c:v>0.16866999999999999</c:v>
              </c:pt>
              <c:pt idx="3240">
                <c:v>0.16872000000000001</c:v>
              </c:pt>
              <c:pt idx="3241">
                <c:v>0.16877</c:v>
              </c:pt>
              <c:pt idx="3242">
                <c:v>0.16882</c:v>
              </c:pt>
              <c:pt idx="3243">
                <c:v>0.16888</c:v>
              </c:pt>
              <c:pt idx="3244">
                <c:v>0.16892000000000001</c:v>
              </c:pt>
              <c:pt idx="3245">
                <c:v>0.16897999999999999</c:v>
              </c:pt>
              <c:pt idx="3246">
                <c:v>0.16903000000000001</c:v>
              </c:pt>
              <c:pt idx="3247">
                <c:v>0.16908000000000001</c:v>
              </c:pt>
              <c:pt idx="3248">
                <c:v>0.16913</c:v>
              </c:pt>
              <c:pt idx="3249">
                <c:v>0.16919000000000001</c:v>
              </c:pt>
              <c:pt idx="3250">
                <c:v>0.16924000000000003</c:v>
              </c:pt>
              <c:pt idx="3251">
                <c:v>0.16929000000000002</c:v>
              </c:pt>
              <c:pt idx="3252">
                <c:v>0.16933999999999999</c:v>
              </c:pt>
              <c:pt idx="3253">
                <c:v>0.16939000000000001</c:v>
              </c:pt>
              <c:pt idx="3254">
                <c:v>0.16944000000000004</c:v>
              </c:pt>
              <c:pt idx="3255">
                <c:v>0.16950000000000001</c:v>
              </c:pt>
              <c:pt idx="3256">
                <c:v>0.16955000000000001</c:v>
              </c:pt>
              <c:pt idx="3257">
                <c:v>0.1696</c:v>
              </c:pt>
              <c:pt idx="3258">
                <c:v>0.16965</c:v>
              </c:pt>
              <c:pt idx="3259">
                <c:v>0.16971000000000003</c:v>
              </c:pt>
              <c:pt idx="3260">
                <c:v>0.16975999999999999</c:v>
              </c:pt>
              <c:pt idx="3261">
                <c:v>0.16980999999999999</c:v>
              </c:pt>
              <c:pt idx="3262">
                <c:v>0.16986000000000001</c:v>
              </c:pt>
              <c:pt idx="3263">
                <c:v>0.16991000000000003</c:v>
              </c:pt>
              <c:pt idx="3264">
                <c:v>0.16997000000000001</c:v>
              </c:pt>
              <c:pt idx="3265">
                <c:v>0.17002</c:v>
              </c:pt>
              <c:pt idx="3266">
                <c:v>0.17007</c:v>
              </c:pt>
              <c:pt idx="3267">
                <c:v>0.17011999999999999</c:v>
              </c:pt>
              <c:pt idx="3268">
                <c:v>0.17018</c:v>
              </c:pt>
              <c:pt idx="3269">
                <c:v>0.17022999999999999</c:v>
              </c:pt>
              <c:pt idx="3270">
                <c:v>0.17027999999999999</c:v>
              </c:pt>
              <c:pt idx="3271">
                <c:v>0.17033000000000001</c:v>
              </c:pt>
              <c:pt idx="3272">
                <c:v>0.17038</c:v>
              </c:pt>
              <c:pt idx="3273">
                <c:v>0.17044000000000004</c:v>
              </c:pt>
              <c:pt idx="3274">
                <c:v>0.17049000000000003</c:v>
              </c:pt>
              <c:pt idx="3275">
                <c:v>0.17054000000000002</c:v>
              </c:pt>
              <c:pt idx="3276">
                <c:v>0.17058999999999999</c:v>
              </c:pt>
              <c:pt idx="3277">
                <c:v>0.17063999999999999</c:v>
              </c:pt>
              <c:pt idx="3278">
                <c:v>0.17069999999999999</c:v>
              </c:pt>
              <c:pt idx="3279">
                <c:v>0.17075000000000001</c:v>
              </c:pt>
              <c:pt idx="3280">
                <c:v>0.17080000000000001</c:v>
              </c:pt>
              <c:pt idx="3281">
                <c:v>0.17085</c:v>
              </c:pt>
              <c:pt idx="3282">
                <c:v>0.17091000000000003</c:v>
              </c:pt>
              <c:pt idx="3283">
                <c:v>0.17096000000000003</c:v>
              </c:pt>
              <c:pt idx="3284">
                <c:v>0.17101000000000002</c:v>
              </c:pt>
              <c:pt idx="3285">
                <c:v>0.17105999999999999</c:v>
              </c:pt>
              <c:pt idx="3286">
                <c:v>0.17111000000000001</c:v>
              </c:pt>
              <c:pt idx="3287">
                <c:v>0.17116999999999999</c:v>
              </c:pt>
              <c:pt idx="3288">
                <c:v>0.17122000000000001</c:v>
              </c:pt>
              <c:pt idx="3289">
                <c:v>0.17127000000000001</c:v>
              </c:pt>
              <c:pt idx="3290">
                <c:v>0.17132</c:v>
              </c:pt>
              <c:pt idx="3291">
                <c:v>0.17136999999999999</c:v>
              </c:pt>
              <c:pt idx="3292">
                <c:v>0.17143000000000003</c:v>
              </c:pt>
              <c:pt idx="3293">
                <c:v>0.17147999999999999</c:v>
              </c:pt>
              <c:pt idx="3294">
                <c:v>0.17152999999999999</c:v>
              </c:pt>
              <c:pt idx="3295">
                <c:v>0.17158000000000001</c:v>
              </c:pt>
              <c:pt idx="3296">
                <c:v>0.17163999999999999</c:v>
              </c:pt>
              <c:pt idx="3297">
                <c:v>0.17169000000000001</c:v>
              </c:pt>
              <c:pt idx="3298">
                <c:v>0.17174000000000003</c:v>
              </c:pt>
              <c:pt idx="3299">
                <c:v>0.17179000000000003</c:v>
              </c:pt>
              <c:pt idx="3300">
                <c:v>0.17183999999999999</c:v>
              </c:pt>
              <c:pt idx="3301">
                <c:v>0.17190000000000003</c:v>
              </c:pt>
              <c:pt idx="3302">
                <c:v>0.17195000000000002</c:v>
              </c:pt>
              <c:pt idx="3303">
                <c:v>0.17200000000000001</c:v>
              </c:pt>
              <c:pt idx="3304">
                <c:v>0.17205000000000001</c:v>
              </c:pt>
              <c:pt idx="3305">
                <c:v>0.1721</c:v>
              </c:pt>
              <c:pt idx="3306">
                <c:v>0.17215</c:v>
              </c:pt>
              <c:pt idx="3307">
                <c:v>0.17221000000000003</c:v>
              </c:pt>
              <c:pt idx="3308">
                <c:v>0.17226000000000002</c:v>
              </c:pt>
              <c:pt idx="3309">
                <c:v>0.17230999999999999</c:v>
              </c:pt>
              <c:pt idx="3310">
                <c:v>0.17236000000000001</c:v>
              </c:pt>
              <c:pt idx="3311">
                <c:v>0.17241000000000004</c:v>
              </c:pt>
              <c:pt idx="3312">
                <c:v>0.17247000000000001</c:v>
              </c:pt>
              <c:pt idx="3313">
                <c:v>0.17252000000000001</c:v>
              </c:pt>
              <c:pt idx="3314">
                <c:v>0.17257</c:v>
              </c:pt>
              <c:pt idx="3315">
                <c:v>0.17262</c:v>
              </c:pt>
              <c:pt idx="3316">
                <c:v>0.17268</c:v>
              </c:pt>
              <c:pt idx="3317">
                <c:v>0.17272999999999999</c:v>
              </c:pt>
              <c:pt idx="3318">
                <c:v>0.17277999999999999</c:v>
              </c:pt>
              <c:pt idx="3319">
                <c:v>0.17283000000000001</c:v>
              </c:pt>
              <c:pt idx="3320">
                <c:v>0.17288000000000001</c:v>
              </c:pt>
              <c:pt idx="3321">
                <c:v>0.17294000000000004</c:v>
              </c:pt>
              <c:pt idx="3322">
                <c:v>0.17299000000000003</c:v>
              </c:pt>
              <c:pt idx="3323">
                <c:v>0.17304000000000003</c:v>
              </c:pt>
              <c:pt idx="3324">
                <c:v>0.17308999999999999</c:v>
              </c:pt>
              <c:pt idx="3325">
                <c:v>0.17313999999999999</c:v>
              </c:pt>
              <c:pt idx="3326">
                <c:v>0.17319999999999999</c:v>
              </c:pt>
              <c:pt idx="3327">
                <c:v>0.17325000000000002</c:v>
              </c:pt>
              <c:pt idx="3328">
                <c:v>0.17330000000000001</c:v>
              </c:pt>
              <c:pt idx="3329">
                <c:v>0.17335</c:v>
              </c:pt>
              <c:pt idx="3330">
                <c:v>0.17340000000000003</c:v>
              </c:pt>
              <c:pt idx="3331">
                <c:v>0.17346000000000003</c:v>
              </c:pt>
              <c:pt idx="3332">
                <c:v>0.17351000000000003</c:v>
              </c:pt>
              <c:pt idx="3333">
                <c:v>0.17355999999999999</c:v>
              </c:pt>
              <c:pt idx="3334">
                <c:v>0.17360999999999999</c:v>
              </c:pt>
              <c:pt idx="3335">
                <c:v>0.17366999999999999</c:v>
              </c:pt>
              <c:pt idx="3336">
                <c:v>0.17372000000000001</c:v>
              </c:pt>
              <c:pt idx="3337">
                <c:v>0.17377000000000001</c:v>
              </c:pt>
              <c:pt idx="3338">
                <c:v>0.17382</c:v>
              </c:pt>
              <c:pt idx="3339">
                <c:v>0.17387</c:v>
              </c:pt>
              <c:pt idx="3340">
                <c:v>0.17393000000000003</c:v>
              </c:pt>
              <c:pt idx="3341">
                <c:v>0.17398000000000002</c:v>
              </c:pt>
              <c:pt idx="3342">
                <c:v>0.17402999999999999</c:v>
              </c:pt>
              <c:pt idx="3343">
                <c:v>0.17408000000000001</c:v>
              </c:pt>
              <c:pt idx="3344">
                <c:v>0.17413999999999999</c:v>
              </c:pt>
              <c:pt idx="3345">
                <c:v>0.17418</c:v>
              </c:pt>
              <c:pt idx="3346">
                <c:v>0.17424000000000003</c:v>
              </c:pt>
              <c:pt idx="3347">
                <c:v>0.17429000000000003</c:v>
              </c:pt>
              <c:pt idx="3348">
                <c:v>0.17433999999999999</c:v>
              </c:pt>
              <c:pt idx="3349">
                <c:v>0.17440000000000003</c:v>
              </c:pt>
              <c:pt idx="3350">
                <c:v>0.17444000000000004</c:v>
              </c:pt>
              <c:pt idx="3351">
                <c:v>0.17450000000000002</c:v>
              </c:pt>
              <c:pt idx="3352">
                <c:v>0.17455000000000001</c:v>
              </c:pt>
              <c:pt idx="3353">
                <c:v>0.17460000000000001</c:v>
              </c:pt>
              <c:pt idx="3354">
                <c:v>0.17465</c:v>
              </c:pt>
              <c:pt idx="3355">
                <c:v>0.17471000000000003</c:v>
              </c:pt>
              <c:pt idx="3356">
                <c:v>0.17476000000000003</c:v>
              </c:pt>
              <c:pt idx="3357">
                <c:v>0.17480999999999999</c:v>
              </c:pt>
              <c:pt idx="3358">
                <c:v>0.17485999999999999</c:v>
              </c:pt>
              <c:pt idx="3359">
                <c:v>0.17491000000000004</c:v>
              </c:pt>
              <c:pt idx="3360">
                <c:v>0.17497000000000001</c:v>
              </c:pt>
              <c:pt idx="3361">
                <c:v>0.17502000000000001</c:v>
              </c:pt>
              <c:pt idx="3362">
                <c:v>0.17507</c:v>
              </c:pt>
              <c:pt idx="3363">
                <c:v>0.17512</c:v>
              </c:pt>
              <c:pt idx="3364">
                <c:v>0.17516999999999999</c:v>
              </c:pt>
              <c:pt idx="3365">
                <c:v>0.17523000000000002</c:v>
              </c:pt>
              <c:pt idx="3366">
                <c:v>0.17527999999999999</c:v>
              </c:pt>
              <c:pt idx="3367">
                <c:v>0.17533000000000001</c:v>
              </c:pt>
              <c:pt idx="3368">
                <c:v>0.17538000000000001</c:v>
              </c:pt>
              <c:pt idx="3369">
                <c:v>0.17544000000000004</c:v>
              </c:pt>
              <c:pt idx="3370">
                <c:v>0.17549000000000003</c:v>
              </c:pt>
              <c:pt idx="3371">
                <c:v>0.17554000000000003</c:v>
              </c:pt>
              <c:pt idx="3372">
                <c:v>0.17559000000000002</c:v>
              </c:pt>
              <c:pt idx="3373">
                <c:v>0.17563999999999999</c:v>
              </c:pt>
              <c:pt idx="3374">
                <c:v>0.17570000000000002</c:v>
              </c:pt>
              <c:pt idx="3375">
                <c:v>0.17575000000000002</c:v>
              </c:pt>
              <c:pt idx="3376">
                <c:v>0.17580000000000001</c:v>
              </c:pt>
              <c:pt idx="3377">
                <c:v>0.17585000000000001</c:v>
              </c:pt>
              <c:pt idx="3378">
                <c:v>0.17590000000000003</c:v>
              </c:pt>
              <c:pt idx="3379">
                <c:v>0.17596000000000003</c:v>
              </c:pt>
              <c:pt idx="3380">
                <c:v>0.17601000000000003</c:v>
              </c:pt>
              <c:pt idx="3381">
                <c:v>0.17605999999999999</c:v>
              </c:pt>
              <c:pt idx="3382">
                <c:v>0.17610999999999999</c:v>
              </c:pt>
              <c:pt idx="3383">
                <c:v>0.17616999999999999</c:v>
              </c:pt>
              <c:pt idx="3384">
                <c:v>0.17622000000000002</c:v>
              </c:pt>
              <c:pt idx="3385">
                <c:v>0.17627000000000001</c:v>
              </c:pt>
              <c:pt idx="3386">
                <c:v>0.17632</c:v>
              </c:pt>
              <c:pt idx="3387">
                <c:v>0.17637</c:v>
              </c:pt>
              <c:pt idx="3388">
                <c:v>0.17643000000000003</c:v>
              </c:pt>
              <c:pt idx="3389">
                <c:v>0.17648000000000003</c:v>
              </c:pt>
              <c:pt idx="3390">
                <c:v>0.17652999999999999</c:v>
              </c:pt>
              <c:pt idx="3391">
                <c:v>0.17657999999999999</c:v>
              </c:pt>
              <c:pt idx="3392">
                <c:v>0.17663000000000001</c:v>
              </c:pt>
              <c:pt idx="3393">
                <c:v>0.17669000000000001</c:v>
              </c:pt>
              <c:pt idx="3394">
                <c:v>0.17674000000000004</c:v>
              </c:pt>
              <c:pt idx="3395">
                <c:v>0.17679000000000003</c:v>
              </c:pt>
              <c:pt idx="3396">
                <c:v>0.17684000000000002</c:v>
              </c:pt>
              <c:pt idx="3397">
                <c:v>0.17690000000000003</c:v>
              </c:pt>
              <c:pt idx="3398">
                <c:v>0.17695000000000002</c:v>
              </c:pt>
              <c:pt idx="3399">
                <c:v>0.17700000000000002</c:v>
              </c:pt>
              <c:pt idx="3400">
                <c:v>0.17705000000000001</c:v>
              </c:pt>
              <c:pt idx="3401">
                <c:v>0.17710000000000001</c:v>
              </c:pt>
              <c:pt idx="3402">
                <c:v>0.17716000000000001</c:v>
              </c:pt>
              <c:pt idx="3403">
                <c:v>0.17721000000000003</c:v>
              </c:pt>
              <c:pt idx="3404">
                <c:v>0.17726000000000003</c:v>
              </c:pt>
              <c:pt idx="3405">
                <c:v>0.17731000000000002</c:v>
              </c:pt>
              <c:pt idx="3406">
                <c:v>0.17735999999999999</c:v>
              </c:pt>
              <c:pt idx="3407">
                <c:v>0.17741000000000004</c:v>
              </c:pt>
              <c:pt idx="3408">
                <c:v>0.17747000000000002</c:v>
              </c:pt>
              <c:pt idx="3409">
                <c:v>0.17752000000000001</c:v>
              </c:pt>
              <c:pt idx="3410">
                <c:v>0.17757000000000001</c:v>
              </c:pt>
              <c:pt idx="3411">
                <c:v>0.17762</c:v>
              </c:pt>
              <c:pt idx="3412">
                <c:v>0.17768</c:v>
              </c:pt>
              <c:pt idx="3413">
                <c:v>0.17773000000000003</c:v>
              </c:pt>
              <c:pt idx="3414">
                <c:v>0.17777999999999999</c:v>
              </c:pt>
              <c:pt idx="3415">
                <c:v>0.17782999999999999</c:v>
              </c:pt>
              <c:pt idx="3416">
                <c:v>0.17788000000000001</c:v>
              </c:pt>
              <c:pt idx="3417">
                <c:v>0.17794000000000001</c:v>
              </c:pt>
              <c:pt idx="3418">
                <c:v>0.17799000000000004</c:v>
              </c:pt>
              <c:pt idx="3419">
                <c:v>0.17804000000000003</c:v>
              </c:pt>
              <c:pt idx="3420">
                <c:v>0.17809000000000003</c:v>
              </c:pt>
              <c:pt idx="3421">
                <c:v>0.17815</c:v>
              </c:pt>
              <c:pt idx="3422">
                <c:v>0.17820000000000003</c:v>
              </c:pt>
              <c:pt idx="3423">
                <c:v>0.17825000000000002</c:v>
              </c:pt>
              <c:pt idx="3424">
                <c:v>0.17830000000000001</c:v>
              </c:pt>
              <c:pt idx="3425">
                <c:v>0.17835000000000001</c:v>
              </c:pt>
              <c:pt idx="3426">
                <c:v>0.17840000000000003</c:v>
              </c:pt>
              <c:pt idx="3427">
                <c:v>0.17846000000000004</c:v>
              </c:pt>
              <c:pt idx="3428">
                <c:v>0.17851000000000003</c:v>
              </c:pt>
              <c:pt idx="3429">
                <c:v>0.17856000000000002</c:v>
              </c:pt>
              <c:pt idx="3430">
                <c:v>0.17860999999999999</c:v>
              </c:pt>
              <c:pt idx="3431">
                <c:v>0.17867</c:v>
              </c:pt>
              <c:pt idx="3432">
                <c:v>0.17872000000000002</c:v>
              </c:pt>
              <c:pt idx="3433">
                <c:v>0.17877000000000001</c:v>
              </c:pt>
              <c:pt idx="3434">
                <c:v>0.17882000000000001</c:v>
              </c:pt>
              <c:pt idx="3435">
                <c:v>0.17887</c:v>
              </c:pt>
              <c:pt idx="3436">
                <c:v>0.17893000000000003</c:v>
              </c:pt>
              <c:pt idx="3437">
                <c:v>0.17898000000000003</c:v>
              </c:pt>
              <c:pt idx="3438">
                <c:v>0.17902999999999999</c:v>
              </c:pt>
              <c:pt idx="3439">
                <c:v>0.17907999999999999</c:v>
              </c:pt>
              <c:pt idx="3440">
                <c:v>0.17913000000000001</c:v>
              </c:pt>
              <c:pt idx="3441">
                <c:v>0.17918999999999999</c:v>
              </c:pt>
              <c:pt idx="3442">
                <c:v>0.17924000000000004</c:v>
              </c:pt>
              <c:pt idx="3443">
                <c:v>0.17929000000000003</c:v>
              </c:pt>
              <c:pt idx="3444">
                <c:v>0.17934000000000003</c:v>
              </c:pt>
              <c:pt idx="3445">
                <c:v>0.17940000000000003</c:v>
              </c:pt>
              <c:pt idx="3446">
                <c:v>0.17945000000000003</c:v>
              </c:pt>
              <c:pt idx="3447">
                <c:v>0.17950000000000002</c:v>
              </c:pt>
              <c:pt idx="3448">
                <c:v>0.17955000000000002</c:v>
              </c:pt>
              <c:pt idx="3449">
                <c:v>0.17960000000000001</c:v>
              </c:pt>
              <c:pt idx="3450">
                <c:v>0.17965999999999999</c:v>
              </c:pt>
              <c:pt idx="3451">
                <c:v>0.17971000000000004</c:v>
              </c:pt>
              <c:pt idx="3452">
                <c:v>0.17976000000000003</c:v>
              </c:pt>
              <c:pt idx="3453">
                <c:v>0.17981000000000003</c:v>
              </c:pt>
              <c:pt idx="3454">
                <c:v>0.17985999999999999</c:v>
              </c:pt>
              <c:pt idx="3455">
                <c:v>0.17991000000000001</c:v>
              </c:pt>
              <c:pt idx="3456">
                <c:v>0.17997000000000002</c:v>
              </c:pt>
              <c:pt idx="3457">
                <c:v>0.18002000000000001</c:v>
              </c:pt>
              <c:pt idx="3458">
                <c:v>0.18007000000000001</c:v>
              </c:pt>
              <c:pt idx="3459">
                <c:v>0.18013000000000001</c:v>
              </c:pt>
              <c:pt idx="3460">
                <c:v>0.18017</c:v>
              </c:pt>
              <c:pt idx="3461">
                <c:v>0.18023000000000003</c:v>
              </c:pt>
              <c:pt idx="3462">
                <c:v>0.18028000000000002</c:v>
              </c:pt>
              <c:pt idx="3463">
                <c:v>0.18032999999999999</c:v>
              </c:pt>
              <c:pt idx="3464">
                <c:v>0.18038000000000001</c:v>
              </c:pt>
              <c:pt idx="3465">
                <c:v>0.18043000000000003</c:v>
              </c:pt>
              <c:pt idx="3466">
                <c:v>0.18049000000000004</c:v>
              </c:pt>
              <c:pt idx="3467">
                <c:v>0.18054000000000003</c:v>
              </c:pt>
              <c:pt idx="3468">
                <c:v>0.18059000000000003</c:v>
              </c:pt>
              <c:pt idx="3469">
                <c:v>0.18064000000000002</c:v>
              </c:pt>
              <c:pt idx="3470">
                <c:v>0.18070000000000003</c:v>
              </c:pt>
              <c:pt idx="3471">
                <c:v>0.18075000000000002</c:v>
              </c:pt>
              <c:pt idx="3472">
                <c:v>0.18080000000000002</c:v>
              </c:pt>
              <c:pt idx="3473">
                <c:v>0.18085000000000001</c:v>
              </c:pt>
              <c:pt idx="3474">
                <c:v>0.18090000000000003</c:v>
              </c:pt>
              <c:pt idx="3475">
                <c:v>0.18096000000000004</c:v>
              </c:pt>
              <c:pt idx="3476">
                <c:v>0.18101000000000003</c:v>
              </c:pt>
              <c:pt idx="3477">
                <c:v>0.18106000000000003</c:v>
              </c:pt>
              <c:pt idx="3478">
                <c:v>0.18110999999999999</c:v>
              </c:pt>
              <c:pt idx="3479">
                <c:v>0.18115999999999999</c:v>
              </c:pt>
              <c:pt idx="3480">
                <c:v>0.18122000000000002</c:v>
              </c:pt>
              <c:pt idx="3481">
                <c:v>0.18127000000000001</c:v>
              </c:pt>
              <c:pt idx="3482">
                <c:v>0.18132000000000001</c:v>
              </c:pt>
              <c:pt idx="3483">
                <c:v>0.18137</c:v>
              </c:pt>
              <c:pt idx="3484">
                <c:v>0.18143000000000004</c:v>
              </c:pt>
              <c:pt idx="3485">
                <c:v>0.18148000000000003</c:v>
              </c:pt>
              <c:pt idx="3486">
                <c:v>0.18153000000000002</c:v>
              </c:pt>
              <c:pt idx="3487">
                <c:v>0.18157999999999999</c:v>
              </c:pt>
              <c:pt idx="3488">
                <c:v>0.18163000000000001</c:v>
              </c:pt>
              <c:pt idx="3489">
                <c:v>0.18168999999999999</c:v>
              </c:pt>
              <c:pt idx="3490">
                <c:v>0.18174000000000004</c:v>
              </c:pt>
              <c:pt idx="3491">
                <c:v>0.18179000000000003</c:v>
              </c:pt>
              <c:pt idx="3492">
                <c:v>0.18184000000000003</c:v>
              </c:pt>
              <c:pt idx="3493">
                <c:v>0.18189000000000002</c:v>
              </c:pt>
              <c:pt idx="3494">
                <c:v>0.18195000000000003</c:v>
              </c:pt>
              <c:pt idx="3495">
                <c:v>0.18200000000000002</c:v>
              </c:pt>
              <c:pt idx="3496">
                <c:v>0.18205000000000002</c:v>
              </c:pt>
              <c:pt idx="3497">
                <c:v>0.18210000000000001</c:v>
              </c:pt>
              <c:pt idx="3498">
                <c:v>0.18215999999999999</c:v>
              </c:pt>
              <c:pt idx="3499">
                <c:v>0.18221000000000004</c:v>
              </c:pt>
              <c:pt idx="3500">
                <c:v>0.18226000000000003</c:v>
              </c:pt>
              <c:pt idx="3501">
                <c:v>0.18231000000000003</c:v>
              </c:pt>
              <c:pt idx="3502">
                <c:v>0.18235999999999999</c:v>
              </c:pt>
              <c:pt idx="3503">
                <c:v>0.18242000000000003</c:v>
              </c:pt>
              <c:pt idx="3504">
                <c:v>0.18247000000000002</c:v>
              </c:pt>
              <c:pt idx="3505">
                <c:v>0.18252000000000002</c:v>
              </c:pt>
              <c:pt idx="3506">
                <c:v>0.18257000000000001</c:v>
              </c:pt>
              <c:pt idx="3507">
                <c:v>0.18262</c:v>
              </c:pt>
              <c:pt idx="3508">
                <c:v>0.18268000000000001</c:v>
              </c:pt>
              <c:pt idx="3509">
                <c:v>0.18273000000000003</c:v>
              </c:pt>
              <c:pt idx="3510">
                <c:v>0.18278000000000003</c:v>
              </c:pt>
              <c:pt idx="3511">
                <c:v>0.18282999999999999</c:v>
              </c:pt>
              <c:pt idx="3512">
                <c:v>0.18289000000000002</c:v>
              </c:pt>
              <c:pt idx="3513">
                <c:v>0.18294000000000002</c:v>
              </c:pt>
              <c:pt idx="3514">
                <c:v>0.18299000000000004</c:v>
              </c:pt>
              <c:pt idx="3515">
                <c:v>0.18304000000000004</c:v>
              </c:pt>
              <c:pt idx="3516">
                <c:v>0.18309000000000003</c:v>
              </c:pt>
              <c:pt idx="3517">
                <c:v>0.18315000000000001</c:v>
              </c:pt>
              <c:pt idx="3518">
                <c:v>0.18320000000000003</c:v>
              </c:pt>
              <c:pt idx="3519">
                <c:v>0.18325000000000002</c:v>
              </c:pt>
              <c:pt idx="3520">
                <c:v>0.18330000000000002</c:v>
              </c:pt>
              <c:pt idx="3521">
                <c:v>0.18335000000000001</c:v>
              </c:pt>
              <c:pt idx="3522">
                <c:v>0.18340000000000004</c:v>
              </c:pt>
              <c:pt idx="3523">
                <c:v>0.18346000000000004</c:v>
              </c:pt>
              <c:pt idx="3524">
                <c:v>0.18351000000000003</c:v>
              </c:pt>
              <c:pt idx="3525">
                <c:v>0.18356000000000003</c:v>
              </c:pt>
              <c:pt idx="3526">
                <c:v>0.18361000000000002</c:v>
              </c:pt>
              <c:pt idx="3527">
                <c:v>0.18365999999999999</c:v>
              </c:pt>
              <c:pt idx="3528">
                <c:v>0.18372000000000002</c:v>
              </c:pt>
              <c:pt idx="3529">
                <c:v>0.18377000000000002</c:v>
              </c:pt>
              <c:pt idx="3530">
                <c:v>0.18382000000000001</c:v>
              </c:pt>
              <c:pt idx="3531">
                <c:v>0.18387000000000001</c:v>
              </c:pt>
              <c:pt idx="3532">
                <c:v>0.18393000000000004</c:v>
              </c:pt>
              <c:pt idx="3533">
                <c:v>0.18398000000000003</c:v>
              </c:pt>
              <c:pt idx="3534">
                <c:v>0.18403000000000003</c:v>
              </c:pt>
              <c:pt idx="3535">
                <c:v>0.18407999999999999</c:v>
              </c:pt>
              <c:pt idx="3536">
                <c:v>0.18412999999999999</c:v>
              </c:pt>
              <c:pt idx="3537">
                <c:v>0.18418999999999999</c:v>
              </c:pt>
              <c:pt idx="3538">
                <c:v>0.18424000000000001</c:v>
              </c:pt>
              <c:pt idx="3539">
                <c:v>0.18429000000000004</c:v>
              </c:pt>
              <c:pt idx="3540">
                <c:v>0.18434000000000003</c:v>
              </c:pt>
              <c:pt idx="3541">
                <c:v>0.18439000000000003</c:v>
              </c:pt>
              <c:pt idx="3542">
                <c:v>0.18445000000000003</c:v>
              </c:pt>
              <c:pt idx="3543">
                <c:v>0.18450000000000003</c:v>
              </c:pt>
              <c:pt idx="3544">
                <c:v>0.18455000000000002</c:v>
              </c:pt>
              <c:pt idx="3545">
                <c:v>0.18460000000000001</c:v>
              </c:pt>
              <c:pt idx="3546">
                <c:v>0.18465999999999999</c:v>
              </c:pt>
              <c:pt idx="3547">
                <c:v>0.18471000000000004</c:v>
              </c:pt>
              <c:pt idx="3548">
                <c:v>0.18476000000000004</c:v>
              </c:pt>
              <c:pt idx="3549">
                <c:v>0.18481000000000003</c:v>
              </c:pt>
              <c:pt idx="3550">
                <c:v>0.18486000000000002</c:v>
              </c:pt>
              <c:pt idx="3551">
                <c:v>0.18492000000000003</c:v>
              </c:pt>
              <c:pt idx="3552">
                <c:v>0.18497000000000002</c:v>
              </c:pt>
              <c:pt idx="3553">
                <c:v>0.18502000000000002</c:v>
              </c:pt>
              <c:pt idx="3554">
                <c:v>0.18507000000000001</c:v>
              </c:pt>
              <c:pt idx="3555">
                <c:v>0.18512000000000001</c:v>
              </c:pt>
              <c:pt idx="3556">
                <c:v>0.18517</c:v>
              </c:pt>
              <c:pt idx="3557">
                <c:v>0.18523000000000003</c:v>
              </c:pt>
              <c:pt idx="3558">
                <c:v>0.18528000000000003</c:v>
              </c:pt>
              <c:pt idx="3559">
                <c:v>0.18532999999999999</c:v>
              </c:pt>
              <c:pt idx="3560">
                <c:v>0.18539000000000003</c:v>
              </c:pt>
              <c:pt idx="3561">
                <c:v>0.18543000000000004</c:v>
              </c:pt>
              <c:pt idx="3562">
                <c:v>0.18549000000000002</c:v>
              </c:pt>
              <c:pt idx="3563">
                <c:v>0.18554000000000004</c:v>
              </c:pt>
              <c:pt idx="3564">
                <c:v>0.18559000000000003</c:v>
              </c:pt>
              <c:pt idx="3565">
                <c:v>0.18564000000000003</c:v>
              </c:pt>
              <c:pt idx="3566">
                <c:v>0.18570000000000003</c:v>
              </c:pt>
              <c:pt idx="3567">
                <c:v>0.18575000000000003</c:v>
              </c:pt>
              <c:pt idx="3568">
                <c:v>0.18580000000000002</c:v>
              </c:pt>
              <c:pt idx="3569">
                <c:v>0.18585000000000002</c:v>
              </c:pt>
              <c:pt idx="3570">
                <c:v>0.18590000000000004</c:v>
              </c:pt>
              <c:pt idx="3571">
                <c:v>0.18596000000000001</c:v>
              </c:pt>
              <c:pt idx="3572">
                <c:v>0.18601000000000004</c:v>
              </c:pt>
              <c:pt idx="3573">
                <c:v>0.18606000000000003</c:v>
              </c:pt>
              <c:pt idx="3574">
                <c:v>0.18611000000000003</c:v>
              </c:pt>
              <c:pt idx="3575">
                <c:v>0.18615999999999999</c:v>
              </c:pt>
              <c:pt idx="3576">
                <c:v>0.18622000000000002</c:v>
              </c:pt>
              <c:pt idx="3577">
                <c:v>0.18627000000000002</c:v>
              </c:pt>
              <c:pt idx="3578">
                <c:v>0.18632000000000001</c:v>
              </c:pt>
              <c:pt idx="3579">
                <c:v>0.18637000000000001</c:v>
              </c:pt>
              <c:pt idx="3580">
                <c:v>0.18642000000000003</c:v>
              </c:pt>
              <c:pt idx="3581">
                <c:v>0.18648000000000003</c:v>
              </c:pt>
              <c:pt idx="3582">
                <c:v>0.18653000000000003</c:v>
              </c:pt>
              <c:pt idx="3583">
                <c:v>0.18658000000000002</c:v>
              </c:pt>
              <c:pt idx="3584">
                <c:v>0.18662999999999999</c:v>
              </c:pt>
              <c:pt idx="3585">
                <c:v>0.18668999999999999</c:v>
              </c:pt>
              <c:pt idx="3586">
                <c:v>0.18674000000000002</c:v>
              </c:pt>
              <c:pt idx="3587">
                <c:v>0.18679000000000004</c:v>
              </c:pt>
              <c:pt idx="3588">
                <c:v>0.18684000000000003</c:v>
              </c:pt>
              <c:pt idx="3589">
                <c:v>0.18689000000000003</c:v>
              </c:pt>
              <c:pt idx="3590">
                <c:v>0.18695000000000003</c:v>
              </c:pt>
              <c:pt idx="3591">
                <c:v>0.18700000000000003</c:v>
              </c:pt>
              <c:pt idx="3592">
                <c:v>0.18705000000000002</c:v>
              </c:pt>
              <c:pt idx="3593">
                <c:v>0.18710000000000002</c:v>
              </c:pt>
              <c:pt idx="3594">
                <c:v>0.18715000000000001</c:v>
              </c:pt>
              <c:pt idx="3595">
                <c:v>0.18721000000000002</c:v>
              </c:pt>
              <c:pt idx="3596">
                <c:v>0.18726000000000004</c:v>
              </c:pt>
              <c:pt idx="3597">
                <c:v>0.18731000000000003</c:v>
              </c:pt>
              <c:pt idx="3598">
                <c:v>0.18736000000000003</c:v>
              </c:pt>
              <c:pt idx="3599">
                <c:v>0.18742000000000003</c:v>
              </c:pt>
              <c:pt idx="3600">
                <c:v>0.18747000000000003</c:v>
              </c:pt>
              <c:pt idx="3601">
                <c:v>0.18752000000000002</c:v>
              </c:pt>
              <c:pt idx="3602">
                <c:v>0.18757000000000001</c:v>
              </c:pt>
              <c:pt idx="3603">
                <c:v>0.18762000000000001</c:v>
              </c:pt>
              <c:pt idx="3604">
                <c:v>0.18768000000000001</c:v>
              </c:pt>
              <c:pt idx="3605">
                <c:v>0.18773000000000004</c:v>
              </c:pt>
              <c:pt idx="3606">
                <c:v>0.18778000000000003</c:v>
              </c:pt>
              <c:pt idx="3607">
                <c:v>0.18783000000000002</c:v>
              </c:pt>
              <c:pt idx="3608">
                <c:v>0.18787999999999999</c:v>
              </c:pt>
              <c:pt idx="3609">
                <c:v>0.18794000000000005</c:v>
              </c:pt>
              <c:pt idx="3610">
                <c:v>0.18799000000000002</c:v>
              </c:pt>
              <c:pt idx="3611">
                <c:v>0.18804000000000004</c:v>
              </c:pt>
              <c:pt idx="3612">
                <c:v>0.18809000000000003</c:v>
              </c:pt>
              <c:pt idx="3613">
                <c:v>0.18815000000000001</c:v>
              </c:pt>
              <c:pt idx="3614">
                <c:v>0.18820000000000003</c:v>
              </c:pt>
              <c:pt idx="3615">
                <c:v>0.18825000000000003</c:v>
              </c:pt>
              <c:pt idx="3616">
                <c:v>0.18830000000000002</c:v>
              </c:pt>
              <c:pt idx="3617">
                <c:v>0.18835000000000002</c:v>
              </c:pt>
              <c:pt idx="3618">
                <c:v>0.18840000000000004</c:v>
              </c:pt>
              <c:pt idx="3619">
                <c:v>0.18846000000000002</c:v>
              </c:pt>
              <c:pt idx="3620">
                <c:v>0.18851000000000004</c:v>
              </c:pt>
              <c:pt idx="3621">
                <c:v>0.18856000000000003</c:v>
              </c:pt>
              <c:pt idx="3622">
                <c:v>0.18861000000000003</c:v>
              </c:pt>
              <c:pt idx="3623">
                <c:v>0.18865999999999999</c:v>
              </c:pt>
              <c:pt idx="3624">
                <c:v>0.18872000000000003</c:v>
              </c:pt>
              <c:pt idx="3625">
                <c:v>0.18877000000000002</c:v>
              </c:pt>
              <c:pt idx="3626">
                <c:v>0.18882000000000002</c:v>
              </c:pt>
              <c:pt idx="3627">
                <c:v>0.18887000000000001</c:v>
              </c:pt>
              <c:pt idx="3628">
                <c:v>0.18893000000000001</c:v>
              </c:pt>
              <c:pt idx="3629">
                <c:v>0.18898000000000004</c:v>
              </c:pt>
              <c:pt idx="3630">
                <c:v>0.18903000000000003</c:v>
              </c:pt>
              <c:pt idx="3631">
                <c:v>0.18908000000000003</c:v>
              </c:pt>
              <c:pt idx="3632">
                <c:v>0.18912999999999999</c:v>
              </c:pt>
              <c:pt idx="3633">
                <c:v>0.18919000000000002</c:v>
              </c:pt>
              <c:pt idx="3634">
                <c:v>0.18924000000000002</c:v>
              </c:pt>
              <c:pt idx="3635">
                <c:v>0.18929000000000004</c:v>
              </c:pt>
              <c:pt idx="3636">
                <c:v>0.18934000000000004</c:v>
              </c:pt>
              <c:pt idx="3637">
                <c:v>0.18939000000000003</c:v>
              </c:pt>
              <c:pt idx="3638">
                <c:v>0.18945000000000004</c:v>
              </c:pt>
              <c:pt idx="3639">
                <c:v>0.18950000000000003</c:v>
              </c:pt>
              <c:pt idx="3640">
                <c:v>0.18955000000000002</c:v>
              </c:pt>
              <c:pt idx="3641">
                <c:v>0.18960000000000002</c:v>
              </c:pt>
              <c:pt idx="3642">
                <c:v>0.18966000000000002</c:v>
              </c:pt>
              <c:pt idx="3643">
                <c:v>0.18971000000000002</c:v>
              </c:pt>
              <c:pt idx="3644">
                <c:v>0.18976000000000004</c:v>
              </c:pt>
              <c:pt idx="3645">
                <c:v>0.18981000000000003</c:v>
              </c:pt>
              <c:pt idx="3646">
                <c:v>0.18986000000000003</c:v>
              </c:pt>
              <c:pt idx="3647">
                <c:v>0.18992000000000003</c:v>
              </c:pt>
              <c:pt idx="3648">
                <c:v>0.18997000000000003</c:v>
              </c:pt>
              <c:pt idx="3649">
                <c:v>0.19001999999999999</c:v>
              </c:pt>
              <c:pt idx="3650">
                <c:v>0.19006999999999999</c:v>
              </c:pt>
              <c:pt idx="3651">
                <c:v>0.19011999999999998</c:v>
              </c:pt>
              <c:pt idx="3652">
                <c:v>0.19017999999999996</c:v>
              </c:pt>
              <c:pt idx="3653">
                <c:v>0.19023000000000001</c:v>
              </c:pt>
              <c:pt idx="3654">
                <c:v>0.19028</c:v>
              </c:pt>
              <c:pt idx="3655">
                <c:v>0.19033</c:v>
              </c:pt>
              <c:pt idx="3656">
                <c:v>0.19037999999999997</c:v>
              </c:pt>
              <c:pt idx="3657">
                <c:v>0.19044000000000003</c:v>
              </c:pt>
              <c:pt idx="3658">
                <c:v>0.19048999999999999</c:v>
              </c:pt>
              <c:pt idx="3659">
                <c:v>0.19053999999999999</c:v>
              </c:pt>
              <c:pt idx="3660">
                <c:v>0.19059000000000001</c:v>
              </c:pt>
              <c:pt idx="3661">
                <c:v>0.19064999999999999</c:v>
              </c:pt>
              <c:pt idx="3662">
                <c:v>0.19069</c:v>
              </c:pt>
              <c:pt idx="3663">
                <c:v>0.19075</c:v>
              </c:pt>
              <c:pt idx="3664">
                <c:v>0.1908</c:v>
              </c:pt>
              <c:pt idx="3665">
                <c:v>0.19084999999999999</c:v>
              </c:pt>
              <c:pt idx="3666">
                <c:v>0.19089999999999999</c:v>
              </c:pt>
              <c:pt idx="3667">
                <c:v>0.19095999999999999</c:v>
              </c:pt>
              <c:pt idx="3668">
                <c:v>0.19101000000000001</c:v>
              </c:pt>
              <c:pt idx="3669">
                <c:v>0.19106000000000001</c:v>
              </c:pt>
              <c:pt idx="3670">
                <c:v>0.19111</c:v>
              </c:pt>
              <c:pt idx="3671">
                <c:v>0.19116</c:v>
              </c:pt>
              <c:pt idx="3672">
                <c:v>0.19122</c:v>
              </c:pt>
              <c:pt idx="3673">
                <c:v>0.19127</c:v>
              </c:pt>
              <c:pt idx="3674">
                <c:v>0.19131999999999999</c:v>
              </c:pt>
              <c:pt idx="3675">
                <c:v>0.19136999999999998</c:v>
              </c:pt>
              <c:pt idx="3676">
                <c:v>0.19142000000000001</c:v>
              </c:pt>
              <c:pt idx="3677">
                <c:v>0.19148000000000001</c:v>
              </c:pt>
              <c:pt idx="3678">
                <c:v>0.19153000000000001</c:v>
              </c:pt>
              <c:pt idx="3679">
                <c:v>0.19158</c:v>
              </c:pt>
              <c:pt idx="3680">
                <c:v>0.19162999999999997</c:v>
              </c:pt>
              <c:pt idx="3681">
                <c:v>0.19169</c:v>
              </c:pt>
              <c:pt idx="3682">
                <c:v>0.19173999999999999</c:v>
              </c:pt>
              <c:pt idx="3683">
                <c:v>0.19178999999999999</c:v>
              </c:pt>
              <c:pt idx="3684">
                <c:v>0.19184000000000001</c:v>
              </c:pt>
              <c:pt idx="3685">
                <c:v>0.19189000000000001</c:v>
              </c:pt>
              <c:pt idx="3686">
                <c:v>0.19195000000000001</c:v>
              </c:pt>
              <c:pt idx="3687">
                <c:v>0.192</c:v>
              </c:pt>
              <c:pt idx="3688">
                <c:v>0.19205</c:v>
              </c:pt>
              <c:pt idx="3689">
                <c:v>0.19209999999999999</c:v>
              </c:pt>
              <c:pt idx="3690">
                <c:v>0.19214999999999999</c:v>
              </c:pt>
              <c:pt idx="3691">
                <c:v>0.19220999999999999</c:v>
              </c:pt>
              <c:pt idx="3692">
                <c:v>0.19225999999999999</c:v>
              </c:pt>
              <c:pt idx="3693">
                <c:v>0.19231000000000001</c:v>
              </c:pt>
              <c:pt idx="3694">
                <c:v>0.19236</c:v>
              </c:pt>
              <c:pt idx="3695">
                <c:v>0.19241000000000003</c:v>
              </c:pt>
              <c:pt idx="3696">
                <c:v>0.19247</c:v>
              </c:pt>
              <c:pt idx="3697">
                <c:v>0.19252</c:v>
              </c:pt>
              <c:pt idx="3698">
                <c:v>0.19256999999999999</c:v>
              </c:pt>
              <c:pt idx="3699">
                <c:v>0.19261999999999999</c:v>
              </c:pt>
              <c:pt idx="3700">
                <c:v>0.19267999999999996</c:v>
              </c:pt>
              <c:pt idx="3701">
                <c:v>0.19273000000000001</c:v>
              </c:pt>
              <c:pt idx="3702">
                <c:v>0.19278000000000001</c:v>
              </c:pt>
              <c:pt idx="3703">
                <c:v>0.19283</c:v>
              </c:pt>
              <c:pt idx="3704">
                <c:v>0.19288</c:v>
              </c:pt>
              <c:pt idx="3705">
                <c:v>0.19294000000000003</c:v>
              </c:pt>
              <c:pt idx="3706">
                <c:v>0.19298999999999999</c:v>
              </c:pt>
              <c:pt idx="3707">
                <c:v>0.19303999999999999</c:v>
              </c:pt>
              <c:pt idx="3708">
                <c:v>0.19309000000000001</c:v>
              </c:pt>
              <c:pt idx="3709">
                <c:v>0.19314000000000001</c:v>
              </c:pt>
              <c:pt idx="3710">
                <c:v>0.19320000000000001</c:v>
              </c:pt>
              <c:pt idx="3711">
                <c:v>0.19325000000000001</c:v>
              </c:pt>
              <c:pt idx="3712">
                <c:v>0.1933</c:v>
              </c:pt>
              <c:pt idx="3713">
                <c:v>0.19334999999999999</c:v>
              </c:pt>
              <c:pt idx="3714">
                <c:v>0.19341000000000003</c:v>
              </c:pt>
              <c:pt idx="3715">
                <c:v>0.19345999999999999</c:v>
              </c:pt>
              <c:pt idx="3716">
                <c:v>0.19350999999999999</c:v>
              </c:pt>
              <c:pt idx="3717">
                <c:v>0.19356000000000001</c:v>
              </c:pt>
              <c:pt idx="3718">
                <c:v>0.19361</c:v>
              </c:pt>
              <c:pt idx="3719">
                <c:v>0.19366999999999998</c:v>
              </c:pt>
              <c:pt idx="3720">
                <c:v>0.19372</c:v>
              </c:pt>
              <c:pt idx="3721">
                <c:v>0.19377</c:v>
              </c:pt>
              <c:pt idx="3722">
                <c:v>0.19381999999999999</c:v>
              </c:pt>
              <c:pt idx="3723">
                <c:v>0.19386999999999999</c:v>
              </c:pt>
              <c:pt idx="3724">
                <c:v>0.19392999999999999</c:v>
              </c:pt>
              <c:pt idx="3725">
                <c:v>0.19398000000000001</c:v>
              </c:pt>
              <c:pt idx="3726">
                <c:v>0.19403000000000001</c:v>
              </c:pt>
              <c:pt idx="3727">
                <c:v>0.19408</c:v>
              </c:pt>
              <c:pt idx="3728">
                <c:v>0.19414000000000001</c:v>
              </c:pt>
              <c:pt idx="3729">
                <c:v>0.19419</c:v>
              </c:pt>
              <c:pt idx="3730">
                <c:v>0.19424000000000002</c:v>
              </c:pt>
              <c:pt idx="3731">
                <c:v>0.19428999999999999</c:v>
              </c:pt>
              <c:pt idx="3732">
                <c:v>0.19434000000000001</c:v>
              </c:pt>
              <c:pt idx="3733">
                <c:v>0.19439000000000001</c:v>
              </c:pt>
              <c:pt idx="3734">
                <c:v>0.19445000000000001</c:v>
              </c:pt>
              <c:pt idx="3735">
                <c:v>0.19450000000000001</c:v>
              </c:pt>
              <c:pt idx="3736">
                <c:v>0.19455</c:v>
              </c:pt>
              <c:pt idx="3737">
                <c:v>0.1946</c:v>
              </c:pt>
              <c:pt idx="3738">
                <c:v>0.19464999999999999</c:v>
              </c:pt>
              <c:pt idx="3739">
                <c:v>0.19470999999999999</c:v>
              </c:pt>
              <c:pt idx="3740">
                <c:v>0.19475999999999999</c:v>
              </c:pt>
              <c:pt idx="3741">
                <c:v>0.19481000000000001</c:v>
              </c:pt>
              <c:pt idx="3742">
                <c:v>0.19486000000000001</c:v>
              </c:pt>
              <c:pt idx="3743">
                <c:v>0.19491000000000003</c:v>
              </c:pt>
              <c:pt idx="3744">
                <c:v>0.19497</c:v>
              </c:pt>
              <c:pt idx="3745">
                <c:v>0.19502</c:v>
              </c:pt>
              <c:pt idx="3746">
                <c:v>0.19506999999999999</c:v>
              </c:pt>
              <c:pt idx="3747">
                <c:v>0.19511999999999999</c:v>
              </c:pt>
              <c:pt idx="3748">
                <c:v>0.19517999999999996</c:v>
              </c:pt>
              <c:pt idx="3749">
                <c:v>0.19522999999999999</c:v>
              </c:pt>
              <c:pt idx="3750">
                <c:v>0.19528000000000001</c:v>
              </c:pt>
              <c:pt idx="3751">
                <c:v>0.19533</c:v>
              </c:pt>
              <c:pt idx="3752">
                <c:v>0.19538</c:v>
              </c:pt>
              <c:pt idx="3753">
                <c:v>0.19544000000000003</c:v>
              </c:pt>
              <c:pt idx="3754">
                <c:v>0.19549000000000002</c:v>
              </c:pt>
              <c:pt idx="3755">
                <c:v>0.19553999999999999</c:v>
              </c:pt>
              <c:pt idx="3756">
                <c:v>0.19559000000000001</c:v>
              </c:pt>
              <c:pt idx="3757">
                <c:v>0.19564999999999999</c:v>
              </c:pt>
              <c:pt idx="3758">
                <c:v>0.19570000000000001</c:v>
              </c:pt>
              <c:pt idx="3759">
                <c:v>0.19575000000000001</c:v>
              </c:pt>
              <c:pt idx="3760">
                <c:v>0.1958</c:v>
              </c:pt>
              <c:pt idx="3761">
                <c:v>0.19585</c:v>
              </c:pt>
              <c:pt idx="3762">
                <c:v>0.19591000000000003</c:v>
              </c:pt>
              <c:pt idx="3763">
                <c:v>0.19595000000000001</c:v>
              </c:pt>
              <c:pt idx="3764">
                <c:v>0.19600999999999999</c:v>
              </c:pt>
              <c:pt idx="3765">
                <c:v>0.19606000000000001</c:v>
              </c:pt>
              <c:pt idx="3766">
                <c:v>0.19611000000000001</c:v>
              </c:pt>
              <c:pt idx="3767">
                <c:v>0.19616999999999998</c:v>
              </c:pt>
              <c:pt idx="3768">
                <c:v>0.19622000000000001</c:v>
              </c:pt>
              <c:pt idx="3769">
                <c:v>0.19627</c:v>
              </c:pt>
              <c:pt idx="3770">
                <c:v>0.19631999999999999</c:v>
              </c:pt>
              <c:pt idx="3771">
                <c:v>0.19636999999999999</c:v>
              </c:pt>
              <c:pt idx="3772">
                <c:v>0.19642000000000001</c:v>
              </c:pt>
              <c:pt idx="3773">
                <c:v>0.19647999999999999</c:v>
              </c:pt>
              <c:pt idx="3774">
                <c:v>0.19653000000000001</c:v>
              </c:pt>
              <c:pt idx="3775">
                <c:v>0.19658</c:v>
              </c:pt>
              <c:pt idx="3776">
                <c:v>0.19663</c:v>
              </c:pt>
              <c:pt idx="3777">
                <c:v>0.19667999999999997</c:v>
              </c:pt>
              <c:pt idx="3778">
                <c:v>0.19674000000000003</c:v>
              </c:pt>
              <c:pt idx="3779">
                <c:v>0.19678999999999999</c:v>
              </c:pt>
              <c:pt idx="3780">
                <c:v>0.19683999999999999</c:v>
              </c:pt>
              <c:pt idx="3781">
                <c:v>0.19689000000000001</c:v>
              </c:pt>
              <c:pt idx="3782">
                <c:v>0.19695000000000001</c:v>
              </c:pt>
              <c:pt idx="3783">
                <c:v>0.19700000000000001</c:v>
              </c:pt>
              <c:pt idx="3784">
                <c:v>0.19705</c:v>
              </c:pt>
              <c:pt idx="3785">
                <c:v>0.1971</c:v>
              </c:pt>
              <c:pt idx="3786">
                <c:v>0.19714999999999999</c:v>
              </c:pt>
              <c:pt idx="3787">
                <c:v>0.19721000000000002</c:v>
              </c:pt>
              <c:pt idx="3788">
                <c:v>0.19725999999999999</c:v>
              </c:pt>
              <c:pt idx="3789">
                <c:v>0.19731000000000001</c:v>
              </c:pt>
              <c:pt idx="3790">
                <c:v>0.19736000000000001</c:v>
              </c:pt>
              <c:pt idx="3791">
                <c:v>0.19741000000000003</c:v>
              </c:pt>
              <c:pt idx="3792">
                <c:v>0.19747000000000001</c:v>
              </c:pt>
              <c:pt idx="3793">
                <c:v>0.19752</c:v>
              </c:pt>
              <c:pt idx="3794">
                <c:v>0.19757</c:v>
              </c:pt>
              <c:pt idx="3795">
                <c:v>0.19761999999999999</c:v>
              </c:pt>
              <c:pt idx="3796">
                <c:v>0.19766999999999998</c:v>
              </c:pt>
              <c:pt idx="3797">
                <c:v>0.19772999999999999</c:v>
              </c:pt>
              <c:pt idx="3798">
                <c:v>0.19778000000000001</c:v>
              </c:pt>
              <c:pt idx="3799">
                <c:v>0.19783000000000001</c:v>
              </c:pt>
              <c:pt idx="3800">
                <c:v>0.19788</c:v>
              </c:pt>
              <c:pt idx="3801">
                <c:v>0.19794000000000003</c:v>
              </c:pt>
              <c:pt idx="3802">
                <c:v>0.19799000000000003</c:v>
              </c:pt>
              <c:pt idx="3803">
                <c:v>0.19803999999999999</c:v>
              </c:pt>
              <c:pt idx="3804">
                <c:v>0.19808999999999999</c:v>
              </c:pt>
              <c:pt idx="3805">
                <c:v>0.19814000000000001</c:v>
              </c:pt>
              <c:pt idx="3806">
                <c:v>0.19819999999999999</c:v>
              </c:pt>
              <c:pt idx="3807">
                <c:v>0.19825000000000001</c:v>
              </c:pt>
              <c:pt idx="3808">
                <c:v>0.1983</c:v>
              </c:pt>
              <c:pt idx="3809">
                <c:v>0.19835</c:v>
              </c:pt>
              <c:pt idx="3810">
                <c:v>0.19841000000000003</c:v>
              </c:pt>
              <c:pt idx="3811">
                <c:v>0.19846000000000003</c:v>
              </c:pt>
              <c:pt idx="3812">
                <c:v>0.19850999999999999</c:v>
              </c:pt>
              <c:pt idx="3813">
                <c:v>0.19855999999999999</c:v>
              </c:pt>
              <c:pt idx="3814">
                <c:v>0.19861000000000001</c:v>
              </c:pt>
              <c:pt idx="3815">
                <c:v>0.19866999999999999</c:v>
              </c:pt>
              <c:pt idx="3816">
                <c:v>0.19872000000000001</c:v>
              </c:pt>
              <c:pt idx="3817">
                <c:v>0.19877</c:v>
              </c:pt>
              <c:pt idx="3818">
                <c:v>0.19882</c:v>
              </c:pt>
              <c:pt idx="3819">
                <c:v>0.19886999999999999</c:v>
              </c:pt>
              <c:pt idx="3820">
                <c:v>0.19893000000000002</c:v>
              </c:pt>
              <c:pt idx="3821">
                <c:v>0.19897999999999999</c:v>
              </c:pt>
              <c:pt idx="3822">
                <c:v>0.19903000000000001</c:v>
              </c:pt>
              <c:pt idx="3823">
                <c:v>0.19908000000000001</c:v>
              </c:pt>
              <c:pt idx="3824">
                <c:v>0.19914000000000001</c:v>
              </c:pt>
              <c:pt idx="3825">
                <c:v>0.19919000000000001</c:v>
              </c:pt>
              <c:pt idx="3826">
                <c:v>0.19924000000000003</c:v>
              </c:pt>
              <c:pt idx="3827">
                <c:v>0.19928999999999999</c:v>
              </c:pt>
              <c:pt idx="3828">
                <c:v>0.19933999999999999</c:v>
              </c:pt>
              <c:pt idx="3829">
                <c:v>0.19939000000000001</c:v>
              </c:pt>
              <c:pt idx="3830">
                <c:v>0.19945000000000002</c:v>
              </c:pt>
              <c:pt idx="3831">
                <c:v>0.19950000000000001</c:v>
              </c:pt>
              <c:pt idx="3832">
                <c:v>0.19955000000000001</c:v>
              </c:pt>
              <c:pt idx="3833">
                <c:v>0.1996</c:v>
              </c:pt>
              <c:pt idx="3834">
                <c:v>0.19964999999999999</c:v>
              </c:pt>
              <c:pt idx="3835">
                <c:v>0.19971000000000003</c:v>
              </c:pt>
              <c:pt idx="3836">
                <c:v>0.19975999999999999</c:v>
              </c:pt>
              <c:pt idx="3837">
                <c:v>0.19980999999999999</c:v>
              </c:pt>
              <c:pt idx="3838">
                <c:v>0.19986000000000001</c:v>
              </c:pt>
              <c:pt idx="3839">
                <c:v>0.19991000000000003</c:v>
              </c:pt>
              <c:pt idx="3840">
                <c:v>0.19997000000000001</c:v>
              </c:pt>
              <c:pt idx="3841">
                <c:v>0.20002</c:v>
              </c:pt>
              <c:pt idx="3842">
                <c:v>0.20007</c:v>
              </c:pt>
              <c:pt idx="3843">
                <c:v>0.20011999999999999</c:v>
              </c:pt>
              <c:pt idx="3844">
                <c:v>0.20018</c:v>
              </c:pt>
              <c:pt idx="3845">
                <c:v>0.20022999999999999</c:v>
              </c:pt>
              <c:pt idx="3846">
                <c:v>0.20028000000000001</c:v>
              </c:pt>
              <c:pt idx="3847">
                <c:v>0.20033000000000001</c:v>
              </c:pt>
              <c:pt idx="3848">
                <c:v>0.20038</c:v>
              </c:pt>
              <c:pt idx="3849">
                <c:v>0.20044000000000003</c:v>
              </c:pt>
              <c:pt idx="3850">
                <c:v>0.20049000000000003</c:v>
              </c:pt>
              <c:pt idx="3851">
                <c:v>0.20054000000000002</c:v>
              </c:pt>
              <c:pt idx="3852">
                <c:v>0.20058999999999999</c:v>
              </c:pt>
              <c:pt idx="3853">
                <c:v>0.20064000000000001</c:v>
              </c:pt>
              <c:pt idx="3854">
                <c:v>0.20069999999999999</c:v>
              </c:pt>
              <c:pt idx="3855">
                <c:v>0.20075000000000001</c:v>
              </c:pt>
              <c:pt idx="3856">
                <c:v>0.20080000000000001</c:v>
              </c:pt>
              <c:pt idx="3857">
                <c:v>0.20085</c:v>
              </c:pt>
              <c:pt idx="3858">
                <c:v>0.20090000000000002</c:v>
              </c:pt>
              <c:pt idx="3859">
                <c:v>0.20096000000000003</c:v>
              </c:pt>
              <c:pt idx="3860">
                <c:v>0.20100999999999999</c:v>
              </c:pt>
              <c:pt idx="3861">
                <c:v>0.20105999999999999</c:v>
              </c:pt>
              <c:pt idx="3862">
                <c:v>0.20111000000000001</c:v>
              </c:pt>
              <c:pt idx="3863">
                <c:v>0.20116999999999999</c:v>
              </c:pt>
              <c:pt idx="3864">
                <c:v>0.20122000000000001</c:v>
              </c:pt>
              <c:pt idx="3865">
                <c:v>0.20127</c:v>
              </c:pt>
              <c:pt idx="3866">
                <c:v>0.20132</c:v>
              </c:pt>
              <c:pt idx="3867">
                <c:v>0.20136999999999999</c:v>
              </c:pt>
              <c:pt idx="3868">
                <c:v>0.20142000000000002</c:v>
              </c:pt>
              <c:pt idx="3869">
                <c:v>0.20147999999999999</c:v>
              </c:pt>
              <c:pt idx="3870">
                <c:v>0.20152999999999999</c:v>
              </c:pt>
              <c:pt idx="3871">
                <c:v>0.20158000000000001</c:v>
              </c:pt>
              <c:pt idx="3872">
                <c:v>0.20163</c:v>
              </c:pt>
              <c:pt idx="3873">
                <c:v>0.20168</c:v>
              </c:pt>
              <c:pt idx="3874">
                <c:v>0.20174000000000003</c:v>
              </c:pt>
              <c:pt idx="3875">
                <c:v>0.20179000000000002</c:v>
              </c:pt>
              <c:pt idx="3876">
                <c:v>0.20183999999999999</c:v>
              </c:pt>
              <c:pt idx="3877">
                <c:v>0.20190000000000002</c:v>
              </c:pt>
              <c:pt idx="3878">
                <c:v>0.20195000000000002</c:v>
              </c:pt>
              <c:pt idx="3879">
                <c:v>0.20200000000000001</c:v>
              </c:pt>
              <c:pt idx="3880">
                <c:v>0.20205000000000001</c:v>
              </c:pt>
              <c:pt idx="3881">
                <c:v>0.2021</c:v>
              </c:pt>
              <c:pt idx="3882">
                <c:v>0.20215</c:v>
              </c:pt>
              <c:pt idx="3883">
                <c:v>0.20219999999999999</c:v>
              </c:pt>
              <c:pt idx="3884">
                <c:v>0.20226000000000002</c:v>
              </c:pt>
              <c:pt idx="3885">
                <c:v>0.20230999999999999</c:v>
              </c:pt>
              <c:pt idx="3886">
                <c:v>0.20236999999999999</c:v>
              </c:pt>
              <c:pt idx="3887">
                <c:v>0.20241000000000003</c:v>
              </c:pt>
              <c:pt idx="3888">
                <c:v>0.20247000000000001</c:v>
              </c:pt>
              <c:pt idx="3889">
                <c:v>0.20252000000000001</c:v>
              </c:pt>
              <c:pt idx="3890">
                <c:v>0.20257</c:v>
              </c:pt>
              <c:pt idx="3891">
                <c:v>0.20261999999999999</c:v>
              </c:pt>
              <c:pt idx="3892">
                <c:v>0.20266999999999999</c:v>
              </c:pt>
              <c:pt idx="3893">
                <c:v>0.20272999999999999</c:v>
              </c:pt>
              <c:pt idx="3894">
                <c:v>0.20277999999999999</c:v>
              </c:pt>
              <c:pt idx="3895">
                <c:v>0.20283000000000001</c:v>
              </c:pt>
              <c:pt idx="3896">
                <c:v>0.20288</c:v>
              </c:pt>
              <c:pt idx="3897">
                <c:v>0.20294000000000004</c:v>
              </c:pt>
              <c:pt idx="3898">
                <c:v>0.20299000000000003</c:v>
              </c:pt>
              <c:pt idx="3899">
                <c:v>0.20304000000000003</c:v>
              </c:pt>
              <c:pt idx="3900">
                <c:v>0.20308999999999999</c:v>
              </c:pt>
              <c:pt idx="3901">
                <c:v>0.20313999999999999</c:v>
              </c:pt>
              <c:pt idx="3902">
                <c:v>0.20319999999999999</c:v>
              </c:pt>
              <c:pt idx="3903">
                <c:v>0.20325000000000001</c:v>
              </c:pt>
              <c:pt idx="3904">
                <c:v>0.20330000000000001</c:v>
              </c:pt>
              <c:pt idx="3905">
                <c:v>0.20335</c:v>
              </c:pt>
              <c:pt idx="3906">
                <c:v>0.20340000000000003</c:v>
              </c:pt>
              <c:pt idx="3907">
                <c:v>0.20346000000000003</c:v>
              </c:pt>
              <c:pt idx="3908">
                <c:v>0.20351000000000002</c:v>
              </c:pt>
              <c:pt idx="3909">
                <c:v>0.20355999999999999</c:v>
              </c:pt>
              <c:pt idx="3910">
                <c:v>0.20361000000000001</c:v>
              </c:pt>
              <c:pt idx="3911">
                <c:v>0.20366000000000001</c:v>
              </c:pt>
              <c:pt idx="3912">
                <c:v>0.20372000000000001</c:v>
              </c:pt>
              <c:pt idx="3913">
                <c:v>0.20377000000000001</c:v>
              </c:pt>
              <c:pt idx="3914">
                <c:v>0.20382</c:v>
              </c:pt>
              <c:pt idx="3915">
                <c:v>0.20387</c:v>
              </c:pt>
              <c:pt idx="3916">
                <c:v>0.20393000000000003</c:v>
              </c:pt>
              <c:pt idx="3917">
                <c:v>0.20397999999999999</c:v>
              </c:pt>
              <c:pt idx="3918">
                <c:v>0.20402999999999999</c:v>
              </c:pt>
              <c:pt idx="3919">
                <c:v>0.20408000000000001</c:v>
              </c:pt>
              <c:pt idx="3920">
                <c:v>0.20413000000000001</c:v>
              </c:pt>
              <c:pt idx="3921">
                <c:v>0.20419000000000001</c:v>
              </c:pt>
              <c:pt idx="3922">
                <c:v>0.20424000000000003</c:v>
              </c:pt>
              <c:pt idx="3923">
                <c:v>0.20429000000000003</c:v>
              </c:pt>
              <c:pt idx="3924">
                <c:v>0.20433999999999999</c:v>
              </c:pt>
              <c:pt idx="3925">
                <c:v>0.20440000000000003</c:v>
              </c:pt>
              <c:pt idx="3926">
                <c:v>0.20445000000000002</c:v>
              </c:pt>
              <c:pt idx="3927">
                <c:v>0.20450000000000002</c:v>
              </c:pt>
              <c:pt idx="3928">
                <c:v>0.20455000000000001</c:v>
              </c:pt>
              <c:pt idx="3929">
                <c:v>0.2046</c:v>
              </c:pt>
              <c:pt idx="3930">
                <c:v>0.20466000000000001</c:v>
              </c:pt>
              <c:pt idx="3931">
                <c:v>0.20471000000000003</c:v>
              </c:pt>
              <c:pt idx="3932">
                <c:v>0.20476000000000003</c:v>
              </c:pt>
              <c:pt idx="3933">
                <c:v>0.20480999999999999</c:v>
              </c:pt>
              <c:pt idx="3934">
                <c:v>0.20485999999999999</c:v>
              </c:pt>
              <c:pt idx="3935">
                <c:v>0.20491000000000004</c:v>
              </c:pt>
              <c:pt idx="3936">
                <c:v>0.20497000000000001</c:v>
              </c:pt>
              <c:pt idx="3937">
                <c:v>0.20502000000000001</c:v>
              </c:pt>
              <c:pt idx="3938">
                <c:v>0.20507</c:v>
              </c:pt>
              <c:pt idx="3939">
                <c:v>0.20512</c:v>
              </c:pt>
              <c:pt idx="3940">
                <c:v>0.20516999999999999</c:v>
              </c:pt>
              <c:pt idx="3941">
                <c:v>0.20523000000000002</c:v>
              </c:pt>
              <c:pt idx="3942">
                <c:v>0.20527999999999999</c:v>
              </c:pt>
              <c:pt idx="3943">
                <c:v>0.20533000000000001</c:v>
              </c:pt>
              <c:pt idx="3944">
                <c:v>0.20538000000000001</c:v>
              </c:pt>
              <c:pt idx="3945">
                <c:v>0.20544000000000004</c:v>
              </c:pt>
              <c:pt idx="3946">
                <c:v>0.20549000000000003</c:v>
              </c:pt>
              <c:pt idx="3947">
                <c:v>0.20554000000000003</c:v>
              </c:pt>
              <c:pt idx="3948">
                <c:v>0.20558999999999999</c:v>
              </c:pt>
              <c:pt idx="3949">
                <c:v>0.20563999999999999</c:v>
              </c:pt>
              <c:pt idx="3950">
                <c:v>0.20569999999999999</c:v>
              </c:pt>
              <c:pt idx="3951">
                <c:v>0.20575000000000002</c:v>
              </c:pt>
              <c:pt idx="3952">
                <c:v>0.20580000000000001</c:v>
              </c:pt>
              <c:pt idx="3953">
                <c:v>0.20585000000000001</c:v>
              </c:pt>
              <c:pt idx="3954">
                <c:v>0.20590000000000003</c:v>
              </c:pt>
              <c:pt idx="3955">
                <c:v>0.20596000000000003</c:v>
              </c:pt>
              <c:pt idx="3956">
                <c:v>0.20601000000000003</c:v>
              </c:pt>
              <c:pt idx="3957">
                <c:v>0.20605999999999999</c:v>
              </c:pt>
              <c:pt idx="3958">
                <c:v>0.20610999999999999</c:v>
              </c:pt>
              <c:pt idx="3959">
                <c:v>0.20616999999999999</c:v>
              </c:pt>
              <c:pt idx="3960">
                <c:v>0.20622000000000001</c:v>
              </c:pt>
              <c:pt idx="3961">
                <c:v>0.20627000000000001</c:v>
              </c:pt>
              <c:pt idx="3962">
                <c:v>0.20632</c:v>
              </c:pt>
              <c:pt idx="3963">
                <c:v>0.20637</c:v>
              </c:pt>
              <c:pt idx="3964">
                <c:v>0.20643000000000003</c:v>
              </c:pt>
              <c:pt idx="3965">
                <c:v>0.20648000000000002</c:v>
              </c:pt>
              <c:pt idx="3966">
                <c:v>0.20652999999999999</c:v>
              </c:pt>
              <c:pt idx="3967">
                <c:v>0.20658000000000001</c:v>
              </c:pt>
              <c:pt idx="3968">
                <c:v>0.20663000000000001</c:v>
              </c:pt>
              <c:pt idx="3969">
                <c:v>0.20669000000000001</c:v>
              </c:pt>
              <c:pt idx="3970">
                <c:v>0.20674000000000003</c:v>
              </c:pt>
              <c:pt idx="3971">
                <c:v>0.20679000000000003</c:v>
              </c:pt>
              <c:pt idx="3972">
                <c:v>0.20684000000000002</c:v>
              </c:pt>
              <c:pt idx="3973">
                <c:v>0.20690000000000003</c:v>
              </c:pt>
              <c:pt idx="3974">
                <c:v>0.20695000000000002</c:v>
              </c:pt>
              <c:pt idx="3975">
                <c:v>0.20700000000000002</c:v>
              </c:pt>
              <c:pt idx="3976">
                <c:v>0.20705000000000001</c:v>
              </c:pt>
              <c:pt idx="3977">
                <c:v>0.20710000000000001</c:v>
              </c:pt>
              <c:pt idx="3978">
                <c:v>0.20716000000000001</c:v>
              </c:pt>
              <c:pt idx="3979">
                <c:v>0.20721000000000003</c:v>
              </c:pt>
              <c:pt idx="3980">
                <c:v>0.20726000000000003</c:v>
              </c:pt>
              <c:pt idx="3981">
                <c:v>0.20730999999999999</c:v>
              </c:pt>
              <c:pt idx="3982">
                <c:v>0.20735999999999999</c:v>
              </c:pt>
              <c:pt idx="3983">
                <c:v>0.20741000000000004</c:v>
              </c:pt>
              <c:pt idx="3984">
                <c:v>0.20747000000000002</c:v>
              </c:pt>
              <c:pt idx="3985">
                <c:v>0.20752000000000001</c:v>
              </c:pt>
              <c:pt idx="3986">
                <c:v>0.20757</c:v>
              </c:pt>
              <c:pt idx="3987">
                <c:v>0.20763000000000001</c:v>
              </c:pt>
              <c:pt idx="3988">
                <c:v>0.20766999999999999</c:v>
              </c:pt>
              <c:pt idx="3989">
                <c:v>0.20773000000000003</c:v>
              </c:pt>
              <c:pt idx="3990">
                <c:v>0.20777999999999999</c:v>
              </c:pt>
              <c:pt idx="3991">
                <c:v>0.20782999999999999</c:v>
              </c:pt>
              <c:pt idx="3992">
                <c:v>0.20788000000000001</c:v>
              </c:pt>
              <c:pt idx="3993">
                <c:v>0.20793000000000003</c:v>
              </c:pt>
              <c:pt idx="3994">
                <c:v>0.20799000000000004</c:v>
              </c:pt>
              <c:pt idx="3995">
                <c:v>0.20804000000000003</c:v>
              </c:pt>
              <c:pt idx="3996">
                <c:v>0.20809000000000002</c:v>
              </c:pt>
              <c:pt idx="3997">
                <c:v>0.20813999999999999</c:v>
              </c:pt>
              <c:pt idx="3998">
                <c:v>0.20818999999999999</c:v>
              </c:pt>
              <c:pt idx="3999">
                <c:v>0.20825000000000002</c:v>
              </c:pt>
              <c:pt idx="4000">
                <c:v>0.20830000000000001</c:v>
              </c:pt>
              <c:pt idx="4001">
                <c:v>0.20835000000000001</c:v>
              </c:pt>
              <c:pt idx="4002">
                <c:v>0.20840000000000003</c:v>
              </c:pt>
              <c:pt idx="4003">
                <c:v>0.20846000000000003</c:v>
              </c:pt>
              <c:pt idx="4004">
                <c:v>0.20851000000000003</c:v>
              </c:pt>
              <c:pt idx="4005">
                <c:v>0.20856000000000002</c:v>
              </c:pt>
              <c:pt idx="4006">
                <c:v>0.20860999999999999</c:v>
              </c:pt>
              <c:pt idx="4007">
                <c:v>0.20866000000000001</c:v>
              </c:pt>
              <c:pt idx="4008">
                <c:v>0.20872000000000002</c:v>
              </c:pt>
              <c:pt idx="4009">
                <c:v>0.20877000000000001</c:v>
              </c:pt>
              <c:pt idx="4010">
                <c:v>0.20882000000000001</c:v>
              </c:pt>
              <c:pt idx="4011">
                <c:v>0.20887</c:v>
              </c:pt>
              <c:pt idx="4012">
                <c:v>0.20893000000000003</c:v>
              </c:pt>
              <c:pt idx="4013">
                <c:v>0.20898000000000003</c:v>
              </c:pt>
              <c:pt idx="4014">
                <c:v>0.20902999999999999</c:v>
              </c:pt>
              <c:pt idx="4015">
                <c:v>0.20907999999999999</c:v>
              </c:pt>
              <c:pt idx="4016">
                <c:v>0.20913000000000001</c:v>
              </c:pt>
              <c:pt idx="4017">
                <c:v>0.20918999999999999</c:v>
              </c:pt>
              <c:pt idx="4018">
                <c:v>0.20924000000000004</c:v>
              </c:pt>
              <c:pt idx="4019">
                <c:v>0.20929000000000003</c:v>
              </c:pt>
              <c:pt idx="4020">
                <c:v>0.20934000000000003</c:v>
              </c:pt>
              <c:pt idx="4021">
                <c:v>0.20938999999999999</c:v>
              </c:pt>
              <c:pt idx="4022">
                <c:v>0.20945000000000003</c:v>
              </c:pt>
              <c:pt idx="4023">
                <c:v>0.20950000000000002</c:v>
              </c:pt>
              <c:pt idx="4024">
                <c:v>0.20955000000000001</c:v>
              </c:pt>
              <c:pt idx="4025">
                <c:v>0.20960000000000001</c:v>
              </c:pt>
              <c:pt idx="4026">
                <c:v>0.20966000000000001</c:v>
              </c:pt>
              <c:pt idx="4027">
                <c:v>0.20971000000000004</c:v>
              </c:pt>
              <c:pt idx="4028">
                <c:v>0.20976000000000003</c:v>
              </c:pt>
              <c:pt idx="4029">
                <c:v>0.20981000000000002</c:v>
              </c:pt>
              <c:pt idx="4030">
                <c:v>0.20985999999999999</c:v>
              </c:pt>
              <c:pt idx="4031">
                <c:v>0.20992000000000002</c:v>
              </c:pt>
              <c:pt idx="4032">
                <c:v>0.20997000000000002</c:v>
              </c:pt>
              <c:pt idx="4033">
                <c:v>0.21002000000000001</c:v>
              </c:pt>
              <c:pt idx="4034">
                <c:v>0.21007000000000001</c:v>
              </c:pt>
              <c:pt idx="4035">
                <c:v>0.21012</c:v>
              </c:pt>
              <c:pt idx="4036">
                <c:v>0.21017</c:v>
              </c:pt>
              <c:pt idx="4037">
                <c:v>0.21023000000000003</c:v>
              </c:pt>
              <c:pt idx="4038">
                <c:v>0.21027999999999999</c:v>
              </c:pt>
              <c:pt idx="4039">
                <c:v>0.21032999999999999</c:v>
              </c:pt>
              <c:pt idx="4040">
                <c:v>0.21038999999999999</c:v>
              </c:pt>
              <c:pt idx="4041">
                <c:v>0.21044000000000002</c:v>
              </c:pt>
              <c:pt idx="4042">
                <c:v>0.21049000000000004</c:v>
              </c:pt>
              <c:pt idx="4043">
                <c:v>0.21054000000000003</c:v>
              </c:pt>
              <c:pt idx="4044">
                <c:v>0.21059000000000003</c:v>
              </c:pt>
              <c:pt idx="4045">
                <c:v>0.21063999999999999</c:v>
              </c:pt>
              <c:pt idx="4046">
                <c:v>0.21070000000000003</c:v>
              </c:pt>
              <c:pt idx="4047">
                <c:v>0.21075000000000002</c:v>
              </c:pt>
              <c:pt idx="4048">
                <c:v>0.21080000000000002</c:v>
              </c:pt>
              <c:pt idx="4049">
                <c:v>0.21085000000000001</c:v>
              </c:pt>
              <c:pt idx="4050">
                <c:v>0.21090000000000003</c:v>
              </c:pt>
              <c:pt idx="4051">
                <c:v>0.21096000000000004</c:v>
              </c:pt>
              <c:pt idx="4052">
                <c:v>0.21101000000000003</c:v>
              </c:pt>
              <c:pt idx="4053">
                <c:v>0.21106000000000003</c:v>
              </c:pt>
              <c:pt idx="4054">
                <c:v>0.21110999999999999</c:v>
              </c:pt>
              <c:pt idx="4055">
                <c:v>0.21117</c:v>
              </c:pt>
              <c:pt idx="4056">
                <c:v>0.21122000000000002</c:v>
              </c:pt>
              <c:pt idx="4057">
                <c:v>0.21127000000000001</c:v>
              </c:pt>
              <c:pt idx="4058">
                <c:v>0.21132000000000001</c:v>
              </c:pt>
              <c:pt idx="4059">
                <c:v>0.21137</c:v>
              </c:pt>
              <c:pt idx="4060">
                <c:v>0.21143000000000003</c:v>
              </c:pt>
              <c:pt idx="4061">
                <c:v>0.21148000000000003</c:v>
              </c:pt>
              <c:pt idx="4062">
                <c:v>0.21153000000000002</c:v>
              </c:pt>
              <c:pt idx="4063">
                <c:v>0.21157999999999999</c:v>
              </c:pt>
              <c:pt idx="4064">
                <c:v>0.21163000000000001</c:v>
              </c:pt>
              <c:pt idx="4065">
                <c:v>0.21168999999999999</c:v>
              </c:pt>
              <c:pt idx="4066">
                <c:v>0.21174000000000004</c:v>
              </c:pt>
              <c:pt idx="4067">
                <c:v>0.21179000000000003</c:v>
              </c:pt>
              <c:pt idx="4068">
                <c:v>0.21184000000000003</c:v>
              </c:pt>
              <c:pt idx="4069">
                <c:v>0.21190000000000003</c:v>
              </c:pt>
              <c:pt idx="4070">
                <c:v>0.21195000000000003</c:v>
              </c:pt>
              <c:pt idx="4071">
                <c:v>0.21200000000000002</c:v>
              </c:pt>
              <c:pt idx="4072">
                <c:v>0.21205000000000002</c:v>
              </c:pt>
              <c:pt idx="4073">
                <c:v>0.21210000000000001</c:v>
              </c:pt>
              <c:pt idx="4074">
                <c:v>0.21215999999999999</c:v>
              </c:pt>
              <c:pt idx="4075">
                <c:v>0.21221000000000004</c:v>
              </c:pt>
              <c:pt idx="4076">
                <c:v>0.21226000000000003</c:v>
              </c:pt>
              <c:pt idx="4077">
                <c:v>0.21231000000000003</c:v>
              </c:pt>
              <c:pt idx="4078">
                <c:v>0.21235999999999999</c:v>
              </c:pt>
              <c:pt idx="4079">
                <c:v>0.21242000000000003</c:v>
              </c:pt>
              <c:pt idx="4080">
                <c:v>0.21247000000000002</c:v>
              </c:pt>
              <c:pt idx="4081">
                <c:v>0.21252000000000001</c:v>
              </c:pt>
              <c:pt idx="4082">
                <c:v>0.21257000000000001</c:v>
              </c:pt>
              <c:pt idx="4083">
                <c:v>0.21262</c:v>
              </c:pt>
              <c:pt idx="4084">
                <c:v>0.21267</c:v>
              </c:pt>
              <c:pt idx="4085">
                <c:v>0.21273000000000003</c:v>
              </c:pt>
              <c:pt idx="4086">
                <c:v>0.21278000000000002</c:v>
              </c:pt>
              <c:pt idx="4087">
                <c:v>0.21282999999999999</c:v>
              </c:pt>
              <c:pt idx="4088">
                <c:v>0.21289000000000002</c:v>
              </c:pt>
              <c:pt idx="4089">
                <c:v>0.21293000000000004</c:v>
              </c:pt>
              <c:pt idx="4090">
                <c:v>0.21299000000000004</c:v>
              </c:pt>
              <c:pt idx="4091">
                <c:v>0.21304000000000003</c:v>
              </c:pt>
              <c:pt idx="4092">
                <c:v>0.21309000000000003</c:v>
              </c:pt>
              <c:pt idx="4093">
                <c:v>0.21314000000000002</c:v>
              </c:pt>
              <c:pt idx="4094">
                <c:v>0.21318999999999999</c:v>
              </c:pt>
              <c:pt idx="4095">
                <c:v>0.21325000000000002</c:v>
              </c:pt>
              <c:pt idx="4096">
                <c:v>0.21330000000000002</c:v>
              </c:pt>
              <c:pt idx="4097">
                <c:v>0.21335000000000001</c:v>
              </c:pt>
              <c:pt idx="4098">
                <c:v>0.21340000000000003</c:v>
              </c:pt>
              <c:pt idx="4099">
                <c:v>0.21346000000000004</c:v>
              </c:pt>
              <c:pt idx="4100">
                <c:v>0.21351000000000003</c:v>
              </c:pt>
              <c:pt idx="4101">
                <c:v>0.21356000000000003</c:v>
              </c:pt>
              <c:pt idx="4102">
                <c:v>0.21360999999999999</c:v>
              </c:pt>
              <c:pt idx="4103">
                <c:v>0.21365999999999999</c:v>
              </c:pt>
              <c:pt idx="4104">
                <c:v>0.21372000000000002</c:v>
              </c:pt>
              <c:pt idx="4105">
                <c:v>0.21377000000000002</c:v>
              </c:pt>
              <c:pt idx="4106">
                <c:v>0.21382000000000001</c:v>
              </c:pt>
              <c:pt idx="4107">
                <c:v>0.21387</c:v>
              </c:pt>
              <c:pt idx="4108">
                <c:v>0.21392000000000003</c:v>
              </c:pt>
              <c:pt idx="4109">
                <c:v>0.21398000000000003</c:v>
              </c:pt>
              <c:pt idx="4110">
                <c:v>0.21403000000000003</c:v>
              </c:pt>
              <c:pt idx="4111">
                <c:v>0.21407999999999999</c:v>
              </c:pt>
              <c:pt idx="4112">
                <c:v>0.21412999999999999</c:v>
              </c:pt>
              <c:pt idx="4113">
                <c:v>0.21418999999999999</c:v>
              </c:pt>
              <c:pt idx="4114">
                <c:v>0.21424000000000004</c:v>
              </c:pt>
              <c:pt idx="4115">
                <c:v>0.21429000000000004</c:v>
              </c:pt>
              <c:pt idx="4116">
                <c:v>0.21434000000000003</c:v>
              </c:pt>
              <c:pt idx="4117">
                <c:v>0.21439000000000002</c:v>
              </c:pt>
              <c:pt idx="4118">
                <c:v>0.21445000000000003</c:v>
              </c:pt>
              <c:pt idx="4119">
                <c:v>0.21450000000000002</c:v>
              </c:pt>
              <c:pt idx="4120">
                <c:v>0.21455000000000002</c:v>
              </c:pt>
              <c:pt idx="4121">
                <c:v>0.21460000000000001</c:v>
              </c:pt>
              <c:pt idx="4122">
                <c:v>0.21465000000000001</c:v>
              </c:pt>
              <c:pt idx="4123">
                <c:v>0.21471000000000004</c:v>
              </c:pt>
              <c:pt idx="4124">
                <c:v>0.21476000000000003</c:v>
              </c:pt>
              <c:pt idx="4125">
                <c:v>0.21481000000000003</c:v>
              </c:pt>
              <c:pt idx="4126">
                <c:v>0.21486000000000002</c:v>
              </c:pt>
              <c:pt idx="4127">
                <c:v>0.21492000000000003</c:v>
              </c:pt>
              <c:pt idx="4128">
                <c:v>0.21497000000000002</c:v>
              </c:pt>
              <c:pt idx="4129">
                <c:v>0.21502000000000002</c:v>
              </c:pt>
              <c:pt idx="4130">
                <c:v>0.21507000000000001</c:v>
              </c:pt>
              <c:pt idx="4131">
                <c:v>0.21512000000000001</c:v>
              </c:pt>
              <c:pt idx="4132">
                <c:v>0.21518000000000001</c:v>
              </c:pt>
              <c:pt idx="4133">
                <c:v>0.21523000000000003</c:v>
              </c:pt>
              <c:pt idx="4134">
                <c:v>0.21528000000000003</c:v>
              </c:pt>
              <c:pt idx="4135">
                <c:v>0.21532999999999999</c:v>
              </c:pt>
              <c:pt idx="4136">
                <c:v>0.21537999999999999</c:v>
              </c:pt>
              <c:pt idx="4137">
                <c:v>0.21543000000000004</c:v>
              </c:pt>
              <c:pt idx="4138">
                <c:v>0.21549000000000001</c:v>
              </c:pt>
              <c:pt idx="4139">
                <c:v>0.21554000000000004</c:v>
              </c:pt>
              <c:pt idx="4140">
                <c:v>0.21559000000000003</c:v>
              </c:pt>
              <c:pt idx="4141">
                <c:v>0.21565000000000001</c:v>
              </c:pt>
              <c:pt idx="4142">
                <c:v>0.21570000000000003</c:v>
              </c:pt>
              <c:pt idx="4143">
                <c:v>0.21575000000000003</c:v>
              </c:pt>
              <c:pt idx="4144">
                <c:v>0.21580000000000002</c:v>
              </c:pt>
              <c:pt idx="4145">
                <c:v>0.21585000000000001</c:v>
              </c:pt>
              <c:pt idx="4146">
                <c:v>0.21590000000000004</c:v>
              </c:pt>
              <c:pt idx="4147">
                <c:v>0.21596000000000004</c:v>
              </c:pt>
              <c:pt idx="4148">
                <c:v>0.21601000000000004</c:v>
              </c:pt>
              <c:pt idx="4149">
                <c:v>0.21606000000000003</c:v>
              </c:pt>
              <c:pt idx="4150">
                <c:v>0.21612000000000001</c:v>
              </c:pt>
              <c:pt idx="4151">
                <c:v>0.21615999999999999</c:v>
              </c:pt>
              <c:pt idx="4152">
                <c:v>0.21622000000000002</c:v>
              </c:pt>
              <c:pt idx="4153">
                <c:v>0.21627000000000002</c:v>
              </c:pt>
              <c:pt idx="4154">
                <c:v>0.21632000000000001</c:v>
              </c:pt>
              <c:pt idx="4155">
                <c:v>0.21637000000000001</c:v>
              </c:pt>
              <c:pt idx="4156">
                <c:v>0.21643000000000004</c:v>
              </c:pt>
              <c:pt idx="4157">
                <c:v>0.21648000000000003</c:v>
              </c:pt>
              <c:pt idx="4158">
                <c:v>0.21653000000000003</c:v>
              </c:pt>
              <c:pt idx="4159">
                <c:v>0.21657999999999999</c:v>
              </c:pt>
              <c:pt idx="4160">
                <c:v>0.21662999999999999</c:v>
              </c:pt>
              <c:pt idx="4161">
                <c:v>0.21668999999999999</c:v>
              </c:pt>
              <c:pt idx="4162">
                <c:v>0.21674000000000002</c:v>
              </c:pt>
              <c:pt idx="4163">
                <c:v>0.21679000000000004</c:v>
              </c:pt>
              <c:pt idx="4164">
                <c:v>0.21684000000000003</c:v>
              </c:pt>
              <c:pt idx="4165">
                <c:v>0.21689000000000003</c:v>
              </c:pt>
              <c:pt idx="4166">
                <c:v>0.21695000000000003</c:v>
              </c:pt>
              <c:pt idx="4167">
                <c:v>0.21700000000000003</c:v>
              </c:pt>
              <c:pt idx="4168">
                <c:v>0.21705000000000002</c:v>
              </c:pt>
              <c:pt idx="4169">
                <c:v>0.21710000000000002</c:v>
              </c:pt>
              <c:pt idx="4170">
                <c:v>0.21715000000000001</c:v>
              </c:pt>
              <c:pt idx="4171">
                <c:v>0.21721000000000001</c:v>
              </c:pt>
              <c:pt idx="4172">
                <c:v>0.21726000000000004</c:v>
              </c:pt>
              <c:pt idx="4173">
                <c:v>0.21731000000000003</c:v>
              </c:pt>
              <c:pt idx="4174">
                <c:v>0.21736000000000003</c:v>
              </c:pt>
              <c:pt idx="4175">
                <c:v>0.21742000000000003</c:v>
              </c:pt>
              <c:pt idx="4176">
                <c:v>0.21747000000000002</c:v>
              </c:pt>
              <c:pt idx="4177">
                <c:v>0.21752000000000002</c:v>
              </c:pt>
              <c:pt idx="4178">
                <c:v>0.21757000000000001</c:v>
              </c:pt>
              <c:pt idx="4179">
                <c:v>0.21762000000000001</c:v>
              </c:pt>
              <c:pt idx="4180">
                <c:v>0.21768000000000001</c:v>
              </c:pt>
              <c:pt idx="4181">
                <c:v>0.21773000000000003</c:v>
              </c:pt>
              <c:pt idx="4182">
                <c:v>0.21778000000000003</c:v>
              </c:pt>
              <c:pt idx="4183">
                <c:v>0.21783000000000002</c:v>
              </c:pt>
              <c:pt idx="4184">
                <c:v>0.21787999999999999</c:v>
              </c:pt>
              <c:pt idx="4185">
                <c:v>0.21794000000000002</c:v>
              </c:pt>
              <c:pt idx="4186">
                <c:v>0.21799000000000002</c:v>
              </c:pt>
              <c:pt idx="4187">
                <c:v>0.21804000000000004</c:v>
              </c:pt>
              <c:pt idx="4188">
                <c:v>0.21809000000000003</c:v>
              </c:pt>
              <c:pt idx="4189">
                <c:v>0.21815000000000001</c:v>
              </c:pt>
              <c:pt idx="4190">
                <c:v>0.21819000000000002</c:v>
              </c:pt>
              <c:pt idx="4191">
                <c:v>0.21825000000000003</c:v>
              </c:pt>
              <c:pt idx="4192">
                <c:v>0.21830000000000002</c:v>
              </c:pt>
              <c:pt idx="4193">
                <c:v>0.21835000000000002</c:v>
              </c:pt>
              <c:pt idx="4194">
                <c:v>0.21840000000000004</c:v>
              </c:pt>
              <c:pt idx="4195">
                <c:v>0.21846000000000002</c:v>
              </c:pt>
              <c:pt idx="4196">
                <c:v>0.21851000000000004</c:v>
              </c:pt>
              <c:pt idx="4197">
                <c:v>0.21856000000000003</c:v>
              </c:pt>
              <c:pt idx="4198">
                <c:v>0.21861000000000003</c:v>
              </c:pt>
              <c:pt idx="4199">
                <c:v>0.21865999999999999</c:v>
              </c:pt>
              <c:pt idx="4200">
                <c:v>0.21872000000000003</c:v>
              </c:pt>
              <c:pt idx="4201">
                <c:v>0.21877000000000002</c:v>
              </c:pt>
              <c:pt idx="4202">
                <c:v>0.21882000000000001</c:v>
              </c:pt>
              <c:pt idx="4203">
                <c:v>0.21887000000000001</c:v>
              </c:pt>
              <c:pt idx="4204">
                <c:v>0.21892000000000003</c:v>
              </c:pt>
              <c:pt idx="4205">
                <c:v>0.21898000000000004</c:v>
              </c:pt>
              <c:pt idx="4206">
                <c:v>0.21903000000000003</c:v>
              </c:pt>
              <c:pt idx="4207">
                <c:v>0.21908000000000002</c:v>
              </c:pt>
              <c:pt idx="4208">
                <c:v>0.21912999999999999</c:v>
              </c:pt>
              <c:pt idx="4209">
                <c:v>0.21918000000000001</c:v>
              </c:pt>
              <c:pt idx="4210">
                <c:v>0.21924000000000002</c:v>
              </c:pt>
              <c:pt idx="4211">
                <c:v>0.21929000000000004</c:v>
              </c:pt>
              <c:pt idx="4212">
                <c:v>0.21934000000000003</c:v>
              </c:pt>
              <c:pt idx="4213">
                <c:v>0.21939000000000003</c:v>
              </c:pt>
              <c:pt idx="4214">
                <c:v>0.21945000000000003</c:v>
              </c:pt>
              <c:pt idx="4215">
                <c:v>0.21950000000000003</c:v>
              </c:pt>
              <c:pt idx="4216">
                <c:v>0.21955000000000002</c:v>
              </c:pt>
              <c:pt idx="4217">
                <c:v>0.21960000000000002</c:v>
              </c:pt>
              <c:pt idx="4218">
                <c:v>0.21965000000000001</c:v>
              </c:pt>
              <c:pt idx="4219">
                <c:v>0.21971000000000002</c:v>
              </c:pt>
              <c:pt idx="4220">
                <c:v>0.21976000000000004</c:v>
              </c:pt>
              <c:pt idx="4221">
                <c:v>0.21981000000000003</c:v>
              </c:pt>
              <c:pt idx="4222">
                <c:v>0.21986000000000003</c:v>
              </c:pt>
              <c:pt idx="4223">
                <c:v>0.21991000000000002</c:v>
              </c:pt>
              <c:pt idx="4224">
                <c:v>0.21997000000000003</c:v>
              </c:pt>
              <c:pt idx="4225">
                <c:v>0.22001999999999999</c:v>
              </c:pt>
              <c:pt idx="4226">
                <c:v>0.22006999999999999</c:v>
              </c:pt>
              <c:pt idx="4227">
                <c:v>0.22011999999999998</c:v>
              </c:pt>
              <c:pt idx="4228">
                <c:v>0.22017999999999996</c:v>
              </c:pt>
              <c:pt idx="4229">
                <c:v>0.22023000000000001</c:v>
              </c:pt>
              <c:pt idx="4230">
                <c:v>0.22028</c:v>
              </c:pt>
              <c:pt idx="4231">
                <c:v>0.22033</c:v>
              </c:pt>
              <c:pt idx="4232">
                <c:v>0.22037999999999996</c:v>
              </c:pt>
              <c:pt idx="4233">
                <c:v>0.22044000000000002</c:v>
              </c:pt>
              <c:pt idx="4234">
                <c:v>0.22048999999999999</c:v>
              </c:pt>
              <c:pt idx="4235">
                <c:v>0.22054000000000001</c:v>
              </c:pt>
              <c:pt idx="4236">
                <c:v>0.22059000000000001</c:v>
              </c:pt>
              <c:pt idx="4237">
                <c:v>0.22064</c:v>
              </c:pt>
              <c:pt idx="4238">
                <c:v>0.22070000000000001</c:v>
              </c:pt>
              <c:pt idx="4239">
                <c:v>0.22075</c:v>
              </c:pt>
              <c:pt idx="4240">
                <c:v>0.2208</c:v>
              </c:pt>
              <c:pt idx="4241">
                <c:v>0.22084999999999999</c:v>
              </c:pt>
              <c:pt idx="4242">
                <c:v>0.22091000000000002</c:v>
              </c:pt>
              <c:pt idx="4243">
                <c:v>0.22095999999999999</c:v>
              </c:pt>
              <c:pt idx="4244">
                <c:v>0.22101000000000001</c:v>
              </c:pt>
              <c:pt idx="4245">
                <c:v>0.22106000000000001</c:v>
              </c:pt>
              <c:pt idx="4246">
                <c:v>0.22111</c:v>
              </c:pt>
              <c:pt idx="4247">
                <c:v>0.22116</c:v>
              </c:pt>
              <c:pt idx="4248">
                <c:v>0.22122</c:v>
              </c:pt>
              <c:pt idx="4249">
                <c:v>0.22126999999999999</c:v>
              </c:pt>
              <c:pt idx="4250">
                <c:v>0.22131999999999999</c:v>
              </c:pt>
              <c:pt idx="4251">
                <c:v>0.22136999999999998</c:v>
              </c:pt>
              <c:pt idx="4252">
                <c:v>0.22142999999999999</c:v>
              </c:pt>
              <c:pt idx="4253">
                <c:v>0.22148000000000001</c:v>
              </c:pt>
              <c:pt idx="4254">
                <c:v>0.22153</c:v>
              </c:pt>
              <c:pt idx="4255">
                <c:v>0.22158</c:v>
              </c:pt>
              <c:pt idx="4256">
                <c:v>0.22164</c:v>
              </c:pt>
              <c:pt idx="4257">
                <c:v>0.22169</c:v>
              </c:pt>
              <c:pt idx="4258">
                <c:v>0.22173999999999999</c:v>
              </c:pt>
              <c:pt idx="4259">
                <c:v>0.22178999999999999</c:v>
              </c:pt>
              <c:pt idx="4260">
                <c:v>0.22184000000000001</c:v>
              </c:pt>
              <c:pt idx="4261">
                <c:v>0.22189</c:v>
              </c:pt>
              <c:pt idx="4262">
                <c:v>0.22195000000000001</c:v>
              </c:pt>
              <c:pt idx="4263">
                <c:v>0.222</c:v>
              </c:pt>
              <c:pt idx="4264">
                <c:v>0.22205</c:v>
              </c:pt>
              <c:pt idx="4265">
                <c:v>0.22209999999999999</c:v>
              </c:pt>
              <c:pt idx="4266">
                <c:v>0.22214999999999999</c:v>
              </c:pt>
              <c:pt idx="4267">
                <c:v>0.22220999999999999</c:v>
              </c:pt>
              <c:pt idx="4268">
                <c:v>0.22226000000000001</c:v>
              </c:pt>
              <c:pt idx="4269">
                <c:v>0.22231000000000001</c:v>
              </c:pt>
              <c:pt idx="4270">
                <c:v>0.22236</c:v>
              </c:pt>
              <c:pt idx="4271">
                <c:v>0.22242000000000001</c:v>
              </c:pt>
              <c:pt idx="4272">
                <c:v>0.22247</c:v>
              </c:pt>
              <c:pt idx="4273">
                <c:v>0.22252</c:v>
              </c:pt>
              <c:pt idx="4274">
                <c:v>0.22256999999999999</c:v>
              </c:pt>
              <c:pt idx="4275">
                <c:v>0.22261999999999998</c:v>
              </c:pt>
              <c:pt idx="4276">
                <c:v>0.22267999999999996</c:v>
              </c:pt>
              <c:pt idx="4277">
                <c:v>0.22273000000000001</c:v>
              </c:pt>
              <c:pt idx="4278">
                <c:v>0.22278000000000001</c:v>
              </c:pt>
              <c:pt idx="4279">
                <c:v>0.22283</c:v>
              </c:pt>
              <c:pt idx="4280">
                <c:v>0.22287999999999997</c:v>
              </c:pt>
              <c:pt idx="4281">
                <c:v>0.22294000000000003</c:v>
              </c:pt>
              <c:pt idx="4282">
                <c:v>0.22298999999999999</c:v>
              </c:pt>
              <c:pt idx="4283">
                <c:v>0.22303999999999999</c:v>
              </c:pt>
              <c:pt idx="4284">
                <c:v>0.22309000000000001</c:v>
              </c:pt>
              <c:pt idx="4285">
                <c:v>0.22314999999999999</c:v>
              </c:pt>
              <c:pt idx="4286">
                <c:v>0.22320000000000001</c:v>
              </c:pt>
              <c:pt idx="4287">
                <c:v>0.22325</c:v>
              </c:pt>
              <c:pt idx="4288">
                <c:v>0.2233</c:v>
              </c:pt>
              <c:pt idx="4289">
                <c:v>0.22334999999999999</c:v>
              </c:pt>
              <c:pt idx="4290">
                <c:v>0.22341000000000003</c:v>
              </c:pt>
              <c:pt idx="4291">
                <c:v>0.22345999999999999</c:v>
              </c:pt>
              <c:pt idx="4292">
                <c:v>0.22350999999999999</c:v>
              </c:pt>
              <c:pt idx="4293">
                <c:v>0.22356000000000001</c:v>
              </c:pt>
              <c:pt idx="4294">
                <c:v>0.22361</c:v>
              </c:pt>
              <c:pt idx="4295">
                <c:v>0.22366999999999998</c:v>
              </c:pt>
              <c:pt idx="4296">
                <c:v>0.22372</c:v>
              </c:pt>
              <c:pt idx="4297">
                <c:v>0.22377</c:v>
              </c:pt>
              <c:pt idx="4298">
                <c:v>0.22381999999999999</c:v>
              </c:pt>
              <c:pt idx="4299">
                <c:v>0.22386999999999999</c:v>
              </c:pt>
              <c:pt idx="4300">
                <c:v>0.22392000000000001</c:v>
              </c:pt>
              <c:pt idx="4301">
                <c:v>0.22398000000000001</c:v>
              </c:pt>
              <c:pt idx="4302">
                <c:v>0.22403000000000001</c:v>
              </c:pt>
              <c:pt idx="4303">
                <c:v>0.22408</c:v>
              </c:pt>
              <c:pt idx="4304">
                <c:v>0.22414000000000001</c:v>
              </c:pt>
              <c:pt idx="4305">
                <c:v>0.22417999999999996</c:v>
              </c:pt>
              <c:pt idx="4306">
                <c:v>0.22423999999999999</c:v>
              </c:pt>
              <c:pt idx="4307">
                <c:v>0.22428999999999999</c:v>
              </c:pt>
              <c:pt idx="4308">
                <c:v>0.22434000000000001</c:v>
              </c:pt>
              <c:pt idx="4309">
                <c:v>0.22439000000000001</c:v>
              </c:pt>
              <c:pt idx="4310">
                <c:v>0.22445000000000001</c:v>
              </c:pt>
              <c:pt idx="4311">
                <c:v>0.22450000000000001</c:v>
              </c:pt>
              <c:pt idx="4312">
                <c:v>0.22455</c:v>
              </c:pt>
              <c:pt idx="4313">
                <c:v>0.22461</c:v>
              </c:pt>
              <c:pt idx="4314">
                <c:v>0.22464999999999999</c:v>
              </c:pt>
              <c:pt idx="4315">
                <c:v>0.22470999999999999</c:v>
              </c:pt>
              <c:pt idx="4316">
                <c:v>0.22475999999999999</c:v>
              </c:pt>
              <c:pt idx="4317">
                <c:v>0.22481000000000001</c:v>
              </c:pt>
              <c:pt idx="4318">
                <c:v>0.22486</c:v>
              </c:pt>
              <c:pt idx="4319">
                <c:v>0.22491000000000003</c:v>
              </c:pt>
              <c:pt idx="4320">
                <c:v>0.22497</c:v>
              </c:pt>
              <c:pt idx="4321">
                <c:v>0.22502</c:v>
              </c:pt>
              <c:pt idx="4322">
                <c:v>0.22506999999999999</c:v>
              </c:pt>
              <c:pt idx="4323">
                <c:v>0.22511999999999999</c:v>
              </c:pt>
              <c:pt idx="4324">
                <c:v>0.22517999999999996</c:v>
              </c:pt>
              <c:pt idx="4325">
                <c:v>0.22523000000000001</c:v>
              </c:pt>
              <c:pt idx="4326">
                <c:v>0.22528000000000001</c:v>
              </c:pt>
              <c:pt idx="4327">
                <c:v>0.22533</c:v>
              </c:pt>
              <c:pt idx="4328">
                <c:v>0.22538</c:v>
              </c:pt>
              <c:pt idx="4329">
                <c:v>0.22544000000000003</c:v>
              </c:pt>
              <c:pt idx="4330">
                <c:v>0.22549000000000002</c:v>
              </c:pt>
              <c:pt idx="4331">
                <c:v>0.22553999999999999</c:v>
              </c:pt>
              <c:pt idx="4332">
                <c:v>0.22559000000000001</c:v>
              </c:pt>
              <c:pt idx="4333">
                <c:v>0.22564000000000001</c:v>
              </c:pt>
              <c:pt idx="4334">
                <c:v>0.22570000000000001</c:v>
              </c:pt>
              <c:pt idx="4335">
                <c:v>0.22575000000000001</c:v>
              </c:pt>
              <c:pt idx="4336">
                <c:v>0.2258</c:v>
              </c:pt>
              <c:pt idx="4337">
                <c:v>0.22585</c:v>
              </c:pt>
              <c:pt idx="4338">
                <c:v>0.22591000000000003</c:v>
              </c:pt>
              <c:pt idx="4339">
                <c:v>0.22595999999999999</c:v>
              </c:pt>
              <c:pt idx="4340">
                <c:v>0.22600999999999999</c:v>
              </c:pt>
              <c:pt idx="4341">
                <c:v>0.22606000000000001</c:v>
              </c:pt>
              <c:pt idx="4342">
                <c:v>0.22611000000000001</c:v>
              </c:pt>
              <c:pt idx="4343">
                <c:v>0.22616999999999998</c:v>
              </c:pt>
              <c:pt idx="4344">
                <c:v>0.22622</c:v>
              </c:pt>
              <c:pt idx="4345">
                <c:v>0.22627</c:v>
              </c:pt>
              <c:pt idx="4346">
                <c:v>0.22631999999999999</c:v>
              </c:pt>
              <c:pt idx="4347">
                <c:v>0.22636999999999999</c:v>
              </c:pt>
              <c:pt idx="4348">
                <c:v>0.22642999999999999</c:v>
              </c:pt>
              <c:pt idx="4349">
                <c:v>0.22647999999999999</c:v>
              </c:pt>
              <c:pt idx="4350">
                <c:v>0.22653000000000001</c:v>
              </c:pt>
              <c:pt idx="4351">
                <c:v>0.22658</c:v>
              </c:pt>
              <c:pt idx="4352">
                <c:v>0.22664000000000001</c:v>
              </c:pt>
              <c:pt idx="4353">
                <c:v>0.22669</c:v>
              </c:pt>
              <c:pt idx="4354">
                <c:v>0.22674000000000002</c:v>
              </c:pt>
              <c:pt idx="4355">
                <c:v>0.22678999999999999</c:v>
              </c:pt>
              <c:pt idx="4356">
                <c:v>0.22684000000000001</c:v>
              </c:pt>
              <c:pt idx="4357">
                <c:v>0.22689999999999999</c:v>
              </c:pt>
              <c:pt idx="4358">
                <c:v>0.22695000000000001</c:v>
              </c:pt>
              <c:pt idx="4359">
                <c:v>0.22700000000000001</c:v>
              </c:pt>
              <c:pt idx="4360">
                <c:v>0.22705</c:v>
              </c:pt>
              <c:pt idx="4361">
                <c:v>0.2271</c:v>
              </c:pt>
              <c:pt idx="4362">
                <c:v>0.22714999999999999</c:v>
              </c:pt>
              <c:pt idx="4363">
                <c:v>0.22721000000000002</c:v>
              </c:pt>
              <c:pt idx="4364">
                <c:v>0.22725999999999999</c:v>
              </c:pt>
              <c:pt idx="4365">
                <c:v>0.22731000000000001</c:v>
              </c:pt>
              <c:pt idx="4366">
                <c:v>0.22736000000000001</c:v>
              </c:pt>
              <c:pt idx="4367">
                <c:v>0.22742000000000001</c:v>
              </c:pt>
              <c:pt idx="4368">
                <c:v>0.22747000000000001</c:v>
              </c:pt>
              <c:pt idx="4369">
                <c:v>0.22752</c:v>
              </c:pt>
              <c:pt idx="4370">
                <c:v>0.22756999999999999</c:v>
              </c:pt>
              <c:pt idx="4371">
                <c:v>0.22761999999999999</c:v>
              </c:pt>
              <c:pt idx="4372">
                <c:v>0.22766999999999998</c:v>
              </c:pt>
              <c:pt idx="4373">
                <c:v>0.22772999999999999</c:v>
              </c:pt>
              <c:pt idx="4374">
                <c:v>0.22778000000000001</c:v>
              </c:pt>
              <c:pt idx="4375">
                <c:v>0.22783</c:v>
              </c:pt>
              <c:pt idx="4376">
                <c:v>0.22788</c:v>
              </c:pt>
              <c:pt idx="4377">
                <c:v>0.22794000000000003</c:v>
              </c:pt>
              <c:pt idx="4378">
                <c:v>0.22799000000000003</c:v>
              </c:pt>
              <c:pt idx="4379">
                <c:v>0.22803999999999999</c:v>
              </c:pt>
              <c:pt idx="4380">
                <c:v>0.22808999999999999</c:v>
              </c:pt>
              <c:pt idx="4381">
                <c:v>0.22814999999999999</c:v>
              </c:pt>
              <c:pt idx="4382">
                <c:v>0.22819999999999999</c:v>
              </c:pt>
              <c:pt idx="4383">
                <c:v>0.22825000000000001</c:v>
              </c:pt>
              <c:pt idx="4384">
                <c:v>0.2283</c:v>
              </c:pt>
              <c:pt idx="4385">
                <c:v>0.22835</c:v>
              </c:pt>
              <c:pt idx="4386">
                <c:v>0.22839999999999999</c:v>
              </c:pt>
              <c:pt idx="4387">
                <c:v>0.22846000000000002</c:v>
              </c:pt>
              <c:pt idx="4388">
                <c:v>0.22850999999999999</c:v>
              </c:pt>
              <c:pt idx="4389">
                <c:v>0.22856000000000001</c:v>
              </c:pt>
              <c:pt idx="4390">
                <c:v>0.22861000000000001</c:v>
              </c:pt>
              <c:pt idx="4391">
                <c:v>0.22866999999999998</c:v>
              </c:pt>
              <c:pt idx="4392">
                <c:v>0.22872000000000001</c:v>
              </c:pt>
              <c:pt idx="4393">
                <c:v>0.22877</c:v>
              </c:pt>
              <c:pt idx="4394">
                <c:v>0.22882</c:v>
              </c:pt>
              <c:pt idx="4395">
                <c:v>0.22886999999999999</c:v>
              </c:pt>
              <c:pt idx="4396">
                <c:v>0.22892999999999999</c:v>
              </c:pt>
              <c:pt idx="4397">
                <c:v>0.22897999999999999</c:v>
              </c:pt>
              <c:pt idx="4398">
                <c:v>0.22903000000000001</c:v>
              </c:pt>
              <c:pt idx="4399">
                <c:v>0.22908000000000001</c:v>
              </c:pt>
              <c:pt idx="4400">
                <c:v>0.22914000000000001</c:v>
              </c:pt>
              <c:pt idx="4401">
                <c:v>0.22919</c:v>
              </c:pt>
              <c:pt idx="4402">
                <c:v>0.22924000000000003</c:v>
              </c:pt>
              <c:pt idx="4403">
                <c:v>0.22928999999999999</c:v>
              </c:pt>
              <c:pt idx="4404">
                <c:v>0.22933999999999999</c:v>
              </c:pt>
              <c:pt idx="4405">
                <c:v>0.22939999999999999</c:v>
              </c:pt>
              <c:pt idx="4406">
                <c:v>0.22945000000000002</c:v>
              </c:pt>
              <c:pt idx="4407">
                <c:v>0.22950000000000001</c:v>
              </c:pt>
              <c:pt idx="4408">
                <c:v>0.22955</c:v>
              </c:pt>
              <c:pt idx="4409">
                <c:v>0.2296</c:v>
              </c:pt>
              <c:pt idx="4410">
                <c:v>0.22966</c:v>
              </c:pt>
              <c:pt idx="4411">
                <c:v>0.22969999999999999</c:v>
              </c:pt>
              <c:pt idx="4412">
                <c:v>0.22975999999999999</c:v>
              </c:pt>
              <c:pt idx="4413">
                <c:v>0.22980999999999999</c:v>
              </c:pt>
              <c:pt idx="4414">
                <c:v>0.22986999999999999</c:v>
              </c:pt>
              <c:pt idx="4415">
                <c:v>0.22991000000000003</c:v>
              </c:pt>
              <c:pt idx="4416">
                <c:v>0.22997000000000001</c:v>
              </c:pt>
              <c:pt idx="4417">
                <c:v>0.23002</c:v>
              </c:pt>
              <c:pt idx="4418">
                <c:v>0.23007</c:v>
              </c:pt>
              <c:pt idx="4419">
                <c:v>0.23011999999999999</c:v>
              </c:pt>
              <c:pt idx="4420">
                <c:v>0.23016999999999999</c:v>
              </c:pt>
              <c:pt idx="4421">
                <c:v>0.23022999999999999</c:v>
              </c:pt>
              <c:pt idx="4422">
                <c:v>0.23028000000000001</c:v>
              </c:pt>
              <c:pt idx="4423">
                <c:v>0.23033000000000001</c:v>
              </c:pt>
              <c:pt idx="4424">
                <c:v>0.23038</c:v>
              </c:pt>
              <c:pt idx="4425">
                <c:v>0.23044000000000003</c:v>
              </c:pt>
              <c:pt idx="4426">
                <c:v>0.23049000000000003</c:v>
              </c:pt>
              <c:pt idx="4427">
                <c:v>0.23053999999999999</c:v>
              </c:pt>
              <c:pt idx="4428">
                <c:v>0.23058999999999999</c:v>
              </c:pt>
              <c:pt idx="4429">
                <c:v>0.23064000000000001</c:v>
              </c:pt>
              <c:pt idx="4430">
                <c:v>0.23069999999999999</c:v>
              </c:pt>
              <c:pt idx="4431">
                <c:v>0.23075000000000001</c:v>
              </c:pt>
              <c:pt idx="4432">
                <c:v>0.23080000000000001</c:v>
              </c:pt>
              <c:pt idx="4433">
                <c:v>0.23085</c:v>
              </c:pt>
              <c:pt idx="4434">
                <c:v>0.23089999999999999</c:v>
              </c:pt>
              <c:pt idx="4435">
                <c:v>0.23096000000000003</c:v>
              </c:pt>
              <c:pt idx="4436">
                <c:v>0.23100999999999999</c:v>
              </c:pt>
              <c:pt idx="4437">
                <c:v>0.23105999999999999</c:v>
              </c:pt>
              <c:pt idx="4438">
                <c:v>0.23111000000000001</c:v>
              </c:pt>
              <c:pt idx="4439">
                <c:v>0.23116999999999999</c:v>
              </c:pt>
              <c:pt idx="4440">
                <c:v>0.23122000000000001</c:v>
              </c:pt>
              <c:pt idx="4441">
                <c:v>0.23127</c:v>
              </c:pt>
              <c:pt idx="4442">
                <c:v>0.23132</c:v>
              </c:pt>
              <c:pt idx="4443">
                <c:v>0.23136999999999999</c:v>
              </c:pt>
              <c:pt idx="4444">
                <c:v>0.23143000000000002</c:v>
              </c:pt>
              <c:pt idx="4445">
                <c:v>0.23147999999999999</c:v>
              </c:pt>
              <c:pt idx="4446">
                <c:v>0.23153000000000001</c:v>
              </c:pt>
              <c:pt idx="4447">
                <c:v>0.23158000000000001</c:v>
              </c:pt>
              <c:pt idx="4448">
                <c:v>0.23163</c:v>
              </c:pt>
              <c:pt idx="4449">
                <c:v>0.23169000000000001</c:v>
              </c:pt>
              <c:pt idx="4450">
                <c:v>0.23174000000000003</c:v>
              </c:pt>
              <c:pt idx="4451">
                <c:v>0.23179000000000002</c:v>
              </c:pt>
              <c:pt idx="4452">
                <c:v>0.23183999999999999</c:v>
              </c:pt>
              <c:pt idx="4453">
                <c:v>0.23190000000000002</c:v>
              </c:pt>
              <c:pt idx="4454">
                <c:v>0.23195000000000002</c:v>
              </c:pt>
              <c:pt idx="4455">
                <c:v>0.23200000000000001</c:v>
              </c:pt>
              <c:pt idx="4456">
                <c:v>0.23205000000000001</c:v>
              </c:pt>
              <c:pt idx="4457">
                <c:v>0.2321</c:v>
              </c:pt>
              <c:pt idx="4458">
                <c:v>0.23216000000000001</c:v>
              </c:pt>
              <c:pt idx="4459">
                <c:v>0.23221000000000003</c:v>
              </c:pt>
              <c:pt idx="4460">
                <c:v>0.23225999999999999</c:v>
              </c:pt>
              <c:pt idx="4461">
                <c:v>0.23230999999999999</c:v>
              </c:pt>
              <c:pt idx="4462">
                <c:v>0.23236000000000001</c:v>
              </c:pt>
              <c:pt idx="4463">
                <c:v>0.23242000000000002</c:v>
              </c:pt>
              <c:pt idx="4464">
                <c:v>0.23247000000000001</c:v>
              </c:pt>
              <c:pt idx="4465">
                <c:v>0.23252</c:v>
              </c:pt>
              <c:pt idx="4466">
                <c:v>0.23257</c:v>
              </c:pt>
              <c:pt idx="4467">
                <c:v>0.23263</c:v>
              </c:pt>
              <c:pt idx="4468">
                <c:v>0.23266999999999999</c:v>
              </c:pt>
              <c:pt idx="4469">
                <c:v>0.23272999999999999</c:v>
              </c:pt>
              <c:pt idx="4470">
                <c:v>0.23277999999999999</c:v>
              </c:pt>
              <c:pt idx="4471">
                <c:v>0.23283000000000001</c:v>
              </c:pt>
              <c:pt idx="4472">
                <c:v>0.23288</c:v>
              </c:pt>
              <c:pt idx="4473">
                <c:v>0.23294000000000004</c:v>
              </c:pt>
              <c:pt idx="4474">
                <c:v>0.23299000000000003</c:v>
              </c:pt>
              <c:pt idx="4475">
                <c:v>0.23304000000000002</c:v>
              </c:pt>
              <c:pt idx="4476">
                <c:v>0.23308999999999999</c:v>
              </c:pt>
              <c:pt idx="4477">
                <c:v>0.23313999999999999</c:v>
              </c:pt>
              <c:pt idx="4478">
                <c:v>0.23319999999999999</c:v>
              </c:pt>
              <c:pt idx="4479">
                <c:v>0.23325000000000001</c:v>
              </c:pt>
              <c:pt idx="4480">
                <c:v>0.23330000000000001</c:v>
              </c:pt>
              <c:pt idx="4481">
                <c:v>0.23335</c:v>
              </c:pt>
              <c:pt idx="4482">
                <c:v>0.23341000000000003</c:v>
              </c:pt>
              <c:pt idx="4483">
                <c:v>0.23346000000000003</c:v>
              </c:pt>
              <c:pt idx="4484">
                <c:v>0.23351000000000002</c:v>
              </c:pt>
              <c:pt idx="4485">
                <c:v>0.23355999999999999</c:v>
              </c:pt>
              <c:pt idx="4486">
                <c:v>0.23361000000000001</c:v>
              </c:pt>
              <c:pt idx="4487">
                <c:v>0.23366999999999999</c:v>
              </c:pt>
              <c:pt idx="4488">
                <c:v>0.23372000000000001</c:v>
              </c:pt>
              <c:pt idx="4489">
                <c:v>0.23377000000000001</c:v>
              </c:pt>
              <c:pt idx="4490">
                <c:v>0.23382</c:v>
              </c:pt>
              <c:pt idx="4491">
                <c:v>0.23386999999999999</c:v>
              </c:pt>
              <c:pt idx="4492">
                <c:v>0.23393000000000003</c:v>
              </c:pt>
              <c:pt idx="4493">
                <c:v>0.23397999999999999</c:v>
              </c:pt>
              <c:pt idx="4494">
                <c:v>0.23402999999999999</c:v>
              </c:pt>
              <c:pt idx="4495">
                <c:v>0.23408000000000001</c:v>
              </c:pt>
              <c:pt idx="4496">
                <c:v>0.23413</c:v>
              </c:pt>
              <c:pt idx="4497">
                <c:v>0.23419000000000001</c:v>
              </c:pt>
              <c:pt idx="4498">
                <c:v>0.23424000000000003</c:v>
              </c:pt>
              <c:pt idx="4499">
                <c:v>0.23429000000000003</c:v>
              </c:pt>
              <c:pt idx="4500">
                <c:v>0.23433999999999999</c:v>
              </c:pt>
              <c:pt idx="4501">
                <c:v>0.23440000000000003</c:v>
              </c:pt>
              <c:pt idx="4502">
                <c:v>0.23445000000000002</c:v>
              </c:pt>
              <c:pt idx="4503">
                <c:v>0.23450000000000001</c:v>
              </c:pt>
              <c:pt idx="4504">
                <c:v>0.23455000000000001</c:v>
              </c:pt>
              <c:pt idx="4505">
                <c:v>0.2346</c:v>
              </c:pt>
              <c:pt idx="4506">
                <c:v>0.23466000000000001</c:v>
              </c:pt>
              <c:pt idx="4507">
                <c:v>0.23471000000000003</c:v>
              </c:pt>
              <c:pt idx="4508">
                <c:v>0.23476000000000002</c:v>
              </c:pt>
              <c:pt idx="4509">
                <c:v>0.23480999999999999</c:v>
              </c:pt>
              <c:pt idx="4510">
                <c:v>0.23486000000000001</c:v>
              </c:pt>
              <c:pt idx="4511">
                <c:v>0.23491000000000004</c:v>
              </c:pt>
              <c:pt idx="4512">
                <c:v>0.23497000000000001</c:v>
              </c:pt>
              <c:pt idx="4513">
                <c:v>0.23502000000000001</c:v>
              </c:pt>
              <c:pt idx="4514">
                <c:v>0.23507</c:v>
              </c:pt>
              <c:pt idx="4515">
                <c:v>0.23513000000000001</c:v>
              </c:pt>
              <c:pt idx="4516">
                <c:v>0.23516999999999999</c:v>
              </c:pt>
              <c:pt idx="4517">
                <c:v>0.23522999999999999</c:v>
              </c:pt>
              <c:pt idx="4518">
                <c:v>0.23527999999999999</c:v>
              </c:pt>
              <c:pt idx="4519">
                <c:v>0.23533000000000001</c:v>
              </c:pt>
              <c:pt idx="4520">
                <c:v>0.23538000000000001</c:v>
              </c:pt>
              <c:pt idx="4521">
                <c:v>0.23544000000000004</c:v>
              </c:pt>
              <c:pt idx="4522">
                <c:v>0.23549000000000003</c:v>
              </c:pt>
              <c:pt idx="4523">
                <c:v>0.23554000000000003</c:v>
              </c:pt>
              <c:pt idx="4524">
                <c:v>0.23558999999999999</c:v>
              </c:pt>
              <c:pt idx="4525">
                <c:v>0.23563999999999999</c:v>
              </c:pt>
              <c:pt idx="4526">
                <c:v>0.23569999999999999</c:v>
              </c:pt>
              <c:pt idx="4527">
                <c:v>0.23575000000000002</c:v>
              </c:pt>
              <c:pt idx="4528">
                <c:v>0.23580000000000001</c:v>
              </c:pt>
              <c:pt idx="4529">
                <c:v>0.23585</c:v>
              </c:pt>
              <c:pt idx="4530">
                <c:v>0.23590000000000003</c:v>
              </c:pt>
              <c:pt idx="4531">
                <c:v>0.23596000000000003</c:v>
              </c:pt>
              <c:pt idx="4532">
                <c:v>0.23601000000000003</c:v>
              </c:pt>
              <c:pt idx="4533">
                <c:v>0.23605999999999999</c:v>
              </c:pt>
              <c:pt idx="4534">
                <c:v>0.23610999999999999</c:v>
              </c:pt>
              <c:pt idx="4535">
                <c:v>0.23616000000000001</c:v>
              </c:pt>
              <c:pt idx="4536">
                <c:v>0.23622000000000001</c:v>
              </c:pt>
              <c:pt idx="4537">
                <c:v>0.23627000000000001</c:v>
              </c:pt>
              <c:pt idx="4538">
                <c:v>0.23632</c:v>
              </c:pt>
              <c:pt idx="4539">
                <c:v>0.23637</c:v>
              </c:pt>
              <c:pt idx="4540">
                <c:v>0.23643000000000003</c:v>
              </c:pt>
              <c:pt idx="4541">
                <c:v>0.23648000000000002</c:v>
              </c:pt>
              <c:pt idx="4542">
                <c:v>0.23652999999999999</c:v>
              </c:pt>
              <c:pt idx="4543">
                <c:v>0.23658000000000001</c:v>
              </c:pt>
              <c:pt idx="4544">
                <c:v>0.23663000000000001</c:v>
              </c:pt>
              <c:pt idx="4545">
                <c:v>0.23669000000000001</c:v>
              </c:pt>
              <c:pt idx="4546">
                <c:v>0.23674000000000003</c:v>
              </c:pt>
              <c:pt idx="4547">
                <c:v>0.23679000000000003</c:v>
              </c:pt>
              <c:pt idx="4548">
                <c:v>0.23683999999999999</c:v>
              </c:pt>
              <c:pt idx="4549">
                <c:v>0.23688999999999999</c:v>
              </c:pt>
              <c:pt idx="4550">
                <c:v>0.23695000000000002</c:v>
              </c:pt>
              <c:pt idx="4551">
                <c:v>0.23700000000000002</c:v>
              </c:pt>
              <c:pt idx="4552">
                <c:v>0.23705000000000001</c:v>
              </c:pt>
              <c:pt idx="4553">
                <c:v>0.23710000000000001</c:v>
              </c:pt>
              <c:pt idx="4554">
                <c:v>0.23716000000000001</c:v>
              </c:pt>
              <c:pt idx="4555">
                <c:v>0.23721000000000003</c:v>
              </c:pt>
              <c:pt idx="4556">
                <c:v>0.23726000000000003</c:v>
              </c:pt>
              <c:pt idx="4557">
                <c:v>0.23730999999999999</c:v>
              </c:pt>
              <c:pt idx="4558">
                <c:v>0.23735999999999999</c:v>
              </c:pt>
              <c:pt idx="4559">
                <c:v>0.23742000000000002</c:v>
              </c:pt>
              <c:pt idx="4560">
                <c:v>0.23747000000000001</c:v>
              </c:pt>
              <c:pt idx="4561">
                <c:v>0.23752000000000001</c:v>
              </c:pt>
              <c:pt idx="4562">
                <c:v>0.23757</c:v>
              </c:pt>
              <c:pt idx="4563">
                <c:v>0.23762</c:v>
              </c:pt>
              <c:pt idx="4564">
                <c:v>0.23766999999999999</c:v>
              </c:pt>
              <c:pt idx="4565">
                <c:v>0.23773000000000002</c:v>
              </c:pt>
              <c:pt idx="4566">
                <c:v>0.23777999999999999</c:v>
              </c:pt>
              <c:pt idx="4567">
                <c:v>0.23783000000000001</c:v>
              </c:pt>
              <c:pt idx="4568">
                <c:v>0.23788000000000001</c:v>
              </c:pt>
              <c:pt idx="4569">
                <c:v>0.23794000000000004</c:v>
              </c:pt>
              <c:pt idx="4570">
                <c:v>0.23799000000000003</c:v>
              </c:pt>
              <c:pt idx="4571">
                <c:v>0.23804000000000003</c:v>
              </c:pt>
              <c:pt idx="4572">
                <c:v>0.23809000000000002</c:v>
              </c:pt>
              <c:pt idx="4573">
                <c:v>0.23813999999999999</c:v>
              </c:pt>
              <c:pt idx="4574">
                <c:v>0.23820000000000002</c:v>
              </c:pt>
              <c:pt idx="4575">
                <c:v>0.23825000000000002</c:v>
              </c:pt>
              <c:pt idx="4576">
                <c:v>0.23830000000000001</c:v>
              </c:pt>
              <c:pt idx="4577">
                <c:v>0.23835000000000001</c:v>
              </c:pt>
              <c:pt idx="4578">
                <c:v>0.23841000000000004</c:v>
              </c:pt>
              <c:pt idx="4579">
                <c:v>0.23846000000000003</c:v>
              </c:pt>
              <c:pt idx="4580">
                <c:v>0.23851000000000003</c:v>
              </c:pt>
              <c:pt idx="4581">
                <c:v>0.23855999999999999</c:v>
              </c:pt>
              <c:pt idx="4582">
                <c:v>0.23860999999999999</c:v>
              </c:pt>
              <c:pt idx="4583">
                <c:v>0.23866999999999999</c:v>
              </c:pt>
              <c:pt idx="4584">
                <c:v>0.23872000000000002</c:v>
              </c:pt>
              <c:pt idx="4585">
                <c:v>0.23877000000000001</c:v>
              </c:pt>
              <c:pt idx="4586">
                <c:v>0.23882</c:v>
              </c:pt>
              <c:pt idx="4587">
                <c:v>0.23887</c:v>
              </c:pt>
              <c:pt idx="4588">
                <c:v>0.23893000000000003</c:v>
              </c:pt>
              <c:pt idx="4589">
                <c:v>0.23898000000000003</c:v>
              </c:pt>
              <c:pt idx="4590">
                <c:v>0.23902999999999999</c:v>
              </c:pt>
              <c:pt idx="4591">
                <c:v>0.23907999999999999</c:v>
              </c:pt>
              <c:pt idx="4592">
                <c:v>0.23913000000000001</c:v>
              </c:pt>
              <c:pt idx="4593">
                <c:v>0.23919000000000001</c:v>
              </c:pt>
              <c:pt idx="4594">
                <c:v>0.23924000000000004</c:v>
              </c:pt>
              <c:pt idx="4595">
                <c:v>0.23929000000000003</c:v>
              </c:pt>
              <c:pt idx="4596">
                <c:v>0.23934000000000002</c:v>
              </c:pt>
              <c:pt idx="4597">
                <c:v>0.23938999999999999</c:v>
              </c:pt>
              <c:pt idx="4598">
                <c:v>0.23945000000000002</c:v>
              </c:pt>
              <c:pt idx="4599">
                <c:v>0.23950000000000002</c:v>
              </c:pt>
              <c:pt idx="4600">
                <c:v>0.23955000000000001</c:v>
              </c:pt>
              <c:pt idx="4601">
                <c:v>0.23960000000000001</c:v>
              </c:pt>
              <c:pt idx="4602">
                <c:v>0.23966000000000001</c:v>
              </c:pt>
              <c:pt idx="4603">
                <c:v>0.23971000000000003</c:v>
              </c:pt>
              <c:pt idx="4604">
                <c:v>0.23976000000000003</c:v>
              </c:pt>
              <c:pt idx="4605">
                <c:v>0.23981000000000002</c:v>
              </c:pt>
              <c:pt idx="4606">
                <c:v>0.23985999999999999</c:v>
              </c:pt>
              <c:pt idx="4607">
                <c:v>0.23992000000000002</c:v>
              </c:pt>
              <c:pt idx="4608">
                <c:v>0.23997000000000002</c:v>
              </c:pt>
              <c:pt idx="4609">
                <c:v>0.24002000000000001</c:v>
              </c:pt>
              <c:pt idx="4610">
                <c:v>0.24007000000000001</c:v>
              </c:pt>
              <c:pt idx="4611">
                <c:v>0.24012</c:v>
              </c:pt>
              <c:pt idx="4612">
                <c:v>0.24016999999999999</c:v>
              </c:pt>
              <c:pt idx="4613">
                <c:v>0.24023000000000003</c:v>
              </c:pt>
              <c:pt idx="4614">
                <c:v>0.24027999999999999</c:v>
              </c:pt>
              <c:pt idx="4615">
                <c:v>0.24032999999999999</c:v>
              </c:pt>
              <c:pt idx="4616">
                <c:v>0.24037</c:v>
              </c:pt>
              <c:pt idx="4617">
                <c:v>0.24037</c:v>
              </c:pt>
              <c:pt idx="4618">
                <c:v>0.24037</c:v>
              </c:pt>
              <c:pt idx="4619">
                <c:v>0.24037</c:v>
              </c:pt>
              <c:pt idx="4620">
                <c:v>0.24037</c:v>
              </c:pt>
              <c:pt idx="4621">
                <c:v>0.24037</c:v>
              </c:pt>
              <c:pt idx="4622">
                <c:v>0.24037</c:v>
              </c:pt>
              <c:pt idx="4623">
                <c:v>0.24037</c:v>
              </c:pt>
              <c:pt idx="4624">
                <c:v>0.24037</c:v>
              </c:pt>
              <c:pt idx="4625">
                <c:v>0.24037</c:v>
              </c:pt>
              <c:pt idx="4626">
                <c:v>0.24037</c:v>
              </c:pt>
              <c:pt idx="4627">
                <c:v>0.24037</c:v>
              </c:pt>
              <c:pt idx="4628">
                <c:v>0.24037</c:v>
              </c:pt>
              <c:pt idx="4629">
                <c:v>0.24037</c:v>
              </c:pt>
            </c:numLit>
          </c:xVal>
          <c:yVal>
            <c:numLit>
              <c:formatCode>General</c:formatCode>
              <c:ptCount val="4630"/>
              <c:pt idx="0">
                <c:v>5.7470000000000007E-2</c:v>
              </c:pt>
              <c:pt idx="1">
                <c:v>0.4327200000000001</c:v>
              </c:pt>
              <c:pt idx="2">
                <c:v>1.94103</c:v>
              </c:pt>
              <c:pt idx="3">
                <c:v>4.2878099999999995</c:v>
              </c:pt>
              <c:pt idx="4">
                <c:v>6.2621699999999993</c:v>
              </c:pt>
              <c:pt idx="5">
                <c:v>8.1990100000000012</c:v>
              </c:pt>
              <c:pt idx="6">
                <c:v>10.265430000000002</c:v>
              </c:pt>
              <c:pt idx="7">
                <c:v>12.150450000000003</c:v>
              </c:pt>
              <c:pt idx="8">
                <c:v>14.30757</c:v>
              </c:pt>
              <c:pt idx="9">
                <c:v>16.331130000000005</c:v>
              </c:pt>
              <c:pt idx="10">
                <c:v>18.437980000000003</c:v>
              </c:pt>
              <c:pt idx="11">
                <c:v>20.370799999999996</c:v>
              </c:pt>
              <c:pt idx="12">
                <c:v>22.428799999999992</c:v>
              </c:pt>
              <c:pt idx="13">
                <c:v>24.573370000000001</c:v>
              </c:pt>
              <c:pt idx="14">
                <c:v>26.38081</c:v>
              </c:pt>
              <c:pt idx="15">
                <c:v>28.169</c:v>
              </c:pt>
              <c:pt idx="16">
                <c:v>29.651240000000001</c:v>
              </c:pt>
              <c:pt idx="17">
                <c:v>31.145709999999998</c:v>
              </c:pt>
              <c:pt idx="18">
                <c:v>32.541029999999999</c:v>
              </c:pt>
              <c:pt idx="19">
                <c:v>33.92445</c:v>
              </c:pt>
              <c:pt idx="20">
                <c:v>35.182430000000004</c:v>
              </c:pt>
              <c:pt idx="21">
                <c:v>36.459239999999994</c:v>
              </c:pt>
              <c:pt idx="22">
                <c:v>37.827200000000005</c:v>
              </c:pt>
              <c:pt idx="23">
                <c:v>38.979859999999995</c:v>
              </c:pt>
              <c:pt idx="24">
                <c:v>40.250050000000002</c:v>
              </c:pt>
              <c:pt idx="25">
                <c:v>41.367259999999995</c:v>
              </c:pt>
              <c:pt idx="26">
                <c:v>42.53783</c:v>
              </c:pt>
              <c:pt idx="27">
                <c:v>43.725890000000007</c:v>
              </c:pt>
              <c:pt idx="28">
                <c:v>44.865720000000003</c:v>
              </c:pt>
              <c:pt idx="29">
                <c:v>45.942540000000001</c:v>
              </c:pt>
              <c:pt idx="30">
                <c:v>46.966230000000003</c:v>
              </c:pt>
              <c:pt idx="31">
                <c:v>48.123310000000011</c:v>
              </c:pt>
              <c:pt idx="32">
                <c:v>49.064710000000005</c:v>
              </c:pt>
              <c:pt idx="33">
                <c:v>50.052730000000004</c:v>
              </c:pt>
              <c:pt idx="34">
                <c:v>51.026260000000001</c:v>
              </c:pt>
              <c:pt idx="35">
                <c:v>51.930720000000001</c:v>
              </c:pt>
              <c:pt idx="36">
                <c:v>52.890900000000002</c:v>
              </c:pt>
              <c:pt idx="37">
                <c:v>53.785090000000004</c:v>
              </c:pt>
              <c:pt idx="38">
                <c:v>54.713940000000001</c:v>
              </c:pt>
              <c:pt idx="39">
                <c:v>55.458150000000003</c:v>
              </c:pt>
              <c:pt idx="40">
                <c:v>56.34216</c:v>
              </c:pt>
              <c:pt idx="41">
                <c:v>57.110659999999996</c:v>
              </c:pt>
              <c:pt idx="42">
                <c:v>57.89208</c:v>
              </c:pt>
              <c:pt idx="43">
                <c:v>58.605290000000004</c:v>
              </c:pt>
              <c:pt idx="44">
                <c:v>59.322860000000006</c:v>
              </c:pt>
              <c:pt idx="45">
                <c:v>60.094060000000006</c:v>
              </c:pt>
              <c:pt idx="46">
                <c:v>60.762820000000012</c:v>
              </c:pt>
              <c:pt idx="47">
                <c:v>61.446859999999994</c:v>
              </c:pt>
              <c:pt idx="48">
                <c:v>62.044920000000005</c:v>
              </c:pt>
              <c:pt idx="49">
                <c:v>62.702550000000009</c:v>
              </c:pt>
              <c:pt idx="50">
                <c:v>63.319160000000004</c:v>
              </c:pt>
              <c:pt idx="51">
                <c:v>63.908800000000006</c:v>
              </c:pt>
              <c:pt idx="52">
                <c:v>64.501440000000002</c:v>
              </c:pt>
              <c:pt idx="53">
                <c:v>64.991630000000015</c:v>
              </c:pt>
              <c:pt idx="54">
                <c:v>65.62148999999998</c:v>
              </c:pt>
              <c:pt idx="55">
                <c:v>66.101460000000003</c:v>
              </c:pt>
              <c:pt idx="56">
                <c:v>66.645319999999998</c:v>
              </c:pt>
              <c:pt idx="57">
                <c:v>67.12348999999999</c:v>
              </c:pt>
              <c:pt idx="58">
                <c:v>67.593339999999998</c:v>
              </c:pt>
              <c:pt idx="59">
                <c:v>68.094319999999996</c:v>
              </c:pt>
              <c:pt idx="60">
                <c:v>68.559270000000012</c:v>
              </c:pt>
              <c:pt idx="61">
                <c:v>69.028539999999992</c:v>
              </c:pt>
              <c:pt idx="62">
                <c:v>69.414020000000008</c:v>
              </c:pt>
              <c:pt idx="63">
                <c:v>69.887240000000006</c:v>
              </c:pt>
              <c:pt idx="64">
                <c:v>70.267750000000007</c:v>
              </c:pt>
              <c:pt idx="65">
                <c:v>70.693889999999982</c:v>
              </c:pt>
              <c:pt idx="66">
                <c:v>71.045180000000002</c:v>
              </c:pt>
              <c:pt idx="67">
                <c:v>71.455630000000014</c:v>
              </c:pt>
              <c:pt idx="68">
                <c:v>71.834729999999993</c:v>
              </c:pt>
              <c:pt idx="69">
                <c:v>72.203410000000005</c:v>
              </c:pt>
              <c:pt idx="70">
                <c:v>72.60478999999998</c:v>
              </c:pt>
              <c:pt idx="71">
                <c:v>72.841880000000003</c:v>
              </c:pt>
              <c:pt idx="72">
                <c:v>73.221000000000004</c:v>
              </c:pt>
              <c:pt idx="73">
                <c:v>73.585699999999989</c:v>
              </c:pt>
              <c:pt idx="74">
                <c:v>73.88997999999998</c:v>
              </c:pt>
              <c:pt idx="75">
                <c:v>74.195009999999982</c:v>
              </c:pt>
              <c:pt idx="76">
                <c:v>74.51849</c:v>
              </c:pt>
              <c:pt idx="77">
                <c:v>74.838200000000001</c:v>
              </c:pt>
              <c:pt idx="78">
                <c:v>75.060079999999999</c:v>
              </c:pt>
              <c:pt idx="79">
                <c:v>75.4084</c:v>
              </c:pt>
              <c:pt idx="80">
                <c:v>75.629139999999992</c:v>
              </c:pt>
              <c:pt idx="81">
                <c:v>75.928809999999999</c:v>
              </c:pt>
              <c:pt idx="82">
                <c:v>76.21378</c:v>
              </c:pt>
              <c:pt idx="83">
                <c:v>76.461360000000013</c:v>
              </c:pt>
              <c:pt idx="84">
                <c:v>76.730189999999993</c:v>
              </c:pt>
              <c:pt idx="85">
                <c:v>76.951400000000007</c:v>
              </c:pt>
              <c:pt idx="86">
                <c:v>77.212570000000014</c:v>
              </c:pt>
              <c:pt idx="87">
                <c:v>77.394390000000001</c:v>
              </c:pt>
              <c:pt idx="88">
                <c:v>77.675319999999985</c:v>
              </c:pt>
              <c:pt idx="89">
                <c:v>77.852159999999998</c:v>
              </c:pt>
              <c:pt idx="90">
                <c:v>78.104929999999996</c:v>
              </c:pt>
              <c:pt idx="91">
                <c:v>78.347100000000012</c:v>
              </c:pt>
              <c:pt idx="92">
                <c:v>78.547370000000001</c:v>
              </c:pt>
              <c:pt idx="93">
                <c:v>78.768460000000005</c:v>
              </c:pt>
              <c:pt idx="94">
                <c:v>78.914600000000007</c:v>
              </c:pt>
              <c:pt idx="95">
                <c:v>79.135549999999981</c:v>
              </c:pt>
              <c:pt idx="96">
                <c:v>79.294200000000018</c:v>
              </c:pt>
              <c:pt idx="97">
                <c:v>79.510679999999994</c:v>
              </c:pt>
              <c:pt idx="98">
                <c:v>79.677399999999992</c:v>
              </c:pt>
              <c:pt idx="99">
                <c:v>79.86824</c:v>
              </c:pt>
              <c:pt idx="100">
                <c:v>80.08947999999998</c:v>
              </c:pt>
              <c:pt idx="101">
                <c:v>80.220860000000002</c:v>
              </c:pt>
              <c:pt idx="102">
                <c:v>80.421549999999996</c:v>
              </c:pt>
              <c:pt idx="103">
                <c:v>80.511630000000011</c:v>
              </c:pt>
              <c:pt idx="104">
                <c:v>80.719790000000003</c:v>
              </c:pt>
              <c:pt idx="105">
                <c:v>80.875969999999981</c:v>
              </c:pt>
              <c:pt idx="106">
                <c:v>81.037610000000015</c:v>
              </c:pt>
              <c:pt idx="107">
                <c:v>81.181449999999998</c:v>
              </c:pt>
              <c:pt idx="108">
                <c:v>81.324399999999983</c:v>
              </c:pt>
              <c:pt idx="109">
                <c:v>81.515659999999997</c:v>
              </c:pt>
              <c:pt idx="110">
                <c:v>81.606449999999981</c:v>
              </c:pt>
              <c:pt idx="111">
                <c:v>81.769630000000006</c:v>
              </c:pt>
              <c:pt idx="112">
                <c:v>81.876729999999981</c:v>
              </c:pt>
              <c:pt idx="113">
                <c:v>82.030439999999999</c:v>
              </c:pt>
              <c:pt idx="114">
                <c:v>82.184969999999993</c:v>
              </c:pt>
              <c:pt idx="115">
                <c:v>82.310490000000001</c:v>
              </c:pt>
              <c:pt idx="116">
                <c:v>82.43022000000002</c:v>
              </c:pt>
              <c:pt idx="117">
                <c:v>82.530439999999999</c:v>
              </c:pt>
              <c:pt idx="118">
                <c:v>82.689419999999998</c:v>
              </c:pt>
              <c:pt idx="119">
                <c:v>82.756039999999999</c:v>
              </c:pt>
              <c:pt idx="120">
                <c:v>82.913730000000001</c:v>
              </c:pt>
              <c:pt idx="121">
                <c:v>83.028809999999979</c:v>
              </c:pt>
              <c:pt idx="122">
                <c:v>83.123789999999985</c:v>
              </c:pt>
              <c:pt idx="123">
                <c:v>83.305039999999991</c:v>
              </c:pt>
              <c:pt idx="124">
                <c:v>83.374479999999991</c:v>
              </c:pt>
              <c:pt idx="125">
                <c:v>83.47824</c:v>
              </c:pt>
              <c:pt idx="126">
                <c:v>83.542789999999982</c:v>
              </c:pt>
              <c:pt idx="127">
                <c:v>83.69338999999998</c:v>
              </c:pt>
              <c:pt idx="128">
                <c:v>83.77643999999998</c:v>
              </c:pt>
              <c:pt idx="129">
                <c:v>83.889719999999983</c:v>
              </c:pt>
              <c:pt idx="130">
                <c:v>84.013589999999994</c:v>
              </c:pt>
              <c:pt idx="131">
                <c:v>84.076679999999982</c:v>
              </c:pt>
              <c:pt idx="132">
                <c:v>84.213040000000007</c:v>
              </c:pt>
              <c:pt idx="133">
                <c:v>84.283799999999999</c:v>
              </c:pt>
              <c:pt idx="134">
                <c:v>84.389789999999991</c:v>
              </c:pt>
              <c:pt idx="135">
                <c:v>84.420940000000002</c:v>
              </c:pt>
              <c:pt idx="136">
                <c:v>84.551429999999996</c:v>
              </c:pt>
              <c:pt idx="137">
                <c:v>84.653909999999982</c:v>
              </c:pt>
              <c:pt idx="138">
                <c:v>84.739050000000006</c:v>
              </c:pt>
              <c:pt idx="139">
                <c:v>84.836759999999998</c:v>
              </c:pt>
              <c:pt idx="140">
                <c:v>84.898539999999983</c:v>
              </c:pt>
              <c:pt idx="141">
                <c:v>85.010689999999997</c:v>
              </c:pt>
              <c:pt idx="142">
                <c:v>85.074680000000001</c:v>
              </c:pt>
              <c:pt idx="143">
                <c:v>85.156120000000001</c:v>
              </c:pt>
              <c:pt idx="144">
                <c:v>85.219359999999995</c:v>
              </c:pt>
              <c:pt idx="145">
                <c:v>85.29889</c:v>
              </c:pt>
              <c:pt idx="146">
                <c:v>85.424390000000002</c:v>
              </c:pt>
              <c:pt idx="147">
                <c:v>85.46417000000001</c:v>
              </c:pt>
              <c:pt idx="148">
                <c:v>85.58244999999998</c:v>
              </c:pt>
              <c:pt idx="149">
                <c:v>85.589420000000004</c:v>
              </c:pt>
              <c:pt idx="150">
                <c:v>85.722869999999986</c:v>
              </c:pt>
              <c:pt idx="151">
                <c:v>85.759799999999998</c:v>
              </c:pt>
              <c:pt idx="152">
                <c:v>85.824119999999994</c:v>
              </c:pt>
              <c:pt idx="153">
                <c:v>85.91952000000002</c:v>
              </c:pt>
              <c:pt idx="154">
                <c:v>85.968800000000002</c:v>
              </c:pt>
              <c:pt idx="155">
                <c:v>86.094060000000013</c:v>
              </c:pt>
              <c:pt idx="156">
                <c:v>86.136020000000002</c:v>
              </c:pt>
              <c:pt idx="157">
                <c:v>86.229190000000003</c:v>
              </c:pt>
              <c:pt idx="158">
                <c:v>86.229799999999983</c:v>
              </c:pt>
              <c:pt idx="159">
                <c:v>86.312119999999993</c:v>
              </c:pt>
              <c:pt idx="160">
                <c:v>86.412379999999999</c:v>
              </c:pt>
              <c:pt idx="161">
                <c:v>86.448580000000007</c:v>
              </c:pt>
              <c:pt idx="162">
                <c:v>86.540710000000004</c:v>
              </c:pt>
              <c:pt idx="163">
                <c:v>86.583160000000007</c:v>
              </c:pt>
              <c:pt idx="164">
                <c:v>86.678399999999968</c:v>
              </c:pt>
              <c:pt idx="165">
                <c:v>86.686599999999999</c:v>
              </c:pt>
              <c:pt idx="166">
                <c:v>86.789220000000014</c:v>
              </c:pt>
              <c:pt idx="167">
                <c:v>86.830339999999993</c:v>
              </c:pt>
              <c:pt idx="168">
                <c:v>86.862329999999986</c:v>
              </c:pt>
              <c:pt idx="169">
                <c:v>86.984350000000006</c:v>
              </c:pt>
              <c:pt idx="170">
                <c:v>87.022419999999983</c:v>
              </c:pt>
              <c:pt idx="171">
                <c:v>87.11054</c:v>
              </c:pt>
              <c:pt idx="172">
                <c:v>87.10235999999999</c:v>
              </c:pt>
              <c:pt idx="173">
                <c:v>87.210589999999996</c:v>
              </c:pt>
              <c:pt idx="174">
                <c:v>87.227070000000012</c:v>
              </c:pt>
              <c:pt idx="175">
                <c:v>87.293459999999996</c:v>
              </c:pt>
              <c:pt idx="176">
                <c:v>87.345209999999994</c:v>
              </c:pt>
              <c:pt idx="177">
                <c:v>87.417330000000007</c:v>
              </c:pt>
              <c:pt idx="178">
                <c:v>87.486279999999994</c:v>
              </c:pt>
              <c:pt idx="179">
                <c:v>87.52079999999998</c:v>
              </c:pt>
              <c:pt idx="180">
                <c:v>87.628939999999986</c:v>
              </c:pt>
              <c:pt idx="181">
                <c:v>87.599239999999995</c:v>
              </c:pt>
              <c:pt idx="182">
                <c:v>87.67640999999999</c:v>
              </c:pt>
              <c:pt idx="183">
                <c:v>87.727590000000006</c:v>
              </c:pt>
              <c:pt idx="184">
                <c:v>87.787310000000005</c:v>
              </c:pt>
              <c:pt idx="185">
                <c:v>87.830129999999997</c:v>
              </c:pt>
              <c:pt idx="186">
                <c:v>87.878419999999991</c:v>
              </c:pt>
              <c:pt idx="187">
                <c:v>87.981579999999994</c:v>
              </c:pt>
              <c:pt idx="188">
                <c:v>87.994290000000021</c:v>
              </c:pt>
              <c:pt idx="189">
                <c:v>88.071010000000001</c:v>
              </c:pt>
              <c:pt idx="190">
                <c:v>88.074619999999996</c:v>
              </c:pt>
              <c:pt idx="191">
                <c:v>88.135699999999986</c:v>
              </c:pt>
              <c:pt idx="192">
                <c:v>88.193860000000001</c:v>
              </c:pt>
              <c:pt idx="193">
                <c:v>88.238529999999997</c:v>
              </c:pt>
              <c:pt idx="194">
                <c:v>88.294250000000019</c:v>
              </c:pt>
              <c:pt idx="195">
                <c:v>88.296170000000004</c:v>
              </c:pt>
              <c:pt idx="196">
                <c:v>88.419830000000005</c:v>
              </c:pt>
              <c:pt idx="197">
                <c:v>88.39973999999998</c:v>
              </c:pt>
              <c:pt idx="198">
                <c:v>88.486540000000005</c:v>
              </c:pt>
              <c:pt idx="199">
                <c:v>88.516059999999996</c:v>
              </c:pt>
              <c:pt idx="200">
                <c:v>88.568690000000004</c:v>
              </c:pt>
              <c:pt idx="201">
                <c:v>88.644070000000013</c:v>
              </c:pt>
              <c:pt idx="202">
                <c:v>88.67413999999998</c:v>
              </c:pt>
              <c:pt idx="203">
                <c:v>88.712419999999995</c:v>
              </c:pt>
              <c:pt idx="204">
                <c:v>88.69892999999999</c:v>
              </c:pt>
              <c:pt idx="205">
                <c:v>88.815539999999999</c:v>
              </c:pt>
              <c:pt idx="206">
                <c:v>88.83256999999999</c:v>
              </c:pt>
              <c:pt idx="207">
                <c:v>88.875929999999983</c:v>
              </c:pt>
              <c:pt idx="208">
                <c:v>88.946500000000015</c:v>
              </c:pt>
              <c:pt idx="209">
                <c:v>88.962199999999996</c:v>
              </c:pt>
              <c:pt idx="210">
                <c:v>89.051729999999992</c:v>
              </c:pt>
              <c:pt idx="211">
                <c:v>89.045649999999995</c:v>
              </c:pt>
              <c:pt idx="212">
                <c:v>89.104249999999993</c:v>
              </c:pt>
              <c:pt idx="213">
                <c:v>89.10187999999998</c:v>
              </c:pt>
              <c:pt idx="214">
                <c:v>89.177610000000001</c:v>
              </c:pt>
              <c:pt idx="215">
                <c:v>89.251459999999994</c:v>
              </c:pt>
              <c:pt idx="216">
                <c:v>89.274260000000012</c:v>
              </c:pt>
              <c:pt idx="217">
                <c:v>89.351560000000006</c:v>
              </c:pt>
              <c:pt idx="218">
                <c:v>89.321510000000004</c:v>
              </c:pt>
              <c:pt idx="219">
                <c:v>89.393460000000005</c:v>
              </c:pt>
              <c:pt idx="220">
                <c:v>89.407020000000017</c:v>
              </c:pt>
              <c:pt idx="221">
                <c:v>89.462639999999993</c:v>
              </c:pt>
              <c:pt idx="222">
                <c:v>89.48603</c:v>
              </c:pt>
              <c:pt idx="223">
                <c:v>89.558889999999991</c:v>
              </c:pt>
              <c:pt idx="224">
                <c:v>89.62048999999999</c:v>
              </c:pt>
              <c:pt idx="225">
                <c:v>89.625309999999985</c:v>
              </c:pt>
              <c:pt idx="226">
                <c:v>89.703550000000007</c:v>
              </c:pt>
              <c:pt idx="227">
                <c:v>89.665369999999982</c:v>
              </c:pt>
              <c:pt idx="228">
                <c:v>89.759140000000002</c:v>
              </c:pt>
              <c:pt idx="229">
                <c:v>89.792310000000001</c:v>
              </c:pt>
              <c:pt idx="230">
                <c:v>89.812010000000001</c:v>
              </c:pt>
              <c:pt idx="231">
                <c:v>89.865110000000001</c:v>
              </c:pt>
              <c:pt idx="232">
                <c:v>89.899630000000002</c:v>
              </c:pt>
              <c:pt idx="233">
                <c:v>89.977099999999993</c:v>
              </c:pt>
              <c:pt idx="234">
                <c:v>89.970179999999999</c:v>
              </c:pt>
              <c:pt idx="235">
                <c:v>90.046710000000004</c:v>
              </c:pt>
              <c:pt idx="236">
                <c:v>90.015680000000003</c:v>
              </c:pt>
              <c:pt idx="237">
                <c:v>90.063660000000013</c:v>
              </c:pt>
              <c:pt idx="238">
                <c:v>90.169779999999989</c:v>
              </c:pt>
              <c:pt idx="239">
                <c:v>90.17704999999998</c:v>
              </c:pt>
              <c:pt idx="240">
                <c:v>90.21926000000002</c:v>
              </c:pt>
              <c:pt idx="241">
                <c:v>90.223690000000005</c:v>
              </c:pt>
              <c:pt idx="242">
                <c:v>90.306950000000001</c:v>
              </c:pt>
              <c:pt idx="243">
                <c:v>90.294489999999996</c:v>
              </c:pt>
              <c:pt idx="244">
                <c:v>90.352299999999985</c:v>
              </c:pt>
              <c:pt idx="245">
                <c:v>90.393199999999993</c:v>
              </c:pt>
              <c:pt idx="246">
                <c:v>90.413720000000012</c:v>
              </c:pt>
              <c:pt idx="247">
                <c:v>90.488110000000006</c:v>
              </c:pt>
              <c:pt idx="248">
                <c:v>90.495509999999996</c:v>
              </c:pt>
              <c:pt idx="249">
                <c:v>90.554210000000012</c:v>
              </c:pt>
              <c:pt idx="250">
                <c:v>90.534760000000006</c:v>
              </c:pt>
              <c:pt idx="251">
                <c:v>90.619879999999981</c:v>
              </c:pt>
              <c:pt idx="252">
                <c:v>90.640249999999995</c:v>
              </c:pt>
              <c:pt idx="253">
                <c:v>90.680599999999998</c:v>
              </c:pt>
              <c:pt idx="254">
                <c:v>90.729590000000002</c:v>
              </c:pt>
              <c:pt idx="255">
                <c:v>90.723240000000004</c:v>
              </c:pt>
              <c:pt idx="256">
                <c:v>90.830860000000001</c:v>
              </c:pt>
              <c:pt idx="257">
                <c:v>90.800910000000002</c:v>
              </c:pt>
              <c:pt idx="258">
                <c:v>90.85638999999999</c:v>
              </c:pt>
              <c:pt idx="259">
                <c:v>90.858689999999982</c:v>
              </c:pt>
              <c:pt idx="260">
                <c:v>90.909270000000006</c:v>
              </c:pt>
              <c:pt idx="261">
                <c:v>90.953479999999999</c:v>
              </c:pt>
              <c:pt idx="262">
                <c:v>90.998710000000003</c:v>
              </c:pt>
              <c:pt idx="263">
                <c:v>91.061480000000003</c:v>
              </c:pt>
              <c:pt idx="264">
                <c:v>91.023619999999994</c:v>
              </c:pt>
              <c:pt idx="265">
                <c:v>91.114050000000006</c:v>
              </c:pt>
              <c:pt idx="266">
                <c:v>91.113020000000006</c:v>
              </c:pt>
              <c:pt idx="267">
                <c:v>91.136749999999992</c:v>
              </c:pt>
              <c:pt idx="268">
                <c:v>91.167879999999982</c:v>
              </c:pt>
              <c:pt idx="269">
                <c:v>91.232290000000006</c:v>
              </c:pt>
              <c:pt idx="270">
                <c:v>91.260779999999983</c:v>
              </c:pt>
              <c:pt idx="271">
                <c:v>91.293020000000013</c:v>
              </c:pt>
              <c:pt idx="272">
                <c:v>91.363369999999989</c:v>
              </c:pt>
              <c:pt idx="273">
                <c:v>91.333650000000006</c:v>
              </c:pt>
              <c:pt idx="274">
                <c:v>91.398929999999993</c:v>
              </c:pt>
              <c:pt idx="275">
                <c:v>91.411450000000016</c:v>
              </c:pt>
              <c:pt idx="276">
                <c:v>91.45881</c:v>
              </c:pt>
              <c:pt idx="277">
                <c:v>91.483559999999997</c:v>
              </c:pt>
              <c:pt idx="278">
                <c:v>91.528379999999984</c:v>
              </c:pt>
              <c:pt idx="279">
                <c:v>91.591910000000013</c:v>
              </c:pt>
              <c:pt idx="280">
                <c:v>91.571569999999994</c:v>
              </c:pt>
              <c:pt idx="281">
                <c:v>91.64658</c:v>
              </c:pt>
              <c:pt idx="282">
                <c:v>91.610309999999998</c:v>
              </c:pt>
              <c:pt idx="283">
                <c:v>91.680269999999993</c:v>
              </c:pt>
              <c:pt idx="284">
                <c:v>91.711620000000011</c:v>
              </c:pt>
              <c:pt idx="285">
                <c:v>91.753429999999994</c:v>
              </c:pt>
              <c:pt idx="286">
                <c:v>91.802129999999991</c:v>
              </c:pt>
              <c:pt idx="287">
                <c:v>91.792249999999996</c:v>
              </c:pt>
              <c:pt idx="288">
                <c:v>91.885389999999987</c:v>
              </c:pt>
              <c:pt idx="289">
                <c:v>91.849189999999993</c:v>
              </c:pt>
              <c:pt idx="290">
                <c:v>91.896050000000002</c:v>
              </c:pt>
              <c:pt idx="291">
                <c:v>91.898319999999998</c:v>
              </c:pt>
              <c:pt idx="292">
                <c:v>91.972639999999998</c:v>
              </c:pt>
              <c:pt idx="293">
                <c:v>92.006910000000005</c:v>
              </c:pt>
              <c:pt idx="294">
                <c:v>92.044420000000017</c:v>
              </c:pt>
              <c:pt idx="295">
                <c:v>92.102579999999989</c:v>
              </c:pt>
              <c:pt idx="296">
                <c:v>92.063479999999998</c:v>
              </c:pt>
              <c:pt idx="297">
                <c:v>92.134079999999983</c:v>
              </c:pt>
              <c:pt idx="298">
                <c:v>92.148510000000002</c:v>
              </c:pt>
              <c:pt idx="299">
                <c:v>92.191339999999983</c:v>
              </c:pt>
              <c:pt idx="300">
                <c:v>92.17192</c:v>
              </c:pt>
              <c:pt idx="301">
                <c:v>92.237600000000015</c:v>
              </c:pt>
              <c:pt idx="302">
                <c:v>92.316220000000015</c:v>
              </c:pt>
              <c:pt idx="303">
                <c:v>92.281580000000005</c:v>
              </c:pt>
              <c:pt idx="304">
                <c:v>92.355009999999979</c:v>
              </c:pt>
              <c:pt idx="305">
                <c:v>92.364750000000001</c:v>
              </c:pt>
              <c:pt idx="306">
                <c:v>92.411830000000009</c:v>
              </c:pt>
              <c:pt idx="307">
                <c:v>92.412930000000003</c:v>
              </c:pt>
              <c:pt idx="308">
                <c:v>92.47896999999999</c:v>
              </c:pt>
              <c:pt idx="309">
                <c:v>92.487309999999994</c:v>
              </c:pt>
              <c:pt idx="310">
                <c:v>92.491780000000006</c:v>
              </c:pt>
              <c:pt idx="311">
                <c:v>92.578849999999989</c:v>
              </c:pt>
              <c:pt idx="312">
                <c:v>92.5458</c:v>
              </c:pt>
              <c:pt idx="313">
                <c:v>92.60563999999998</c:v>
              </c:pt>
              <c:pt idx="314">
                <c:v>92.619769999999988</c:v>
              </c:pt>
              <c:pt idx="315">
                <c:v>92.654339999999991</c:v>
              </c:pt>
              <c:pt idx="316">
                <c:v>92.729130000000012</c:v>
              </c:pt>
              <c:pt idx="317">
                <c:v>92.742679999999993</c:v>
              </c:pt>
              <c:pt idx="318">
                <c:v>92.783540000000002</c:v>
              </c:pt>
              <c:pt idx="319">
                <c:v>92.765540000000001</c:v>
              </c:pt>
              <c:pt idx="320">
                <c:v>92.82559999999998</c:v>
              </c:pt>
              <c:pt idx="321">
                <c:v>92.821020000000004</c:v>
              </c:pt>
              <c:pt idx="322">
                <c:v>92.883439999999979</c:v>
              </c:pt>
              <c:pt idx="323">
                <c:v>92.898089999999982</c:v>
              </c:pt>
              <c:pt idx="324">
                <c:v>92.919830000000005</c:v>
              </c:pt>
              <c:pt idx="325">
                <c:v>92.996399999999994</c:v>
              </c:pt>
              <c:pt idx="326">
                <c:v>92.988950000000003</c:v>
              </c:pt>
              <c:pt idx="327">
                <c:v>93.046319999999994</c:v>
              </c:pt>
              <c:pt idx="328">
                <c:v>93.01421000000002</c:v>
              </c:pt>
              <c:pt idx="329">
                <c:v>93.091160000000016</c:v>
              </c:pt>
              <c:pt idx="330">
                <c:v>93.102519999999998</c:v>
              </c:pt>
              <c:pt idx="331">
                <c:v>93.148290000000003</c:v>
              </c:pt>
              <c:pt idx="332">
                <c:v>93.165039999999991</c:v>
              </c:pt>
              <c:pt idx="333">
                <c:v>93.170359999999988</c:v>
              </c:pt>
              <c:pt idx="334">
                <c:v>93.252510000000001</c:v>
              </c:pt>
              <c:pt idx="335">
                <c:v>93.237139999999997</c:v>
              </c:pt>
              <c:pt idx="336">
                <c:v>93.294420000000017</c:v>
              </c:pt>
              <c:pt idx="337">
                <c:v>93.274959999999993</c:v>
              </c:pt>
              <c:pt idx="338">
                <c:v>93.341960000000014</c:v>
              </c:pt>
              <c:pt idx="339">
                <c:v>93.385120000000001</c:v>
              </c:pt>
              <c:pt idx="340">
                <c:v>93.35042</c:v>
              </c:pt>
              <c:pt idx="341">
                <c:v>93.466710000000006</c:v>
              </c:pt>
              <c:pt idx="342">
                <c:v>93.461110000000019</c:v>
              </c:pt>
              <c:pt idx="343">
                <c:v>93.43792000000002</c:v>
              </c:pt>
              <c:pt idx="344">
                <c:v>93.471700000000013</c:v>
              </c:pt>
              <c:pt idx="345">
                <c:v>93.552469999999985</c:v>
              </c:pt>
              <c:pt idx="346">
                <c:v>93.517100000000013</c:v>
              </c:pt>
              <c:pt idx="347">
                <c:v>93.566109999999995</c:v>
              </c:pt>
              <c:pt idx="348">
                <c:v>93.691660000000013</c:v>
              </c:pt>
              <c:pt idx="349">
                <c:v>93.642060000000001</c:v>
              </c:pt>
              <c:pt idx="350">
                <c:v>93.685169999999999</c:v>
              </c:pt>
              <c:pt idx="351">
                <c:v>93.707009999999997</c:v>
              </c:pt>
              <c:pt idx="352">
                <c:v>93.726410000000001</c:v>
              </c:pt>
              <c:pt idx="353">
                <c:v>93.709379999999982</c:v>
              </c:pt>
              <c:pt idx="354">
                <c:v>93.792260000000013</c:v>
              </c:pt>
              <c:pt idx="355">
                <c:v>93.815729999999988</c:v>
              </c:pt>
              <c:pt idx="356">
                <c:v>93.810460000000006</c:v>
              </c:pt>
              <c:pt idx="357">
                <c:v>93.915660000000017</c:v>
              </c:pt>
              <c:pt idx="358">
                <c:v>93.904399999999995</c:v>
              </c:pt>
              <c:pt idx="359">
                <c:v>93.939729999999997</c:v>
              </c:pt>
              <c:pt idx="360">
                <c:v>93.929739999999981</c:v>
              </c:pt>
              <c:pt idx="361">
                <c:v>93.963710000000006</c:v>
              </c:pt>
              <c:pt idx="362">
                <c:v>94.010040000000004</c:v>
              </c:pt>
              <c:pt idx="363">
                <c:v>94.004009999999994</c:v>
              </c:pt>
              <c:pt idx="364">
                <c:v>94.091690000000014</c:v>
              </c:pt>
              <c:pt idx="365">
                <c:v>94.051130000000001</c:v>
              </c:pt>
              <c:pt idx="366">
                <c:v>94.134900000000002</c:v>
              </c:pt>
              <c:pt idx="367">
                <c:v>94.152479999999969</c:v>
              </c:pt>
              <c:pt idx="368">
                <c:v>94.181969999999993</c:v>
              </c:pt>
              <c:pt idx="369">
                <c:v>94.164729999999992</c:v>
              </c:pt>
              <c:pt idx="370">
                <c:v>94.223389999999981</c:v>
              </c:pt>
              <c:pt idx="371">
                <c:v>94.25806</c:v>
              </c:pt>
              <c:pt idx="372">
                <c:v>94.248599999999996</c:v>
              </c:pt>
              <c:pt idx="373">
                <c:v>94.33817999999998</c:v>
              </c:pt>
              <c:pt idx="374">
                <c:v>94.321969999999993</c:v>
              </c:pt>
              <c:pt idx="375">
                <c:v>94.369029999999995</c:v>
              </c:pt>
              <c:pt idx="376">
                <c:v>94.354460000000003</c:v>
              </c:pt>
              <c:pt idx="377">
                <c:v>94.421520000000015</c:v>
              </c:pt>
              <c:pt idx="378">
                <c:v>94.425339999999991</c:v>
              </c:pt>
              <c:pt idx="379">
                <c:v>94.444070000000011</c:v>
              </c:pt>
              <c:pt idx="380">
                <c:v>94.532510000000002</c:v>
              </c:pt>
              <c:pt idx="381">
                <c:v>94.483180000000004</c:v>
              </c:pt>
              <c:pt idx="382">
                <c:v>94.553659999999994</c:v>
              </c:pt>
              <c:pt idx="383">
                <c:v>94.539500000000004</c:v>
              </c:pt>
              <c:pt idx="384">
                <c:v>94.599950000000007</c:v>
              </c:pt>
              <c:pt idx="385">
                <c:v>94.615949999999998</c:v>
              </c:pt>
              <c:pt idx="386">
                <c:v>94.639949999999999</c:v>
              </c:pt>
              <c:pt idx="387">
                <c:v>94.693920000000006</c:v>
              </c:pt>
              <c:pt idx="388">
                <c:v>94.673629999999989</c:v>
              </c:pt>
              <c:pt idx="389">
                <c:v>94.759230000000002</c:v>
              </c:pt>
              <c:pt idx="390">
                <c:v>94.703749999999999</c:v>
              </c:pt>
              <c:pt idx="391">
                <c:v>94.784660000000017</c:v>
              </c:pt>
              <c:pt idx="392">
                <c:v>94.788799999999981</c:v>
              </c:pt>
              <c:pt idx="393">
                <c:v>94.813040000000001</c:v>
              </c:pt>
              <c:pt idx="394">
                <c:v>94.876239999999981</c:v>
              </c:pt>
              <c:pt idx="395">
                <c:v>94.901110000000017</c:v>
              </c:pt>
              <c:pt idx="396">
                <c:v>94.905249999999995</c:v>
              </c:pt>
              <c:pt idx="397">
                <c:v>94.891459999999995</c:v>
              </c:pt>
              <c:pt idx="398">
                <c:v>94.988039999999998</c:v>
              </c:pt>
              <c:pt idx="399">
                <c:v>94.955539999999999</c:v>
              </c:pt>
              <c:pt idx="400">
                <c:v>95.000450000000001</c:v>
              </c:pt>
              <c:pt idx="401">
                <c:v>95.041530000000009</c:v>
              </c:pt>
              <c:pt idx="402">
                <c:v>95.05753</c:v>
              </c:pt>
              <c:pt idx="403">
                <c:v>95.113590000000002</c:v>
              </c:pt>
              <c:pt idx="404">
                <c:v>95.115039999999979</c:v>
              </c:pt>
              <c:pt idx="405">
                <c:v>95.166200000000003</c:v>
              </c:pt>
              <c:pt idx="406">
                <c:v>95.101079999999982</c:v>
              </c:pt>
              <c:pt idx="407">
                <c:v>95.183909999999983</c:v>
              </c:pt>
              <c:pt idx="408">
                <c:v>95.223240000000004</c:v>
              </c:pt>
              <c:pt idx="409">
                <c:v>95.217180000000013</c:v>
              </c:pt>
              <c:pt idx="410">
                <c:v>95.296260000000018</c:v>
              </c:pt>
              <c:pt idx="411">
                <c:v>95.285269999999997</c:v>
              </c:pt>
              <c:pt idx="412">
                <c:v>95.343400000000003</c:v>
              </c:pt>
              <c:pt idx="413">
                <c:v>95.336670000000012</c:v>
              </c:pt>
              <c:pt idx="414">
                <c:v>95.385029999999986</c:v>
              </c:pt>
              <c:pt idx="415">
                <c:v>95.344030000000004</c:v>
              </c:pt>
              <c:pt idx="416">
                <c:v>95.409290000000013</c:v>
              </c:pt>
              <c:pt idx="417">
                <c:v>95.475589999999983</c:v>
              </c:pt>
              <c:pt idx="418">
                <c:v>95.447030000000026</c:v>
              </c:pt>
              <c:pt idx="419">
                <c:v>95.518659999999997</c:v>
              </c:pt>
              <c:pt idx="420">
                <c:v>95.505329999999987</c:v>
              </c:pt>
              <c:pt idx="421">
                <c:v>95.547070000000005</c:v>
              </c:pt>
              <c:pt idx="422">
                <c:v>95.576969999999989</c:v>
              </c:pt>
              <c:pt idx="423">
                <c:v>95.612379999999987</c:v>
              </c:pt>
              <c:pt idx="424">
                <c:v>95.614210000000014</c:v>
              </c:pt>
              <c:pt idx="425">
                <c:v>95.627329999999986</c:v>
              </c:pt>
              <c:pt idx="426">
                <c:v>95.710400000000007</c:v>
              </c:pt>
              <c:pt idx="427">
                <c:v>95.701520000000016</c:v>
              </c:pt>
              <c:pt idx="428">
                <c:v>95.740200000000016</c:v>
              </c:pt>
              <c:pt idx="429">
                <c:v>95.699100000000001</c:v>
              </c:pt>
              <c:pt idx="430">
                <c:v>95.753519999999995</c:v>
              </c:pt>
              <c:pt idx="431">
                <c:v>95.82814999999998</c:v>
              </c:pt>
              <c:pt idx="432">
                <c:v>95.824910000000003</c:v>
              </c:pt>
              <c:pt idx="433">
                <c:v>95.874960000000002</c:v>
              </c:pt>
              <c:pt idx="434">
                <c:v>95.82804999999999</c:v>
              </c:pt>
              <c:pt idx="435">
                <c:v>95.938069999999996</c:v>
              </c:pt>
              <c:pt idx="436">
                <c:v>95.842190000000002</c:v>
              </c:pt>
              <c:pt idx="437">
                <c:v>95.919210000000021</c:v>
              </c:pt>
              <c:pt idx="438">
                <c:v>96.001610000000014</c:v>
              </c:pt>
              <c:pt idx="439">
                <c:v>95.982379999999992</c:v>
              </c:pt>
              <c:pt idx="440">
                <c:v>96.030010000000004</c:v>
              </c:pt>
              <c:pt idx="441">
                <c:v>96.071920000000006</c:v>
              </c:pt>
              <c:pt idx="442">
                <c:v>96.068129999999996</c:v>
              </c:pt>
              <c:pt idx="443">
                <c:v>96.050439999999981</c:v>
              </c:pt>
              <c:pt idx="444">
                <c:v>96.186179999999979</c:v>
              </c:pt>
              <c:pt idx="445">
                <c:v>96.109389999999991</c:v>
              </c:pt>
              <c:pt idx="446">
                <c:v>96.150899999999979</c:v>
              </c:pt>
              <c:pt idx="447">
                <c:v>96.197829999999996</c:v>
              </c:pt>
              <c:pt idx="448">
                <c:v>96.187650000000005</c:v>
              </c:pt>
              <c:pt idx="449">
                <c:v>96.297309999999996</c:v>
              </c:pt>
              <c:pt idx="450">
                <c:v>96.277079999999998</c:v>
              </c:pt>
              <c:pt idx="451">
                <c:v>96.297100000000015</c:v>
              </c:pt>
              <c:pt idx="452">
                <c:v>96.278359999999992</c:v>
              </c:pt>
              <c:pt idx="453">
                <c:v>96.338979999999992</c:v>
              </c:pt>
              <c:pt idx="454">
                <c:v>96.368769999999998</c:v>
              </c:pt>
              <c:pt idx="455">
                <c:v>96.400560000000013</c:v>
              </c:pt>
              <c:pt idx="456">
                <c:v>96.419620000000009</c:v>
              </c:pt>
              <c:pt idx="457">
                <c:v>96.412630000000007</c:v>
              </c:pt>
              <c:pt idx="458">
                <c:v>96.514680000000013</c:v>
              </c:pt>
              <c:pt idx="459">
                <c:v>96.471199999999996</c:v>
              </c:pt>
              <c:pt idx="460">
                <c:v>96.55489</c:v>
              </c:pt>
              <c:pt idx="461">
                <c:v>96.473690000000005</c:v>
              </c:pt>
              <c:pt idx="462">
                <c:v>96.546679999999995</c:v>
              </c:pt>
              <c:pt idx="463">
                <c:v>96.611530000000002</c:v>
              </c:pt>
              <c:pt idx="464">
                <c:v>96.58874999999999</c:v>
              </c:pt>
              <c:pt idx="465">
                <c:v>96.659779999999984</c:v>
              </c:pt>
              <c:pt idx="466">
                <c:v>96.651679999999999</c:v>
              </c:pt>
              <c:pt idx="467">
                <c:v>96.70675</c:v>
              </c:pt>
              <c:pt idx="468">
                <c:v>96.683239999999998</c:v>
              </c:pt>
              <c:pt idx="469">
                <c:v>96.751090000000005</c:v>
              </c:pt>
              <c:pt idx="470">
                <c:v>96.724459999999993</c:v>
              </c:pt>
              <c:pt idx="471">
                <c:v>96.763750000000002</c:v>
              </c:pt>
              <c:pt idx="472">
                <c:v>96.816360000000003</c:v>
              </c:pt>
              <c:pt idx="473">
                <c:v>96.827960000000004</c:v>
              </c:pt>
              <c:pt idx="474">
                <c:v>96.89073999999998</c:v>
              </c:pt>
              <c:pt idx="475">
                <c:v>96.832489999999993</c:v>
              </c:pt>
              <c:pt idx="476">
                <c:v>96.923249999999996</c:v>
              </c:pt>
              <c:pt idx="477">
                <c:v>96.907160000000019</c:v>
              </c:pt>
              <c:pt idx="478">
                <c:v>96.946079999999995</c:v>
              </c:pt>
              <c:pt idx="479">
                <c:v>96.964670000000027</c:v>
              </c:pt>
              <c:pt idx="480">
                <c:v>96.971210000000013</c:v>
              </c:pt>
              <c:pt idx="481">
                <c:v>97.044270000000012</c:v>
              </c:pt>
              <c:pt idx="482">
                <c:v>97.013000000000005</c:v>
              </c:pt>
              <c:pt idx="483">
                <c:v>97.078449999999989</c:v>
              </c:pt>
              <c:pt idx="484">
                <c:v>97.043080000000003</c:v>
              </c:pt>
              <c:pt idx="485">
                <c:v>97.131569999999996</c:v>
              </c:pt>
              <c:pt idx="486">
                <c:v>97.132419999999982</c:v>
              </c:pt>
              <c:pt idx="487">
                <c:v>97.174479999999988</c:v>
              </c:pt>
              <c:pt idx="488">
                <c:v>97.20814</c:v>
              </c:pt>
              <c:pt idx="489">
                <c:v>97.178519999999992</c:v>
              </c:pt>
              <c:pt idx="490">
                <c:v>97.260170000000002</c:v>
              </c:pt>
              <c:pt idx="491">
                <c:v>97.235309999999998</c:v>
              </c:pt>
              <c:pt idx="492">
                <c:v>97.276569999999992</c:v>
              </c:pt>
              <c:pt idx="493">
                <c:v>97.257760000000005</c:v>
              </c:pt>
              <c:pt idx="494">
                <c:v>97.325939999999989</c:v>
              </c:pt>
              <c:pt idx="495">
                <c:v>97.376319999999993</c:v>
              </c:pt>
              <c:pt idx="496">
                <c:v>97.372769999999974</c:v>
              </c:pt>
              <c:pt idx="497">
                <c:v>97.413960000000017</c:v>
              </c:pt>
              <c:pt idx="498">
                <c:v>97.39242999999999</c:v>
              </c:pt>
              <c:pt idx="499">
                <c:v>97.451840000000004</c:v>
              </c:pt>
              <c:pt idx="500">
                <c:v>97.451679999999996</c:v>
              </c:pt>
              <c:pt idx="501">
                <c:v>97.484989999999996</c:v>
              </c:pt>
              <c:pt idx="502">
                <c:v>97.475469999999987</c:v>
              </c:pt>
              <c:pt idx="503">
                <c:v>97.527979999999999</c:v>
              </c:pt>
              <c:pt idx="504">
                <c:v>97.599170000000001</c:v>
              </c:pt>
              <c:pt idx="505">
                <c:v>97.569030000000012</c:v>
              </c:pt>
              <c:pt idx="506">
                <c:v>97.620689999999982</c:v>
              </c:pt>
              <c:pt idx="507">
                <c:v>97.581159999999997</c:v>
              </c:pt>
              <c:pt idx="508">
                <c:v>97.615709999999993</c:v>
              </c:pt>
              <c:pt idx="509">
                <c:v>97.664170000000013</c:v>
              </c:pt>
              <c:pt idx="510">
                <c:v>97.69135</c:v>
              </c:pt>
              <c:pt idx="511">
                <c:v>97.704120000000017</c:v>
              </c:pt>
              <c:pt idx="512">
                <c:v>97.700059999999993</c:v>
              </c:pt>
              <c:pt idx="513">
                <c:v>97.792500000000004</c:v>
              </c:pt>
              <c:pt idx="514">
                <c:v>97.752749999999992</c:v>
              </c:pt>
              <c:pt idx="515">
                <c:v>97.79513</c:v>
              </c:pt>
              <c:pt idx="516">
                <c:v>97.806920000000005</c:v>
              </c:pt>
              <c:pt idx="517">
                <c:v>97.822220000000002</c:v>
              </c:pt>
              <c:pt idx="518">
                <c:v>97.88391</c:v>
              </c:pt>
              <c:pt idx="519">
                <c:v>97.881110000000007</c:v>
              </c:pt>
              <c:pt idx="520">
                <c:v>97.952069999999992</c:v>
              </c:pt>
              <c:pt idx="521">
                <c:v>97.889299999999992</c:v>
              </c:pt>
              <c:pt idx="522">
                <c:v>97.969600000000014</c:v>
              </c:pt>
              <c:pt idx="523">
                <c:v>97.996260000000021</c:v>
              </c:pt>
              <c:pt idx="524">
                <c:v>97.996759999999995</c:v>
              </c:pt>
              <c:pt idx="525">
                <c:v>98.003029999999995</c:v>
              </c:pt>
              <c:pt idx="526">
                <c:v>98.042150000000007</c:v>
              </c:pt>
              <c:pt idx="527">
                <c:v>98.108689999999982</c:v>
              </c:pt>
              <c:pt idx="528">
                <c:v>98.079319999999981</c:v>
              </c:pt>
              <c:pt idx="529">
                <c:v>98.124279999999999</c:v>
              </c:pt>
              <c:pt idx="530">
                <c:v>98.093350000000001</c:v>
              </c:pt>
              <c:pt idx="531">
                <c:v>98.175729999999973</c:v>
              </c:pt>
              <c:pt idx="532">
                <c:v>98.186799999999991</c:v>
              </c:pt>
              <c:pt idx="533">
                <c:v>98.219399999999993</c:v>
              </c:pt>
              <c:pt idx="534">
                <c:v>98.234610000000018</c:v>
              </c:pt>
              <c:pt idx="535">
                <c:v>98.223529999999997</c:v>
              </c:pt>
              <c:pt idx="536">
                <c:v>98.304210000000012</c:v>
              </c:pt>
              <c:pt idx="537">
                <c:v>98.278149999999982</c:v>
              </c:pt>
              <c:pt idx="538">
                <c:v>98.317080000000004</c:v>
              </c:pt>
              <c:pt idx="539">
                <c:v>98.323439999999991</c:v>
              </c:pt>
              <c:pt idx="540">
                <c:v>98.333560000000006</c:v>
              </c:pt>
              <c:pt idx="541">
                <c:v>98.405860000000004</c:v>
              </c:pt>
              <c:pt idx="542">
                <c:v>98.432919999999996</c:v>
              </c:pt>
              <c:pt idx="543">
                <c:v>98.456570000000013</c:v>
              </c:pt>
              <c:pt idx="544">
                <c:v>98.405789999999982</c:v>
              </c:pt>
              <c:pt idx="545">
                <c:v>98.482759999999999</c:v>
              </c:pt>
              <c:pt idx="546">
                <c:v>98.485979999999998</c:v>
              </c:pt>
              <c:pt idx="547">
                <c:v>98.508839999999992</c:v>
              </c:pt>
              <c:pt idx="548">
                <c:v>98.534239999999997</c:v>
              </c:pt>
              <c:pt idx="549">
                <c:v>98.554950000000005</c:v>
              </c:pt>
              <c:pt idx="550">
                <c:v>98.633279999999999</c:v>
              </c:pt>
              <c:pt idx="551">
                <c:v>98.596580000000003</c:v>
              </c:pt>
              <c:pt idx="552">
                <c:v>98.676369999999977</c:v>
              </c:pt>
              <c:pt idx="553">
                <c:v>98.626660000000001</c:v>
              </c:pt>
              <c:pt idx="554">
                <c:v>98.656989999999979</c:v>
              </c:pt>
              <c:pt idx="555">
                <c:v>98.693119999999993</c:v>
              </c:pt>
              <c:pt idx="556">
                <c:v>98.728449999999981</c:v>
              </c:pt>
              <c:pt idx="557">
                <c:v>98.744760000000014</c:v>
              </c:pt>
              <c:pt idx="558">
                <c:v>98.75230999999998</c:v>
              </c:pt>
              <c:pt idx="559">
                <c:v>98.832509999999999</c:v>
              </c:pt>
              <c:pt idx="560">
                <c:v>98.785449999999983</c:v>
              </c:pt>
              <c:pt idx="561">
                <c:v>98.857479999999981</c:v>
              </c:pt>
              <c:pt idx="562">
                <c:v>98.832520000000002</c:v>
              </c:pt>
              <c:pt idx="563">
                <c:v>98.883939999999981</c:v>
              </c:pt>
              <c:pt idx="564">
                <c:v>98.898029999999991</c:v>
              </c:pt>
              <c:pt idx="565">
                <c:v>98.903149999999997</c:v>
              </c:pt>
              <c:pt idx="566">
                <c:v>98.983090000000004</c:v>
              </c:pt>
              <c:pt idx="567">
                <c:v>98.9358</c:v>
              </c:pt>
              <c:pt idx="568">
                <c:v>99.005349999999993</c:v>
              </c:pt>
              <c:pt idx="569">
                <c:v>98.98818</c:v>
              </c:pt>
              <c:pt idx="570">
                <c:v>99.040009999999995</c:v>
              </c:pt>
              <c:pt idx="571">
                <c:v>99.035200000000003</c:v>
              </c:pt>
              <c:pt idx="572">
                <c:v>99.08605</c:v>
              </c:pt>
              <c:pt idx="573">
                <c:v>99.138789999999986</c:v>
              </c:pt>
              <c:pt idx="574">
                <c:v>99.108799999999988</c:v>
              </c:pt>
              <c:pt idx="575">
                <c:v>99.167869999999994</c:v>
              </c:pt>
              <c:pt idx="576">
                <c:v>99.126019999999983</c:v>
              </c:pt>
              <c:pt idx="577">
                <c:v>99.185309999999987</c:v>
              </c:pt>
              <c:pt idx="578">
                <c:v>99.207240000000013</c:v>
              </c:pt>
              <c:pt idx="579">
                <c:v>99.231600000000014</c:v>
              </c:pt>
              <c:pt idx="580">
                <c:v>99.235709999999983</c:v>
              </c:pt>
              <c:pt idx="581">
                <c:v>99.26467000000001</c:v>
              </c:pt>
              <c:pt idx="582">
                <c:v>99.349970000000013</c:v>
              </c:pt>
              <c:pt idx="583">
                <c:v>99.286959999999993</c:v>
              </c:pt>
              <c:pt idx="584">
                <c:v>99.355260000000001</c:v>
              </c:pt>
              <c:pt idx="585">
                <c:v>99.316999999999993</c:v>
              </c:pt>
              <c:pt idx="586">
                <c:v>99.355769999999978</c:v>
              </c:pt>
              <c:pt idx="587">
                <c:v>99.401910000000015</c:v>
              </c:pt>
              <c:pt idx="588">
                <c:v>99.436449999999994</c:v>
              </c:pt>
              <c:pt idx="589">
                <c:v>99.463200000000015</c:v>
              </c:pt>
              <c:pt idx="590">
                <c:v>99.441630000000018</c:v>
              </c:pt>
              <c:pt idx="591">
                <c:v>99.543880000000001</c:v>
              </c:pt>
              <c:pt idx="592">
                <c:v>99.478200000000001</c:v>
              </c:pt>
              <c:pt idx="593">
                <c:v>99.523120000000006</c:v>
              </c:pt>
              <c:pt idx="594">
                <c:v>99.538650000000004</c:v>
              </c:pt>
              <c:pt idx="595">
                <c:v>99.568110000000004</c:v>
              </c:pt>
              <c:pt idx="596">
                <c:v>99.603899999999982</c:v>
              </c:pt>
              <c:pt idx="597">
                <c:v>99.619739999999979</c:v>
              </c:pt>
              <c:pt idx="598">
                <c:v>99.67713999999998</c:v>
              </c:pt>
              <c:pt idx="599">
                <c:v>99.64588999999998</c:v>
              </c:pt>
              <c:pt idx="600">
                <c:v>99.69516999999999</c:v>
              </c:pt>
              <c:pt idx="601">
                <c:v>99.679059999999993</c:v>
              </c:pt>
              <c:pt idx="602">
                <c:v>99.722839999999991</c:v>
              </c:pt>
              <c:pt idx="603">
                <c:v>99.736639999999994</c:v>
              </c:pt>
              <c:pt idx="604">
                <c:v>99.742000000000004</c:v>
              </c:pt>
              <c:pt idx="605">
                <c:v>99.827420000000004</c:v>
              </c:pt>
              <c:pt idx="606">
                <c:v>99.817560000000014</c:v>
              </c:pt>
              <c:pt idx="607">
                <c:v>99.840190000000007</c:v>
              </c:pt>
              <c:pt idx="608">
                <c:v>99.830020000000005</c:v>
              </c:pt>
              <c:pt idx="609">
                <c:v>99.87627999999998</c:v>
              </c:pt>
              <c:pt idx="610">
                <c:v>99.907330000000002</c:v>
              </c:pt>
              <c:pt idx="611">
                <c:v>99.915099999999995</c:v>
              </c:pt>
              <c:pt idx="612">
                <c:v>99.943489999999997</c:v>
              </c:pt>
              <c:pt idx="613">
                <c:v>99.930560000000014</c:v>
              </c:pt>
              <c:pt idx="614">
                <c:v>99.996830000000003</c:v>
              </c:pt>
              <c:pt idx="615">
                <c:v>99.975620000000006</c:v>
              </c:pt>
              <c:pt idx="616">
                <c:v>100.04736000000001</c:v>
              </c:pt>
              <c:pt idx="617">
                <c:v>100.02325</c:v>
              </c:pt>
              <c:pt idx="618">
                <c:v>100.06061000000001</c:v>
              </c:pt>
              <c:pt idx="619">
                <c:v>100.13274999999999</c:v>
              </c:pt>
              <c:pt idx="620">
                <c:v>100.10842</c:v>
              </c:pt>
              <c:pt idx="621">
                <c:v>100.14698</c:v>
              </c:pt>
              <c:pt idx="622">
                <c:v>100.10024</c:v>
              </c:pt>
              <c:pt idx="623">
                <c:v>100.14453</c:v>
              </c:pt>
              <c:pt idx="624">
                <c:v>100.17890999999999</c:v>
              </c:pt>
              <c:pt idx="625">
                <c:v>100.18722000000001</c:v>
              </c:pt>
              <c:pt idx="626">
                <c:v>100.25465000000001</c:v>
              </c:pt>
              <c:pt idx="627">
                <c:v>100.25973999999998</c:v>
              </c:pt>
              <c:pt idx="628">
                <c:v>100.31589</c:v>
              </c:pt>
              <c:pt idx="629">
                <c:v>100.30758</c:v>
              </c:pt>
              <c:pt idx="630">
                <c:v>100.33902</c:v>
              </c:pt>
              <c:pt idx="631">
                <c:v>100.27466000000001</c:v>
              </c:pt>
              <c:pt idx="632">
                <c:v>100.34771000000002</c:v>
              </c:pt>
              <c:pt idx="633">
                <c:v>100.3779</c:v>
              </c:pt>
              <c:pt idx="634">
                <c:v>100.40385000000002</c:v>
              </c:pt>
              <c:pt idx="635">
                <c:v>100.43037</c:v>
              </c:pt>
              <c:pt idx="636">
                <c:v>100.43737</c:v>
              </c:pt>
              <c:pt idx="637">
                <c:v>100.49107000000001</c:v>
              </c:pt>
              <c:pt idx="638">
                <c:v>100.47795000000002</c:v>
              </c:pt>
              <c:pt idx="639">
                <c:v>100.5381</c:v>
              </c:pt>
              <c:pt idx="640">
                <c:v>100.49248</c:v>
              </c:pt>
              <c:pt idx="641">
                <c:v>100.52381</c:v>
              </c:pt>
              <c:pt idx="642">
                <c:v>100.59665000000001</c:v>
              </c:pt>
              <c:pt idx="643">
                <c:v>100.57680999999998</c:v>
              </c:pt>
              <c:pt idx="644">
                <c:v>100.63561</c:v>
              </c:pt>
              <c:pt idx="645">
                <c:v>100.61903</c:v>
              </c:pt>
              <c:pt idx="646">
                <c:v>100.67821000000001</c:v>
              </c:pt>
              <c:pt idx="647">
                <c:v>100.63852999999999</c:v>
              </c:pt>
              <c:pt idx="648">
                <c:v>100.69804000000001</c:v>
              </c:pt>
              <c:pt idx="649">
                <c:v>100.72498</c:v>
              </c:pt>
              <c:pt idx="650">
                <c:v>100.68257999999999</c:v>
              </c:pt>
              <c:pt idx="651">
                <c:v>100.79635</c:v>
              </c:pt>
              <c:pt idx="652">
                <c:v>100.75886999999999</c:v>
              </c:pt>
              <c:pt idx="653">
                <c:v>100.80909</c:v>
              </c:pt>
              <c:pt idx="654">
                <c:v>100.83447</c:v>
              </c:pt>
              <c:pt idx="655">
                <c:v>100.82262999999999</c:v>
              </c:pt>
              <c:pt idx="656">
                <c:v>100.79743000000002</c:v>
              </c:pt>
              <c:pt idx="657">
                <c:v>100.87886999999999</c:v>
              </c:pt>
              <c:pt idx="658">
                <c:v>100.93929000000001</c:v>
              </c:pt>
              <c:pt idx="659">
                <c:v>100.85259000000001</c:v>
              </c:pt>
              <c:pt idx="660">
                <c:v>100.9786</c:v>
              </c:pt>
              <c:pt idx="661">
                <c:v>100.98238000000001</c:v>
              </c:pt>
              <c:pt idx="662">
                <c:v>100.96675999999999</c:v>
              </c:pt>
              <c:pt idx="663">
                <c:v>100.96844</c:v>
              </c:pt>
              <c:pt idx="664">
                <c:v>101.0455</c:v>
              </c:pt>
              <c:pt idx="665">
                <c:v>101.00829</c:v>
              </c:pt>
              <c:pt idx="666">
                <c:v>101.05804999999998</c:v>
              </c:pt>
              <c:pt idx="667">
                <c:v>101.14125000000001</c:v>
              </c:pt>
              <c:pt idx="668">
                <c:v>101.05007000000001</c:v>
              </c:pt>
              <c:pt idx="669">
                <c:v>101.14718000000002</c:v>
              </c:pt>
              <c:pt idx="670">
                <c:v>101.08602</c:v>
              </c:pt>
              <c:pt idx="671">
                <c:v>101.14355999999999</c:v>
              </c:pt>
              <c:pt idx="672">
                <c:v>101.11521</c:v>
              </c:pt>
              <c:pt idx="673">
                <c:v>101.15891000000001</c:v>
              </c:pt>
              <c:pt idx="674">
                <c:v>101.21932000000001</c:v>
              </c:pt>
              <c:pt idx="675">
                <c:v>101.15879999999999</c:v>
              </c:pt>
              <c:pt idx="676">
                <c:v>101.24316000000002</c:v>
              </c:pt>
              <c:pt idx="677">
                <c:v>101.22775</c:v>
              </c:pt>
              <c:pt idx="678">
                <c:v>101.26808</c:v>
              </c:pt>
              <c:pt idx="679">
                <c:v>101.28129000000001</c:v>
              </c:pt>
              <c:pt idx="680">
                <c:v>101.32608999999998</c:v>
              </c:pt>
              <c:pt idx="681">
                <c:v>101.31612000000001</c:v>
              </c:pt>
              <c:pt idx="682">
                <c:v>101.33592999999999</c:v>
              </c:pt>
              <c:pt idx="683">
                <c:v>101.41016000000002</c:v>
              </c:pt>
              <c:pt idx="684">
                <c:v>101.36326000000001</c:v>
              </c:pt>
              <c:pt idx="685">
                <c:v>101.41718000000002</c:v>
              </c:pt>
              <c:pt idx="686">
                <c:v>101.38348000000001</c:v>
              </c:pt>
              <c:pt idx="687">
                <c:v>101.45251</c:v>
              </c:pt>
              <c:pt idx="688">
                <c:v>101.47306</c:v>
              </c:pt>
              <c:pt idx="689">
                <c:v>101.49768000000002</c:v>
              </c:pt>
              <c:pt idx="690">
                <c:v>101.53767000000002</c:v>
              </c:pt>
              <c:pt idx="691">
                <c:v>101.49697999999999</c:v>
              </c:pt>
              <c:pt idx="692">
                <c:v>101.57726000000001</c:v>
              </c:pt>
              <c:pt idx="693">
                <c:v>101.5575</c:v>
              </c:pt>
              <c:pt idx="694">
                <c:v>101.58269</c:v>
              </c:pt>
              <c:pt idx="695">
                <c:v>101.56497</c:v>
              </c:pt>
              <c:pt idx="696">
                <c:v>101.61964999999999</c:v>
              </c:pt>
              <c:pt idx="697">
                <c:v>101.68986</c:v>
              </c:pt>
              <c:pt idx="698">
                <c:v>101.65922</c:v>
              </c:pt>
              <c:pt idx="699">
                <c:v>101.73483</c:v>
              </c:pt>
              <c:pt idx="700">
                <c:v>101.66328</c:v>
              </c:pt>
              <c:pt idx="701">
                <c:v>101.72324999999999</c:v>
              </c:pt>
              <c:pt idx="702">
                <c:v>101.75414000000002</c:v>
              </c:pt>
              <c:pt idx="703">
                <c:v>101.76551000000002</c:v>
              </c:pt>
              <c:pt idx="704">
                <c:v>101.77547999999999</c:v>
              </c:pt>
              <c:pt idx="705">
                <c:v>101.78576999999999</c:v>
              </c:pt>
              <c:pt idx="706">
                <c:v>101.86726000000002</c:v>
              </c:pt>
              <c:pt idx="707">
                <c:v>101.82843999999999</c:v>
              </c:pt>
              <c:pt idx="708">
                <c:v>101.88682</c:v>
              </c:pt>
              <c:pt idx="709">
                <c:v>101.85159</c:v>
              </c:pt>
              <c:pt idx="710">
                <c:v>101.88602</c:v>
              </c:pt>
              <c:pt idx="711">
                <c:v>101.94912000000001</c:v>
              </c:pt>
              <c:pt idx="712">
                <c:v>101.94835999999999</c:v>
              </c:pt>
              <c:pt idx="713">
                <c:v>101.97587999999999</c:v>
              </c:pt>
              <c:pt idx="714">
                <c:v>101.9847</c:v>
              </c:pt>
              <c:pt idx="715">
                <c:v>102.02942999999999</c:v>
              </c:pt>
              <c:pt idx="716">
                <c:v>102.00355</c:v>
              </c:pt>
              <c:pt idx="717">
                <c:v>102.05976</c:v>
              </c:pt>
              <c:pt idx="718">
                <c:v>102.04365000000001</c:v>
              </c:pt>
              <c:pt idx="719">
                <c:v>102.03723000000001</c:v>
              </c:pt>
              <c:pt idx="720">
                <c:v>102.15364</c:v>
              </c:pt>
              <c:pt idx="721">
                <c:v>102.12866</c:v>
              </c:pt>
              <c:pt idx="722">
                <c:v>102.14961000000001</c:v>
              </c:pt>
              <c:pt idx="723">
                <c:v>102.11859</c:v>
              </c:pt>
              <c:pt idx="724">
                <c:v>102.21308000000002</c:v>
              </c:pt>
              <c:pt idx="725">
                <c:v>102.18325</c:v>
              </c:pt>
              <c:pt idx="726">
                <c:v>102.21679</c:v>
              </c:pt>
              <c:pt idx="727">
                <c:v>102.25876999999998</c:v>
              </c:pt>
              <c:pt idx="728">
                <c:v>102.22896999999999</c:v>
              </c:pt>
              <c:pt idx="729">
                <c:v>102.30231000000001</c:v>
              </c:pt>
              <c:pt idx="730">
                <c:v>102.30240000000001</c:v>
              </c:pt>
              <c:pt idx="731">
                <c:v>102.31086999999999</c:v>
              </c:pt>
              <c:pt idx="732">
                <c:v>102.27746999999999</c:v>
              </c:pt>
              <c:pt idx="733">
                <c:v>102.33681</c:v>
              </c:pt>
              <c:pt idx="734">
                <c:v>102.39516</c:v>
              </c:pt>
              <c:pt idx="735">
                <c:v>102.39675</c:v>
              </c:pt>
              <c:pt idx="736">
                <c:v>102.43944999999999</c:v>
              </c:pt>
              <c:pt idx="737">
                <c:v>102.41657000000001</c:v>
              </c:pt>
              <c:pt idx="738">
                <c:v>102.47229</c:v>
              </c:pt>
              <c:pt idx="739">
                <c:v>102.46202000000001</c:v>
              </c:pt>
              <c:pt idx="740">
                <c:v>102.49243</c:v>
              </c:pt>
              <c:pt idx="741">
                <c:v>102.47466000000001</c:v>
              </c:pt>
              <c:pt idx="742">
                <c:v>102.51254</c:v>
              </c:pt>
              <c:pt idx="743">
                <c:v>102.56408</c:v>
              </c:pt>
              <c:pt idx="744">
                <c:v>102.5706</c:v>
              </c:pt>
              <c:pt idx="745">
                <c:v>102.63778000000001</c:v>
              </c:pt>
              <c:pt idx="746">
                <c:v>102.56702000000001</c:v>
              </c:pt>
              <c:pt idx="747">
                <c:v>102.63849999999998</c:v>
              </c:pt>
              <c:pt idx="748">
                <c:v>102.62475000000001</c:v>
              </c:pt>
              <c:pt idx="749">
                <c:v>102.64577999999999</c:v>
              </c:pt>
              <c:pt idx="750">
                <c:v>102.67689999999999</c:v>
              </c:pt>
              <c:pt idx="751">
                <c:v>102.67923999999998</c:v>
              </c:pt>
              <c:pt idx="752">
                <c:v>102.72450000000002</c:v>
              </c:pt>
              <c:pt idx="753">
                <c:v>102.75451000000001</c:v>
              </c:pt>
              <c:pt idx="754">
                <c:v>102.78408</c:v>
              </c:pt>
              <c:pt idx="755">
                <c:v>102.72589000000001</c:v>
              </c:pt>
              <c:pt idx="756">
                <c:v>102.81108999999999</c:v>
              </c:pt>
              <c:pt idx="757">
                <c:v>102.83011999999999</c:v>
              </c:pt>
              <c:pt idx="758">
                <c:v>102.79974</c:v>
              </c:pt>
              <c:pt idx="759">
                <c:v>102.87406999999999</c:v>
              </c:pt>
              <c:pt idx="760">
                <c:v>102.86211</c:v>
              </c:pt>
              <c:pt idx="761">
                <c:v>102.89836</c:v>
              </c:pt>
              <c:pt idx="762">
                <c:v>102.90338</c:v>
              </c:pt>
              <c:pt idx="763">
                <c:v>102.94933</c:v>
              </c:pt>
              <c:pt idx="764">
                <c:v>102.91673</c:v>
              </c:pt>
              <c:pt idx="765">
                <c:v>102.97443</c:v>
              </c:pt>
              <c:pt idx="766">
                <c:v>103.00536</c:v>
              </c:pt>
              <c:pt idx="767">
                <c:v>102.99731000000001</c:v>
              </c:pt>
              <c:pt idx="768">
                <c:v>103.02343999999998</c:v>
              </c:pt>
              <c:pt idx="769">
                <c:v>103.02066000000002</c:v>
              </c:pt>
              <c:pt idx="770">
                <c:v>103.09402000000001</c:v>
              </c:pt>
              <c:pt idx="771">
                <c:v>103.03176000000002</c:v>
              </c:pt>
              <c:pt idx="772">
                <c:v>103.11904</c:v>
              </c:pt>
              <c:pt idx="773">
                <c:v>103.10529999999999</c:v>
              </c:pt>
              <c:pt idx="774">
                <c:v>103.12262</c:v>
              </c:pt>
              <c:pt idx="775">
                <c:v>103.21035999999999</c:v>
              </c:pt>
              <c:pt idx="776">
                <c:v>103.15276999999998</c:v>
              </c:pt>
              <c:pt idx="777">
                <c:v>103.21272</c:v>
              </c:pt>
              <c:pt idx="778">
                <c:v>103.16463</c:v>
              </c:pt>
              <c:pt idx="779">
                <c:v>103.20031</c:v>
              </c:pt>
              <c:pt idx="780">
                <c:v>103.28864</c:v>
              </c:pt>
              <c:pt idx="781">
                <c:v>103.26542999999999</c:v>
              </c:pt>
              <c:pt idx="782">
                <c:v>103.23183</c:v>
              </c:pt>
              <c:pt idx="783">
                <c:v>103.31111000000001</c:v>
              </c:pt>
              <c:pt idx="784">
                <c:v>103.35293999999999</c:v>
              </c:pt>
              <c:pt idx="785">
                <c:v>103.28846999999999</c:v>
              </c:pt>
              <c:pt idx="786">
                <c:v>103.35768</c:v>
              </c:pt>
              <c:pt idx="787">
                <c:v>103.2664</c:v>
              </c:pt>
              <c:pt idx="788">
                <c:v>103.32344000000001</c:v>
              </c:pt>
              <c:pt idx="789">
                <c:v>103.40446000000001</c:v>
              </c:pt>
              <c:pt idx="790">
                <c:v>103.37797999999998</c:v>
              </c:pt>
              <c:pt idx="791">
                <c:v>103.42882999999999</c:v>
              </c:pt>
              <c:pt idx="792">
                <c:v>103.39388</c:v>
              </c:pt>
              <c:pt idx="793">
                <c:v>103.43060000000001</c:v>
              </c:pt>
              <c:pt idx="794">
                <c:v>103.44152000000003</c:v>
              </c:pt>
              <c:pt idx="795">
                <c:v>103.45923999999999</c:v>
              </c:pt>
              <c:pt idx="796">
                <c:v>103.47410000000002</c:v>
              </c:pt>
              <c:pt idx="797">
                <c:v>103.52896</c:v>
              </c:pt>
              <c:pt idx="798">
                <c:v>103.55352000000002</c:v>
              </c:pt>
              <c:pt idx="799">
                <c:v>103.57053999999998</c:v>
              </c:pt>
              <c:pt idx="800">
                <c:v>103.59383</c:v>
              </c:pt>
              <c:pt idx="801">
                <c:v>103.53649</c:v>
              </c:pt>
              <c:pt idx="802">
                <c:v>103.62381000000001</c:v>
              </c:pt>
              <c:pt idx="803">
                <c:v>103.60866999999999</c:v>
              </c:pt>
              <c:pt idx="804">
                <c:v>103.64267</c:v>
              </c:pt>
              <c:pt idx="805">
                <c:v>103.68915</c:v>
              </c:pt>
              <c:pt idx="806">
                <c:v>103.61682999999999</c:v>
              </c:pt>
              <c:pt idx="807">
                <c:v>103.72418999999999</c:v>
              </c:pt>
              <c:pt idx="808">
                <c:v>103.71536</c:v>
              </c:pt>
              <c:pt idx="809">
                <c:v>103.74028000000001</c:v>
              </c:pt>
              <c:pt idx="810">
                <c:v>103.73430999999999</c:v>
              </c:pt>
              <c:pt idx="811">
                <c:v>103.72839999999998</c:v>
              </c:pt>
              <c:pt idx="812">
                <c:v>103.81613</c:v>
              </c:pt>
              <c:pt idx="813">
                <c:v>103.84329000000001</c:v>
              </c:pt>
              <c:pt idx="814">
                <c:v>103.81271</c:v>
              </c:pt>
              <c:pt idx="815">
                <c:v>103.81972</c:v>
              </c:pt>
              <c:pt idx="816">
                <c:v>103.87936000000001</c:v>
              </c:pt>
              <c:pt idx="817">
                <c:v>103.83790999999999</c:v>
              </c:pt>
              <c:pt idx="818">
                <c:v>103.92197</c:v>
              </c:pt>
              <c:pt idx="819">
                <c:v>103.90269000000002</c:v>
              </c:pt>
              <c:pt idx="820">
                <c:v>103.91229000000001</c:v>
              </c:pt>
              <c:pt idx="821">
                <c:v>103.99171000000001</c:v>
              </c:pt>
              <c:pt idx="822">
                <c:v>103.97651</c:v>
              </c:pt>
              <c:pt idx="823">
                <c:v>104.00542</c:v>
              </c:pt>
              <c:pt idx="824">
                <c:v>103.96382000000001</c:v>
              </c:pt>
              <c:pt idx="825">
                <c:v>104.04848</c:v>
              </c:pt>
              <c:pt idx="826">
                <c:v>104.05907999999998</c:v>
              </c:pt>
              <c:pt idx="827">
                <c:v>104.02525</c:v>
              </c:pt>
              <c:pt idx="828">
                <c:v>104.09345999999999</c:v>
              </c:pt>
              <c:pt idx="829">
                <c:v>104.09187</c:v>
              </c:pt>
              <c:pt idx="830">
                <c:v>104.09663999999999</c:v>
              </c:pt>
              <c:pt idx="831">
                <c:v>104.13753</c:v>
              </c:pt>
              <c:pt idx="832">
                <c:v>104.21227</c:v>
              </c:pt>
              <c:pt idx="833">
                <c:v>104.08923</c:v>
              </c:pt>
              <c:pt idx="834">
                <c:v>104.18306999999999</c:v>
              </c:pt>
              <c:pt idx="835">
                <c:v>104.27006</c:v>
              </c:pt>
              <c:pt idx="836">
                <c:v>104.17496</c:v>
              </c:pt>
              <c:pt idx="837">
                <c:v>104.25961000000001</c:v>
              </c:pt>
              <c:pt idx="838">
                <c:v>104.26118000000001</c:v>
              </c:pt>
              <c:pt idx="839">
                <c:v>104.27894999999998</c:v>
              </c:pt>
              <c:pt idx="840">
                <c:v>104.27710999999999</c:v>
              </c:pt>
              <c:pt idx="841">
                <c:v>104.34223</c:v>
              </c:pt>
              <c:pt idx="842">
                <c:v>104.33102000000001</c:v>
              </c:pt>
              <c:pt idx="843">
                <c:v>104.30716000000001</c:v>
              </c:pt>
              <c:pt idx="844">
                <c:v>104.39953</c:v>
              </c:pt>
              <c:pt idx="845">
                <c:v>104.40560000000002</c:v>
              </c:pt>
              <c:pt idx="846">
                <c:v>104.39766000000002</c:v>
              </c:pt>
              <c:pt idx="847">
                <c:v>104.41445000000002</c:v>
              </c:pt>
              <c:pt idx="848">
                <c:v>104.48287999999998</c:v>
              </c:pt>
              <c:pt idx="849">
                <c:v>104.40266000000001</c:v>
              </c:pt>
              <c:pt idx="850">
                <c:v>104.50676</c:v>
              </c:pt>
              <c:pt idx="851">
                <c:v>104.47823</c:v>
              </c:pt>
              <c:pt idx="852">
                <c:v>104.45311000000001</c:v>
              </c:pt>
              <c:pt idx="853">
                <c:v>104.60663</c:v>
              </c:pt>
              <c:pt idx="854">
                <c:v>104.53398</c:v>
              </c:pt>
              <c:pt idx="855">
                <c:v>104.55446999999999</c:v>
              </c:pt>
              <c:pt idx="856">
                <c:v>104.57916999999999</c:v>
              </c:pt>
              <c:pt idx="857">
                <c:v>104.59472000000001</c:v>
              </c:pt>
              <c:pt idx="858">
                <c:v>104.56077999999998</c:v>
              </c:pt>
              <c:pt idx="859">
                <c:v>104.64188</c:v>
              </c:pt>
              <c:pt idx="860">
                <c:v>104.68574999999998</c:v>
              </c:pt>
              <c:pt idx="861">
                <c:v>104.60602999999999</c:v>
              </c:pt>
              <c:pt idx="862">
                <c:v>104.73354</c:v>
              </c:pt>
              <c:pt idx="863">
                <c:v>104.73997</c:v>
              </c:pt>
              <c:pt idx="864">
                <c:v>104.75700000000002</c:v>
              </c:pt>
              <c:pt idx="865">
                <c:v>104.64870000000001</c:v>
              </c:pt>
              <c:pt idx="866">
                <c:v>104.76792000000002</c:v>
              </c:pt>
              <c:pt idx="867">
                <c:v>104.78265</c:v>
              </c:pt>
              <c:pt idx="868">
                <c:v>104.72614</c:v>
              </c:pt>
              <c:pt idx="869">
                <c:v>104.83720000000001</c:v>
              </c:pt>
              <c:pt idx="870">
                <c:v>104.84569999999999</c:v>
              </c:pt>
              <c:pt idx="871">
                <c:v>104.86781000000002</c:v>
              </c:pt>
              <c:pt idx="872">
                <c:v>104.87813999999999</c:v>
              </c:pt>
              <c:pt idx="873">
                <c:v>104.92301999999999</c:v>
              </c:pt>
              <c:pt idx="874">
                <c:v>104.85912999999999</c:v>
              </c:pt>
              <c:pt idx="875">
                <c:v>104.89718000000002</c:v>
              </c:pt>
              <c:pt idx="876">
                <c:v>104.95783</c:v>
              </c:pt>
              <c:pt idx="877">
                <c:v>104.89833999999999</c:v>
              </c:pt>
              <c:pt idx="878">
                <c:v>104.99914000000001</c:v>
              </c:pt>
              <c:pt idx="879">
                <c:v>104.90933</c:v>
              </c:pt>
              <c:pt idx="880">
                <c:v>105.03236999999999</c:v>
              </c:pt>
              <c:pt idx="881">
                <c:v>105.05826999999999</c:v>
              </c:pt>
              <c:pt idx="882">
                <c:v>105.02625</c:v>
              </c:pt>
              <c:pt idx="883">
                <c:v>105.08744</c:v>
              </c:pt>
              <c:pt idx="884">
                <c:v>105.09887999999998</c:v>
              </c:pt>
              <c:pt idx="885">
                <c:v>105.10969999999999</c:v>
              </c:pt>
              <c:pt idx="886">
                <c:v>105.03484</c:v>
              </c:pt>
              <c:pt idx="887">
                <c:v>105.13096</c:v>
              </c:pt>
              <c:pt idx="888">
                <c:v>105.13146</c:v>
              </c:pt>
              <c:pt idx="889">
                <c:v>105.11577999999999</c:v>
              </c:pt>
              <c:pt idx="890">
                <c:v>105.13585999999998</c:v>
              </c:pt>
              <c:pt idx="891">
                <c:v>105.21190000000001</c:v>
              </c:pt>
              <c:pt idx="892">
                <c:v>105.18072999999998</c:v>
              </c:pt>
              <c:pt idx="893">
                <c:v>105.15564999999998</c:v>
              </c:pt>
              <c:pt idx="894">
                <c:v>105.25333999999998</c:v>
              </c:pt>
              <c:pt idx="895">
                <c:v>105.16448</c:v>
              </c:pt>
              <c:pt idx="896">
                <c:v>105.20334</c:v>
              </c:pt>
              <c:pt idx="897">
                <c:v>105.26764000000001</c:v>
              </c:pt>
              <c:pt idx="898">
                <c:v>105.24092000000002</c:v>
              </c:pt>
              <c:pt idx="899">
                <c:v>105.32393999999998</c:v>
              </c:pt>
              <c:pt idx="900">
                <c:v>105.33582999999999</c:v>
              </c:pt>
              <c:pt idx="901">
                <c:v>105.35011</c:v>
              </c:pt>
              <c:pt idx="902">
                <c:v>105.2933</c:v>
              </c:pt>
              <c:pt idx="903">
                <c:v>105.35104</c:v>
              </c:pt>
              <c:pt idx="904">
                <c:v>105.38444</c:v>
              </c:pt>
              <c:pt idx="905">
                <c:v>105.40819</c:v>
              </c:pt>
              <c:pt idx="906">
                <c:v>105.44698000000001</c:v>
              </c:pt>
              <c:pt idx="907">
                <c:v>105.4333</c:v>
              </c:pt>
              <c:pt idx="908">
                <c:v>105.50948</c:v>
              </c:pt>
              <c:pt idx="909">
                <c:v>105.41977</c:v>
              </c:pt>
              <c:pt idx="910">
                <c:v>105.52876000000001</c:v>
              </c:pt>
              <c:pt idx="911">
                <c:v>105.45292999999999</c:v>
              </c:pt>
              <c:pt idx="912">
                <c:v>105.44917000000001</c:v>
              </c:pt>
              <c:pt idx="913">
                <c:v>105.57293999999999</c:v>
              </c:pt>
              <c:pt idx="914">
                <c:v>105.55321000000002</c:v>
              </c:pt>
              <c:pt idx="915">
                <c:v>105.62111</c:v>
              </c:pt>
              <c:pt idx="916">
                <c:v>105.56506</c:v>
              </c:pt>
              <c:pt idx="917">
                <c:v>105.63415999999999</c:v>
              </c:pt>
              <c:pt idx="918">
                <c:v>105.60915</c:v>
              </c:pt>
              <c:pt idx="919">
                <c:v>105.61532999999999</c:v>
              </c:pt>
              <c:pt idx="920">
                <c:v>105.64693</c:v>
              </c:pt>
              <c:pt idx="921">
                <c:v>105.63028</c:v>
              </c:pt>
              <c:pt idx="922">
                <c:v>105.67865999999998</c:v>
              </c:pt>
              <c:pt idx="923">
                <c:v>105.73344</c:v>
              </c:pt>
              <c:pt idx="924">
                <c:v>105.78198999999999</c:v>
              </c:pt>
              <c:pt idx="925">
                <c:v>105.64915000000002</c:v>
              </c:pt>
              <c:pt idx="926">
                <c:v>105.81116000000002</c:v>
              </c:pt>
              <c:pt idx="927">
                <c:v>105.75403</c:v>
              </c:pt>
              <c:pt idx="928">
                <c:v>105.77061</c:v>
              </c:pt>
              <c:pt idx="929">
                <c:v>105.83292</c:v>
              </c:pt>
              <c:pt idx="930">
                <c:v>105.77856999999999</c:v>
              </c:pt>
              <c:pt idx="931">
                <c:v>105.86615</c:v>
              </c:pt>
              <c:pt idx="932">
                <c:v>105.8407</c:v>
              </c:pt>
              <c:pt idx="933">
                <c:v>105.89306999999999</c:v>
              </c:pt>
              <c:pt idx="934">
                <c:v>105.87251000000001</c:v>
              </c:pt>
              <c:pt idx="935">
                <c:v>105.91110000000002</c:v>
              </c:pt>
              <c:pt idx="936">
                <c:v>105.93317</c:v>
              </c:pt>
              <c:pt idx="937">
                <c:v>105.94228000000001</c:v>
              </c:pt>
              <c:pt idx="938">
                <c:v>105.98275</c:v>
              </c:pt>
              <c:pt idx="939">
                <c:v>105.94660000000002</c:v>
              </c:pt>
              <c:pt idx="940">
                <c:v>106.00122000000002</c:v>
              </c:pt>
              <c:pt idx="941">
                <c:v>106.00134</c:v>
              </c:pt>
              <c:pt idx="942">
                <c:v>106.00559</c:v>
              </c:pt>
              <c:pt idx="943">
                <c:v>106.02915</c:v>
              </c:pt>
              <c:pt idx="944">
                <c:v>106.05055</c:v>
              </c:pt>
              <c:pt idx="945">
                <c:v>106.12317999999999</c:v>
              </c:pt>
              <c:pt idx="946">
                <c:v>106.08546999999999</c:v>
              </c:pt>
              <c:pt idx="947">
                <c:v>106.11051</c:v>
              </c:pt>
              <c:pt idx="948">
                <c:v>106.12839999999998</c:v>
              </c:pt>
              <c:pt idx="949">
                <c:v>106.15377999999998</c:v>
              </c:pt>
              <c:pt idx="950">
                <c:v>106.12008999999999</c:v>
              </c:pt>
              <c:pt idx="951">
                <c:v>106.17500999999999</c:v>
              </c:pt>
              <c:pt idx="952">
                <c:v>106.15864999999998</c:v>
              </c:pt>
              <c:pt idx="953">
                <c:v>106.21431000000001</c:v>
              </c:pt>
              <c:pt idx="954">
                <c:v>106.27095</c:v>
              </c:pt>
              <c:pt idx="955">
                <c:v>106.22157</c:v>
              </c:pt>
              <c:pt idx="956">
                <c:v>106.32483999999998</c:v>
              </c:pt>
              <c:pt idx="957">
                <c:v>106.20625000000001</c:v>
              </c:pt>
              <c:pt idx="958">
                <c:v>106.28986</c:v>
              </c:pt>
              <c:pt idx="959">
                <c:v>106.31934</c:v>
              </c:pt>
              <c:pt idx="960">
                <c:v>106.31574999999998</c:v>
              </c:pt>
              <c:pt idx="961">
                <c:v>106.34598</c:v>
              </c:pt>
              <c:pt idx="962">
                <c:v>106.35442</c:v>
              </c:pt>
              <c:pt idx="963">
                <c:v>106.40002000000001</c:v>
              </c:pt>
              <c:pt idx="964">
                <c:v>106.37879999999998</c:v>
              </c:pt>
              <c:pt idx="965">
                <c:v>106.41913000000001</c:v>
              </c:pt>
              <c:pt idx="966">
                <c:v>106.39314</c:v>
              </c:pt>
              <c:pt idx="967">
                <c:v>106.44051000000002</c:v>
              </c:pt>
              <c:pt idx="968">
                <c:v>106.46635999999999</c:v>
              </c:pt>
              <c:pt idx="969">
                <c:v>106.48699000000002</c:v>
              </c:pt>
              <c:pt idx="970">
                <c:v>106.51758000000001</c:v>
              </c:pt>
              <c:pt idx="971">
                <c:v>106.452</c:v>
              </c:pt>
              <c:pt idx="972">
                <c:v>106.55789</c:v>
              </c:pt>
              <c:pt idx="973">
                <c:v>106.51917</c:v>
              </c:pt>
              <c:pt idx="974">
                <c:v>106.55927</c:v>
              </c:pt>
              <c:pt idx="975">
                <c:v>106.54016000000001</c:v>
              </c:pt>
              <c:pt idx="976">
                <c:v>106.59412000000002</c:v>
              </c:pt>
              <c:pt idx="977">
                <c:v>106.6331</c:v>
              </c:pt>
              <c:pt idx="978">
                <c:v>106.60491</c:v>
              </c:pt>
              <c:pt idx="979">
                <c:v>106.65583999999998</c:v>
              </c:pt>
              <c:pt idx="980">
                <c:v>106.60384000000001</c:v>
              </c:pt>
              <c:pt idx="981">
                <c:v>106.68735</c:v>
              </c:pt>
              <c:pt idx="982">
                <c:v>106.67227999999999</c:v>
              </c:pt>
              <c:pt idx="983">
                <c:v>106.68682</c:v>
              </c:pt>
              <c:pt idx="984">
                <c:v>106.67171999999998</c:v>
              </c:pt>
              <c:pt idx="985">
                <c:v>106.69955</c:v>
              </c:pt>
              <c:pt idx="986">
                <c:v>106.73367</c:v>
              </c:pt>
              <c:pt idx="987">
                <c:v>106.71574</c:v>
              </c:pt>
              <c:pt idx="988">
                <c:v>106.7504</c:v>
              </c:pt>
              <c:pt idx="989">
                <c:v>106.74553</c:v>
              </c:pt>
              <c:pt idx="990">
                <c:v>106.75454000000002</c:v>
              </c:pt>
              <c:pt idx="991">
                <c:v>106.85227999999998</c:v>
              </c:pt>
              <c:pt idx="992">
                <c:v>106.82142</c:v>
              </c:pt>
              <c:pt idx="993">
                <c:v>106.85353000000001</c:v>
              </c:pt>
              <c:pt idx="994">
                <c:v>106.82455</c:v>
              </c:pt>
              <c:pt idx="995">
                <c:v>106.85833999999998</c:v>
              </c:pt>
              <c:pt idx="996">
                <c:v>106.86933000000001</c:v>
              </c:pt>
              <c:pt idx="997">
                <c:v>106.88458</c:v>
              </c:pt>
              <c:pt idx="998">
                <c:v>106.91698000000001</c:v>
              </c:pt>
              <c:pt idx="999">
                <c:v>106.90956000000001</c:v>
              </c:pt>
              <c:pt idx="1000">
                <c:v>106.97797</c:v>
              </c:pt>
              <c:pt idx="1001">
                <c:v>106.97028</c:v>
              </c:pt>
              <c:pt idx="1002">
                <c:v>107.01312000000001</c:v>
              </c:pt>
              <c:pt idx="1003">
                <c:v>106.95750000000001</c:v>
              </c:pt>
              <c:pt idx="1004">
                <c:v>107.00706000000001</c:v>
              </c:pt>
              <c:pt idx="1005">
                <c:v>107.03246999999999</c:v>
              </c:pt>
              <c:pt idx="1006">
                <c:v>107.03964999999999</c:v>
              </c:pt>
              <c:pt idx="1007">
                <c:v>107.06823</c:v>
              </c:pt>
              <c:pt idx="1008">
                <c:v>107.04983</c:v>
              </c:pt>
              <c:pt idx="1009">
                <c:v>107.11832</c:v>
              </c:pt>
              <c:pt idx="1010">
                <c:v>107.11133</c:v>
              </c:pt>
              <c:pt idx="1011">
                <c:v>107.11317</c:v>
              </c:pt>
              <c:pt idx="1012">
                <c:v>107.11246</c:v>
              </c:pt>
              <c:pt idx="1013">
                <c:v>107.1421</c:v>
              </c:pt>
              <c:pt idx="1014">
                <c:v>107.19936</c:v>
              </c:pt>
              <c:pt idx="1015">
                <c:v>107.17071999999999</c:v>
              </c:pt>
              <c:pt idx="1016">
                <c:v>107.24787000000002</c:v>
              </c:pt>
              <c:pt idx="1017">
                <c:v>107.16973999999999</c:v>
              </c:pt>
              <c:pt idx="1018">
                <c:v>107.25991</c:v>
              </c:pt>
              <c:pt idx="1019">
                <c:v>107.23325000000001</c:v>
              </c:pt>
              <c:pt idx="1020">
                <c:v>107.27343999999998</c:v>
              </c:pt>
              <c:pt idx="1021">
                <c:v>107.25976</c:v>
              </c:pt>
              <c:pt idx="1022">
                <c:v>107.29333</c:v>
              </c:pt>
              <c:pt idx="1023">
                <c:v>107.32499999999999</c:v>
              </c:pt>
              <c:pt idx="1024">
                <c:v>107.34443</c:v>
              </c:pt>
              <c:pt idx="1025">
                <c:v>107.37507999999998</c:v>
              </c:pt>
              <c:pt idx="1026">
                <c:v>107.32067000000001</c:v>
              </c:pt>
              <c:pt idx="1027">
                <c:v>107.36684</c:v>
              </c:pt>
              <c:pt idx="1028">
                <c:v>107.39699</c:v>
              </c:pt>
              <c:pt idx="1029">
                <c:v>107.40496000000002</c:v>
              </c:pt>
              <c:pt idx="1030">
                <c:v>107.42908</c:v>
              </c:pt>
              <c:pt idx="1031">
                <c:v>107.44264000000001</c:v>
              </c:pt>
              <c:pt idx="1032">
                <c:v>107.48571</c:v>
              </c:pt>
              <c:pt idx="1033">
                <c:v>107.44617000000001</c:v>
              </c:pt>
              <c:pt idx="1034">
                <c:v>107.51430999999999</c:v>
              </c:pt>
              <c:pt idx="1035">
                <c:v>107.48027</c:v>
              </c:pt>
              <c:pt idx="1036">
                <c:v>107.48139999999999</c:v>
              </c:pt>
              <c:pt idx="1037">
                <c:v>107.55878999999999</c:v>
              </c:pt>
              <c:pt idx="1038">
                <c:v>107.53391000000002</c:v>
              </c:pt>
              <c:pt idx="1039">
                <c:v>107.59536</c:v>
              </c:pt>
              <c:pt idx="1040">
                <c:v>107.55521</c:v>
              </c:pt>
              <c:pt idx="1041">
                <c:v>107.62497999999998</c:v>
              </c:pt>
              <c:pt idx="1042">
                <c:v>107.59577999999999</c:v>
              </c:pt>
              <c:pt idx="1043">
                <c:v>107.63543999999999</c:v>
              </c:pt>
              <c:pt idx="1044">
                <c:v>107.62388999999999</c:v>
              </c:pt>
              <c:pt idx="1045">
                <c:v>107.65856999999998</c:v>
              </c:pt>
              <c:pt idx="1046">
                <c:v>107.70692000000001</c:v>
              </c:pt>
              <c:pt idx="1047">
                <c:v>107.67928999999998</c:v>
              </c:pt>
              <c:pt idx="1048">
                <c:v>107.73643</c:v>
              </c:pt>
              <c:pt idx="1049">
                <c:v>107.70379</c:v>
              </c:pt>
              <c:pt idx="1050">
                <c:v>107.73384</c:v>
              </c:pt>
              <c:pt idx="1051">
                <c:v>107.7303</c:v>
              </c:pt>
              <c:pt idx="1052">
                <c:v>107.77424000000002</c:v>
              </c:pt>
              <c:pt idx="1053">
                <c:v>107.78276</c:v>
              </c:pt>
              <c:pt idx="1054">
                <c:v>107.78735</c:v>
              </c:pt>
              <c:pt idx="1055">
                <c:v>107.86162000000002</c:v>
              </c:pt>
              <c:pt idx="1056">
                <c:v>107.82704</c:v>
              </c:pt>
              <c:pt idx="1057">
                <c:v>107.87262</c:v>
              </c:pt>
              <c:pt idx="1058">
                <c:v>107.81732000000001</c:v>
              </c:pt>
              <c:pt idx="1059">
                <c:v>107.8749</c:v>
              </c:pt>
              <c:pt idx="1060">
                <c:v>107.88309</c:v>
              </c:pt>
              <c:pt idx="1061">
                <c:v>107.89609</c:v>
              </c:pt>
              <c:pt idx="1062">
                <c:v>107.94297</c:v>
              </c:pt>
              <c:pt idx="1063">
                <c:v>107.90952000000001</c:v>
              </c:pt>
              <c:pt idx="1064">
                <c:v>107.99274</c:v>
              </c:pt>
              <c:pt idx="1065">
                <c:v>107.92846999999999</c:v>
              </c:pt>
              <c:pt idx="1066">
                <c:v>107.98868</c:v>
              </c:pt>
              <c:pt idx="1067">
                <c:v>107.97481999999999</c:v>
              </c:pt>
              <c:pt idx="1068">
                <c:v>107.99943</c:v>
              </c:pt>
              <c:pt idx="1069">
                <c:v>108.05892</c:v>
              </c:pt>
              <c:pt idx="1070">
                <c:v>108.04311000000001</c:v>
              </c:pt>
              <c:pt idx="1071">
                <c:v>108.06979</c:v>
              </c:pt>
              <c:pt idx="1072">
                <c:v>108.04115000000002</c:v>
              </c:pt>
              <c:pt idx="1073">
                <c:v>108.11660000000002</c:v>
              </c:pt>
              <c:pt idx="1074">
                <c:v>108.08253000000001</c:v>
              </c:pt>
              <c:pt idx="1075">
                <c:v>108.10834999999999</c:v>
              </c:pt>
              <c:pt idx="1076">
                <c:v>108.12386999999998</c:v>
              </c:pt>
              <c:pt idx="1077">
                <c:v>108.15470999999998</c:v>
              </c:pt>
              <c:pt idx="1078">
                <c:v>108.20917</c:v>
              </c:pt>
              <c:pt idx="1079">
                <c:v>108.18414</c:v>
              </c:pt>
              <c:pt idx="1080">
                <c:v>108.22262000000002</c:v>
              </c:pt>
              <c:pt idx="1081">
                <c:v>108.16932999999999</c:v>
              </c:pt>
              <c:pt idx="1082">
                <c:v>108.22521</c:v>
              </c:pt>
              <c:pt idx="1083">
                <c:v>108.24584</c:v>
              </c:pt>
              <c:pt idx="1084">
                <c:v>108.25369999999999</c:v>
              </c:pt>
              <c:pt idx="1085">
                <c:v>108.28673000000001</c:v>
              </c:pt>
              <c:pt idx="1086">
                <c:v>108.2585</c:v>
              </c:pt>
              <c:pt idx="1087">
                <c:v>108.31123000000001</c:v>
              </c:pt>
              <c:pt idx="1088">
                <c:v>108.26448000000002</c:v>
              </c:pt>
              <c:pt idx="1089">
                <c:v>108.29788000000002</c:v>
              </c:pt>
              <c:pt idx="1090">
                <c:v>108.2637</c:v>
              </c:pt>
              <c:pt idx="1091">
                <c:v>108.30465000000001</c:v>
              </c:pt>
              <c:pt idx="1092">
                <c:v>108.36882999999999</c:v>
              </c:pt>
              <c:pt idx="1093">
                <c:v>108.34765000000002</c:v>
              </c:pt>
              <c:pt idx="1094">
                <c:v>108.40372000000002</c:v>
              </c:pt>
              <c:pt idx="1095">
                <c:v>108.34735999999999</c:v>
              </c:pt>
              <c:pt idx="1096">
                <c:v>108.40689</c:v>
              </c:pt>
              <c:pt idx="1097">
                <c:v>108.42092000000001</c:v>
              </c:pt>
              <c:pt idx="1098">
                <c:v>108.42261000000002</c:v>
              </c:pt>
              <c:pt idx="1099">
                <c:v>108.43752000000003</c:v>
              </c:pt>
              <c:pt idx="1100">
                <c:v>108.44635000000001</c:v>
              </c:pt>
              <c:pt idx="1101">
                <c:v>108.50823</c:v>
              </c:pt>
              <c:pt idx="1102">
                <c:v>108.48327999999999</c:v>
              </c:pt>
              <c:pt idx="1103">
                <c:v>108.53498999999999</c:v>
              </c:pt>
              <c:pt idx="1104">
                <c:v>108.48927</c:v>
              </c:pt>
              <c:pt idx="1105">
                <c:v>108.52157</c:v>
              </c:pt>
              <c:pt idx="1106">
                <c:v>108.58586999999999</c:v>
              </c:pt>
              <c:pt idx="1107">
                <c:v>108.57553999999999</c:v>
              </c:pt>
              <c:pt idx="1108">
                <c:v>108.59519</c:v>
              </c:pt>
              <c:pt idx="1109">
                <c:v>108.58139</c:v>
              </c:pt>
              <c:pt idx="1110">
                <c:v>108.66596</c:v>
              </c:pt>
              <c:pt idx="1111">
                <c:v>108.619</c:v>
              </c:pt>
              <c:pt idx="1112">
                <c:v>108.64689</c:v>
              </c:pt>
              <c:pt idx="1113">
                <c:v>108.63314</c:v>
              </c:pt>
              <c:pt idx="1114">
                <c:v>108.65926</c:v>
              </c:pt>
              <c:pt idx="1115">
                <c:v>108.70998</c:v>
              </c:pt>
              <c:pt idx="1116">
                <c:v>108.69996</c:v>
              </c:pt>
              <c:pt idx="1117">
                <c:v>108.74619000000001</c:v>
              </c:pt>
              <c:pt idx="1118">
                <c:v>108.70728000000001</c:v>
              </c:pt>
              <c:pt idx="1119">
                <c:v>108.75939</c:v>
              </c:pt>
              <c:pt idx="1120">
                <c:v>108.76615000000001</c:v>
              </c:pt>
              <c:pt idx="1121">
                <c:v>108.78313</c:v>
              </c:pt>
              <c:pt idx="1122">
                <c:v>108.78285</c:v>
              </c:pt>
              <c:pt idx="1123">
                <c:v>108.77734</c:v>
              </c:pt>
              <c:pt idx="1124">
                <c:v>108.87408000000001</c:v>
              </c:pt>
              <c:pt idx="1125">
                <c:v>108.83347000000001</c:v>
              </c:pt>
              <c:pt idx="1126">
                <c:v>108.87573999999996</c:v>
              </c:pt>
              <c:pt idx="1127">
                <c:v>108.84274000000001</c:v>
              </c:pt>
              <c:pt idx="1128">
                <c:v>108.89001</c:v>
              </c:pt>
              <c:pt idx="1129">
                <c:v>108.87693999999999</c:v>
              </c:pt>
              <c:pt idx="1130">
                <c:v>108.91801000000001</c:v>
              </c:pt>
              <c:pt idx="1131">
                <c:v>108.95786000000001</c:v>
              </c:pt>
              <c:pt idx="1132">
                <c:v>108.89986</c:v>
              </c:pt>
              <c:pt idx="1133">
                <c:v>109.00024999999999</c:v>
              </c:pt>
              <c:pt idx="1134">
                <c:v>108.95074</c:v>
              </c:pt>
              <c:pt idx="1135">
                <c:v>108.99778999999999</c:v>
              </c:pt>
              <c:pt idx="1136">
                <c:v>108.96097</c:v>
              </c:pt>
              <c:pt idx="1137">
                <c:v>109.00629000000002</c:v>
              </c:pt>
              <c:pt idx="1138">
                <c:v>109.03812000000002</c:v>
              </c:pt>
              <c:pt idx="1139">
                <c:v>109.04168000000001</c:v>
              </c:pt>
              <c:pt idx="1140">
                <c:v>109.10329</c:v>
              </c:pt>
              <c:pt idx="1141">
                <c:v>109.05721000000001</c:v>
              </c:pt>
              <c:pt idx="1142">
                <c:v>109.11532999999999</c:v>
              </c:pt>
              <c:pt idx="1143">
                <c:v>109.08256999999999</c:v>
              </c:pt>
              <c:pt idx="1144">
                <c:v>109.1079</c:v>
              </c:pt>
              <c:pt idx="1145">
                <c:v>109.11516</c:v>
              </c:pt>
              <c:pt idx="1146">
                <c:v>109.13676</c:v>
              </c:pt>
              <c:pt idx="1147">
                <c:v>109.17042999999998</c:v>
              </c:pt>
              <c:pt idx="1148">
                <c:v>109.17253999999998</c:v>
              </c:pt>
              <c:pt idx="1149">
                <c:v>109.22832999999999</c:v>
              </c:pt>
              <c:pt idx="1150">
                <c:v>109.17373999999998</c:v>
              </c:pt>
              <c:pt idx="1151">
                <c:v>109.23627</c:v>
              </c:pt>
              <c:pt idx="1152">
                <c:v>109.21832000000002</c:v>
              </c:pt>
              <c:pt idx="1153">
                <c:v>109.25819</c:v>
              </c:pt>
              <c:pt idx="1154">
                <c:v>109.26289</c:v>
              </c:pt>
              <c:pt idx="1155">
                <c:v>109.24900000000001</c:v>
              </c:pt>
              <c:pt idx="1156">
                <c:v>109.32136999999999</c:v>
              </c:pt>
              <c:pt idx="1157">
                <c:v>109.29365000000001</c:v>
              </c:pt>
              <c:pt idx="1158">
                <c:v>109.32494</c:v>
              </c:pt>
              <c:pt idx="1159">
                <c:v>109.29344</c:v>
              </c:pt>
              <c:pt idx="1160">
                <c:v>109.36293999999998</c:v>
              </c:pt>
              <c:pt idx="1161">
                <c:v>109.35992</c:v>
              </c:pt>
              <c:pt idx="1162">
                <c:v>109.37555999999998</c:v>
              </c:pt>
              <c:pt idx="1163">
                <c:v>109.42524</c:v>
              </c:pt>
              <c:pt idx="1164">
                <c:v>109.37216999999998</c:v>
              </c:pt>
              <c:pt idx="1165">
                <c:v>109.44557</c:v>
              </c:pt>
              <c:pt idx="1166">
                <c:v>109.42879000000001</c:v>
              </c:pt>
              <c:pt idx="1167">
                <c:v>109.45793</c:v>
              </c:pt>
              <c:pt idx="1168">
                <c:v>109.41485000000002</c:v>
              </c:pt>
              <c:pt idx="1169">
                <c:v>109.48135000000002</c:v>
              </c:pt>
              <c:pt idx="1170">
                <c:v>109.533</c:v>
              </c:pt>
              <c:pt idx="1171">
                <c:v>109.49254999999999</c:v>
              </c:pt>
              <c:pt idx="1172">
                <c:v>109.54660000000001</c:v>
              </c:pt>
              <c:pt idx="1173">
                <c:v>109.5117</c:v>
              </c:pt>
              <c:pt idx="1174">
                <c:v>109.55794</c:v>
              </c:pt>
              <c:pt idx="1175">
                <c:v>109.54489000000001</c:v>
              </c:pt>
              <c:pt idx="1176">
                <c:v>109.57774000000001</c:v>
              </c:pt>
              <c:pt idx="1177">
                <c:v>109.54288</c:v>
              </c:pt>
              <c:pt idx="1178">
                <c:v>109.56355000000002</c:v>
              </c:pt>
              <c:pt idx="1179">
                <c:v>109.62314000000001</c:v>
              </c:pt>
              <c:pt idx="1180">
                <c:v>109.59281</c:v>
              </c:pt>
              <c:pt idx="1181">
                <c:v>109.62975999999999</c:v>
              </c:pt>
              <c:pt idx="1182">
                <c:v>109.59462000000003</c:v>
              </c:pt>
              <c:pt idx="1183">
                <c:v>109.63908000000001</c:v>
              </c:pt>
              <c:pt idx="1184">
                <c:v>109.67182999999999</c:v>
              </c:pt>
              <c:pt idx="1185">
                <c:v>109.68228999999998</c:v>
              </c:pt>
              <c:pt idx="1186">
                <c:v>109.69569</c:v>
              </c:pt>
              <c:pt idx="1187">
                <c:v>109.69929</c:v>
              </c:pt>
              <c:pt idx="1188">
                <c:v>109.73975</c:v>
              </c:pt>
              <c:pt idx="1189">
                <c:v>109.7159</c:v>
              </c:pt>
              <c:pt idx="1190">
                <c:v>109.74636000000001</c:v>
              </c:pt>
              <c:pt idx="1191">
                <c:v>109.74034</c:v>
              </c:pt>
              <c:pt idx="1192">
                <c:v>109.75771</c:v>
              </c:pt>
              <c:pt idx="1193">
                <c:v>109.83797</c:v>
              </c:pt>
              <c:pt idx="1194">
                <c:v>109.80946999999999</c:v>
              </c:pt>
              <c:pt idx="1195">
                <c:v>109.84361000000001</c:v>
              </c:pt>
              <c:pt idx="1196">
                <c:v>109.80526999999999</c:v>
              </c:pt>
              <c:pt idx="1197">
                <c:v>109.86188</c:v>
              </c:pt>
              <c:pt idx="1198">
                <c:v>109.84811000000002</c:v>
              </c:pt>
              <c:pt idx="1199">
                <c:v>109.89515</c:v>
              </c:pt>
              <c:pt idx="1200">
                <c:v>109.86525</c:v>
              </c:pt>
              <c:pt idx="1201">
                <c:v>109.88206</c:v>
              </c:pt>
              <c:pt idx="1202">
                <c:v>109.96664000000001</c:v>
              </c:pt>
              <c:pt idx="1203">
                <c:v>109.94719000000003</c:v>
              </c:pt>
              <c:pt idx="1204">
                <c:v>109.94208</c:v>
              </c:pt>
              <c:pt idx="1205">
                <c:v>109.93095000000001</c:v>
              </c:pt>
              <c:pt idx="1206">
                <c:v>109.95886</c:v>
              </c:pt>
              <c:pt idx="1207">
                <c:v>109.9903</c:v>
              </c:pt>
              <c:pt idx="1208">
                <c:v>109.99876999999999</c:v>
              </c:pt>
              <c:pt idx="1209">
                <c:v>110.03522000000001</c:v>
              </c:pt>
              <c:pt idx="1210">
                <c:v>110.00019</c:v>
              </c:pt>
              <c:pt idx="1211">
                <c:v>110.07262</c:v>
              </c:pt>
              <c:pt idx="1212">
                <c:v>110.04532</c:v>
              </c:pt>
              <c:pt idx="1213">
                <c:v>110.09225000000002</c:v>
              </c:pt>
              <c:pt idx="1214">
                <c:v>110.04953</c:v>
              </c:pt>
              <c:pt idx="1215">
                <c:v>110.07642</c:v>
              </c:pt>
              <c:pt idx="1216">
                <c:v>110.13278999999999</c:v>
              </c:pt>
              <c:pt idx="1217">
                <c:v>110.12170999999998</c:v>
              </c:pt>
              <c:pt idx="1218">
                <c:v>110.17753999999998</c:v>
              </c:pt>
              <c:pt idx="1219">
                <c:v>110.11789</c:v>
              </c:pt>
              <c:pt idx="1220">
                <c:v>110.17837999999998</c:v>
              </c:pt>
              <c:pt idx="1221">
                <c:v>110.18472999999999</c:v>
              </c:pt>
              <c:pt idx="1222">
                <c:v>110.19241</c:v>
              </c:pt>
              <c:pt idx="1223">
                <c:v>110.19587999999999</c:v>
              </c:pt>
              <c:pt idx="1224">
                <c:v>110.21339</c:v>
              </c:pt>
              <c:pt idx="1225">
                <c:v>110.26782000000001</c:v>
              </c:pt>
              <c:pt idx="1226">
                <c:v>110.24456000000004</c:v>
              </c:pt>
              <c:pt idx="1227">
                <c:v>110.29776000000001</c:v>
              </c:pt>
              <c:pt idx="1228">
                <c:v>110.24732000000002</c:v>
              </c:pt>
              <c:pt idx="1229">
                <c:v>110.289</c:v>
              </c:pt>
              <c:pt idx="1230">
                <c:v>110.30229999999999</c:v>
              </c:pt>
              <c:pt idx="1231">
                <c:v>110.31113000000002</c:v>
              </c:pt>
              <c:pt idx="1232">
                <c:v>110.36111000000001</c:v>
              </c:pt>
              <c:pt idx="1233">
                <c:v>110.32452000000002</c:v>
              </c:pt>
              <c:pt idx="1234">
                <c:v>110.39448</c:v>
              </c:pt>
              <c:pt idx="1235">
                <c:v>110.35087999999999</c:v>
              </c:pt>
              <c:pt idx="1236">
                <c:v>110.41889999999999</c:v>
              </c:pt>
              <c:pt idx="1237">
                <c:v>110.3578</c:v>
              </c:pt>
              <c:pt idx="1238">
                <c:v>110.42016000000001</c:v>
              </c:pt>
              <c:pt idx="1239">
                <c:v>110.43968000000001</c:v>
              </c:pt>
              <c:pt idx="1240">
                <c:v>110.44613000000001</c:v>
              </c:pt>
              <c:pt idx="1241">
                <c:v>110.49207</c:v>
              </c:pt>
              <c:pt idx="1242">
                <c:v>110.45681</c:v>
              </c:pt>
              <c:pt idx="1243">
                <c:v>110.49158000000001</c:v>
              </c:pt>
              <c:pt idx="1244">
                <c:v>110.47336999999999</c:v>
              </c:pt>
              <c:pt idx="1245">
                <c:v>110.51439000000002</c:v>
              </c:pt>
              <c:pt idx="1246">
                <c:v>110.51043</c:v>
              </c:pt>
              <c:pt idx="1247">
                <c:v>110.53100999999999</c:v>
              </c:pt>
              <c:pt idx="1248">
                <c:v>110.60086999999999</c:v>
              </c:pt>
              <c:pt idx="1249">
                <c:v>110.57147999999998</c:v>
              </c:pt>
              <c:pt idx="1250">
                <c:v>110.60832000000001</c:v>
              </c:pt>
              <c:pt idx="1251">
                <c:v>110.56234000000001</c:v>
              </c:pt>
              <c:pt idx="1252">
                <c:v>110.62626</c:v>
              </c:pt>
              <c:pt idx="1253">
                <c:v>110.61282</c:v>
              </c:pt>
              <c:pt idx="1254">
                <c:v>110.62342</c:v>
              </c:pt>
              <c:pt idx="1255">
                <c:v>110.66119999999999</c:v>
              </c:pt>
              <c:pt idx="1256">
                <c:v>110.65136999999999</c:v>
              </c:pt>
              <c:pt idx="1257">
                <c:v>110.71899000000002</c:v>
              </c:pt>
              <c:pt idx="1258">
                <c:v>110.67528999999999</c:v>
              </c:pt>
              <c:pt idx="1259">
                <c:v>110.72769000000001</c:v>
              </c:pt>
              <c:pt idx="1260">
                <c:v>110.67472999999998</c:v>
              </c:pt>
              <c:pt idx="1261">
                <c:v>110.72904</c:v>
              </c:pt>
              <c:pt idx="1262">
                <c:v>110.75526000000002</c:v>
              </c:pt>
              <c:pt idx="1263">
                <c:v>110.77314</c:v>
              </c:pt>
              <c:pt idx="1264">
                <c:v>110.78216</c:v>
              </c:pt>
              <c:pt idx="1265">
                <c:v>110.75378000000001</c:v>
              </c:pt>
              <c:pt idx="1266">
                <c:v>110.8522</c:v>
              </c:pt>
              <c:pt idx="1267">
                <c:v>110.78592999999999</c:v>
              </c:pt>
              <c:pt idx="1268">
                <c:v>110.81152000000002</c:v>
              </c:pt>
              <c:pt idx="1269">
                <c:v>110.82758</c:v>
              </c:pt>
              <c:pt idx="1270">
                <c:v>110.85113</c:v>
              </c:pt>
              <c:pt idx="1271">
                <c:v>110.9024</c:v>
              </c:pt>
              <c:pt idx="1272">
                <c:v>110.88303000000001</c:v>
              </c:pt>
              <c:pt idx="1273">
                <c:v>110.90504</c:v>
              </c:pt>
              <c:pt idx="1274">
                <c:v>110.86501</c:v>
              </c:pt>
              <c:pt idx="1275">
                <c:v>110.92358</c:v>
              </c:pt>
              <c:pt idx="1276">
                <c:v>110.92189999999999</c:v>
              </c:pt>
              <c:pt idx="1277">
                <c:v>110.97244000000001</c:v>
              </c:pt>
              <c:pt idx="1278">
                <c:v>110.99491000000002</c:v>
              </c:pt>
              <c:pt idx="1279">
                <c:v>110.89496000000001</c:v>
              </c:pt>
              <c:pt idx="1280">
                <c:v>110.96586000000002</c:v>
              </c:pt>
              <c:pt idx="1281">
                <c:v>111.01253</c:v>
              </c:pt>
              <c:pt idx="1282">
                <c:v>111.00431</c:v>
              </c:pt>
              <c:pt idx="1283">
                <c:v>110.97873999999999</c:v>
              </c:pt>
              <c:pt idx="1284">
                <c:v>111.08920000000002</c:v>
              </c:pt>
              <c:pt idx="1285">
                <c:v>111.07299999999998</c:v>
              </c:pt>
              <c:pt idx="1286">
                <c:v>111.04356000000001</c:v>
              </c:pt>
              <c:pt idx="1287">
                <c:v>111.12549999999999</c:v>
              </c:pt>
              <c:pt idx="1288">
                <c:v>111.04662000000002</c:v>
              </c:pt>
              <c:pt idx="1289">
                <c:v>111.07924</c:v>
              </c:pt>
              <c:pt idx="1290">
                <c:v>111.11005</c:v>
              </c:pt>
              <c:pt idx="1291">
                <c:v>111.15148000000001</c:v>
              </c:pt>
              <c:pt idx="1292">
                <c:v>111.10001</c:v>
              </c:pt>
              <c:pt idx="1293">
                <c:v>111.17547999999996</c:v>
              </c:pt>
              <c:pt idx="1294">
                <c:v>111.2338</c:v>
              </c:pt>
              <c:pt idx="1295">
                <c:v>111.17715</c:v>
              </c:pt>
              <c:pt idx="1296">
                <c:v>111.23403999999999</c:v>
              </c:pt>
              <c:pt idx="1297">
                <c:v>111.17812000000001</c:v>
              </c:pt>
              <c:pt idx="1298">
                <c:v>111.14872999999999</c:v>
              </c:pt>
              <c:pt idx="1299">
                <c:v>111.19331</c:v>
              </c:pt>
              <c:pt idx="1300">
                <c:v>111.21159000000002</c:v>
              </c:pt>
              <c:pt idx="1301">
                <c:v>111.21836</c:v>
              </c:pt>
              <c:pt idx="1302">
                <c:v>111.21353999999999</c:v>
              </c:pt>
              <c:pt idx="1303">
                <c:v>111.31161000000002</c:v>
              </c:pt>
              <c:pt idx="1304">
                <c:v>111.24412000000002</c:v>
              </c:pt>
              <c:pt idx="1305">
                <c:v>111.28094</c:v>
              </c:pt>
              <c:pt idx="1306">
                <c:v>111.26712000000003</c:v>
              </c:pt>
              <c:pt idx="1307">
                <c:v>111.26067</c:v>
              </c:pt>
              <c:pt idx="1308">
                <c:v>111.29727000000001</c:v>
              </c:pt>
              <c:pt idx="1309">
                <c:v>111.33714999999999</c:v>
              </c:pt>
              <c:pt idx="1310">
                <c:v>111.35578999999998</c:v>
              </c:pt>
              <c:pt idx="1311">
                <c:v>111.32235999999999</c:v>
              </c:pt>
              <c:pt idx="1312">
                <c:v>111.40953</c:v>
              </c:pt>
              <c:pt idx="1313">
                <c:v>111.38918</c:v>
              </c:pt>
              <c:pt idx="1314">
                <c:v>111.40201</c:v>
              </c:pt>
              <c:pt idx="1315">
                <c:v>111.37894999999999</c:v>
              </c:pt>
              <c:pt idx="1316">
                <c:v>111.39577999999999</c:v>
              </c:pt>
              <c:pt idx="1317">
                <c:v>111.4629</c:v>
              </c:pt>
              <c:pt idx="1318">
                <c:v>111.43770000000002</c:v>
              </c:pt>
              <c:pt idx="1319">
                <c:v>111.49952000000002</c:v>
              </c:pt>
              <c:pt idx="1320">
                <c:v>111.45135000000002</c:v>
              </c:pt>
              <c:pt idx="1321">
                <c:v>111.49147000000002</c:v>
              </c:pt>
              <c:pt idx="1322">
                <c:v>111.48481000000001</c:v>
              </c:pt>
              <c:pt idx="1323">
                <c:v>111.51784000000002</c:v>
              </c:pt>
              <c:pt idx="1324">
                <c:v>111.52288999999999</c:v>
              </c:pt>
              <c:pt idx="1325">
                <c:v>111.49760000000003</c:v>
              </c:pt>
              <c:pt idx="1326">
                <c:v>111.59875</c:v>
              </c:pt>
              <c:pt idx="1327">
                <c:v>111.53215</c:v>
              </c:pt>
              <c:pt idx="1328">
                <c:v>111.61108</c:v>
              </c:pt>
              <c:pt idx="1329">
                <c:v>111.55768999999999</c:v>
              </c:pt>
              <c:pt idx="1330">
                <c:v>111.6026</c:v>
              </c:pt>
              <c:pt idx="1331">
                <c:v>111.61031</c:v>
              </c:pt>
              <c:pt idx="1332">
                <c:v>111.63605</c:v>
              </c:pt>
              <c:pt idx="1333">
                <c:v>111.65346999999998</c:v>
              </c:pt>
              <c:pt idx="1334">
                <c:v>111.64481000000002</c:v>
              </c:pt>
              <c:pt idx="1335">
                <c:v>111.70350000000002</c:v>
              </c:pt>
              <c:pt idx="1336">
                <c:v>111.64948</c:v>
              </c:pt>
              <c:pt idx="1337">
                <c:v>111.69913</c:v>
              </c:pt>
              <c:pt idx="1338">
                <c:v>111.67865999999998</c:v>
              </c:pt>
              <c:pt idx="1339">
                <c:v>111.72126000000002</c:v>
              </c:pt>
              <c:pt idx="1340">
                <c:v>111.72564</c:v>
              </c:pt>
              <c:pt idx="1341">
                <c:v>111.75595</c:v>
              </c:pt>
              <c:pt idx="1342">
                <c:v>111.79719000000001</c:v>
              </c:pt>
              <c:pt idx="1343">
                <c:v>111.72602000000002</c:v>
              </c:pt>
              <c:pt idx="1344">
                <c:v>111.81466000000002</c:v>
              </c:pt>
              <c:pt idx="1345">
                <c:v>111.77488</c:v>
              </c:pt>
              <c:pt idx="1346">
                <c:v>111.8091</c:v>
              </c:pt>
              <c:pt idx="1347">
                <c:v>111.79369000000001</c:v>
              </c:pt>
              <c:pt idx="1348">
                <c:v>111.81985</c:v>
              </c:pt>
              <c:pt idx="1349">
                <c:v>111.8836</c:v>
              </c:pt>
              <c:pt idx="1350">
                <c:v>111.82826999999999</c:v>
              </c:pt>
              <c:pt idx="1351">
                <c:v>111.90308</c:v>
              </c:pt>
              <c:pt idx="1352">
                <c:v>111.8417</c:v>
              </c:pt>
              <c:pt idx="1353">
                <c:v>111.91001000000001</c:v>
              </c:pt>
              <c:pt idx="1354">
                <c:v>111.89559</c:v>
              </c:pt>
              <c:pt idx="1355">
                <c:v>111.92332</c:v>
              </c:pt>
              <c:pt idx="1356">
                <c:v>111.94080000000001</c:v>
              </c:pt>
              <c:pt idx="1357">
                <c:v>111.93223</c:v>
              </c:pt>
              <c:pt idx="1358">
                <c:v>111.99696000000002</c:v>
              </c:pt>
              <c:pt idx="1359">
                <c:v>111.96716000000004</c:v>
              </c:pt>
              <c:pt idx="1360">
                <c:v>111.99596000000001</c:v>
              </c:pt>
              <c:pt idx="1361">
                <c:v>111.94385000000001</c:v>
              </c:pt>
              <c:pt idx="1362">
                <c:v>112.03046000000002</c:v>
              </c:pt>
              <c:pt idx="1363">
                <c:v>112.03042000000002</c:v>
              </c:pt>
              <c:pt idx="1364">
                <c:v>112.04515000000002</c:v>
              </c:pt>
              <c:pt idx="1365">
                <c:v>112.06367</c:v>
              </c:pt>
              <c:pt idx="1366">
                <c:v>112.05398</c:v>
              </c:pt>
              <c:pt idx="1367">
                <c:v>112.10392</c:v>
              </c:pt>
              <c:pt idx="1368">
                <c:v>112.07092999999999</c:v>
              </c:pt>
              <c:pt idx="1369">
                <c:v>112.10514000000001</c:v>
              </c:pt>
              <c:pt idx="1370">
                <c:v>112.07413</c:v>
              </c:pt>
              <c:pt idx="1371">
                <c:v>112.12662</c:v>
              </c:pt>
              <c:pt idx="1372">
                <c:v>112.16652999999999</c:v>
              </c:pt>
              <c:pt idx="1373">
                <c:v>112.12736</c:v>
              </c:pt>
              <c:pt idx="1374">
                <c:v>112.19495000000002</c:v>
              </c:pt>
              <c:pt idx="1375">
                <c:v>112.14066000000001</c:v>
              </c:pt>
              <c:pt idx="1376">
                <c:v>112.17912</c:v>
              </c:pt>
              <c:pt idx="1377">
                <c:v>112.2159</c:v>
              </c:pt>
              <c:pt idx="1378">
                <c:v>112.21913000000002</c:v>
              </c:pt>
              <c:pt idx="1379">
                <c:v>112.21053000000002</c:v>
              </c:pt>
              <c:pt idx="1380">
                <c:v>112.21498000000001</c:v>
              </c:pt>
              <c:pt idx="1381">
                <c:v>112.29423000000001</c:v>
              </c:pt>
              <c:pt idx="1382">
                <c:v>112.24807</c:v>
              </c:pt>
              <c:pt idx="1383">
                <c:v>112.28703</c:v>
              </c:pt>
              <c:pt idx="1384">
                <c:v>112.26857</c:v>
              </c:pt>
              <c:pt idx="1385">
                <c:v>112.28005</c:v>
              </c:pt>
              <c:pt idx="1386">
                <c:v>112.3329</c:v>
              </c:pt>
              <c:pt idx="1387">
                <c:v>112.33749</c:v>
              </c:pt>
              <c:pt idx="1388">
                <c:v>112.37608999999999</c:v>
              </c:pt>
              <c:pt idx="1389">
                <c:v>112.31723000000001</c:v>
              </c:pt>
              <c:pt idx="1390">
                <c:v>112.46057999999999</c:v>
              </c:pt>
              <c:pt idx="1391">
                <c:v>112.04115000000002</c:v>
              </c:pt>
              <c:pt idx="1392">
                <c:v>112.06013</c:v>
              </c:pt>
              <c:pt idx="1393">
                <c:v>112.30676</c:v>
              </c:pt>
              <c:pt idx="1394">
                <c:v>112.34542</c:v>
              </c:pt>
              <c:pt idx="1395">
                <c:v>112.55543999999999</c:v>
              </c:pt>
              <c:pt idx="1396">
                <c:v>112.58222000000002</c:v>
              </c:pt>
              <c:pt idx="1397">
                <c:v>112.44445000000002</c:v>
              </c:pt>
              <c:pt idx="1398">
                <c:v>112.32535999999999</c:v>
              </c:pt>
              <c:pt idx="1399">
                <c:v>112.42898</c:v>
              </c:pt>
              <c:pt idx="1400">
                <c:v>112.36969000000002</c:v>
              </c:pt>
              <c:pt idx="1401">
                <c:v>112.37291999999998</c:v>
              </c:pt>
              <c:pt idx="1402">
                <c:v>112.47127</c:v>
              </c:pt>
              <c:pt idx="1403">
                <c:v>112.54056000000001</c:v>
              </c:pt>
              <c:pt idx="1404">
                <c:v>112.62099000000001</c:v>
              </c:pt>
              <c:pt idx="1405">
                <c:v>112.62815999999998</c:v>
              </c:pt>
              <c:pt idx="1406">
                <c:v>112.64328</c:v>
              </c:pt>
              <c:pt idx="1407">
                <c:v>112.46641000000001</c:v>
              </c:pt>
              <c:pt idx="1408">
                <c:v>112.49209999999999</c:v>
              </c:pt>
              <c:pt idx="1409">
                <c:v>112.57916999999999</c:v>
              </c:pt>
              <c:pt idx="1410">
                <c:v>112.53393</c:v>
              </c:pt>
              <c:pt idx="1411">
                <c:v>112.6301</c:v>
              </c:pt>
              <c:pt idx="1412">
                <c:v>112.65127</c:v>
              </c:pt>
              <c:pt idx="1413">
                <c:v>112.69674000000001</c:v>
              </c:pt>
              <c:pt idx="1414">
                <c:v>112.70525000000002</c:v>
              </c:pt>
              <c:pt idx="1415">
                <c:v>112.72854</c:v>
              </c:pt>
              <c:pt idx="1416">
                <c:v>112.63471</c:v>
              </c:pt>
              <c:pt idx="1417">
                <c:v>112.60929999999999</c:v>
              </c:pt>
              <c:pt idx="1418">
                <c:v>112.66043000000001</c:v>
              </c:pt>
              <c:pt idx="1419">
                <c:v>112.64264</c:v>
              </c:pt>
              <c:pt idx="1420">
                <c:v>112.73026000000002</c:v>
              </c:pt>
              <c:pt idx="1421">
                <c:v>112.68058000000001</c:v>
              </c:pt>
              <c:pt idx="1422">
                <c:v>112.76223</c:v>
              </c:pt>
              <c:pt idx="1423">
                <c:v>112.73568</c:v>
              </c:pt>
              <c:pt idx="1424">
                <c:v>112.77155</c:v>
              </c:pt>
              <c:pt idx="1425">
                <c:v>112.77158</c:v>
              </c:pt>
              <c:pt idx="1426">
                <c:v>112.71638</c:v>
              </c:pt>
              <c:pt idx="1427">
                <c:v>112.79864000000002</c:v>
              </c:pt>
              <c:pt idx="1428">
                <c:v>112.77431</c:v>
              </c:pt>
              <c:pt idx="1429">
                <c:v>112.81654</c:v>
              </c:pt>
              <c:pt idx="1430">
                <c:v>112.79006000000001</c:v>
              </c:pt>
              <c:pt idx="1431">
                <c:v>112.87112</c:v>
              </c:pt>
              <c:pt idx="1432">
                <c:v>112.85149</c:v>
              </c:pt>
              <c:pt idx="1433">
                <c:v>112.86532999999999</c:v>
              </c:pt>
              <c:pt idx="1434">
                <c:v>112.90615000000001</c:v>
              </c:pt>
              <c:pt idx="1435">
                <c:v>112.85798</c:v>
              </c:pt>
              <c:pt idx="1436">
                <c:v>112.90481000000001</c:v>
              </c:pt>
              <c:pt idx="1437">
                <c:v>112.87302</c:v>
              </c:pt>
              <c:pt idx="1438">
                <c:v>112.93093</c:v>
              </c:pt>
              <c:pt idx="1439">
                <c:v>112.89426000000002</c:v>
              </c:pt>
              <c:pt idx="1440">
                <c:v>112.95460000000001</c:v>
              </c:pt>
              <c:pt idx="1441">
                <c:v>113.00617</c:v>
              </c:pt>
              <c:pt idx="1442">
                <c:v>112.98004</c:v>
              </c:pt>
              <c:pt idx="1443">
                <c:v>113.01960000000001</c:v>
              </c:pt>
              <c:pt idx="1444">
                <c:v>112.95685</c:v>
              </c:pt>
              <c:pt idx="1445">
                <c:v>113.01420000000002</c:v>
              </c:pt>
              <c:pt idx="1446">
                <c:v>112.97519</c:v>
              </c:pt>
              <c:pt idx="1447">
                <c:v>113.03691999999999</c:v>
              </c:pt>
              <c:pt idx="1448">
                <c:v>113.02091</c:v>
              </c:pt>
              <c:pt idx="1449">
                <c:v>113.05036999999999</c:v>
              </c:pt>
              <c:pt idx="1450">
                <c:v>113.1236</c:v>
              </c:pt>
              <c:pt idx="1451">
                <c:v>113.07029999999999</c:v>
              </c:pt>
              <c:pt idx="1452">
                <c:v>113.12721999999999</c:v>
              </c:pt>
              <c:pt idx="1453">
                <c:v>113.05718</c:v>
              </c:pt>
              <c:pt idx="1454">
                <c:v>113.10053000000001</c:v>
              </c:pt>
              <c:pt idx="1455">
                <c:v>113.12469</c:v>
              </c:pt>
              <c:pt idx="1456">
                <c:v>113.12952</c:v>
              </c:pt>
              <c:pt idx="1457">
                <c:v>113.15262</c:v>
              </c:pt>
              <c:pt idx="1458">
                <c:v>113.13744</c:v>
              </c:pt>
              <c:pt idx="1459">
                <c:v>113.22162000000002</c:v>
              </c:pt>
              <c:pt idx="1460">
                <c:v>113.17334999999999</c:v>
              </c:pt>
              <c:pt idx="1461">
                <c:v>113.20292999999999</c:v>
              </c:pt>
              <c:pt idx="1462">
                <c:v>113.18591000000001</c:v>
              </c:pt>
              <c:pt idx="1463">
                <c:v>113.22225</c:v>
              </c:pt>
              <c:pt idx="1464">
                <c:v>113.24910000000001</c:v>
              </c:pt>
              <c:pt idx="1465">
                <c:v>113.24714000000002</c:v>
              </c:pt>
              <c:pt idx="1466">
                <c:v>113.28758000000002</c:v>
              </c:pt>
              <c:pt idx="1467">
                <c:v>113.24503</c:v>
              </c:pt>
              <c:pt idx="1468">
                <c:v>113.29662000000002</c:v>
              </c:pt>
              <c:pt idx="1469">
                <c:v>113.28227</c:v>
              </c:pt>
              <c:pt idx="1470">
                <c:v>113.31567</c:v>
              </c:pt>
              <c:pt idx="1471">
                <c:v>113.29612000000002</c:v>
              </c:pt>
              <c:pt idx="1472">
                <c:v>113.3159</c:v>
              </c:pt>
              <c:pt idx="1473">
                <c:v>113.38679999999998</c:v>
              </c:pt>
              <c:pt idx="1474">
                <c:v>113.36277999999999</c:v>
              </c:pt>
              <c:pt idx="1475">
                <c:v>113.37605000000001</c:v>
              </c:pt>
              <c:pt idx="1476">
                <c:v>113.34487</c:v>
              </c:pt>
              <c:pt idx="1477">
                <c:v>113.41065000000002</c:v>
              </c:pt>
              <c:pt idx="1478">
                <c:v>113.38216</c:v>
              </c:pt>
              <c:pt idx="1479">
                <c:v>113.39941</c:v>
              </c:pt>
              <c:pt idx="1480">
                <c:v>113.45644</c:v>
              </c:pt>
              <c:pt idx="1481">
                <c:v>113.39837999999999</c:v>
              </c:pt>
              <c:pt idx="1482">
                <c:v>113.48711000000002</c:v>
              </c:pt>
              <c:pt idx="1483">
                <c:v>113.45565999999999</c:v>
              </c:pt>
              <c:pt idx="1484">
                <c:v>113.49614000000001</c:v>
              </c:pt>
              <c:pt idx="1485">
                <c:v>113.43371</c:v>
              </c:pt>
              <c:pt idx="1486">
                <c:v>113.48872999999999</c:v>
              </c:pt>
              <c:pt idx="1487">
                <c:v>113.53353</c:v>
              </c:pt>
              <c:pt idx="1488">
                <c:v>113.52436</c:v>
              </c:pt>
              <c:pt idx="1489">
                <c:v>113.54722000000002</c:v>
              </c:pt>
              <c:pt idx="1490">
                <c:v>113.51675</c:v>
              </c:pt>
              <c:pt idx="1491">
                <c:v>113.56758000000002</c:v>
              </c:pt>
              <c:pt idx="1492">
                <c:v>113.56135999999999</c:v>
              </c:pt>
              <c:pt idx="1493">
                <c:v>113.56932999999999</c:v>
              </c:pt>
              <c:pt idx="1494">
                <c:v>113.57590999999998</c:v>
              </c:pt>
              <c:pt idx="1495">
                <c:v>113.58798</c:v>
              </c:pt>
              <c:pt idx="1496">
                <c:v>113.64042999999999</c:v>
              </c:pt>
              <c:pt idx="1497">
                <c:v>113.62797999999998</c:v>
              </c:pt>
              <c:pt idx="1498">
                <c:v>113.67274999999997</c:v>
              </c:pt>
              <c:pt idx="1499">
                <c:v>113.60448</c:v>
              </c:pt>
              <c:pt idx="1500">
                <c:v>113.64975</c:v>
              </c:pt>
              <c:pt idx="1501">
                <c:v>113.66540999999998</c:v>
              </c:pt>
              <c:pt idx="1502">
                <c:v>113.67669999999998</c:v>
              </c:pt>
              <c:pt idx="1503">
                <c:v>113.69006</c:v>
              </c:pt>
              <c:pt idx="1504">
                <c:v>113.68951</c:v>
              </c:pt>
              <c:pt idx="1505">
                <c:v>113.76814</c:v>
              </c:pt>
              <c:pt idx="1506">
                <c:v>113.71944999999999</c:v>
              </c:pt>
              <c:pt idx="1507">
                <c:v>113.77441</c:v>
              </c:pt>
              <c:pt idx="1508">
                <c:v>113.72083000000001</c:v>
              </c:pt>
              <c:pt idx="1509">
                <c:v>113.73222000000001</c:v>
              </c:pt>
              <c:pt idx="1510">
                <c:v>113.79360000000001</c:v>
              </c:pt>
              <c:pt idx="1511">
                <c:v>113.78637999999998</c:v>
              </c:pt>
              <c:pt idx="1512">
                <c:v>113.81834000000001</c:v>
              </c:pt>
              <c:pt idx="1513">
                <c:v>113.80096</c:v>
              </c:pt>
              <c:pt idx="1514">
                <c:v>113.85242</c:v>
              </c:pt>
              <c:pt idx="1515">
                <c:v>113.81571</c:v>
              </c:pt>
              <c:pt idx="1516">
                <c:v>113.85138000000001</c:v>
              </c:pt>
              <c:pt idx="1517">
                <c:v>113.84990999999999</c:v>
              </c:pt>
              <c:pt idx="1518">
                <c:v>113.8364</c:v>
              </c:pt>
              <c:pt idx="1519">
                <c:v>113.91310000000001</c:v>
              </c:pt>
              <c:pt idx="1520">
                <c:v>113.89881</c:v>
              </c:pt>
              <c:pt idx="1521">
                <c:v>113.93723000000001</c:v>
              </c:pt>
              <c:pt idx="1522">
                <c:v>113.87182</c:v>
              </c:pt>
              <c:pt idx="1523">
                <c:v>113.94257</c:v>
              </c:pt>
              <c:pt idx="1524">
                <c:v>113.92471999999999</c:v>
              </c:pt>
              <c:pt idx="1525">
                <c:v>113.94215000000001</c:v>
              </c:pt>
              <c:pt idx="1526">
                <c:v>113.96024000000001</c:v>
              </c:pt>
              <c:pt idx="1527">
                <c:v>113.96472000000001</c:v>
              </c:pt>
              <c:pt idx="1528">
                <c:v>114.02842</c:v>
              </c:pt>
              <c:pt idx="1529">
                <c:v>113.95832</c:v>
              </c:pt>
              <c:pt idx="1530">
                <c:v>114.05128999999999</c:v>
              </c:pt>
              <c:pt idx="1531">
                <c:v>113.92601000000002</c:v>
              </c:pt>
              <c:pt idx="1532">
                <c:v>113.95865000000002</c:v>
              </c:pt>
              <c:pt idx="1533">
                <c:v>113.98326000000002</c:v>
              </c:pt>
              <c:pt idx="1534">
                <c:v>113.99452000000001</c:v>
              </c:pt>
              <c:pt idx="1535">
                <c:v>114.01517</c:v>
              </c:pt>
              <c:pt idx="1536">
                <c:v>113.99107000000001</c:v>
              </c:pt>
              <c:pt idx="1537">
                <c:v>114.07503999999999</c:v>
              </c:pt>
              <c:pt idx="1538">
                <c:v>114.01555999999999</c:v>
              </c:pt>
              <c:pt idx="1539">
                <c:v>114.05953</c:v>
              </c:pt>
              <c:pt idx="1540">
                <c:v>114.03614</c:v>
              </c:pt>
              <c:pt idx="1541">
                <c:v>114.05667</c:v>
              </c:pt>
              <c:pt idx="1542">
                <c:v>114.11552</c:v>
              </c:pt>
              <c:pt idx="1543">
                <c:v>114.08181</c:v>
              </c:pt>
              <c:pt idx="1544">
                <c:v>114.12877999999999</c:v>
              </c:pt>
              <c:pt idx="1545">
                <c:v>114.08026000000001</c:v>
              </c:pt>
              <c:pt idx="1546">
                <c:v>114.15748000000001</c:v>
              </c:pt>
              <c:pt idx="1547">
                <c:v>114.11348</c:v>
              </c:pt>
              <c:pt idx="1548">
                <c:v>114.16577999999998</c:v>
              </c:pt>
              <c:pt idx="1549">
                <c:v>114.15085999999998</c:v>
              </c:pt>
              <c:pt idx="1550">
                <c:v>114.16355</c:v>
              </c:pt>
              <c:pt idx="1551">
                <c:v>114.22720000000001</c:v>
              </c:pt>
              <c:pt idx="1552">
                <c:v>114.19842</c:v>
              </c:pt>
              <c:pt idx="1553">
                <c:v>114.23548</c:v>
              </c:pt>
              <c:pt idx="1554">
                <c:v>114.16242</c:v>
              </c:pt>
              <c:pt idx="1555">
                <c:v>114.25972999999999</c:v>
              </c:pt>
              <c:pt idx="1556">
                <c:v>114.23618999999999</c:v>
              </c:pt>
              <c:pt idx="1557">
                <c:v>114.24441000000002</c:v>
              </c:pt>
              <c:pt idx="1558">
                <c:v>114.28272999999999</c:v>
              </c:pt>
              <c:pt idx="1559">
                <c:v>114.26598</c:v>
              </c:pt>
              <c:pt idx="1560">
                <c:v>114.33775</c:v>
              </c:pt>
              <c:pt idx="1561">
                <c:v>114.28474</c:v>
              </c:pt>
              <c:pt idx="1562">
                <c:v>114.31659000000002</c:v>
              </c:pt>
              <c:pt idx="1563">
                <c:v>114.28976</c:v>
              </c:pt>
              <c:pt idx="1564">
                <c:v>114.30776</c:v>
              </c:pt>
              <c:pt idx="1565">
                <c:v>114.37658999999998</c:v>
              </c:pt>
              <c:pt idx="1566">
                <c:v>114.3447</c:v>
              </c:pt>
              <c:pt idx="1567">
                <c:v>114.39697</c:v>
              </c:pt>
              <c:pt idx="1568">
                <c:v>114.34587999999998</c:v>
              </c:pt>
              <c:pt idx="1569">
                <c:v>114.40379</c:v>
              </c:pt>
              <c:pt idx="1570">
                <c:v>114.40173</c:v>
              </c:pt>
              <c:pt idx="1571">
                <c:v>114.42959999999999</c:v>
              </c:pt>
              <c:pt idx="1572">
                <c:v>114.39373000000001</c:v>
              </c:pt>
              <c:pt idx="1573">
                <c:v>114.43069000000001</c:v>
              </c:pt>
              <c:pt idx="1574">
                <c:v>114.49189000000001</c:v>
              </c:pt>
              <c:pt idx="1575">
                <c:v>114.43480000000001</c:v>
              </c:pt>
              <c:pt idx="1576">
                <c:v>114.50295</c:v>
              </c:pt>
              <c:pt idx="1577">
                <c:v>114.44110000000003</c:v>
              </c:pt>
              <c:pt idx="1578">
                <c:v>114.47960999999999</c:v>
              </c:pt>
              <c:pt idx="1579">
                <c:v>114.51027999999999</c:v>
              </c:pt>
              <c:pt idx="1580">
                <c:v>114.53552000000002</c:v>
              </c:pt>
              <c:pt idx="1581">
                <c:v>114.52954</c:v>
              </c:pt>
              <c:pt idx="1582">
                <c:v>114.52448</c:v>
              </c:pt>
              <c:pt idx="1583">
                <c:v>114.59014000000002</c:v>
              </c:pt>
              <c:pt idx="1584">
                <c:v>114.53852999999999</c:v>
              </c:pt>
              <c:pt idx="1585">
                <c:v>114.58414</c:v>
              </c:pt>
              <c:pt idx="1586">
                <c:v>114.53442000000001</c:v>
              </c:pt>
              <c:pt idx="1587">
                <c:v>114.56056000000001</c:v>
              </c:pt>
              <c:pt idx="1588">
                <c:v>114.64673000000001</c:v>
              </c:pt>
              <c:pt idx="1589">
                <c:v>114.62432999999999</c:v>
              </c:pt>
              <c:pt idx="1590">
                <c:v>114.64958</c:v>
              </c:pt>
              <c:pt idx="1591">
                <c:v>114.59641000000002</c:v>
              </c:pt>
              <c:pt idx="1592">
                <c:v>114.67404999999998</c:v>
              </c:pt>
              <c:pt idx="1593">
                <c:v>114.63976</c:v>
              </c:pt>
              <c:pt idx="1594">
                <c:v>114.66148</c:v>
              </c:pt>
              <c:pt idx="1595">
                <c:v>114.67602999999998</c:v>
              </c:pt>
              <c:pt idx="1596">
                <c:v>114.66602</c:v>
              </c:pt>
              <c:pt idx="1597">
                <c:v>114.72478</c:v>
              </c:pt>
              <c:pt idx="1598">
                <c:v>114.72096000000002</c:v>
              </c:pt>
              <c:pt idx="1599">
                <c:v>114.74473999999999</c:v>
              </c:pt>
              <c:pt idx="1600">
                <c:v>114.70428000000001</c:v>
              </c:pt>
              <c:pt idx="1601">
                <c:v>114.74961000000002</c:v>
              </c:pt>
              <c:pt idx="1602">
                <c:v>114.75158999999999</c:v>
              </c:pt>
              <c:pt idx="1603">
                <c:v>114.77622000000001</c:v>
              </c:pt>
              <c:pt idx="1604">
                <c:v>114.77646999999999</c:v>
              </c:pt>
              <c:pt idx="1605">
                <c:v>114.76159000000001</c:v>
              </c:pt>
              <c:pt idx="1606">
                <c:v>114.85299999999998</c:v>
              </c:pt>
              <c:pt idx="1607">
                <c:v>114.79351000000001</c:v>
              </c:pt>
              <c:pt idx="1608">
                <c:v>114.82958000000001</c:v>
              </c:pt>
              <c:pt idx="1609">
                <c:v>114.79803</c:v>
              </c:pt>
              <c:pt idx="1610">
                <c:v>114.84089</c:v>
              </c:pt>
              <c:pt idx="1611">
                <c:v>114.86371</c:v>
              </c:pt>
              <c:pt idx="1612">
                <c:v>114.86157</c:v>
              </c:pt>
              <c:pt idx="1613">
                <c:v>114.92824</c:v>
              </c:pt>
              <c:pt idx="1614">
                <c:v>114.84872999999999</c:v>
              </c:pt>
              <c:pt idx="1615">
                <c:v>114.92044</c:v>
              </c:pt>
              <c:pt idx="1616">
                <c:v>114.90234</c:v>
              </c:pt>
              <c:pt idx="1617">
                <c:v>114.90920000000001</c:v>
              </c:pt>
              <c:pt idx="1618">
                <c:v>114.90470000000002</c:v>
              </c:pt>
              <c:pt idx="1619">
                <c:v>114.92867</c:v>
              </c:pt>
              <c:pt idx="1620">
                <c:v>114.97899</c:v>
              </c:pt>
              <c:pt idx="1621">
                <c:v>114.95804</c:v>
              </c:pt>
              <c:pt idx="1622">
                <c:v>115.00603</c:v>
              </c:pt>
              <c:pt idx="1623">
                <c:v>114.95832</c:v>
              </c:pt>
              <c:pt idx="1624">
                <c:v>115.01143</c:v>
              </c:pt>
              <c:pt idx="1625">
                <c:v>114.98667</c:v>
              </c:pt>
              <c:pt idx="1626">
                <c:v>115.01457000000002</c:v>
              </c:pt>
              <c:pt idx="1627">
                <c:v>115.02155999999999</c:v>
              </c:pt>
              <c:pt idx="1628">
                <c:v>115.03846999999999</c:v>
              </c:pt>
              <c:pt idx="1629">
                <c:v>115.08868</c:v>
              </c:pt>
              <c:pt idx="1630">
                <c:v>115.03999</c:v>
              </c:pt>
              <c:pt idx="1631">
                <c:v>115.10851</c:v>
              </c:pt>
              <c:pt idx="1632">
                <c:v>115.03749999999999</c:v>
              </c:pt>
              <c:pt idx="1633">
                <c:v>115.08947999999998</c:v>
              </c:pt>
              <c:pt idx="1634">
                <c:v>115.10232999999998</c:v>
              </c:pt>
              <c:pt idx="1635">
                <c:v>115.12585999999999</c:v>
              </c:pt>
              <c:pt idx="1636">
                <c:v>115.14458</c:v>
              </c:pt>
              <c:pt idx="1637">
                <c:v>115.08242999999999</c:v>
              </c:pt>
              <c:pt idx="1638">
                <c:v>115.18898999999999</c:v>
              </c:pt>
              <c:pt idx="1639">
                <c:v>115.13461000000001</c:v>
              </c:pt>
              <c:pt idx="1640">
                <c:v>115.16631</c:v>
              </c:pt>
              <c:pt idx="1641">
                <c:v>115.14336</c:v>
              </c:pt>
              <c:pt idx="1642">
                <c:v>115.19976999999999</c:v>
              </c:pt>
              <c:pt idx="1643">
                <c:v>115.21905000000001</c:v>
              </c:pt>
              <c:pt idx="1644">
                <c:v>115.21005000000001</c:v>
              </c:pt>
              <c:pt idx="1645">
                <c:v>115.24681000000001</c:v>
              </c:pt>
              <c:pt idx="1646">
                <c:v>115.20726000000003</c:v>
              </c:pt>
              <c:pt idx="1647">
                <c:v>115.24281000000002</c:v>
              </c:pt>
              <c:pt idx="1648">
                <c:v>115.23805</c:v>
              </c:pt>
              <c:pt idx="1649">
                <c:v>115.27547999999999</c:v>
              </c:pt>
              <c:pt idx="1650">
                <c:v>115.24065000000002</c:v>
              </c:pt>
              <c:pt idx="1651">
                <c:v>115.27956</c:v>
              </c:pt>
              <c:pt idx="1652">
                <c:v>115.33739</c:v>
              </c:pt>
              <c:pt idx="1653">
                <c:v>115.25542</c:v>
              </c:pt>
              <c:pt idx="1654">
                <c:v>115.29876999999999</c:v>
              </c:pt>
              <c:pt idx="1655">
                <c:v>115.26338</c:v>
              </c:pt>
              <c:pt idx="1656">
                <c:v>115.31863</c:v>
              </c:pt>
              <c:pt idx="1657">
                <c:v>115.31373000000001</c:v>
              </c:pt>
              <c:pt idx="1658">
                <c:v>115.32783000000001</c:v>
              </c:pt>
              <c:pt idx="1659">
                <c:v>115.34998</c:v>
              </c:pt>
              <c:pt idx="1660">
                <c:v>115.31305999999999</c:v>
              </c:pt>
              <c:pt idx="1661">
                <c:v>115.40827</c:v>
              </c:pt>
              <c:pt idx="1662">
                <c:v>115.33835999999998</c:v>
              </c:pt>
              <c:pt idx="1663">
                <c:v>115.40143999999999</c:v>
              </c:pt>
              <c:pt idx="1664">
                <c:v>115.36596</c:v>
              </c:pt>
              <c:pt idx="1665">
                <c:v>115.38136</c:v>
              </c:pt>
              <c:pt idx="1666">
                <c:v>115.45120000000001</c:v>
              </c:pt>
              <c:pt idx="1667">
                <c:v>115.42731000000002</c:v>
              </c:pt>
              <c:pt idx="1668">
                <c:v>115.4599</c:v>
              </c:pt>
              <c:pt idx="1669">
                <c:v>115.41907999999999</c:v>
              </c:pt>
              <c:pt idx="1670">
                <c:v>115.46656000000002</c:v>
              </c:pt>
              <c:pt idx="1671">
                <c:v>115.44268000000001</c:v>
              </c:pt>
              <c:pt idx="1672">
                <c:v>115.47555</c:v>
              </c:pt>
              <c:pt idx="1673">
                <c:v>115.48553</c:v>
              </c:pt>
              <c:pt idx="1674">
                <c:v>115.48235</c:v>
              </c:pt>
              <c:pt idx="1675">
                <c:v>115.54292000000001</c:v>
              </c:pt>
              <c:pt idx="1676">
                <c:v>115.53237999999999</c:v>
              </c:pt>
              <c:pt idx="1677">
                <c:v>115.54962000000002</c:v>
              </c:pt>
              <c:pt idx="1678">
                <c:v>115.49926000000004</c:v>
              </c:pt>
              <c:pt idx="1679">
                <c:v>115.55476999999999</c:v>
              </c:pt>
              <c:pt idx="1680">
                <c:v>115.56386999999999</c:v>
              </c:pt>
              <c:pt idx="1681">
                <c:v>115.57555000000001</c:v>
              </c:pt>
              <c:pt idx="1682">
                <c:v>115.59645</c:v>
              </c:pt>
              <c:pt idx="1683">
                <c:v>115.55562999999999</c:v>
              </c:pt>
              <c:pt idx="1684">
                <c:v>115.64249</c:v>
              </c:pt>
              <c:pt idx="1685">
                <c:v>115.61591</c:v>
              </c:pt>
              <c:pt idx="1686">
                <c:v>115.62188999999998</c:v>
              </c:pt>
              <c:pt idx="1687">
                <c:v>115.60429000000002</c:v>
              </c:pt>
              <c:pt idx="1688">
                <c:v>115.63646</c:v>
              </c:pt>
              <c:pt idx="1689">
                <c:v>115.67658999999999</c:v>
              </c:pt>
              <c:pt idx="1690">
                <c:v>115.65674999999999</c:v>
              </c:pt>
              <c:pt idx="1691">
                <c:v>115.72387999999998</c:v>
              </c:pt>
              <c:pt idx="1692">
                <c:v>115.65242999999998</c:v>
              </c:pt>
              <c:pt idx="1693">
                <c:v>115.71286000000002</c:v>
              </c:pt>
              <c:pt idx="1694">
                <c:v>115.70043</c:v>
              </c:pt>
              <c:pt idx="1695">
                <c:v>115.71951000000001</c:v>
              </c:pt>
              <c:pt idx="1696">
                <c:v>115.70520999999999</c:v>
              </c:pt>
              <c:pt idx="1697">
                <c:v>115.71738000000002</c:v>
              </c:pt>
              <c:pt idx="1698">
                <c:v>115.78798999999999</c:v>
              </c:pt>
              <c:pt idx="1699">
                <c:v>115.75431</c:v>
              </c:pt>
              <c:pt idx="1700">
                <c:v>115.80276999999998</c:v>
              </c:pt>
              <c:pt idx="1701">
                <c:v>115.75246</c:v>
              </c:pt>
              <c:pt idx="1702">
                <c:v>115.7847</c:v>
              </c:pt>
              <c:pt idx="1703">
                <c:v>115.79653999999999</c:v>
              </c:pt>
              <c:pt idx="1704">
                <c:v>115.80726000000001</c:v>
              </c:pt>
              <c:pt idx="1705">
                <c:v>115.83251</c:v>
              </c:pt>
              <c:pt idx="1706">
                <c:v>115.82512999999999</c:v>
              </c:pt>
              <c:pt idx="1707">
                <c:v>115.87592999999998</c:v>
              </c:pt>
              <c:pt idx="1708">
                <c:v>115.83572999999998</c:v>
              </c:pt>
              <c:pt idx="1709">
                <c:v>115.88779</c:v>
              </c:pt>
              <c:pt idx="1710">
                <c:v>115.83532999999998</c:v>
              </c:pt>
              <c:pt idx="1711">
                <c:v>115.85701</c:v>
              </c:pt>
              <c:pt idx="1712">
                <c:v>115.91679999999999</c:v>
              </c:pt>
              <c:pt idx="1713">
                <c:v>115.89055999999999</c:v>
              </c:pt>
              <c:pt idx="1714">
                <c:v>115.94460000000001</c:v>
              </c:pt>
              <c:pt idx="1715">
                <c:v>115.90326000000002</c:v>
              </c:pt>
              <c:pt idx="1716">
                <c:v>115.95156000000001</c:v>
              </c:pt>
              <c:pt idx="1717">
                <c:v>115.91579</c:v>
              </c:pt>
              <c:pt idx="1718">
                <c:v>115.96208</c:v>
              </c:pt>
              <c:pt idx="1719">
                <c:v>115.93933</c:v>
              </c:pt>
              <c:pt idx="1720">
                <c:v>115.96367000000001</c:v>
              </c:pt>
              <c:pt idx="1721">
                <c:v>116.02666000000002</c:v>
              </c:pt>
              <c:pt idx="1722">
                <c:v>115.98199000000001</c:v>
              </c:pt>
              <c:pt idx="1723">
                <c:v>116.03180999999999</c:v>
              </c:pt>
              <c:pt idx="1724">
                <c:v>115.99744000000001</c:v>
              </c:pt>
              <c:pt idx="1725">
                <c:v>116.02242999999999</c:v>
              </c:pt>
              <c:pt idx="1726">
                <c:v>116.01129000000002</c:v>
              </c:pt>
              <c:pt idx="1727">
                <c:v>116.05158</c:v>
              </c:pt>
              <c:pt idx="1728">
                <c:v>116.06431000000002</c:v>
              </c:pt>
              <c:pt idx="1729">
                <c:v>116.04302000000001</c:v>
              </c:pt>
              <c:pt idx="1730">
                <c:v>116.13119</c:v>
              </c:pt>
              <c:pt idx="1731">
                <c:v>116.07286999999998</c:v>
              </c:pt>
              <c:pt idx="1732">
                <c:v>116.11332999999999</c:v>
              </c:pt>
              <c:pt idx="1733">
                <c:v>116.07036999999998</c:v>
              </c:pt>
              <c:pt idx="1734">
                <c:v>116.10623</c:v>
              </c:pt>
              <c:pt idx="1735">
                <c:v>116.12572999999998</c:v>
              </c:pt>
              <c:pt idx="1736">
                <c:v>116.13065</c:v>
              </c:pt>
              <c:pt idx="1737">
                <c:v>116.17142</c:v>
              </c:pt>
              <c:pt idx="1738">
                <c:v>116.11658</c:v>
              </c:pt>
              <c:pt idx="1739">
                <c:v>116.20468000000001</c:v>
              </c:pt>
              <c:pt idx="1740">
                <c:v>116.14975</c:v>
              </c:pt>
              <c:pt idx="1741">
                <c:v>116.19232999999998</c:v>
              </c:pt>
              <c:pt idx="1742">
                <c:v>116.16376999999999</c:v>
              </c:pt>
              <c:pt idx="1743">
                <c:v>116.20303</c:v>
              </c:pt>
              <c:pt idx="1744">
                <c:v>116.24778999999999</c:v>
              </c:pt>
              <c:pt idx="1745">
                <c:v>116.23095000000002</c:v>
              </c:pt>
              <c:pt idx="1746">
                <c:v>116.24994000000001</c:v>
              </c:pt>
              <c:pt idx="1747">
                <c:v>116.20856000000002</c:v>
              </c:pt>
              <c:pt idx="1748">
                <c:v>116.28561000000002</c:v>
              </c:pt>
              <c:pt idx="1749">
                <c:v>116.25296999999999</c:v>
              </c:pt>
              <c:pt idx="1750">
                <c:v>116.25754000000002</c:v>
              </c:pt>
              <c:pt idx="1751">
                <c:v>116.29040000000002</c:v>
              </c:pt>
              <c:pt idx="1752">
                <c:v>116.28525999999999</c:v>
              </c:pt>
              <c:pt idx="1753">
                <c:v>116.34818</c:v>
              </c:pt>
              <c:pt idx="1754">
                <c:v>116.30991</c:v>
              </c:pt>
              <c:pt idx="1755">
                <c:v>116.35306999999999</c:v>
              </c:pt>
              <c:pt idx="1756">
                <c:v>116.29453000000001</c:v>
              </c:pt>
              <c:pt idx="1757">
                <c:v>116.34558</c:v>
              </c:pt>
              <c:pt idx="1758">
                <c:v>116.36036999999999</c:v>
              </c:pt>
              <c:pt idx="1759">
                <c:v>116.36233999999999</c:v>
              </c:pt>
              <c:pt idx="1760">
                <c:v>116.38646999999999</c:v>
              </c:pt>
              <c:pt idx="1761">
                <c:v>116.36433</c:v>
              </c:pt>
              <c:pt idx="1762">
                <c:v>116.41686000000001</c:v>
              </c:pt>
              <c:pt idx="1763">
                <c:v>116.39282999999999</c:v>
              </c:pt>
              <c:pt idx="1764">
                <c:v>116.42552999999999</c:v>
              </c:pt>
              <c:pt idx="1765">
                <c:v>116.38942999999999</c:v>
              </c:pt>
              <c:pt idx="1766">
                <c:v>116.42137</c:v>
              </c:pt>
              <c:pt idx="1767">
                <c:v>116.48262000000001</c:v>
              </c:pt>
              <c:pt idx="1768">
                <c:v>116.42118000000002</c:v>
              </c:pt>
              <c:pt idx="1769">
                <c:v>116.45949</c:v>
              </c:pt>
              <c:pt idx="1770">
                <c:v>116.41280999999999</c:v>
              </c:pt>
              <c:pt idx="1771">
                <c:v>116.44516000000002</c:v>
              </c:pt>
              <c:pt idx="1772">
                <c:v>116.46041000000001</c:v>
              </c:pt>
              <c:pt idx="1773">
                <c:v>116.47729000000001</c:v>
              </c:pt>
              <c:pt idx="1774">
                <c:v>116.47723000000002</c:v>
              </c:pt>
              <c:pt idx="1775">
                <c:v>116.47463999999999</c:v>
              </c:pt>
              <c:pt idx="1776">
                <c:v>116.53572</c:v>
              </c:pt>
              <c:pt idx="1777">
                <c:v>116.51479</c:v>
              </c:pt>
              <c:pt idx="1778">
                <c:v>116.53232</c:v>
              </c:pt>
              <c:pt idx="1779">
                <c:v>116.44018000000001</c:v>
              </c:pt>
              <c:pt idx="1780">
                <c:v>116.51819</c:v>
              </c:pt>
              <c:pt idx="1781">
                <c:v>116.57821</c:v>
              </c:pt>
              <c:pt idx="1782">
                <c:v>116.55747</c:v>
              </c:pt>
              <c:pt idx="1783">
                <c:v>116.57675999999998</c:v>
              </c:pt>
              <c:pt idx="1784">
                <c:v>116.57252999999999</c:v>
              </c:pt>
              <c:pt idx="1785">
                <c:v>116.62874999999998</c:v>
              </c:pt>
              <c:pt idx="1786">
                <c:v>116.56001000000002</c:v>
              </c:pt>
              <c:pt idx="1787">
                <c:v>116.62977999999998</c:v>
              </c:pt>
              <c:pt idx="1788">
                <c:v>116.58102000000001</c:v>
              </c:pt>
              <c:pt idx="1789">
                <c:v>116.57337999999999</c:v>
              </c:pt>
              <c:pt idx="1790">
                <c:v>116.67353999999999</c:v>
              </c:pt>
              <c:pt idx="1791">
                <c:v>116.66185</c:v>
              </c:pt>
              <c:pt idx="1792">
                <c:v>116.67451</c:v>
              </c:pt>
              <c:pt idx="1793">
                <c:v>116.64881</c:v>
              </c:pt>
              <c:pt idx="1794">
                <c:v>116.70919000000002</c:v>
              </c:pt>
              <c:pt idx="1795">
                <c:v>116.65749</c:v>
              </c:pt>
              <c:pt idx="1796">
                <c:v>116.69797</c:v>
              </c:pt>
              <c:pt idx="1797">
                <c:v>116.70262000000001</c:v>
              </c:pt>
              <c:pt idx="1798">
                <c:v>116.66497</c:v>
              </c:pt>
              <c:pt idx="1799">
                <c:v>116.77113</c:v>
              </c:pt>
              <c:pt idx="1800">
                <c:v>116.72530999999998</c:v>
              </c:pt>
              <c:pt idx="1801">
                <c:v>116.77686</c:v>
              </c:pt>
              <c:pt idx="1802">
                <c:v>116.70538000000001</c:v>
              </c:pt>
              <c:pt idx="1803">
                <c:v>116.78062000000001</c:v>
              </c:pt>
              <c:pt idx="1804">
                <c:v>116.76726000000001</c:v>
              </c:pt>
              <c:pt idx="1805">
                <c:v>116.77487000000001</c:v>
              </c:pt>
              <c:pt idx="1806">
                <c:v>116.81395999999999</c:v>
              </c:pt>
              <c:pt idx="1807">
                <c:v>116.77749</c:v>
              </c:pt>
              <c:pt idx="1808">
                <c:v>116.83881</c:v>
              </c:pt>
              <c:pt idx="1809">
                <c:v>116.80681</c:v>
              </c:pt>
              <c:pt idx="1810">
                <c:v>116.84587999999998</c:v>
              </c:pt>
              <c:pt idx="1811">
                <c:v>116.79996000000001</c:v>
              </c:pt>
              <c:pt idx="1812">
                <c:v>116.85160999999999</c:v>
              </c:pt>
              <c:pt idx="1813">
                <c:v>116.86576999999998</c:v>
              </c:pt>
              <c:pt idx="1814">
                <c:v>116.86587999999999</c:v>
              </c:pt>
              <c:pt idx="1815">
                <c:v>116.91048000000002</c:v>
              </c:pt>
              <c:pt idx="1816">
                <c:v>116.85669999999999</c:v>
              </c:pt>
              <c:pt idx="1817">
                <c:v>116.94128000000003</c:v>
              </c:pt>
              <c:pt idx="1818">
                <c:v>116.88024</c:v>
              </c:pt>
              <c:pt idx="1819">
                <c:v>116.91586000000001</c:v>
              </c:pt>
              <c:pt idx="1820">
                <c:v>116.91708000000001</c:v>
              </c:pt>
              <c:pt idx="1821">
                <c:v>116.92440999999999</c:v>
              </c:pt>
              <c:pt idx="1822">
                <c:v>116.97665000000002</c:v>
              </c:pt>
              <c:pt idx="1823">
                <c:v>116.95171999999999</c:v>
              </c:pt>
              <c:pt idx="1824">
                <c:v>117.006</c:v>
              </c:pt>
              <c:pt idx="1825">
                <c:v>116.92776000000002</c:v>
              </c:pt>
              <c:pt idx="1826">
                <c:v>117.00127000000002</c:v>
              </c:pt>
              <c:pt idx="1827">
                <c:v>116.97160000000001</c:v>
              </c:pt>
              <c:pt idx="1828">
                <c:v>117.00818</c:v>
              </c:pt>
              <c:pt idx="1829">
                <c:v>117.01911000000001</c:v>
              </c:pt>
              <c:pt idx="1830">
                <c:v>116.99921000000003</c:v>
              </c:pt>
              <c:pt idx="1831">
                <c:v>117.06931</c:v>
              </c:pt>
              <c:pt idx="1832">
                <c:v>117.02168</c:v>
              </c:pt>
              <c:pt idx="1833">
                <c:v>117.06001000000002</c:v>
              </c:pt>
              <c:pt idx="1834">
                <c:v>117.02292999999999</c:v>
              </c:pt>
              <c:pt idx="1835">
                <c:v>117.07297999999999</c:v>
              </c:pt>
              <c:pt idx="1836">
                <c:v>117.08202</c:v>
              </c:pt>
              <c:pt idx="1837">
                <c:v>117.09020000000001</c:v>
              </c:pt>
              <c:pt idx="1838">
                <c:v>117.12847999999998</c:v>
              </c:pt>
              <c:pt idx="1839">
                <c:v>117.07843999999999</c:v>
              </c:pt>
              <c:pt idx="1840">
                <c:v>117.14697</c:v>
              </c:pt>
              <c:pt idx="1841">
                <c:v>117.11297999999998</c:v>
              </c:pt>
              <c:pt idx="1842">
                <c:v>117.14648</c:v>
              </c:pt>
              <c:pt idx="1843">
                <c:v>117.09531</c:v>
              </c:pt>
              <c:pt idx="1844">
                <c:v>117.1478</c:v>
              </c:pt>
              <c:pt idx="1845">
                <c:v>117.20363999999999</c:v>
              </c:pt>
              <c:pt idx="1846">
                <c:v>117.16245000000001</c:v>
              </c:pt>
              <c:pt idx="1847">
                <c:v>117.21428000000002</c:v>
              </c:pt>
              <c:pt idx="1848">
                <c:v>117.16119</c:v>
              </c:pt>
              <c:pt idx="1849">
                <c:v>117.21097</c:v>
              </c:pt>
              <c:pt idx="1850">
                <c:v>117.20099999999999</c:v>
              </c:pt>
              <c:pt idx="1851">
                <c:v>117.22198</c:v>
              </c:pt>
              <c:pt idx="1852">
                <c:v>117.20950000000002</c:v>
              </c:pt>
              <c:pt idx="1853">
                <c:v>117.23224999999999</c:v>
              </c:pt>
              <c:pt idx="1854">
                <c:v>117.28667</c:v>
              </c:pt>
              <c:pt idx="1855">
                <c:v>117.23342000000001</c:v>
              </c:pt>
              <c:pt idx="1856">
                <c:v>117.28404</c:v>
              </c:pt>
              <c:pt idx="1857">
                <c:v>117.24238</c:v>
              </c:pt>
              <c:pt idx="1858">
                <c:v>117.26165000000002</c:v>
              </c:pt>
              <c:pt idx="1859">
                <c:v>117.31818</c:v>
              </c:pt>
              <c:pt idx="1860">
                <c:v>117.32032999999998</c:v>
              </c:pt>
              <c:pt idx="1861">
                <c:v>117.32329999999999</c:v>
              </c:pt>
              <c:pt idx="1862">
                <c:v>117.30056</c:v>
              </c:pt>
              <c:pt idx="1863">
                <c:v>117.36169000000001</c:v>
              </c:pt>
              <c:pt idx="1864">
                <c:v>117.32004999999998</c:v>
              </c:pt>
              <c:pt idx="1865">
                <c:v>117.34532</c:v>
              </c:pt>
              <c:pt idx="1866">
                <c:v>117.3403</c:v>
              </c:pt>
              <c:pt idx="1867">
                <c:v>117.35162000000001</c:v>
              </c:pt>
              <c:pt idx="1868">
                <c:v>117.41588</c:v>
              </c:pt>
              <c:pt idx="1869">
                <c:v>117.38676</c:v>
              </c:pt>
              <c:pt idx="1870">
                <c:v>117.44571000000002</c:v>
              </c:pt>
              <c:pt idx="1871">
                <c:v>117.36948</c:v>
              </c:pt>
              <c:pt idx="1872">
                <c:v>117.42403</c:v>
              </c:pt>
              <c:pt idx="1873">
                <c:v>117.41039000000002</c:v>
              </c:pt>
              <c:pt idx="1874">
                <c:v>117.43508</c:v>
              </c:pt>
              <c:pt idx="1875">
                <c:v>117.43137</c:v>
              </c:pt>
              <c:pt idx="1876">
                <c:v>117.42307</c:v>
              </c:pt>
              <c:pt idx="1877">
                <c:v>117.51797999999999</c:v>
              </c:pt>
              <c:pt idx="1878">
                <c:v>117.46431000000001</c:v>
              </c:pt>
              <c:pt idx="1879">
                <c:v>117.48327999999999</c:v>
              </c:pt>
              <c:pt idx="1880">
                <c:v>117.45525000000002</c:v>
              </c:pt>
              <c:pt idx="1881">
                <c:v>117.48663000000002</c:v>
              </c:pt>
              <c:pt idx="1882">
                <c:v>117.51699000000002</c:v>
              </c:pt>
              <c:pt idx="1883">
                <c:v>117.51842000000002</c:v>
              </c:pt>
              <c:pt idx="1884">
                <c:v>117.55076999999999</c:v>
              </c:pt>
              <c:pt idx="1885">
                <c:v>117.49583</c:v>
              </c:pt>
              <c:pt idx="1886">
                <c:v>117.57491</c:v>
              </c:pt>
              <c:pt idx="1887">
                <c:v>117.54153000000001</c:v>
              </c:pt>
              <c:pt idx="1888">
                <c:v>117.55949</c:v>
              </c:pt>
              <c:pt idx="1889">
                <c:v>117.55118</c:v>
              </c:pt>
              <c:pt idx="1890">
                <c:v>117.56634</c:v>
              </c:pt>
              <c:pt idx="1891">
                <c:v>117.61516</c:v>
              </c:pt>
              <c:pt idx="1892">
                <c:v>117.60111999999999</c:v>
              </c:pt>
              <c:pt idx="1893">
                <c:v>117.65949000000001</c:v>
              </c:pt>
              <c:pt idx="1894">
                <c:v>117.56607</c:v>
              </c:pt>
              <c:pt idx="1895">
                <c:v>117.63545000000001</c:v>
              </c:pt>
              <c:pt idx="1896">
                <c:v>117.62854999999999</c:v>
              </c:pt>
              <c:pt idx="1897">
                <c:v>117.64773</c:v>
              </c:pt>
              <c:pt idx="1898">
                <c:v>117.62986999999998</c:v>
              </c:pt>
              <c:pt idx="1899">
                <c:v>117.65945000000001</c:v>
              </c:pt>
              <c:pt idx="1900">
                <c:v>117.70294</c:v>
              </c:pt>
              <c:pt idx="1901">
                <c:v>117.66401999999999</c:v>
              </c:pt>
              <c:pt idx="1902">
                <c:v>117.72635</c:v>
              </c:pt>
              <c:pt idx="1903">
                <c:v>117.66186999999999</c:v>
              </c:pt>
              <c:pt idx="1904">
                <c:v>117.68887999999998</c:v>
              </c:pt>
              <c:pt idx="1905">
                <c:v>117.72694</c:v>
              </c:pt>
              <c:pt idx="1906">
                <c:v>117.73206</c:v>
              </c:pt>
              <c:pt idx="1907">
                <c:v>117.74756000000001</c:v>
              </c:pt>
              <c:pt idx="1908">
                <c:v>117.7238</c:v>
              </c:pt>
              <c:pt idx="1909">
                <c:v>117.79993</c:v>
              </c:pt>
              <c:pt idx="1910">
                <c:v>117.75185</c:v>
              </c:pt>
              <c:pt idx="1911">
                <c:v>117.78120000000001</c:v>
              </c:pt>
              <c:pt idx="1912">
                <c:v>117.74306000000001</c:v>
              </c:pt>
              <c:pt idx="1913">
                <c:v>117.78816999999999</c:v>
              </c:pt>
              <c:pt idx="1914">
                <c:v>117.80176999999999</c:v>
              </c:pt>
              <c:pt idx="1915">
                <c:v>117.76694999999999</c:v>
              </c:pt>
              <c:pt idx="1916">
                <c:v>117.80459999999999</c:v>
              </c:pt>
              <c:pt idx="1917">
                <c:v>117.74957000000002</c:v>
              </c:pt>
              <c:pt idx="1918">
                <c:v>117.7869</c:v>
              </c:pt>
              <c:pt idx="1919">
                <c:v>117.75726000000002</c:v>
              </c:pt>
              <c:pt idx="1920">
                <c:v>117.82201000000001</c:v>
              </c:pt>
              <c:pt idx="1921">
                <c:v>117.78266000000002</c:v>
              </c:pt>
              <c:pt idx="1922">
                <c:v>117.80307000000001</c:v>
              </c:pt>
              <c:pt idx="1923">
                <c:v>117.87914000000001</c:v>
              </c:pt>
              <c:pt idx="1924">
                <c:v>117.81831</c:v>
              </c:pt>
              <c:pt idx="1925">
                <c:v>117.87694999999998</c:v>
              </c:pt>
              <c:pt idx="1926">
                <c:v>117.81062000000001</c:v>
              </c:pt>
              <c:pt idx="1927">
                <c:v>117.86960999999999</c:v>
              </c:pt>
              <c:pt idx="1928">
                <c:v>117.85534999999999</c:v>
              </c:pt>
              <c:pt idx="1929">
                <c:v>117.87403999999998</c:v>
              </c:pt>
              <c:pt idx="1930">
                <c:v>117.90300999999999</c:v>
              </c:pt>
              <c:pt idx="1931">
                <c:v>117.87047999999999</c:v>
              </c:pt>
              <c:pt idx="1932">
                <c:v>117.95883000000001</c:v>
              </c:pt>
              <c:pt idx="1933">
                <c:v>117.89828</c:v>
              </c:pt>
              <c:pt idx="1934">
                <c:v>117.92686999999999</c:v>
              </c:pt>
              <c:pt idx="1935">
                <c:v>117.90409000000001</c:v>
              </c:pt>
              <c:pt idx="1936">
                <c:v>117.93577000000001</c:v>
              </c:pt>
              <c:pt idx="1937">
                <c:v>117.96594</c:v>
              </c:pt>
              <c:pt idx="1938">
                <c:v>117.97502999999999</c:v>
              </c:pt>
              <c:pt idx="1939">
                <c:v>117.97763</c:v>
              </c:pt>
              <c:pt idx="1940">
                <c:v>117.94234</c:v>
              </c:pt>
              <c:pt idx="1941">
                <c:v>118.03175</c:v>
              </c:pt>
              <c:pt idx="1942">
                <c:v>117.97181</c:v>
              </c:pt>
              <c:pt idx="1943">
                <c:v>117.99596000000001</c:v>
              </c:pt>
              <c:pt idx="1944">
                <c:v>117.99221000000001</c:v>
              </c:pt>
              <c:pt idx="1945">
                <c:v>118.01307</c:v>
              </c:pt>
              <c:pt idx="1946">
                <c:v>118.07898999999999</c:v>
              </c:pt>
              <c:pt idx="1947">
                <c:v>118.03017</c:v>
              </c:pt>
              <c:pt idx="1948">
                <c:v>118.08886999999999</c:v>
              </c:pt>
              <c:pt idx="1949">
                <c:v>118.01751000000002</c:v>
              </c:pt>
              <c:pt idx="1950">
                <c:v>118.07714</c:v>
              </c:pt>
              <c:pt idx="1951">
                <c:v>118.06563</c:v>
              </c:pt>
              <c:pt idx="1952">
                <c:v>118.0851</c:v>
              </c:pt>
              <c:pt idx="1953">
                <c:v>118.10120000000002</c:v>
              </c:pt>
              <c:pt idx="1954">
                <c:v>118.08909</c:v>
              </c:pt>
              <c:pt idx="1955">
                <c:v>118.15256999999998</c:v>
              </c:pt>
              <c:pt idx="1956">
                <c:v>118.12077999999998</c:v>
              </c:pt>
              <c:pt idx="1957">
                <c:v>118.14297000000001</c:v>
              </c:pt>
              <c:pt idx="1958">
                <c:v>118.0848</c:v>
              </c:pt>
              <c:pt idx="1959">
                <c:v>118.14735</c:v>
              </c:pt>
              <c:pt idx="1960">
                <c:v>118.16842999999999</c:v>
              </c:pt>
              <c:pt idx="1961">
                <c:v>118.15637999999998</c:v>
              </c:pt>
              <c:pt idx="1962">
                <c:v>118.20313</c:v>
              </c:pt>
              <c:pt idx="1963">
                <c:v>118.14727999999999</c:v>
              </c:pt>
              <c:pt idx="1964">
                <c:v>118.21165000000003</c:v>
              </c:pt>
              <c:pt idx="1965">
                <c:v>118.19829999999999</c:v>
              </c:pt>
              <c:pt idx="1966">
                <c:v>118.21971000000002</c:v>
              </c:pt>
              <c:pt idx="1967">
                <c:v>118.19917</c:v>
              </c:pt>
              <c:pt idx="1968">
                <c:v>118.21710000000002</c:v>
              </c:pt>
              <c:pt idx="1969">
                <c:v>118.27297999999999</c:v>
              </c:pt>
              <c:pt idx="1970">
                <c:v>118.24024000000001</c:v>
              </c:pt>
              <c:pt idx="1971">
                <c:v>118.28873999999999</c:v>
              </c:pt>
              <c:pt idx="1972">
                <c:v>118.2099</c:v>
              </c:pt>
              <c:pt idx="1973">
                <c:v>118.27222</c:v>
              </c:pt>
              <c:pt idx="1974">
                <c:v>118.28945</c:v>
              </c:pt>
              <c:pt idx="1975">
                <c:v>118.28099</c:v>
              </c:pt>
              <c:pt idx="1976">
                <c:v>118.30732999999999</c:v>
              </c:pt>
              <c:pt idx="1977">
                <c:v>118.28004</c:v>
              </c:pt>
              <c:pt idx="1978">
                <c:v>118.3634</c:v>
              </c:pt>
              <c:pt idx="1979">
                <c:v>118.32053999999998</c:v>
              </c:pt>
              <c:pt idx="1980">
                <c:v>118.33504000000001</c:v>
              </c:pt>
              <c:pt idx="1981">
                <c:v>118.30316999999999</c:v>
              </c:pt>
              <c:pt idx="1982">
                <c:v>118.31712000000002</c:v>
              </c:pt>
              <c:pt idx="1983">
                <c:v>118.36536</c:v>
              </c:pt>
              <c:pt idx="1984">
                <c:v>118.36044</c:v>
              </c:pt>
              <c:pt idx="1985">
                <c:v>118.39219</c:v>
              </c:pt>
              <c:pt idx="1986">
                <c:v>118.36391</c:v>
              </c:pt>
              <c:pt idx="1987">
                <c:v>118.41871</c:v>
              </c:pt>
              <c:pt idx="1988">
                <c:v>118.39272</c:v>
              </c:pt>
              <c:pt idx="1989">
                <c:v>118.41692000000002</c:v>
              </c:pt>
              <c:pt idx="1990">
                <c:v>118.39011000000002</c:v>
              </c:pt>
              <c:pt idx="1991">
                <c:v>118.39144</c:v>
              </c:pt>
              <c:pt idx="1992">
                <c:v>118.47832999999999</c:v>
              </c:pt>
              <c:pt idx="1993">
                <c:v>118.43884</c:v>
              </c:pt>
              <c:pt idx="1994">
                <c:v>118.48267</c:v>
              </c:pt>
              <c:pt idx="1995">
                <c:v>118.43250999999999</c:v>
              </c:pt>
              <c:pt idx="1996">
                <c:v>118.49090000000001</c:v>
              </c:pt>
              <c:pt idx="1997">
                <c:v>118.43503</c:v>
              </c:pt>
              <c:pt idx="1998">
                <c:v>118.50202999999999</c:v>
              </c:pt>
              <c:pt idx="1999">
                <c:v>118.50651000000002</c:v>
              </c:pt>
              <c:pt idx="2000">
                <c:v>118.46038</c:v>
              </c:pt>
              <c:pt idx="2001">
                <c:v>118.56425000000002</c:v>
              </c:pt>
              <c:pt idx="2002">
                <c:v>118.51511000000002</c:v>
              </c:pt>
              <c:pt idx="2003">
                <c:v>118.55055</c:v>
              </c:pt>
              <c:pt idx="2004">
                <c:v>118.48396000000001</c:v>
              </c:pt>
              <c:pt idx="2005">
                <c:v>118.55318</c:v>
              </c:pt>
              <c:pt idx="2006">
                <c:v>118.54780000000001</c:v>
              </c:pt>
              <c:pt idx="2007">
                <c:v>118.54510999999999</c:v>
              </c:pt>
              <c:pt idx="2008">
                <c:v>118.59627999999999</c:v>
              </c:pt>
              <c:pt idx="2009">
                <c:v>118.57061</c:v>
              </c:pt>
              <c:pt idx="2010">
                <c:v>118.62439999999998</c:v>
              </c:pt>
              <c:pt idx="2011">
                <c:v>118.57275999999999</c:v>
              </c:pt>
              <c:pt idx="2012">
                <c:v>118.62421000000002</c:v>
              </c:pt>
              <c:pt idx="2013">
                <c:v>118.56663</c:v>
              </c:pt>
              <c:pt idx="2014">
                <c:v>118.61382</c:v>
              </c:pt>
              <c:pt idx="2015">
                <c:v>118.63564</c:v>
              </c:pt>
              <c:pt idx="2016">
                <c:v>118.64923</c:v>
              </c:pt>
              <c:pt idx="2017">
                <c:v>118.67697999999999</c:v>
              </c:pt>
              <c:pt idx="2018">
                <c:v>118.61261</c:v>
              </c:pt>
              <c:pt idx="2019">
                <c:v>118.70116000000002</c:v>
              </c:pt>
              <c:pt idx="2020">
                <c:v>118.63882</c:v>
              </c:pt>
              <c:pt idx="2021">
                <c:v>118.68783000000001</c:v>
              </c:pt>
              <c:pt idx="2022">
                <c:v>118.67167999999998</c:v>
              </c:pt>
              <c:pt idx="2023">
                <c:v>118.67732999999998</c:v>
              </c:pt>
              <c:pt idx="2024">
                <c:v>118.73958</c:v>
              </c:pt>
              <c:pt idx="2025">
                <c:v>118.69632999999999</c:v>
              </c:pt>
              <c:pt idx="2026">
                <c:v>118.74247</c:v>
              </c:pt>
              <c:pt idx="2027">
                <c:v>118.68564000000001</c:v>
              </c:pt>
              <c:pt idx="2028">
                <c:v>118.76657</c:v>
              </c:pt>
              <c:pt idx="2029">
                <c:v>118.73321000000001</c:v>
              </c:pt>
              <c:pt idx="2030">
                <c:v>118.76205</c:v>
              </c:pt>
              <c:pt idx="2031">
                <c:v>118.77145</c:v>
              </c:pt>
              <c:pt idx="2032">
                <c:v>118.75632</c:v>
              </c:pt>
              <c:pt idx="2033">
                <c:v>118.81319999999999</c:v>
              </c:pt>
              <c:pt idx="2034">
                <c:v>118.77828</c:v>
              </c:pt>
              <c:pt idx="2035">
                <c:v>118.80667</c:v>
              </c:pt>
              <c:pt idx="2036">
                <c:v>118.75028</c:v>
              </c:pt>
              <c:pt idx="2037">
                <c:v>118.82006</c:v>
              </c:pt>
              <c:pt idx="2038">
                <c:v>118.84886</c:v>
              </c:pt>
              <c:pt idx="2039">
                <c:v>118.82162000000001</c:v>
              </c:pt>
              <c:pt idx="2040">
                <c:v>118.85749</c:v>
              </c:pt>
              <c:pt idx="2041">
                <c:v>118.82822</c:v>
              </c:pt>
              <c:pt idx="2042">
                <c:v>118.88982</c:v>
              </c:pt>
              <c:pt idx="2043">
                <c:v>118.83207999999999</c:v>
              </c:pt>
              <c:pt idx="2044">
                <c:v>118.88832999999998</c:v>
              </c:pt>
              <c:pt idx="2045">
                <c:v>118.83571999999998</c:v>
              </c:pt>
              <c:pt idx="2046">
                <c:v>118.87247999999998</c:v>
              </c:pt>
              <c:pt idx="2047">
                <c:v>118.91010000000001</c:v>
              </c:pt>
              <c:pt idx="2048">
                <c:v>118.86404</c:v>
              </c:pt>
              <c:pt idx="2049">
                <c:v>118.92885</c:v>
              </c:pt>
              <c:pt idx="2050">
                <c:v>118.85453</c:v>
              </c:pt>
              <c:pt idx="2051">
                <c:v>118.90508</c:v>
              </c:pt>
              <c:pt idx="2052">
                <c:v>118.91586000000001</c:v>
              </c:pt>
              <c:pt idx="2053">
                <c:v>118.92324000000002</c:v>
              </c:pt>
              <c:pt idx="2054">
                <c:v>118.92883999999998</c:v>
              </c:pt>
              <c:pt idx="2055">
                <c:v>118.92144</c:v>
              </c:pt>
              <c:pt idx="2056">
                <c:v>118.9883</c:v>
              </c:pt>
              <c:pt idx="2057">
                <c:v>118.94154000000002</c:v>
              </c:pt>
              <c:pt idx="2058">
                <c:v>118.96927000000001</c:v>
              </c:pt>
              <c:pt idx="2059">
                <c:v>118.95182000000001</c:v>
              </c:pt>
              <c:pt idx="2060">
                <c:v>118.96008999999999</c:v>
              </c:pt>
              <c:pt idx="2061">
                <c:v>119.02695</c:v>
              </c:pt>
              <c:pt idx="2062">
                <c:v>119.01263</c:v>
              </c:pt>
              <c:pt idx="2063">
                <c:v>119.02710999999999</c:v>
              </c:pt>
              <c:pt idx="2064">
                <c:v>118.9795</c:v>
              </c:pt>
              <c:pt idx="2065">
                <c:v>119.06068</c:v>
              </c:pt>
              <c:pt idx="2066">
                <c:v>119.0063</c:v>
              </c:pt>
              <c:pt idx="2067">
                <c:v>119.05112000000001</c:v>
              </c:pt>
              <c:pt idx="2068">
                <c:v>119.02858999999998</c:v>
              </c:pt>
              <c:pt idx="2069">
                <c:v>119.02997999999998</c:v>
              </c:pt>
              <c:pt idx="2070">
                <c:v>119.11284999999998</c:v>
              </c:pt>
              <c:pt idx="2071">
                <c:v>119.08909</c:v>
              </c:pt>
              <c:pt idx="2072">
                <c:v>119.08368</c:v>
              </c:pt>
              <c:pt idx="2073">
                <c:v>119.06133</c:v>
              </c:pt>
              <c:pt idx="2074">
                <c:v>119.11845</c:v>
              </c:pt>
              <c:pt idx="2075">
                <c:v>119.10076999999998</c:v>
              </c:pt>
              <c:pt idx="2076">
                <c:v>119.10852</c:v>
              </c:pt>
              <c:pt idx="2077">
                <c:v>119.14063</c:v>
              </c:pt>
              <c:pt idx="2078">
                <c:v>119.09496000000001</c:v>
              </c:pt>
              <c:pt idx="2079">
                <c:v>119.17158000000001</c:v>
              </c:pt>
              <c:pt idx="2080">
                <c:v>119.13746999999999</c:v>
              </c:pt>
              <c:pt idx="2081">
                <c:v>119.17129</c:v>
              </c:pt>
              <c:pt idx="2082">
                <c:v>119.13386</c:v>
              </c:pt>
              <c:pt idx="2083">
                <c:v>119.15794</c:v>
              </c:pt>
              <c:pt idx="2084">
                <c:v>119.19968</c:v>
              </c:pt>
              <c:pt idx="2085">
                <c:v>119.19562000000002</c:v>
              </c:pt>
              <c:pt idx="2086">
                <c:v>119.22024</c:v>
              </c:pt>
              <c:pt idx="2087">
                <c:v>119.16965</c:v>
              </c:pt>
              <c:pt idx="2088">
                <c:v>119.24548</c:v>
              </c:pt>
              <c:pt idx="2089">
                <c:v>119.20874000000001</c:v>
              </c:pt>
              <c:pt idx="2090">
                <c:v>119.22501</c:v>
              </c:pt>
              <c:pt idx="2091">
                <c:v>119.20367</c:v>
              </c:pt>
              <c:pt idx="2092">
                <c:v>119.24968000000001</c:v>
              </c:pt>
              <c:pt idx="2093">
                <c:v>119.26972000000002</c:v>
              </c:pt>
              <c:pt idx="2094">
                <c:v>119.26461000000002</c:v>
              </c:pt>
              <c:pt idx="2095">
                <c:v>119.32577999999997</c:v>
              </c:pt>
              <c:pt idx="2096">
                <c:v>119.22725000000001</c:v>
              </c:pt>
              <c:pt idx="2097">
                <c:v>119.29120000000002</c:v>
              </c:pt>
              <c:pt idx="2098">
                <c:v>119.28801</c:v>
              </c:pt>
              <c:pt idx="2099">
                <c:v>119.29069000000001</c:v>
              </c:pt>
              <c:pt idx="2100">
                <c:v>119.30431</c:v>
              </c:pt>
              <c:pt idx="2101">
                <c:v>119.30585000000001</c:v>
              </c:pt>
              <c:pt idx="2102">
                <c:v>119.36506999999999</c:v>
              </c:pt>
              <c:pt idx="2103">
                <c:v>119.32183000000001</c:v>
              </c:pt>
              <c:pt idx="2104">
                <c:v>119.37954999999998</c:v>
              </c:pt>
              <c:pt idx="2105">
                <c:v>119.31032999999999</c:v>
              </c:pt>
              <c:pt idx="2106">
                <c:v>119.35568000000001</c:v>
              </c:pt>
              <c:pt idx="2107">
                <c:v>119.37032999999998</c:v>
              </c:pt>
              <c:pt idx="2108">
                <c:v>119.36417</c:v>
              </c:pt>
              <c:pt idx="2109">
                <c:v>119.40412000000003</c:v>
              </c:pt>
              <c:pt idx="2110">
                <c:v>119.37206999999998</c:v>
              </c:pt>
              <c:pt idx="2111">
                <c:v>119.42819</c:v>
              </c:pt>
              <c:pt idx="2112">
                <c:v>119.37833999999997</c:v>
              </c:pt>
              <c:pt idx="2113">
                <c:v>119.43197000000002</c:v>
              </c:pt>
              <c:pt idx="2114">
                <c:v>119.38802999999999</c:v>
              </c:pt>
              <c:pt idx="2115">
                <c:v>119.42865</c:v>
              </c:pt>
              <c:pt idx="2116">
                <c:v>119.46097</c:v>
              </c:pt>
              <c:pt idx="2117">
                <c:v>119.45695000000002</c:v>
              </c:pt>
              <c:pt idx="2118">
                <c:v>119.47736</c:v>
              </c:pt>
              <c:pt idx="2119">
                <c:v>119.42212000000002</c:v>
              </c:pt>
              <c:pt idx="2120">
                <c:v>119.47653</c:v>
              </c:pt>
              <c:pt idx="2121">
                <c:v>119.45123000000001</c:v>
              </c:pt>
              <c:pt idx="2122">
                <c:v>119.47504000000001</c:v>
              </c:pt>
              <c:pt idx="2123">
                <c:v>119.47758</c:v>
              </c:pt>
              <c:pt idx="2124">
                <c:v>119.48408000000002</c:v>
              </c:pt>
              <c:pt idx="2125">
                <c:v>119.5535</c:v>
              </c:pt>
              <c:pt idx="2126">
                <c:v>119.49797000000001</c:v>
              </c:pt>
              <c:pt idx="2127">
                <c:v>119.54774999999999</c:v>
              </c:pt>
              <c:pt idx="2128">
                <c:v>119.48523</c:v>
              </c:pt>
              <c:pt idx="2129">
                <c:v>119.54796000000002</c:v>
              </c:pt>
              <c:pt idx="2130">
                <c:v>119.54042000000001</c:v>
              </c:pt>
              <c:pt idx="2131">
                <c:v>119.56968999999999</c:v>
              </c:pt>
              <c:pt idx="2132">
                <c:v>119.54864999999999</c:v>
              </c:pt>
              <c:pt idx="2133">
                <c:v>119.54996000000001</c:v>
              </c:pt>
              <c:pt idx="2134">
                <c:v>119.62732999999999</c:v>
              </c:pt>
              <c:pt idx="2135">
                <c:v>119.56910999999999</c:v>
              </c:pt>
              <c:pt idx="2136">
                <c:v>119.59535</c:v>
              </c:pt>
              <c:pt idx="2137">
                <c:v>119.57211</c:v>
              </c:pt>
              <c:pt idx="2138">
                <c:v>119.60356999999999</c:v>
              </c:pt>
              <c:pt idx="2139">
                <c:v>119.63269999999999</c:v>
              </c:pt>
              <c:pt idx="2140">
                <c:v>119.63843999999999</c:v>
              </c:pt>
              <c:pt idx="2141">
                <c:v>119.65033999999999</c:v>
              </c:pt>
              <c:pt idx="2142">
                <c:v>119.61568</c:v>
              </c:pt>
              <c:pt idx="2143">
                <c:v>119.66455999999999</c:v>
              </c:pt>
              <c:pt idx="2144">
                <c:v>119.63942999999999</c:v>
              </c:pt>
              <c:pt idx="2145">
                <c:v>119.65232999999999</c:v>
              </c:pt>
              <c:pt idx="2146">
                <c:v>119.65459</c:v>
              </c:pt>
              <c:pt idx="2147">
                <c:v>119.66342</c:v>
              </c:pt>
              <c:pt idx="2148">
                <c:v>119.74033</c:v>
              </c:pt>
              <c:pt idx="2149">
                <c:v>119.69958</c:v>
              </c:pt>
              <c:pt idx="2150">
                <c:v>119.73048</c:v>
              </c:pt>
              <c:pt idx="2151">
                <c:v>119.67177999999998</c:v>
              </c:pt>
              <c:pt idx="2152">
                <c:v>119.72553000000001</c:v>
              </c:pt>
              <c:pt idx="2153">
                <c:v>119.71526000000001</c:v>
              </c:pt>
              <c:pt idx="2154">
                <c:v>119.73258</c:v>
              </c:pt>
              <c:pt idx="2155">
                <c:v>119.76360000000001</c:v>
              </c:pt>
              <c:pt idx="2156">
                <c:v>119.7256</c:v>
              </c:pt>
              <c:pt idx="2157">
                <c:v>119.79769000000002</c:v>
              </c:pt>
              <c:pt idx="2158">
                <c:v>119.76454000000001</c:v>
              </c:pt>
              <c:pt idx="2159">
                <c:v>119.78689</c:v>
              </c:pt>
              <c:pt idx="2160">
                <c:v>119.74518</c:v>
              </c:pt>
              <c:pt idx="2161">
                <c:v>119.77679000000001</c:v>
              </c:pt>
              <c:pt idx="2162">
                <c:v>119.80419000000002</c:v>
              </c:pt>
              <c:pt idx="2163">
                <c:v>119.82396</c:v>
              </c:pt>
              <c:pt idx="2164">
                <c:v>119.82756000000002</c:v>
              </c:pt>
              <c:pt idx="2165">
                <c:v>119.74216000000001</c:v>
              </c:pt>
              <c:pt idx="2166">
                <c:v>119.7839</c:v>
              </c:pt>
              <c:pt idx="2167">
                <c:v>119.8075</c:v>
              </c:pt>
              <c:pt idx="2168">
                <c:v>119.78856</c:v>
              </c:pt>
              <c:pt idx="2169">
                <c:v>119.78389</c:v>
              </c:pt>
              <c:pt idx="2170">
                <c:v>119.80305</c:v>
              </c:pt>
              <c:pt idx="2171">
                <c:v>119.86604</c:v>
              </c:pt>
              <c:pt idx="2172">
                <c:v>119.81824</c:v>
              </c:pt>
              <c:pt idx="2173">
                <c:v>119.86517000000001</c:v>
              </c:pt>
              <c:pt idx="2174">
                <c:v>119.80188</c:v>
              </c:pt>
              <c:pt idx="2175">
                <c:v>119.85592999999999</c:v>
              </c:pt>
              <c:pt idx="2176">
                <c:v>119.85042</c:v>
              </c:pt>
              <c:pt idx="2177">
                <c:v>119.87121999999999</c:v>
              </c:pt>
              <c:pt idx="2178">
                <c:v>119.88361</c:v>
              </c:pt>
              <c:pt idx="2179">
                <c:v>119.85784</c:v>
              </c:pt>
              <c:pt idx="2180">
                <c:v>119.93351000000001</c:v>
              </c:pt>
              <c:pt idx="2181">
                <c:v>119.89548000000001</c:v>
              </c:pt>
              <c:pt idx="2182">
                <c:v>119.92564</c:v>
              </c:pt>
              <c:pt idx="2183">
                <c:v>119.87929999999999</c:v>
              </c:pt>
              <c:pt idx="2184">
                <c:v>119.90056000000001</c:v>
              </c:pt>
              <c:pt idx="2185">
                <c:v>119.94937</c:v>
              </c:pt>
              <c:pt idx="2186">
                <c:v>119.93291000000002</c:v>
              </c:pt>
              <c:pt idx="2187">
                <c:v>119.97275999999998</c:v>
              </c:pt>
              <c:pt idx="2188">
                <c:v>119.93861000000001</c:v>
              </c:pt>
              <c:pt idx="2189">
                <c:v>119.98057</c:v>
              </c:pt>
              <c:pt idx="2190">
                <c:v>119.94637</c:v>
              </c:pt>
              <c:pt idx="2191">
                <c:v>119.98199000000001</c:v>
              </c:pt>
              <c:pt idx="2192">
                <c:v>119.97024</c:v>
              </c:pt>
              <c:pt idx="2193">
                <c:v>119.95732000000001</c:v>
              </c:pt>
              <c:pt idx="2194">
                <c:v>120.04124000000002</c:v>
              </c:pt>
              <c:pt idx="2195">
                <c:v>119.99112000000002</c:v>
              </c:pt>
              <c:pt idx="2196">
                <c:v>120.05456000000001</c:v>
              </c:pt>
              <c:pt idx="2197">
                <c:v>119.98386000000002</c:v>
              </c:pt>
              <c:pt idx="2198">
                <c:v>120.04045000000002</c:v>
              </c:pt>
              <c:pt idx="2199">
                <c:v>120.01392000000001</c:v>
              </c:pt>
              <c:pt idx="2200">
                <c:v>120.04466000000001</c:v>
              </c:pt>
              <c:pt idx="2201">
                <c:v>120.06141000000001</c:v>
              </c:pt>
              <c:pt idx="2202">
                <c:v>120.04424000000002</c:v>
              </c:pt>
              <c:pt idx="2203">
                <c:v>120.10442</c:v>
              </c:pt>
              <c:pt idx="2204">
                <c:v>120.05312000000002</c:v>
              </c:pt>
              <c:pt idx="2205">
                <c:v>120.10028</c:v>
              </c:pt>
              <c:pt idx="2206">
                <c:v>120.05296999999999</c:v>
              </c:pt>
              <c:pt idx="2207">
                <c:v>120.09266000000001</c:v>
              </c:pt>
              <c:pt idx="2208">
                <c:v>120.08598000000001</c:v>
              </c:pt>
              <c:pt idx="2209">
                <c:v>120.12112999999999</c:v>
              </c:pt>
              <c:pt idx="2210">
                <c:v>120.14275000000001</c:v>
              </c:pt>
              <c:pt idx="2211">
                <c:v>120.10006999999999</c:v>
              </c:pt>
              <c:pt idx="2212">
                <c:v>120.18015</c:v>
              </c:pt>
              <c:pt idx="2213">
                <c:v>120.12592999999998</c:v>
              </c:pt>
              <c:pt idx="2214">
                <c:v>120.15307999999999</c:v>
              </c:pt>
              <c:pt idx="2215">
                <c:v>120.10914</c:v>
              </c:pt>
              <c:pt idx="2216">
                <c:v>120.16652000000002</c:v>
              </c:pt>
              <c:pt idx="2217">
                <c:v>120.19161000000001</c:v>
              </c:pt>
              <c:pt idx="2218">
                <c:v>120.17239999999998</c:v>
              </c:pt>
              <c:pt idx="2219">
                <c:v>120.22633999999998</c:v>
              </c:pt>
              <c:pt idx="2220">
                <c:v>120.15891000000001</c:v>
              </c:pt>
              <c:pt idx="2221">
                <c:v>120.23293</c:v>
              </c:pt>
              <c:pt idx="2222">
                <c:v>120.17737999999999</c:v>
              </c:pt>
              <c:pt idx="2223">
                <c:v>120.23041000000002</c:v>
              </c:pt>
              <c:pt idx="2224">
                <c:v>120.21164000000002</c:v>
              </c:pt>
              <c:pt idx="2225">
                <c:v>120.22096999999999</c:v>
              </c:pt>
              <c:pt idx="2226">
                <c:v>120.29375</c:v>
              </c:pt>
              <c:pt idx="2227">
                <c:v>120.24786000000002</c:v>
              </c:pt>
              <c:pt idx="2228">
                <c:v>120.26788999999999</c:v>
              </c:pt>
              <c:pt idx="2229">
                <c:v>120.20719000000001</c:v>
              </c:pt>
              <c:pt idx="2230">
                <c:v>120.29246000000002</c:v>
              </c:pt>
              <c:pt idx="2231">
                <c:v>120.26745000000001</c:v>
              </c:pt>
              <c:pt idx="2232">
                <c:v>120.27494</c:v>
              </c:pt>
              <c:pt idx="2233">
                <c:v>120.31202999999999</c:v>
              </c:pt>
              <c:pt idx="2234">
                <c:v>120.2808</c:v>
              </c:pt>
              <c:pt idx="2235">
                <c:v>120.33723000000002</c:v>
              </c:pt>
              <c:pt idx="2236">
                <c:v>120.29916000000001</c:v>
              </c:pt>
              <c:pt idx="2237">
                <c:v>120.32696999999999</c:v>
              </c:pt>
              <c:pt idx="2238">
                <c:v>120.28967</c:v>
              </c:pt>
              <c:pt idx="2239">
                <c:v>120.31434</c:v>
              </c:pt>
              <c:pt idx="2240">
                <c:v>120.37135000000001</c:v>
              </c:pt>
              <c:pt idx="2241">
                <c:v>120.33454</c:v>
              </c:pt>
              <c:pt idx="2242">
                <c:v>120.3848</c:v>
              </c:pt>
              <c:pt idx="2243">
                <c:v>120.3343</c:v>
              </c:pt>
              <c:pt idx="2244">
                <c:v>120.37562</c:v>
              </c:pt>
              <c:pt idx="2245">
                <c:v>120.36899</c:v>
              </c:pt>
              <c:pt idx="2246">
                <c:v>120.40131000000001</c:v>
              </c:pt>
              <c:pt idx="2247">
                <c:v>120.36459000000002</c:v>
              </c:pt>
              <c:pt idx="2248">
                <c:v>120.38294999999998</c:v>
              </c:pt>
              <c:pt idx="2249">
                <c:v>120.45004</c:v>
              </c:pt>
              <c:pt idx="2250">
                <c:v>120.40107999999999</c:v>
              </c:pt>
              <c:pt idx="2251">
                <c:v>120.44901000000002</c:v>
              </c:pt>
              <c:pt idx="2252">
                <c:v>120.38496000000002</c:v>
              </c:pt>
              <c:pt idx="2253">
                <c:v>120.43069000000001</c:v>
              </c:pt>
              <c:pt idx="2254">
                <c:v>120.46417000000001</c:v>
              </c:pt>
              <c:pt idx="2255">
                <c:v>120.46075</c:v>
              </c:pt>
              <c:pt idx="2256">
                <c:v>120.47506</c:v>
              </c:pt>
              <c:pt idx="2257">
                <c:v>120.43852000000001</c:v>
              </c:pt>
              <c:pt idx="2258">
                <c:v>120.51012000000001</c:v>
              </c:pt>
              <c:pt idx="2259">
                <c:v>120.47235999999998</c:v>
              </c:pt>
              <c:pt idx="2260">
                <c:v>120.50191000000001</c:v>
              </c:pt>
              <c:pt idx="2261">
                <c:v>120.44858000000002</c:v>
              </c:pt>
              <c:pt idx="2262">
                <c:v>120.47533999999999</c:v>
              </c:pt>
              <c:pt idx="2263">
                <c:v>120.56041999999999</c:v>
              </c:pt>
              <c:pt idx="2264">
                <c:v>120.51413000000001</c:v>
              </c:pt>
              <c:pt idx="2265">
                <c:v>120.54268999999999</c:v>
              </c:pt>
              <c:pt idx="2266">
                <c:v>120.49839</c:v>
              </c:pt>
              <c:pt idx="2267">
                <c:v>120.56422000000003</c:v>
              </c:pt>
              <c:pt idx="2268">
                <c:v>120.52539999999999</c:v>
              </c:pt>
              <c:pt idx="2269">
                <c:v>120.56335</c:v>
              </c:pt>
              <c:pt idx="2270">
                <c:v>120.54472000000001</c:v>
              </c:pt>
              <c:pt idx="2271">
                <c:v>120.53164000000001</c:v>
              </c:pt>
              <c:pt idx="2272">
                <c:v>120.60415</c:v>
              </c:pt>
              <c:pt idx="2273">
                <c:v>120.58065999999999</c:v>
              </c:pt>
              <c:pt idx="2274">
                <c:v>120.60755</c:v>
              </c:pt>
              <c:pt idx="2275">
                <c:v>120.55855</c:v>
              </c:pt>
              <c:pt idx="2276">
                <c:v>120.60472999999999</c:v>
              </c:pt>
              <c:pt idx="2277">
                <c:v>120.59766000000002</c:v>
              </c:pt>
              <c:pt idx="2278">
                <c:v>120.61873999999999</c:v>
              </c:pt>
              <c:pt idx="2279">
                <c:v>120.63669</c:v>
              </c:pt>
              <c:pt idx="2280">
                <c:v>120.58152000000001</c:v>
              </c:pt>
              <c:pt idx="2281">
                <c:v>120.68343999999999</c:v>
              </c:pt>
              <c:pt idx="2282">
                <c:v>120.63567999999998</c:v>
              </c:pt>
              <c:pt idx="2283">
                <c:v>120.65972999999998</c:v>
              </c:pt>
              <c:pt idx="2284">
                <c:v>120.60882999999998</c:v>
              </c:pt>
              <c:pt idx="2285">
                <c:v>120.65956999999999</c:v>
              </c:pt>
              <c:pt idx="2286">
                <c:v>120.67795</c:v>
              </c:pt>
              <c:pt idx="2287">
                <c:v>120.66723</c:v>
              </c:pt>
              <c:pt idx="2288">
                <c:v>120.73654999999999</c:v>
              </c:pt>
              <c:pt idx="2289">
                <c:v>120.663</c:v>
              </c:pt>
              <c:pt idx="2290">
                <c:v>120.709</c:v>
              </c:pt>
              <c:pt idx="2291">
                <c:v>120.69932999999999</c:v>
              </c:pt>
              <c:pt idx="2292">
                <c:v>120.72338999999998</c:v>
              </c:pt>
              <c:pt idx="2293">
                <c:v>120.6947</c:v>
              </c:pt>
              <c:pt idx="2294">
                <c:v>120.71785000000001</c:v>
              </c:pt>
              <c:pt idx="2295">
                <c:v>120.76973</c:v>
              </c:pt>
              <c:pt idx="2296">
                <c:v>120.74444000000001</c:v>
              </c:pt>
              <c:pt idx="2297">
                <c:v>120.78301</c:v>
              </c:pt>
              <c:pt idx="2298">
                <c:v>120.74178000000002</c:v>
              </c:pt>
              <c:pt idx="2299">
                <c:v>120.78469000000001</c:v>
              </c:pt>
              <c:pt idx="2300">
                <c:v>120.74549</c:v>
              </c:pt>
              <c:pt idx="2301">
                <c:v>120.77969</c:v>
              </c:pt>
              <c:pt idx="2302">
                <c:v>120.79011000000001</c:v>
              </c:pt>
              <c:pt idx="2303">
                <c:v>120.77701999999999</c:v>
              </c:pt>
              <c:pt idx="2304">
                <c:v>120.83547999999999</c:v>
              </c:pt>
              <c:pt idx="2305">
                <c:v>120.78748</c:v>
              </c:pt>
              <c:pt idx="2306">
                <c:v>120.84613</c:v>
              </c:pt>
              <c:pt idx="2307">
                <c:v>120.77363</c:v>
              </c:pt>
              <c:pt idx="2308">
                <c:v>120.82632</c:v>
              </c:pt>
              <c:pt idx="2309">
                <c:v>120.81477</c:v>
              </c:pt>
              <c:pt idx="2310">
                <c:v>120.79684</c:v>
              </c:pt>
              <c:pt idx="2311">
                <c:v>120.82092</c:v>
              </c:pt>
              <c:pt idx="2312">
                <c:v>120.78209</c:v>
              </c:pt>
              <c:pt idx="2313">
                <c:v>120.85136999999999</c:v>
              </c:pt>
              <c:pt idx="2314">
                <c:v>120.80183</c:v>
              </c:pt>
              <c:pt idx="2315">
                <c:v>120.83525</c:v>
              </c:pt>
              <c:pt idx="2316">
                <c:v>120.81098</c:v>
              </c:pt>
              <c:pt idx="2317">
                <c:v>120.83902999999999</c:v>
              </c:pt>
              <c:pt idx="2318">
                <c:v>120.88764</c:v>
              </c:pt>
              <c:pt idx="2319">
                <c:v>120.87251999999998</c:v>
              </c:pt>
              <c:pt idx="2320">
                <c:v>120.90355000000001</c:v>
              </c:pt>
              <c:pt idx="2321">
                <c:v>120.8373</c:v>
              </c:pt>
              <c:pt idx="2322">
                <c:v>120.90770999999999</c:v>
              </c:pt>
              <c:pt idx="2323">
                <c:v>120.87587999999998</c:v>
              </c:pt>
              <c:pt idx="2324">
                <c:v>120.91032000000001</c:v>
              </c:pt>
              <c:pt idx="2325">
                <c:v>120.87573999999996</c:v>
              </c:pt>
              <c:pt idx="2326">
                <c:v>120.90387</c:v>
              </c:pt>
              <c:pt idx="2327">
                <c:v>120.96715000000002</c:v>
              </c:pt>
              <c:pt idx="2328">
                <c:v>120.90111000000002</c:v>
              </c:pt>
              <c:pt idx="2329">
                <c:v>120.96003</c:v>
              </c:pt>
              <c:pt idx="2330">
                <c:v>120.90326000000002</c:v>
              </c:pt>
              <c:pt idx="2331">
                <c:v>120.94865000000001</c:v>
              </c:pt>
              <c:pt idx="2332">
                <c:v>120.96118000000001</c:v>
              </c:pt>
              <c:pt idx="2333">
                <c:v>120.9726</c:v>
              </c:pt>
              <c:pt idx="2334">
                <c:v>120.96722000000003</c:v>
              </c:pt>
              <c:pt idx="2335">
                <c:v>120.94715000000001</c:v>
              </c:pt>
              <c:pt idx="2336">
                <c:v>121.02448</c:v>
              </c:pt>
              <c:pt idx="2337">
                <c:v>120.95881</c:v>
              </c:pt>
              <c:pt idx="2338">
                <c:v>120.99834</c:v>
              </c:pt>
              <c:pt idx="2339">
                <c:v>120.97298000000001</c:v>
              </c:pt>
              <c:pt idx="2340">
                <c:v>120.9957</c:v>
              </c:pt>
              <c:pt idx="2341">
                <c:v>121.05923</c:v>
              </c:pt>
              <c:pt idx="2342">
                <c:v>121.0348</c:v>
              </c:pt>
              <c:pt idx="2343">
                <c:v>121.06236</c:v>
              </c:pt>
              <c:pt idx="2344">
                <c:v>121.00269999999999</c:v>
              </c:pt>
              <c:pt idx="2345">
                <c:v>121.05655</c:v>
              </c:pt>
              <c:pt idx="2346">
                <c:v>121.02444</c:v>
              </c:pt>
              <c:pt idx="2347">
                <c:v>121.04653999999999</c:v>
              </c:pt>
              <c:pt idx="2348">
                <c:v>121.06963</c:v>
              </c:pt>
              <c:pt idx="2349">
                <c:v>121.04929000000001</c:v>
              </c:pt>
              <c:pt idx="2350">
                <c:v>121.12417000000001</c:v>
              </c:pt>
              <c:pt idx="2351">
                <c:v>121.08632</c:v>
              </c:pt>
              <c:pt idx="2352">
                <c:v>121.12452</c:v>
              </c:pt>
              <c:pt idx="2353">
                <c:v>121.04388</c:v>
              </c:pt>
              <c:pt idx="2354">
                <c:v>121.11321000000001</c:v>
              </c:pt>
              <c:pt idx="2355">
                <c:v>121.11123000000002</c:v>
              </c:pt>
              <c:pt idx="2356">
                <c:v>121.12193000000001</c:v>
              </c:pt>
              <c:pt idx="2357">
                <c:v>121.13678999999999</c:v>
              </c:pt>
              <c:pt idx="2358">
                <c:v>121.10274999999999</c:v>
              </c:pt>
              <c:pt idx="2359">
                <c:v>121.16732</c:v>
              </c:pt>
              <c:pt idx="2360">
                <c:v>121.14882999999999</c:v>
              </c:pt>
              <c:pt idx="2361">
                <c:v>121.14852</c:v>
              </c:pt>
              <c:pt idx="2362">
                <c:v>121.13462000000001</c:v>
              </c:pt>
              <c:pt idx="2363">
                <c:v>121.14837999999999</c:v>
              </c:pt>
              <c:pt idx="2364">
                <c:v>121.21121000000001</c:v>
              </c:pt>
              <c:pt idx="2365">
                <c:v>121.18136999999999</c:v>
              </c:pt>
              <c:pt idx="2366">
                <c:v>121.22239999999998</c:v>
              </c:pt>
              <c:pt idx="2367">
                <c:v>121.14944</c:v>
              </c:pt>
              <c:pt idx="2368">
                <c:v>121.21163000000001</c:v>
              </c:pt>
              <c:pt idx="2369">
                <c:v>121.20394</c:v>
              </c:pt>
              <c:pt idx="2370">
                <c:v>121.20756000000002</c:v>
              </c:pt>
              <c:pt idx="2371">
                <c:v>121.20763000000001</c:v>
              </c:pt>
              <c:pt idx="2372">
                <c:v>121.20805</c:v>
              </c:pt>
              <c:pt idx="2373">
                <c:v>121.27246</c:v>
              </c:pt>
              <c:pt idx="2374">
                <c:v>121.24866000000002</c:v>
              </c:pt>
              <c:pt idx="2375">
                <c:v>121.29118000000001</c:v>
              </c:pt>
              <c:pt idx="2376">
                <c:v>121.20319000000002</c:v>
              </c:pt>
              <c:pt idx="2377">
                <c:v>121.24709000000001</c:v>
              </c:pt>
              <c:pt idx="2378">
                <c:v>121.26916000000001</c:v>
              </c:pt>
              <c:pt idx="2379">
                <c:v>121.28089</c:v>
              </c:pt>
              <c:pt idx="2380">
                <c:v>121.28120000000001</c:v>
              </c:pt>
              <c:pt idx="2381">
                <c:v>121.2794</c:v>
              </c:pt>
              <c:pt idx="2382">
                <c:v>121.32999</c:v>
              </c:pt>
              <c:pt idx="2383">
                <c:v>121.28346000000002</c:v>
              </c:pt>
              <c:pt idx="2384">
                <c:v>121.32863999999998</c:v>
              </c:pt>
              <c:pt idx="2385">
                <c:v>121.29788000000002</c:v>
              </c:pt>
              <c:pt idx="2386">
                <c:v>121.28140999999999</c:v>
              </c:pt>
              <c:pt idx="2387">
                <c:v>121.35369999999999</c:v>
              </c:pt>
              <c:pt idx="2388">
                <c:v>121.32758</c:v>
              </c:pt>
              <c:pt idx="2389">
                <c:v>121.37279999999998</c:v>
              </c:pt>
              <c:pt idx="2390">
                <c:v>121.3182</c:v>
              </c:pt>
              <c:pt idx="2391">
                <c:v>121.38091</c:v>
              </c:pt>
              <c:pt idx="2392">
                <c:v>121.34097</c:v>
              </c:pt>
              <c:pt idx="2393">
                <c:v>121.37285999999999</c:v>
              </c:pt>
              <c:pt idx="2394">
                <c:v>121.34963999999999</c:v>
              </c:pt>
              <c:pt idx="2395">
                <c:v>121.38386999999999</c:v>
              </c:pt>
              <c:pt idx="2396">
                <c:v>121.41927000000001</c:v>
              </c:pt>
              <c:pt idx="2397">
                <c:v>121.38424999999999</c:v>
              </c:pt>
              <c:pt idx="2398">
                <c:v>121.43459000000001</c:v>
              </c:pt>
              <c:pt idx="2399">
                <c:v>121.37553999999999</c:v>
              </c:pt>
              <c:pt idx="2400">
                <c:v>121.41576000000002</c:v>
              </c:pt>
              <c:pt idx="2401">
                <c:v>121.39336999999999</c:v>
              </c:pt>
              <c:pt idx="2402">
                <c:v>121.44574</c:v>
              </c:pt>
              <c:pt idx="2403">
                <c:v>121.43586999999999</c:v>
              </c:pt>
              <c:pt idx="2404">
                <c:v>121.42675</c:v>
              </c:pt>
              <c:pt idx="2405">
                <c:v>121.51607</c:v>
              </c:pt>
              <c:pt idx="2406">
                <c:v>121.43971999999999</c:v>
              </c:pt>
              <c:pt idx="2407">
                <c:v>121.47592</c:v>
              </c:pt>
              <c:pt idx="2408">
                <c:v>121.43987</c:v>
              </c:pt>
              <c:pt idx="2409">
                <c:v>121.47197</c:v>
              </c:pt>
              <c:pt idx="2410">
                <c:v>121.49132000000002</c:v>
              </c:pt>
              <c:pt idx="2411">
                <c:v>121.47226000000002</c:v>
              </c:pt>
              <c:pt idx="2412">
                <c:v>121.51721000000003</c:v>
              </c:pt>
              <c:pt idx="2413">
                <c:v>121.47408</c:v>
              </c:pt>
              <c:pt idx="2414">
                <c:v>121.54613999999999</c:v>
              </c:pt>
              <c:pt idx="2415">
                <c:v>121.49278</c:v>
              </c:pt>
              <c:pt idx="2416">
                <c:v>121.51806000000002</c:v>
              </c:pt>
              <c:pt idx="2417">
                <c:v>121.50909</c:v>
              </c:pt>
              <c:pt idx="2418">
                <c:v>121.52431</c:v>
              </c:pt>
              <c:pt idx="2419">
                <c:v>121.56777</c:v>
              </c:pt>
              <c:pt idx="2420">
                <c:v>121.54246999999999</c:v>
              </c:pt>
              <c:pt idx="2421">
                <c:v>121.57476</c:v>
              </c:pt>
              <c:pt idx="2422">
                <c:v>121.50564</c:v>
              </c:pt>
              <c:pt idx="2423">
                <c:v>121.59653</c:v>
              </c:pt>
              <c:pt idx="2424">
                <c:v>121.55226999999999</c:v>
              </c:pt>
              <c:pt idx="2425">
                <c:v>121.57998000000001</c:v>
              </c:pt>
              <c:pt idx="2426">
                <c:v>121.57069</c:v>
              </c:pt>
              <c:pt idx="2427">
                <c:v>121.59742000000001</c:v>
              </c:pt>
              <c:pt idx="2428">
                <c:v>121.65191</c:v>
              </c:pt>
              <c:pt idx="2429">
                <c:v>121.58866999999999</c:v>
              </c:pt>
              <c:pt idx="2430">
                <c:v>121.63319</c:v>
              </c:pt>
              <c:pt idx="2431">
                <c:v>121.57696999999999</c:v>
              </c:pt>
              <c:pt idx="2432">
                <c:v>121.61545</c:v>
              </c:pt>
              <c:pt idx="2433">
                <c:v>121.6413</c:v>
              </c:pt>
              <c:pt idx="2434">
                <c:v>121.63232000000001</c:v>
              </c:pt>
              <c:pt idx="2435">
                <c:v>121.67546999999998</c:v>
              </c:pt>
              <c:pt idx="2436">
                <c:v>121.63173999999998</c:v>
              </c:pt>
              <c:pt idx="2437">
                <c:v>121.68143000000001</c:v>
              </c:pt>
              <c:pt idx="2438">
                <c:v>121.66412000000001</c:v>
              </c:pt>
              <c:pt idx="2439">
                <c:v>121.68094000000001</c:v>
              </c:pt>
              <c:pt idx="2440">
                <c:v>121.633</c:v>
              </c:pt>
              <c:pt idx="2441">
                <c:v>121.67212999999998</c:v>
              </c:pt>
              <c:pt idx="2442">
                <c:v>121.71532000000002</c:v>
              </c:pt>
              <c:pt idx="2443">
                <c:v>121.67973999999998</c:v>
              </c:pt>
              <c:pt idx="2444">
                <c:v>121.72607000000001</c:v>
              </c:pt>
              <c:pt idx="2445">
                <c:v>121.64108</c:v>
              </c:pt>
              <c:pt idx="2446">
                <c:v>121.68013999999998</c:v>
              </c:pt>
              <c:pt idx="2447">
                <c:v>121.69483</c:v>
              </c:pt>
              <c:pt idx="2448">
                <c:v>121.70795000000001</c:v>
              </c:pt>
              <c:pt idx="2449">
                <c:v>121.67769999999999</c:v>
              </c:pt>
              <c:pt idx="2450">
                <c:v>121.69315</c:v>
              </c:pt>
              <c:pt idx="2451">
                <c:v>121.74907</c:v>
              </c:pt>
              <c:pt idx="2452">
                <c:v>121.71308000000002</c:v>
              </c:pt>
              <c:pt idx="2453">
                <c:v>121.74872999999999</c:v>
              </c:pt>
              <c:pt idx="2454">
                <c:v>121.68296999999998</c:v>
              </c:pt>
              <c:pt idx="2455">
                <c:v>121.72376</c:v>
              </c:pt>
              <c:pt idx="2456">
                <c:v>121.76828</c:v>
              </c:pt>
              <c:pt idx="2457">
                <c:v>121.75294</c:v>
              </c:pt>
              <c:pt idx="2458">
                <c:v>121.78529</c:v>
              </c:pt>
              <c:pt idx="2459">
                <c:v>121.72494</c:v>
              </c:pt>
              <c:pt idx="2460">
                <c:v>121.81759000000001</c:v>
              </c:pt>
              <c:pt idx="2461">
                <c:v>121.76879</c:v>
              </c:pt>
              <c:pt idx="2462">
                <c:v>121.77672999999999</c:v>
              </c:pt>
              <c:pt idx="2463">
                <c:v>121.76621000000002</c:v>
              </c:pt>
              <c:pt idx="2464">
                <c:v>121.76231</c:v>
              </c:pt>
              <c:pt idx="2465">
                <c:v>121.82996999999999</c:v>
              </c:pt>
              <c:pt idx="2466">
                <c:v>121.81608</c:v>
              </c:pt>
              <c:pt idx="2467">
                <c:v>121.83778</c:v>
              </c:pt>
              <c:pt idx="2468">
                <c:v>121.78829</c:v>
              </c:pt>
              <c:pt idx="2469">
                <c:v>121.84026000000001</c:v>
              </c:pt>
              <c:pt idx="2470">
                <c:v>121.83922000000001</c:v>
              </c:pt>
              <c:pt idx="2471">
                <c:v>121.85017000000001</c:v>
              </c:pt>
              <c:pt idx="2472">
                <c:v>121.83177000000001</c:v>
              </c:pt>
              <c:pt idx="2473">
                <c:v>121.82652</c:v>
              </c:pt>
              <c:pt idx="2474">
                <c:v>121.90861000000001</c:v>
              </c:pt>
              <c:pt idx="2475">
                <c:v>121.86745000000002</c:v>
              </c:pt>
              <c:pt idx="2476">
                <c:v>121.90049999999999</c:v>
              </c:pt>
              <c:pt idx="2477">
                <c:v>121.84554</c:v>
              </c:pt>
              <c:pt idx="2478">
                <c:v>121.88999</c:v>
              </c:pt>
              <c:pt idx="2479">
                <c:v>121.87164</c:v>
              </c:pt>
              <c:pt idx="2480">
                <c:v>121.91251000000001</c:v>
              </c:pt>
              <c:pt idx="2481">
                <c:v>121.94371000000001</c:v>
              </c:pt>
              <c:pt idx="2482">
                <c:v>121.87399000000001</c:v>
              </c:pt>
              <c:pt idx="2483">
                <c:v>121.95363999999999</c:v>
              </c:pt>
              <c:pt idx="2484">
                <c:v>121.90736000000001</c:v>
              </c:pt>
              <c:pt idx="2485">
                <c:v>121.93265000000001</c:v>
              </c:pt>
              <c:pt idx="2486">
                <c:v>121.89424000000001</c:v>
              </c:pt>
              <c:pt idx="2487">
                <c:v>121.94032000000001</c:v>
              </c:pt>
              <c:pt idx="2488">
                <c:v>121.94806000000001</c:v>
              </c:pt>
              <c:pt idx="2489">
                <c:v>121.96410000000002</c:v>
              </c:pt>
              <c:pt idx="2490">
                <c:v>122.0034</c:v>
              </c:pt>
              <c:pt idx="2491">
                <c:v>121.95650999999999</c:v>
              </c:pt>
              <c:pt idx="2492">
                <c:v>122.00256</c:v>
              </c:pt>
              <c:pt idx="2493">
                <c:v>121.96095000000001</c:v>
              </c:pt>
              <c:pt idx="2494">
                <c:v>121.98544</c:v>
              </c:pt>
              <c:pt idx="2495">
                <c:v>121.97709999999999</c:v>
              </c:pt>
              <c:pt idx="2496">
                <c:v>121.98904</c:v>
              </c:pt>
              <c:pt idx="2497">
                <c:v>122.0269</c:v>
              </c:pt>
              <c:pt idx="2498">
                <c:v>122.01226000000001</c:v>
              </c:pt>
              <c:pt idx="2499">
                <c:v>122.04812000000001</c:v>
              </c:pt>
              <c:pt idx="2500">
                <c:v>121.9873</c:v>
              </c:pt>
              <c:pt idx="2501">
                <c:v>122.04626000000002</c:v>
              </c:pt>
              <c:pt idx="2502">
                <c:v>122.0232</c:v>
              </c:pt>
              <c:pt idx="2503">
                <c:v>122.05669</c:v>
              </c:pt>
              <c:pt idx="2504">
                <c:v>122.05122000000001</c:v>
              </c:pt>
              <c:pt idx="2505">
                <c:v>122.01627000000002</c:v>
              </c:pt>
              <c:pt idx="2506">
                <c:v>122.10552999999999</c:v>
              </c:pt>
              <c:pt idx="2507">
                <c:v>122.04235</c:v>
              </c:pt>
              <c:pt idx="2508">
                <c:v>122.08091</c:v>
              </c:pt>
              <c:pt idx="2509">
                <c:v>122.04179000000002</c:v>
              </c:pt>
              <c:pt idx="2510">
                <c:v>122.08899</c:v>
              </c:pt>
              <c:pt idx="2511">
                <c:v>122.10132999999999</c:v>
              </c:pt>
              <c:pt idx="2512">
                <c:v>122.09286</c:v>
              </c:pt>
              <c:pt idx="2513">
                <c:v>122.12827999999999</c:v>
              </c:pt>
              <c:pt idx="2514">
                <c:v>122.07622000000002</c:v>
              </c:pt>
              <c:pt idx="2515">
                <c:v>122.12983999999999</c:v>
              </c:pt>
              <c:pt idx="2516">
                <c:v>122.10223000000001</c:v>
              </c:pt>
              <c:pt idx="2517">
                <c:v>122.13906999999999</c:v>
              </c:pt>
              <c:pt idx="2518">
                <c:v>122.08322000000001</c:v>
              </c:pt>
              <c:pt idx="2519">
                <c:v>122.1422</c:v>
              </c:pt>
              <c:pt idx="2520">
                <c:v>122.18931000000001</c:v>
              </c:pt>
              <c:pt idx="2521">
                <c:v>122.15170000000001</c:v>
              </c:pt>
              <c:pt idx="2522">
                <c:v>122.17724</c:v>
              </c:pt>
              <c:pt idx="2523">
                <c:v>122.13993000000001</c:v>
              </c:pt>
              <c:pt idx="2524">
                <c:v>122.18275999999999</c:v>
              </c:pt>
              <c:pt idx="2525">
                <c:v>122.16252999999999</c:v>
              </c:pt>
              <c:pt idx="2526">
                <c:v>122.19296</c:v>
              </c:pt>
              <c:pt idx="2527">
                <c:v>122.16998</c:v>
              </c:pt>
              <c:pt idx="2528">
                <c:v>122.17670999999999</c:v>
              </c:pt>
              <c:pt idx="2529">
                <c:v>122.23743</c:v>
              </c:pt>
              <c:pt idx="2530">
                <c:v>122.18356</c:v>
              </c:pt>
              <c:pt idx="2531">
                <c:v>122.23412000000002</c:v>
              </c:pt>
              <c:pt idx="2532">
                <c:v>122.17367999999999</c:v>
              </c:pt>
              <c:pt idx="2533">
                <c:v>122.20444000000002</c:v>
              </c:pt>
              <c:pt idx="2534">
                <c:v>122.23264</c:v>
              </c:pt>
              <c:pt idx="2535">
                <c:v>122.22101000000002</c:v>
              </c:pt>
              <c:pt idx="2536">
                <c:v>122.23473</c:v>
              </c:pt>
              <c:pt idx="2537">
                <c:v>122.19408</c:v>
              </c:pt>
              <c:pt idx="2538">
                <c:v>122.26739999999999</c:v>
              </c:pt>
              <c:pt idx="2539">
                <c:v>122.20878999999998</c:v>
              </c:pt>
              <c:pt idx="2540">
                <c:v>122.24043</c:v>
              </c:pt>
              <c:pt idx="2541">
                <c:v>122.233</c:v>
              </c:pt>
              <c:pt idx="2542">
                <c:v>122.2308</c:v>
              </c:pt>
              <c:pt idx="2543">
                <c:v>122.31062000000001</c:v>
              </c:pt>
              <c:pt idx="2544">
                <c:v>122.26988</c:v>
              </c:pt>
              <c:pt idx="2545">
                <c:v>122.31236</c:v>
              </c:pt>
              <c:pt idx="2546">
                <c:v>122.24547</c:v>
              </c:pt>
              <c:pt idx="2547">
                <c:v>122.29833000000001</c:v>
              </c:pt>
              <c:pt idx="2548">
                <c:v>122.28225999999999</c:v>
              </c:pt>
              <c:pt idx="2549">
                <c:v>122.31144</c:v>
              </c:pt>
              <c:pt idx="2550">
                <c:v>122.29519000000002</c:v>
              </c:pt>
              <c:pt idx="2551">
                <c:v>122.27991</c:v>
              </c:pt>
              <c:pt idx="2552">
                <c:v>122.36533999999999</c:v>
              </c:pt>
              <c:pt idx="2553">
                <c:v>122.32413</c:v>
              </c:pt>
              <c:pt idx="2554">
                <c:v>122.34417999999999</c:v>
              </c:pt>
              <c:pt idx="2555">
                <c:v>122.29371999999999</c:v>
              </c:pt>
              <c:pt idx="2556">
                <c:v>122.33704</c:v>
              </c:pt>
              <c:pt idx="2557">
                <c:v>122.36846</c:v>
              </c:pt>
              <c:pt idx="2558">
                <c:v>122.34894</c:v>
              </c:pt>
              <c:pt idx="2559">
                <c:v>122.38634999999998</c:v>
              </c:pt>
              <c:pt idx="2560">
                <c:v>122.33236999999998</c:v>
              </c:pt>
              <c:pt idx="2561">
                <c:v>122.3952</c:v>
              </c:pt>
              <c:pt idx="2562">
                <c:v>122.36615</c:v>
              </c:pt>
              <c:pt idx="2563">
                <c:v>122.39806</c:v>
              </c:pt>
              <c:pt idx="2564">
                <c:v>122.36237999999999</c:v>
              </c:pt>
              <c:pt idx="2565">
                <c:v>122.37552999999998</c:v>
              </c:pt>
              <c:pt idx="2566">
                <c:v>122.43340000000002</c:v>
              </c:pt>
              <c:pt idx="2567">
                <c:v>122.41288</c:v>
              </c:pt>
              <c:pt idx="2568">
                <c:v>122.45825000000002</c:v>
              </c:pt>
              <c:pt idx="2569">
                <c:v>122.37399000000001</c:v>
              </c:pt>
              <c:pt idx="2570">
                <c:v>122.43745000000001</c:v>
              </c:pt>
              <c:pt idx="2571">
                <c:v>122.41640000000001</c:v>
              </c:pt>
              <c:pt idx="2572">
                <c:v>122.44094000000001</c:v>
              </c:pt>
              <c:pt idx="2573">
                <c:v>122.43607</c:v>
              </c:pt>
              <c:pt idx="2574">
                <c:v>122.44661000000004</c:v>
              </c:pt>
              <c:pt idx="2575">
                <c:v>122.48668000000002</c:v>
              </c:pt>
              <c:pt idx="2576">
                <c:v>122.46059000000001</c:v>
              </c:pt>
              <c:pt idx="2577">
                <c:v>122.51015000000001</c:v>
              </c:pt>
              <c:pt idx="2578">
                <c:v>122.42389</c:v>
              </c:pt>
              <c:pt idx="2579">
                <c:v>122.46124000000002</c:v>
              </c:pt>
              <c:pt idx="2580">
                <c:v>122.49050000000001</c:v>
              </c:pt>
              <c:pt idx="2581">
                <c:v>122.47983000000001</c:v>
              </c:pt>
              <c:pt idx="2582">
                <c:v>122.51852000000001</c:v>
              </c:pt>
              <c:pt idx="2583">
                <c:v>122.47718</c:v>
              </c:pt>
              <c:pt idx="2584">
                <c:v>122.54248</c:v>
              </c:pt>
              <c:pt idx="2585">
                <c:v>122.49339000000002</c:v>
              </c:pt>
              <c:pt idx="2586">
                <c:v>122.54057</c:v>
              </c:pt>
              <c:pt idx="2587">
                <c:v>122.49029000000002</c:v>
              </c:pt>
              <c:pt idx="2588">
                <c:v>122.52264</c:v>
              </c:pt>
              <c:pt idx="2589">
                <c:v>122.56089</c:v>
              </c:pt>
              <c:pt idx="2590">
                <c:v>122.52769000000002</c:v>
              </c:pt>
              <c:pt idx="2591">
                <c:v>122.57213999999999</c:v>
              </c:pt>
              <c:pt idx="2592">
                <c:v>122.53586999999999</c:v>
              </c:pt>
              <c:pt idx="2593">
                <c:v>122.571</c:v>
              </c:pt>
              <c:pt idx="2594">
                <c:v>122.53167000000002</c:v>
              </c:pt>
              <c:pt idx="2595">
                <c:v>122.57304999999998</c:v>
              </c:pt>
              <c:pt idx="2596">
                <c:v>122.55567000000001</c:v>
              </c:pt>
              <c:pt idx="2597">
                <c:v>122.55627</c:v>
              </c:pt>
              <c:pt idx="2598">
                <c:v>122.62412999999999</c:v>
              </c:pt>
              <c:pt idx="2599">
                <c:v>122.59636</c:v>
              </c:pt>
              <c:pt idx="2600">
                <c:v>122.62032999999998</c:v>
              </c:pt>
              <c:pt idx="2601">
                <c:v>122.55569</c:v>
              </c:pt>
              <c:pt idx="2602">
                <c:v>122.62623000000001</c:v>
              </c:pt>
              <c:pt idx="2603">
                <c:v>122.60021999999999</c:v>
              </c:pt>
              <c:pt idx="2604">
                <c:v>122.60548999999999</c:v>
              </c:pt>
              <c:pt idx="2605">
                <c:v>122.62312</c:v>
              </c:pt>
              <c:pt idx="2606">
                <c:v>122.61266000000002</c:v>
              </c:pt>
              <c:pt idx="2607">
                <c:v>122.67413000000001</c:v>
              </c:pt>
              <c:pt idx="2608">
                <c:v>122.61618</c:v>
              </c:pt>
              <c:pt idx="2609">
                <c:v>122.66428999999999</c:v>
              </c:pt>
              <c:pt idx="2610">
                <c:v>122.61563</c:v>
              </c:pt>
              <c:pt idx="2611">
                <c:v>122.63937999999999</c:v>
              </c:pt>
              <c:pt idx="2612">
                <c:v>122.68095</c:v>
              </c:pt>
              <c:pt idx="2613">
                <c:v>122.66503999999999</c:v>
              </c:pt>
              <c:pt idx="2614">
                <c:v>122.69038999999998</c:v>
              </c:pt>
              <c:pt idx="2615">
                <c:v>122.642</c:v>
              </c:pt>
              <c:pt idx="2616">
                <c:v>122.73876999999999</c:v>
              </c:pt>
              <c:pt idx="2617">
                <c:v>122.66592</c:v>
              </c:pt>
              <c:pt idx="2618">
                <c:v>122.68112000000002</c:v>
              </c:pt>
              <c:pt idx="2619">
                <c:v>122.68941</c:v>
              </c:pt>
              <c:pt idx="2620">
                <c:v>122.69989</c:v>
              </c:pt>
              <c:pt idx="2621">
                <c:v>122.7403</c:v>
              </c:pt>
              <c:pt idx="2622">
                <c:v>122.70847999999998</c:v>
              </c:pt>
              <c:pt idx="2623">
                <c:v>122.74982000000001</c:v>
              </c:pt>
              <c:pt idx="2624">
                <c:v>122.69983999999998</c:v>
              </c:pt>
              <c:pt idx="2625">
                <c:v>122.73291999999999</c:v>
              </c:pt>
              <c:pt idx="2626">
                <c:v>122.72653</c:v>
              </c:pt>
              <c:pt idx="2627">
                <c:v>122.73962000000002</c:v>
              </c:pt>
              <c:pt idx="2628">
                <c:v>122.74391000000001</c:v>
              </c:pt>
              <c:pt idx="2629">
                <c:v>122.73636</c:v>
              </c:pt>
              <c:pt idx="2630">
                <c:v>122.81348</c:v>
              </c:pt>
              <c:pt idx="2631">
                <c:v>122.75097</c:v>
              </c:pt>
              <c:pt idx="2632">
                <c:v>122.79677</c:v>
              </c:pt>
              <c:pt idx="2633">
                <c:v>122.73023999999999</c:v>
              </c:pt>
              <c:pt idx="2634">
                <c:v>122.77587999999999</c:v>
              </c:pt>
              <c:pt idx="2635">
                <c:v>122.79622000000003</c:v>
              </c:pt>
              <c:pt idx="2636">
                <c:v>122.78315000000002</c:v>
              </c:pt>
              <c:pt idx="2637">
                <c:v>122.83874999999999</c:v>
              </c:pt>
              <c:pt idx="2638">
                <c:v>122.76479</c:v>
              </c:pt>
              <c:pt idx="2639">
                <c:v>122.82765000000002</c:v>
              </c:pt>
              <c:pt idx="2640">
                <c:v>122.8181</c:v>
              </c:pt>
              <c:pt idx="2641">
                <c:v>122.82246000000001</c:v>
              </c:pt>
              <c:pt idx="2642">
                <c:v>122.79166000000001</c:v>
              </c:pt>
              <c:pt idx="2643">
                <c:v>122.83069</c:v>
              </c:pt>
              <c:pt idx="2644">
                <c:v>122.86241</c:v>
              </c:pt>
              <c:pt idx="2645">
                <c:v>122.83266999999999</c:v>
              </c:pt>
              <c:pt idx="2646">
                <c:v>122.87486999999999</c:v>
              </c:pt>
              <c:pt idx="2647">
                <c:v>122.80524</c:v>
              </c:pt>
              <c:pt idx="2648">
                <c:v>122.85946999999999</c:v>
              </c:pt>
              <c:pt idx="2649">
                <c:v>122.87658999999998</c:v>
              </c:pt>
              <c:pt idx="2650">
                <c:v>122.86229999999999</c:v>
              </c:pt>
              <c:pt idx="2651">
                <c:v>122.8573</c:v>
              </c:pt>
              <c:pt idx="2652">
                <c:v>122.86725000000001</c:v>
              </c:pt>
              <c:pt idx="2653">
                <c:v>122.93846000000002</c:v>
              </c:pt>
              <c:pt idx="2654">
                <c:v>122.87316</c:v>
              </c:pt>
              <c:pt idx="2655">
                <c:v>122.92457</c:v>
              </c:pt>
              <c:pt idx="2656">
                <c:v>122.85091</c:v>
              </c:pt>
              <c:pt idx="2657">
                <c:v>122.87148999999998</c:v>
              </c:pt>
              <c:pt idx="2658">
                <c:v>122.93559999999999</c:v>
              </c:pt>
              <c:pt idx="2659">
                <c:v>122.93056000000001</c:v>
              </c:pt>
              <c:pt idx="2660">
                <c:v>122.92286</c:v>
              </c:pt>
              <c:pt idx="2661">
                <c:v>122.90405000000001</c:v>
              </c:pt>
              <c:pt idx="2662">
                <c:v>122.96983</c:v>
              </c:pt>
              <c:pt idx="2663">
                <c:v>122.92274999999998</c:v>
              </c:pt>
              <c:pt idx="2664">
                <c:v>122.96691000000001</c:v>
              </c:pt>
              <c:pt idx="2665">
                <c:v>122.91531000000002</c:v>
              </c:pt>
              <c:pt idx="2666">
                <c:v>122.92486000000001</c:v>
              </c:pt>
              <c:pt idx="2667">
                <c:v>122.98993</c:v>
              </c:pt>
              <c:pt idx="2668">
                <c:v>122.96166000000001</c:v>
              </c:pt>
              <c:pt idx="2669">
                <c:v>122.99601000000001</c:v>
              </c:pt>
              <c:pt idx="2670">
                <c:v>122.94617000000001</c:v>
              </c:pt>
              <c:pt idx="2671">
                <c:v>122.97134</c:v>
              </c:pt>
              <c:pt idx="2672">
                <c:v>122.96924000000001</c:v>
              </c:pt>
              <c:pt idx="2673">
                <c:v>122.99245000000002</c:v>
              </c:pt>
              <c:pt idx="2674">
                <c:v>123.01286</c:v>
              </c:pt>
              <c:pt idx="2675">
                <c:v>122.95886</c:v>
              </c:pt>
              <c:pt idx="2676">
                <c:v>123.06005</c:v>
              </c:pt>
              <c:pt idx="2677">
                <c:v>122.99409000000001</c:v>
              </c:pt>
              <c:pt idx="2678">
                <c:v>123.03556</c:v>
              </c:pt>
              <c:pt idx="2679">
                <c:v>122.96781000000001</c:v>
              </c:pt>
              <c:pt idx="2680">
                <c:v>123.0127</c:v>
              </c:pt>
              <c:pt idx="2681">
                <c:v>123.01642000000001</c:v>
              </c:pt>
              <c:pt idx="2682">
                <c:v>123.01871</c:v>
              </c:pt>
              <c:pt idx="2683">
                <c:v>123.06138</c:v>
              </c:pt>
              <c:pt idx="2684">
                <c:v>123.02839999999999</c:v>
              </c:pt>
              <c:pt idx="2685">
                <c:v>123.092</c:v>
              </c:pt>
              <c:pt idx="2686">
                <c:v>123.02869</c:v>
              </c:pt>
              <c:pt idx="2687">
                <c:v>123.06923</c:v>
              </c:pt>
              <c:pt idx="2688">
                <c:v>123.04319000000001</c:v>
              </c:pt>
              <c:pt idx="2689">
                <c:v>123.0603</c:v>
              </c:pt>
              <c:pt idx="2690">
                <c:v>123.08702000000001</c:v>
              </c:pt>
              <c:pt idx="2691">
                <c:v>123.08229999999999</c:v>
              </c:pt>
              <c:pt idx="2692">
                <c:v>123.11002000000002</c:v>
              </c:pt>
              <c:pt idx="2693">
                <c:v>123.05110000000002</c:v>
              </c:pt>
              <c:pt idx="2694">
                <c:v>123.12475000000001</c:v>
              </c:pt>
              <c:pt idx="2695">
                <c:v>123.09363</c:v>
              </c:pt>
              <c:pt idx="2696">
                <c:v>123.10342</c:v>
              </c:pt>
              <c:pt idx="2697">
                <c:v>123.09171000000002</c:v>
              </c:pt>
              <c:pt idx="2698">
                <c:v>123.10919</c:v>
              </c:pt>
              <c:pt idx="2699">
                <c:v>123.16282999999999</c:v>
              </c:pt>
              <c:pt idx="2700">
                <c:v>123.10187999999998</c:v>
              </c:pt>
              <c:pt idx="2701">
                <c:v>123.15631999999998</c:v>
              </c:pt>
              <c:pt idx="2702">
                <c:v>123.08941</c:v>
              </c:pt>
              <c:pt idx="2703">
                <c:v>123.16273999999999</c:v>
              </c:pt>
              <c:pt idx="2704">
                <c:v>123.12300999999998</c:v>
              </c:pt>
              <c:pt idx="2705">
                <c:v>123.16015</c:v>
              </c:pt>
              <c:pt idx="2706">
                <c:v>123.1634</c:v>
              </c:pt>
              <c:pt idx="2707">
                <c:v>123.13979999999998</c:v>
              </c:pt>
              <c:pt idx="2708">
                <c:v>123.19665000000002</c:v>
              </c:pt>
              <c:pt idx="2709">
                <c:v>123.1631</c:v>
              </c:pt>
              <c:pt idx="2710">
                <c:v>123.18013999999998</c:v>
              </c:pt>
              <c:pt idx="2711">
                <c:v>123.12321</c:v>
              </c:pt>
              <c:pt idx="2712">
                <c:v>123.20211999999999</c:v>
              </c:pt>
              <c:pt idx="2713">
                <c:v>123.20807000000001</c:v>
              </c:pt>
              <c:pt idx="2714">
                <c:v>123.17897999999998</c:v>
              </c:pt>
              <c:pt idx="2715">
                <c:v>123.23669000000001</c:v>
              </c:pt>
              <c:pt idx="2716">
                <c:v>123.18242999999998</c:v>
              </c:pt>
              <c:pt idx="2717">
                <c:v>123.22954</c:v>
              </c:pt>
              <c:pt idx="2718">
                <c:v>123.19853000000001</c:v>
              </c:pt>
              <c:pt idx="2719">
                <c:v>123.22577999999999</c:v>
              </c:pt>
              <c:pt idx="2720">
                <c:v>123.18925</c:v>
              </c:pt>
              <c:pt idx="2721">
                <c:v>123.21845999999999</c:v>
              </c:pt>
              <c:pt idx="2722">
                <c:v>123.28418000000002</c:v>
              </c:pt>
              <c:pt idx="2723">
                <c:v>123.22192000000001</c:v>
              </c:pt>
              <c:pt idx="2724">
                <c:v>123.27404</c:v>
              </c:pt>
              <c:pt idx="2725">
                <c:v>123.21375</c:v>
              </c:pt>
              <c:pt idx="2726">
                <c:v>123.24988999999999</c:v>
              </c:pt>
              <c:pt idx="2727">
                <c:v>123.26054999999999</c:v>
              </c:pt>
              <c:pt idx="2728">
                <c:v>123.28823</c:v>
              </c:pt>
              <c:pt idx="2729">
                <c:v>123.2555</c:v>
              </c:pt>
              <c:pt idx="2730">
                <c:v>123.26105000000001</c:v>
              </c:pt>
              <c:pt idx="2731">
                <c:v>123.3374</c:v>
              </c:pt>
              <c:pt idx="2732">
                <c:v>123.26563</c:v>
              </c:pt>
              <c:pt idx="2733">
                <c:v>123.30089</c:v>
              </c:pt>
              <c:pt idx="2734">
                <c:v>123.26913</c:v>
              </c:pt>
              <c:pt idx="2735">
                <c:v>123.28399</c:v>
              </c:pt>
              <c:pt idx="2736">
                <c:v>123.33076</c:v>
              </c:pt>
              <c:pt idx="2737">
                <c:v>123.31998</c:v>
              </c:pt>
              <c:pt idx="2738">
                <c:v>123.35372999999998</c:v>
              </c:pt>
              <c:pt idx="2739">
                <c:v>123.28796000000001</c:v>
              </c:pt>
              <c:pt idx="2740">
                <c:v>123.35508999999999</c:v>
              </c:pt>
              <c:pt idx="2741">
                <c:v>123.32566999999999</c:v>
              </c:pt>
              <c:pt idx="2742">
                <c:v>123.34583000000001</c:v>
              </c:pt>
              <c:pt idx="2743">
                <c:v>123.31672</c:v>
              </c:pt>
              <c:pt idx="2744">
                <c:v>123.32494</c:v>
              </c:pt>
              <c:pt idx="2745">
                <c:v>123.41148000000001</c:v>
              </c:pt>
              <c:pt idx="2746">
                <c:v>123.35493</c:v>
              </c:pt>
              <c:pt idx="2747">
                <c:v>123.37678999999999</c:v>
              </c:pt>
              <c:pt idx="2748">
                <c:v>123.33163</c:v>
              </c:pt>
              <c:pt idx="2749">
                <c:v>123.37694999999998</c:v>
              </c:pt>
              <c:pt idx="2750">
                <c:v>123.36143</c:v>
              </c:pt>
              <c:pt idx="2751">
                <c:v>123.38892</c:v>
              </c:pt>
              <c:pt idx="2752">
                <c:v>123.39736000000002</c:v>
              </c:pt>
              <c:pt idx="2753">
                <c:v>123.37338999999999</c:v>
              </c:pt>
              <c:pt idx="2754">
                <c:v>123.43292000000001</c:v>
              </c:pt>
              <c:pt idx="2755">
                <c:v>123.39803000000001</c:v>
              </c:pt>
              <c:pt idx="2756">
                <c:v>123.42094</c:v>
              </c:pt>
              <c:pt idx="2757">
                <c:v>123.37196</c:v>
              </c:pt>
              <c:pt idx="2758">
                <c:v>123.40818</c:v>
              </c:pt>
              <c:pt idx="2759">
                <c:v>123.43047</c:v>
              </c:pt>
              <c:pt idx="2760">
                <c:v>123.42229</c:v>
              </c:pt>
              <c:pt idx="2761">
                <c:v>123.47538999999999</c:v>
              </c:pt>
              <c:pt idx="2762">
                <c:v>123.39919</c:v>
              </c:pt>
              <c:pt idx="2763">
                <c:v>123.46726000000002</c:v>
              </c:pt>
              <c:pt idx="2764">
                <c:v>123.43565000000001</c:v>
              </c:pt>
              <c:pt idx="2765">
                <c:v>123.44660000000002</c:v>
              </c:pt>
              <c:pt idx="2766">
                <c:v>123.42702000000001</c:v>
              </c:pt>
              <c:pt idx="2767">
                <c:v>123.44914000000001</c:v>
              </c:pt>
              <c:pt idx="2768">
                <c:v>123.49665000000002</c:v>
              </c:pt>
              <c:pt idx="2769">
                <c:v>123.46371000000002</c:v>
              </c:pt>
              <c:pt idx="2770">
                <c:v>123.52296999999999</c:v>
              </c:pt>
              <c:pt idx="2771">
                <c:v>123.44630000000001</c:v>
              </c:pt>
              <c:pt idx="2772">
                <c:v>123.48759000000001</c:v>
              </c:pt>
              <c:pt idx="2773">
                <c:v>123.48041000000002</c:v>
              </c:pt>
              <c:pt idx="2774">
                <c:v>123.50301</c:v>
              </c:pt>
              <c:pt idx="2775">
                <c:v>123.48460000000001</c:v>
              </c:pt>
              <c:pt idx="2776">
                <c:v>123.49173999999999</c:v>
              </c:pt>
              <c:pt idx="2777">
                <c:v>123.54868</c:v>
              </c:pt>
              <c:pt idx="2778">
                <c:v>123.50760000000001</c:v>
              </c:pt>
              <c:pt idx="2779">
                <c:v>123.54236</c:v>
              </c:pt>
              <c:pt idx="2780">
                <c:v>123.48882</c:v>
              </c:pt>
              <c:pt idx="2781">
                <c:v>123.54095000000001</c:v>
              </c:pt>
              <c:pt idx="2782">
                <c:v>123.53303</c:v>
              </c:pt>
              <c:pt idx="2783">
                <c:v>123.52197</c:v>
              </c:pt>
              <c:pt idx="2784">
                <c:v>123.57680000000001</c:v>
              </c:pt>
              <c:pt idx="2785">
                <c:v>123.52902</c:v>
              </c:pt>
              <c:pt idx="2786">
                <c:v>123.58963</c:v>
              </c:pt>
              <c:pt idx="2787">
                <c:v>123.52701999999999</c:v>
              </c:pt>
              <c:pt idx="2788">
                <c:v>123.58962000000001</c:v>
              </c:pt>
              <c:pt idx="2789">
                <c:v>123.52809999999998</c:v>
              </c:pt>
              <c:pt idx="2790">
                <c:v>123.55776</c:v>
              </c:pt>
              <c:pt idx="2791">
                <c:v>123.60599000000001</c:v>
              </c:pt>
              <c:pt idx="2792">
                <c:v>123.57961</c:v>
              </c:pt>
              <c:pt idx="2793">
                <c:v>123.61150000000002</c:v>
              </c:pt>
              <c:pt idx="2794">
                <c:v>123.562</c:v>
              </c:pt>
              <c:pt idx="2795">
                <c:v>123.61445999999999</c:v>
              </c:pt>
              <c:pt idx="2796">
                <c:v>123.58286</c:v>
              </c:pt>
              <c:pt idx="2797">
                <c:v>123.60296999999998</c:v>
              </c:pt>
              <c:pt idx="2798">
                <c:v>123.60617000000001</c:v>
              </c:pt>
              <c:pt idx="2799">
                <c:v>123.60048999999998</c:v>
              </c:pt>
              <c:pt idx="2800">
                <c:v>123.66578999999999</c:v>
              </c:pt>
              <c:pt idx="2801">
                <c:v>123.61660000000002</c:v>
              </c:pt>
              <c:pt idx="2802">
                <c:v>123.64645</c:v>
              </c:pt>
              <c:pt idx="2803">
                <c:v>123.586</c:v>
              </c:pt>
              <c:pt idx="2804">
                <c:v>123.64407</c:v>
              </c:pt>
              <c:pt idx="2805">
                <c:v>123.63575999999999</c:v>
              </c:pt>
              <c:pt idx="2806">
                <c:v>123.65682</c:v>
              </c:pt>
              <c:pt idx="2807">
                <c:v>123.65475000000001</c:v>
              </c:pt>
              <c:pt idx="2808">
                <c:v>123.63403</c:v>
              </c:pt>
              <c:pt idx="2809">
                <c:v>123.71405000000001</c:v>
              </c:pt>
              <c:pt idx="2810">
                <c:v>123.64019</c:v>
              </c:pt>
              <c:pt idx="2811">
                <c:v>123.68229999999998</c:v>
              </c:pt>
              <c:pt idx="2812">
                <c:v>123.6375</c:v>
              </c:pt>
              <c:pt idx="2813">
                <c:v>123.67822</c:v>
              </c:pt>
              <c:pt idx="2814">
                <c:v>123.71583</c:v>
              </c:pt>
              <c:pt idx="2815">
                <c:v>123.68104</c:v>
              </c:pt>
              <c:pt idx="2816">
                <c:v>123.70662000000002</c:v>
              </c:pt>
              <c:pt idx="2817">
                <c:v>123.67422000000002</c:v>
              </c:pt>
              <c:pt idx="2818">
                <c:v>123.74384000000002</c:v>
              </c:pt>
              <c:pt idx="2819">
                <c:v>123.67465</c:v>
              </c:pt>
              <c:pt idx="2820">
                <c:v>123.71889</c:v>
              </c:pt>
              <c:pt idx="2821">
                <c:v>123.71797000000001</c:v>
              </c:pt>
              <c:pt idx="2822">
                <c:v>123.67695999999998</c:v>
              </c:pt>
              <c:pt idx="2823">
                <c:v>123.768</c:v>
              </c:pt>
              <c:pt idx="2824">
                <c:v>123.76454000000001</c:v>
              </c:pt>
              <c:pt idx="2825">
                <c:v>123.72638000000001</c:v>
              </c:pt>
              <c:pt idx="2826">
                <c:v>123.70842</c:v>
              </c:pt>
              <c:pt idx="2827">
                <c:v>123.77800000000001</c:v>
              </c:pt>
              <c:pt idx="2828">
                <c:v>123.70872999999999</c:v>
              </c:pt>
              <c:pt idx="2829">
                <c:v>123.75620000000002</c:v>
              </c:pt>
              <c:pt idx="2830">
                <c:v>123.7848</c:v>
              </c:pt>
              <c:pt idx="2831">
                <c:v>123.72332999999999</c:v>
              </c:pt>
              <c:pt idx="2832">
                <c:v>123.79872</c:v>
              </c:pt>
              <c:pt idx="2833">
                <c:v>123.78344</c:v>
              </c:pt>
              <c:pt idx="2834">
                <c:v>123.79331999999999</c:v>
              </c:pt>
              <c:pt idx="2835">
                <c:v>123.73542</c:v>
              </c:pt>
              <c:pt idx="2836">
                <c:v>123.79804</c:v>
              </c:pt>
              <c:pt idx="2837">
                <c:v>123.82435</c:v>
              </c:pt>
              <c:pt idx="2838">
                <c:v>123.79662000000002</c:v>
              </c:pt>
              <c:pt idx="2839">
                <c:v>123.83163</c:v>
              </c:pt>
              <c:pt idx="2840">
                <c:v>123.77722000000001</c:v>
              </c:pt>
              <c:pt idx="2841">
                <c:v>123.81063</c:v>
              </c:pt>
              <c:pt idx="2842">
                <c:v>123.82066</c:v>
              </c:pt>
              <c:pt idx="2843">
                <c:v>123.82565</c:v>
              </c:pt>
              <c:pt idx="2844">
                <c:v>123.81001000000002</c:v>
              </c:pt>
              <c:pt idx="2845">
                <c:v>123.81098</c:v>
              </c:pt>
              <c:pt idx="2846">
                <c:v>123.89242999999999</c:v>
              </c:pt>
              <c:pt idx="2847">
                <c:v>123.82749</c:v>
              </c:pt>
              <c:pt idx="2848">
                <c:v>123.88151000000002</c:v>
              </c:pt>
              <c:pt idx="2849">
                <c:v>123.7983</c:v>
              </c:pt>
              <c:pt idx="2850">
                <c:v>123.85129000000002</c:v>
              </c:pt>
              <c:pt idx="2851">
                <c:v>123.85764</c:v>
              </c:pt>
              <c:pt idx="2852">
                <c:v>123.87366999999999</c:v>
              </c:pt>
              <c:pt idx="2853">
                <c:v>123.87678999999999</c:v>
              </c:pt>
              <c:pt idx="2854">
                <c:v>123.85336</c:v>
              </c:pt>
              <c:pt idx="2855">
                <c:v>123.91227000000002</c:v>
              </c:pt>
              <c:pt idx="2856">
                <c:v>123.88296999999999</c:v>
              </c:pt>
              <c:pt idx="2857">
                <c:v>123.90442000000002</c:v>
              </c:pt>
              <c:pt idx="2858">
                <c:v>123.85982999999999</c:v>
              </c:pt>
              <c:pt idx="2859">
                <c:v>123.86512999999999</c:v>
              </c:pt>
              <c:pt idx="2860">
                <c:v>123.92735</c:v>
              </c:pt>
              <c:pt idx="2861">
                <c:v>123.90962000000002</c:v>
              </c:pt>
              <c:pt idx="2862">
                <c:v>123.92985</c:v>
              </c:pt>
              <c:pt idx="2863">
                <c:v>123.89006000000002</c:v>
              </c:pt>
              <c:pt idx="2864">
                <c:v>123.94307000000002</c:v>
              </c:pt>
              <c:pt idx="2865">
                <c:v>123.88963</c:v>
              </c:pt>
              <c:pt idx="2866">
                <c:v>123.93898</c:v>
              </c:pt>
              <c:pt idx="2867">
                <c:v>123.92316000000001</c:v>
              </c:pt>
              <c:pt idx="2868">
                <c:v>123.89789</c:v>
              </c:pt>
              <c:pt idx="2869">
                <c:v>123.98896999999999</c:v>
              </c:pt>
              <c:pt idx="2870">
                <c:v>123.94003000000001</c:v>
              </c:pt>
              <c:pt idx="2871">
                <c:v>123.98269000000002</c:v>
              </c:pt>
              <c:pt idx="2872">
                <c:v>123.91787000000001</c:v>
              </c:pt>
              <c:pt idx="2873">
                <c:v>123.96563</c:v>
              </c:pt>
              <c:pt idx="2874">
                <c:v>123.93971000000002</c:v>
              </c:pt>
              <c:pt idx="2875">
                <c:v>123.97280000000001</c:v>
              </c:pt>
              <c:pt idx="2876">
                <c:v>123.97369999999999</c:v>
              </c:pt>
              <c:pt idx="2877">
                <c:v>123.97084</c:v>
              </c:pt>
              <c:pt idx="2878">
                <c:v>124.02666000000002</c:v>
              </c:pt>
              <c:pt idx="2879">
                <c:v>123.96626000000003</c:v>
              </c:pt>
              <c:pt idx="2880">
                <c:v>124.01572</c:v>
              </c:pt>
              <c:pt idx="2881">
                <c:v>123.95741000000001</c:v>
              </c:pt>
              <c:pt idx="2882">
                <c:v>123.9987</c:v>
              </c:pt>
              <c:pt idx="2883">
                <c:v>123.98884</c:v>
              </c:pt>
              <c:pt idx="2884">
                <c:v>124.01460000000002</c:v>
              </c:pt>
              <c:pt idx="2885">
                <c:v>124.03653</c:v>
              </c:pt>
              <c:pt idx="2886">
                <c:v>123.99036000000001</c:v>
              </c:pt>
              <c:pt idx="2887">
                <c:v>124.06487</c:v>
              </c:pt>
              <c:pt idx="2888">
                <c:v>124.00861</c:v>
              </c:pt>
              <c:pt idx="2889">
                <c:v>124.05286</c:v>
              </c:pt>
              <c:pt idx="2890">
                <c:v>124.00476999999999</c:v>
              </c:pt>
              <c:pt idx="2891">
                <c:v>124.01998</c:v>
              </c:pt>
              <c:pt idx="2892">
                <c:v>124.06735999999999</c:v>
              </c:pt>
              <c:pt idx="2893">
                <c:v>124.02669</c:v>
              </c:pt>
              <c:pt idx="2894">
                <c:v>124.08506</c:v>
              </c:pt>
              <c:pt idx="2895">
                <c:v>124.0069</c:v>
              </c:pt>
              <c:pt idx="2896">
                <c:v>124.08951999999999</c:v>
              </c:pt>
              <c:pt idx="2897">
                <c:v>124.04912000000002</c:v>
              </c:pt>
              <c:pt idx="2898">
                <c:v>124.07176</c:v>
              </c:pt>
              <c:pt idx="2899">
                <c:v>124.06108999999999</c:v>
              </c:pt>
              <c:pt idx="2900">
                <c:v>124.06816999999999</c:v>
              </c:pt>
              <c:pt idx="2901">
                <c:v>124.13129000000002</c:v>
              </c:pt>
              <c:pt idx="2902">
                <c:v>124.07803999999999</c:v>
              </c:pt>
              <c:pt idx="2903">
                <c:v>124.10691</c:v>
              </c:pt>
              <c:pt idx="2904">
                <c:v>124.03673000000001</c:v>
              </c:pt>
              <c:pt idx="2905">
                <c:v>124.11319</c:v>
              </c:pt>
              <c:pt idx="2906">
                <c:v>124.10433999999998</c:v>
              </c:pt>
              <c:pt idx="2907">
                <c:v>124.11457</c:v>
              </c:pt>
              <c:pt idx="2908">
                <c:v>124.12544999999999</c:v>
              </c:pt>
              <c:pt idx="2909">
                <c:v>124.10448</c:v>
              </c:pt>
              <c:pt idx="2910">
                <c:v>124.16370000000001</c:v>
              </c:pt>
              <c:pt idx="2911">
                <c:v>124.09589</c:v>
              </c:pt>
              <c:pt idx="2912">
                <c:v>124.15206999999998</c:v>
              </c:pt>
              <c:pt idx="2913">
                <c:v>124.09657</c:v>
              </c:pt>
              <c:pt idx="2914">
                <c:v>124.12992999999999</c:v>
              </c:pt>
              <c:pt idx="2915">
                <c:v>124.16791000000002</c:v>
              </c:pt>
              <c:pt idx="2916">
                <c:v>124.13771</c:v>
              </c:pt>
              <c:pt idx="2917">
                <c:v>124.19154</c:v>
              </c:pt>
              <c:pt idx="2918">
                <c:v>124.11884000000001</c:v>
              </c:pt>
              <c:pt idx="2919">
                <c:v>124.17833999999999</c:v>
              </c:pt>
              <c:pt idx="2920">
                <c:v>124.16249999999998</c:v>
              </c:pt>
              <c:pt idx="2921">
                <c:v>124.17715</c:v>
              </c:pt>
              <c:pt idx="2922">
                <c:v>124.14858</c:v>
              </c:pt>
              <c:pt idx="2923">
                <c:v>124.16391</c:v>
              </c:pt>
              <c:pt idx="2924">
                <c:v>124.22723000000002</c:v>
              </c:pt>
              <c:pt idx="2925">
                <c:v>124.16936</c:v>
              </c:pt>
              <c:pt idx="2926">
                <c:v>124.22242999999999</c:v>
              </c:pt>
              <c:pt idx="2927">
                <c:v>124.15985999999998</c:v>
              </c:pt>
              <c:pt idx="2928">
                <c:v>124.18544999999999</c:v>
              </c:pt>
              <c:pt idx="2929">
                <c:v>124.21983</c:v>
              </c:pt>
              <c:pt idx="2930">
                <c:v>124.21974</c:v>
              </c:pt>
              <c:pt idx="2931">
                <c:v>124.22306</c:v>
              </c:pt>
              <c:pt idx="2932">
                <c:v>124.19103</c:v>
              </c:pt>
              <c:pt idx="2933">
                <c:v>124.26846</c:v>
              </c:pt>
              <c:pt idx="2934">
                <c:v>124.20602000000001</c:v>
              </c:pt>
              <c:pt idx="2935">
                <c:v>124.24245000000002</c:v>
              </c:pt>
              <c:pt idx="2936">
                <c:v>124.18738999999998</c:v>
              </c:pt>
              <c:pt idx="2937">
                <c:v>124.21529000000001</c:v>
              </c:pt>
              <c:pt idx="2938">
                <c:v>124.28498999999999</c:v>
              </c:pt>
              <c:pt idx="2939">
                <c:v>124.24563999999999</c:v>
              </c:pt>
              <c:pt idx="2940">
                <c:v>124.28095</c:v>
              </c:pt>
              <c:pt idx="2941">
                <c:v>124.21761000000001</c:v>
              </c:pt>
              <c:pt idx="2942">
                <c:v>124.29720000000002</c:v>
              </c:pt>
              <c:pt idx="2943">
                <c:v>124.26496000000002</c:v>
              </c:pt>
              <c:pt idx="2944">
                <c:v>124.26307</c:v>
              </c:pt>
              <c:pt idx="2945">
                <c:v>124.26852000000001</c:v>
              </c:pt>
              <c:pt idx="2946">
                <c:v>124.25078000000001</c:v>
              </c:pt>
              <c:pt idx="2947">
                <c:v>124.32325</c:v>
              </c:pt>
              <c:pt idx="2948">
                <c:v>124.29523</c:v>
              </c:pt>
              <c:pt idx="2949">
                <c:v>124.30929999999999</c:v>
              </c:pt>
              <c:pt idx="2950">
                <c:v>124.26804</c:v>
              </c:pt>
              <c:pt idx="2951">
                <c:v>124.30723</c:v>
              </c:pt>
              <c:pt idx="2952">
                <c:v>124.30891</c:v>
              </c:pt>
              <c:pt idx="2953">
                <c:v>124.32156999999999</c:v>
              </c:pt>
              <c:pt idx="2954">
                <c:v>124.32487999999998</c:v>
              </c:pt>
              <c:pt idx="2955">
                <c:v>124.28060000000002</c:v>
              </c:pt>
              <c:pt idx="2956">
                <c:v>124.36582</c:v>
              </c:pt>
              <c:pt idx="2957">
                <c:v>124.31844</c:v>
              </c:pt>
              <c:pt idx="2958">
                <c:v>124.34559</c:v>
              </c:pt>
              <c:pt idx="2959">
                <c:v>124.30107</c:v>
              </c:pt>
              <c:pt idx="2960">
                <c:v>124.33587999999999</c:v>
              </c:pt>
              <c:pt idx="2961">
                <c:v>124.35290000000001</c:v>
              </c:pt>
              <c:pt idx="2962">
                <c:v>124.34885</c:v>
              </c:pt>
              <c:pt idx="2963">
                <c:v>124.39909</c:v>
              </c:pt>
              <c:pt idx="2964">
                <c:v>124.3086</c:v>
              </c:pt>
              <c:pt idx="2965">
                <c:v>124.39037999999998</c:v>
              </c:pt>
              <c:pt idx="2966">
                <c:v>124.35071000000001</c:v>
              </c:pt>
              <c:pt idx="2967">
                <c:v>124.37191</c:v>
              </c:pt>
              <c:pt idx="2968">
                <c:v>124.34004</c:v>
              </c:pt>
              <c:pt idx="2969">
                <c:v>124.37827999999999</c:v>
              </c:pt>
              <c:pt idx="2970">
                <c:v>124.40579</c:v>
              </c:pt>
              <c:pt idx="2971">
                <c:v>124.38686</c:v>
              </c:pt>
              <c:pt idx="2972">
                <c:v>124.42841</c:v>
              </c:pt>
              <c:pt idx="2973">
                <c:v>124.37141</c:v>
              </c:pt>
              <c:pt idx="2974">
                <c:v>124.39976999999999</c:v>
              </c:pt>
              <c:pt idx="2975">
                <c:v>124.38789</c:v>
              </c:pt>
              <c:pt idx="2976">
                <c:v>124.40998999999999</c:v>
              </c:pt>
              <c:pt idx="2977">
                <c:v>124.41192000000001</c:v>
              </c:pt>
              <c:pt idx="2978">
                <c:v>124.40985000000002</c:v>
              </c:pt>
              <c:pt idx="2979">
                <c:v>124.45153000000002</c:v>
              </c:pt>
              <c:pt idx="2980">
                <c:v>124.40479000000002</c:v>
              </c:pt>
              <c:pt idx="2981">
                <c:v>124.44921000000001</c:v>
              </c:pt>
              <c:pt idx="2982">
                <c:v>124.39624000000002</c:v>
              </c:pt>
              <c:pt idx="2983">
                <c:v>124.44376000000001</c:v>
              </c:pt>
              <c:pt idx="2984">
                <c:v>124.45162000000003</c:v>
              </c:pt>
              <c:pt idx="2985">
                <c:v>124.45733</c:v>
              </c:pt>
              <c:pt idx="2986">
                <c:v>124.46850000000002</c:v>
              </c:pt>
              <c:pt idx="2987">
                <c:v>124.42052000000001</c:v>
              </c:pt>
              <c:pt idx="2988">
                <c:v>124.49691000000001</c:v>
              </c:pt>
              <c:pt idx="2989">
                <c:v>124.44149000000002</c:v>
              </c:pt>
              <c:pt idx="2990">
                <c:v>124.46400000000001</c:v>
              </c:pt>
              <c:pt idx="2991">
                <c:v>124.43680999999999</c:v>
              </c:pt>
              <c:pt idx="2992">
                <c:v>124.47678000000001</c:v>
              </c:pt>
              <c:pt idx="2993">
                <c:v>124.50655999999999</c:v>
              </c:pt>
              <c:pt idx="2994">
                <c:v>124.47075</c:v>
              </c:pt>
              <c:pt idx="2995">
                <c:v>124.52290000000001</c:v>
              </c:pt>
              <c:pt idx="2996">
                <c:v>124.45851</c:v>
              </c:pt>
              <c:pt idx="2997">
                <c:v>124.50756000000001</c:v>
              </c:pt>
              <c:pt idx="2998">
                <c:v>124.49708000000001</c:v>
              </c:pt>
              <c:pt idx="2999">
                <c:v>124.50461000000001</c:v>
              </c:pt>
              <c:pt idx="3000">
                <c:v>124.47184</c:v>
              </c:pt>
              <c:pt idx="3001">
                <c:v>124.49744000000001</c:v>
              </c:pt>
              <c:pt idx="3002">
                <c:v>124.56438</c:v>
              </c:pt>
              <c:pt idx="3003">
                <c:v>124.50339</c:v>
              </c:pt>
              <c:pt idx="3004">
                <c:v>124.53684</c:v>
              </c:pt>
              <c:pt idx="3005">
                <c:v>124.48985</c:v>
              </c:pt>
              <c:pt idx="3006">
                <c:v>124.54049999999999</c:v>
              </c:pt>
              <c:pt idx="3007">
                <c:v>124.53019</c:v>
              </c:pt>
              <c:pt idx="3008">
                <c:v>124.54884</c:v>
              </c:pt>
              <c:pt idx="3009">
                <c:v>124.55184</c:v>
              </c:pt>
              <c:pt idx="3010">
                <c:v>124.51329000000001</c:v>
              </c:pt>
              <c:pt idx="3011">
                <c:v>124.57873999999998</c:v>
              </c:pt>
              <c:pt idx="3012">
                <c:v>124.52521</c:v>
              </c:pt>
              <c:pt idx="3013">
                <c:v>124.56379</c:v>
              </c:pt>
              <c:pt idx="3014">
                <c:v>124.52612000000002</c:v>
              </c:pt>
              <c:pt idx="3015">
                <c:v>124.55654</c:v>
              </c:pt>
              <c:pt idx="3016">
                <c:v>124.60835999999999</c:v>
              </c:pt>
              <c:pt idx="3017">
                <c:v>124.58308</c:v>
              </c:pt>
              <c:pt idx="3018">
                <c:v>124.60286000000001</c:v>
              </c:pt>
              <c:pt idx="3019">
                <c:v>124.54292000000001</c:v>
              </c:pt>
              <c:pt idx="3020">
                <c:v>124.59913</c:v>
              </c:pt>
              <c:pt idx="3021">
                <c:v>124.56498000000002</c:v>
              </c:pt>
              <c:pt idx="3022">
                <c:v>124.58568</c:v>
              </c:pt>
              <c:pt idx="3023">
                <c:v>124.6016</c:v>
              </c:pt>
              <c:pt idx="3024">
                <c:v>124.58328</c:v>
              </c:pt>
              <c:pt idx="3025">
                <c:v>124.65639999999999</c:v>
              </c:pt>
              <c:pt idx="3026">
                <c:v>124.62392999999999</c:v>
              </c:pt>
              <c:pt idx="3027">
                <c:v>124.64284000000001</c:v>
              </c:pt>
              <c:pt idx="3028">
                <c:v>124.57432999999999</c:v>
              </c:pt>
              <c:pt idx="3029">
                <c:v>124.61751000000001</c:v>
              </c:pt>
              <c:pt idx="3030">
                <c:v>124.61869</c:v>
              </c:pt>
              <c:pt idx="3031">
                <c:v>124.64140999999999</c:v>
              </c:pt>
              <c:pt idx="3032">
                <c:v>124.65512999999999</c:v>
              </c:pt>
              <c:pt idx="3033">
                <c:v>124.60733999999998</c:v>
              </c:pt>
              <c:pt idx="3034">
                <c:v>124.67032999999999</c:v>
              </c:pt>
              <c:pt idx="3035">
                <c:v>124.65136</c:v>
              </c:pt>
              <c:pt idx="3036">
                <c:v>124.64551</c:v>
              </c:pt>
              <c:pt idx="3037">
                <c:v>124.60902999999999</c:v>
              </c:pt>
              <c:pt idx="3038">
                <c:v>124.64586</c:v>
              </c:pt>
              <c:pt idx="3039">
                <c:v>124.68965</c:v>
              </c:pt>
              <c:pt idx="3040">
                <c:v>124.65322999999999</c:v>
              </c:pt>
              <c:pt idx="3041">
                <c:v>124.70108999999999</c:v>
              </c:pt>
              <c:pt idx="3042">
                <c:v>124.63708</c:v>
              </c:pt>
              <c:pt idx="3043">
                <c:v>124.67006999999998</c:v>
              </c:pt>
              <c:pt idx="3044">
                <c:v>124.68052999999999</c:v>
              </c:pt>
              <c:pt idx="3045">
                <c:v>124.67732999999998</c:v>
              </c:pt>
              <c:pt idx="3046">
                <c:v>124.67171999999998</c:v>
              </c:pt>
              <c:pt idx="3047">
                <c:v>124.65311</c:v>
              </c:pt>
              <c:pt idx="3048">
                <c:v>124.74149000000001</c:v>
              </c:pt>
              <c:pt idx="3049">
                <c:v>124.69909</c:v>
              </c:pt>
              <c:pt idx="3050">
                <c:v>124.72572</c:v>
              </c:pt>
              <c:pt idx="3051">
                <c:v>124.66148</c:v>
              </c:pt>
              <c:pt idx="3052">
                <c:v>124.69855</c:v>
              </c:pt>
              <c:pt idx="3053">
                <c:v>124.71902000000001</c:v>
              </c:pt>
              <c:pt idx="3054">
                <c:v>124.71772000000001</c:v>
              </c:pt>
              <c:pt idx="3055">
                <c:v>124.73265000000002</c:v>
              </c:pt>
              <c:pt idx="3056">
                <c:v>124.71227</c:v>
              </c:pt>
              <c:pt idx="3057">
                <c:v>124.74294999999999</c:v>
              </c:pt>
              <c:pt idx="3058">
                <c:v>124.70972</c:v>
              </c:pt>
              <c:pt idx="3059">
                <c:v>124.76388</c:v>
              </c:pt>
              <c:pt idx="3060">
                <c:v>124.69855</c:v>
              </c:pt>
              <c:pt idx="3061">
                <c:v>124.71366000000002</c:v>
              </c:pt>
              <c:pt idx="3062">
                <c:v>124.78194999999999</c:v>
              </c:pt>
              <c:pt idx="3063">
                <c:v>124.74006000000001</c:v>
              </c:pt>
              <c:pt idx="3064">
                <c:v>124.79063000000001</c:v>
              </c:pt>
              <c:pt idx="3065">
                <c:v>124.72118</c:v>
              </c:pt>
              <c:pt idx="3066">
                <c:v>124.78201</c:v>
              </c:pt>
              <c:pt idx="3067">
                <c:v>124.73753000000002</c:v>
              </c:pt>
              <c:pt idx="3068">
                <c:v>124.7718</c:v>
              </c:pt>
              <c:pt idx="3069">
                <c:v>124.76147</c:v>
              </c:pt>
              <c:pt idx="3070">
                <c:v>124.76528</c:v>
              </c:pt>
              <c:pt idx="3071">
                <c:v>124.82606</c:v>
              </c:pt>
              <c:pt idx="3072">
                <c:v>124.7701</c:v>
              </c:pt>
              <c:pt idx="3073">
                <c:v>124.81711000000001</c:v>
              </c:pt>
              <c:pt idx="3074">
                <c:v>124.75597999999998</c:v>
              </c:pt>
              <c:pt idx="3075">
                <c:v>124.80105</c:v>
              </c:pt>
              <c:pt idx="3076">
                <c:v>124.76434</c:v>
              </c:pt>
              <c:pt idx="3077">
                <c:v>124.81712000000002</c:v>
              </c:pt>
              <c:pt idx="3078">
                <c:v>124.81428000000001</c:v>
              </c:pt>
              <c:pt idx="3079">
                <c:v>124.78699</c:v>
              </c:pt>
              <c:pt idx="3080">
                <c:v>124.86873999999999</c:v>
              </c:pt>
              <c:pt idx="3081">
                <c:v>124.81650999999999</c:v>
              </c:pt>
              <c:pt idx="3082">
                <c:v>124.85368</c:v>
              </c:pt>
              <c:pt idx="3083">
                <c:v>124.76828</c:v>
              </c:pt>
              <c:pt idx="3084">
                <c:v>124.83826000000002</c:v>
              </c:pt>
              <c:pt idx="3085">
                <c:v>124.83936</c:v>
              </c:pt>
              <c:pt idx="3086">
                <c:v>124.81197</c:v>
              </c:pt>
              <c:pt idx="3087">
                <c:v>124.86694</c:v>
              </c:pt>
              <c:pt idx="3088">
                <c:v>124.82106</c:v>
              </c:pt>
              <c:pt idx="3089">
                <c:v>124.89198</c:v>
              </c:pt>
              <c:pt idx="3090">
                <c:v>124.82570999999999</c:v>
              </c:pt>
              <c:pt idx="3091">
                <c:v>124.87393999999999</c:v>
              </c:pt>
              <c:pt idx="3092">
                <c:v>124.83168999999999</c:v>
              </c:pt>
              <c:pt idx="3093">
                <c:v>124.84742000000001</c:v>
              </c:pt>
              <c:pt idx="3094">
                <c:v>124.90756000000002</c:v>
              </c:pt>
              <c:pt idx="3095">
                <c:v>124.86829999999999</c:v>
              </c:pt>
              <c:pt idx="3096">
                <c:v>124.89457</c:v>
              </c:pt>
              <c:pt idx="3097">
                <c:v>124.83020999999999</c:v>
              </c:pt>
              <c:pt idx="3098">
                <c:v>124.91221000000002</c:v>
              </c:pt>
              <c:pt idx="3099">
                <c:v>124.86987000000001</c:v>
              </c:pt>
              <c:pt idx="3100">
                <c:v>124.8845</c:v>
              </c:pt>
              <c:pt idx="3101">
                <c:v>124.88628</c:v>
              </c:pt>
              <c:pt idx="3102">
                <c:v>124.88330000000001</c:v>
              </c:pt>
              <c:pt idx="3103">
                <c:v>124.94433000000001</c:v>
              </c:pt>
              <c:pt idx="3104">
                <c:v>124.89337999999998</c:v>
              </c:pt>
              <c:pt idx="3105">
                <c:v>124.92429000000001</c:v>
              </c:pt>
              <c:pt idx="3106">
                <c:v>124.86165000000001</c:v>
              </c:pt>
              <c:pt idx="3107">
                <c:v>124.91397000000002</c:v>
              </c:pt>
              <c:pt idx="3108">
                <c:v>124.92015000000002</c:v>
              </c:pt>
              <c:pt idx="3109">
                <c:v>124.90604</c:v>
              </c:pt>
              <c:pt idx="3110">
                <c:v>124.94991000000002</c:v>
              </c:pt>
              <c:pt idx="3111">
                <c:v>124.90205</c:v>
              </c:pt>
              <c:pt idx="3112">
                <c:v>124.94574</c:v>
              </c:pt>
              <c:pt idx="3113">
                <c:v>124.92361000000001</c:v>
              </c:pt>
              <c:pt idx="3114">
                <c:v>124.95457</c:v>
              </c:pt>
              <c:pt idx="3115">
                <c:v>124.88965</c:v>
              </c:pt>
              <c:pt idx="3116">
                <c:v>124.93015000000001</c:v>
              </c:pt>
              <c:pt idx="3117">
                <c:v>124.97694</c:v>
              </c:pt>
              <c:pt idx="3118">
                <c:v>124.93482000000002</c:v>
              </c:pt>
              <c:pt idx="3119">
                <c:v>124.98362000000002</c:v>
              </c:pt>
              <c:pt idx="3120">
                <c:v>124.91322000000002</c:v>
              </c:pt>
              <c:pt idx="3121">
                <c:v>124.96996000000001</c:v>
              </c:pt>
              <c:pt idx="3122">
                <c:v>124.95714000000001</c:v>
              </c:pt>
              <c:pt idx="3123">
                <c:v>124.96532999999999</c:v>
              </c:pt>
              <c:pt idx="3124">
                <c:v>124.96118000000001</c:v>
              </c:pt>
              <c:pt idx="3125">
                <c:v>124.94749000000002</c:v>
              </c:pt>
              <c:pt idx="3126">
                <c:v>125.0064</c:v>
              </c:pt>
              <c:pt idx="3127">
                <c:v>124.97966000000001</c:v>
              </c:pt>
              <c:pt idx="3128">
                <c:v>125.00700999999999</c:v>
              </c:pt>
              <c:pt idx="3129">
                <c:v>124.93742000000002</c:v>
              </c:pt>
              <c:pt idx="3130">
                <c:v>124.96838</c:v>
              </c:pt>
              <c:pt idx="3131">
                <c:v>125.02091</c:v>
              </c:pt>
              <c:pt idx="3132">
                <c:v>124.99001000000001</c:v>
              </c:pt>
              <c:pt idx="3133">
                <c:v>125.01257</c:v>
              </c:pt>
              <c:pt idx="3134">
                <c:v>124.97976999999999</c:v>
              </c:pt>
              <c:pt idx="3135">
                <c:v>125.04790000000001</c:v>
              </c:pt>
              <c:pt idx="3136">
                <c:v>124.99062000000004</c:v>
              </c:pt>
              <c:pt idx="3137">
                <c:v>125.02424000000002</c:v>
              </c:pt>
              <c:pt idx="3138">
                <c:v>124.99443000000001</c:v>
              </c:pt>
              <c:pt idx="3139">
                <c:v>124.99247</c:v>
              </c:pt>
              <c:pt idx="3140">
                <c:v>125.05574999999999</c:v>
              </c:pt>
              <c:pt idx="3141">
                <c:v>125.02977999999999</c:v>
              </c:pt>
              <c:pt idx="3142">
                <c:v>125.05595</c:v>
              </c:pt>
              <c:pt idx="3143">
                <c:v>124.99548</c:v>
              </c:pt>
              <c:pt idx="3144">
                <c:v>125.05871999999998</c:v>
              </c:pt>
              <c:pt idx="3145">
                <c:v>125.03245</c:v>
              </c:pt>
              <c:pt idx="3146">
                <c:v>125.06067</c:v>
              </c:pt>
              <c:pt idx="3147">
                <c:v>125.05952000000002</c:v>
              </c:pt>
              <c:pt idx="3148">
                <c:v>125.02413</c:v>
              </c:pt>
              <c:pt idx="3149">
                <c:v>125.10529</c:v>
              </c:pt>
              <c:pt idx="3150">
                <c:v>125.05176</c:v>
              </c:pt>
              <c:pt idx="3151">
                <c:v>125.06731000000002</c:v>
              </c:pt>
              <c:pt idx="3152">
                <c:v>125.03460000000001</c:v>
              </c:pt>
              <c:pt idx="3153">
                <c:v>125.05345</c:v>
              </c:pt>
              <c:pt idx="3154">
                <c:v>125.06113000000002</c:v>
              </c:pt>
              <c:pt idx="3155">
                <c:v>125.09527</c:v>
              </c:pt>
              <c:pt idx="3156">
                <c:v>125.12867999999999</c:v>
              </c:pt>
              <c:pt idx="3157">
                <c:v>125.05172</c:v>
              </c:pt>
              <c:pt idx="3158">
                <c:v>125.13051</c:v>
              </c:pt>
              <c:pt idx="3159">
                <c:v>125.08345</c:v>
              </c:pt>
              <c:pt idx="3160">
                <c:v>125.10052</c:v>
              </c:pt>
              <c:pt idx="3161">
                <c:v>125.06286999999999</c:v>
              </c:pt>
              <c:pt idx="3162">
                <c:v>125.09361000000001</c:v>
              </c:pt>
              <c:pt idx="3163">
                <c:v>125.12430000000001</c:v>
              </c:pt>
              <c:pt idx="3164">
                <c:v>125.10147000000001</c:v>
              </c:pt>
              <c:pt idx="3165">
                <c:v>125.15207999999998</c:v>
              </c:pt>
              <c:pt idx="3166">
                <c:v>125.09283000000001</c:v>
              </c:pt>
              <c:pt idx="3167">
                <c:v>125.15931999999998</c:v>
              </c:pt>
              <c:pt idx="3168">
                <c:v>125.09650999999999</c:v>
              </c:pt>
              <c:pt idx="3169">
                <c:v>125.11620000000002</c:v>
              </c:pt>
              <c:pt idx="3170">
                <c:v>125.11551</c:v>
              </c:pt>
              <c:pt idx="3171">
                <c:v>125.11554</c:v>
              </c:pt>
              <c:pt idx="3172">
                <c:v>125.16846</c:v>
              </c:pt>
              <c:pt idx="3173">
                <c:v>125.13659</c:v>
              </c:pt>
              <c:pt idx="3174">
                <c:v>125.19135</c:v>
              </c:pt>
              <c:pt idx="3175">
                <c:v>125.10429000000002</c:v>
              </c:pt>
              <c:pt idx="3176">
                <c:v>125.16337999999999</c:v>
              </c:pt>
              <c:pt idx="3177">
                <c:v>125.15318000000001</c:v>
              </c:pt>
              <c:pt idx="3178">
                <c:v>125.16689</c:v>
              </c:pt>
              <c:pt idx="3179">
                <c:v>125.17592999999998</c:v>
              </c:pt>
              <c:pt idx="3180">
                <c:v>125.14967</c:v>
              </c:pt>
              <c:pt idx="3181">
                <c:v>125.21460000000002</c:v>
              </c:pt>
              <c:pt idx="3182">
                <c:v>125.16247999999999</c:v>
              </c:pt>
              <c:pt idx="3183">
                <c:v>125.19485</c:v>
              </c:pt>
              <c:pt idx="3184">
                <c:v>125.14255</c:v>
              </c:pt>
              <c:pt idx="3185">
                <c:v>125.1917</c:v>
              </c:pt>
              <c:pt idx="3186">
                <c:v>125.20089</c:v>
              </c:pt>
              <c:pt idx="3187">
                <c:v>125.20661000000001</c:v>
              </c:pt>
              <c:pt idx="3188">
                <c:v>125.22317</c:v>
              </c:pt>
              <c:pt idx="3189">
                <c:v>125.15915</c:v>
              </c:pt>
              <c:pt idx="3190">
                <c:v>125.22926000000001</c:v>
              </c:pt>
              <c:pt idx="3191">
                <c:v>125.18442</c:v>
              </c:pt>
              <c:pt idx="3192">
                <c:v>125.22253000000001</c:v>
              </c:pt>
              <c:pt idx="3193">
                <c:v>125.16862999999999</c:v>
              </c:pt>
              <c:pt idx="3194">
                <c:v>125.21799000000001</c:v>
              </c:pt>
              <c:pt idx="3195">
                <c:v>125.26983</c:v>
              </c:pt>
              <c:pt idx="3196">
                <c:v>125.20733</c:v>
              </c:pt>
              <c:pt idx="3197">
                <c:v>125.25787</c:v>
              </c:pt>
              <c:pt idx="3198">
                <c:v>125.20937000000001</c:v>
              </c:pt>
              <c:pt idx="3199">
                <c:v>125.23201</c:v>
              </c:pt>
              <c:pt idx="3200">
                <c:v>125.24199000000002</c:v>
              </c:pt>
              <c:pt idx="3201">
                <c:v>125.26168000000001</c:v>
              </c:pt>
              <c:pt idx="3202">
                <c:v>125.22443</c:v>
              </c:pt>
              <c:pt idx="3203">
                <c:v>125.23672000000002</c:v>
              </c:pt>
              <c:pt idx="3204">
                <c:v>125.29017</c:v>
              </c:pt>
              <c:pt idx="3205">
                <c:v>125.22246</c:v>
              </c:pt>
              <c:pt idx="3206">
                <c:v>125.28323</c:v>
              </c:pt>
              <c:pt idx="3207">
                <c:v>125.22806</c:v>
              </c:pt>
              <c:pt idx="3208">
                <c:v>125.25773</c:v>
              </c:pt>
              <c:pt idx="3209">
                <c:v>125.28901</c:v>
              </c:pt>
              <c:pt idx="3210">
                <c:v>125.29423000000001</c:v>
              </c:pt>
              <c:pt idx="3211">
                <c:v>125.28176000000002</c:v>
              </c:pt>
              <c:pt idx="3212">
                <c:v>125.24205000000002</c:v>
              </c:pt>
              <c:pt idx="3213">
                <c:v>125.31097</c:v>
              </c:pt>
              <c:pt idx="3214">
                <c:v>125.26102000000002</c:v>
              </c:pt>
              <c:pt idx="3215">
                <c:v>125.28895</c:v>
              </c:pt>
              <c:pt idx="3216">
                <c:v>125.28583999999998</c:v>
              </c:pt>
              <c:pt idx="3217">
                <c:v>125.28415000000001</c:v>
              </c:pt>
              <c:pt idx="3218">
                <c:v>125.33754</c:v>
              </c:pt>
              <c:pt idx="3219">
                <c:v>125.31683</c:v>
              </c:pt>
              <c:pt idx="3220">
                <c:v>125.34563</c:v>
              </c:pt>
              <c:pt idx="3221">
                <c:v>125.26667</c:v>
              </c:pt>
              <c:pt idx="3222">
                <c:v>125.33691</c:v>
              </c:pt>
              <c:pt idx="3223">
                <c:v>125.32069</c:v>
              </c:pt>
              <c:pt idx="3224">
                <c:v>125.32506999999998</c:v>
              </c:pt>
              <c:pt idx="3225">
                <c:v>125.31932</c:v>
              </c:pt>
              <c:pt idx="3226">
                <c:v>125.30009</c:v>
              </c:pt>
              <c:pt idx="3227">
                <c:v>125.39161000000001</c:v>
              </c:pt>
              <c:pt idx="3228">
                <c:v>125.34792000000002</c:v>
              </c:pt>
              <c:pt idx="3229">
                <c:v>125.34869</c:v>
              </c:pt>
              <c:pt idx="3230">
                <c:v>125.31462000000003</c:v>
              </c:pt>
              <c:pt idx="3231">
                <c:v>125.34422000000004</c:v>
              </c:pt>
              <c:pt idx="3232">
                <c:v>125.35162000000001</c:v>
              </c:pt>
              <c:pt idx="3233">
                <c:v>125.37560000000001</c:v>
              </c:pt>
              <c:pt idx="3234">
                <c:v>125.38261</c:v>
              </c:pt>
              <c:pt idx="3235">
                <c:v>125.32996</c:v>
              </c:pt>
              <c:pt idx="3236">
                <c:v>125.39471</c:v>
              </c:pt>
              <c:pt idx="3237">
                <c:v>125.36662000000001</c:v>
              </c:pt>
              <c:pt idx="3238">
                <c:v>125.37136</c:v>
              </c:pt>
              <c:pt idx="3239">
                <c:v>125.34762000000003</c:v>
              </c:pt>
              <c:pt idx="3240">
                <c:v>125.35159</c:v>
              </c:pt>
              <c:pt idx="3241">
                <c:v>125.41184000000001</c:v>
              </c:pt>
              <c:pt idx="3242">
                <c:v>125.37940999999998</c:v>
              </c:pt>
              <c:pt idx="3243">
                <c:v>125.43738999999999</c:v>
              </c:pt>
              <c:pt idx="3244">
                <c:v>125.35406</c:v>
              </c:pt>
              <c:pt idx="3245">
                <c:v>125.40107</c:v>
              </c:pt>
              <c:pt idx="3246">
                <c:v>125.39995</c:v>
              </c:pt>
              <c:pt idx="3247">
                <c:v>125.38757</c:v>
              </c:pt>
              <c:pt idx="3248">
                <c:v>125.38863000000001</c:v>
              </c:pt>
              <c:pt idx="3249">
                <c:v>125.39491000000001</c:v>
              </c:pt>
              <c:pt idx="3250">
                <c:v>125.44804999999999</c:v>
              </c:pt>
              <c:pt idx="3251">
                <c:v>125.39613</c:v>
              </c:pt>
              <c:pt idx="3252">
                <c:v>125.45865999999999</c:v>
              </c:pt>
              <c:pt idx="3253">
                <c:v>125.37799</c:v>
              </c:pt>
              <c:pt idx="3254">
                <c:v>125.39866000000002</c:v>
              </c:pt>
              <c:pt idx="3255">
                <c:v>125.43805</c:v>
              </c:pt>
              <c:pt idx="3256">
                <c:v>125.42455000000001</c:v>
              </c:pt>
              <c:pt idx="3257">
                <c:v>125.44203</c:v>
              </c:pt>
              <c:pt idx="3258">
                <c:v>125.41148000000001</c:v>
              </c:pt>
              <c:pt idx="3259">
                <c:v>125.47569</c:v>
              </c:pt>
              <c:pt idx="3260">
                <c:v>125.43132000000001</c:v>
              </c:pt>
              <c:pt idx="3261">
                <c:v>125.44559000000001</c:v>
              </c:pt>
              <c:pt idx="3262">
                <c:v>125.41413000000001</c:v>
              </c:pt>
              <c:pt idx="3263">
                <c:v>125.45054</c:v>
              </c:pt>
              <c:pt idx="3264">
                <c:v>125.45542</c:v>
              </c:pt>
              <c:pt idx="3265">
                <c:v>125.44344000000001</c:v>
              </c:pt>
              <c:pt idx="3266">
                <c:v>125.49984000000002</c:v>
              </c:pt>
              <c:pt idx="3267">
                <c:v>125.43742000000002</c:v>
              </c:pt>
              <c:pt idx="3268">
                <c:v>125.49017000000002</c:v>
              </c:pt>
              <c:pt idx="3269">
                <c:v>125.43983</c:v>
              </c:pt>
              <c:pt idx="3270">
                <c:v>125.50156000000001</c:v>
              </c:pt>
              <c:pt idx="3271">
                <c:v>125.45386999999999</c:v>
              </c:pt>
              <c:pt idx="3272">
                <c:v>125.44704000000002</c:v>
              </c:pt>
              <c:pt idx="3273">
                <c:v>125.54554</c:v>
              </c:pt>
              <c:pt idx="3274">
                <c:v>125.47545</c:v>
              </c:pt>
              <c:pt idx="3275">
                <c:v>125.51051000000001</c:v>
              </c:pt>
              <c:pt idx="3276">
                <c:v>125.46996000000001</c:v>
              </c:pt>
              <c:pt idx="3277">
                <c:v>125.51169000000002</c:v>
              </c:pt>
              <c:pt idx="3278">
                <c:v>125.48013</c:v>
              </c:pt>
              <c:pt idx="3279">
                <c:v>125.52366000000002</c:v>
              </c:pt>
              <c:pt idx="3280">
                <c:v>125.51284</c:v>
              </c:pt>
              <c:pt idx="3281">
                <c:v>125.48586</c:v>
              </c:pt>
              <c:pt idx="3282">
                <c:v>125.56782000000001</c:v>
              </c:pt>
              <c:pt idx="3283">
                <c:v>125.50790000000002</c:v>
              </c:pt>
              <c:pt idx="3284">
                <c:v>125.53471999999999</c:v>
              </c:pt>
              <c:pt idx="3285">
                <c:v>125.48197999999999</c:v>
              </c:pt>
              <c:pt idx="3286">
                <c:v>125.52239999999999</c:v>
              </c:pt>
              <c:pt idx="3287">
                <c:v>125.54886999999999</c:v>
              </c:pt>
              <c:pt idx="3288">
                <c:v>125.53117</c:v>
              </c:pt>
              <c:pt idx="3289">
                <c:v>125.57447000000001</c:v>
              </c:pt>
              <c:pt idx="3290">
                <c:v>125.50877999999999</c:v>
              </c:pt>
              <c:pt idx="3291">
                <c:v>125.59496000000001</c:v>
              </c:pt>
              <c:pt idx="3292">
                <c:v>125.52965</c:v>
              </c:pt>
              <c:pt idx="3293">
                <c:v>125.53429000000001</c:v>
              </c:pt>
              <c:pt idx="3294">
                <c:v>125.51450000000001</c:v>
              </c:pt>
              <c:pt idx="3295">
                <c:v>125.54092000000001</c:v>
              </c:pt>
              <c:pt idx="3296">
                <c:v>125.59146000000001</c:v>
              </c:pt>
              <c:pt idx="3297">
                <c:v>125.55664</c:v>
              </c:pt>
              <c:pt idx="3298">
                <c:v>125.60172999999999</c:v>
              </c:pt>
              <c:pt idx="3299">
                <c:v>125.52795</c:v>
              </c:pt>
              <c:pt idx="3300">
                <c:v>125.57916</c:v>
              </c:pt>
              <c:pt idx="3301">
                <c:v>125.56225000000002</c:v>
              </c:pt>
              <c:pt idx="3302">
                <c:v>125.56276</c:v>
              </c:pt>
              <c:pt idx="3303">
                <c:v>125.57917999999998</c:v>
              </c:pt>
              <c:pt idx="3304">
                <c:v>125.55494</c:v>
              </c:pt>
              <c:pt idx="3305">
                <c:v>125.61676999999999</c:v>
              </c:pt>
              <c:pt idx="3306">
                <c:v>125.58857999999998</c:v>
              </c:pt>
              <c:pt idx="3307">
                <c:v>125.59286</c:v>
              </c:pt>
              <c:pt idx="3308">
                <c:v>125.55425000000001</c:v>
              </c:pt>
              <c:pt idx="3309">
                <c:v>125.58722000000002</c:v>
              </c:pt>
              <c:pt idx="3310">
                <c:v>125.61936999999999</c:v>
              </c:pt>
              <c:pt idx="3311">
                <c:v>125.59069000000001</c:v>
              </c:pt>
              <c:pt idx="3312">
                <c:v>125.64048</c:v>
              </c:pt>
              <c:pt idx="3313">
                <c:v>125.57598999999999</c:v>
              </c:pt>
              <c:pt idx="3314">
                <c:v>125.63831999999998</c:v>
              </c:pt>
              <c:pt idx="3315">
                <c:v>125.59591</c:v>
              </c:pt>
              <c:pt idx="3316">
                <c:v>125.64588999999998</c:v>
              </c:pt>
              <c:pt idx="3317">
                <c:v>125.58683000000001</c:v>
              </c:pt>
              <c:pt idx="3318">
                <c:v>125.60981</c:v>
              </c:pt>
              <c:pt idx="3319">
                <c:v>125.66847999999999</c:v>
              </c:pt>
              <c:pt idx="3320">
                <c:v>125.63176999999999</c:v>
              </c:pt>
              <c:pt idx="3321">
                <c:v>125.67915000000001</c:v>
              </c:pt>
              <c:pt idx="3322">
                <c:v>125.59951000000001</c:v>
              </c:pt>
              <c:pt idx="3323">
                <c:v>125.63356</c:v>
              </c:pt>
              <c:pt idx="3324">
                <c:v>125.66482000000002</c:v>
              </c:pt>
              <c:pt idx="3325">
                <c:v>125.64117</c:v>
              </c:pt>
              <c:pt idx="3326">
                <c:v>125.66540000000001</c:v>
              </c:pt>
              <c:pt idx="3327">
                <c:v>125.63616</c:v>
              </c:pt>
              <c:pt idx="3328">
                <c:v>125.71754000000001</c:v>
              </c:pt>
              <c:pt idx="3329">
                <c:v>125.65457000000001</c:v>
              </c:pt>
              <c:pt idx="3330">
                <c:v>125.68428</c:v>
              </c:pt>
              <c:pt idx="3331">
                <c:v>125.65049999999998</c:v>
              </c:pt>
              <c:pt idx="3332">
                <c:v>125.65215999999998</c:v>
              </c:pt>
              <c:pt idx="3333">
                <c:v>125.69401999999999</c:v>
              </c:pt>
              <c:pt idx="3334">
                <c:v>125.67297999999998</c:v>
              </c:pt>
              <c:pt idx="3335">
                <c:v>125.71060000000001</c:v>
              </c:pt>
              <c:pt idx="3336">
                <c:v>125.65446</c:v>
              </c:pt>
              <c:pt idx="3337">
                <c:v>125.73281</c:v>
              </c:pt>
              <c:pt idx="3338">
                <c:v>125.68616</c:v>
              </c:pt>
              <c:pt idx="3339">
                <c:v>125.73334</c:v>
              </c:pt>
              <c:pt idx="3340">
                <c:v>125.66137000000001</c:v>
              </c:pt>
              <c:pt idx="3341">
                <c:v>125.68134000000001</c:v>
              </c:pt>
              <c:pt idx="3342">
                <c:v>125.75667</c:v>
              </c:pt>
              <c:pt idx="3343">
                <c:v>125.69968</c:v>
              </c:pt>
              <c:pt idx="3344">
                <c:v>125.74290000000002</c:v>
              </c:pt>
              <c:pt idx="3345">
                <c:v>125.68387999999999</c:v>
              </c:pt>
              <c:pt idx="3346">
                <c:v>125.72474</c:v>
              </c:pt>
              <c:pt idx="3347">
                <c:v>125.69955</c:v>
              </c:pt>
              <c:pt idx="3348">
                <c:v>125.72082</c:v>
              </c:pt>
              <c:pt idx="3349">
                <c:v>125.74863999999999</c:v>
              </c:pt>
              <c:pt idx="3350">
                <c:v>125.68526</c:v>
              </c:pt>
              <c:pt idx="3351">
                <c:v>125.77603000000001</c:v>
              </c:pt>
              <c:pt idx="3352">
                <c:v>125.72261</c:v>
              </c:pt>
              <c:pt idx="3353">
                <c:v>125.74646000000001</c:v>
              </c:pt>
              <c:pt idx="3354">
                <c:v>125.70314999999999</c:v>
              </c:pt>
              <c:pt idx="3355">
                <c:v>125.74149000000001</c:v>
              </c:pt>
              <c:pt idx="3356">
                <c:v>125.74169000000003</c:v>
              </c:pt>
              <c:pt idx="3357">
                <c:v>125.74657000000002</c:v>
              </c:pt>
              <c:pt idx="3358">
                <c:v>125.77479</c:v>
              </c:pt>
              <c:pt idx="3359">
                <c:v>125.73898</c:v>
              </c:pt>
              <c:pt idx="3360">
                <c:v>125.7938</c:v>
              </c:pt>
              <c:pt idx="3361">
                <c:v>125.72332</c:v>
              </c:pt>
              <c:pt idx="3362">
                <c:v>125.78568</c:v>
              </c:pt>
              <c:pt idx="3363">
                <c:v>125.71726000000002</c:v>
              </c:pt>
              <c:pt idx="3364">
                <c:v>125.77723</c:v>
              </c:pt>
              <c:pt idx="3365">
                <c:v>125.77609</c:v>
              </c:pt>
              <c:pt idx="3366">
                <c:v>125.78375</c:v>
              </c:pt>
              <c:pt idx="3367">
                <c:v>125.80580999999998</c:v>
              </c:pt>
              <c:pt idx="3368">
                <c:v>125.74171000000001</c:v>
              </c:pt>
              <c:pt idx="3369">
                <c:v>125.81581</c:v>
              </c:pt>
              <c:pt idx="3370">
                <c:v>125.76645000000002</c:v>
              </c:pt>
              <c:pt idx="3371">
                <c:v>125.78</c:v>
              </c:pt>
              <c:pt idx="3372">
                <c:v>125.77684000000001</c:v>
              </c:pt>
              <c:pt idx="3373">
                <c:v>125.77319</c:v>
              </c:pt>
              <c:pt idx="3374">
                <c:v>125.82758</c:v>
              </c:pt>
              <c:pt idx="3375">
                <c:v>125.79462000000001</c:v>
              </c:pt>
              <c:pt idx="3376">
                <c:v>125.83186000000002</c:v>
              </c:pt>
              <c:pt idx="3377">
                <c:v>125.75400999999999</c:v>
              </c:pt>
              <c:pt idx="3378">
                <c:v>125.83335</c:v>
              </c:pt>
              <c:pt idx="3379">
                <c:v>125.81062000000001</c:v>
              </c:pt>
              <c:pt idx="3380">
                <c:v>125.80968</c:v>
              </c:pt>
              <c:pt idx="3381">
                <c:v>125.82852999999999</c:v>
              </c:pt>
              <c:pt idx="3382">
                <c:v>125.80323</c:v>
              </c:pt>
              <c:pt idx="3383">
                <c:v>125.86127999999999</c:v>
              </c:pt>
              <c:pt idx="3384">
                <c:v>125.81050999999999</c:v>
              </c:pt>
              <c:pt idx="3385">
                <c:v>125.85032999999999</c:v>
              </c:pt>
              <c:pt idx="3386">
                <c:v>125.77436999999999</c:v>
              </c:pt>
              <c:pt idx="3387">
                <c:v>125.83923</c:v>
              </c:pt>
              <c:pt idx="3388">
                <c:v>125.87043999999999</c:v>
              </c:pt>
              <c:pt idx="3389">
                <c:v>125.82453</c:v>
              </c:pt>
              <c:pt idx="3390">
                <c:v>125.8514</c:v>
              </c:pt>
              <c:pt idx="3391">
                <c:v>125.81927</c:v>
              </c:pt>
              <c:pt idx="3392">
                <c:v>125.86541</c:v>
              </c:pt>
              <c:pt idx="3393">
                <c:v>125.83276999999998</c:v>
              </c:pt>
              <c:pt idx="3394">
                <c:v>125.86391</c:v>
              </c:pt>
              <c:pt idx="3395">
                <c:v>125.82769</c:v>
              </c:pt>
              <c:pt idx="3396">
                <c:v>125.82335999999998</c:v>
              </c:pt>
              <c:pt idx="3397">
                <c:v>125.90621000000002</c:v>
              </c:pt>
              <c:pt idx="3398">
                <c:v>125.82362999999999</c:v>
              </c:pt>
              <c:pt idx="3399">
                <c:v>125.89476000000002</c:v>
              </c:pt>
              <c:pt idx="3400">
                <c:v>125.82329999999999</c:v>
              </c:pt>
              <c:pt idx="3401">
                <c:v>125.85783000000001</c:v>
              </c:pt>
              <c:pt idx="3402">
                <c:v>125.87958999999998</c:v>
              </c:pt>
              <c:pt idx="3403">
                <c:v>125.87645000000001</c:v>
              </c:pt>
              <c:pt idx="3404">
                <c:v>125.86256</c:v>
              </c:pt>
              <c:pt idx="3405">
                <c:v>125.86332</c:v>
              </c:pt>
              <c:pt idx="3406">
                <c:v>125.92119000000001</c:v>
              </c:pt>
              <c:pt idx="3407">
                <c:v>125.86095</c:v>
              </c:pt>
              <c:pt idx="3408">
                <c:v>125.89349</c:v>
              </c:pt>
              <c:pt idx="3409">
                <c:v>125.85646</c:v>
              </c:pt>
              <c:pt idx="3410">
                <c:v>125.86444</c:v>
              </c:pt>
              <c:pt idx="3411">
                <c:v>125.93223</c:v>
              </c:pt>
              <c:pt idx="3412">
                <c:v>125.90762000000001</c:v>
              </c:pt>
              <c:pt idx="3413">
                <c:v>125.92719000000001</c:v>
              </c:pt>
              <c:pt idx="3414">
                <c:v>125.86854</c:v>
              </c:pt>
              <c:pt idx="3415">
                <c:v>125.94597</c:v>
              </c:pt>
              <c:pt idx="3416">
                <c:v>125.88274999999999</c:v>
              </c:pt>
              <c:pt idx="3417">
                <c:v>125.92571</c:v>
              </c:pt>
              <c:pt idx="3418">
                <c:v>125.88296999999999</c:v>
              </c:pt>
              <c:pt idx="3419">
                <c:v>125.87954999999998</c:v>
              </c:pt>
              <c:pt idx="3420">
                <c:v>125.97271000000001</c:v>
              </c:pt>
              <c:pt idx="3421">
                <c:v>125.91512000000002</c:v>
              </c:pt>
              <c:pt idx="3422">
                <c:v>125.93967000000002</c:v>
              </c:pt>
              <c:pt idx="3423">
                <c:v>125.89</c:v>
              </c:pt>
              <c:pt idx="3424">
                <c:v>125.93079</c:v>
              </c:pt>
              <c:pt idx="3425">
                <c:v>125.93034</c:v>
              </c:pt>
              <c:pt idx="3426">
                <c:v>125.91761000000002</c:v>
              </c:pt>
              <c:pt idx="3427">
                <c:v>125.95734</c:v>
              </c:pt>
              <c:pt idx="3428">
                <c:v>125.89697</c:v>
              </c:pt>
              <c:pt idx="3429">
                <c:v>125.97917</c:v>
              </c:pt>
              <c:pt idx="3430">
                <c:v>125.9397</c:v>
              </c:pt>
              <c:pt idx="3431">
                <c:v>125.95571</c:v>
              </c:pt>
              <c:pt idx="3432">
                <c:v>125.92931</c:v>
              </c:pt>
              <c:pt idx="3433">
                <c:v>125.9393</c:v>
              </c:pt>
              <c:pt idx="3434">
                <c:v>125.97019</c:v>
              </c:pt>
              <c:pt idx="3435">
                <c:v>125.95224</c:v>
              </c:pt>
              <c:pt idx="3436">
                <c:v>125.98832</c:v>
              </c:pt>
              <c:pt idx="3437">
                <c:v>125.90814</c:v>
              </c:pt>
              <c:pt idx="3438">
                <c:v>126.00072</c:v>
              </c:pt>
              <c:pt idx="3439">
                <c:v>125.95887999999998</c:v>
              </c:pt>
              <c:pt idx="3440">
                <c:v>125.97280000000001</c:v>
              </c:pt>
              <c:pt idx="3441">
                <c:v>125.93433</c:v>
              </c:pt>
              <c:pt idx="3442">
                <c:v>125.96686000000001</c:v>
              </c:pt>
              <c:pt idx="3443">
                <c:v>125.99110000000002</c:v>
              </c:pt>
              <c:pt idx="3444">
                <c:v>125.96426000000002</c:v>
              </c:pt>
              <c:pt idx="3445">
                <c:v>126.03572</c:v>
              </c:pt>
              <c:pt idx="3446">
                <c:v>125.92446000000001</c:v>
              </c:pt>
              <c:pt idx="3447">
                <c:v>125.97369999999999</c:v>
              </c:pt>
              <c:pt idx="3448">
                <c:v>125.99333</c:v>
              </c:pt>
              <c:pt idx="3449">
                <c:v>125.98335</c:v>
              </c:pt>
              <c:pt idx="3450">
                <c:v>125.98790000000001</c:v>
              </c:pt>
              <c:pt idx="3451">
                <c:v>125.98622000000002</c:v>
              </c:pt>
              <c:pt idx="3452">
                <c:v>126.04929000000001</c:v>
              </c:pt>
              <c:pt idx="3453">
                <c:v>125.97964</c:v>
              </c:pt>
              <c:pt idx="3454">
                <c:v>126.0274</c:v>
              </c:pt>
              <c:pt idx="3455">
                <c:v>125.96749000000001</c:v>
              </c:pt>
              <c:pt idx="3456">
                <c:v>126.0021</c:v>
              </c:pt>
              <c:pt idx="3457">
                <c:v>126.00375</c:v>
              </c:pt>
              <c:pt idx="3458">
                <c:v>126.01421000000003</c:v>
              </c:pt>
              <c:pt idx="3459">
                <c:v>126.04243</c:v>
              </c:pt>
              <c:pt idx="3460">
                <c:v>125.98235</c:v>
              </c:pt>
              <c:pt idx="3461">
                <c:v>126.04903</c:v>
              </c:pt>
              <c:pt idx="3462">
                <c:v>125.98746000000001</c:v>
              </c:pt>
              <c:pt idx="3463">
                <c:v>126.02409</c:v>
              </c:pt>
              <c:pt idx="3464">
                <c:v>125.99381000000001</c:v>
              </c:pt>
              <c:pt idx="3465">
                <c:v>126.00717</c:v>
              </c:pt>
              <c:pt idx="3466">
                <c:v>126.05793</c:v>
              </c:pt>
              <c:pt idx="3467">
                <c:v>126.03382000000002</c:v>
              </c:pt>
              <c:pt idx="3468">
                <c:v>126.07007999999999</c:v>
              </c:pt>
              <c:pt idx="3469">
                <c:v>125.99529000000001</c:v>
              </c:pt>
              <c:pt idx="3470">
                <c:v>126.07336999999998</c:v>
              </c:pt>
              <c:pt idx="3471">
                <c:v>126.03010999999999</c:v>
              </c:pt>
              <c:pt idx="3472">
                <c:v>126.03231</c:v>
              </c:pt>
              <c:pt idx="3473">
                <c:v>126.03876999999999</c:v>
              </c:pt>
              <c:pt idx="3474">
                <c:v>126.04636000000002</c:v>
              </c:pt>
              <c:pt idx="3475">
                <c:v>126.08861</c:v>
              </c:pt>
              <c:pt idx="3476">
                <c:v>126.04086000000001</c:v>
              </c:pt>
              <c:pt idx="3477">
                <c:v>126.08492000000001</c:v>
              </c:pt>
              <c:pt idx="3478">
                <c:v>126.04217</c:v>
              </c:pt>
              <c:pt idx="3479">
                <c:v>126.05264</c:v>
              </c:pt>
              <c:pt idx="3480">
                <c:v>126.08841</c:v>
              </c:pt>
              <c:pt idx="3481">
                <c:v>126.07032999999998</c:v>
              </c:pt>
              <c:pt idx="3482">
                <c:v>126.06331</c:v>
              </c:pt>
              <c:pt idx="3483">
                <c:v>126.05091</c:v>
              </c:pt>
              <c:pt idx="3484">
                <c:v>126.15009999999998</c:v>
              </c:pt>
              <c:pt idx="3485">
                <c:v>126.05244999999998</c:v>
              </c:pt>
              <c:pt idx="3486">
                <c:v>126.10046</c:v>
              </c:pt>
              <c:pt idx="3487">
                <c:v>126.06034</c:v>
              </c:pt>
              <c:pt idx="3488">
                <c:v>126.08880000000001</c:v>
              </c:pt>
              <c:pt idx="3489">
                <c:v>126.11873999999999</c:v>
              </c:pt>
              <c:pt idx="3490">
                <c:v>126.11703</c:v>
              </c:pt>
              <c:pt idx="3491">
                <c:v>126.13069999999999</c:v>
              </c:pt>
              <c:pt idx="3492">
                <c:v>126.05228</c:v>
              </c:pt>
              <c:pt idx="3493">
                <c:v>126.12829999999998</c:v>
              </c:pt>
              <c:pt idx="3494">
                <c:v>126.08859</c:v>
              </c:pt>
              <c:pt idx="3495">
                <c:v>126.09751000000001</c:v>
              </c:pt>
              <c:pt idx="3496">
                <c:v>126.09595</c:v>
              </c:pt>
              <c:pt idx="3497">
                <c:v>126.08526999999999</c:v>
              </c:pt>
              <c:pt idx="3498">
                <c:v>126.18152000000002</c:v>
              </c:pt>
              <c:pt idx="3499">
                <c:v>126.1306</c:v>
              </c:pt>
              <c:pt idx="3500">
                <c:v>126.1448</c:v>
              </c:pt>
              <c:pt idx="3501">
                <c:v>126.06762000000003</c:v>
              </c:pt>
              <c:pt idx="3502">
                <c:v>126.1232</c:v>
              </c:pt>
              <c:pt idx="3503">
                <c:v>126.13035000000001</c:v>
              </c:pt>
              <c:pt idx="3504">
                <c:v>126.11689</c:v>
              </c:pt>
              <c:pt idx="3505">
                <c:v>126.16228</c:v>
              </c:pt>
              <c:pt idx="3506">
                <c:v>126.11028</c:v>
              </c:pt>
              <c:pt idx="3507">
                <c:v>126.19202</c:v>
              </c:pt>
              <c:pt idx="3508">
                <c:v>126.16016</c:v>
              </c:pt>
              <c:pt idx="3509">
                <c:v>126.16392</c:v>
              </c:pt>
              <c:pt idx="3510">
                <c:v>126.10563999999998</c:v>
              </c:pt>
              <c:pt idx="3511">
                <c:v>126.15615</c:v>
              </c:pt>
              <c:pt idx="3512">
                <c:v>126.16869</c:v>
              </c:pt>
              <c:pt idx="3513">
                <c:v>126.1464</c:v>
              </c:pt>
              <c:pt idx="3514">
                <c:v>126.19591</c:v>
              </c:pt>
              <c:pt idx="3515">
                <c:v>126.10439</c:v>
              </c:pt>
              <c:pt idx="3516">
                <c:v>126.18629999999999</c:v>
              </c:pt>
              <c:pt idx="3517">
                <c:v>126.17384999999999</c:v>
              </c:pt>
              <c:pt idx="3518">
                <c:v>126.16849999999998</c:v>
              </c:pt>
              <c:pt idx="3519">
                <c:v>126.14975</c:v>
              </c:pt>
              <c:pt idx="3520">
                <c:v>126.16370000000001</c:v>
              </c:pt>
              <c:pt idx="3521">
                <c:v>126.23505</c:v>
              </c:pt>
              <c:pt idx="3522">
                <c:v>126.18304000000001</c:v>
              </c:pt>
              <c:pt idx="3523">
                <c:v>126.22163999999999</c:v>
              </c:pt>
              <c:pt idx="3524">
                <c:v>126.14655</c:v>
              </c:pt>
              <c:pt idx="3525">
                <c:v>126.15549999999999</c:v>
              </c:pt>
              <c:pt idx="3526">
                <c:v>126.20816000000002</c:v>
              </c:pt>
              <c:pt idx="3527">
                <c:v>126.18761000000002</c:v>
              </c:pt>
              <c:pt idx="3528">
                <c:v>126.21052000000002</c:v>
              </c:pt>
              <c:pt idx="3529">
                <c:v>126.16502999999999</c:v>
              </c:pt>
              <c:pt idx="3530">
                <c:v>126.25086</c:v>
              </c:pt>
              <c:pt idx="3531">
                <c:v>126.19499999999999</c:v>
              </c:pt>
              <c:pt idx="3532">
                <c:v>126.22347000000001</c:v>
              </c:pt>
              <c:pt idx="3533">
                <c:v>126.15875999999999</c:v>
              </c:pt>
              <c:pt idx="3534">
                <c:v>126.17796999999999</c:v>
              </c:pt>
              <c:pt idx="3535">
                <c:v>126.22105999999999</c:v>
              </c:pt>
              <c:pt idx="3536">
                <c:v>126.22299</c:v>
              </c:pt>
              <c:pt idx="3537">
                <c:v>126.24903</c:v>
              </c:pt>
              <c:pt idx="3538">
                <c:v>126.17758000000001</c:v>
              </c:pt>
              <c:pt idx="3539">
                <c:v>126.24623000000001</c:v>
              </c:pt>
              <c:pt idx="3540">
                <c:v>126.20385</c:v>
              </c:pt>
              <c:pt idx="3541">
                <c:v>126.23412000000002</c:v>
              </c:pt>
              <c:pt idx="3542">
                <c:v>126.21338</c:v>
              </c:pt>
              <c:pt idx="3543">
                <c:v>126.20763000000001</c:v>
              </c:pt>
              <c:pt idx="3544">
                <c:v>126.2747</c:v>
              </c:pt>
              <c:pt idx="3545">
                <c:v>126.21646000000001</c:v>
              </c:pt>
              <c:pt idx="3546">
                <c:v>126.27377999999999</c:v>
              </c:pt>
              <c:pt idx="3547">
                <c:v>126.20783</c:v>
              </c:pt>
              <c:pt idx="3548">
                <c:v>126.23647</c:v>
              </c:pt>
              <c:pt idx="3549">
                <c:v>126.22533999999999</c:v>
              </c:pt>
              <c:pt idx="3550">
                <c:v>126.23430999999999</c:v>
              </c:pt>
              <c:pt idx="3551">
                <c:v>126.25145999999999</c:v>
              </c:pt>
              <c:pt idx="3552">
                <c:v>126.24548</c:v>
              </c:pt>
              <c:pt idx="3553">
                <c:v>126.31355000000002</c:v>
              </c:pt>
              <c:pt idx="3554">
                <c:v>126.24088999999999</c:v>
              </c:pt>
              <c:pt idx="3555">
                <c:v>126.27736999999999</c:v>
              </c:pt>
              <c:pt idx="3556">
                <c:v>126.21423000000001</c:v>
              </c:pt>
              <c:pt idx="3557">
                <c:v>126.2561</c:v>
              </c:pt>
              <c:pt idx="3558">
                <c:v>126.25161000000001</c:v>
              </c:pt>
              <c:pt idx="3559">
                <c:v>126.28261999999999</c:v>
              </c:pt>
              <c:pt idx="3560">
                <c:v>126.28801</c:v>
              </c:pt>
              <c:pt idx="3561">
                <c:v>126.22226000000002</c:v>
              </c:pt>
              <c:pt idx="3562">
                <c:v>126.31576</c:v>
              </c:pt>
              <c:pt idx="3563">
                <c:v>126.26249</c:v>
              </c:pt>
              <c:pt idx="3564">
                <c:v>126.2903</c:v>
              </c:pt>
              <c:pt idx="3565">
                <c:v>126.24985000000001</c:v>
              </c:pt>
              <c:pt idx="3566">
                <c:v>126.27694</c:v>
              </c:pt>
              <c:pt idx="3567">
                <c:v>126.31889</c:v>
              </c:pt>
              <c:pt idx="3568">
                <c:v>126.26836999999999</c:v>
              </c:pt>
              <c:pt idx="3569">
                <c:v>126.31358</c:v>
              </c:pt>
              <c:pt idx="3570">
                <c:v>126.25447</c:v>
              </c:pt>
              <c:pt idx="3571">
                <c:v>126.32073999999999</c:v>
              </c:pt>
              <c:pt idx="3572">
                <c:v>126.27366000000002</c:v>
              </c:pt>
              <c:pt idx="3573">
                <c:v>126.30101000000002</c:v>
              </c:pt>
              <c:pt idx="3574">
                <c:v>126.30029999999999</c:v>
              </c:pt>
              <c:pt idx="3575">
                <c:v>126.27397000000001</c:v>
              </c:pt>
              <c:pt idx="3576">
                <c:v>126.35104</c:v>
              </c:pt>
              <c:pt idx="3577">
                <c:v>126.30701000000002</c:v>
              </c:pt>
              <c:pt idx="3578">
                <c:v>126.32829999999998</c:v>
              </c:pt>
              <c:pt idx="3579">
                <c:v>126.26295</c:v>
              </c:pt>
              <c:pt idx="3580">
                <c:v>126.33926000000001</c:v>
              </c:pt>
              <c:pt idx="3581">
                <c:v>126.33253000000001</c:v>
              </c:pt>
              <c:pt idx="3582">
                <c:v>126.32855000000001</c:v>
              </c:pt>
              <c:pt idx="3583">
                <c:v>126.34489000000002</c:v>
              </c:pt>
              <c:pt idx="3584">
                <c:v>126.32369</c:v>
              </c:pt>
              <c:pt idx="3585">
                <c:v>126.36703</c:v>
              </c:pt>
              <c:pt idx="3586">
                <c:v>126.31534000000001</c:v>
              </c:pt>
              <c:pt idx="3587">
                <c:v>126.33176</c:v>
              </c:pt>
              <c:pt idx="3588">
                <c:v>126.28999</c:v>
              </c:pt>
              <c:pt idx="3589">
                <c:v>126.32731</c:v>
              </c:pt>
              <c:pt idx="3590">
                <c:v>126.35661</c:v>
              </c:pt>
              <c:pt idx="3591">
                <c:v>126.32823999999998</c:v>
              </c:pt>
              <c:pt idx="3592">
                <c:v>126.38206999999998</c:v>
              </c:pt>
              <c:pt idx="3593">
                <c:v>126.3098</c:v>
              </c:pt>
              <c:pt idx="3594">
                <c:v>126.35212999999999</c:v>
              </c:pt>
              <c:pt idx="3595">
                <c:v>126.36356000000002</c:v>
              </c:pt>
              <c:pt idx="3596">
                <c:v>126.34075</c:v>
              </c:pt>
              <c:pt idx="3597">
                <c:v>126.3373</c:v>
              </c:pt>
              <c:pt idx="3598">
                <c:v>126.33523</c:v>
              </c:pt>
              <c:pt idx="3599">
                <c:v>126.41779000000001</c:v>
              </c:pt>
              <c:pt idx="3600">
                <c:v>126.33529999999999</c:v>
              </c:pt>
              <c:pt idx="3601">
                <c:v>126.38581000000001</c:v>
              </c:pt>
              <c:pt idx="3602">
                <c:v>126.33077999999999</c:v>
              </c:pt>
              <c:pt idx="3603">
                <c:v>126.34979</c:v>
              </c:pt>
              <c:pt idx="3604">
                <c:v>126.38276999999998</c:v>
              </c:pt>
              <c:pt idx="3605">
                <c:v>126.37826</c:v>
              </c:pt>
              <c:pt idx="3606">
                <c:v>126.38661</c:v>
              </c:pt>
              <c:pt idx="3607">
                <c:v>126.35711000000002</c:v>
              </c:pt>
              <c:pt idx="3608">
                <c:v>126.40765000000002</c:v>
              </c:pt>
              <c:pt idx="3609">
                <c:v>126.36646</c:v>
              </c:pt>
              <c:pt idx="3610">
                <c:v>126.39367</c:v>
              </c:pt>
              <c:pt idx="3611">
                <c:v>126.33768000000002</c:v>
              </c:pt>
              <c:pt idx="3612">
                <c:v>126.35357999999998</c:v>
              </c:pt>
              <c:pt idx="3613">
                <c:v>126.44231000000002</c:v>
              </c:pt>
              <c:pt idx="3614">
                <c:v>126.37597999999998</c:v>
              </c:pt>
              <c:pt idx="3615">
                <c:v>126.41374999999999</c:v>
              </c:pt>
              <c:pt idx="3616">
                <c:v>126.34907</c:v>
              </c:pt>
              <c:pt idx="3617">
                <c:v>126.42166000000002</c:v>
              </c:pt>
              <c:pt idx="3618">
                <c:v>126.39018</c:v>
              </c:pt>
              <c:pt idx="3619">
                <c:v>126.39942000000002</c:v>
              </c:pt>
              <c:pt idx="3620">
                <c:v>126.42018</c:v>
              </c:pt>
              <c:pt idx="3621">
                <c:v>126.36745999999999</c:v>
              </c:pt>
              <c:pt idx="3622">
                <c:v>126.45309</c:v>
              </c:pt>
              <c:pt idx="3623">
                <c:v>126.40916000000001</c:v>
              </c:pt>
              <c:pt idx="3624">
                <c:v>126.43414000000001</c:v>
              </c:pt>
              <c:pt idx="3625">
                <c:v>126.37114</c:v>
              </c:pt>
              <c:pt idx="3626">
                <c:v>126.41498000000001</c:v>
              </c:pt>
              <c:pt idx="3627">
                <c:v>126.41135000000001</c:v>
              </c:pt>
              <c:pt idx="3628">
                <c:v>126.43365000000001</c:v>
              </c:pt>
              <c:pt idx="3629">
                <c:v>126.44604000000001</c:v>
              </c:pt>
              <c:pt idx="3630">
                <c:v>126.37679999999999</c:v>
              </c:pt>
              <c:pt idx="3631">
                <c:v>126.47816</c:v>
              </c:pt>
              <c:pt idx="3632">
                <c:v>126.40357</c:v>
              </c:pt>
              <c:pt idx="3633">
                <c:v>126.43971999999999</c:v>
              </c:pt>
              <c:pt idx="3634">
                <c:v>126.3909</c:v>
              </c:pt>
              <c:pt idx="3635">
                <c:v>126.43117000000001</c:v>
              </c:pt>
              <c:pt idx="3636">
                <c:v>126.44070000000002</c:v>
              </c:pt>
              <c:pt idx="3637">
                <c:v>126.42876</c:v>
              </c:pt>
              <c:pt idx="3638">
                <c:v>126.49791000000002</c:v>
              </c:pt>
              <c:pt idx="3639">
                <c:v>126.39549</c:v>
              </c:pt>
              <c:pt idx="3640">
                <c:v>126.47754999999999</c:v>
              </c:pt>
              <c:pt idx="3641">
                <c:v>126.44393000000001</c:v>
              </c:pt>
              <c:pt idx="3642">
                <c:v>126.46731000000001</c:v>
              </c:pt>
              <c:pt idx="3643">
                <c:v>126.42532999999999</c:v>
              </c:pt>
              <c:pt idx="3644">
                <c:v>126.44625000000003</c:v>
              </c:pt>
              <c:pt idx="3645">
                <c:v>126.49858</c:v>
              </c:pt>
              <c:pt idx="3646">
                <c:v>126.45705000000001</c:v>
              </c:pt>
              <c:pt idx="3647">
                <c:v>126.50001</c:v>
              </c:pt>
              <c:pt idx="3648">
                <c:v>126.43904999999999</c:v>
              </c:pt>
              <c:pt idx="3649">
                <c:v>126.48978</c:v>
              </c:pt>
              <c:pt idx="3650">
                <c:v>126.45099</c:v>
              </c:pt>
              <c:pt idx="3651">
                <c:v>126.45959000000002</c:v>
              </c:pt>
              <c:pt idx="3652">
                <c:v>126.48511000000002</c:v>
              </c:pt>
              <c:pt idx="3653">
                <c:v>126.46867</c:v>
              </c:pt>
              <c:pt idx="3654">
                <c:v>126.50183</c:v>
              </c:pt>
              <c:pt idx="3655">
                <c:v>126.4697</c:v>
              </c:pt>
              <c:pt idx="3656">
                <c:v>126.52367</c:v>
              </c:pt>
              <c:pt idx="3657">
                <c:v>126.44260000000001</c:v>
              </c:pt>
              <c:pt idx="3658">
                <c:v>126.47166000000001</c:v>
              </c:pt>
              <c:pt idx="3659">
                <c:v>126.50999</c:v>
              </c:pt>
              <c:pt idx="3660">
                <c:v>126.49702000000003</c:v>
              </c:pt>
              <c:pt idx="3661">
                <c:v>126.49799000000002</c:v>
              </c:pt>
              <c:pt idx="3662">
                <c:v>126.46344999999999</c:v>
              </c:pt>
              <c:pt idx="3663">
                <c:v>126.52663</c:v>
              </c:pt>
              <c:pt idx="3664">
                <c:v>126.45744000000002</c:v>
              </c:pt>
              <c:pt idx="3665">
                <c:v>126.50951000000002</c:v>
              </c:pt>
              <c:pt idx="3666">
                <c:v>126.46541999999999</c:v>
              </c:pt>
              <c:pt idx="3667">
                <c:v>126.49442000000003</c:v>
              </c:pt>
              <c:pt idx="3668">
                <c:v>126.53701000000001</c:v>
              </c:pt>
              <c:pt idx="3669">
                <c:v>126.51192000000002</c:v>
              </c:pt>
              <c:pt idx="3670">
                <c:v>126.53877999999999</c:v>
              </c:pt>
              <c:pt idx="3671">
                <c:v>126.46680000000002</c:v>
              </c:pt>
              <c:pt idx="3672">
                <c:v>126.52352999999999</c:v>
              </c:pt>
              <c:pt idx="3673">
                <c:v>126.50232999999999</c:v>
              </c:pt>
              <c:pt idx="3674">
                <c:v>126.52267000000001</c:v>
              </c:pt>
              <c:pt idx="3675">
                <c:v>126.49175000000001</c:v>
              </c:pt>
              <c:pt idx="3676">
                <c:v>126.50424000000001</c:v>
              </c:pt>
              <c:pt idx="3677">
                <c:v>126.56018</c:v>
              </c:pt>
              <c:pt idx="3678">
                <c:v>126.50972999999999</c:v>
              </c:pt>
              <c:pt idx="3679">
                <c:v>126.51998</c:v>
              </c:pt>
              <c:pt idx="3680">
                <c:v>126.48099000000002</c:v>
              </c:pt>
              <c:pt idx="3681">
                <c:v>126.53252000000002</c:v>
              </c:pt>
              <c:pt idx="3682">
                <c:v>126.52995</c:v>
              </c:pt>
              <c:pt idx="3683">
                <c:v>126.47517000000001</c:v>
              </c:pt>
              <c:pt idx="3684">
                <c:v>126.33855</c:v>
              </c:pt>
              <c:pt idx="3685">
                <c:v>126.31377000000001</c:v>
              </c:pt>
              <c:pt idx="3686">
                <c:v>126.38086</c:v>
              </c:pt>
              <c:pt idx="3687">
                <c:v>126.33092000000002</c:v>
              </c:pt>
              <c:pt idx="3688">
                <c:v>126.37227999999999</c:v>
              </c:pt>
              <c:pt idx="3689">
                <c:v>126.32902999999999</c:v>
              </c:pt>
              <c:pt idx="3690">
                <c:v>126.34063999999999</c:v>
              </c:pt>
              <c:pt idx="3691">
                <c:v>126.39993</c:v>
              </c:pt>
              <c:pt idx="3692">
                <c:v>126.38706999999999</c:v>
              </c:pt>
              <c:pt idx="3693">
                <c:v>126.39413999999999</c:v>
              </c:pt>
              <c:pt idx="3694">
                <c:v>126.34492000000002</c:v>
              </c:pt>
              <c:pt idx="3695">
                <c:v>126.39693</c:v>
              </c:pt>
              <c:pt idx="3696">
                <c:v>126.35608000000001</c:v>
              </c:pt>
              <c:pt idx="3697">
                <c:v>126.38242999999999</c:v>
              </c:pt>
              <c:pt idx="3698">
                <c:v>126.39975</c:v>
              </c:pt>
              <c:pt idx="3699">
                <c:v>126.35817999999999</c:v>
              </c:pt>
              <c:pt idx="3700">
                <c:v>126.43581</c:v>
              </c:pt>
              <c:pt idx="3701">
                <c:v>126.39785000000002</c:v>
              </c:pt>
              <c:pt idx="3702">
                <c:v>126.41683999999999</c:v>
              </c:pt>
              <c:pt idx="3703">
                <c:v>126.35451</c:v>
              </c:pt>
              <c:pt idx="3704">
                <c:v>126.40548</c:v>
              </c:pt>
              <c:pt idx="3705">
                <c:v>126.4023</c:v>
              </c:pt>
              <c:pt idx="3706">
                <c:v>126.41746000000003</c:v>
              </c:pt>
              <c:pt idx="3707">
                <c:v>126.41970999999999</c:v>
              </c:pt>
              <c:pt idx="3708">
                <c:v>126.37786999999999</c:v>
              </c:pt>
              <c:pt idx="3709">
                <c:v>126.44389000000001</c:v>
              </c:pt>
              <c:pt idx="3710">
                <c:v>126.41502000000001</c:v>
              </c:pt>
              <c:pt idx="3711">
                <c:v>126.42194000000002</c:v>
              </c:pt>
              <c:pt idx="3712">
                <c:v>126.37717000000001</c:v>
              </c:pt>
              <c:pt idx="3713">
                <c:v>126.41328000000001</c:v>
              </c:pt>
              <c:pt idx="3714">
                <c:v>126.45251</c:v>
              </c:pt>
              <c:pt idx="3715">
                <c:v>126.43093</c:v>
              </c:pt>
              <c:pt idx="3716">
                <c:v>126.46775000000001</c:v>
              </c:pt>
              <c:pt idx="3717">
                <c:v>126.40057</c:v>
              </c:pt>
              <c:pt idx="3718">
                <c:v>126.45197</c:v>
              </c:pt>
              <c:pt idx="3719">
                <c:v>126.42419000000001</c:v>
              </c:pt>
              <c:pt idx="3720">
                <c:v>126.42836999999999</c:v>
              </c:pt>
              <c:pt idx="3721">
                <c:v>126.425</c:v>
              </c:pt>
              <c:pt idx="3722">
                <c:v>126.41013000000001</c:v>
              </c:pt>
              <c:pt idx="3723">
                <c:v>126.49915000000001</c:v>
              </c:pt>
              <c:pt idx="3724">
                <c:v>126.43170000000002</c:v>
              </c:pt>
              <c:pt idx="3725">
                <c:v>126.49135000000001</c:v>
              </c:pt>
              <c:pt idx="3726">
                <c:v>126.42024000000002</c:v>
              </c:pt>
              <c:pt idx="3727">
                <c:v>126.43941000000001</c:v>
              </c:pt>
              <c:pt idx="3728">
                <c:v>126.46051000000001</c:v>
              </c:pt>
              <c:pt idx="3729">
                <c:v>126.45889</c:v>
              </c:pt>
              <c:pt idx="3730">
                <c:v>126.46728000000002</c:v>
              </c:pt>
              <c:pt idx="3731">
                <c:v>126.44901000000002</c:v>
              </c:pt>
              <c:pt idx="3732">
                <c:v>126.48805</c:v>
              </c:pt>
              <c:pt idx="3733">
                <c:v>126.45028000000002</c:v>
              </c:pt>
              <c:pt idx="3734">
                <c:v>126.47799000000002</c:v>
              </c:pt>
              <c:pt idx="3735">
                <c:v>126.45511</c:v>
              </c:pt>
              <c:pt idx="3736">
                <c:v>126.44454000000002</c:v>
              </c:pt>
              <c:pt idx="3737">
                <c:v>126.49525000000001</c:v>
              </c:pt>
              <c:pt idx="3738">
                <c:v>126.49077</c:v>
              </c:pt>
              <c:pt idx="3739">
                <c:v>126.51649</c:v>
              </c:pt>
              <c:pt idx="3740">
                <c:v>126.44360000000002</c:v>
              </c:pt>
              <c:pt idx="3741">
                <c:v>126.51064000000001</c:v>
              </c:pt>
              <c:pt idx="3742">
                <c:v>126.46684</c:v>
              </c:pt>
              <c:pt idx="3743">
                <c:v>126.49827999999999</c:v>
              </c:pt>
              <c:pt idx="3744">
                <c:v>126.47089</c:v>
              </c:pt>
              <c:pt idx="3745">
                <c:v>126.49735000000001</c:v>
              </c:pt>
              <c:pt idx="3746">
                <c:v>126.53404999999999</c:v>
              </c:pt>
              <c:pt idx="3747">
                <c:v>126.47965000000002</c:v>
              </c:pt>
              <c:pt idx="3748">
                <c:v>126.54264999999999</c:v>
              </c:pt>
              <c:pt idx="3749">
                <c:v>126.47546</c:v>
              </c:pt>
              <c:pt idx="3750">
                <c:v>126.50351000000002</c:v>
              </c:pt>
              <c:pt idx="3751">
                <c:v>126.49575</c:v>
              </c:pt>
              <c:pt idx="3752">
                <c:v>126.51736000000001</c:v>
              </c:pt>
              <c:pt idx="3753">
                <c:v>126.52018</c:v>
              </c:pt>
              <c:pt idx="3754">
                <c:v>126.49207</c:v>
              </c:pt>
              <c:pt idx="3755">
                <c:v>126.58351</c:v>
              </c:pt>
              <c:pt idx="3756">
                <c:v>126.49292000000001</c:v>
              </c:pt>
              <c:pt idx="3757">
                <c:v>126.55216999999999</c:v>
              </c:pt>
              <c:pt idx="3758">
                <c:v>126.47969999999999</c:v>
              </c:pt>
              <c:pt idx="3759">
                <c:v>126.52569999999999</c:v>
              </c:pt>
              <c:pt idx="3760">
                <c:v>126.53735</c:v>
              </c:pt>
              <c:pt idx="3761">
                <c:v>126.5271</c:v>
              </c:pt>
              <c:pt idx="3762">
                <c:v>126.54898</c:v>
              </c:pt>
              <c:pt idx="3763">
                <c:v>126.49990000000001</c:v>
              </c:pt>
              <c:pt idx="3764">
                <c:v>126.57822</c:v>
              </c:pt>
              <c:pt idx="3765">
                <c:v>126.51594</c:v>
              </c:pt>
              <c:pt idx="3766">
                <c:v>126.55606</c:v>
              </c:pt>
              <c:pt idx="3767">
                <c:v>126.52361000000002</c:v>
              </c:pt>
              <c:pt idx="3768">
                <c:v>126.53375</c:v>
              </c:pt>
              <c:pt idx="3769">
                <c:v>126.59283000000001</c:v>
              </c:pt>
              <c:pt idx="3770">
                <c:v>126.55356</c:v>
              </c:pt>
              <c:pt idx="3771">
                <c:v>126.57248999999999</c:v>
              </c:pt>
              <c:pt idx="3772">
                <c:v>126.49962000000001</c:v>
              </c:pt>
              <c:pt idx="3773">
                <c:v>126.59417000000002</c:v>
              </c:pt>
              <c:pt idx="3774">
                <c:v>126.54652000000002</c:v>
              </c:pt>
              <c:pt idx="3775">
                <c:v>126.55408</c:v>
              </c:pt>
              <c:pt idx="3776">
                <c:v>126.56725000000002</c:v>
              </c:pt>
              <c:pt idx="3777">
                <c:v>126.5582</c:v>
              </c:pt>
              <c:pt idx="3778">
                <c:v>126.61557000000001</c:v>
              </c:pt>
              <c:pt idx="3779">
                <c:v>126.55421000000001</c:v>
              </c:pt>
              <c:pt idx="3780">
                <c:v>126.60093000000001</c:v>
              </c:pt>
              <c:pt idx="3781">
                <c:v>126.53528</c:v>
              </c:pt>
              <c:pt idx="3782">
                <c:v>126.56417</c:v>
              </c:pt>
              <c:pt idx="3783">
                <c:v>126.59932999999999</c:v>
              </c:pt>
              <c:pt idx="3784">
                <c:v>126.58389</c:v>
              </c:pt>
              <c:pt idx="3785">
                <c:v>126.62133999999999</c:v>
              </c:pt>
              <c:pt idx="3786">
                <c:v>126.55722000000002</c:v>
              </c:pt>
              <c:pt idx="3787">
                <c:v>126.61645</c:v>
              </c:pt>
              <c:pt idx="3788">
                <c:v>126.59172000000001</c:v>
              </c:pt>
              <c:pt idx="3789">
                <c:v>126.59038</c:v>
              </c:pt>
              <c:pt idx="3790">
                <c:v>126.55061000000002</c:v>
              </c:pt>
              <c:pt idx="3791">
                <c:v>126.59710000000001</c:v>
              </c:pt>
              <c:pt idx="3792">
                <c:v>126.62629</c:v>
              </c:pt>
              <c:pt idx="3793">
                <c:v>126.59422000000004</c:v>
              </c:pt>
              <c:pt idx="3794">
                <c:v>126.64049</c:v>
              </c:pt>
              <c:pt idx="3795">
                <c:v>126.56350999999999</c:v>
              </c:pt>
              <c:pt idx="3796">
                <c:v>126.59703</c:v>
              </c:pt>
              <c:pt idx="3797">
                <c:v>126.62945000000001</c:v>
              </c:pt>
              <c:pt idx="3798">
                <c:v>126.62983999999999</c:v>
              </c:pt>
              <c:pt idx="3799">
                <c:v>126.60971000000001</c:v>
              </c:pt>
              <c:pt idx="3800">
                <c:v>126.59538000000001</c:v>
              </c:pt>
              <c:pt idx="3801">
                <c:v>126.66710999999999</c:v>
              </c:pt>
              <c:pt idx="3802">
                <c:v>126.6117</c:v>
              </c:pt>
              <c:pt idx="3803">
                <c:v>126.63797</c:v>
              </c:pt>
              <c:pt idx="3804">
                <c:v>126.58386999999999</c:v>
              </c:pt>
              <c:pt idx="3805">
                <c:v>126.60355</c:v>
              </c:pt>
              <c:pt idx="3806">
                <c:v>126.66070999999998</c:v>
              </c:pt>
              <c:pt idx="3807">
                <c:v>126.63230999999999</c:v>
              </c:pt>
              <c:pt idx="3808">
                <c:v>126.64988</c:v>
              </c:pt>
              <c:pt idx="3809">
                <c:v>126.60612999999999</c:v>
              </c:pt>
              <c:pt idx="3810">
                <c:v>126.67286999999997</c:v>
              </c:pt>
              <c:pt idx="3811">
                <c:v>126.62918000000001</c:v>
              </c:pt>
              <c:pt idx="3812">
                <c:v>126.64955</c:v>
              </c:pt>
              <c:pt idx="3813">
                <c:v>126.62132</c:v>
              </c:pt>
              <c:pt idx="3814">
                <c:v>126.61166000000001</c:v>
              </c:pt>
              <c:pt idx="3815">
                <c:v>126.68226999999999</c:v>
              </c:pt>
              <c:pt idx="3816">
                <c:v>126.65569000000001</c:v>
              </c:pt>
              <c:pt idx="3817">
                <c:v>126.68206999999998</c:v>
              </c:pt>
              <c:pt idx="3818">
                <c:v>126.61194999999999</c:v>
              </c:pt>
              <c:pt idx="3819">
                <c:v>126.67322</c:v>
              </c:pt>
              <c:pt idx="3820">
                <c:v>126.64429000000001</c:v>
              </c:pt>
              <c:pt idx="3821">
                <c:v>126.67310999999998</c:v>
              </c:pt>
              <c:pt idx="3822">
                <c:v>126.66055</c:v>
              </c:pt>
              <c:pt idx="3823">
                <c:v>126.6292</c:v>
              </c:pt>
              <c:pt idx="3824">
                <c:v>126.72188</c:v>
              </c:pt>
              <c:pt idx="3825">
                <c:v>126.66506999999999</c:v>
              </c:pt>
              <c:pt idx="3826">
                <c:v>126.69383999999998</c:v>
              </c:pt>
              <c:pt idx="3827">
                <c:v>126.63632</c:v>
              </c:pt>
              <c:pt idx="3828">
                <c:v>126.67585999999999</c:v>
              </c:pt>
              <c:pt idx="3829">
                <c:v>126.65593999999999</c:v>
              </c:pt>
              <c:pt idx="3830">
                <c:v>126.68120999999999</c:v>
              </c:pt>
              <c:pt idx="3831">
                <c:v>126.72172999999999</c:v>
              </c:pt>
              <c:pt idx="3832">
                <c:v>126.64116000000001</c:v>
              </c:pt>
              <c:pt idx="3833">
                <c:v>126.71778999999999</c:v>
              </c:pt>
              <c:pt idx="3834">
                <c:v>126.68676999999998</c:v>
              </c:pt>
              <c:pt idx="3835">
                <c:v>126.69414999999999</c:v>
              </c:pt>
              <c:pt idx="3836">
                <c:v>126.64489</c:v>
              </c:pt>
              <c:pt idx="3837">
                <c:v>126.68834999999999</c:v>
              </c:pt>
              <c:pt idx="3838">
                <c:v>126.70694</c:v>
              </c:pt>
              <c:pt idx="3839">
                <c:v>126.69485</c:v>
              </c:pt>
              <c:pt idx="3840">
                <c:v>126.74030999999999</c:v>
              </c:pt>
              <c:pt idx="3841">
                <c:v>126.67789999999998</c:v>
              </c:pt>
              <c:pt idx="3842">
                <c:v>126.73804</c:v>
              </c:pt>
              <c:pt idx="3843">
                <c:v>126.67189999999998</c:v>
              </c:pt>
              <c:pt idx="3844">
                <c:v>126.71924000000001</c:v>
              </c:pt>
              <c:pt idx="3845">
                <c:v>126.68396999999999</c:v>
              </c:pt>
              <c:pt idx="3846">
                <c:v>126.69723999999999</c:v>
              </c:pt>
              <c:pt idx="3847">
                <c:v>126.75332</c:v>
              </c:pt>
              <c:pt idx="3848">
                <c:v>126.70790000000001</c:v>
              </c:pt>
              <c:pt idx="3849">
                <c:v>126.76005000000002</c:v>
              </c:pt>
              <c:pt idx="3850">
                <c:v>126.67676999999998</c:v>
              </c:pt>
              <c:pt idx="3851">
                <c:v>126.7256</c:v>
              </c:pt>
              <c:pt idx="3852">
                <c:v>126.71751000000002</c:v>
              </c:pt>
              <c:pt idx="3853">
                <c:v>126.73008</c:v>
              </c:pt>
              <c:pt idx="3854">
                <c:v>126.73399000000002</c:v>
              </c:pt>
              <c:pt idx="3855">
                <c:v>126.70081</c:v>
              </c:pt>
              <c:pt idx="3856">
                <c:v>126.77216999999999</c:v>
              </c:pt>
              <c:pt idx="3857">
                <c:v>126.70796000000001</c:v>
              </c:pt>
              <c:pt idx="3858">
                <c:v>126.73549</c:v>
              </c:pt>
              <c:pt idx="3859">
                <c:v>126.69199</c:v>
              </c:pt>
              <c:pt idx="3860">
                <c:v>126.74809999999999</c:v>
              </c:pt>
              <c:pt idx="3861">
                <c:v>126.75031</c:v>
              </c:pt>
              <c:pt idx="3862">
                <c:v>126.74148000000001</c:v>
              </c:pt>
              <c:pt idx="3863">
                <c:v>126.77160000000002</c:v>
              </c:pt>
              <c:pt idx="3864">
                <c:v>126.72175</c:v>
              </c:pt>
              <c:pt idx="3865">
                <c:v>126.78108</c:v>
              </c:pt>
              <c:pt idx="3866">
                <c:v>126.73618999999999</c:v>
              </c:pt>
              <c:pt idx="3867">
                <c:v>126.75945</c:v>
              </c:pt>
              <c:pt idx="3868">
                <c:v>126.69529999999999</c:v>
              </c:pt>
              <c:pt idx="3869">
                <c:v>126.75519</c:v>
              </c:pt>
              <c:pt idx="3870">
                <c:v>126.81583999999998</c:v>
              </c:pt>
              <c:pt idx="3871">
                <c:v>126.73965000000001</c:v>
              </c:pt>
              <c:pt idx="3872">
                <c:v>126.78776000000002</c:v>
              </c:pt>
              <c:pt idx="3873">
                <c:v>126.74222000000002</c:v>
              </c:pt>
              <c:pt idx="3874">
                <c:v>126.77182000000002</c:v>
              </c:pt>
              <c:pt idx="3875">
                <c:v>126.75876999999998</c:v>
              </c:pt>
              <c:pt idx="3876">
                <c:v>126.76159000000001</c:v>
              </c:pt>
              <c:pt idx="3877">
                <c:v>126.76357</c:v>
              </c:pt>
              <c:pt idx="3878">
                <c:v>126.74515000000001</c:v>
              </c:pt>
              <c:pt idx="3879">
                <c:v>126.81452000000002</c:v>
              </c:pt>
              <c:pt idx="3880">
                <c:v>126.75857999999998</c:v>
              </c:pt>
              <c:pt idx="3881">
                <c:v>126.79667999999999</c:v>
              </c:pt>
              <c:pt idx="3882">
                <c:v>126.73321000000001</c:v>
              </c:pt>
              <c:pt idx="3883">
                <c:v>126.77176999999999</c:v>
              </c:pt>
              <c:pt idx="3884">
                <c:v>126.80636999999999</c:v>
              </c:pt>
              <c:pt idx="3885">
                <c:v>126.80251</c:v>
              </c:pt>
              <c:pt idx="3886">
                <c:v>126.79864999999999</c:v>
              </c:pt>
              <c:pt idx="3887">
                <c:v>126.77222</c:v>
              </c:pt>
              <c:pt idx="3888">
                <c:v>126.81726000000002</c:v>
              </c:pt>
              <c:pt idx="3889">
                <c:v>126.76102000000002</c:v>
              </c:pt>
              <c:pt idx="3890">
                <c:v>126.79358000000002</c:v>
              </c:pt>
              <c:pt idx="3891">
                <c:v>126.76571</c:v>
              </c:pt>
              <c:pt idx="3892">
                <c:v>126.79044</c:v>
              </c:pt>
              <c:pt idx="3893">
                <c:v>126.8295</c:v>
              </c:pt>
              <c:pt idx="3894">
                <c:v>126.81403</c:v>
              </c:pt>
              <c:pt idx="3895">
                <c:v>126.81401000000001</c:v>
              </c:pt>
              <c:pt idx="3896">
                <c:v>126.76544</c:v>
              </c:pt>
              <c:pt idx="3897">
                <c:v>126.84272999999999</c:v>
              </c:pt>
              <c:pt idx="3898">
                <c:v>126.78942000000002</c:v>
              </c:pt>
              <c:pt idx="3899">
                <c:v>126.82017999999998</c:v>
              </c:pt>
              <c:pt idx="3900">
                <c:v>126.82926999999999</c:v>
              </c:pt>
              <c:pt idx="3901">
                <c:v>126.77226</c:v>
              </c:pt>
              <c:pt idx="3902">
                <c:v>126.86230999999998</c:v>
              </c:pt>
              <c:pt idx="3903">
                <c:v>126.83298000000001</c:v>
              </c:pt>
              <c:pt idx="3904">
                <c:v>126.81319999999999</c:v>
              </c:pt>
              <c:pt idx="3905">
                <c:v>126.79176000000001</c:v>
              </c:pt>
              <c:pt idx="3906">
                <c:v>126.81444999999999</c:v>
              </c:pt>
              <c:pt idx="3907">
                <c:v>126.83611999999999</c:v>
              </c:pt>
              <c:pt idx="3908">
                <c:v>126.81383</c:v>
              </c:pt>
              <c:pt idx="3909">
                <c:v>126.85191</c:v>
              </c:pt>
              <c:pt idx="3910">
                <c:v>126.78471</c:v>
              </c:pt>
              <c:pt idx="3911">
                <c:v>126.85158</c:v>
              </c:pt>
              <c:pt idx="3912">
                <c:v>126.81012000000001</c:v>
              </c:pt>
              <c:pt idx="3913">
                <c:v>126.83359</c:v>
              </c:pt>
              <c:pt idx="3914">
                <c:v>126.80218000000001</c:v>
              </c:pt>
              <c:pt idx="3915">
                <c:v>126.81827</c:v>
              </c:pt>
              <c:pt idx="3916">
                <c:v>126.86892</c:v>
              </c:pt>
              <c:pt idx="3917">
                <c:v>126.84150000000001</c:v>
              </c:pt>
              <c:pt idx="3918">
                <c:v>126.87666</c:v>
              </c:pt>
              <c:pt idx="3919">
                <c:v>126.806</c:v>
              </c:pt>
              <c:pt idx="3920">
                <c:v>126.85668</c:v>
              </c:pt>
              <c:pt idx="3921">
                <c:v>126.83842</c:v>
              </c:pt>
              <c:pt idx="3922">
                <c:v>126.84507000000001</c:v>
              </c:pt>
              <c:pt idx="3923">
                <c:v>126.84688</c:v>
              </c:pt>
              <c:pt idx="3924">
                <c:v>126.83475</c:v>
              </c:pt>
              <c:pt idx="3925">
                <c:v>126.89057</c:v>
              </c:pt>
              <c:pt idx="3926">
                <c:v>126.84428000000001</c:v>
              </c:pt>
              <c:pt idx="3927">
                <c:v>126.90453000000001</c:v>
              </c:pt>
              <c:pt idx="3928">
                <c:v>126.80595</c:v>
              </c:pt>
              <c:pt idx="3929">
                <c:v>126.83920000000002</c:v>
              </c:pt>
              <c:pt idx="3930">
                <c:v>126.88</c:v>
              </c:pt>
              <c:pt idx="3931">
                <c:v>126.85406</c:v>
              </c:pt>
              <c:pt idx="3932">
                <c:v>126.88167</c:v>
              </c:pt>
              <c:pt idx="3933">
                <c:v>126.86190999999999</c:v>
              </c:pt>
              <c:pt idx="3934">
                <c:v>126.89068</c:v>
              </c:pt>
              <c:pt idx="3935">
                <c:v>126.85104</c:v>
              </c:pt>
              <c:pt idx="3936">
                <c:v>126.89793</c:v>
              </c:pt>
              <c:pt idx="3937">
                <c:v>126.83793</c:v>
              </c:pt>
              <c:pt idx="3938">
                <c:v>126.86716000000001</c:v>
              </c:pt>
              <c:pt idx="3939">
                <c:v>126.89362000000001</c:v>
              </c:pt>
              <c:pt idx="3940">
                <c:v>126.87900999999998</c:v>
              </c:pt>
              <c:pt idx="3941">
                <c:v>126.91508</c:v>
              </c:pt>
              <c:pt idx="3942">
                <c:v>126.85345</c:v>
              </c:pt>
              <c:pt idx="3943">
                <c:v>126.90786000000001</c:v>
              </c:pt>
              <c:pt idx="3944">
                <c:v>126.84551</c:v>
              </c:pt>
              <c:pt idx="3945">
                <c:v>126.89497</c:v>
              </c:pt>
              <c:pt idx="3946">
                <c:v>126.88654</c:v>
              </c:pt>
              <c:pt idx="3947">
                <c:v>126.8716</c:v>
              </c:pt>
              <c:pt idx="3948">
                <c:v>126.95093</c:v>
              </c:pt>
              <c:pt idx="3949">
                <c:v>126.89566000000002</c:v>
              </c:pt>
              <c:pt idx="3950">
                <c:v>126.93292000000001</c:v>
              </c:pt>
              <c:pt idx="3951">
                <c:v>126.84891</c:v>
              </c:pt>
              <c:pt idx="3952">
                <c:v>126.91473000000002</c:v>
              </c:pt>
              <c:pt idx="3953">
                <c:v>126.89652000000001</c:v>
              </c:pt>
              <c:pt idx="3954">
                <c:v>126.88972</c:v>
              </c:pt>
              <c:pt idx="3955">
                <c:v>126.90912000000002</c:v>
              </c:pt>
              <c:pt idx="3956">
                <c:v>126.88746</c:v>
              </c:pt>
              <c:pt idx="3957">
                <c:v>126.94063000000001</c:v>
              </c:pt>
              <c:pt idx="3958">
                <c:v>126.89870999999998</c:v>
              </c:pt>
              <c:pt idx="3959">
                <c:v>126.93110000000001</c:v>
              </c:pt>
              <c:pt idx="3960">
                <c:v>126.88186</c:v>
              </c:pt>
              <c:pt idx="3961">
                <c:v>126.89987000000001</c:v>
              </c:pt>
              <c:pt idx="3962">
                <c:v>126.94142000000001</c:v>
              </c:pt>
              <c:pt idx="3963">
                <c:v>126.92059</c:v>
              </c:pt>
              <c:pt idx="3964">
                <c:v>126.92995000000002</c:v>
              </c:pt>
              <c:pt idx="3965">
                <c:v>126.88373999999999</c:v>
              </c:pt>
              <c:pt idx="3966">
                <c:v>126.97122000000002</c:v>
              </c:pt>
              <c:pt idx="3967">
                <c:v>126.90132000000001</c:v>
              </c:pt>
              <c:pt idx="3968">
                <c:v>126.92586999999999</c:v>
              </c:pt>
              <c:pt idx="3969">
                <c:v>126.91402000000001</c:v>
              </c:pt>
              <c:pt idx="3970">
                <c:v>126.91576000000002</c:v>
              </c:pt>
              <c:pt idx="3971">
                <c:v>126.96982000000001</c:v>
              </c:pt>
              <c:pt idx="3972">
                <c:v>126.94157000000001</c:v>
              </c:pt>
              <c:pt idx="3973">
                <c:v>126.96073</c:v>
              </c:pt>
              <c:pt idx="3974">
                <c:v>126.89376</c:v>
              </c:pt>
              <c:pt idx="3975">
                <c:v>126.93747</c:v>
              </c:pt>
              <c:pt idx="3976">
                <c:v>126.93343</c:v>
              </c:pt>
              <c:pt idx="3977">
                <c:v>126.92674</c:v>
              </c:pt>
              <c:pt idx="3978">
                <c:v>126.95643</c:v>
              </c:pt>
              <c:pt idx="3979">
                <c:v>126.92735999999999</c:v>
              </c:pt>
              <c:pt idx="3980">
                <c:v>126.98589</c:v>
              </c:pt>
              <c:pt idx="3981">
                <c:v>126.94551000000001</c:v>
              </c:pt>
              <c:pt idx="3982">
                <c:v>126.89867</c:v>
              </c:pt>
              <c:pt idx="3983">
                <c:v>126.85545999999998</c:v>
              </c:pt>
              <c:pt idx="3984">
                <c:v>126.88370999999998</c:v>
              </c:pt>
              <c:pt idx="3985">
                <c:v>126.91409000000002</c:v>
              </c:pt>
              <c:pt idx="3986">
                <c:v>126.88824</c:v>
              </c:pt>
              <c:pt idx="3987">
                <c:v>126.93877000000001</c:v>
              </c:pt>
              <c:pt idx="3988">
                <c:v>126.86774</c:v>
              </c:pt>
              <c:pt idx="3989">
                <c:v>126.92468000000001</c:v>
              </c:pt>
              <c:pt idx="3990">
                <c:v>126.91701000000002</c:v>
              </c:pt>
              <c:pt idx="3991">
                <c:v>126.92475</c:v>
              </c:pt>
              <c:pt idx="3992">
                <c:v>126.87949999999998</c:v>
              </c:pt>
              <c:pt idx="3993">
                <c:v>126.89654</c:v>
              </c:pt>
              <c:pt idx="3994">
                <c:v>126.94677</c:v>
              </c:pt>
              <c:pt idx="3995">
                <c:v>126.91192000000001</c:v>
              </c:pt>
              <c:pt idx="3996">
                <c:v>126.95712000000002</c:v>
              </c:pt>
              <c:pt idx="3997">
                <c:v>126.86848000000001</c:v>
              </c:pt>
              <c:pt idx="3998">
                <c:v>126.90913</c:v>
              </c:pt>
              <c:pt idx="3999">
                <c:v>126.94781000000002</c:v>
              </c:pt>
              <c:pt idx="4000">
                <c:v>126.91954000000001</c:v>
              </c:pt>
              <c:pt idx="4001">
                <c:v>126.93155000000002</c:v>
              </c:pt>
              <c:pt idx="4002">
                <c:v>126.90536999999999</c:v>
              </c:pt>
              <c:pt idx="4003">
                <c:v>126.97951</c:v>
              </c:pt>
              <c:pt idx="4004">
                <c:v>126.92261000000002</c:v>
              </c:pt>
              <c:pt idx="4005">
                <c:v>126.95141000000001</c:v>
              </c:pt>
              <c:pt idx="4006">
                <c:v>126.89951000000002</c:v>
              </c:pt>
              <c:pt idx="4007">
                <c:v>126.90015000000001</c:v>
              </c:pt>
              <c:pt idx="4008">
                <c:v>126.96528000000002</c:v>
              </c:pt>
              <c:pt idx="4009">
                <c:v>126.94094000000001</c:v>
              </c:pt>
              <c:pt idx="4010">
                <c:v>126.95763000000001</c:v>
              </c:pt>
              <c:pt idx="4011">
                <c:v>126.91587</c:v>
              </c:pt>
              <c:pt idx="4012">
                <c:v>126.99257</c:v>
              </c:pt>
              <c:pt idx="4013">
                <c:v>126.93453000000001</c:v>
              </c:pt>
              <c:pt idx="4014">
                <c:v>126.96380000000002</c:v>
              </c:pt>
              <c:pt idx="4015">
                <c:v>126.92033000000001</c:v>
              </c:pt>
              <c:pt idx="4016">
                <c:v>126.92877999999999</c:v>
              </c:pt>
              <c:pt idx="4017">
                <c:v>126.98560000000002</c:v>
              </c:pt>
              <c:pt idx="4018">
                <c:v>126.95545</c:v>
              </c:pt>
              <c:pt idx="4019">
                <c:v>126.99167000000001</c:v>
              </c:pt>
              <c:pt idx="4020">
                <c:v>126.91898999999999</c:v>
              </c:pt>
              <c:pt idx="4021">
                <c:v>126.97369</c:v>
              </c:pt>
              <c:pt idx="4022">
                <c:v>126.953</c:v>
              </c:pt>
              <c:pt idx="4023">
                <c:v>126.96595000000002</c:v>
              </c:pt>
              <c:pt idx="4024">
                <c:v>126.97987999999998</c:v>
              </c:pt>
              <c:pt idx="4025">
                <c:v>126.92763000000001</c:v>
              </c:pt>
              <c:pt idx="4026">
                <c:v>127.02239999999999</c:v>
              </c:pt>
              <c:pt idx="4027">
                <c:v>126.95246</c:v>
              </c:pt>
              <c:pt idx="4028">
                <c:v>126.99498000000001</c:v>
              </c:pt>
              <c:pt idx="4029">
                <c:v>126.93752000000003</c:v>
              </c:pt>
              <c:pt idx="4030">
                <c:v>126.97212</c:v>
              </c:pt>
              <c:pt idx="4031">
                <c:v>126.98698</c:v>
              </c:pt>
              <c:pt idx="4032">
                <c:v>126.98278999999998</c:v>
              </c:pt>
              <c:pt idx="4033">
                <c:v>127.00306999999999</c:v>
              </c:pt>
              <c:pt idx="4034">
                <c:v>126.96032000000001</c:v>
              </c:pt>
              <c:pt idx="4035">
                <c:v>127.02636999999999</c:v>
              </c:pt>
              <c:pt idx="4036">
                <c:v>126.96383</c:v>
              </c:pt>
              <c:pt idx="4037">
                <c:v>126.99804</c:v>
              </c:pt>
              <c:pt idx="4038">
                <c:v>126.95641000000002</c:v>
              </c:pt>
              <c:pt idx="4039">
                <c:v>126.99197000000001</c:v>
              </c:pt>
              <c:pt idx="4040">
                <c:v>127.00687000000001</c:v>
              </c:pt>
              <c:pt idx="4041">
                <c:v>126.99014000000001</c:v>
              </c:pt>
              <c:pt idx="4042">
                <c:v>127.03744</c:v>
              </c:pt>
              <c:pt idx="4043">
                <c:v>126.958</c:v>
              </c:pt>
              <c:pt idx="4044">
                <c:v>127.03565999999999</c:v>
              </c:pt>
              <c:pt idx="4045">
                <c:v>126.98154000000001</c:v>
              </c:pt>
              <c:pt idx="4046">
                <c:v>126.99858999999999</c:v>
              </c:pt>
              <c:pt idx="4047">
                <c:v>126.99177</c:v>
              </c:pt>
              <c:pt idx="4048">
                <c:v>126.96907</c:v>
              </c:pt>
              <c:pt idx="4049">
                <c:v>127.04206000000002</c:v>
              </c:pt>
              <c:pt idx="4050">
                <c:v>126.99186000000002</c:v>
              </c:pt>
              <c:pt idx="4051">
                <c:v>127.03230000000001</c:v>
              </c:pt>
              <c:pt idx="4052">
                <c:v>126.9657</c:v>
              </c:pt>
              <c:pt idx="4053">
                <c:v>127.01859</c:v>
              </c:pt>
              <c:pt idx="4054">
                <c:v>127.01125000000002</c:v>
              </c:pt>
              <c:pt idx="4055">
                <c:v>127.01203</c:v>
              </c:pt>
              <c:pt idx="4056">
                <c:v>127.03453</c:v>
              </c:pt>
              <c:pt idx="4057">
                <c:v>126.98864</c:v>
              </c:pt>
              <c:pt idx="4058">
                <c:v>127.06826000000001</c:v>
              </c:pt>
              <c:pt idx="4059">
                <c:v>127.01562000000001</c:v>
              </c:pt>
              <c:pt idx="4060">
                <c:v>127.01864999999999</c:v>
              </c:pt>
              <c:pt idx="4061">
                <c:v>126.97487</c:v>
              </c:pt>
              <c:pt idx="4062">
                <c:v>127.035</c:v>
              </c:pt>
              <c:pt idx="4063">
                <c:v>127.04156000000002</c:v>
              </c:pt>
              <c:pt idx="4064">
                <c:v>127.01514</c:v>
              </c:pt>
              <c:pt idx="4065">
                <c:v>127.05472</c:v>
              </c:pt>
              <c:pt idx="4066">
                <c:v>127.0013</c:v>
              </c:pt>
              <c:pt idx="4067">
                <c:v>127.05677999999999</c:v>
              </c:pt>
              <c:pt idx="4068">
                <c:v>127.0198</c:v>
              </c:pt>
              <c:pt idx="4069">
                <c:v>127.04509</c:v>
              </c:pt>
              <c:pt idx="4070">
                <c:v>127.00967</c:v>
              </c:pt>
              <c:pt idx="4071">
                <c:v>127.02270999999999</c:v>
              </c:pt>
              <c:pt idx="4072">
                <c:v>127.09941000000002</c:v>
              </c:pt>
              <c:pt idx="4073">
                <c:v>127.01231</c:v>
              </c:pt>
              <c:pt idx="4074">
                <c:v>127.08311</c:v>
              </c:pt>
              <c:pt idx="4075">
                <c:v>127.00915999999999</c:v>
              </c:pt>
              <c:pt idx="4076">
                <c:v>127.04208</c:v>
              </c:pt>
              <c:pt idx="4077">
                <c:v>127.05209000000001</c:v>
              </c:pt>
              <c:pt idx="4078">
                <c:v>127.06242</c:v>
              </c:pt>
              <c:pt idx="4079">
                <c:v>127.04604999999999</c:v>
              </c:pt>
              <c:pt idx="4080">
                <c:v>127.02238999999999</c:v>
              </c:pt>
              <c:pt idx="4081">
                <c:v>127.10405</c:v>
              </c:pt>
              <c:pt idx="4082">
                <c:v>127.03400999999999</c:v>
              </c:pt>
              <c:pt idx="4083">
                <c:v>127.05591</c:v>
              </c:pt>
              <c:pt idx="4084">
                <c:v>127.033</c:v>
              </c:pt>
              <c:pt idx="4085">
                <c:v>127.03829</c:v>
              </c:pt>
              <c:pt idx="4086">
                <c:v>127.09394</c:v>
              </c:pt>
              <c:pt idx="4087">
                <c:v>127.07191</c:v>
              </c:pt>
              <c:pt idx="4088">
                <c:v>127.09927</c:v>
              </c:pt>
              <c:pt idx="4089">
                <c:v>127.02681</c:v>
              </c:pt>
              <c:pt idx="4090">
                <c:v>127.09734</c:v>
              </c:pt>
              <c:pt idx="4091">
                <c:v>127.05956</c:v>
              </c:pt>
              <c:pt idx="4092">
                <c:v>127.07875999999999</c:v>
              </c:pt>
              <c:pt idx="4093">
                <c:v>127.04037</c:v>
              </c:pt>
              <c:pt idx="4094">
                <c:v>127.04660000000001</c:v>
              </c:pt>
              <c:pt idx="4095">
                <c:v>127.12106</c:v>
              </c:pt>
              <c:pt idx="4096">
                <c:v>127.07186999999999</c:v>
              </c:pt>
              <c:pt idx="4097">
                <c:v>127.09576</c:v>
              </c:pt>
              <c:pt idx="4098">
                <c:v>127.05511</c:v>
              </c:pt>
              <c:pt idx="4099">
                <c:v>127.08083000000001</c:v>
              </c:pt>
              <c:pt idx="4100">
                <c:v>127.06231</c:v>
              </c:pt>
              <c:pt idx="4101">
                <c:v>127.08216</c:v>
              </c:pt>
              <c:pt idx="4102">
                <c:v>127.10120000000002</c:v>
              </c:pt>
              <c:pt idx="4103">
                <c:v>127.05484</c:v>
              </c:pt>
              <c:pt idx="4104">
                <c:v>127.11529999999999</c:v>
              </c:pt>
              <c:pt idx="4105">
                <c:v>127.08561</c:v>
              </c:pt>
              <c:pt idx="4106">
                <c:v>127.09994</c:v>
              </c:pt>
              <c:pt idx="4107">
                <c:v>127.06607</c:v>
              </c:pt>
              <c:pt idx="4108">
                <c:v>127.07029999999999</c:v>
              </c:pt>
              <c:pt idx="4109">
                <c:v>127.11882999999999</c:v>
              </c:pt>
              <c:pt idx="4110">
                <c:v>127.10955</c:v>
              </c:pt>
              <c:pt idx="4111">
                <c:v>127.13354</c:v>
              </c:pt>
              <c:pt idx="4112">
                <c:v>127.05886999999998</c:v>
              </c:pt>
              <c:pt idx="4113">
                <c:v>127.11069999999999</c:v>
              </c:pt>
              <c:pt idx="4114">
                <c:v>127.08627</c:v>
              </c:pt>
              <c:pt idx="4115">
                <c:v>127.09878999999998</c:v>
              </c:pt>
              <c:pt idx="4116">
                <c:v>127.07961</c:v>
              </c:pt>
              <c:pt idx="4117">
                <c:v>127.09464000000001</c:v>
              </c:pt>
              <c:pt idx="4118">
                <c:v>127.13590000000001</c:v>
              </c:pt>
              <c:pt idx="4119">
                <c:v>127.10119</c:v>
              </c:pt>
              <c:pt idx="4120">
                <c:v>127.13699</c:v>
              </c:pt>
              <c:pt idx="4121">
                <c:v>127.07123</c:v>
              </c:pt>
              <c:pt idx="4122">
                <c:v>127.11259</c:v>
              </c:pt>
              <c:pt idx="4123">
                <c:v>127.10302999999999</c:v>
              </c:pt>
              <c:pt idx="4124">
                <c:v>127.11029000000002</c:v>
              </c:pt>
              <c:pt idx="4125">
                <c:v>127.10269999999998</c:v>
              </c:pt>
              <c:pt idx="4126">
                <c:v>127.09173</c:v>
              </c:pt>
              <c:pt idx="4127">
                <c:v>127.15585999999999</c:v>
              </c:pt>
              <c:pt idx="4128">
                <c:v>127.11063</c:v>
              </c:pt>
              <c:pt idx="4129">
                <c:v>127.13793</c:v>
              </c:pt>
              <c:pt idx="4130">
                <c:v>127.08761000000001</c:v>
              </c:pt>
              <c:pt idx="4131">
                <c:v>127.12333999999998</c:v>
              </c:pt>
              <c:pt idx="4132">
                <c:v>127.11561</c:v>
              </c:pt>
              <c:pt idx="4133">
                <c:v>127.11123000000002</c:v>
              </c:pt>
              <c:pt idx="4134">
                <c:v>127.15143999999998</c:v>
              </c:pt>
              <c:pt idx="4135">
                <c:v>127.10573999999998</c:v>
              </c:pt>
              <c:pt idx="4136">
                <c:v>127.13967</c:v>
              </c:pt>
              <c:pt idx="4137">
                <c:v>127.10624</c:v>
              </c:pt>
              <c:pt idx="4138">
                <c:v>127.14999</c:v>
              </c:pt>
              <c:pt idx="4139">
                <c:v>127.09994</c:v>
              </c:pt>
              <c:pt idx="4140">
                <c:v>127.11736999999999</c:v>
              </c:pt>
              <c:pt idx="4141">
                <c:v>127.17000999999999</c:v>
              </c:pt>
              <c:pt idx="4142">
                <c:v>127.12756</c:v>
              </c:pt>
              <c:pt idx="4143">
                <c:v>127.17164</c:v>
              </c:pt>
              <c:pt idx="4144">
                <c:v>127.09523</c:v>
              </c:pt>
              <c:pt idx="4145">
                <c:v>127.17106999999999</c:v>
              </c:pt>
              <c:pt idx="4146">
                <c:v>127.10617000000001</c:v>
              </c:pt>
              <c:pt idx="4147">
                <c:v>127.14098</c:v>
              </c:pt>
              <c:pt idx="4148">
                <c:v>127.11794999999999</c:v>
              </c:pt>
              <c:pt idx="4149">
                <c:v>127.12025</c:v>
              </c:pt>
              <c:pt idx="4150">
                <c:v>127.19302</c:v>
              </c:pt>
              <c:pt idx="4151">
                <c:v>127.12656</c:v>
              </c:pt>
              <c:pt idx="4152">
                <c:v>127.16679000000001</c:v>
              </c:pt>
              <c:pt idx="4153">
                <c:v>127.10163</c:v>
              </c:pt>
              <c:pt idx="4154">
                <c:v>127.15937999999998</c:v>
              </c:pt>
              <c:pt idx="4155">
                <c:v>127.15342999999999</c:v>
              </c:pt>
              <c:pt idx="4156">
                <c:v>127.14966000000001</c:v>
              </c:pt>
              <c:pt idx="4157">
                <c:v>127.14855</c:v>
              </c:pt>
              <c:pt idx="4158">
                <c:v>127.13066999999999</c:v>
              </c:pt>
              <c:pt idx="4159">
                <c:v>127.20525000000002</c:v>
              </c:pt>
              <c:pt idx="4160">
                <c:v>127.13632999999999</c:v>
              </c:pt>
              <c:pt idx="4161">
                <c:v>127.16586</c:v>
              </c:pt>
              <c:pt idx="4162">
                <c:v>127.13609</c:v>
              </c:pt>
              <c:pt idx="4163">
                <c:v>127.14661000000001</c:v>
              </c:pt>
              <c:pt idx="4164">
                <c:v>127.19337999999999</c:v>
              </c:pt>
              <c:pt idx="4165">
                <c:v>127.15642</c:v>
              </c:pt>
              <c:pt idx="4166">
                <c:v>127.18695</c:v>
              </c:pt>
              <c:pt idx="4167">
                <c:v>127.12070999999999</c:v>
              </c:pt>
              <c:pt idx="4168">
                <c:v>127.18304000000001</c:v>
              </c:pt>
              <c:pt idx="4169">
                <c:v>127.14793</c:v>
              </c:pt>
              <c:pt idx="4170">
                <c:v>127.17255999999999</c:v>
              </c:pt>
              <c:pt idx="4171">
                <c:v>127.14465000000001</c:v>
              </c:pt>
              <c:pt idx="4172">
                <c:v>127.16070999999998</c:v>
              </c:pt>
              <c:pt idx="4173">
                <c:v>127.19772</c:v>
              </c:pt>
              <c:pt idx="4174">
                <c:v>127.19696999999999</c:v>
              </c:pt>
              <c:pt idx="4175">
                <c:v>127.18715</c:v>
              </c:pt>
              <c:pt idx="4176">
                <c:v>127.12692</c:v>
              </c:pt>
              <c:pt idx="4177">
                <c:v>127.17312999999999</c:v>
              </c:pt>
              <c:pt idx="4178">
                <c:v>127.17262999999998</c:v>
              </c:pt>
              <c:pt idx="4179">
                <c:v>127.15866</c:v>
              </c:pt>
              <c:pt idx="4180">
                <c:v>127.21099000000001</c:v>
              </c:pt>
              <c:pt idx="4181">
                <c:v>127.15638999999999</c:v>
              </c:pt>
              <c:pt idx="4182">
                <c:v>127.21664000000001</c:v>
              </c:pt>
              <c:pt idx="4183">
                <c:v>127.18742</c:v>
              </c:pt>
              <c:pt idx="4184">
                <c:v>127.20274999999998</c:v>
              </c:pt>
              <c:pt idx="4185">
                <c:v>127.15646</c:v>
              </c:pt>
              <c:pt idx="4186">
                <c:v>127.17940999999999</c:v>
              </c:pt>
              <c:pt idx="4187">
                <c:v>127.21114000000001</c:v>
              </c:pt>
              <c:pt idx="4188">
                <c:v>127.19271999999998</c:v>
              </c:pt>
              <c:pt idx="4189">
                <c:v>127.21541000000002</c:v>
              </c:pt>
              <c:pt idx="4190">
                <c:v>127.15529999999998</c:v>
              </c:pt>
              <c:pt idx="4191">
                <c:v>127.21348</c:v>
              </c:pt>
              <c:pt idx="4192">
                <c:v>127.19427</c:v>
              </c:pt>
              <c:pt idx="4193">
                <c:v>127.18491</c:v>
              </c:pt>
              <c:pt idx="4194">
                <c:v>127.16721000000001</c:v>
              </c:pt>
              <c:pt idx="4195">
                <c:v>127.16734</c:v>
              </c:pt>
              <c:pt idx="4196">
                <c:v>127.21583</c:v>
              </c:pt>
              <c:pt idx="4197">
                <c:v>127.19181</c:v>
              </c:pt>
              <c:pt idx="4198">
                <c:v>127.21816000000001</c:v>
              </c:pt>
              <c:pt idx="4199">
                <c:v>127.14914</c:v>
              </c:pt>
              <c:pt idx="4200">
                <c:v>127.18764</c:v>
              </c:pt>
              <c:pt idx="4201">
                <c:v>127.19193</c:v>
              </c:pt>
              <c:pt idx="4202">
                <c:v>127.20135999999999</c:v>
              </c:pt>
              <c:pt idx="4203">
                <c:v>127.20662000000002</c:v>
              </c:pt>
              <c:pt idx="4204">
                <c:v>127.15512999999999</c:v>
              </c:pt>
              <c:pt idx="4205">
                <c:v>127.24529000000001</c:v>
              </c:pt>
              <c:pt idx="4206">
                <c:v>127.18483000000001</c:v>
              </c:pt>
              <c:pt idx="4207">
                <c:v>127.23978</c:v>
              </c:pt>
              <c:pt idx="4208">
                <c:v>127.15907999999999</c:v>
              </c:pt>
              <c:pt idx="4209">
                <c:v>127.17155</c:v>
              </c:pt>
              <c:pt idx="4210">
                <c:v>127.23233999999998</c:v>
              </c:pt>
              <c:pt idx="4211">
                <c:v>127.20937000000001</c:v>
              </c:pt>
              <c:pt idx="4212">
                <c:v>127.22960999999999</c:v>
              </c:pt>
              <c:pt idx="4213">
                <c:v>127.19556</c:v>
              </c:pt>
              <c:pt idx="4214">
                <c:v>127.23268</c:v>
              </c:pt>
              <c:pt idx="4215">
                <c:v>127.18068</c:v>
              </c:pt>
              <c:pt idx="4216">
                <c:v>127.22964</c:v>
              </c:pt>
              <c:pt idx="4217">
                <c:v>127.20478</c:v>
              </c:pt>
              <c:pt idx="4218">
                <c:v>127.16970000000001</c:v>
              </c:pt>
              <c:pt idx="4219">
                <c:v>127.25269</c:v>
              </c:pt>
              <c:pt idx="4220">
                <c:v>127.22272999999998</c:v>
              </c:pt>
              <c:pt idx="4221">
                <c:v>127.24093999999999</c:v>
              </c:pt>
              <c:pt idx="4222">
                <c:v>127.16807999999999</c:v>
              </c:pt>
              <c:pt idx="4223">
                <c:v>127.22169000000001</c:v>
              </c:pt>
              <c:pt idx="4224">
                <c:v>127.20705000000001</c:v>
              </c:pt>
              <c:pt idx="4225">
                <c:v>127.21186000000002</c:v>
              </c:pt>
              <c:pt idx="4226">
                <c:v>127.24023000000001</c:v>
              </c:pt>
              <c:pt idx="4227">
                <c:v>127.21999000000001</c:v>
              </c:pt>
              <c:pt idx="4228">
                <c:v>127.28155000000001</c:v>
              </c:pt>
              <c:pt idx="4229">
                <c:v>127.21151000000002</c:v>
              </c:pt>
              <c:pt idx="4230">
                <c:v>127.24921000000003</c:v>
              </c:pt>
              <c:pt idx="4231">
                <c:v>127.20851999999999</c:v>
              </c:pt>
              <c:pt idx="4232">
                <c:v>127.22054</c:v>
              </c:pt>
              <c:pt idx="4233">
                <c:v>127.22882999999999</c:v>
              </c:pt>
              <c:pt idx="4234">
                <c:v>127.23054999999999</c:v>
              </c:pt>
              <c:pt idx="4235">
                <c:v>127.26942000000001</c:v>
              </c:pt>
              <c:pt idx="4236">
                <c:v>127.21696000000001</c:v>
              </c:pt>
              <c:pt idx="4237">
                <c:v>127.28027</c:v>
              </c:pt>
              <c:pt idx="4238">
                <c:v>127.25266000000002</c:v>
              </c:pt>
              <c:pt idx="4239">
                <c:v>127.22924999999999</c:v>
              </c:pt>
              <c:pt idx="4240">
                <c:v>127.22913</c:v>
              </c:pt>
              <c:pt idx="4241">
                <c:v>127.21827999999999</c:v>
              </c:pt>
              <c:pt idx="4242">
                <c:v>127.26502000000002</c:v>
              </c:pt>
              <c:pt idx="4243">
                <c:v>127.22676</c:v>
              </c:pt>
              <c:pt idx="4244">
                <c:v>127.27891</c:v>
              </c:pt>
              <c:pt idx="4245">
                <c:v>127.18031000000001</c:v>
              </c:pt>
              <c:pt idx="4246">
                <c:v>127.29008</c:v>
              </c:pt>
              <c:pt idx="4247">
                <c:v>127.21849</c:v>
              </c:pt>
              <c:pt idx="4248">
                <c:v>127.26054000000002</c:v>
              </c:pt>
              <c:pt idx="4249">
                <c:v>127.25396000000002</c:v>
              </c:pt>
              <c:pt idx="4250">
                <c:v>127.23508</c:v>
              </c:pt>
              <c:pt idx="4251">
                <c:v>127.29482000000002</c:v>
              </c:pt>
              <c:pt idx="4252">
                <c:v>127.23629000000001</c:v>
              </c:pt>
              <c:pt idx="4253">
                <c:v>127.30586999999998</c:v>
              </c:pt>
              <c:pt idx="4254">
                <c:v>127.17969999999998</c:v>
              </c:pt>
              <c:pt idx="4255">
                <c:v>127.27749</c:v>
              </c:pt>
              <c:pt idx="4256">
                <c:v>127.25433</c:v>
              </c:pt>
              <c:pt idx="4257">
                <c:v>127.26775000000002</c:v>
              </c:pt>
              <c:pt idx="4258">
                <c:v>127.23990000000002</c:v>
              </c:pt>
              <c:pt idx="4259">
                <c:v>127.24461000000001</c:v>
              </c:pt>
              <c:pt idx="4260">
                <c:v>127.29559999999999</c:v>
              </c:pt>
              <c:pt idx="4261">
                <c:v>127.22899</c:v>
              </c:pt>
              <c:pt idx="4262">
                <c:v>127.26622000000002</c:v>
              </c:pt>
              <c:pt idx="4263">
                <c:v>127.22229999999999</c:v>
              </c:pt>
              <c:pt idx="4264">
                <c:v>127.22284000000001</c:v>
              </c:pt>
              <c:pt idx="4265">
                <c:v>127.29057</c:v>
              </c:pt>
              <c:pt idx="4266">
                <c:v>127.25233999999999</c:v>
              </c:pt>
              <c:pt idx="4267">
                <c:v>127.28807999999998</c:v>
              </c:pt>
              <c:pt idx="4268">
                <c:v>127.22561</c:v>
              </c:pt>
              <c:pt idx="4269">
                <c:v>127.26523</c:v>
              </c:pt>
              <c:pt idx="4270">
                <c:v>127.24665000000002</c:v>
              </c:pt>
              <c:pt idx="4271">
                <c:v>127.26707</c:v>
              </c:pt>
              <c:pt idx="4272">
                <c:v>127.21234</c:v>
              </c:pt>
              <c:pt idx="4273">
                <c:v>127.24039999999999</c:v>
              </c:pt>
              <c:pt idx="4274">
                <c:v>127.30892</c:v>
              </c:pt>
              <c:pt idx="4275">
                <c:v>127.25171</c:v>
              </c:pt>
              <c:pt idx="4276">
                <c:v>127.26515000000002</c:v>
              </c:pt>
              <c:pt idx="4277">
                <c:v>127.21335999999999</c:v>
              </c:pt>
              <c:pt idx="4278">
                <c:v>127.24754000000001</c:v>
              </c:pt>
              <c:pt idx="4279">
                <c:v>127.28718000000002</c:v>
              </c:pt>
              <c:pt idx="4280">
                <c:v>127.25620000000002</c:v>
              </c:pt>
              <c:pt idx="4281">
                <c:v>127.29546000000002</c:v>
              </c:pt>
              <c:pt idx="4282">
                <c:v>127.24178000000002</c:v>
              </c:pt>
              <c:pt idx="4283">
                <c:v>127.29516000000001</c:v>
              </c:pt>
              <c:pt idx="4284">
                <c:v>127.26649999999999</c:v>
              </c:pt>
              <c:pt idx="4285">
                <c:v>127.2933</c:v>
              </c:pt>
              <c:pt idx="4286">
                <c:v>127.22765000000001</c:v>
              </c:pt>
              <c:pt idx="4287">
                <c:v>127.24562000000002</c:v>
              </c:pt>
              <c:pt idx="4288">
                <c:v>127.32089999999998</c:v>
              </c:pt>
              <c:pt idx="4289">
                <c:v>127.27441</c:v>
              </c:pt>
              <c:pt idx="4290">
                <c:v>127.30813000000001</c:v>
              </c:pt>
              <c:pt idx="4291">
                <c:v>127.24259000000002</c:v>
              </c:pt>
              <c:pt idx="4292">
                <c:v>127.30934000000001</c:v>
              </c:pt>
              <c:pt idx="4293">
                <c:v>127.27531999999998</c:v>
              </c:pt>
              <c:pt idx="4294">
                <c:v>127.28846999999999</c:v>
              </c:pt>
              <c:pt idx="4295">
                <c:v>127.26138</c:v>
              </c:pt>
              <c:pt idx="4296">
                <c:v>127.2458</c:v>
              </c:pt>
              <c:pt idx="4297">
                <c:v>127.29219000000002</c:v>
              </c:pt>
              <c:pt idx="4298">
                <c:v>127.27194</c:v>
              </c:pt>
              <c:pt idx="4299">
                <c:v>127.31219</c:v>
              </c:pt>
              <c:pt idx="4300">
                <c:v>127.25517000000001</c:v>
              </c:pt>
              <c:pt idx="4301">
                <c:v>127.29195000000001</c:v>
              </c:pt>
              <c:pt idx="4302">
                <c:v>127.28774</c:v>
              </c:pt>
              <c:pt idx="4303">
                <c:v>127.29253</c:v>
              </c:pt>
              <c:pt idx="4304">
                <c:v>127.31222000000001</c:v>
              </c:pt>
              <c:pt idx="4305">
                <c:v>127.2269</c:v>
              </c:pt>
              <c:pt idx="4306">
                <c:v>127.3394</c:v>
              </c:pt>
              <c:pt idx="4307">
                <c:v>127.27086999999999</c:v>
              </c:pt>
              <c:pt idx="4308">
                <c:v>127.30446000000002</c:v>
              </c:pt>
              <c:pt idx="4309">
                <c:v>127.2771</c:v>
              </c:pt>
              <c:pt idx="4310">
                <c:v>127.29004999999999</c:v>
              </c:pt>
              <c:pt idx="4311">
                <c:v>127.28973000000001</c:v>
              </c:pt>
              <c:pt idx="4312">
                <c:v>127.30262</c:v>
              </c:pt>
              <c:pt idx="4313">
                <c:v>127.33747</c:v>
              </c:pt>
              <c:pt idx="4314">
                <c:v>127.25230999999998</c:v>
              </c:pt>
              <c:pt idx="4315">
                <c:v>127.315</c:v>
              </c:pt>
              <c:pt idx="4316">
                <c:v>127.30276999999998</c:v>
              </c:pt>
              <c:pt idx="4317">
                <c:v>127.30186</c:v>
              </c:pt>
              <c:pt idx="4318">
                <c:v>127.26232</c:v>
              </c:pt>
              <c:pt idx="4319">
                <c:v>127.30207999999999</c:v>
              </c:pt>
              <c:pt idx="4320">
                <c:v>127.32720999999999</c:v>
              </c:pt>
              <c:pt idx="4321">
                <c:v>127.28427000000002</c:v>
              </c:pt>
              <c:pt idx="4322">
                <c:v>127.3438</c:v>
              </c:pt>
              <c:pt idx="4323">
                <c:v>127.25976</c:v>
              </c:pt>
              <c:pt idx="4324">
                <c:v>127.32526999999999</c:v>
              </c:pt>
              <c:pt idx="4325">
                <c:v>127.27880999999998</c:v>
              </c:pt>
              <c:pt idx="4326">
                <c:v>127.31719000000001</c:v>
              </c:pt>
              <c:pt idx="4327">
                <c:v>127.31318</c:v>
              </c:pt>
              <c:pt idx="4328">
                <c:v>127.29153000000001</c:v>
              </c:pt>
              <c:pt idx="4329">
                <c:v>127.33026000000001</c:v>
              </c:pt>
              <c:pt idx="4330">
                <c:v>127.25331</c:v>
              </c:pt>
              <c:pt idx="4331">
                <c:v>127.31399999999999</c:v>
              </c:pt>
              <c:pt idx="4332">
                <c:v>127.22814</c:v>
              </c:pt>
              <c:pt idx="4333">
                <c:v>127.28012000000001</c:v>
              </c:pt>
              <c:pt idx="4334">
                <c:v>127.29263</c:v>
              </c:pt>
              <c:pt idx="4335">
                <c:v>127.30177999999998</c:v>
              </c:pt>
              <c:pt idx="4336">
                <c:v>127.31882</c:v>
              </c:pt>
              <c:pt idx="4337">
                <c:v>127.25586999999999</c:v>
              </c:pt>
              <c:pt idx="4338">
                <c:v>127.31068999999999</c:v>
              </c:pt>
              <c:pt idx="4339">
                <c:v>127.2668</c:v>
              </c:pt>
              <c:pt idx="4340">
                <c:v>127.28628999999999</c:v>
              </c:pt>
              <c:pt idx="4341">
                <c:v>127.26345000000002</c:v>
              </c:pt>
              <c:pt idx="4342">
                <c:v>127.28255</c:v>
              </c:pt>
              <c:pt idx="4343">
                <c:v>127.31659999999999</c:v>
              </c:pt>
              <c:pt idx="4344">
                <c:v>127.29505</c:v>
              </c:pt>
              <c:pt idx="4345">
                <c:v>127.33204000000001</c:v>
              </c:pt>
              <c:pt idx="4346">
                <c:v>127.24478999999999</c:v>
              </c:pt>
              <c:pt idx="4347">
                <c:v>127.3018</c:v>
              </c:pt>
              <c:pt idx="4348">
                <c:v>127.28919999999999</c:v>
              </c:pt>
              <c:pt idx="4349">
                <c:v>127.3143</c:v>
              </c:pt>
              <c:pt idx="4350">
                <c:v>127.25503999999998</c:v>
              </c:pt>
              <c:pt idx="4351">
                <c:v>127.29285</c:v>
              </c:pt>
              <c:pt idx="4352">
                <c:v>127.34730999999999</c:v>
              </c:pt>
              <c:pt idx="4353">
                <c:v>127.27315</c:v>
              </c:pt>
              <c:pt idx="4354">
                <c:v>127.32362000000002</c:v>
              </c:pt>
              <c:pt idx="4355">
                <c:v>127.27001</c:v>
              </c:pt>
              <c:pt idx="4356">
                <c:v>127.29691000000001</c:v>
              </c:pt>
              <c:pt idx="4357">
                <c:v>127.31486000000001</c:v>
              </c:pt>
              <c:pt idx="4358">
                <c:v>127.30116000000001</c:v>
              </c:pt>
              <c:pt idx="4359">
                <c:v>127.30385</c:v>
              </c:pt>
              <c:pt idx="4360">
                <c:v>127.26760000000002</c:v>
              </c:pt>
              <c:pt idx="4361">
                <c:v>127.33363</c:v>
              </c:pt>
              <c:pt idx="4362">
                <c:v>127.27261</c:v>
              </c:pt>
              <c:pt idx="4363">
                <c:v>127.30791000000002</c:v>
              </c:pt>
              <c:pt idx="4364">
                <c:v>127.28357</c:v>
              </c:pt>
              <c:pt idx="4365">
                <c:v>127.28480999999999</c:v>
              </c:pt>
              <c:pt idx="4366">
                <c:v>127.36367</c:v>
              </c:pt>
              <c:pt idx="4367">
                <c:v>127.31506</c:v>
              </c:pt>
              <c:pt idx="4368">
                <c:v>127.33717</c:v>
              </c:pt>
              <c:pt idx="4369">
                <c:v>127.27245000000001</c:v>
              </c:pt>
              <c:pt idx="4370">
                <c:v>127.33986999999999</c:v>
              </c:pt>
              <c:pt idx="4371">
                <c:v>127.28283999999998</c:v>
              </c:pt>
              <c:pt idx="4372">
                <c:v>127.31162000000002</c:v>
              </c:pt>
              <c:pt idx="4373">
                <c:v>127.32541999999998</c:v>
              </c:pt>
              <c:pt idx="4374">
                <c:v>127.29923000000001</c:v>
              </c:pt>
              <c:pt idx="4375">
                <c:v>127.34643</c:v>
              </c:pt>
              <c:pt idx="4376">
                <c:v>127.33602999999999</c:v>
              </c:pt>
              <c:pt idx="4377">
                <c:v>127.34898</c:v>
              </c:pt>
              <c:pt idx="4378">
                <c:v>127.26334</c:v>
              </c:pt>
              <c:pt idx="4379">
                <c:v>127.33498</c:v>
              </c:pt>
              <c:pt idx="4380">
                <c:v>127.32787999999998</c:v>
              </c:pt>
              <c:pt idx="4381">
                <c:v>127.3189</c:v>
              </c:pt>
              <c:pt idx="4382">
                <c:v>127.34686000000002</c:v>
              </c:pt>
              <c:pt idx="4383">
                <c:v>127.26792000000002</c:v>
              </c:pt>
              <c:pt idx="4384">
                <c:v>127.36177000000001</c:v>
              </c:pt>
              <c:pt idx="4385">
                <c:v>127.34312000000001</c:v>
              </c:pt>
              <c:pt idx="4386">
                <c:v>127.31416000000002</c:v>
              </c:pt>
              <c:pt idx="4387">
                <c:v>127.29935</c:v>
              </c:pt>
              <c:pt idx="4388">
                <c:v>127.29521000000001</c:v>
              </c:pt>
              <c:pt idx="4389">
                <c:v>127.36623</c:v>
              </c:pt>
              <c:pt idx="4390">
                <c:v>127.31836999999999</c:v>
              </c:pt>
              <c:pt idx="4391">
                <c:v>127.3608</c:v>
              </c:pt>
              <c:pt idx="4392">
                <c:v>127.29646000000001</c:v>
              </c:pt>
              <c:pt idx="4393">
                <c:v>127.33865</c:v>
              </c:pt>
              <c:pt idx="4394">
                <c:v>127.30882</c:v>
              </c:pt>
              <c:pt idx="4395">
                <c:v>127.33685</c:v>
              </c:pt>
              <c:pt idx="4396">
                <c:v>127.32689999999998</c:v>
              </c:pt>
              <c:pt idx="4397">
                <c:v>127.29537000000001</c:v>
              </c:pt>
              <c:pt idx="4398">
                <c:v>127.38872999999998</c:v>
              </c:pt>
              <c:pt idx="4399">
                <c:v>127.35142</c:v>
              </c:pt>
              <c:pt idx="4400">
                <c:v>127.37165</c:v>
              </c:pt>
              <c:pt idx="4401">
                <c:v>127.30455000000002</c:v>
              </c:pt>
              <c:pt idx="4402">
                <c:v>127.32548999999999</c:v>
              </c:pt>
              <c:pt idx="4403">
                <c:v>127.33338999999998</c:v>
              </c:pt>
              <c:pt idx="4404">
                <c:v>127.31769000000001</c:v>
              </c:pt>
              <c:pt idx="4405">
                <c:v>127.3633</c:v>
              </c:pt>
              <c:pt idx="4406">
                <c:v>127.32117</c:v>
              </c:pt>
              <c:pt idx="4407">
                <c:v>127.37196999999999</c:v>
              </c:pt>
              <c:pt idx="4408">
                <c:v>127.32042999999999</c:v>
              </c:pt>
              <c:pt idx="4409">
                <c:v>127.36720000000001</c:v>
              </c:pt>
              <c:pt idx="4410">
                <c:v>127.304</c:v>
              </c:pt>
              <c:pt idx="4411">
                <c:v>127.28779</c:v>
              </c:pt>
              <c:pt idx="4412">
                <c:v>127.37536999999998</c:v>
              </c:pt>
              <c:pt idx="4413">
                <c:v>127.31824</c:v>
              </c:pt>
              <c:pt idx="4414">
                <c:v>127.37552999999998</c:v>
              </c:pt>
              <c:pt idx="4415">
                <c:v>127.31963</c:v>
              </c:pt>
              <c:pt idx="4416">
                <c:v>127.36246</c:v>
              </c:pt>
              <c:pt idx="4417">
                <c:v>127.32961</c:v>
              </c:pt>
              <c:pt idx="4418">
                <c:v>127.35408</c:v>
              </c:pt>
              <c:pt idx="4419">
                <c:v>127.32158</c:v>
              </c:pt>
              <c:pt idx="4420">
                <c:v>127.33584999999998</c:v>
              </c:pt>
              <c:pt idx="4421">
                <c:v>127.38136999999999</c:v>
              </c:pt>
              <c:pt idx="4422">
                <c:v>127.32199999999999</c:v>
              </c:pt>
              <c:pt idx="4423">
                <c:v>127.37234999999998</c:v>
              </c:pt>
              <c:pt idx="4424">
                <c:v>127.31081</c:v>
              </c:pt>
              <c:pt idx="4425">
                <c:v>127.35806999999998</c:v>
              </c:pt>
              <c:pt idx="4426">
                <c:v>127.32559999999998</c:v>
              </c:pt>
              <c:pt idx="4427">
                <c:v>127.37079999999999</c:v>
              </c:pt>
              <c:pt idx="4428">
                <c:v>127.35677999999999</c:v>
              </c:pt>
              <c:pt idx="4429">
                <c:v>127.3109</c:v>
              </c:pt>
              <c:pt idx="4430">
                <c:v>127.40276999999999</c:v>
              </c:pt>
              <c:pt idx="4431">
                <c:v>127.32529999999998</c:v>
              </c:pt>
              <c:pt idx="4432">
                <c:v>127.36292</c:v>
              </c:pt>
              <c:pt idx="4433">
                <c:v>127.2838</c:v>
              </c:pt>
              <c:pt idx="4434">
                <c:v>127.32829999999998</c:v>
              </c:pt>
              <c:pt idx="4435">
                <c:v>127.34274000000001</c:v>
              </c:pt>
              <c:pt idx="4436">
                <c:v>127.32635000000001</c:v>
              </c:pt>
              <c:pt idx="4437">
                <c:v>127.37287999999997</c:v>
              </c:pt>
              <c:pt idx="4438">
                <c:v>127.30467</c:v>
              </c:pt>
              <c:pt idx="4439">
                <c:v>127.38314</c:v>
              </c:pt>
              <c:pt idx="4440">
                <c:v>127.32268000000001</c:v>
              </c:pt>
              <c:pt idx="4441">
                <c:v>127.35302999999999</c:v>
              </c:pt>
              <c:pt idx="4442">
                <c:v>127.33177999999998</c:v>
              </c:pt>
              <c:pt idx="4443">
                <c:v>127.37860000000001</c:v>
              </c:pt>
              <c:pt idx="4444">
                <c:v>127.37592999999998</c:v>
              </c:pt>
              <c:pt idx="4445">
                <c:v>127.40573000000001</c:v>
              </c:pt>
              <c:pt idx="4446">
                <c:v>127.39181000000002</c:v>
              </c:pt>
              <c:pt idx="4447">
                <c:v>127.28856</c:v>
              </c:pt>
              <c:pt idx="4448">
                <c:v>127.37187999999999</c:v>
              </c:pt>
              <c:pt idx="4449">
                <c:v>127.33376</c:v>
              </c:pt>
              <c:pt idx="4450">
                <c:v>127.30582</c:v>
              </c:pt>
              <c:pt idx="4451">
                <c:v>127.31921000000001</c:v>
              </c:pt>
              <c:pt idx="4452">
                <c:v>127.33483</c:v>
              </c:pt>
              <c:pt idx="4453">
                <c:v>127.36944</c:v>
              </c:pt>
              <c:pt idx="4454">
                <c:v>127.32289999999999</c:v>
              </c:pt>
              <c:pt idx="4455">
                <c:v>127.35995</c:v>
              </c:pt>
              <c:pt idx="4456">
                <c:v>127.26726000000001</c:v>
              </c:pt>
              <c:pt idx="4457">
                <c:v>127.31905999999999</c:v>
              </c:pt>
              <c:pt idx="4458">
                <c:v>127.34104000000002</c:v>
              </c:pt>
              <c:pt idx="4459">
                <c:v>127.30877999999998</c:v>
              </c:pt>
              <c:pt idx="4460">
                <c:v>127.35838999999999</c:v>
              </c:pt>
              <c:pt idx="4461">
                <c:v>127.31571</c:v>
              </c:pt>
              <c:pt idx="4462">
                <c:v>127.36918</c:v>
              </c:pt>
              <c:pt idx="4463">
                <c:v>127.32380999999998</c:v>
              </c:pt>
              <c:pt idx="4464">
                <c:v>127.35223000000001</c:v>
              </c:pt>
              <c:pt idx="4465">
                <c:v>127.29552000000001</c:v>
              </c:pt>
              <c:pt idx="4466">
                <c:v>127.28941</c:v>
              </c:pt>
              <c:pt idx="4467">
                <c:v>127.37076999999998</c:v>
              </c:pt>
              <c:pt idx="4468">
                <c:v>127.31807000000001</c:v>
              </c:pt>
              <c:pt idx="4469">
                <c:v>127.35335000000001</c:v>
              </c:pt>
              <c:pt idx="4470">
                <c:v>127.30148</c:v>
              </c:pt>
              <c:pt idx="4471">
                <c:v>127.34459000000001</c:v>
              </c:pt>
              <c:pt idx="4472">
                <c:v>127.34734</c:v>
              </c:pt>
              <c:pt idx="4473">
                <c:v>127.32892999999999</c:v>
              </c:pt>
              <c:pt idx="4474">
                <c:v>127.34714000000001</c:v>
              </c:pt>
              <c:pt idx="4475">
                <c:v>127.30811</c:v>
              </c:pt>
              <c:pt idx="4476">
                <c:v>127.36645</c:v>
              </c:pt>
              <c:pt idx="4477">
                <c:v>127.3246</c:v>
              </c:pt>
              <c:pt idx="4478">
                <c:v>127.36503999999998</c:v>
              </c:pt>
              <c:pt idx="4479">
                <c:v>127.27710999999999</c:v>
              </c:pt>
              <c:pt idx="4480">
                <c:v>127.31950000000002</c:v>
              </c:pt>
              <c:pt idx="4481">
                <c:v>127.37932000000001</c:v>
              </c:pt>
              <c:pt idx="4482">
                <c:v>127.33135</c:v>
              </c:pt>
              <c:pt idx="4483">
                <c:v>127.35576999999999</c:v>
              </c:pt>
              <c:pt idx="4484">
                <c:v>127.31201</c:v>
              </c:pt>
              <c:pt idx="4485">
                <c:v>127.38070999999998</c:v>
              </c:pt>
              <c:pt idx="4486">
                <c:v>127.32062999999999</c:v>
              </c:pt>
              <c:pt idx="4487">
                <c:v>127.34474</c:v>
              </c:pt>
              <c:pt idx="4488">
                <c:v>127.32118</c:v>
              </c:pt>
              <c:pt idx="4489">
                <c:v>127.30439</c:v>
              </c:pt>
              <c:pt idx="4490">
                <c:v>127.37566999999999</c:v>
              </c:pt>
              <c:pt idx="4491">
                <c:v>127.3467</c:v>
              </c:pt>
              <c:pt idx="4492">
                <c:v>127.36273999999999</c:v>
              </c:pt>
              <c:pt idx="4493">
                <c:v>127.31644</c:v>
              </c:pt>
              <c:pt idx="4494">
                <c:v>127.35157</c:v>
              </c:pt>
              <c:pt idx="4495">
                <c:v>127.34193</c:v>
              </c:pt>
              <c:pt idx="4496">
                <c:v>127.34887999999998</c:v>
              </c:pt>
              <c:pt idx="4497">
                <c:v>127.34614000000002</c:v>
              </c:pt>
              <c:pt idx="4498">
                <c:v>127.30356999999999</c:v>
              </c:pt>
              <c:pt idx="4499">
                <c:v>127.3944</c:v>
              </c:pt>
              <c:pt idx="4500">
                <c:v>127.34196000000001</c:v>
              </c:pt>
              <c:pt idx="4501">
                <c:v>127.37278999999997</c:v>
              </c:pt>
              <c:pt idx="4502">
                <c:v>127.30744</c:v>
              </c:pt>
              <c:pt idx="4503">
                <c:v>127.36189</c:v>
              </c:pt>
              <c:pt idx="4504">
                <c:v>127.33105</c:v>
              </c:pt>
              <c:pt idx="4505">
                <c:v>127.35825</c:v>
              </c:pt>
              <c:pt idx="4506">
                <c:v>127.39485999999999</c:v>
              </c:pt>
              <c:pt idx="4507">
                <c:v>127.31382000000002</c:v>
              </c:pt>
              <c:pt idx="4508">
                <c:v>127.38039000000001</c:v>
              </c:pt>
              <c:pt idx="4509">
                <c:v>127.33328</c:v>
              </c:pt>
              <c:pt idx="4510">
                <c:v>127.34975</c:v>
              </c:pt>
              <c:pt idx="4511">
                <c:v>127.31374</c:v>
              </c:pt>
              <c:pt idx="4512">
                <c:v>127.33553000000001</c:v>
              </c:pt>
              <c:pt idx="4513">
                <c:v>127.37037999999998</c:v>
              </c:pt>
              <c:pt idx="4514">
                <c:v>127.34672999999999</c:v>
              </c:pt>
              <c:pt idx="4515">
                <c:v>127.3903</c:v>
              </c:pt>
              <c:pt idx="4516">
                <c:v>127.32987999999999</c:v>
              </c:pt>
              <c:pt idx="4517">
                <c:v>127.38807999999999</c:v>
              </c:pt>
              <c:pt idx="4518">
                <c:v>127.32785</c:v>
              </c:pt>
              <c:pt idx="4519">
                <c:v>127.33632999999999</c:v>
              </c:pt>
              <c:pt idx="4520">
                <c:v>127.33892999999999</c:v>
              </c:pt>
              <c:pt idx="4521">
                <c:v>127.32782</c:v>
              </c:pt>
              <c:pt idx="4522">
                <c:v>127.38401</c:v>
              </c:pt>
              <c:pt idx="4523">
                <c:v>127.33884999999998</c:v>
              </c:pt>
              <c:pt idx="4524">
                <c:v>127.39044</c:v>
              </c:pt>
              <c:pt idx="4525">
                <c:v>127.29957</c:v>
              </c:pt>
              <c:pt idx="4526">
                <c:v>127.36942000000002</c:v>
              </c:pt>
              <c:pt idx="4527">
                <c:v>127.33638000000001</c:v>
              </c:pt>
              <c:pt idx="4528">
                <c:v>127.34669000000001</c:v>
              </c:pt>
              <c:pt idx="4529">
                <c:v>127.34535</c:v>
              </c:pt>
              <c:pt idx="4530">
                <c:v>127.31511999999999</c:v>
              </c:pt>
              <c:pt idx="4531">
                <c:v>127.38665</c:v>
              </c:pt>
              <c:pt idx="4532">
                <c:v>127.32451</c:v>
              </c:pt>
              <c:pt idx="4533">
                <c:v>127.35581999999998</c:v>
              </c:pt>
              <c:pt idx="4534">
                <c:v>127.30927</c:v>
              </c:pt>
              <c:pt idx="4535">
                <c:v>127.3438</c:v>
              </c:pt>
              <c:pt idx="4536">
                <c:v>127.36414000000002</c:v>
              </c:pt>
              <c:pt idx="4537">
                <c:v>127.34744000000002</c:v>
              </c:pt>
              <c:pt idx="4538">
                <c:v>127.37430999999998</c:v>
              </c:pt>
              <c:pt idx="4539">
                <c:v>127.30491000000002</c:v>
              </c:pt>
              <c:pt idx="4540">
                <c:v>127.37372000000001</c:v>
              </c:pt>
              <c:pt idx="4541">
                <c:v>127.33814</c:v>
              </c:pt>
              <c:pt idx="4542">
                <c:v>127.3502</c:v>
              </c:pt>
              <c:pt idx="4543">
                <c:v>127.30968</c:v>
              </c:pt>
              <c:pt idx="4544">
                <c:v>127.33462000000002</c:v>
              </c:pt>
              <c:pt idx="4545">
                <c:v>127.40121000000003</c:v>
              </c:pt>
              <c:pt idx="4546">
                <c:v>127.32596999999998</c:v>
              </c:pt>
              <c:pt idx="4547">
                <c:v>127.37591999999998</c:v>
              </c:pt>
              <c:pt idx="4548">
                <c:v>127.32431</c:v>
              </c:pt>
              <c:pt idx="4549">
                <c:v>127.34841</c:v>
              </c:pt>
              <c:pt idx="4550">
                <c:v>127.33494</c:v>
              </c:pt>
              <c:pt idx="4551">
                <c:v>127.34793000000002</c:v>
              </c:pt>
              <c:pt idx="4552">
                <c:v>127.31625000000001</c:v>
              </c:pt>
              <c:pt idx="4553">
                <c:v>127.32058000000001</c:v>
              </c:pt>
              <c:pt idx="4554">
                <c:v>127.38424999999999</c:v>
              </c:pt>
              <c:pt idx="4555">
                <c:v>127.32029999999999</c:v>
              </c:pt>
              <c:pt idx="4556">
                <c:v>127.34974</c:v>
              </c:pt>
              <c:pt idx="4557">
                <c:v>127.30495000000002</c:v>
              </c:pt>
              <c:pt idx="4558">
                <c:v>127.32114</c:v>
              </c:pt>
              <c:pt idx="4559">
                <c:v>127.367</c:v>
              </c:pt>
              <c:pt idx="4560">
                <c:v>127.35195</c:v>
              </c:pt>
              <c:pt idx="4561">
                <c:v>127.34898</c:v>
              </c:pt>
              <c:pt idx="4562">
                <c:v>127.30488</c:v>
              </c:pt>
              <c:pt idx="4563">
                <c:v>127.36264</c:v>
              </c:pt>
              <c:pt idx="4564">
                <c:v>127.27334999999998</c:v>
              </c:pt>
              <c:pt idx="4565">
                <c:v>127.30962000000001</c:v>
              </c:pt>
              <c:pt idx="4566">
                <c:v>127.29407</c:v>
              </c:pt>
              <c:pt idx="4567">
                <c:v>127.28028999999999</c:v>
              </c:pt>
              <c:pt idx="4568">
                <c:v>127.34641000000002</c:v>
              </c:pt>
              <c:pt idx="4569">
                <c:v>127.31026000000001</c:v>
              </c:pt>
              <c:pt idx="4570">
                <c:v>127.34761000000002</c:v>
              </c:pt>
              <c:pt idx="4571">
                <c:v>127.23591</c:v>
              </c:pt>
              <c:pt idx="4572">
                <c:v>127.32802</c:v>
              </c:pt>
              <c:pt idx="4573">
                <c:v>127.28789999999999</c:v>
              </c:pt>
              <c:pt idx="4574">
                <c:v>127.31099</c:v>
              </c:pt>
              <c:pt idx="4575">
                <c:v>127.28903</c:v>
              </c:pt>
              <c:pt idx="4576">
                <c:v>127.27685</c:v>
              </c:pt>
              <c:pt idx="4577">
                <c:v>127.34363999999999</c:v>
              </c:pt>
              <c:pt idx="4578">
                <c:v>127.31355000000002</c:v>
              </c:pt>
              <c:pt idx="4579">
                <c:v>127.30002</c:v>
              </c:pt>
              <c:pt idx="4580">
                <c:v>127.27951</c:v>
              </c:pt>
              <c:pt idx="4581">
                <c:v>127.29809</c:v>
              </c:pt>
              <c:pt idx="4582">
                <c:v>127.31635</c:v>
              </c:pt>
              <c:pt idx="4583">
                <c:v>127.29577999999998</c:v>
              </c:pt>
              <c:pt idx="4584">
                <c:v>127.32555000000001</c:v>
              </c:pt>
              <c:pt idx="4585">
                <c:v>127.25516</c:v>
              </c:pt>
              <c:pt idx="4586">
                <c:v>127.32881999999998</c:v>
              </c:pt>
              <c:pt idx="4587">
                <c:v>127.29349999999999</c:v>
              </c:pt>
              <c:pt idx="4588">
                <c:v>127.29253</c:v>
              </c:pt>
              <c:pt idx="4589">
                <c:v>127.27912000000002</c:v>
              </c:pt>
              <c:pt idx="4590">
                <c:v>127.28111000000001</c:v>
              </c:pt>
              <c:pt idx="4591">
                <c:v>127.31511999999999</c:v>
              </c:pt>
              <c:pt idx="4592">
                <c:v>127.30029999999999</c:v>
              </c:pt>
              <c:pt idx="4593">
                <c:v>127.33965999999999</c:v>
              </c:pt>
              <c:pt idx="4594">
                <c:v>127.23822000000001</c:v>
              </c:pt>
              <c:pt idx="4595">
                <c:v>127.28773</c:v>
              </c:pt>
              <c:pt idx="4596">
                <c:v>127.2859</c:v>
              </c:pt>
              <c:pt idx="4597">
                <c:v>127.28297000000001</c:v>
              </c:pt>
              <c:pt idx="4598">
                <c:v>127.26430000000002</c:v>
              </c:pt>
              <c:pt idx="4599">
                <c:v>127.27245000000001</c:v>
              </c:pt>
              <c:pt idx="4600">
                <c:v>127.30144</c:v>
              </c:pt>
              <c:pt idx="4601">
                <c:v>127.27267999999998</c:v>
              </c:pt>
              <c:pt idx="4602">
                <c:v>127.30786000000002</c:v>
              </c:pt>
              <c:pt idx="4603">
                <c:v>127.24541000000002</c:v>
              </c:pt>
              <c:pt idx="4604">
                <c:v>127.23462000000004</c:v>
              </c:pt>
              <c:pt idx="4605">
                <c:v>127.27907999999998</c:v>
              </c:pt>
              <c:pt idx="4606">
                <c:v>127.2555</c:v>
              </c:pt>
              <c:pt idx="4607">
                <c:v>127.29076999999999</c:v>
              </c:pt>
              <c:pt idx="4608">
                <c:v>127.23188</c:v>
              </c:pt>
              <c:pt idx="4609">
                <c:v>127.28079</c:v>
              </c:pt>
              <c:pt idx="4610">
                <c:v>127.22411000000001</c:v>
              </c:pt>
              <c:pt idx="4611">
                <c:v>127.22318</c:v>
              </c:pt>
              <c:pt idx="4612">
                <c:v>127.17649999999999</c:v>
              </c:pt>
              <c:pt idx="4613">
                <c:v>127.17182999999999</c:v>
              </c:pt>
              <c:pt idx="4614">
                <c:v>127.11584000000001</c:v>
              </c:pt>
              <c:pt idx="4615">
                <c:v>126.88301</c:v>
              </c:pt>
              <c:pt idx="4616">
                <c:v>123.48975</c:v>
              </c:pt>
              <c:pt idx="4617">
                <c:v>118.71827999999999</c:v>
              </c:pt>
              <c:pt idx="4618">
                <c:v>115.35869999999998</c:v>
              </c:pt>
              <c:pt idx="4619">
                <c:v>111.64673999999998</c:v>
              </c:pt>
              <c:pt idx="4620">
                <c:v>107.86736999999999</c:v>
              </c:pt>
              <c:pt idx="4621">
                <c:v>104.24442000000003</c:v>
              </c:pt>
              <c:pt idx="4622">
                <c:v>100.86819</c:v>
              </c:pt>
              <c:pt idx="4623">
                <c:v>97.672819999999987</c:v>
              </c:pt>
              <c:pt idx="4624">
                <c:v>94.472349999999992</c:v>
              </c:pt>
              <c:pt idx="4625">
                <c:v>91.041460000000015</c:v>
              </c:pt>
              <c:pt idx="4626">
                <c:v>87.210250000000016</c:v>
              </c:pt>
              <c:pt idx="4627">
                <c:v>82.937100000000015</c:v>
              </c:pt>
              <c:pt idx="4628">
                <c:v>78.331689999999995</c:v>
              </c:pt>
              <c:pt idx="4629">
                <c:v>73.619799999999998</c:v>
              </c:pt>
            </c:numLit>
          </c:yVal>
          <c:smooth val="1"/>
          <c:extLst>
            <c:ext xmlns:c16="http://schemas.microsoft.com/office/drawing/2014/chart" uri="{C3380CC4-5D6E-409C-BE32-E72D297353CC}">
              <c16:uniqueId val="{00000000-BF88-4841-9918-7AD97A4A459B}"/>
            </c:ext>
          </c:extLst>
        </c:ser>
        <c:ser>
          <c:idx val="1"/>
          <c:order val="1"/>
          <c:tx>
            <c:v>2</c:v>
          </c:tx>
          <c:spPr>
            <a:ln w="19046" cap="rnd">
              <a:solidFill>
                <a:srgbClr val="4472C4"/>
              </a:solidFill>
              <a:prstDash val="solid"/>
              <a:round/>
            </a:ln>
          </c:spPr>
          <c:marker>
            <c:symbol val="circle"/>
            <c:size val="5"/>
          </c:marker>
          <c:xVal>
            <c:numLit>
              <c:formatCode>General</c:formatCode>
              <c:ptCount val="4449"/>
              <c:pt idx="0">
                <c:v>0</c:v>
              </c:pt>
              <c:pt idx="1">
                <c:v>1.0000000000000003E-5</c:v>
              </c:pt>
              <c:pt idx="2">
                <c:v>5.0000000000000016E-5</c:v>
              </c:pt>
              <c:pt idx="3">
                <c:v>1.2000000000000002E-4</c:v>
              </c:pt>
              <c:pt idx="4">
                <c:v>1.7000000000000004E-4</c:v>
              </c:pt>
              <c:pt idx="5">
                <c:v>2.2000000000000006E-4</c:v>
              </c:pt>
              <c:pt idx="6">
                <c:v>2.8000000000000003E-4</c:v>
              </c:pt>
              <c:pt idx="7">
                <c:v>3.3000000000000005E-4</c:v>
              </c:pt>
              <c:pt idx="8">
                <c:v>3.8000000000000008E-4</c:v>
              </c:pt>
              <c:pt idx="9">
                <c:v>4.300000000000001E-4</c:v>
              </c:pt>
              <c:pt idx="10">
                <c:v>4.8000000000000007E-4</c:v>
              </c:pt>
              <c:pt idx="11">
                <c:v>5.4000000000000012E-4</c:v>
              </c:pt>
              <c:pt idx="12">
                <c:v>5.9000000000000014E-4</c:v>
              </c:pt>
              <c:pt idx="13">
                <c:v>6.4000000000000027E-4</c:v>
              </c:pt>
              <c:pt idx="14">
                <c:v>6.9000000000000008E-4</c:v>
              </c:pt>
              <c:pt idx="15">
                <c:v>7.5000000000000012E-4</c:v>
              </c:pt>
              <c:pt idx="16">
                <c:v>7.9000000000000023E-4</c:v>
              </c:pt>
              <c:pt idx="17">
                <c:v>8.5000000000000039E-4</c:v>
              </c:pt>
              <c:pt idx="18">
                <c:v>9.0000000000000041E-4</c:v>
              </c:pt>
              <c:pt idx="19">
                <c:v>9.5000000000000021E-4</c:v>
              </c:pt>
              <c:pt idx="20">
                <c:v>1.0100000000000003E-3</c:v>
              </c:pt>
              <c:pt idx="21">
                <c:v>1.0600000000000002E-3</c:v>
              </c:pt>
              <c:pt idx="22">
                <c:v>1.1100000000000003E-3</c:v>
              </c:pt>
              <c:pt idx="23">
                <c:v>1.1600000000000004E-3</c:v>
              </c:pt>
              <c:pt idx="24">
                <c:v>1.2099999999999997E-3</c:v>
              </c:pt>
              <c:pt idx="25">
                <c:v>1.2600000000000003E-3</c:v>
              </c:pt>
              <c:pt idx="26">
                <c:v>1.3200000000000002E-3</c:v>
              </c:pt>
              <c:pt idx="27">
                <c:v>1.3699999999999999E-3</c:v>
              </c:pt>
              <c:pt idx="28">
                <c:v>1.4200000000000003E-3</c:v>
              </c:pt>
              <c:pt idx="29">
                <c:v>1.4800000000000002E-3</c:v>
              </c:pt>
              <c:pt idx="30">
                <c:v>1.5200000000000003E-3</c:v>
              </c:pt>
              <c:pt idx="31">
                <c:v>1.5800000000000002E-3</c:v>
              </c:pt>
              <c:pt idx="32">
                <c:v>1.6299999999999999E-3</c:v>
              </c:pt>
              <c:pt idx="33">
                <c:v>1.6800000000000005E-3</c:v>
              </c:pt>
              <c:pt idx="34">
                <c:v>1.7300000000000002E-3</c:v>
              </c:pt>
              <c:pt idx="35">
                <c:v>1.7799999999999999E-3</c:v>
              </c:pt>
              <c:pt idx="36">
                <c:v>1.8400000000000005E-3</c:v>
              </c:pt>
              <c:pt idx="37">
                <c:v>1.8900000000000004E-3</c:v>
              </c:pt>
              <c:pt idx="38">
                <c:v>1.9400000000000005E-3</c:v>
              </c:pt>
              <c:pt idx="39">
                <c:v>1.9900000000000004E-3</c:v>
              </c:pt>
              <c:pt idx="40">
                <c:v>2.0500000000000002E-3</c:v>
              </c:pt>
              <c:pt idx="41">
                <c:v>2.0999999999999999E-3</c:v>
              </c:pt>
              <c:pt idx="42">
                <c:v>2.1500000000000004E-3</c:v>
              </c:pt>
              <c:pt idx="43">
                <c:v>2.2000000000000006E-3</c:v>
              </c:pt>
              <c:pt idx="44">
                <c:v>2.2500000000000003E-3</c:v>
              </c:pt>
              <c:pt idx="45">
                <c:v>2.31E-3</c:v>
              </c:pt>
              <c:pt idx="46">
                <c:v>2.3600000000000001E-3</c:v>
              </c:pt>
              <c:pt idx="47">
                <c:v>2.4100000000000002E-3</c:v>
              </c:pt>
              <c:pt idx="48">
                <c:v>2.4599999999999999E-3</c:v>
              </c:pt>
              <c:pt idx="49">
                <c:v>2.5100000000000001E-3</c:v>
              </c:pt>
              <c:pt idx="50">
                <c:v>2.5700000000000002E-3</c:v>
              </c:pt>
              <c:pt idx="51">
                <c:v>2.6199999999999999E-3</c:v>
              </c:pt>
              <c:pt idx="52">
                <c:v>2.6700000000000005E-3</c:v>
              </c:pt>
              <c:pt idx="53">
                <c:v>2.7200000000000006E-3</c:v>
              </c:pt>
              <c:pt idx="54">
                <c:v>2.7800000000000004E-3</c:v>
              </c:pt>
              <c:pt idx="55">
                <c:v>2.8300000000000001E-3</c:v>
              </c:pt>
              <c:pt idx="56">
                <c:v>2.8800000000000002E-3</c:v>
              </c:pt>
              <c:pt idx="57">
                <c:v>2.9300000000000003E-3</c:v>
              </c:pt>
              <c:pt idx="58">
                <c:v>2.9800000000000004E-3</c:v>
              </c:pt>
              <c:pt idx="59">
                <c:v>3.0400000000000006E-3</c:v>
              </c:pt>
              <c:pt idx="60">
                <c:v>3.0900000000000003E-3</c:v>
              </c:pt>
              <c:pt idx="61">
                <c:v>3.1400000000000009E-3</c:v>
              </c:pt>
              <c:pt idx="62">
                <c:v>3.1900000000000006E-3</c:v>
              </c:pt>
              <c:pt idx="63">
                <c:v>3.2400000000000003E-3</c:v>
              </c:pt>
              <c:pt idx="64">
                <c:v>3.3000000000000004E-3</c:v>
              </c:pt>
              <c:pt idx="65">
                <c:v>3.3500000000000001E-3</c:v>
              </c:pt>
              <c:pt idx="66">
                <c:v>3.4000000000000002E-3</c:v>
              </c:pt>
              <c:pt idx="67">
                <c:v>3.4500000000000004E-3</c:v>
              </c:pt>
              <c:pt idx="68">
                <c:v>3.5100000000000005E-3</c:v>
              </c:pt>
              <c:pt idx="69">
                <c:v>3.5600000000000002E-3</c:v>
              </c:pt>
              <c:pt idx="70">
                <c:v>3.6100000000000004E-3</c:v>
              </c:pt>
              <c:pt idx="71">
                <c:v>3.6600000000000009E-3</c:v>
              </c:pt>
              <c:pt idx="72">
                <c:v>3.7100000000000006E-3</c:v>
              </c:pt>
              <c:pt idx="73">
                <c:v>3.7700000000000008E-3</c:v>
              </c:pt>
              <c:pt idx="74">
                <c:v>3.8200000000000005E-3</c:v>
              </c:pt>
              <c:pt idx="75">
                <c:v>3.8700000000000002E-3</c:v>
              </c:pt>
              <c:pt idx="76">
                <c:v>3.9199999999999999E-3</c:v>
              </c:pt>
              <c:pt idx="77">
                <c:v>3.9699999999999996E-3</c:v>
              </c:pt>
              <c:pt idx="78">
                <c:v>4.0299999999999997E-3</c:v>
              </c:pt>
              <c:pt idx="79">
                <c:v>4.0800000000000012E-3</c:v>
              </c:pt>
              <c:pt idx="80">
                <c:v>4.1300000000000009E-3</c:v>
              </c:pt>
              <c:pt idx="81">
                <c:v>4.1800000000000006E-3</c:v>
              </c:pt>
              <c:pt idx="82">
                <c:v>4.2400000000000007E-3</c:v>
              </c:pt>
              <c:pt idx="83">
                <c:v>4.2900000000000004E-3</c:v>
              </c:pt>
              <c:pt idx="84">
                <c:v>4.340000000000001E-3</c:v>
              </c:pt>
              <c:pt idx="85">
                <c:v>4.3900000000000007E-3</c:v>
              </c:pt>
              <c:pt idx="86">
                <c:v>4.4400000000000012E-3</c:v>
              </c:pt>
              <c:pt idx="87">
                <c:v>4.5000000000000005E-3</c:v>
              </c:pt>
              <c:pt idx="88">
                <c:v>4.5500000000000002E-3</c:v>
              </c:pt>
              <c:pt idx="89">
                <c:v>4.6000000000000008E-3</c:v>
              </c:pt>
              <c:pt idx="90">
                <c:v>4.6500000000000005E-3</c:v>
              </c:pt>
              <c:pt idx="91">
                <c:v>4.7000000000000011E-3</c:v>
              </c:pt>
              <c:pt idx="92">
                <c:v>4.7500000000000007E-3</c:v>
              </c:pt>
              <c:pt idx="93">
                <c:v>4.81E-3</c:v>
              </c:pt>
              <c:pt idx="94">
                <c:v>4.8600000000000006E-3</c:v>
              </c:pt>
              <c:pt idx="95">
                <c:v>4.9100000000000012E-3</c:v>
              </c:pt>
              <c:pt idx="96">
                <c:v>4.9600000000000009E-3</c:v>
              </c:pt>
              <c:pt idx="97">
                <c:v>5.0200000000000002E-3</c:v>
              </c:pt>
              <c:pt idx="98">
                <c:v>5.0699999999999999E-3</c:v>
              </c:pt>
              <c:pt idx="99">
                <c:v>5.1200000000000004E-3</c:v>
              </c:pt>
              <c:pt idx="100">
                <c:v>5.170000000000001E-3</c:v>
              </c:pt>
              <c:pt idx="101">
                <c:v>5.2200000000000007E-3</c:v>
              </c:pt>
              <c:pt idx="102">
                <c:v>5.2800000000000008E-3</c:v>
              </c:pt>
              <c:pt idx="103">
                <c:v>5.3299999999999997E-3</c:v>
              </c:pt>
              <c:pt idx="104">
                <c:v>5.3800000000000011E-3</c:v>
              </c:pt>
              <c:pt idx="105">
                <c:v>5.4300000000000008E-3</c:v>
              </c:pt>
              <c:pt idx="106">
                <c:v>5.4800000000000014E-3</c:v>
              </c:pt>
              <c:pt idx="107">
                <c:v>5.5400000000000007E-3</c:v>
              </c:pt>
              <c:pt idx="108">
                <c:v>5.5900000000000012E-3</c:v>
              </c:pt>
              <c:pt idx="109">
                <c:v>5.6400000000000009E-3</c:v>
              </c:pt>
              <c:pt idx="110">
                <c:v>5.6900000000000006E-3</c:v>
              </c:pt>
              <c:pt idx="111">
                <c:v>5.7400000000000012E-3</c:v>
              </c:pt>
              <c:pt idx="112">
                <c:v>5.8000000000000005E-3</c:v>
              </c:pt>
              <c:pt idx="113">
                <c:v>5.850000000000001E-3</c:v>
              </c:pt>
              <c:pt idx="114">
                <c:v>5.9000000000000007E-3</c:v>
              </c:pt>
              <c:pt idx="115">
                <c:v>5.9500000000000013E-3</c:v>
              </c:pt>
              <c:pt idx="116">
                <c:v>6.0100000000000006E-3</c:v>
              </c:pt>
              <c:pt idx="117">
                <c:v>6.0600000000000003E-3</c:v>
              </c:pt>
              <c:pt idx="118">
                <c:v>6.1100000000000008E-3</c:v>
              </c:pt>
              <c:pt idx="119">
                <c:v>6.1600000000000005E-3</c:v>
              </c:pt>
              <c:pt idx="120">
                <c:v>6.2100000000000011E-3</c:v>
              </c:pt>
              <c:pt idx="121">
                <c:v>6.2700000000000013E-3</c:v>
              </c:pt>
              <c:pt idx="122">
                <c:v>6.3200000000000001E-3</c:v>
              </c:pt>
              <c:pt idx="123">
                <c:v>6.3700000000000007E-3</c:v>
              </c:pt>
              <c:pt idx="124">
                <c:v>6.4200000000000012E-3</c:v>
              </c:pt>
              <c:pt idx="125">
                <c:v>6.4700000000000018E-3</c:v>
              </c:pt>
              <c:pt idx="126">
                <c:v>6.5200000000000006E-3</c:v>
              </c:pt>
              <c:pt idx="127">
                <c:v>6.5800000000000008E-3</c:v>
              </c:pt>
              <c:pt idx="128">
                <c:v>6.6300000000000005E-3</c:v>
              </c:pt>
              <c:pt idx="129">
                <c:v>6.680000000000001E-3</c:v>
              </c:pt>
              <c:pt idx="130">
                <c:v>6.7400000000000012E-3</c:v>
              </c:pt>
              <c:pt idx="131">
                <c:v>6.7800000000000013E-3</c:v>
              </c:pt>
              <c:pt idx="132">
                <c:v>6.8400000000000006E-3</c:v>
              </c:pt>
              <c:pt idx="133">
                <c:v>6.8900000000000012E-3</c:v>
              </c:pt>
              <c:pt idx="134">
                <c:v>6.9400000000000017E-3</c:v>
              </c:pt>
              <c:pt idx="135">
                <c:v>6.9900000000000014E-3</c:v>
              </c:pt>
              <c:pt idx="136">
                <c:v>7.0500000000000007E-3</c:v>
              </c:pt>
              <c:pt idx="137">
                <c:v>7.1000000000000004E-3</c:v>
              </c:pt>
              <c:pt idx="138">
                <c:v>7.150000000000001E-3</c:v>
              </c:pt>
              <c:pt idx="139">
                <c:v>7.2100000000000011E-3</c:v>
              </c:pt>
              <c:pt idx="140">
                <c:v>7.2500000000000012E-3</c:v>
              </c:pt>
              <c:pt idx="141">
                <c:v>7.3100000000000005E-3</c:v>
              </c:pt>
              <c:pt idx="142">
                <c:v>7.3600000000000011E-3</c:v>
              </c:pt>
              <c:pt idx="143">
                <c:v>7.4100000000000017E-3</c:v>
              </c:pt>
              <c:pt idx="144">
                <c:v>7.4600000000000014E-3</c:v>
              </c:pt>
              <c:pt idx="145">
                <c:v>7.510000000000001E-3</c:v>
              </c:pt>
              <c:pt idx="146">
                <c:v>7.5700000000000012E-3</c:v>
              </c:pt>
              <c:pt idx="147">
                <c:v>7.6200000000000009E-3</c:v>
              </c:pt>
              <c:pt idx="148">
                <c:v>7.6700000000000006E-3</c:v>
              </c:pt>
              <c:pt idx="149">
                <c:v>7.7200000000000012E-3</c:v>
              </c:pt>
              <c:pt idx="150">
                <c:v>7.7700000000000017E-3</c:v>
              </c:pt>
              <c:pt idx="151">
                <c:v>7.8300000000000019E-3</c:v>
              </c:pt>
              <c:pt idx="152">
                <c:v>7.8800000000000016E-3</c:v>
              </c:pt>
              <c:pt idx="153">
                <c:v>7.9300000000000013E-3</c:v>
              </c:pt>
              <c:pt idx="154">
                <c:v>7.980000000000001E-3</c:v>
              </c:pt>
              <c:pt idx="155">
                <c:v>8.0400000000000003E-3</c:v>
              </c:pt>
              <c:pt idx="156">
                <c:v>8.0900000000000017E-3</c:v>
              </c:pt>
              <c:pt idx="157">
                <c:v>8.1400000000000014E-3</c:v>
              </c:pt>
              <c:pt idx="158">
                <c:v>8.1900000000000028E-3</c:v>
              </c:pt>
              <c:pt idx="159">
                <c:v>8.2399999999999991E-3</c:v>
              </c:pt>
              <c:pt idx="160">
                <c:v>8.3000000000000018E-3</c:v>
              </c:pt>
              <c:pt idx="161">
                <c:v>8.3500000000000033E-3</c:v>
              </c:pt>
              <c:pt idx="162">
                <c:v>8.400000000000003E-3</c:v>
              </c:pt>
              <c:pt idx="163">
                <c:v>8.4500000000000026E-3</c:v>
              </c:pt>
              <c:pt idx="164">
                <c:v>8.5000000000000006E-3</c:v>
              </c:pt>
              <c:pt idx="165">
                <c:v>8.5600000000000051E-3</c:v>
              </c:pt>
              <c:pt idx="166">
                <c:v>8.6100000000000031E-3</c:v>
              </c:pt>
              <c:pt idx="167">
                <c:v>8.6600000000000028E-3</c:v>
              </c:pt>
              <c:pt idx="168">
                <c:v>8.7100000000000007E-3</c:v>
              </c:pt>
              <c:pt idx="169">
                <c:v>8.7700000000000018E-3</c:v>
              </c:pt>
              <c:pt idx="170">
                <c:v>8.8200000000000032E-3</c:v>
              </c:pt>
              <c:pt idx="171">
                <c:v>8.8700000000000046E-3</c:v>
              </c:pt>
              <c:pt idx="172">
                <c:v>8.9200000000000008E-3</c:v>
              </c:pt>
              <c:pt idx="173">
                <c:v>8.9700000000000023E-3</c:v>
              </c:pt>
              <c:pt idx="174">
                <c:v>9.0300000000000033E-3</c:v>
              </c:pt>
              <c:pt idx="175">
                <c:v>9.080000000000003E-3</c:v>
              </c:pt>
              <c:pt idx="176">
                <c:v>9.1300000000000027E-3</c:v>
              </c:pt>
              <c:pt idx="177">
                <c:v>9.1800000000000007E-3</c:v>
              </c:pt>
              <c:pt idx="178">
                <c:v>9.2300000000000004E-3</c:v>
              </c:pt>
              <c:pt idx="179">
                <c:v>9.2900000000000031E-3</c:v>
              </c:pt>
              <c:pt idx="180">
                <c:v>9.3400000000000028E-3</c:v>
              </c:pt>
              <c:pt idx="181">
                <c:v>9.3900000000000025E-3</c:v>
              </c:pt>
              <c:pt idx="182">
                <c:v>9.4400000000000005E-3</c:v>
              </c:pt>
              <c:pt idx="183">
                <c:v>9.5000000000000032E-3</c:v>
              </c:pt>
              <c:pt idx="184">
                <c:v>9.5500000000000029E-3</c:v>
              </c:pt>
              <c:pt idx="185">
                <c:v>9.6000000000000026E-3</c:v>
              </c:pt>
              <c:pt idx="186">
                <c:v>9.6500000000000023E-3</c:v>
              </c:pt>
              <c:pt idx="187">
                <c:v>9.7000000000000003E-3</c:v>
              </c:pt>
              <c:pt idx="188">
                <c:v>9.7500000000000017E-3</c:v>
              </c:pt>
              <c:pt idx="189">
                <c:v>9.8100000000000045E-3</c:v>
              </c:pt>
              <c:pt idx="190">
                <c:v>9.8600000000000024E-3</c:v>
              </c:pt>
              <c:pt idx="191">
                <c:v>9.9100000000000021E-3</c:v>
              </c:pt>
              <c:pt idx="192">
                <c:v>9.9600000000000018E-3</c:v>
              </c:pt>
              <c:pt idx="193">
                <c:v>1.0019999999999996E-2</c:v>
              </c:pt>
              <c:pt idx="194">
                <c:v>1.0070000000000001E-2</c:v>
              </c:pt>
              <c:pt idx="195">
                <c:v>1.0120000000000001E-2</c:v>
              </c:pt>
              <c:pt idx="196">
                <c:v>1.017E-2</c:v>
              </c:pt>
              <c:pt idx="197">
                <c:v>1.0220000000000002E-2</c:v>
              </c:pt>
              <c:pt idx="198">
                <c:v>1.0279999999999997E-2</c:v>
              </c:pt>
              <c:pt idx="199">
                <c:v>1.0330000000000001E-2</c:v>
              </c:pt>
              <c:pt idx="200">
                <c:v>1.0380000000000002E-2</c:v>
              </c:pt>
              <c:pt idx="201">
                <c:v>1.043E-2</c:v>
              </c:pt>
              <c:pt idx="202">
                <c:v>1.0480000000000001E-2</c:v>
              </c:pt>
              <c:pt idx="203">
                <c:v>1.0540000000000002E-2</c:v>
              </c:pt>
              <c:pt idx="204">
                <c:v>1.059E-2</c:v>
              </c:pt>
              <c:pt idx="205">
                <c:v>1.0640000000000002E-2</c:v>
              </c:pt>
              <c:pt idx="206">
                <c:v>1.069E-2</c:v>
              </c:pt>
              <c:pt idx="207">
                <c:v>1.0740000000000001E-2</c:v>
              </c:pt>
              <c:pt idx="208">
                <c:v>1.0800000000000002E-2</c:v>
              </c:pt>
              <c:pt idx="209">
                <c:v>1.085E-2</c:v>
              </c:pt>
              <c:pt idx="210">
                <c:v>1.0900000000000002E-2</c:v>
              </c:pt>
              <c:pt idx="211">
                <c:v>1.0950000000000001E-2</c:v>
              </c:pt>
              <c:pt idx="212">
                <c:v>1.1010000000000001E-2</c:v>
              </c:pt>
              <c:pt idx="213">
                <c:v>1.1060000000000002E-2</c:v>
              </c:pt>
              <c:pt idx="214">
                <c:v>1.1110000000000002E-2</c:v>
              </c:pt>
              <c:pt idx="215">
                <c:v>1.1160000000000002E-2</c:v>
              </c:pt>
              <c:pt idx="216">
                <c:v>1.1209999999999999E-2</c:v>
              </c:pt>
              <c:pt idx="217">
                <c:v>1.1270000000000001E-2</c:v>
              </c:pt>
              <c:pt idx="218">
                <c:v>1.1320000000000002E-2</c:v>
              </c:pt>
              <c:pt idx="219">
                <c:v>1.1370000000000002E-2</c:v>
              </c:pt>
              <c:pt idx="220">
                <c:v>1.1420000000000003E-2</c:v>
              </c:pt>
              <c:pt idx="221">
                <c:v>1.1469999999999999E-2</c:v>
              </c:pt>
              <c:pt idx="222">
                <c:v>1.1530000000000002E-2</c:v>
              </c:pt>
              <c:pt idx="223">
                <c:v>1.1580000000000003E-2</c:v>
              </c:pt>
              <c:pt idx="224">
                <c:v>1.1630000000000001E-2</c:v>
              </c:pt>
              <c:pt idx="225">
                <c:v>1.1679999999999998E-2</c:v>
              </c:pt>
              <c:pt idx="226">
                <c:v>1.1740000000000002E-2</c:v>
              </c:pt>
              <c:pt idx="227">
                <c:v>1.1780000000000002E-2</c:v>
              </c:pt>
              <c:pt idx="228">
                <c:v>1.1840000000000003E-2</c:v>
              </c:pt>
              <c:pt idx="229">
                <c:v>1.1890000000000001E-2</c:v>
              </c:pt>
              <c:pt idx="230">
                <c:v>1.1939999999999999E-2</c:v>
              </c:pt>
              <c:pt idx="231">
                <c:v>1.2E-2</c:v>
              </c:pt>
              <c:pt idx="232">
                <c:v>1.205E-2</c:v>
              </c:pt>
              <c:pt idx="233">
                <c:v>1.2100000000000001E-2</c:v>
              </c:pt>
              <c:pt idx="234">
                <c:v>1.2149999999999998E-2</c:v>
              </c:pt>
              <c:pt idx="235">
                <c:v>1.2200000000000001E-2</c:v>
              </c:pt>
              <c:pt idx="236">
                <c:v>1.2260000000000002E-2</c:v>
              </c:pt>
              <c:pt idx="237">
                <c:v>1.231E-2</c:v>
              </c:pt>
              <c:pt idx="238">
                <c:v>1.2359999999999996E-2</c:v>
              </c:pt>
              <c:pt idx="239">
                <c:v>1.2409999999999997E-2</c:v>
              </c:pt>
              <c:pt idx="240">
                <c:v>1.2460000000000001E-2</c:v>
              </c:pt>
              <c:pt idx="241">
                <c:v>1.251E-2</c:v>
              </c:pt>
              <c:pt idx="242">
                <c:v>1.257E-2</c:v>
              </c:pt>
              <c:pt idx="243">
                <c:v>1.2619999999999998E-2</c:v>
              </c:pt>
              <c:pt idx="244">
                <c:v>1.2670000000000001E-2</c:v>
              </c:pt>
              <c:pt idx="245">
                <c:v>1.2720000000000002E-2</c:v>
              </c:pt>
              <c:pt idx="246">
                <c:v>1.277E-2</c:v>
              </c:pt>
              <c:pt idx="247">
                <c:v>1.2829999999999998E-2</c:v>
              </c:pt>
              <c:pt idx="248">
                <c:v>1.2880000000000003E-2</c:v>
              </c:pt>
              <c:pt idx="249">
                <c:v>1.2930000000000001E-2</c:v>
              </c:pt>
              <c:pt idx="250">
                <c:v>1.2980000000000002E-2</c:v>
              </c:pt>
              <c:pt idx="251">
                <c:v>1.3030000000000002E-2</c:v>
              </c:pt>
              <c:pt idx="252">
                <c:v>1.3089999999999999E-2</c:v>
              </c:pt>
              <c:pt idx="253">
                <c:v>1.3140000000000002E-2</c:v>
              </c:pt>
              <c:pt idx="254">
                <c:v>1.3200000000000002E-2</c:v>
              </c:pt>
              <c:pt idx="255">
                <c:v>1.3240000000000002E-2</c:v>
              </c:pt>
              <c:pt idx="256">
                <c:v>1.3299999999999998E-2</c:v>
              </c:pt>
              <c:pt idx="257">
                <c:v>1.3350000000000001E-2</c:v>
              </c:pt>
              <c:pt idx="258">
                <c:v>1.3400000000000002E-2</c:v>
              </c:pt>
              <c:pt idx="259">
                <c:v>1.3450000000000002E-2</c:v>
              </c:pt>
              <c:pt idx="260">
                <c:v>1.3500000000000002E-2</c:v>
              </c:pt>
              <c:pt idx="261">
                <c:v>1.3559999999999997E-2</c:v>
              </c:pt>
              <c:pt idx="262">
                <c:v>1.3610000000000001E-2</c:v>
              </c:pt>
              <c:pt idx="263">
                <c:v>1.3660000000000002E-2</c:v>
              </c:pt>
              <c:pt idx="264">
                <c:v>1.3710000000000002E-2</c:v>
              </c:pt>
              <c:pt idx="265">
                <c:v>1.3760000000000003E-2</c:v>
              </c:pt>
              <c:pt idx="266">
                <c:v>1.3820000000000002E-2</c:v>
              </c:pt>
              <c:pt idx="267">
                <c:v>1.3870000000000002E-2</c:v>
              </c:pt>
              <c:pt idx="268">
                <c:v>1.3920000000000004E-2</c:v>
              </c:pt>
              <c:pt idx="269">
                <c:v>1.3970000000000002E-2</c:v>
              </c:pt>
              <c:pt idx="270">
                <c:v>1.4029999999999999E-2</c:v>
              </c:pt>
              <c:pt idx="271">
                <c:v>1.4080000000000001E-2</c:v>
              </c:pt>
              <c:pt idx="272">
                <c:v>1.413E-2</c:v>
              </c:pt>
              <c:pt idx="273">
                <c:v>1.4180000000000002E-2</c:v>
              </c:pt>
              <c:pt idx="274">
                <c:v>1.423E-2</c:v>
              </c:pt>
              <c:pt idx="275">
                <c:v>1.4290000000000001E-2</c:v>
              </c:pt>
              <c:pt idx="276">
                <c:v>1.434E-2</c:v>
              </c:pt>
              <c:pt idx="277">
                <c:v>1.439E-2</c:v>
              </c:pt>
              <c:pt idx="278">
                <c:v>1.4440000000000001E-2</c:v>
              </c:pt>
              <c:pt idx="279">
                <c:v>1.4500000000000001E-2</c:v>
              </c:pt>
              <c:pt idx="280">
                <c:v>1.455E-2</c:v>
              </c:pt>
              <c:pt idx="281">
                <c:v>1.4600000000000002E-2</c:v>
              </c:pt>
              <c:pt idx="282">
                <c:v>1.465E-2</c:v>
              </c:pt>
              <c:pt idx="283">
                <c:v>1.4700000000000001E-2</c:v>
              </c:pt>
              <c:pt idx="284">
                <c:v>1.4760000000000002E-2</c:v>
              </c:pt>
              <c:pt idx="285">
                <c:v>1.481E-2</c:v>
              </c:pt>
              <c:pt idx="286">
                <c:v>1.4860000000000002E-2</c:v>
              </c:pt>
              <c:pt idx="287">
                <c:v>1.491E-2</c:v>
              </c:pt>
              <c:pt idx="288">
                <c:v>1.4959999999999998E-2</c:v>
              </c:pt>
              <c:pt idx="289">
                <c:v>1.5020000000000002E-2</c:v>
              </c:pt>
              <c:pt idx="290">
                <c:v>1.507E-2</c:v>
              </c:pt>
              <c:pt idx="291">
                <c:v>1.5120000000000001E-2</c:v>
              </c:pt>
              <c:pt idx="292">
                <c:v>1.5169999999999998E-2</c:v>
              </c:pt>
              <c:pt idx="293">
                <c:v>1.523E-2</c:v>
              </c:pt>
              <c:pt idx="294">
                <c:v>1.5280000000000002E-2</c:v>
              </c:pt>
              <c:pt idx="295">
                <c:v>1.5330000000000002E-2</c:v>
              </c:pt>
              <c:pt idx="296">
                <c:v>1.5380000000000001E-2</c:v>
              </c:pt>
              <c:pt idx="297">
                <c:v>1.5429999999999999E-2</c:v>
              </c:pt>
              <c:pt idx="298">
                <c:v>1.549E-2</c:v>
              </c:pt>
              <c:pt idx="299">
                <c:v>1.5540000000000002E-2</c:v>
              </c:pt>
              <c:pt idx="300">
                <c:v>1.5590000000000001E-2</c:v>
              </c:pt>
              <c:pt idx="301">
                <c:v>1.5640000000000001E-2</c:v>
              </c:pt>
              <c:pt idx="302">
                <c:v>1.5689999999999999E-2</c:v>
              </c:pt>
              <c:pt idx="303">
                <c:v>1.5740000000000004E-2</c:v>
              </c:pt>
              <c:pt idx="304">
                <c:v>1.5800000000000005E-2</c:v>
              </c:pt>
              <c:pt idx="305">
                <c:v>1.5850000000000003E-2</c:v>
              </c:pt>
              <c:pt idx="306">
                <c:v>1.5900000000000001E-2</c:v>
              </c:pt>
              <c:pt idx="307">
                <c:v>1.5949999999999999E-2</c:v>
              </c:pt>
              <c:pt idx="308">
                <c:v>1.601E-2</c:v>
              </c:pt>
              <c:pt idx="309">
                <c:v>1.6060000000000001E-2</c:v>
              </c:pt>
              <c:pt idx="310">
                <c:v>1.6109999999999999E-2</c:v>
              </c:pt>
              <c:pt idx="311">
                <c:v>1.6160000000000004E-2</c:v>
              </c:pt>
              <c:pt idx="312">
                <c:v>1.6209999999999999E-2</c:v>
              </c:pt>
              <c:pt idx="313">
                <c:v>1.6260000000000004E-2</c:v>
              </c:pt>
              <c:pt idx="314">
                <c:v>1.6320000000000005E-2</c:v>
              </c:pt>
              <c:pt idx="315">
                <c:v>1.6369999999999999E-2</c:v>
              </c:pt>
              <c:pt idx="316">
                <c:v>1.6420000000000004E-2</c:v>
              </c:pt>
              <c:pt idx="317">
                <c:v>1.6469999999999999E-2</c:v>
              </c:pt>
              <c:pt idx="318">
                <c:v>1.6530000000000003E-2</c:v>
              </c:pt>
              <c:pt idx="319">
                <c:v>1.6580000000000004E-2</c:v>
              </c:pt>
              <c:pt idx="320">
                <c:v>1.6629999999999999E-2</c:v>
              </c:pt>
              <c:pt idx="321">
                <c:v>1.6680000000000004E-2</c:v>
              </c:pt>
              <c:pt idx="322">
                <c:v>1.6740000000000005E-2</c:v>
              </c:pt>
              <c:pt idx="323">
                <c:v>1.6789999999999999E-2</c:v>
              </c:pt>
              <c:pt idx="324">
                <c:v>1.6840000000000004E-2</c:v>
              </c:pt>
              <c:pt idx="325">
                <c:v>1.6889999999999999E-2</c:v>
              </c:pt>
              <c:pt idx="326">
                <c:v>1.6940000000000004E-2</c:v>
              </c:pt>
              <c:pt idx="327">
                <c:v>1.6990000000000005E-2</c:v>
              </c:pt>
              <c:pt idx="328">
                <c:v>1.7049999999999999E-2</c:v>
              </c:pt>
              <c:pt idx="329">
                <c:v>1.7100000000000001E-2</c:v>
              </c:pt>
              <c:pt idx="330">
                <c:v>1.7149999999999999E-2</c:v>
              </c:pt>
              <c:pt idx="331">
                <c:v>1.72E-2</c:v>
              </c:pt>
              <c:pt idx="332">
                <c:v>1.7260000000000001E-2</c:v>
              </c:pt>
              <c:pt idx="333">
                <c:v>1.7309999999999999E-2</c:v>
              </c:pt>
              <c:pt idx="334">
                <c:v>1.736E-2</c:v>
              </c:pt>
              <c:pt idx="335">
                <c:v>1.7409999999999998E-2</c:v>
              </c:pt>
              <c:pt idx="336">
                <c:v>1.7460000000000003E-2</c:v>
              </c:pt>
              <c:pt idx="337">
                <c:v>1.7520000000000001E-2</c:v>
              </c:pt>
              <c:pt idx="338">
                <c:v>1.7569999999999999E-2</c:v>
              </c:pt>
              <c:pt idx="339">
                <c:v>1.7620000000000004E-2</c:v>
              </c:pt>
              <c:pt idx="340">
                <c:v>1.7670000000000002E-2</c:v>
              </c:pt>
              <c:pt idx="341">
                <c:v>1.7729999999999999E-2</c:v>
              </c:pt>
              <c:pt idx="342">
                <c:v>1.7770000000000001E-2</c:v>
              </c:pt>
              <c:pt idx="343">
                <c:v>1.7829999999999999E-2</c:v>
              </c:pt>
              <c:pt idx="344">
                <c:v>1.7880000000000004E-2</c:v>
              </c:pt>
              <c:pt idx="345">
                <c:v>1.7930000000000001E-2</c:v>
              </c:pt>
              <c:pt idx="346">
                <c:v>1.7989999999999999E-2</c:v>
              </c:pt>
              <c:pt idx="347">
                <c:v>1.8030000000000001E-2</c:v>
              </c:pt>
              <c:pt idx="348">
                <c:v>1.8089999999999998E-2</c:v>
              </c:pt>
              <c:pt idx="349">
                <c:v>1.8140000000000003E-2</c:v>
              </c:pt>
              <c:pt idx="350">
                <c:v>1.8190000000000001E-2</c:v>
              </c:pt>
              <c:pt idx="351">
                <c:v>1.8239999999999999E-2</c:v>
              </c:pt>
              <c:pt idx="352">
                <c:v>1.8300000000000004E-2</c:v>
              </c:pt>
              <c:pt idx="353">
                <c:v>1.8350000000000005E-2</c:v>
              </c:pt>
              <c:pt idx="354">
                <c:v>1.8400000000000003E-2</c:v>
              </c:pt>
              <c:pt idx="355">
                <c:v>1.8460000000000004E-2</c:v>
              </c:pt>
              <c:pt idx="356">
                <c:v>1.8499999999999999E-2</c:v>
              </c:pt>
              <c:pt idx="357">
                <c:v>1.8560000000000004E-2</c:v>
              </c:pt>
              <c:pt idx="358">
                <c:v>1.8610000000000005E-2</c:v>
              </c:pt>
              <c:pt idx="359">
                <c:v>1.8660000000000003E-2</c:v>
              </c:pt>
              <c:pt idx="360">
                <c:v>1.8710000000000001E-2</c:v>
              </c:pt>
              <c:pt idx="361">
                <c:v>1.8759999999999999E-2</c:v>
              </c:pt>
              <c:pt idx="362">
                <c:v>1.8820000000000003E-2</c:v>
              </c:pt>
              <c:pt idx="363">
                <c:v>1.8870000000000001E-2</c:v>
              </c:pt>
              <c:pt idx="364">
                <c:v>1.8919999999999999E-2</c:v>
              </c:pt>
              <c:pt idx="365">
                <c:v>1.8970000000000001E-2</c:v>
              </c:pt>
              <c:pt idx="366">
                <c:v>1.9019999999999999E-2</c:v>
              </c:pt>
              <c:pt idx="367">
                <c:v>1.9080000000000003E-2</c:v>
              </c:pt>
              <c:pt idx="368">
                <c:v>1.9130000000000001E-2</c:v>
              </c:pt>
              <c:pt idx="369">
                <c:v>1.9179999999999999E-2</c:v>
              </c:pt>
              <c:pt idx="370">
                <c:v>1.9230000000000004E-2</c:v>
              </c:pt>
              <c:pt idx="371">
                <c:v>1.9290000000000005E-2</c:v>
              </c:pt>
              <c:pt idx="372">
                <c:v>1.9340000000000003E-2</c:v>
              </c:pt>
              <c:pt idx="373">
                <c:v>1.9390000000000004E-2</c:v>
              </c:pt>
              <c:pt idx="374">
                <c:v>1.9439999999999999E-2</c:v>
              </c:pt>
              <c:pt idx="375">
                <c:v>1.9490000000000004E-2</c:v>
              </c:pt>
              <c:pt idx="376">
                <c:v>1.9550000000000001E-2</c:v>
              </c:pt>
              <c:pt idx="377">
                <c:v>1.9599999999999999E-2</c:v>
              </c:pt>
              <c:pt idx="378">
                <c:v>1.9650000000000004E-2</c:v>
              </c:pt>
              <c:pt idx="379">
                <c:v>1.9699999999999999E-2</c:v>
              </c:pt>
              <c:pt idx="380">
                <c:v>1.9760000000000003E-2</c:v>
              </c:pt>
              <c:pt idx="381">
                <c:v>1.9810000000000005E-2</c:v>
              </c:pt>
              <c:pt idx="382">
                <c:v>1.9859999999999999E-2</c:v>
              </c:pt>
              <c:pt idx="383">
                <c:v>1.9910000000000004E-2</c:v>
              </c:pt>
              <c:pt idx="384">
                <c:v>1.9959999999999999E-2</c:v>
              </c:pt>
              <c:pt idx="385">
                <c:v>2.002E-2</c:v>
              </c:pt>
              <c:pt idx="386">
                <c:v>2.0070000000000005E-2</c:v>
              </c:pt>
              <c:pt idx="387">
                <c:v>2.0119999999999999E-2</c:v>
              </c:pt>
              <c:pt idx="388">
                <c:v>2.017E-2</c:v>
              </c:pt>
              <c:pt idx="389">
                <c:v>2.0220000000000002E-2</c:v>
              </c:pt>
              <c:pt idx="390">
                <c:v>2.0280000000000003E-2</c:v>
              </c:pt>
              <c:pt idx="391">
                <c:v>2.0330000000000001E-2</c:v>
              </c:pt>
              <c:pt idx="392">
                <c:v>2.0379999999999999E-2</c:v>
              </c:pt>
              <c:pt idx="393">
                <c:v>2.0430000000000004E-2</c:v>
              </c:pt>
              <c:pt idx="394">
                <c:v>2.0490000000000001E-2</c:v>
              </c:pt>
              <c:pt idx="395">
                <c:v>2.0539999999999999E-2</c:v>
              </c:pt>
              <c:pt idx="396">
                <c:v>2.0590000000000001E-2</c:v>
              </c:pt>
              <c:pt idx="397">
                <c:v>2.0640000000000002E-2</c:v>
              </c:pt>
              <c:pt idx="398">
                <c:v>2.0690000000000004E-2</c:v>
              </c:pt>
              <c:pt idx="399">
                <c:v>2.0740000000000001E-2</c:v>
              </c:pt>
              <c:pt idx="400">
                <c:v>2.0799999999999999E-2</c:v>
              </c:pt>
              <c:pt idx="401">
                <c:v>2.085E-2</c:v>
              </c:pt>
              <c:pt idx="402">
                <c:v>2.0900000000000002E-2</c:v>
              </c:pt>
              <c:pt idx="403">
                <c:v>2.095E-2</c:v>
              </c:pt>
              <c:pt idx="404">
                <c:v>2.1010000000000001E-2</c:v>
              </c:pt>
              <c:pt idx="405">
                <c:v>2.1060000000000002E-2</c:v>
              </c:pt>
              <c:pt idx="406">
                <c:v>2.111E-2</c:v>
              </c:pt>
              <c:pt idx="407">
                <c:v>2.1159999999999998E-2</c:v>
              </c:pt>
              <c:pt idx="408">
                <c:v>2.1220000000000003E-2</c:v>
              </c:pt>
              <c:pt idx="409">
                <c:v>2.1270000000000004E-2</c:v>
              </c:pt>
              <c:pt idx="410">
                <c:v>2.1319999999999999E-2</c:v>
              </c:pt>
              <c:pt idx="411">
                <c:v>2.1370000000000004E-2</c:v>
              </c:pt>
              <c:pt idx="412">
                <c:v>2.1420000000000002E-2</c:v>
              </c:pt>
              <c:pt idx="413">
                <c:v>2.1470000000000006E-2</c:v>
              </c:pt>
              <c:pt idx="414">
                <c:v>2.1530000000000004E-2</c:v>
              </c:pt>
              <c:pt idx="415">
                <c:v>2.1580000000000002E-2</c:v>
              </c:pt>
              <c:pt idx="416">
                <c:v>2.1630000000000003E-2</c:v>
              </c:pt>
              <c:pt idx="417">
                <c:v>2.1680000000000005E-2</c:v>
              </c:pt>
              <c:pt idx="418">
                <c:v>2.1729999999999999E-2</c:v>
              </c:pt>
              <c:pt idx="419">
                <c:v>2.179E-2</c:v>
              </c:pt>
              <c:pt idx="420">
                <c:v>2.1840000000000005E-2</c:v>
              </c:pt>
              <c:pt idx="421">
                <c:v>2.1890000000000003E-2</c:v>
              </c:pt>
              <c:pt idx="422">
                <c:v>2.1940000000000001E-2</c:v>
              </c:pt>
              <c:pt idx="423">
                <c:v>2.1990000000000003E-2</c:v>
              </c:pt>
              <c:pt idx="424">
                <c:v>2.2050000000000004E-2</c:v>
              </c:pt>
              <c:pt idx="425">
                <c:v>2.2100000000000002E-2</c:v>
              </c:pt>
              <c:pt idx="426">
                <c:v>2.215E-2</c:v>
              </c:pt>
              <c:pt idx="427">
                <c:v>2.2200000000000004E-2</c:v>
              </c:pt>
              <c:pt idx="428">
                <c:v>2.2260000000000002E-2</c:v>
              </c:pt>
              <c:pt idx="429">
                <c:v>2.231E-2</c:v>
              </c:pt>
              <c:pt idx="430">
                <c:v>2.2360000000000001E-2</c:v>
              </c:pt>
              <c:pt idx="431">
                <c:v>2.2410000000000003E-2</c:v>
              </c:pt>
              <c:pt idx="432">
                <c:v>2.2460000000000001E-2</c:v>
              </c:pt>
              <c:pt idx="433">
                <c:v>2.2520000000000002E-2</c:v>
              </c:pt>
              <c:pt idx="434">
                <c:v>2.2570000000000003E-2</c:v>
              </c:pt>
              <c:pt idx="435">
                <c:v>2.2620000000000001E-2</c:v>
              </c:pt>
              <c:pt idx="436">
                <c:v>2.2670000000000003E-2</c:v>
              </c:pt>
              <c:pt idx="437">
                <c:v>2.2730000000000004E-2</c:v>
              </c:pt>
              <c:pt idx="438">
                <c:v>2.2780000000000002E-2</c:v>
              </c:pt>
              <c:pt idx="439">
                <c:v>2.2830000000000007E-2</c:v>
              </c:pt>
              <c:pt idx="440">
                <c:v>2.2880000000000005E-2</c:v>
              </c:pt>
              <c:pt idx="441">
                <c:v>2.2929999999999999E-2</c:v>
              </c:pt>
              <c:pt idx="442">
                <c:v>2.2980000000000004E-2</c:v>
              </c:pt>
              <c:pt idx="443">
                <c:v>2.3029999999999998E-2</c:v>
              </c:pt>
              <c:pt idx="444">
                <c:v>2.3089999999999999E-2</c:v>
              </c:pt>
              <c:pt idx="445">
                <c:v>2.3139999999999997E-2</c:v>
              </c:pt>
              <c:pt idx="446">
                <c:v>2.3189999999999999E-2</c:v>
              </c:pt>
              <c:pt idx="447">
                <c:v>2.325E-2</c:v>
              </c:pt>
              <c:pt idx="448">
                <c:v>2.3299999999999998E-2</c:v>
              </c:pt>
              <c:pt idx="449">
                <c:v>2.3349999999999999E-2</c:v>
              </c:pt>
              <c:pt idx="450">
                <c:v>2.3400000000000001E-2</c:v>
              </c:pt>
              <c:pt idx="451">
                <c:v>2.3449999999999999E-2</c:v>
              </c:pt>
              <c:pt idx="452">
                <c:v>2.35E-2</c:v>
              </c:pt>
              <c:pt idx="453">
                <c:v>2.3549999999999998E-2</c:v>
              </c:pt>
              <c:pt idx="454">
                <c:v>2.3609999999999999E-2</c:v>
              </c:pt>
              <c:pt idx="455">
                <c:v>2.366E-2</c:v>
              </c:pt>
              <c:pt idx="456">
                <c:v>2.3709999999999998E-2</c:v>
              </c:pt>
              <c:pt idx="457">
                <c:v>2.3759999999999996E-2</c:v>
              </c:pt>
              <c:pt idx="458">
                <c:v>2.3820000000000001E-2</c:v>
              </c:pt>
              <c:pt idx="459">
                <c:v>2.3869999999999999E-2</c:v>
              </c:pt>
              <c:pt idx="460">
                <c:v>2.3919999999999997E-2</c:v>
              </c:pt>
              <c:pt idx="461">
                <c:v>2.3970000000000002E-2</c:v>
              </c:pt>
              <c:pt idx="462">
                <c:v>2.402E-2</c:v>
              </c:pt>
              <c:pt idx="463">
                <c:v>2.4080000000000001E-2</c:v>
              </c:pt>
              <c:pt idx="464">
                <c:v>2.4129999999999995E-2</c:v>
              </c:pt>
              <c:pt idx="465">
                <c:v>2.418E-2</c:v>
              </c:pt>
              <c:pt idx="466">
                <c:v>2.4230000000000002E-2</c:v>
              </c:pt>
              <c:pt idx="467">
                <c:v>2.4290000000000003E-2</c:v>
              </c:pt>
              <c:pt idx="468">
                <c:v>2.4340000000000001E-2</c:v>
              </c:pt>
              <c:pt idx="469">
                <c:v>2.4389999999999998E-2</c:v>
              </c:pt>
              <c:pt idx="470">
                <c:v>2.4440000000000003E-2</c:v>
              </c:pt>
              <c:pt idx="471">
                <c:v>2.4490000000000001E-2</c:v>
              </c:pt>
              <c:pt idx="472">
                <c:v>2.4549999999999999E-2</c:v>
              </c:pt>
              <c:pt idx="473">
                <c:v>2.4600000000000004E-2</c:v>
              </c:pt>
              <c:pt idx="474">
                <c:v>2.4650000000000002E-2</c:v>
              </c:pt>
              <c:pt idx="475">
                <c:v>2.47E-2</c:v>
              </c:pt>
              <c:pt idx="476">
                <c:v>2.4749999999999998E-2</c:v>
              </c:pt>
              <c:pt idx="477">
                <c:v>2.4810000000000002E-2</c:v>
              </c:pt>
              <c:pt idx="478">
                <c:v>2.486E-2</c:v>
              </c:pt>
              <c:pt idx="479">
                <c:v>2.4909999999999998E-2</c:v>
              </c:pt>
              <c:pt idx="480">
                <c:v>2.496E-2</c:v>
              </c:pt>
              <c:pt idx="481">
                <c:v>2.5020000000000001E-2</c:v>
              </c:pt>
              <c:pt idx="482">
                <c:v>2.5069999999999999E-2</c:v>
              </c:pt>
              <c:pt idx="483">
                <c:v>2.512E-2</c:v>
              </c:pt>
              <c:pt idx="484">
                <c:v>2.5170000000000001E-2</c:v>
              </c:pt>
              <c:pt idx="485">
                <c:v>2.5219999999999999E-2</c:v>
              </c:pt>
              <c:pt idx="486">
                <c:v>2.5280000000000004E-2</c:v>
              </c:pt>
              <c:pt idx="487">
                <c:v>2.5329999999999998E-2</c:v>
              </c:pt>
              <c:pt idx="488">
                <c:v>2.538E-2</c:v>
              </c:pt>
              <c:pt idx="489">
                <c:v>2.5430000000000005E-2</c:v>
              </c:pt>
              <c:pt idx="490">
                <c:v>2.5480000000000003E-2</c:v>
              </c:pt>
              <c:pt idx="491">
                <c:v>2.554E-2</c:v>
              </c:pt>
              <c:pt idx="492">
                <c:v>2.5590000000000002E-2</c:v>
              </c:pt>
              <c:pt idx="493">
                <c:v>2.5640000000000003E-2</c:v>
              </c:pt>
              <c:pt idx="494">
                <c:v>2.5690000000000001E-2</c:v>
              </c:pt>
              <c:pt idx="495">
                <c:v>2.5749999999999999E-2</c:v>
              </c:pt>
              <c:pt idx="496">
                <c:v>2.5800000000000003E-2</c:v>
              </c:pt>
              <c:pt idx="497">
                <c:v>2.5850000000000001E-2</c:v>
              </c:pt>
              <c:pt idx="498">
                <c:v>2.5900000000000003E-2</c:v>
              </c:pt>
              <c:pt idx="499">
                <c:v>2.5950000000000001E-2</c:v>
              </c:pt>
              <c:pt idx="500">
                <c:v>2.6010000000000002E-2</c:v>
              </c:pt>
              <c:pt idx="501">
                <c:v>2.6060000000000003E-2</c:v>
              </c:pt>
              <c:pt idx="502">
                <c:v>2.6110000000000001E-2</c:v>
              </c:pt>
              <c:pt idx="503">
                <c:v>2.6159999999999999E-2</c:v>
              </c:pt>
              <c:pt idx="504">
                <c:v>2.6210000000000004E-2</c:v>
              </c:pt>
              <c:pt idx="505">
                <c:v>2.6270000000000005E-2</c:v>
              </c:pt>
              <c:pt idx="506">
                <c:v>2.632E-2</c:v>
              </c:pt>
              <c:pt idx="507">
                <c:v>2.6370000000000005E-2</c:v>
              </c:pt>
              <c:pt idx="508">
                <c:v>2.6420000000000003E-2</c:v>
              </c:pt>
              <c:pt idx="509">
                <c:v>2.6480000000000004E-2</c:v>
              </c:pt>
              <c:pt idx="510">
                <c:v>2.6530000000000001E-2</c:v>
              </c:pt>
              <c:pt idx="511">
                <c:v>2.6580000000000003E-2</c:v>
              </c:pt>
              <c:pt idx="512">
                <c:v>2.6630000000000004E-2</c:v>
              </c:pt>
              <c:pt idx="513">
                <c:v>2.6680000000000006E-2</c:v>
              </c:pt>
              <c:pt idx="514">
                <c:v>2.6730000000000004E-2</c:v>
              </c:pt>
              <c:pt idx="515">
                <c:v>2.6790000000000001E-2</c:v>
              </c:pt>
              <c:pt idx="516">
                <c:v>2.6840000000000006E-2</c:v>
              </c:pt>
              <c:pt idx="517">
                <c:v>2.6890000000000004E-2</c:v>
              </c:pt>
              <c:pt idx="518">
                <c:v>2.6950000000000002E-2</c:v>
              </c:pt>
              <c:pt idx="519">
                <c:v>2.699E-2</c:v>
              </c:pt>
              <c:pt idx="520">
                <c:v>2.7050000000000005E-2</c:v>
              </c:pt>
              <c:pt idx="521">
                <c:v>2.7100000000000003E-2</c:v>
              </c:pt>
              <c:pt idx="522">
                <c:v>2.7150000000000001E-2</c:v>
              </c:pt>
              <c:pt idx="523">
                <c:v>2.7200000000000002E-2</c:v>
              </c:pt>
              <c:pt idx="524">
                <c:v>2.7260000000000003E-2</c:v>
              </c:pt>
              <c:pt idx="525">
                <c:v>2.7310000000000001E-2</c:v>
              </c:pt>
              <c:pt idx="526">
                <c:v>2.7360000000000002E-2</c:v>
              </c:pt>
              <c:pt idx="527">
                <c:v>2.7410000000000004E-2</c:v>
              </c:pt>
              <c:pt idx="528">
                <c:v>2.7460000000000002E-2</c:v>
              </c:pt>
              <c:pt idx="529">
                <c:v>2.7519999999999999E-2</c:v>
              </c:pt>
              <c:pt idx="530">
                <c:v>2.7570000000000004E-2</c:v>
              </c:pt>
              <c:pt idx="531">
                <c:v>2.7620000000000002E-2</c:v>
              </c:pt>
              <c:pt idx="532">
                <c:v>2.7670000000000007E-2</c:v>
              </c:pt>
              <c:pt idx="533">
                <c:v>2.7720000000000002E-2</c:v>
              </c:pt>
              <c:pt idx="534">
                <c:v>2.7780000000000003E-2</c:v>
              </c:pt>
              <c:pt idx="535">
                <c:v>2.7830000000000008E-2</c:v>
              </c:pt>
              <c:pt idx="536">
                <c:v>2.7880000000000005E-2</c:v>
              </c:pt>
              <c:pt idx="537">
                <c:v>2.7930000000000003E-2</c:v>
              </c:pt>
              <c:pt idx="538">
                <c:v>2.7980000000000005E-2</c:v>
              </c:pt>
              <c:pt idx="539">
                <c:v>2.8040000000000002E-2</c:v>
              </c:pt>
              <c:pt idx="540">
                <c:v>2.809E-2</c:v>
              </c:pt>
              <c:pt idx="541">
                <c:v>2.8139999999999998E-2</c:v>
              </c:pt>
              <c:pt idx="542">
                <c:v>2.819E-2</c:v>
              </c:pt>
              <c:pt idx="543">
                <c:v>2.8250000000000001E-2</c:v>
              </c:pt>
              <c:pt idx="544">
                <c:v>2.8299999999999999E-2</c:v>
              </c:pt>
              <c:pt idx="545">
                <c:v>2.8349999999999997E-2</c:v>
              </c:pt>
              <c:pt idx="546">
                <c:v>2.8400000000000002E-2</c:v>
              </c:pt>
              <c:pt idx="547">
                <c:v>2.845E-2</c:v>
              </c:pt>
              <c:pt idx="548">
                <c:v>2.8509999999999997E-2</c:v>
              </c:pt>
              <c:pt idx="549">
                <c:v>2.8559999999999999E-2</c:v>
              </c:pt>
              <c:pt idx="550">
                <c:v>2.861E-2</c:v>
              </c:pt>
              <c:pt idx="551">
                <c:v>2.8660000000000001E-2</c:v>
              </c:pt>
              <c:pt idx="552">
                <c:v>2.8709999999999999E-2</c:v>
              </c:pt>
              <c:pt idx="553">
                <c:v>2.8759999999999997E-2</c:v>
              </c:pt>
              <c:pt idx="554">
                <c:v>2.8819999999999998E-2</c:v>
              </c:pt>
              <c:pt idx="555">
                <c:v>2.8870000000000003E-2</c:v>
              </c:pt>
              <c:pt idx="556">
                <c:v>2.8919999999999998E-2</c:v>
              </c:pt>
              <c:pt idx="557">
                <c:v>2.8979999999999999E-2</c:v>
              </c:pt>
              <c:pt idx="558">
                <c:v>2.9020000000000001E-2</c:v>
              </c:pt>
              <c:pt idx="559">
                <c:v>2.9080000000000002E-2</c:v>
              </c:pt>
              <c:pt idx="560">
                <c:v>2.913E-2</c:v>
              </c:pt>
              <c:pt idx="561">
                <c:v>2.9180000000000001E-2</c:v>
              </c:pt>
              <c:pt idx="562">
                <c:v>2.9229999999999999E-2</c:v>
              </c:pt>
              <c:pt idx="563">
                <c:v>2.9280000000000004E-2</c:v>
              </c:pt>
              <c:pt idx="564">
                <c:v>2.9340000000000001E-2</c:v>
              </c:pt>
              <c:pt idx="565">
                <c:v>2.9389999999999999E-2</c:v>
              </c:pt>
              <c:pt idx="566">
                <c:v>2.945E-2</c:v>
              </c:pt>
              <c:pt idx="567">
                <c:v>2.9490000000000002E-2</c:v>
              </c:pt>
              <c:pt idx="568">
                <c:v>2.955E-2</c:v>
              </c:pt>
              <c:pt idx="569">
                <c:v>2.9600000000000001E-2</c:v>
              </c:pt>
              <c:pt idx="570">
                <c:v>2.9650000000000003E-2</c:v>
              </c:pt>
              <c:pt idx="571">
                <c:v>2.9700000000000001E-2</c:v>
              </c:pt>
              <c:pt idx="572">
                <c:v>2.9749999999999999E-2</c:v>
              </c:pt>
              <c:pt idx="573">
                <c:v>2.9810000000000003E-2</c:v>
              </c:pt>
              <c:pt idx="574">
                <c:v>2.9860000000000001E-2</c:v>
              </c:pt>
              <c:pt idx="575">
                <c:v>2.9909999999999999E-2</c:v>
              </c:pt>
              <c:pt idx="576">
                <c:v>2.9960000000000001E-2</c:v>
              </c:pt>
              <c:pt idx="577">
                <c:v>3.0010000000000002E-2</c:v>
              </c:pt>
              <c:pt idx="578">
                <c:v>3.0070000000000003E-2</c:v>
              </c:pt>
              <c:pt idx="579">
                <c:v>3.0119999999999997E-2</c:v>
              </c:pt>
              <c:pt idx="580">
                <c:v>3.0169999999999999E-2</c:v>
              </c:pt>
              <c:pt idx="581">
                <c:v>3.022E-2</c:v>
              </c:pt>
              <c:pt idx="582">
                <c:v>3.0280000000000005E-2</c:v>
              </c:pt>
              <c:pt idx="583">
                <c:v>3.0329999999999999E-2</c:v>
              </c:pt>
              <c:pt idx="584">
                <c:v>3.0380000000000001E-2</c:v>
              </c:pt>
              <c:pt idx="585">
                <c:v>3.0429999999999999E-2</c:v>
              </c:pt>
              <c:pt idx="586">
                <c:v>3.0480000000000004E-2</c:v>
              </c:pt>
              <c:pt idx="587">
                <c:v>3.0540000000000001E-2</c:v>
              </c:pt>
              <c:pt idx="588">
                <c:v>3.0589999999999999E-2</c:v>
              </c:pt>
              <c:pt idx="589">
                <c:v>3.0640000000000004E-2</c:v>
              </c:pt>
              <c:pt idx="590">
                <c:v>3.0690000000000002E-2</c:v>
              </c:pt>
              <c:pt idx="591">
                <c:v>3.0740000000000003E-2</c:v>
              </c:pt>
              <c:pt idx="592">
                <c:v>3.0800000000000004E-2</c:v>
              </c:pt>
              <c:pt idx="593">
                <c:v>3.0850000000000002E-2</c:v>
              </c:pt>
              <c:pt idx="594">
                <c:v>3.09E-2</c:v>
              </c:pt>
              <c:pt idx="595">
                <c:v>3.0950000000000002E-2</c:v>
              </c:pt>
              <c:pt idx="596">
                <c:v>3.1010000000000003E-2</c:v>
              </c:pt>
              <c:pt idx="597">
                <c:v>3.1060000000000001E-2</c:v>
              </c:pt>
              <c:pt idx="598">
                <c:v>3.1110000000000002E-2</c:v>
              </c:pt>
              <c:pt idx="599">
                <c:v>3.116E-2</c:v>
              </c:pt>
              <c:pt idx="600">
                <c:v>3.1210000000000005E-2</c:v>
              </c:pt>
              <c:pt idx="601">
                <c:v>3.1269999999999999E-2</c:v>
              </c:pt>
              <c:pt idx="602">
                <c:v>3.1320000000000001E-2</c:v>
              </c:pt>
              <c:pt idx="603">
                <c:v>3.1370000000000002E-2</c:v>
              </c:pt>
              <c:pt idx="604">
                <c:v>3.1420000000000003E-2</c:v>
              </c:pt>
              <c:pt idx="605">
                <c:v>3.1480000000000008E-2</c:v>
              </c:pt>
              <c:pt idx="606">
                <c:v>3.1530000000000002E-2</c:v>
              </c:pt>
              <c:pt idx="607">
                <c:v>3.1580000000000004E-2</c:v>
              </c:pt>
              <c:pt idx="608">
                <c:v>3.1629999999999998E-2</c:v>
              </c:pt>
              <c:pt idx="609">
                <c:v>3.1680000000000007E-2</c:v>
              </c:pt>
              <c:pt idx="610">
                <c:v>3.1740000000000004E-2</c:v>
              </c:pt>
              <c:pt idx="611">
                <c:v>3.1789999999999999E-2</c:v>
              </c:pt>
              <c:pt idx="612">
                <c:v>3.1840000000000007E-2</c:v>
              </c:pt>
              <c:pt idx="613">
                <c:v>3.1890000000000002E-2</c:v>
              </c:pt>
              <c:pt idx="614">
                <c:v>3.194000000000001E-2</c:v>
              </c:pt>
              <c:pt idx="615">
                <c:v>3.1990000000000005E-2</c:v>
              </c:pt>
              <c:pt idx="616">
                <c:v>3.2050000000000002E-2</c:v>
              </c:pt>
              <c:pt idx="617">
                <c:v>3.2100000000000004E-2</c:v>
              </c:pt>
              <c:pt idx="618">
                <c:v>3.2150000000000005E-2</c:v>
              </c:pt>
              <c:pt idx="619">
                <c:v>3.2210000000000009E-2</c:v>
              </c:pt>
              <c:pt idx="620">
                <c:v>3.2260000000000004E-2</c:v>
              </c:pt>
              <c:pt idx="621">
                <c:v>3.2310000000000005E-2</c:v>
              </c:pt>
              <c:pt idx="622">
                <c:v>3.236E-2</c:v>
              </c:pt>
              <c:pt idx="623">
                <c:v>3.2410000000000001E-2</c:v>
              </c:pt>
              <c:pt idx="624">
                <c:v>3.246000000000001E-2</c:v>
              </c:pt>
              <c:pt idx="625">
                <c:v>3.2510000000000004E-2</c:v>
              </c:pt>
              <c:pt idx="626">
                <c:v>3.2570000000000002E-2</c:v>
              </c:pt>
              <c:pt idx="627">
                <c:v>3.262000000000001E-2</c:v>
              </c:pt>
              <c:pt idx="628">
                <c:v>3.2670000000000005E-2</c:v>
              </c:pt>
              <c:pt idx="629">
                <c:v>3.2719999999999999E-2</c:v>
              </c:pt>
              <c:pt idx="630">
                <c:v>3.2780000000000004E-2</c:v>
              </c:pt>
              <c:pt idx="631">
                <c:v>3.2830000000000005E-2</c:v>
              </c:pt>
              <c:pt idx="632">
                <c:v>3.2880000000000006E-2</c:v>
              </c:pt>
              <c:pt idx="633">
                <c:v>3.2930000000000008E-2</c:v>
              </c:pt>
              <c:pt idx="634">
                <c:v>3.2980000000000002E-2</c:v>
              </c:pt>
              <c:pt idx="635">
                <c:v>3.304E-2</c:v>
              </c:pt>
              <c:pt idx="636">
                <c:v>3.3090000000000001E-2</c:v>
              </c:pt>
              <c:pt idx="637">
                <c:v>3.3140000000000003E-2</c:v>
              </c:pt>
              <c:pt idx="638">
                <c:v>3.3189999999999997E-2</c:v>
              </c:pt>
              <c:pt idx="639">
                <c:v>3.3250000000000002E-2</c:v>
              </c:pt>
              <c:pt idx="640">
                <c:v>3.3300000000000003E-2</c:v>
              </c:pt>
              <c:pt idx="641">
                <c:v>3.3349999999999998E-2</c:v>
              </c:pt>
              <c:pt idx="642">
                <c:v>3.3399999999999999E-2</c:v>
              </c:pt>
              <c:pt idx="643">
                <c:v>3.3450000000000001E-2</c:v>
              </c:pt>
              <c:pt idx="644">
                <c:v>3.3509999999999998E-2</c:v>
              </c:pt>
              <c:pt idx="645">
                <c:v>3.356E-2</c:v>
              </c:pt>
              <c:pt idx="646">
                <c:v>3.3610000000000001E-2</c:v>
              </c:pt>
              <c:pt idx="647">
                <c:v>3.3660000000000002E-2</c:v>
              </c:pt>
              <c:pt idx="648">
                <c:v>3.3709999999999997E-2</c:v>
              </c:pt>
              <c:pt idx="649">
                <c:v>3.3770000000000001E-2</c:v>
              </c:pt>
              <c:pt idx="650">
                <c:v>3.3820000000000003E-2</c:v>
              </c:pt>
              <c:pt idx="651">
                <c:v>3.3869999999999997E-2</c:v>
              </c:pt>
              <c:pt idx="652">
                <c:v>3.3919999999999999E-2</c:v>
              </c:pt>
              <c:pt idx="653">
                <c:v>3.397E-2</c:v>
              </c:pt>
              <c:pt idx="654">
                <c:v>3.4029999999999998E-2</c:v>
              </c:pt>
              <c:pt idx="655">
                <c:v>3.4080000000000006E-2</c:v>
              </c:pt>
              <c:pt idx="656">
                <c:v>3.4130000000000001E-2</c:v>
              </c:pt>
              <c:pt idx="657">
                <c:v>3.4180000000000002E-2</c:v>
              </c:pt>
              <c:pt idx="658">
                <c:v>3.4240000000000007E-2</c:v>
              </c:pt>
              <c:pt idx="659">
                <c:v>3.4280000000000005E-2</c:v>
              </c:pt>
              <c:pt idx="660">
                <c:v>3.4340000000000002E-2</c:v>
              </c:pt>
              <c:pt idx="661">
                <c:v>3.4389999999999997E-2</c:v>
              </c:pt>
              <c:pt idx="662">
                <c:v>3.4440000000000005E-2</c:v>
              </c:pt>
              <c:pt idx="663">
                <c:v>3.4500000000000003E-2</c:v>
              </c:pt>
              <c:pt idx="664">
                <c:v>3.4540000000000001E-2</c:v>
              </c:pt>
              <c:pt idx="665">
                <c:v>3.4599999999999999E-2</c:v>
              </c:pt>
              <c:pt idx="666">
                <c:v>3.465E-2</c:v>
              </c:pt>
              <c:pt idx="667">
                <c:v>3.4700000000000002E-2</c:v>
              </c:pt>
              <c:pt idx="668">
                <c:v>3.4750000000000003E-2</c:v>
              </c:pt>
              <c:pt idx="669">
                <c:v>3.4810000000000001E-2</c:v>
              </c:pt>
              <c:pt idx="670">
                <c:v>3.4860000000000002E-2</c:v>
              </c:pt>
              <c:pt idx="671">
                <c:v>3.4910000000000004E-2</c:v>
              </c:pt>
              <c:pt idx="672">
                <c:v>3.4970000000000001E-2</c:v>
              </c:pt>
              <c:pt idx="673">
                <c:v>3.5009999999999999E-2</c:v>
              </c:pt>
              <c:pt idx="674">
                <c:v>3.5070000000000004E-2</c:v>
              </c:pt>
              <c:pt idx="675">
                <c:v>3.5119999999999998E-2</c:v>
              </c:pt>
              <c:pt idx="676">
                <c:v>3.517E-2</c:v>
              </c:pt>
              <c:pt idx="677">
                <c:v>3.5220000000000001E-2</c:v>
              </c:pt>
              <c:pt idx="678">
                <c:v>3.527000000000001E-2</c:v>
              </c:pt>
              <c:pt idx="679">
                <c:v>3.533E-2</c:v>
              </c:pt>
              <c:pt idx="680">
                <c:v>3.5380000000000002E-2</c:v>
              </c:pt>
              <c:pt idx="681">
                <c:v>3.543000000000001E-2</c:v>
              </c:pt>
              <c:pt idx="682">
                <c:v>3.5480000000000005E-2</c:v>
              </c:pt>
              <c:pt idx="683">
                <c:v>3.5540000000000002E-2</c:v>
              </c:pt>
              <c:pt idx="684">
                <c:v>3.5590000000000004E-2</c:v>
              </c:pt>
              <c:pt idx="685">
                <c:v>3.5640000000000005E-2</c:v>
              </c:pt>
              <c:pt idx="686">
                <c:v>3.5690000000000006E-2</c:v>
              </c:pt>
              <c:pt idx="687">
                <c:v>3.5740000000000001E-2</c:v>
              </c:pt>
              <c:pt idx="688">
                <c:v>3.5799999999999998E-2</c:v>
              </c:pt>
              <c:pt idx="689">
                <c:v>3.5850000000000007E-2</c:v>
              </c:pt>
              <c:pt idx="690">
                <c:v>3.5900000000000001E-2</c:v>
              </c:pt>
              <c:pt idx="691">
                <c:v>3.5950000000000003E-2</c:v>
              </c:pt>
              <c:pt idx="692">
                <c:v>3.5999999999999997E-2</c:v>
              </c:pt>
              <c:pt idx="693">
                <c:v>3.6060000000000002E-2</c:v>
              </c:pt>
              <c:pt idx="694">
                <c:v>3.6110000000000003E-2</c:v>
              </c:pt>
              <c:pt idx="695">
                <c:v>3.6159999999999998E-2</c:v>
              </c:pt>
              <c:pt idx="696">
                <c:v>3.6210000000000006E-2</c:v>
              </c:pt>
              <c:pt idx="697">
                <c:v>3.6270000000000004E-2</c:v>
              </c:pt>
              <c:pt idx="698">
                <c:v>3.6319999999999998E-2</c:v>
              </c:pt>
              <c:pt idx="699">
                <c:v>3.6370000000000006E-2</c:v>
              </c:pt>
              <c:pt idx="700">
                <c:v>3.6420000000000001E-2</c:v>
              </c:pt>
              <c:pt idx="701">
                <c:v>3.6470000000000009E-2</c:v>
              </c:pt>
              <c:pt idx="702">
                <c:v>3.6530000000000007E-2</c:v>
              </c:pt>
              <c:pt idx="703">
                <c:v>3.6580000000000001E-2</c:v>
              </c:pt>
              <c:pt idx="704">
                <c:v>3.663000000000001E-2</c:v>
              </c:pt>
              <c:pt idx="705">
                <c:v>3.6680000000000004E-2</c:v>
              </c:pt>
              <c:pt idx="706">
                <c:v>3.6729999999999999E-2</c:v>
              </c:pt>
              <c:pt idx="707">
                <c:v>3.679000000000001E-2</c:v>
              </c:pt>
              <c:pt idx="708">
                <c:v>3.6840000000000005E-2</c:v>
              </c:pt>
              <c:pt idx="709">
                <c:v>3.6890000000000006E-2</c:v>
              </c:pt>
              <c:pt idx="710">
                <c:v>3.6940000000000001E-2</c:v>
              </c:pt>
              <c:pt idx="711">
                <c:v>3.6999999999999998E-2</c:v>
              </c:pt>
              <c:pt idx="712">
                <c:v>3.7050000000000007E-2</c:v>
              </c:pt>
              <c:pt idx="713">
                <c:v>3.7100000000000001E-2</c:v>
              </c:pt>
              <c:pt idx="714">
                <c:v>3.7150000000000002E-2</c:v>
              </c:pt>
              <c:pt idx="715">
                <c:v>3.7200000000000004E-2</c:v>
              </c:pt>
              <c:pt idx="716">
                <c:v>3.7260000000000001E-2</c:v>
              </c:pt>
              <c:pt idx="717">
                <c:v>3.731000000000001E-2</c:v>
              </c:pt>
              <c:pt idx="718">
                <c:v>3.7360000000000004E-2</c:v>
              </c:pt>
              <c:pt idx="719">
                <c:v>3.7410000000000006E-2</c:v>
              </c:pt>
              <c:pt idx="720">
                <c:v>3.747000000000001E-2</c:v>
              </c:pt>
              <c:pt idx="721">
                <c:v>3.7510000000000002E-2</c:v>
              </c:pt>
              <c:pt idx="722">
                <c:v>3.7569999999999999E-2</c:v>
              </c:pt>
              <c:pt idx="723">
                <c:v>3.7620000000000008E-2</c:v>
              </c:pt>
              <c:pt idx="724">
                <c:v>3.7670000000000009E-2</c:v>
              </c:pt>
              <c:pt idx="725">
                <c:v>3.7720000000000004E-2</c:v>
              </c:pt>
              <c:pt idx="726">
                <c:v>3.7780000000000001E-2</c:v>
              </c:pt>
              <c:pt idx="727">
                <c:v>3.7830000000000009E-2</c:v>
              </c:pt>
              <c:pt idx="728">
                <c:v>3.7880000000000004E-2</c:v>
              </c:pt>
              <c:pt idx="729">
                <c:v>3.7929999999999998E-2</c:v>
              </c:pt>
              <c:pt idx="730">
                <c:v>3.7980000000000007E-2</c:v>
              </c:pt>
              <c:pt idx="731">
                <c:v>3.8040000000000004E-2</c:v>
              </c:pt>
              <c:pt idx="732">
                <c:v>3.8089999999999999E-2</c:v>
              </c:pt>
              <c:pt idx="733">
                <c:v>3.814E-2</c:v>
              </c:pt>
              <c:pt idx="734">
                <c:v>3.8190000000000002E-2</c:v>
              </c:pt>
              <c:pt idx="735">
                <c:v>3.8249999999999999E-2</c:v>
              </c:pt>
              <c:pt idx="736">
                <c:v>3.8300000000000001E-2</c:v>
              </c:pt>
              <c:pt idx="737">
                <c:v>3.8350000000000002E-2</c:v>
              </c:pt>
              <c:pt idx="738">
                <c:v>3.8399999999999997E-2</c:v>
              </c:pt>
              <c:pt idx="739">
                <c:v>3.8450000000000005E-2</c:v>
              </c:pt>
              <c:pt idx="740">
                <c:v>3.8510000000000003E-2</c:v>
              </c:pt>
              <c:pt idx="741">
                <c:v>3.8559999999999997E-2</c:v>
              </c:pt>
              <c:pt idx="742">
                <c:v>3.8609999999999998E-2</c:v>
              </c:pt>
              <c:pt idx="743">
                <c:v>3.866E-2</c:v>
              </c:pt>
              <c:pt idx="744">
                <c:v>3.8710000000000001E-2</c:v>
              </c:pt>
              <c:pt idx="745">
                <c:v>3.8769999999999999E-2</c:v>
              </c:pt>
              <c:pt idx="746">
                <c:v>3.882E-2</c:v>
              </c:pt>
              <c:pt idx="747">
                <c:v>3.8870000000000002E-2</c:v>
              </c:pt>
              <c:pt idx="748">
                <c:v>3.8920000000000003E-2</c:v>
              </c:pt>
              <c:pt idx="749">
                <c:v>3.8969999999999998E-2</c:v>
              </c:pt>
              <c:pt idx="750">
                <c:v>3.9030000000000002E-2</c:v>
              </c:pt>
              <c:pt idx="751">
                <c:v>3.9080000000000004E-2</c:v>
              </c:pt>
              <c:pt idx="752">
                <c:v>3.9129999999999998E-2</c:v>
              </c:pt>
              <c:pt idx="753">
                <c:v>3.918E-2</c:v>
              </c:pt>
              <c:pt idx="754">
                <c:v>3.9230000000000008E-2</c:v>
              </c:pt>
              <c:pt idx="755">
                <c:v>3.9290000000000005E-2</c:v>
              </c:pt>
              <c:pt idx="756">
                <c:v>3.934E-2</c:v>
              </c:pt>
              <c:pt idx="757">
                <c:v>3.9390000000000001E-2</c:v>
              </c:pt>
              <c:pt idx="758">
                <c:v>3.944000000000001E-2</c:v>
              </c:pt>
              <c:pt idx="759">
                <c:v>3.95E-2</c:v>
              </c:pt>
              <c:pt idx="760">
                <c:v>3.9550000000000002E-2</c:v>
              </c:pt>
              <c:pt idx="761">
                <c:v>3.960000000000001E-2</c:v>
              </c:pt>
              <c:pt idx="762">
                <c:v>3.9650000000000005E-2</c:v>
              </c:pt>
              <c:pt idx="763">
                <c:v>3.9699999999999999E-2</c:v>
              </c:pt>
              <c:pt idx="764">
                <c:v>3.9759999999999997E-2</c:v>
              </c:pt>
              <c:pt idx="765">
                <c:v>3.9810000000000005E-2</c:v>
              </c:pt>
              <c:pt idx="766">
                <c:v>3.986E-2</c:v>
              </c:pt>
              <c:pt idx="767">
                <c:v>3.9910000000000001E-2</c:v>
              </c:pt>
              <c:pt idx="768">
                <c:v>3.9969999999999999E-2</c:v>
              </c:pt>
              <c:pt idx="769">
                <c:v>4.002E-2</c:v>
              </c:pt>
              <c:pt idx="770">
                <c:v>4.0070000000000001E-2</c:v>
              </c:pt>
              <c:pt idx="771">
                <c:v>4.0120000000000003E-2</c:v>
              </c:pt>
              <c:pt idx="772">
                <c:v>4.0169999999999997E-2</c:v>
              </c:pt>
              <c:pt idx="773">
                <c:v>4.0230000000000002E-2</c:v>
              </c:pt>
              <c:pt idx="774">
                <c:v>4.027E-2</c:v>
              </c:pt>
              <c:pt idx="775">
                <c:v>4.0329999999999998E-2</c:v>
              </c:pt>
              <c:pt idx="776">
                <c:v>4.0379999999999999E-2</c:v>
              </c:pt>
              <c:pt idx="777">
                <c:v>4.0430000000000008E-2</c:v>
              </c:pt>
              <c:pt idx="778">
                <c:v>4.0480000000000002E-2</c:v>
              </c:pt>
              <c:pt idx="779">
                <c:v>4.054E-2</c:v>
              </c:pt>
              <c:pt idx="780">
                <c:v>4.0590000000000008E-2</c:v>
              </c:pt>
              <c:pt idx="781">
                <c:v>4.0639999999999996E-2</c:v>
              </c:pt>
              <c:pt idx="782">
                <c:v>4.0689999999999997E-2</c:v>
              </c:pt>
              <c:pt idx="783">
                <c:v>4.0740000000000005E-2</c:v>
              </c:pt>
              <c:pt idx="784">
                <c:v>4.0800000000000003E-2</c:v>
              </c:pt>
              <c:pt idx="785">
                <c:v>4.0849999999999997E-2</c:v>
              </c:pt>
              <c:pt idx="786">
                <c:v>4.0900000000000006E-2</c:v>
              </c:pt>
              <c:pt idx="787">
                <c:v>4.095E-2</c:v>
              </c:pt>
              <c:pt idx="788">
                <c:v>4.1000000000000002E-2</c:v>
              </c:pt>
              <c:pt idx="789">
                <c:v>4.1059999999999992E-2</c:v>
              </c:pt>
              <c:pt idx="790">
                <c:v>4.1110000000000001E-2</c:v>
              </c:pt>
              <c:pt idx="791">
                <c:v>4.1160000000000002E-2</c:v>
              </c:pt>
              <c:pt idx="792">
                <c:v>4.120999999999999E-2</c:v>
              </c:pt>
              <c:pt idx="793">
                <c:v>4.1269999999999994E-2</c:v>
              </c:pt>
              <c:pt idx="794">
                <c:v>4.1320000000000003E-2</c:v>
              </c:pt>
              <c:pt idx="795">
                <c:v>4.1369999999999997E-2</c:v>
              </c:pt>
              <c:pt idx="796">
                <c:v>4.1419999999999998E-2</c:v>
              </c:pt>
              <c:pt idx="797">
                <c:v>4.147E-2</c:v>
              </c:pt>
              <c:pt idx="798">
                <c:v>4.1529999999999991E-2</c:v>
              </c:pt>
              <c:pt idx="799">
                <c:v>4.1579999999999992E-2</c:v>
              </c:pt>
              <c:pt idx="800">
                <c:v>4.163E-2</c:v>
              </c:pt>
              <c:pt idx="801">
                <c:v>4.1679999999999995E-2</c:v>
              </c:pt>
              <c:pt idx="802">
                <c:v>4.1730000000000003E-2</c:v>
              </c:pt>
              <c:pt idx="803">
                <c:v>4.1790000000000008E-2</c:v>
              </c:pt>
              <c:pt idx="804">
                <c:v>4.1839999999999995E-2</c:v>
              </c:pt>
              <c:pt idx="805">
                <c:v>4.1889999999999997E-2</c:v>
              </c:pt>
              <c:pt idx="806">
                <c:v>4.1939999999999998E-2</c:v>
              </c:pt>
              <c:pt idx="807">
                <c:v>4.200000000000001E-2</c:v>
              </c:pt>
              <c:pt idx="808">
                <c:v>4.2049999999999997E-2</c:v>
              </c:pt>
              <c:pt idx="809">
                <c:v>4.2100000000000005E-2</c:v>
              </c:pt>
              <c:pt idx="810">
                <c:v>4.215E-2</c:v>
              </c:pt>
              <c:pt idx="811">
                <c:v>4.2200000000000001E-2</c:v>
              </c:pt>
              <c:pt idx="812">
                <c:v>4.2259999999999999E-2</c:v>
              </c:pt>
              <c:pt idx="813">
                <c:v>4.2310000000000014E-2</c:v>
              </c:pt>
              <c:pt idx="814">
                <c:v>4.2360000000000009E-2</c:v>
              </c:pt>
              <c:pt idx="815">
                <c:v>4.241000000000001E-2</c:v>
              </c:pt>
              <c:pt idx="816">
                <c:v>4.2459999999999998E-2</c:v>
              </c:pt>
              <c:pt idx="817">
                <c:v>4.2520000000000002E-2</c:v>
              </c:pt>
              <c:pt idx="818">
                <c:v>4.2570000000000004E-2</c:v>
              </c:pt>
              <c:pt idx="819">
                <c:v>4.2619999999999998E-2</c:v>
              </c:pt>
              <c:pt idx="820">
                <c:v>4.267E-2</c:v>
              </c:pt>
              <c:pt idx="821">
                <c:v>4.2720000000000008E-2</c:v>
              </c:pt>
              <c:pt idx="822">
                <c:v>4.2779999999999999E-2</c:v>
              </c:pt>
              <c:pt idx="823">
                <c:v>4.2830000000000007E-2</c:v>
              </c:pt>
              <c:pt idx="824">
                <c:v>4.2880000000000008E-2</c:v>
              </c:pt>
              <c:pt idx="825">
                <c:v>4.2930000000000003E-2</c:v>
              </c:pt>
              <c:pt idx="826">
                <c:v>4.2990000000000007E-2</c:v>
              </c:pt>
              <c:pt idx="827">
                <c:v>4.3040000000000002E-2</c:v>
              </c:pt>
              <c:pt idx="828">
                <c:v>4.3090000000000003E-2</c:v>
              </c:pt>
              <c:pt idx="829">
                <c:v>4.3139999999999998E-2</c:v>
              </c:pt>
              <c:pt idx="830">
                <c:v>4.3189999999999992E-2</c:v>
              </c:pt>
              <c:pt idx="831">
                <c:v>4.3239999999999994E-2</c:v>
              </c:pt>
              <c:pt idx="832">
                <c:v>4.3299999999999998E-2</c:v>
              </c:pt>
              <c:pt idx="833">
                <c:v>4.3350000000000007E-2</c:v>
              </c:pt>
              <c:pt idx="834">
                <c:v>4.3400000000000001E-2</c:v>
              </c:pt>
              <c:pt idx="835">
                <c:v>4.3450000000000003E-2</c:v>
              </c:pt>
              <c:pt idx="836">
                <c:v>4.3510000000000007E-2</c:v>
              </c:pt>
              <c:pt idx="837">
                <c:v>4.3560000000000001E-2</c:v>
              </c:pt>
              <c:pt idx="838">
                <c:v>4.3610000000000003E-2</c:v>
              </c:pt>
              <c:pt idx="839">
                <c:v>4.365999999999999E-2</c:v>
              </c:pt>
              <c:pt idx="840">
                <c:v>4.3709999999999999E-2</c:v>
              </c:pt>
              <c:pt idx="841">
                <c:v>4.3770000000000003E-2</c:v>
              </c:pt>
              <c:pt idx="842">
                <c:v>4.3820000000000005E-2</c:v>
              </c:pt>
              <c:pt idx="843">
                <c:v>4.3869999999999999E-2</c:v>
              </c:pt>
              <c:pt idx="844">
                <c:v>4.3920000000000001E-2</c:v>
              </c:pt>
              <c:pt idx="845">
                <c:v>4.3969999999999995E-2</c:v>
              </c:pt>
              <c:pt idx="846">
                <c:v>4.4030000000000007E-2</c:v>
              </c:pt>
              <c:pt idx="847">
                <c:v>4.4080000000000008E-2</c:v>
              </c:pt>
              <c:pt idx="848">
                <c:v>4.4130000000000009E-2</c:v>
              </c:pt>
              <c:pt idx="849">
                <c:v>4.4179999999999997E-2</c:v>
              </c:pt>
              <c:pt idx="850">
                <c:v>4.4229999999999998E-2</c:v>
              </c:pt>
              <c:pt idx="851">
                <c:v>4.429000000000001E-2</c:v>
              </c:pt>
              <c:pt idx="852">
                <c:v>4.4340000000000004E-2</c:v>
              </c:pt>
              <c:pt idx="853">
                <c:v>4.4390000000000006E-2</c:v>
              </c:pt>
              <c:pt idx="854">
                <c:v>4.4440000000000007E-2</c:v>
              </c:pt>
              <c:pt idx="855">
                <c:v>4.4500000000000005E-2</c:v>
              </c:pt>
              <c:pt idx="856">
                <c:v>4.4549999999999999E-2</c:v>
              </c:pt>
              <c:pt idx="857">
                <c:v>4.4600000000000008E-2</c:v>
              </c:pt>
              <c:pt idx="858">
                <c:v>4.4650000000000002E-2</c:v>
              </c:pt>
              <c:pt idx="859">
                <c:v>4.4700000000000004E-2</c:v>
              </c:pt>
              <c:pt idx="860">
                <c:v>4.4760000000000015E-2</c:v>
              </c:pt>
              <c:pt idx="861">
                <c:v>4.481000000000001E-2</c:v>
              </c:pt>
              <c:pt idx="862">
                <c:v>4.4860000000000004E-2</c:v>
              </c:pt>
              <c:pt idx="863">
                <c:v>4.4909999999999999E-2</c:v>
              </c:pt>
              <c:pt idx="864">
                <c:v>4.4960000000000007E-2</c:v>
              </c:pt>
              <c:pt idx="865">
                <c:v>4.5020000000000004E-2</c:v>
              </c:pt>
              <c:pt idx="866">
                <c:v>4.5069999999999999E-2</c:v>
              </c:pt>
              <c:pt idx="867">
                <c:v>4.512E-2</c:v>
              </c:pt>
              <c:pt idx="868">
                <c:v>4.5170000000000002E-2</c:v>
              </c:pt>
              <c:pt idx="869">
                <c:v>4.5229999999999992E-2</c:v>
              </c:pt>
              <c:pt idx="870">
                <c:v>4.5269999999999998E-2</c:v>
              </c:pt>
              <c:pt idx="871">
                <c:v>4.5330000000000009E-2</c:v>
              </c:pt>
              <c:pt idx="872">
                <c:v>4.5379999999999997E-2</c:v>
              </c:pt>
              <c:pt idx="873">
                <c:v>4.5429999999999998E-2</c:v>
              </c:pt>
              <c:pt idx="874">
                <c:v>4.549000000000001E-2</c:v>
              </c:pt>
              <c:pt idx="875">
                <c:v>4.5530000000000001E-2</c:v>
              </c:pt>
              <c:pt idx="876">
                <c:v>4.5589999999999999E-2</c:v>
              </c:pt>
              <c:pt idx="877">
                <c:v>4.564E-2</c:v>
              </c:pt>
              <c:pt idx="878">
                <c:v>4.5690000000000001E-2</c:v>
              </c:pt>
              <c:pt idx="879">
                <c:v>4.5740000000000003E-2</c:v>
              </c:pt>
              <c:pt idx="880">
                <c:v>4.5800000000000007E-2</c:v>
              </c:pt>
              <c:pt idx="881">
                <c:v>4.5850000000000002E-2</c:v>
              </c:pt>
              <c:pt idx="882">
                <c:v>4.5900000000000003E-2</c:v>
              </c:pt>
              <c:pt idx="883">
                <c:v>4.5960000000000008E-2</c:v>
              </c:pt>
              <c:pt idx="884">
                <c:v>4.5999999999999999E-2</c:v>
              </c:pt>
              <c:pt idx="885">
                <c:v>4.6059999999999997E-2</c:v>
              </c:pt>
              <c:pt idx="886">
                <c:v>4.6109999999999991E-2</c:v>
              </c:pt>
              <c:pt idx="887">
                <c:v>4.616E-2</c:v>
              </c:pt>
              <c:pt idx="888">
                <c:v>4.6210000000000001E-2</c:v>
              </c:pt>
              <c:pt idx="889">
                <c:v>4.6260000000000003E-2</c:v>
              </c:pt>
              <c:pt idx="890">
                <c:v>4.632E-2</c:v>
              </c:pt>
              <c:pt idx="891">
                <c:v>4.6370000000000001E-2</c:v>
              </c:pt>
              <c:pt idx="892">
                <c:v>4.6420000000000003E-2</c:v>
              </c:pt>
              <c:pt idx="893">
                <c:v>4.6469999999999997E-2</c:v>
              </c:pt>
              <c:pt idx="894">
                <c:v>4.6530000000000002E-2</c:v>
              </c:pt>
              <c:pt idx="895">
                <c:v>4.6580000000000003E-2</c:v>
              </c:pt>
              <c:pt idx="896">
                <c:v>4.6629999999999991E-2</c:v>
              </c:pt>
              <c:pt idx="897">
                <c:v>4.6679999999999992E-2</c:v>
              </c:pt>
              <c:pt idx="898">
                <c:v>4.6730000000000008E-2</c:v>
              </c:pt>
              <c:pt idx="899">
                <c:v>4.6789999999999998E-2</c:v>
              </c:pt>
              <c:pt idx="900">
                <c:v>4.684E-2</c:v>
              </c:pt>
              <c:pt idx="901">
                <c:v>4.6890000000000008E-2</c:v>
              </c:pt>
              <c:pt idx="902">
                <c:v>4.6939999999999996E-2</c:v>
              </c:pt>
              <c:pt idx="903">
                <c:v>4.6989999999999997E-2</c:v>
              </c:pt>
              <c:pt idx="904">
                <c:v>4.7050000000000008E-2</c:v>
              </c:pt>
              <c:pt idx="905">
                <c:v>4.7100000000000003E-2</c:v>
              </c:pt>
              <c:pt idx="906">
                <c:v>4.7149999999999997E-2</c:v>
              </c:pt>
              <c:pt idx="907">
                <c:v>4.7200000000000006E-2</c:v>
              </c:pt>
              <c:pt idx="908">
                <c:v>4.7260000000000003E-2</c:v>
              </c:pt>
              <c:pt idx="909">
                <c:v>4.7310000000000005E-2</c:v>
              </c:pt>
              <c:pt idx="910">
                <c:v>4.7360000000000006E-2</c:v>
              </c:pt>
              <c:pt idx="911">
                <c:v>4.7410000000000008E-2</c:v>
              </c:pt>
              <c:pt idx="912">
                <c:v>4.7460000000000009E-2</c:v>
              </c:pt>
              <c:pt idx="913">
                <c:v>4.752E-2</c:v>
              </c:pt>
              <c:pt idx="914">
                <c:v>4.7570000000000001E-2</c:v>
              </c:pt>
              <c:pt idx="915">
                <c:v>4.7620000000000003E-2</c:v>
              </c:pt>
              <c:pt idx="916">
                <c:v>4.7669999999999997E-2</c:v>
              </c:pt>
              <c:pt idx="917">
                <c:v>4.7720000000000005E-2</c:v>
              </c:pt>
              <c:pt idx="918">
                <c:v>4.778000000000001E-2</c:v>
              </c:pt>
              <c:pt idx="919">
                <c:v>4.7829999999999998E-2</c:v>
              </c:pt>
              <c:pt idx="920">
                <c:v>4.7879999999999999E-2</c:v>
              </c:pt>
              <c:pt idx="921">
                <c:v>4.7930000000000007E-2</c:v>
              </c:pt>
              <c:pt idx="922">
                <c:v>4.7989999999999998E-2</c:v>
              </c:pt>
              <c:pt idx="923">
                <c:v>4.8039999999999999E-2</c:v>
              </c:pt>
              <c:pt idx="924">
                <c:v>4.8090000000000008E-2</c:v>
              </c:pt>
              <c:pt idx="925">
                <c:v>4.8139999999999995E-2</c:v>
              </c:pt>
              <c:pt idx="926">
                <c:v>4.8189999999999997E-2</c:v>
              </c:pt>
              <c:pt idx="927">
                <c:v>4.8250000000000001E-2</c:v>
              </c:pt>
              <c:pt idx="928">
                <c:v>4.8300000000000003E-2</c:v>
              </c:pt>
              <c:pt idx="929">
                <c:v>4.8349999999999997E-2</c:v>
              </c:pt>
              <c:pt idx="930">
                <c:v>4.8400000000000006E-2</c:v>
              </c:pt>
              <c:pt idx="931">
                <c:v>4.845E-2</c:v>
              </c:pt>
              <c:pt idx="932">
                <c:v>4.8509999999999998E-2</c:v>
              </c:pt>
              <c:pt idx="933">
                <c:v>4.8559999999999992E-2</c:v>
              </c:pt>
              <c:pt idx="934">
                <c:v>4.861E-2</c:v>
              </c:pt>
              <c:pt idx="935">
                <c:v>4.8660000000000002E-2</c:v>
              </c:pt>
              <c:pt idx="936">
                <c:v>4.8720000000000006E-2</c:v>
              </c:pt>
              <c:pt idx="937">
                <c:v>4.8770000000000001E-2</c:v>
              </c:pt>
              <c:pt idx="938">
                <c:v>4.8820000000000002E-2</c:v>
              </c:pt>
              <c:pt idx="939">
                <c:v>4.8870000000000004E-2</c:v>
              </c:pt>
              <c:pt idx="940">
                <c:v>4.8919999999999998E-2</c:v>
              </c:pt>
              <c:pt idx="941">
                <c:v>4.897E-2</c:v>
              </c:pt>
              <c:pt idx="942">
                <c:v>4.9030000000000004E-2</c:v>
              </c:pt>
              <c:pt idx="943">
                <c:v>4.9079999999999999E-2</c:v>
              </c:pt>
              <c:pt idx="944">
                <c:v>4.9130000000000007E-2</c:v>
              </c:pt>
              <c:pt idx="945">
                <c:v>4.9180000000000008E-2</c:v>
              </c:pt>
              <c:pt idx="946">
                <c:v>4.9230000000000003E-2</c:v>
              </c:pt>
              <c:pt idx="947">
                <c:v>4.9290000000000007E-2</c:v>
              </c:pt>
              <c:pt idx="948">
                <c:v>4.9340000000000009E-2</c:v>
              </c:pt>
              <c:pt idx="949">
                <c:v>4.9390000000000017E-2</c:v>
              </c:pt>
              <c:pt idx="950">
                <c:v>4.9440000000000005E-2</c:v>
              </c:pt>
              <c:pt idx="951">
                <c:v>4.9500000000000009E-2</c:v>
              </c:pt>
              <c:pt idx="952">
                <c:v>4.9549999999999997E-2</c:v>
              </c:pt>
              <c:pt idx="953">
                <c:v>4.9600000000000005E-2</c:v>
              </c:pt>
              <c:pt idx="954">
                <c:v>4.9650000000000007E-2</c:v>
              </c:pt>
              <c:pt idx="955">
                <c:v>4.9700000000000015E-2</c:v>
              </c:pt>
              <c:pt idx="956">
                <c:v>4.9760000000000006E-2</c:v>
              </c:pt>
              <c:pt idx="957">
                <c:v>4.9810000000000014E-2</c:v>
              </c:pt>
              <c:pt idx="958">
                <c:v>4.9860000000000015E-2</c:v>
              </c:pt>
              <c:pt idx="959">
                <c:v>4.991000000000001E-2</c:v>
              </c:pt>
              <c:pt idx="960">
                <c:v>4.9960000000000004E-2</c:v>
              </c:pt>
              <c:pt idx="961">
                <c:v>5.0020000000000002E-2</c:v>
              </c:pt>
              <c:pt idx="962">
                <c:v>5.0070000000000003E-2</c:v>
              </c:pt>
              <c:pt idx="963">
                <c:v>5.0119999999999998E-2</c:v>
              </c:pt>
              <c:pt idx="964">
                <c:v>5.0169999999999999E-2</c:v>
              </c:pt>
              <c:pt idx="965">
                <c:v>5.0220000000000001E-2</c:v>
              </c:pt>
              <c:pt idx="966">
                <c:v>5.0279999999999991E-2</c:v>
              </c:pt>
              <c:pt idx="967">
                <c:v>5.0330000000000007E-2</c:v>
              </c:pt>
              <c:pt idx="968">
                <c:v>5.0380000000000008E-2</c:v>
              </c:pt>
              <c:pt idx="969">
                <c:v>5.043000000000001E-2</c:v>
              </c:pt>
              <c:pt idx="970">
                <c:v>5.0479999999999997E-2</c:v>
              </c:pt>
              <c:pt idx="971">
                <c:v>5.0529999999999999E-2</c:v>
              </c:pt>
              <c:pt idx="972">
                <c:v>5.059000000000001E-2</c:v>
              </c:pt>
              <c:pt idx="973">
                <c:v>5.0639999999999998E-2</c:v>
              </c:pt>
              <c:pt idx="974">
                <c:v>5.0689999999999999E-2</c:v>
              </c:pt>
              <c:pt idx="975">
                <c:v>5.075000000000001E-2</c:v>
              </c:pt>
              <c:pt idx="976">
                <c:v>5.0800000000000005E-2</c:v>
              </c:pt>
              <c:pt idx="977">
                <c:v>5.0849999999999999E-2</c:v>
              </c:pt>
              <c:pt idx="978">
                <c:v>5.0900000000000001E-2</c:v>
              </c:pt>
              <c:pt idx="979">
                <c:v>5.0950000000000002E-2</c:v>
              </c:pt>
              <c:pt idx="980">
                <c:v>5.1000000000000004E-2</c:v>
              </c:pt>
              <c:pt idx="981">
                <c:v>5.1060000000000001E-2</c:v>
              </c:pt>
              <c:pt idx="982">
                <c:v>5.1110000000000003E-2</c:v>
              </c:pt>
              <c:pt idx="983">
                <c:v>5.115999999999999E-2</c:v>
              </c:pt>
              <c:pt idx="984">
                <c:v>5.1219999999999995E-2</c:v>
              </c:pt>
              <c:pt idx="985">
                <c:v>5.126E-2</c:v>
              </c:pt>
              <c:pt idx="986">
                <c:v>5.1320000000000005E-2</c:v>
              </c:pt>
              <c:pt idx="987">
                <c:v>5.1369999999999999E-2</c:v>
              </c:pt>
              <c:pt idx="988">
                <c:v>5.142E-2</c:v>
              </c:pt>
              <c:pt idx="989">
                <c:v>5.1470000000000002E-2</c:v>
              </c:pt>
              <c:pt idx="990">
                <c:v>5.1519999999999996E-2</c:v>
              </c:pt>
              <c:pt idx="991">
                <c:v>5.1580000000000001E-2</c:v>
              </c:pt>
              <c:pt idx="992">
                <c:v>5.1630000000000002E-2</c:v>
              </c:pt>
              <c:pt idx="993">
                <c:v>5.167999999999999E-2</c:v>
              </c:pt>
              <c:pt idx="994">
                <c:v>5.1729999999999998E-2</c:v>
              </c:pt>
              <c:pt idx="995">
                <c:v>5.179000000000001E-2</c:v>
              </c:pt>
              <c:pt idx="996">
                <c:v>5.1839999999999997E-2</c:v>
              </c:pt>
              <c:pt idx="997">
                <c:v>5.1889999999999999E-2</c:v>
              </c:pt>
              <c:pt idx="998">
                <c:v>5.1939999999999993E-2</c:v>
              </c:pt>
              <c:pt idx="999">
                <c:v>5.1990000000000001E-2</c:v>
              </c:pt>
              <c:pt idx="1000">
                <c:v>5.2049999999999999E-2</c:v>
              </c:pt>
              <c:pt idx="1001">
                <c:v>5.2100000000000007E-2</c:v>
              </c:pt>
              <c:pt idx="1002">
                <c:v>5.2150000000000002E-2</c:v>
              </c:pt>
              <c:pt idx="1003">
                <c:v>5.2200000000000003E-2</c:v>
              </c:pt>
              <c:pt idx="1004">
                <c:v>5.2249999999999991E-2</c:v>
              </c:pt>
              <c:pt idx="1005">
                <c:v>5.2310000000000016E-2</c:v>
              </c:pt>
              <c:pt idx="1006">
                <c:v>5.2360000000000004E-2</c:v>
              </c:pt>
              <c:pt idx="1007">
                <c:v>5.2410000000000005E-2</c:v>
              </c:pt>
              <c:pt idx="1008">
                <c:v>5.2460000000000014E-2</c:v>
              </c:pt>
              <c:pt idx="1009">
                <c:v>5.2520000000000004E-2</c:v>
              </c:pt>
              <c:pt idx="1010">
                <c:v>5.2570000000000006E-2</c:v>
              </c:pt>
              <c:pt idx="1011">
                <c:v>5.262E-2</c:v>
              </c:pt>
              <c:pt idx="1012">
                <c:v>5.2670000000000002E-2</c:v>
              </c:pt>
              <c:pt idx="1013">
                <c:v>5.272000000000001E-2</c:v>
              </c:pt>
              <c:pt idx="1014">
                <c:v>5.2780000000000007E-2</c:v>
              </c:pt>
              <c:pt idx="1015">
                <c:v>5.2830000000000009E-2</c:v>
              </c:pt>
              <c:pt idx="1016">
                <c:v>5.288000000000001E-2</c:v>
              </c:pt>
              <c:pt idx="1017">
                <c:v>5.2929999999999998E-2</c:v>
              </c:pt>
              <c:pt idx="1018">
                <c:v>5.2979999999999999E-2</c:v>
              </c:pt>
              <c:pt idx="1019">
                <c:v>5.3039999999999997E-2</c:v>
              </c:pt>
              <c:pt idx="1020">
                <c:v>5.3089999999999998E-2</c:v>
              </c:pt>
              <c:pt idx="1021">
                <c:v>5.314E-2</c:v>
              </c:pt>
              <c:pt idx="1022">
                <c:v>5.3190000000000008E-2</c:v>
              </c:pt>
              <c:pt idx="1023">
                <c:v>5.3249999999999992E-2</c:v>
              </c:pt>
              <c:pt idx="1024">
                <c:v>5.3300000000000007E-2</c:v>
              </c:pt>
              <c:pt idx="1025">
                <c:v>5.3350000000000009E-2</c:v>
              </c:pt>
              <c:pt idx="1026">
                <c:v>5.3400000000000003E-2</c:v>
              </c:pt>
              <c:pt idx="1027">
                <c:v>5.3449999999999998E-2</c:v>
              </c:pt>
              <c:pt idx="1028">
                <c:v>5.3510000000000009E-2</c:v>
              </c:pt>
              <c:pt idx="1029">
                <c:v>5.3560000000000003E-2</c:v>
              </c:pt>
              <c:pt idx="1030">
                <c:v>5.3609999999999998E-2</c:v>
              </c:pt>
              <c:pt idx="1031">
                <c:v>5.3659999999999992E-2</c:v>
              </c:pt>
              <c:pt idx="1032">
                <c:v>5.3710000000000008E-2</c:v>
              </c:pt>
              <c:pt idx="1033">
                <c:v>5.3770000000000005E-2</c:v>
              </c:pt>
              <c:pt idx="1034">
                <c:v>5.382E-2</c:v>
              </c:pt>
              <c:pt idx="1035">
                <c:v>5.3870000000000001E-2</c:v>
              </c:pt>
              <c:pt idx="1036">
                <c:v>5.3920000000000003E-2</c:v>
              </c:pt>
              <c:pt idx="1037">
                <c:v>5.398E-2</c:v>
              </c:pt>
              <c:pt idx="1038">
                <c:v>5.4030000000000009E-2</c:v>
              </c:pt>
              <c:pt idx="1039">
                <c:v>5.408000000000001E-2</c:v>
              </c:pt>
              <c:pt idx="1040">
                <c:v>5.4129999999999998E-2</c:v>
              </c:pt>
              <c:pt idx="1041">
                <c:v>5.4179999999999999E-2</c:v>
              </c:pt>
              <c:pt idx="1042">
                <c:v>5.4230000000000007E-2</c:v>
              </c:pt>
              <c:pt idx="1043">
                <c:v>5.4289999999999998E-2</c:v>
              </c:pt>
              <c:pt idx="1044">
                <c:v>5.4340000000000006E-2</c:v>
              </c:pt>
              <c:pt idx="1045">
                <c:v>5.4390000000000015E-2</c:v>
              </c:pt>
              <c:pt idx="1046">
                <c:v>5.4440000000000002E-2</c:v>
              </c:pt>
              <c:pt idx="1047">
                <c:v>5.4490000000000004E-2</c:v>
              </c:pt>
              <c:pt idx="1048">
                <c:v>5.4550000000000008E-2</c:v>
              </c:pt>
              <c:pt idx="1049">
                <c:v>5.4600000000000003E-2</c:v>
              </c:pt>
              <c:pt idx="1050">
                <c:v>5.4649999999999997E-2</c:v>
              </c:pt>
              <c:pt idx="1051">
                <c:v>5.4700000000000006E-2</c:v>
              </c:pt>
              <c:pt idx="1052">
                <c:v>5.4760000000000017E-2</c:v>
              </c:pt>
              <c:pt idx="1053">
                <c:v>5.4810000000000005E-2</c:v>
              </c:pt>
              <c:pt idx="1054">
                <c:v>5.4860000000000006E-2</c:v>
              </c:pt>
              <c:pt idx="1055">
                <c:v>5.4910000000000014E-2</c:v>
              </c:pt>
              <c:pt idx="1056">
                <c:v>5.4960000000000009E-2</c:v>
              </c:pt>
              <c:pt idx="1057">
                <c:v>5.5020000000000006E-2</c:v>
              </c:pt>
              <c:pt idx="1058">
                <c:v>5.5070000000000001E-2</c:v>
              </c:pt>
              <c:pt idx="1059">
                <c:v>5.5120000000000002E-2</c:v>
              </c:pt>
              <c:pt idx="1060">
                <c:v>5.5170000000000004E-2</c:v>
              </c:pt>
              <c:pt idx="1061">
                <c:v>5.5219999999999998E-2</c:v>
              </c:pt>
              <c:pt idx="1062">
                <c:v>5.5280000000000003E-2</c:v>
              </c:pt>
              <c:pt idx="1063">
                <c:v>5.5330000000000004E-2</c:v>
              </c:pt>
              <c:pt idx="1064">
                <c:v>5.5379999999999999E-2</c:v>
              </c:pt>
              <c:pt idx="1065">
                <c:v>5.5430000000000007E-2</c:v>
              </c:pt>
              <c:pt idx="1066">
                <c:v>5.5480000000000008E-2</c:v>
              </c:pt>
              <c:pt idx="1067">
                <c:v>5.5539999999999999E-2</c:v>
              </c:pt>
              <c:pt idx="1068">
                <c:v>5.5590000000000007E-2</c:v>
              </c:pt>
              <c:pt idx="1069">
                <c:v>5.5639999999999995E-2</c:v>
              </c:pt>
              <c:pt idx="1070">
                <c:v>5.5690000000000003E-2</c:v>
              </c:pt>
              <c:pt idx="1071">
                <c:v>5.5750000000000008E-2</c:v>
              </c:pt>
              <c:pt idx="1072">
                <c:v>5.5800000000000009E-2</c:v>
              </c:pt>
              <c:pt idx="1073">
                <c:v>5.5849999999999997E-2</c:v>
              </c:pt>
              <c:pt idx="1074">
                <c:v>5.5900000000000005E-2</c:v>
              </c:pt>
              <c:pt idx="1075">
                <c:v>5.5950000000000007E-2</c:v>
              </c:pt>
              <c:pt idx="1076">
                <c:v>5.6009999999999997E-2</c:v>
              </c:pt>
              <c:pt idx="1077">
                <c:v>5.6059999999999999E-2</c:v>
              </c:pt>
              <c:pt idx="1078">
                <c:v>5.6110000000000007E-2</c:v>
              </c:pt>
              <c:pt idx="1079">
                <c:v>5.6160000000000002E-2</c:v>
              </c:pt>
              <c:pt idx="1080">
                <c:v>5.6210000000000003E-2</c:v>
              </c:pt>
              <c:pt idx="1081">
                <c:v>5.6269999999999994E-2</c:v>
              </c:pt>
              <c:pt idx="1082">
                <c:v>5.6320000000000002E-2</c:v>
              </c:pt>
              <c:pt idx="1083">
                <c:v>5.6370000000000003E-2</c:v>
              </c:pt>
              <c:pt idx="1084">
                <c:v>5.6419999999999998E-2</c:v>
              </c:pt>
              <c:pt idx="1085">
                <c:v>5.6469999999999999E-2</c:v>
              </c:pt>
              <c:pt idx="1086">
                <c:v>5.6520000000000001E-2</c:v>
              </c:pt>
              <c:pt idx="1087">
                <c:v>5.6579999999999991E-2</c:v>
              </c:pt>
              <c:pt idx="1088">
                <c:v>5.663E-2</c:v>
              </c:pt>
              <c:pt idx="1089">
                <c:v>5.6680000000000001E-2</c:v>
              </c:pt>
              <c:pt idx="1090">
                <c:v>5.673000000000001E-2</c:v>
              </c:pt>
              <c:pt idx="1091">
                <c:v>5.6790000000000007E-2</c:v>
              </c:pt>
              <c:pt idx="1092">
                <c:v>5.6840000000000002E-2</c:v>
              </c:pt>
              <c:pt idx="1093">
                <c:v>5.689000000000001E-2</c:v>
              </c:pt>
              <c:pt idx="1094">
                <c:v>5.6939999999999998E-2</c:v>
              </c:pt>
              <c:pt idx="1095">
                <c:v>5.6989999999999999E-2</c:v>
              </c:pt>
              <c:pt idx="1096">
                <c:v>5.7049999999999997E-2</c:v>
              </c:pt>
              <c:pt idx="1097">
                <c:v>5.7100000000000005E-2</c:v>
              </c:pt>
              <c:pt idx="1098">
                <c:v>5.7149999999999999E-2</c:v>
              </c:pt>
              <c:pt idx="1099">
                <c:v>5.7200000000000001E-2</c:v>
              </c:pt>
              <c:pt idx="1100">
                <c:v>5.7250000000000002E-2</c:v>
              </c:pt>
              <c:pt idx="1101">
                <c:v>5.7310000000000014E-2</c:v>
              </c:pt>
              <c:pt idx="1102">
                <c:v>5.7360000000000015E-2</c:v>
              </c:pt>
              <c:pt idx="1103">
                <c:v>5.741000000000001E-2</c:v>
              </c:pt>
              <c:pt idx="1104">
                <c:v>5.7460000000000004E-2</c:v>
              </c:pt>
              <c:pt idx="1105">
                <c:v>5.7509999999999999E-2</c:v>
              </c:pt>
              <c:pt idx="1106">
                <c:v>5.7570000000000003E-2</c:v>
              </c:pt>
              <c:pt idx="1107">
                <c:v>5.7620000000000005E-2</c:v>
              </c:pt>
              <c:pt idx="1108">
                <c:v>5.7669999999999999E-2</c:v>
              </c:pt>
              <c:pt idx="1109">
                <c:v>5.7720000000000007E-2</c:v>
              </c:pt>
              <c:pt idx="1110">
                <c:v>5.7770000000000009E-2</c:v>
              </c:pt>
              <c:pt idx="1111">
                <c:v>5.7829999999999999E-2</c:v>
              </c:pt>
              <c:pt idx="1112">
                <c:v>5.7880000000000008E-2</c:v>
              </c:pt>
              <c:pt idx="1113">
                <c:v>5.7930000000000009E-2</c:v>
              </c:pt>
              <c:pt idx="1114">
                <c:v>5.7979999999999997E-2</c:v>
              </c:pt>
              <c:pt idx="1115">
                <c:v>5.8040000000000001E-2</c:v>
              </c:pt>
              <c:pt idx="1116">
                <c:v>5.809000000000001E-2</c:v>
              </c:pt>
              <c:pt idx="1117">
                <c:v>5.8139999999999997E-2</c:v>
              </c:pt>
              <c:pt idx="1118">
                <c:v>5.8189999999999999E-2</c:v>
              </c:pt>
              <c:pt idx="1119">
                <c:v>5.8239999999999993E-2</c:v>
              </c:pt>
              <c:pt idx="1120">
                <c:v>5.8299999999999998E-2</c:v>
              </c:pt>
              <c:pt idx="1121">
                <c:v>5.8349999999999999E-2</c:v>
              </c:pt>
              <c:pt idx="1122">
                <c:v>5.8400000000000007E-2</c:v>
              </c:pt>
              <c:pt idx="1123">
                <c:v>5.8450000000000002E-2</c:v>
              </c:pt>
              <c:pt idx="1124">
                <c:v>5.8510000000000006E-2</c:v>
              </c:pt>
              <c:pt idx="1125">
                <c:v>5.8560000000000008E-2</c:v>
              </c:pt>
              <c:pt idx="1126">
                <c:v>5.8610000000000002E-2</c:v>
              </c:pt>
              <c:pt idx="1127">
                <c:v>5.8659999999999997E-2</c:v>
              </c:pt>
              <c:pt idx="1128">
                <c:v>5.8710000000000005E-2</c:v>
              </c:pt>
              <c:pt idx="1129">
                <c:v>5.8770000000000003E-2</c:v>
              </c:pt>
              <c:pt idx="1130">
                <c:v>5.8820000000000004E-2</c:v>
              </c:pt>
              <c:pt idx="1131">
                <c:v>5.8870000000000006E-2</c:v>
              </c:pt>
              <c:pt idx="1132">
                <c:v>5.892E-2</c:v>
              </c:pt>
              <c:pt idx="1133">
                <c:v>5.8970000000000002E-2</c:v>
              </c:pt>
              <c:pt idx="1134">
                <c:v>5.9029999999999999E-2</c:v>
              </c:pt>
              <c:pt idx="1135">
                <c:v>5.9080000000000008E-2</c:v>
              </c:pt>
              <c:pt idx="1136">
                <c:v>5.9130000000000009E-2</c:v>
              </c:pt>
              <c:pt idx="1137">
                <c:v>5.918000000000001E-2</c:v>
              </c:pt>
              <c:pt idx="1138">
                <c:v>5.9240000000000001E-2</c:v>
              </c:pt>
              <c:pt idx="1139">
                <c:v>5.9290000000000009E-2</c:v>
              </c:pt>
              <c:pt idx="1140">
                <c:v>5.9340000000000011E-2</c:v>
              </c:pt>
              <c:pt idx="1141">
                <c:v>5.9390000000000005E-2</c:v>
              </c:pt>
              <c:pt idx="1142">
                <c:v>5.9440000000000007E-2</c:v>
              </c:pt>
              <c:pt idx="1143">
                <c:v>5.9490000000000015E-2</c:v>
              </c:pt>
              <c:pt idx="1144">
                <c:v>5.9549999999999999E-2</c:v>
              </c:pt>
              <c:pt idx="1145">
                <c:v>5.9600000000000007E-2</c:v>
              </c:pt>
              <c:pt idx="1146">
                <c:v>5.9650000000000009E-2</c:v>
              </c:pt>
              <c:pt idx="1147">
                <c:v>5.970000000000001E-2</c:v>
              </c:pt>
              <c:pt idx="1148">
                <c:v>5.9760000000000014E-2</c:v>
              </c:pt>
              <c:pt idx="1149">
                <c:v>5.9810000000000016E-2</c:v>
              </c:pt>
              <c:pt idx="1150">
                <c:v>5.9860000000000003E-2</c:v>
              </c:pt>
              <c:pt idx="1151">
                <c:v>5.9910000000000005E-2</c:v>
              </c:pt>
              <c:pt idx="1152">
                <c:v>5.9959999999999999E-2</c:v>
              </c:pt>
              <c:pt idx="1153">
                <c:v>6.0020000000000004E-2</c:v>
              </c:pt>
              <c:pt idx="1154">
                <c:v>6.0070000000000005E-2</c:v>
              </c:pt>
              <c:pt idx="1155">
                <c:v>6.012E-2</c:v>
              </c:pt>
              <c:pt idx="1156">
                <c:v>6.0170000000000001E-2</c:v>
              </c:pt>
              <c:pt idx="1157">
                <c:v>6.0220000000000003E-2</c:v>
              </c:pt>
              <c:pt idx="1158">
                <c:v>6.028E-2</c:v>
              </c:pt>
              <c:pt idx="1159">
                <c:v>6.0330000000000009E-2</c:v>
              </c:pt>
              <c:pt idx="1160">
                <c:v>6.038000000000001E-2</c:v>
              </c:pt>
              <c:pt idx="1161">
                <c:v>6.0429999999999998E-2</c:v>
              </c:pt>
              <c:pt idx="1162">
                <c:v>6.0479999999999999E-2</c:v>
              </c:pt>
              <c:pt idx="1163">
                <c:v>6.0540000000000004E-2</c:v>
              </c:pt>
              <c:pt idx="1164">
                <c:v>6.0589999999999998E-2</c:v>
              </c:pt>
              <c:pt idx="1165">
                <c:v>6.0639999999999999E-2</c:v>
              </c:pt>
              <c:pt idx="1166">
                <c:v>6.0690000000000008E-2</c:v>
              </c:pt>
              <c:pt idx="1167">
                <c:v>6.0740000000000002E-2</c:v>
              </c:pt>
              <c:pt idx="1168">
                <c:v>6.0800000000000007E-2</c:v>
              </c:pt>
              <c:pt idx="1169">
                <c:v>6.0850000000000008E-2</c:v>
              </c:pt>
              <c:pt idx="1170">
                <c:v>6.0900000000000003E-2</c:v>
              </c:pt>
              <c:pt idx="1171">
                <c:v>6.0949999999999997E-2</c:v>
              </c:pt>
              <c:pt idx="1172">
                <c:v>6.1010000000000009E-2</c:v>
              </c:pt>
              <c:pt idx="1173">
                <c:v>6.1060000000000003E-2</c:v>
              </c:pt>
              <c:pt idx="1174">
                <c:v>6.1109999999999998E-2</c:v>
              </c:pt>
              <c:pt idx="1175">
                <c:v>6.1159999999999992E-2</c:v>
              </c:pt>
              <c:pt idx="1176">
                <c:v>6.1210000000000001E-2</c:v>
              </c:pt>
              <c:pt idx="1177">
                <c:v>6.1269999999999998E-2</c:v>
              </c:pt>
              <c:pt idx="1178">
                <c:v>6.1320000000000006E-2</c:v>
              </c:pt>
              <c:pt idx="1179">
                <c:v>6.1370000000000001E-2</c:v>
              </c:pt>
              <c:pt idx="1180">
                <c:v>6.1420000000000002E-2</c:v>
              </c:pt>
              <c:pt idx="1181">
                <c:v>6.1470000000000004E-2</c:v>
              </c:pt>
              <c:pt idx="1182">
                <c:v>6.1519999999999998E-2</c:v>
              </c:pt>
              <c:pt idx="1183">
                <c:v>6.1580000000000003E-2</c:v>
              </c:pt>
              <c:pt idx="1184">
                <c:v>6.162999999999999E-2</c:v>
              </c:pt>
              <c:pt idx="1185">
                <c:v>6.1679999999999992E-2</c:v>
              </c:pt>
              <c:pt idx="1186">
                <c:v>6.1740000000000003E-2</c:v>
              </c:pt>
              <c:pt idx="1187">
                <c:v>6.1780000000000009E-2</c:v>
              </c:pt>
              <c:pt idx="1188">
                <c:v>6.1839999999999999E-2</c:v>
              </c:pt>
              <c:pt idx="1189">
                <c:v>6.1890000000000008E-2</c:v>
              </c:pt>
              <c:pt idx="1190">
                <c:v>6.1939999999999995E-2</c:v>
              </c:pt>
              <c:pt idx="1191">
                <c:v>6.1990000000000003E-2</c:v>
              </c:pt>
              <c:pt idx="1192">
                <c:v>6.2040000000000005E-2</c:v>
              </c:pt>
              <c:pt idx="1193">
                <c:v>6.2100000000000009E-2</c:v>
              </c:pt>
              <c:pt idx="1194">
                <c:v>6.2149999999999997E-2</c:v>
              </c:pt>
              <c:pt idx="1195">
                <c:v>6.2200000000000005E-2</c:v>
              </c:pt>
              <c:pt idx="1196">
                <c:v>6.2250000000000007E-2</c:v>
              </c:pt>
              <c:pt idx="1197">
                <c:v>6.2310000000000004E-2</c:v>
              </c:pt>
              <c:pt idx="1198">
                <c:v>6.2360000000000006E-2</c:v>
              </c:pt>
              <c:pt idx="1199">
                <c:v>6.2410000000000014E-2</c:v>
              </c:pt>
              <c:pt idx="1200">
                <c:v>6.2470000000000005E-2</c:v>
              </c:pt>
              <c:pt idx="1201">
                <c:v>6.2509999999999996E-2</c:v>
              </c:pt>
              <c:pt idx="1202">
                <c:v>6.2570000000000001E-2</c:v>
              </c:pt>
              <c:pt idx="1203">
                <c:v>6.2620000000000009E-2</c:v>
              </c:pt>
              <c:pt idx="1204">
                <c:v>6.2670000000000003E-2</c:v>
              </c:pt>
              <c:pt idx="1205">
                <c:v>6.2720000000000012E-2</c:v>
              </c:pt>
              <c:pt idx="1206">
                <c:v>6.277000000000002E-2</c:v>
              </c:pt>
              <c:pt idx="1207">
                <c:v>6.2829999999999997E-2</c:v>
              </c:pt>
              <c:pt idx="1208">
                <c:v>6.2880000000000019E-2</c:v>
              </c:pt>
              <c:pt idx="1209">
                <c:v>6.2930000000000014E-2</c:v>
              </c:pt>
              <c:pt idx="1210">
                <c:v>6.2979999999999994E-2</c:v>
              </c:pt>
              <c:pt idx="1211">
                <c:v>6.3039999999999999E-2</c:v>
              </c:pt>
              <c:pt idx="1212">
                <c:v>6.3089999999999993E-2</c:v>
              </c:pt>
              <c:pt idx="1213">
                <c:v>6.3140000000000002E-2</c:v>
              </c:pt>
              <c:pt idx="1214">
                <c:v>6.3189999999999996E-2</c:v>
              </c:pt>
              <c:pt idx="1215">
                <c:v>6.3240000000000005E-2</c:v>
              </c:pt>
              <c:pt idx="1216">
                <c:v>6.3299999999999995E-2</c:v>
              </c:pt>
              <c:pt idx="1217">
                <c:v>6.3350000000000004E-2</c:v>
              </c:pt>
              <c:pt idx="1218">
                <c:v>6.3400000000000012E-2</c:v>
              </c:pt>
              <c:pt idx="1219">
                <c:v>6.345000000000002E-2</c:v>
              </c:pt>
              <c:pt idx="1220">
                <c:v>6.3500000000000001E-2</c:v>
              </c:pt>
              <c:pt idx="1221">
                <c:v>6.3560000000000019E-2</c:v>
              </c:pt>
              <c:pt idx="1222">
                <c:v>6.361E-2</c:v>
              </c:pt>
              <c:pt idx="1223">
                <c:v>6.365999999999998E-2</c:v>
              </c:pt>
              <c:pt idx="1224">
                <c:v>6.3710000000000017E-2</c:v>
              </c:pt>
              <c:pt idx="1225">
                <c:v>6.3769999999999993E-2</c:v>
              </c:pt>
              <c:pt idx="1226">
                <c:v>6.3820000000000002E-2</c:v>
              </c:pt>
              <c:pt idx="1227">
                <c:v>6.3869999999999996E-2</c:v>
              </c:pt>
              <c:pt idx="1228">
                <c:v>6.3920000000000005E-2</c:v>
              </c:pt>
              <c:pt idx="1229">
                <c:v>6.3969999999999999E-2</c:v>
              </c:pt>
              <c:pt idx="1230">
                <c:v>6.4030000000000017E-2</c:v>
              </c:pt>
              <c:pt idx="1231">
                <c:v>6.4079999999999998E-2</c:v>
              </c:pt>
              <c:pt idx="1232">
                <c:v>6.413000000000002E-2</c:v>
              </c:pt>
              <c:pt idx="1233">
                <c:v>6.4180000000000015E-2</c:v>
              </c:pt>
              <c:pt idx="1234">
                <c:v>6.4229999999999995E-2</c:v>
              </c:pt>
              <c:pt idx="1235">
                <c:v>6.4290000000000014E-2</c:v>
              </c:pt>
              <c:pt idx="1236">
                <c:v>6.4339999999999994E-2</c:v>
              </c:pt>
              <c:pt idx="1237">
                <c:v>6.4390000000000017E-2</c:v>
              </c:pt>
              <c:pt idx="1238">
                <c:v>6.4440000000000011E-2</c:v>
              </c:pt>
              <c:pt idx="1239">
                <c:v>6.4500000000000016E-2</c:v>
              </c:pt>
              <c:pt idx="1240">
                <c:v>6.4549999999999996E-2</c:v>
              </c:pt>
              <c:pt idx="1241">
                <c:v>6.4600000000000019E-2</c:v>
              </c:pt>
              <c:pt idx="1242">
                <c:v>6.4649999999999999E-2</c:v>
              </c:pt>
              <c:pt idx="1243">
                <c:v>6.4699999999999994E-2</c:v>
              </c:pt>
              <c:pt idx="1244">
                <c:v>6.4760000000000012E-2</c:v>
              </c:pt>
              <c:pt idx="1245">
                <c:v>6.481000000000002E-2</c:v>
              </c:pt>
              <c:pt idx="1246">
                <c:v>6.4860000000000015E-2</c:v>
              </c:pt>
              <c:pt idx="1247">
                <c:v>6.4910000000000009E-2</c:v>
              </c:pt>
              <c:pt idx="1248">
                <c:v>6.4960000000000018E-2</c:v>
              </c:pt>
              <c:pt idx="1249">
                <c:v>6.5009999999999998E-2</c:v>
              </c:pt>
              <c:pt idx="1250">
                <c:v>6.5070000000000003E-2</c:v>
              </c:pt>
              <c:pt idx="1251">
                <c:v>6.5119999999999997E-2</c:v>
              </c:pt>
              <c:pt idx="1252">
                <c:v>6.5170000000000006E-2</c:v>
              </c:pt>
              <c:pt idx="1253">
                <c:v>6.5229999999999996E-2</c:v>
              </c:pt>
              <c:pt idx="1254">
                <c:v>6.5280000000000019E-2</c:v>
              </c:pt>
              <c:pt idx="1255">
                <c:v>6.5329999999999999E-2</c:v>
              </c:pt>
              <c:pt idx="1256">
                <c:v>6.5379999999999994E-2</c:v>
              </c:pt>
              <c:pt idx="1257">
                <c:v>6.5430000000000002E-2</c:v>
              </c:pt>
              <c:pt idx="1258">
                <c:v>6.5479999999999997E-2</c:v>
              </c:pt>
              <c:pt idx="1259">
                <c:v>6.5540000000000001E-2</c:v>
              </c:pt>
              <c:pt idx="1260">
                <c:v>6.5589999999999996E-2</c:v>
              </c:pt>
              <c:pt idx="1261">
                <c:v>6.5640000000000004E-2</c:v>
              </c:pt>
              <c:pt idx="1262">
                <c:v>6.5689999999999998E-2</c:v>
              </c:pt>
              <c:pt idx="1263">
                <c:v>6.5740000000000021E-2</c:v>
              </c:pt>
              <c:pt idx="1264">
                <c:v>6.5800000000000011E-2</c:v>
              </c:pt>
              <c:pt idx="1265">
                <c:v>6.585000000000002E-2</c:v>
              </c:pt>
              <c:pt idx="1266">
                <c:v>6.59E-2</c:v>
              </c:pt>
              <c:pt idx="1267">
                <c:v>6.5949999999999995E-2</c:v>
              </c:pt>
              <c:pt idx="1268">
                <c:v>6.6000000000000003E-2</c:v>
              </c:pt>
              <c:pt idx="1269">
                <c:v>6.6059999999999994E-2</c:v>
              </c:pt>
              <c:pt idx="1270">
                <c:v>6.6110000000000002E-2</c:v>
              </c:pt>
              <c:pt idx="1271">
                <c:v>6.6159999999999997E-2</c:v>
              </c:pt>
              <c:pt idx="1272">
                <c:v>6.6210000000000005E-2</c:v>
              </c:pt>
              <c:pt idx="1273">
                <c:v>6.6269999999999996E-2</c:v>
              </c:pt>
              <c:pt idx="1274">
                <c:v>6.6320000000000004E-2</c:v>
              </c:pt>
              <c:pt idx="1275">
                <c:v>6.6369999999999998E-2</c:v>
              </c:pt>
              <c:pt idx="1276">
                <c:v>6.6420000000000007E-2</c:v>
              </c:pt>
              <c:pt idx="1277">
                <c:v>6.6470000000000001E-2</c:v>
              </c:pt>
              <c:pt idx="1278">
                <c:v>6.6530000000000006E-2</c:v>
              </c:pt>
              <c:pt idx="1279">
                <c:v>6.658E-2</c:v>
              </c:pt>
              <c:pt idx="1280">
                <c:v>6.6629999999999995E-2</c:v>
              </c:pt>
              <c:pt idx="1281">
                <c:v>6.6680000000000003E-2</c:v>
              </c:pt>
              <c:pt idx="1282">
                <c:v>6.6729999999999998E-2</c:v>
              </c:pt>
              <c:pt idx="1283">
                <c:v>6.6790000000000016E-2</c:v>
              </c:pt>
              <c:pt idx="1284">
                <c:v>6.6839999999999997E-2</c:v>
              </c:pt>
              <c:pt idx="1285">
                <c:v>6.6890000000000019E-2</c:v>
              </c:pt>
              <c:pt idx="1286">
                <c:v>6.694E-2</c:v>
              </c:pt>
              <c:pt idx="1287">
                <c:v>6.7000000000000004E-2</c:v>
              </c:pt>
              <c:pt idx="1288">
                <c:v>6.7040000000000002E-2</c:v>
              </c:pt>
              <c:pt idx="1289">
                <c:v>6.7100000000000021E-2</c:v>
              </c:pt>
              <c:pt idx="1290">
                <c:v>6.7150000000000001E-2</c:v>
              </c:pt>
              <c:pt idx="1291">
                <c:v>6.720000000000001E-2</c:v>
              </c:pt>
              <c:pt idx="1292">
                <c:v>6.726E-2</c:v>
              </c:pt>
              <c:pt idx="1293">
                <c:v>6.7310000000000009E-2</c:v>
              </c:pt>
              <c:pt idx="1294">
                <c:v>6.7360000000000017E-2</c:v>
              </c:pt>
              <c:pt idx="1295">
                <c:v>6.7409999999999998E-2</c:v>
              </c:pt>
              <c:pt idx="1296">
                <c:v>6.7470000000000002E-2</c:v>
              </c:pt>
              <c:pt idx="1297">
                <c:v>6.7510000000000014E-2</c:v>
              </c:pt>
              <c:pt idx="1298">
                <c:v>6.7570000000000019E-2</c:v>
              </c:pt>
              <c:pt idx="1299">
                <c:v>6.762E-2</c:v>
              </c:pt>
              <c:pt idx="1300">
                <c:v>6.7669999999999994E-2</c:v>
              </c:pt>
              <c:pt idx="1301">
                <c:v>6.7729999999999999E-2</c:v>
              </c:pt>
              <c:pt idx="1302">
                <c:v>6.7770000000000011E-2</c:v>
              </c:pt>
              <c:pt idx="1303">
                <c:v>6.7830000000000015E-2</c:v>
              </c:pt>
              <c:pt idx="1304">
                <c:v>6.7879999999999996E-2</c:v>
              </c:pt>
              <c:pt idx="1305">
                <c:v>6.7930000000000004E-2</c:v>
              </c:pt>
              <c:pt idx="1306">
                <c:v>6.7979999999999999E-2</c:v>
              </c:pt>
              <c:pt idx="1307">
                <c:v>6.8029999999999993E-2</c:v>
              </c:pt>
              <c:pt idx="1308">
                <c:v>6.8089999999999998E-2</c:v>
              </c:pt>
              <c:pt idx="1309">
                <c:v>6.8140000000000006E-2</c:v>
              </c:pt>
              <c:pt idx="1310">
                <c:v>6.8190000000000001E-2</c:v>
              </c:pt>
              <c:pt idx="1311">
                <c:v>6.8239999999999995E-2</c:v>
              </c:pt>
              <c:pt idx="1312">
                <c:v>6.8300000000000013E-2</c:v>
              </c:pt>
              <c:pt idx="1313">
                <c:v>6.8349999999999994E-2</c:v>
              </c:pt>
              <c:pt idx="1314">
                <c:v>6.8400000000000002E-2</c:v>
              </c:pt>
              <c:pt idx="1315">
                <c:v>6.8449999999999997E-2</c:v>
              </c:pt>
              <c:pt idx="1316">
                <c:v>6.8500000000000019E-2</c:v>
              </c:pt>
              <c:pt idx="1317">
                <c:v>6.8559999999999996E-2</c:v>
              </c:pt>
              <c:pt idx="1318">
                <c:v>6.8610000000000004E-2</c:v>
              </c:pt>
              <c:pt idx="1319">
                <c:v>6.8659999999999999E-2</c:v>
              </c:pt>
              <c:pt idx="1320">
                <c:v>6.8709999999999993E-2</c:v>
              </c:pt>
              <c:pt idx="1321">
                <c:v>6.8760000000000016E-2</c:v>
              </c:pt>
              <c:pt idx="1322">
                <c:v>6.882000000000002E-2</c:v>
              </c:pt>
              <c:pt idx="1323">
                <c:v>6.8870000000000001E-2</c:v>
              </c:pt>
              <c:pt idx="1324">
                <c:v>6.8920000000000009E-2</c:v>
              </c:pt>
              <c:pt idx="1325">
                <c:v>6.8970000000000004E-2</c:v>
              </c:pt>
              <c:pt idx="1326">
                <c:v>6.9029999999999994E-2</c:v>
              </c:pt>
              <c:pt idx="1327">
                <c:v>6.9080000000000016E-2</c:v>
              </c:pt>
              <c:pt idx="1328">
                <c:v>6.9129999999999997E-2</c:v>
              </c:pt>
              <c:pt idx="1329">
                <c:v>6.9180000000000019E-2</c:v>
              </c:pt>
              <c:pt idx="1330">
                <c:v>6.9230000000000014E-2</c:v>
              </c:pt>
              <c:pt idx="1331">
                <c:v>6.9290000000000004E-2</c:v>
              </c:pt>
              <c:pt idx="1332">
                <c:v>6.9340000000000013E-2</c:v>
              </c:pt>
              <c:pt idx="1333">
                <c:v>6.9389999999999993E-2</c:v>
              </c:pt>
              <c:pt idx="1334">
                <c:v>6.9440000000000002E-2</c:v>
              </c:pt>
              <c:pt idx="1335">
                <c:v>6.949000000000001E-2</c:v>
              </c:pt>
              <c:pt idx="1336">
                <c:v>6.9550000000000015E-2</c:v>
              </c:pt>
              <c:pt idx="1337">
                <c:v>6.9600000000000009E-2</c:v>
              </c:pt>
              <c:pt idx="1338">
                <c:v>6.9650000000000004E-2</c:v>
              </c:pt>
              <c:pt idx="1339">
                <c:v>6.9700000000000012E-2</c:v>
              </c:pt>
              <c:pt idx="1340">
                <c:v>6.9760000000000016E-2</c:v>
              </c:pt>
              <c:pt idx="1341">
                <c:v>6.9810000000000011E-2</c:v>
              </c:pt>
              <c:pt idx="1342">
                <c:v>6.9860000000000019E-2</c:v>
              </c:pt>
              <c:pt idx="1343">
                <c:v>6.9910000000000014E-2</c:v>
              </c:pt>
              <c:pt idx="1344">
                <c:v>6.9959999999999994E-2</c:v>
              </c:pt>
              <c:pt idx="1345">
                <c:v>7.0019999999999999E-2</c:v>
              </c:pt>
              <c:pt idx="1346">
                <c:v>7.0069999999999993E-2</c:v>
              </c:pt>
              <c:pt idx="1347">
                <c:v>7.0120000000000002E-2</c:v>
              </c:pt>
              <c:pt idx="1348">
                <c:v>7.0169999999999996E-2</c:v>
              </c:pt>
              <c:pt idx="1349">
                <c:v>7.0220000000000005E-2</c:v>
              </c:pt>
              <c:pt idx="1350">
                <c:v>7.0279999999999995E-2</c:v>
              </c:pt>
              <c:pt idx="1351">
                <c:v>7.0330000000000018E-2</c:v>
              </c:pt>
              <c:pt idx="1352">
                <c:v>7.0379999999999998E-2</c:v>
              </c:pt>
              <c:pt idx="1353">
                <c:v>7.043000000000002E-2</c:v>
              </c:pt>
              <c:pt idx="1354">
                <c:v>7.0489999999999997E-2</c:v>
              </c:pt>
              <c:pt idx="1355">
                <c:v>7.0540000000000005E-2</c:v>
              </c:pt>
              <c:pt idx="1356">
                <c:v>7.0590000000000014E-2</c:v>
              </c:pt>
              <c:pt idx="1357">
                <c:v>7.0639999999999994E-2</c:v>
              </c:pt>
              <c:pt idx="1358">
                <c:v>7.0690000000000003E-2</c:v>
              </c:pt>
              <c:pt idx="1359">
                <c:v>7.0740000000000011E-2</c:v>
              </c:pt>
              <c:pt idx="1360">
                <c:v>7.0800000000000002E-2</c:v>
              </c:pt>
              <c:pt idx="1361">
                <c:v>7.0849999999999996E-2</c:v>
              </c:pt>
              <c:pt idx="1362">
                <c:v>7.0900000000000019E-2</c:v>
              </c:pt>
              <c:pt idx="1363">
                <c:v>7.0949999999999999E-2</c:v>
              </c:pt>
              <c:pt idx="1364">
                <c:v>7.0999999999999994E-2</c:v>
              </c:pt>
              <c:pt idx="1365">
                <c:v>7.1059999999999998E-2</c:v>
              </c:pt>
              <c:pt idx="1366">
                <c:v>7.111000000000002E-2</c:v>
              </c:pt>
              <c:pt idx="1367">
                <c:v>7.1160000000000001E-2</c:v>
              </c:pt>
              <c:pt idx="1368">
                <c:v>7.1209999999999996E-2</c:v>
              </c:pt>
              <c:pt idx="1369">
                <c:v>7.127E-2</c:v>
              </c:pt>
              <c:pt idx="1370">
                <c:v>7.1320000000000008E-2</c:v>
              </c:pt>
              <c:pt idx="1371">
                <c:v>7.1370000000000003E-2</c:v>
              </c:pt>
              <c:pt idx="1372">
                <c:v>7.1419999999999997E-2</c:v>
              </c:pt>
              <c:pt idx="1373">
                <c:v>7.1470000000000006E-2</c:v>
              </c:pt>
              <c:pt idx="1374">
                <c:v>7.1529999999999996E-2</c:v>
              </c:pt>
              <c:pt idx="1375">
                <c:v>7.1580000000000005E-2</c:v>
              </c:pt>
              <c:pt idx="1376">
                <c:v>7.1629999999999999E-2</c:v>
              </c:pt>
              <c:pt idx="1377">
                <c:v>7.167999999999998E-2</c:v>
              </c:pt>
              <c:pt idx="1378">
                <c:v>7.1730000000000002E-2</c:v>
              </c:pt>
              <c:pt idx="1379">
                <c:v>7.179000000000002E-2</c:v>
              </c:pt>
              <c:pt idx="1380">
                <c:v>7.1840000000000001E-2</c:v>
              </c:pt>
              <c:pt idx="1381">
                <c:v>7.1889999999999996E-2</c:v>
              </c:pt>
              <c:pt idx="1382">
                <c:v>7.1940000000000004E-2</c:v>
              </c:pt>
              <c:pt idx="1383">
                <c:v>7.1999999999999995E-2</c:v>
              </c:pt>
              <c:pt idx="1384">
                <c:v>7.2050000000000003E-2</c:v>
              </c:pt>
              <c:pt idx="1385">
                <c:v>7.2100000000000011E-2</c:v>
              </c:pt>
              <c:pt idx="1386">
                <c:v>7.215000000000002E-2</c:v>
              </c:pt>
              <c:pt idx="1387">
                <c:v>7.22E-2</c:v>
              </c:pt>
              <c:pt idx="1388">
                <c:v>7.2260000000000019E-2</c:v>
              </c:pt>
              <c:pt idx="1389">
                <c:v>7.2310000000000013E-2</c:v>
              </c:pt>
              <c:pt idx="1390">
                <c:v>7.2359999999999994E-2</c:v>
              </c:pt>
              <c:pt idx="1391">
                <c:v>7.2410000000000016E-2</c:v>
              </c:pt>
              <c:pt idx="1392">
                <c:v>7.2459999999999997E-2</c:v>
              </c:pt>
              <c:pt idx="1393">
                <c:v>7.2520000000000001E-2</c:v>
              </c:pt>
              <c:pt idx="1394">
                <c:v>7.2570000000000009E-2</c:v>
              </c:pt>
              <c:pt idx="1395">
                <c:v>7.2620000000000004E-2</c:v>
              </c:pt>
              <c:pt idx="1396">
                <c:v>7.2669999999999998E-2</c:v>
              </c:pt>
              <c:pt idx="1397">
                <c:v>7.2720000000000021E-2</c:v>
              </c:pt>
              <c:pt idx="1398">
                <c:v>7.2770000000000015E-2</c:v>
              </c:pt>
              <c:pt idx="1399">
                <c:v>7.283000000000002E-2</c:v>
              </c:pt>
              <c:pt idx="1400">
                <c:v>7.2880000000000014E-2</c:v>
              </c:pt>
              <c:pt idx="1401">
                <c:v>7.2929999999999995E-2</c:v>
              </c:pt>
              <c:pt idx="1402">
                <c:v>7.2989999999999999E-2</c:v>
              </c:pt>
              <c:pt idx="1403">
                <c:v>7.3029999999999998E-2</c:v>
              </c:pt>
              <c:pt idx="1404">
                <c:v>7.3090000000000016E-2</c:v>
              </c:pt>
              <c:pt idx="1405">
                <c:v>7.3139999999999997E-2</c:v>
              </c:pt>
              <c:pt idx="1406">
                <c:v>7.3190000000000019E-2</c:v>
              </c:pt>
              <c:pt idx="1407">
                <c:v>7.324E-2</c:v>
              </c:pt>
              <c:pt idx="1408">
                <c:v>7.3289999999999994E-2</c:v>
              </c:pt>
              <c:pt idx="1409">
                <c:v>7.3349999999999999E-2</c:v>
              </c:pt>
              <c:pt idx="1410">
                <c:v>7.3400000000000021E-2</c:v>
              </c:pt>
              <c:pt idx="1411">
                <c:v>7.3459999999999998E-2</c:v>
              </c:pt>
              <c:pt idx="1412">
                <c:v>7.350000000000001E-2</c:v>
              </c:pt>
              <c:pt idx="1413">
                <c:v>7.356E-2</c:v>
              </c:pt>
              <c:pt idx="1414">
                <c:v>7.3609999999999995E-2</c:v>
              </c:pt>
              <c:pt idx="1415">
                <c:v>7.3660000000000003E-2</c:v>
              </c:pt>
              <c:pt idx="1416">
                <c:v>7.3709999999999998E-2</c:v>
              </c:pt>
              <c:pt idx="1417">
                <c:v>7.376000000000002E-2</c:v>
              </c:pt>
              <c:pt idx="1418">
                <c:v>7.3820000000000011E-2</c:v>
              </c:pt>
              <c:pt idx="1419">
                <c:v>7.3870000000000019E-2</c:v>
              </c:pt>
              <c:pt idx="1420">
                <c:v>7.392E-2</c:v>
              </c:pt>
              <c:pt idx="1421">
                <c:v>7.3969999999999994E-2</c:v>
              </c:pt>
              <c:pt idx="1422">
                <c:v>7.4020000000000016E-2</c:v>
              </c:pt>
              <c:pt idx="1423">
                <c:v>7.4079999999999993E-2</c:v>
              </c:pt>
              <c:pt idx="1424">
                <c:v>7.4130000000000015E-2</c:v>
              </c:pt>
              <c:pt idx="1425">
                <c:v>7.4179999999999996E-2</c:v>
              </c:pt>
              <c:pt idx="1426">
                <c:v>7.4230000000000004E-2</c:v>
              </c:pt>
              <c:pt idx="1427">
                <c:v>7.4290000000000009E-2</c:v>
              </c:pt>
              <c:pt idx="1428">
                <c:v>7.4340000000000003E-2</c:v>
              </c:pt>
              <c:pt idx="1429">
                <c:v>7.4390000000000012E-2</c:v>
              </c:pt>
              <c:pt idx="1430">
                <c:v>7.444000000000002E-2</c:v>
              </c:pt>
              <c:pt idx="1431">
                <c:v>7.4490000000000015E-2</c:v>
              </c:pt>
              <c:pt idx="1432">
                <c:v>7.4550000000000019E-2</c:v>
              </c:pt>
              <c:pt idx="1433">
                <c:v>7.4600000000000014E-2</c:v>
              </c:pt>
              <c:pt idx="1434">
                <c:v>7.4649999999999994E-2</c:v>
              </c:pt>
              <c:pt idx="1435">
                <c:v>7.4700000000000016E-2</c:v>
              </c:pt>
              <c:pt idx="1436">
                <c:v>7.4750000000000011E-2</c:v>
              </c:pt>
              <c:pt idx="1437">
                <c:v>7.4810000000000015E-2</c:v>
              </c:pt>
              <c:pt idx="1438">
                <c:v>7.486000000000001E-2</c:v>
              </c:pt>
              <c:pt idx="1439">
                <c:v>7.4910000000000018E-2</c:v>
              </c:pt>
              <c:pt idx="1440">
                <c:v>7.4959999999999999E-2</c:v>
              </c:pt>
              <c:pt idx="1441">
                <c:v>7.5020000000000003E-2</c:v>
              </c:pt>
              <c:pt idx="1442">
                <c:v>7.5070000000000012E-2</c:v>
              </c:pt>
              <c:pt idx="1443">
                <c:v>7.5120000000000006E-2</c:v>
              </c:pt>
              <c:pt idx="1444">
                <c:v>7.5170000000000001E-2</c:v>
              </c:pt>
              <c:pt idx="1445">
                <c:v>7.5219999999999995E-2</c:v>
              </c:pt>
              <c:pt idx="1446">
                <c:v>7.528E-2</c:v>
              </c:pt>
              <c:pt idx="1447">
                <c:v>7.5329999999999994E-2</c:v>
              </c:pt>
              <c:pt idx="1448">
                <c:v>7.5380000000000016E-2</c:v>
              </c:pt>
              <c:pt idx="1449">
                <c:v>7.5429999999999997E-2</c:v>
              </c:pt>
              <c:pt idx="1450">
                <c:v>7.5490000000000015E-2</c:v>
              </c:pt>
              <c:pt idx="1451">
                <c:v>7.5539999999999996E-2</c:v>
              </c:pt>
              <c:pt idx="1452">
                <c:v>7.5590000000000004E-2</c:v>
              </c:pt>
              <c:pt idx="1453">
                <c:v>7.5639999999999999E-2</c:v>
              </c:pt>
              <c:pt idx="1454">
                <c:v>7.5689999999999993E-2</c:v>
              </c:pt>
              <c:pt idx="1455">
                <c:v>7.5749999999999998E-2</c:v>
              </c:pt>
              <c:pt idx="1456">
                <c:v>7.580000000000002E-2</c:v>
              </c:pt>
              <c:pt idx="1457">
                <c:v>7.5850000000000015E-2</c:v>
              </c:pt>
              <c:pt idx="1458">
                <c:v>7.5900000000000009E-2</c:v>
              </c:pt>
              <c:pt idx="1459">
                <c:v>7.5950000000000004E-2</c:v>
              </c:pt>
              <c:pt idx="1460">
                <c:v>7.5999999999999998E-2</c:v>
              </c:pt>
              <c:pt idx="1461">
                <c:v>7.6060000000000003E-2</c:v>
              </c:pt>
              <c:pt idx="1462">
                <c:v>7.6109999999999997E-2</c:v>
              </c:pt>
              <c:pt idx="1463">
                <c:v>7.6160000000000019E-2</c:v>
              </c:pt>
              <c:pt idx="1464">
                <c:v>7.6219999999999996E-2</c:v>
              </c:pt>
              <c:pt idx="1465">
                <c:v>7.6269999999999991E-2</c:v>
              </c:pt>
              <c:pt idx="1466">
                <c:v>7.6319999999999999E-2</c:v>
              </c:pt>
              <c:pt idx="1467">
                <c:v>7.6369999999999993E-2</c:v>
              </c:pt>
              <c:pt idx="1468">
                <c:v>7.6420000000000002E-2</c:v>
              </c:pt>
              <c:pt idx="1469">
                <c:v>7.6469999999999996E-2</c:v>
              </c:pt>
              <c:pt idx="1470">
                <c:v>7.6530000000000001E-2</c:v>
              </c:pt>
              <c:pt idx="1471">
                <c:v>7.6579999999999995E-2</c:v>
              </c:pt>
              <c:pt idx="1472">
                <c:v>7.6630000000000004E-2</c:v>
              </c:pt>
              <c:pt idx="1473">
                <c:v>7.6679999999999998E-2</c:v>
              </c:pt>
              <c:pt idx="1474">
                <c:v>7.673000000000002E-2</c:v>
              </c:pt>
              <c:pt idx="1475">
                <c:v>7.6789999999999997E-2</c:v>
              </c:pt>
              <c:pt idx="1476">
                <c:v>7.6840000000000006E-2</c:v>
              </c:pt>
              <c:pt idx="1477">
                <c:v>7.6890000000000014E-2</c:v>
              </c:pt>
              <c:pt idx="1478">
                <c:v>7.6939999999999995E-2</c:v>
              </c:pt>
              <c:pt idx="1479">
                <c:v>7.6999999999999999E-2</c:v>
              </c:pt>
              <c:pt idx="1480">
                <c:v>7.7049999999999993E-2</c:v>
              </c:pt>
              <c:pt idx="1481">
                <c:v>7.7100000000000002E-2</c:v>
              </c:pt>
              <c:pt idx="1482">
                <c:v>7.7149999999999996E-2</c:v>
              </c:pt>
              <c:pt idx="1483">
                <c:v>7.7200000000000019E-2</c:v>
              </c:pt>
              <c:pt idx="1484">
                <c:v>7.7249999999999999E-2</c:v>
              </c:pt>
              <c:pt idx="1485">
                <c:v>7.7310000000000018E-2</c:v>
              </c:pt>
              <c:pt idx="1486">
                <c:v>7.7360000000000012E-2</c:v>
              </c:pt>
              <c:pt idx="1487">
                <c:v>7.741000000000002E-2</c:v>
              </c:pt>
              <c:pt idx="1488">
                <c:v>7.7460000000000015E-2</c:v>
              </c:pt>
              <c:pt idx="1489">
                <c:v>7.7520000000000019E-2</c:v>
              </c:pt>
              <c:pt idx="1490">
                <c:v>7.757E-2</c:v>
              </c:pt>
              <c:pt idx="1491">
                <c:v>7.7620000000000008E-2</c:v>
              </c:pt>
              <c:pt idx="1492">
                <c:v>7.7670000000000003E-2</c:v>
              </c:pt>
              <c:pt idx="1493">
                <c:v>7.7720000000000011E-2</c:v>
              </c:pt>
              <c:pt idx="1494">
                <c:v>7.7780000000000016E-2</c:v>
              </c:pt>
              <c:pt idx="1495">
                <c:v>7.783000000000001E-2</c:v>
              </c:pt>
              <c:pt idx="1496">
                <c:v>7.7880000000000019E-2</c:v>
              </c:pt>
              <c:pt idx="1497">
                <c:v>7.7929999999999999E-2</c:v>
              </c:pt>
              <c:pt idx="1498">
                <c:v>7.7990000000000018E-2</c:v>
              </c:pt>
              <c:pt idx="1499">
                <c:v>7.8039999999999998E-2</c:v>
              </c:pt>
              <c:pt idx="1500">
                <c:v>7.8090000000000021E-2</c:v>
              </c:pt>
              <c:pt idx="1501">
                <c:v>7.8140000000000001E-2</c:v>
              </c:pt>
              <c:pt idx="1502">
                <c:v>7.8189999999999996E-2</c:v>
              </c:pt>
              <c:pt idx="1503">
                <c:v>7.825E-2</c:v>
              </c:pt>
              <c:pt idx="1504">
                <c:v>7.8289999999999998E-2</c:v>
              </c:pt>
              <c:pt idx="1505">
                <c:v>7.8350000000000003E-2</c:v>
              </c:pt>
              <c:pt idx="1506">
                <c:v>7.8400000000000011E-2</c:v>
              </c:pt>
              <c:pt idx="1507">
                <c:v>7.845000000000002E-2</c:v>
              </c:pt>
              <c:pt idx="1508">
                <c:v>7.8509999999999996E-2</c:v>
              </c:pt>
              <c:pt idx="1509">
                <c:v>7.8560000000000019E-2</c:v>
              </c:pt>
              <c:pt idx="1510">
                <c:v>7.8609999999999999E-2</c:v>
              </c:pt>
              <c:pt idx="1511">
                <c:v>7.8659999999999994E-2</c:v>
              </c:pt>
              <c:pt idx="1512">
                <c:v>7.8720000000000012E-2</c:v>
              </c:pt>
              <c:pt idx="1513">
                <c:v>7.8759999999999997E-2</c:v>
              </c:pt>
              <c:pt idx="1514">
                <c:v>7.8820000000000001E-2</c:v>
              </c:pt>
              <c:pt idx="1515">
                <c:v>7.887000000000001E-2</c:v>
              </c:pt>
              <c:pt idx="1516">
                <c:v>7.8920000000000004E-2</c:v>
              </c:pt>
              <c:pt idx="1517">
                <c:v>7.8969999999999999E-2</c:v>
              </c:pt>
              <c:pt idx="1518">
                <c:v>7.9020000000000021E-2</c:v>
              </c:pt>
              <c:pt idx="1519">
                <c:v>7.9079999999999998E-2</c:v>
              </c:pt>
              <c:pt idx="1520">
                <c:v>7.913000000000002E-2</c:v>
              </c:pt>
              <c:pt idx="1521">
                <c:v>7.9180000000000014E-2</c:v>
              </c:pt>
              <c:pt idx="1522">
                <c:v>7.9229999999999995E-2</c:v>
              </c:pt>
              <c:pt idx="1523">
                <c:v>7.9280000000000003E-2</c:v>
              </c:pt>
              <c:pt idx="1524">
                <c:v>7.9340000000000008E-2</c:v>
              </c:pt>
              <c:pt idx="1525">
                <c:v>7.9390000000000016E-2</c:v>
              </c:pt>
              <c:pt idx="1526">
                <c:v>7.9440000000000011E-2</c:v>
              </c:pt>
              <c:pt idx="1527">
                <c:v>7.9490000000000019E-2</c:v>
              </c:pt>
              <c:pt idx="1528">
                <c:v>7.9549999999999996E-2</c:v>
              </c:pt>
              <c:pt idx="1529">
                <c:v>7.9600000000000004E-2</c:v>
              </c:pt>
              <c:pt idx="1530">
                <c:v>7.9649999999999999E-2</c:v>
              </c:pt>
              <c:pt idx="1531">
                <c:v>7.9699999999999993E-2</c:v>
              </c:pt>
              <c:pt idx="1532">
                <c:v>7.9750000000000015E-2</c:v>
              </c:pt>
              <c:pt idx="1533">
                <c:v>7.981000000000002E-2</c:v>
              </c:pt>
              <c:pt idx="1534">
                <c:v>7.9860000000000014E-2</c:v>
              </c:pt>
              <c:pt idx="1535">
                <c:v>7.9910000000000009E-2</c:v>
              </c:pt>
              <c:pt idx="1536">
                <c:v>7.9960000000000017E-2</c:v>
              </c:pt>
              <c:pt idx="1537">
                <c:v>8.0020000000000022E-2</c:v>
              </c:pt>
              <c:pt idx="1538">
                <c:v>8.0070000000000002E-2</c:v>
              </c:pt>
              <c:pt idx="1539">
                <c:v>8.0120000000000011E-2</c:v>
              </c:pt>
              <c:pt idx="1540">
                <c:v>8.0170000000000005E-2</c:v>
              </c:pt>
              <c:pt idx="1541">
                <c:v>8.0220000000000014E-2</c:v>
              </c:pt>
              <c:pt idx="1542">
                <c:v>8.027999999999999E-2</c:v>
              </c:pt>
              <c:pt idx="1543">
                <c:v>8.033000000000004E-2</c:v>
              </c:pt>
              <c:pt idx="1544">
                <c:v>8.0380000000000007E-2</c:v>
              </c:pt>
              <c:pt idx="1545">
                <c:v>8.0430000000000001E-2</c:v>
              </c:pt>
              <c:pt idx="1546">
                <c:v>8.048000000000001E-2</c:v>
              </c:pt>
              <c:pt idx="1547">
                <c:v>8.0540000000000014E-2</c:v>
              </c:pt>
              <c:pt idx="1548">
                <c:v>8.0590000000000023E-2</c:v>
              </c:pt>
              <c:pt idx="1549">
                <c:v>8.0640000000000003E-2</c:v>
              </c:pt>
              <c:pt idx="1550">
                <c:v>8.0690000000000012E-2</c:v>
              </c:pt>
              <c:pt idx="1551">
                <c:v>8.0750000000000016E-2</c:v>
              </c:pt>
              <c:pt idx="1552">
                <c:v>8.0800000000000025E-2</c:v>
              </c:pt>
              <c:pt idx="1553">
                <c:v>8.0850000000000019E-2</c:v>
              </c:pt>
              <c:pt idx="1554">
                <c:v>8.0900000000000014E-2</c:v>
              </c:pt>
              <c:pt idx="1555">
                <c:v>8.0950000000000022E-2</c:v>
              </c:pt>
              <c:pt idx="1556">
                <c:v>8.101000000000004E-2</c:v>
              </c:pt>
              <c:pt idx="1557">
                <c:v>8.1060000000000021E-2</c:v>
              </c:pt>
              <c:pt idx="1558">
                <c:v>8.1110000000000002E-2</c:v>
              </c:pt>
              <c:pt idx="1559">
                <c:v>8.1160000000000024E-2</c:v>
              </c:pt>
              <c:pt idx="1560">
                <c:v>8.1209999999999991E-2</c:v>
              </c:pt>
              <c:pt idx="1561">
                <c:v>8.1270000000000009E-2</c:v>
              </c:pt>
              <c:pt idx="1562">
                <c:v>8.1320000000000003E-2</c:v>
              </c:pt>
              <c:pt idx="1563">
                <c:v>8.1370000000000012E-2</c:v>
              </c:pt>
              <c:pt idx="1564">
                <c:v>8.1420000000000006E-2</c:v>
              </c:pt>
              <c:pt idx="1565">
                <c:v>8.1480000000000011E-2</c:v>
              </c:pt>
              <c:pt idx="1566">
                <c:v>8.1530000000000019E-2</c:v>
              </c:pt>
              <c:pt idx="1567">
                <c:v>8.158E-2</c:v>
              </c:pt>
              <c:pt idx="1568">
                <c:v>8.1630000000000036E-2</c:v>
              </c:pt>
              <c:pt idx="1569">
                <c:v>8.1680000000000003E-2</c:v>
              </c:pt>
              <c:pt idx="1570">
                <c:v>8.1730000000000025E-2</c:v>
              </c:pt>
              <c:pt idx="1571">
                <c:v>8.1790000000000015E-2</c:v>
              </c:pt>
              <c:pt idx="1572">
                <c:v>8.1840000000000024E-2</c:v>
              </c:pt>
              <c:pt idx="1573">
                <c:v>8.1890000000000004E-2</c:v>
              </c:pt>
              <c:pt idx="1574">
                <c:v>8.1940000000000041E-2</c:v>
              </c:pt>
              <c:pt idx="1575">
                <c:v>8.1990000000000007E-2</c:v>
              </c:pt>
              <c:pt idx="1576">
                <c:v>8.2050000000000012E-2</c:v>
              </c:pt>
              <c:pt idx="1577">
                <c:v>8.2100000000000006E-2</c:v>
              </c:pt>
              <c:pt idx="1578">
                <c:v>8.2150000000000001E-2</c:v>
              </c:pt>
              <c:pt idx="1579">
                <c:v>8.2200000000000009E-2</c:v>
              </c:pt>
              <c:pt idx="1580">
                <c:v>8.2250000000000004E-2</c:v>
              </c:pt>
              <c:pt idx="1581">
                <c:v>8.2310000000000008E-2</c:v>
              </c:pt>
              <c:pt idx="1582">
                <c:v>8.2360000000000003E-2</c:v>
              </c:pt>
              <c:pt idx="1583">
                <c:v>8.2410000000000011E-2</c:v>
              </c:pt>
              <c:pt idx="1584">
                <c:v>8.2459999999999992E-2</c:v>
              </c:pt>
              <c:pt idx="1585">
                <c:v>8.252000000000001E-2</c:v>
              </c:pt>
              <c:pt idx="1586">
                <c:v>8.2570000000000005E-2</c:v>
              </c:pt>
              <c:pt idx="1587">
                <c:v>8.2620000000000027E-2</c:v>
              </c:pt>
              <c:pt idx="1588">
                <c:v>8.2670000000000021E-2</c:v>
              </c:pt>
              <c:pt idx="1589">
                <c:v>8.2720000000000016E-2</c:v>
              </c:pt>
              <c:pt idx="1590">
                <c:v>8.2779999999999992E-2</c:v>
              </c:pt>
              <c:pt idx="1591">
                <c:v>8.2830000000000001E-2</c:v>
              </c:pt>
              <c:pt idx="1592">
                <c:v>8.2880000000000009E-2</c:v>
              </c:pt>
              <c:pt idx="1593">
                <c:v>8.2930000000000004E-2</c:v>
              </c:pt>
              <c:pt idx="1594">
                <c:v>8.2990000000000008E-2</c:v>
              </c:pt>
              <c:pt idx="1595">
                <c:v>8.3040000000000017E-2</c:v>
              </c:pt>
              <c:pt idx="1596">
                <c:v>8.3090000000000025E-2</c:v>
              </c:pt>
              <c:pt idx="1597">
                <c:v>8.3140000000000006E-2</c:v>
              </c:pt>
              <c:pt idx="1598">
                <c:v>8.3190000000000014E-2</c:v>
              </c:pt>
              <c:pt idx="1599">
                <c:v>8.3240000000000022E-2</c:v>
              </c:pt>
              <c:pt idx="1600">
                <c:v>8.3300000000000041E-2</c:v>
              </c:pt>
              <c:pt idx="1601">
                <c:v>8.3350000000000021E-2</c:v>
              </c:pt>
              <c:pt idx="1602">
                <c:v>8.3400000000000002E-2</c:v>
              </c:pt>
              <c:pt idx="1603">
                <c:v>8.345000000000001E-2</c:v>
              </c:pt>
              <c:pt idx="1604">
                <c:v>8.3510000000000015E-2</c:v>
              </c:pt>
              <c:pt idx="1605">
                <c:v>8.3560000000000037E-2</c:v>
              </c:pt>
              <c:pt idx="1606">
                <c:v>8.3610000000000018E-2</c:v>
              </c:pt>
              <c:pt idx="1607">
                <c:v>8.366000000000004E-2</c:v>
              </c:pt>
              <c:pt idx="1608">
                <c:v>8.3710000000000021E-2</c:v>
              </c:pt>
              <c:pt idx="1609">
                <c:v>8.3770000000000039E-2</c:v>
              </c:pt>
              <c:pt idx="1610">
                <c:v>8.3820000000000019E-2</c:v>
              </c:pt>
              <c:pt idx="1611">
                <c:v>8.3870000000000014E-2</c:v>
              </c:pt>
              <c:pt idx="1612">
                <c:v>8.3920000000000022E-2</c:v>
              </c:pt>
              <c:pt idx="1613">
                <c:v>8.3970000000000017E-2</c:v>
              </c:pt>
              <c:pt idx="1614">
                <c:v>8.4020000000000025E-2</c:v>
              </c:pt>
              <c:pt idx="1615">
                <c:v>8.4080000000000002E-2</c:v>
              </c:pt>
              <c:pt idx="1616">
                <c:v>8.4130000000000024E-2</c:v>
              </c:pt>
              <c:pt idx="1617">
                <c:v>8.4180000000000005E-2</c:v>
              </c:pt>
              <c:pt idx="1618">
                <c:v>8.4240000000000023E-2</c:v>
              </c:pt>
              <c:pt idx="1619">
                <c:v>8.4280000000000022E-2</c:v>
              </c:pt>
              <c:pt idx="1620">
                <c:v>8.4340000000000026E-2</c:v>
              </c:pt>
              <c:pt idx="1621">
                <c:v>8.4390000000000007E-2</c:v>
              </c:pt>
              <c:pt idx="1622">
                <c:v>8.4440000000000001E-2</c:v>
              </c:pt>
              <c:pt idx="1623">
                <c:v>8.449000000000001E-2</c:v>
              </c:pt>
              <c:pt idx="1624">
                <c:v>8.4540000000000018E-2</c:v>
              </c:pt>
              <c:pt idx="1625">
                <c:v>8.4600000000000036E-2</c:v>
              </c:pt>
              <c:pt idx="1626">
                <c:v>8.4650000000000031E-2</c:v>
              </c:pt>
              <c:pt idx="1627">
                <c:v>8.4710000000000021E-2</c:v>
              </c:pt>
              <c:pt idx="1628">
                <c:v>8.475000000000002E-2</c:v>
              </c:pt>
              <c:pt idx="1629">
                <c:v>8.4810000000000024E-2</c:v>
              </c:pt>
              <c:pt idx="1630">
                <c:v>8.4860000000000019E-2</c:v>
              </c:pt>
              <c:pt idx="1631">
                <c:v>8.4910000000000041E-2</c:v>
              </c:pt>
              <c:pt idx="1632">
                <c:v>8.4960000000000035E-2</c:v>
              </c:pt>
              <c:pt idx="1633">
                <c:v>8.5010000000000002E-2</c:v>
              </c:pt>
              <c:pt idx="1634">
                <c:v>8.5070000000000007E-2</c:v>
              </c:pt>
              <c:pt idx="1635">
                <c:v>8.5120000000000015E-2</c:v>
              </c:pt>
              <c:pt idx="1636">
                <c:v>8.5170000000000023E-2</c:v>
              </c:pt>
              <c:pt idx="1637">
                <c:v>8.5220000000000018E-2</c:v>
              </c:pt>
              <c:pt idx="1638">
                <c:v>8.527000000000004E-2</c:v>
              </c:pt>
              <c:pt idx="1639">
                <c:v>8.5330000000000003E-2</c:v>
              </c:pt>
              <c:pt idx="1640">
                <c:v>8.5380000000000011E-2</c:v>
              </c:pt>
              <c:pt idx="1641">
                <c:v>8.5430000000000006E-2</c:v>
              </c:pt>
              <c:pt idx="1642">
                <c:v>8.5479999999999987E-2</c:v>
              </c:pt>
              <c:pt idx="1643">
                <c:v>8.5540000000000019E-2</c:v>
              </c:pt>
              <c:pt idx="1644">
                <c:v>8.5590000000000041E-2</c:v>
              </c:pt>
              <c:pt idx="1645">
                <c:v>8.5640000000000022E-2</c:v>
              </c:pt>
              <c:pt idx="1646">
                <c:v>8.5690000000000016E-2</c:v>
              </c:pt>
              <c:pt idx="1647">
                <c:v>8.5740000000000025E-2</c:v>
              </c:pt>
              <c:pt idx="1648">
                <c:v>8.5800000000000015E-2</c:v>
              </c:pt>
              <c:pt idx="1649">
                <c:v>8.5850000000000024E-2</c:v>
              </c:pt>
              <c:pt idx="1650">
                <c:v>8.5900000000000004E-2</c:v>
              </c:pt>
              <c:pt idx="1651">
                <c:v>8.595000000000004E-2</c:v>
              </c:pt>
              <c:pt idx="1652">
                <c:v>8.6010000000000003E-2</c:v>
              </c:pt>
              <c:pt idx="1653">
                <c:v>8.6060000000000025E-2</c:v>
              </c:pt>
              <c:pt idx="1654">
                <c:v>8.6109999999999992E-2</c:v>
              </c:pt>
              <c:pt idx="1655">
                <c:v>8.616E-2</c:v>
              </c:pt>
              <c:pt idx="1656">
                <c:v>8.6210000000000009E-2</c:v>
              </c:pt>
              <c:pt idx="1657">
                <c:v>8.6270000000000027E-2</c:v>
              </c:pt>
              <c:pt idx="1658">
                <c:v>8.6320000000000008E-2</c:v>
              </c:pt>
              <c:pt idx="1659">
                <c:v>8.6370000000000002E-2</c:v>
              </c:pt>
              <c:pt idx="1660">
                <c:v>8.6420000000000011E-2</c:v>
              </c:pt>
              <c:pt idx="1661">
                <c:v>8.6469999999999991E-2</c:v>
              </c:pt>
              <c:pt idx="1662">
                <c:v>8.6530000000000037E-2</c:v>
              </c:pt>
              <c:pt idx="1663">
                <c:v>8.6580000000000004E-2</c:v>
              </c:pt>
              <c:pt idx="1664">
                <c:v>8.6630000000000054E-2</c:v>
              </c:pt>
              <c:pt idx="1665">
                <c:v>8.6680000000000021E-2</c:v>
              </c:pt>
              <c:pt idx="1666">
                <c:v>8.6740000000000025E-2</c:v>
              </c:pt>
              <c:pt idx="1667">
                <c:v>8.6790000000000006E-2</c:v>
              </c:pt>
              <c:pt idx="1668">
                <c:v>8.6840000000000001E-2</c:v>
              </c:pt>
              <c:pt idx="1669">
                <c:v>8.6890000000000009E-2</c:v>
              </c:pt>
              <c:pt idx="1670">
                <c:v>8.6940000000000003E-2</c:v>
              </c:pt>
              <c:pt idx="1671">
                <c:v>8.7000000000000022E-2</c:v>
              </c:pt>
              <c:pt idx="1672">
                <c:v>8.7050000000000016E-2</c:v>
              </c:pt>
              <c:pt idx="1673">
                <c:v>8.7100000000000025E-2</c:v>
              </c:pt>
              <c:pt idx="1674">
                <c:v>8.7150000000000005E-2</c:v>
              </c:pt>
              <c:pt idx="1675">
                <c:v>8.721000000000001E-2</c:v>
              </c:pt>
              <c:pt idx="1676">
                <c:v>8.7250000000000008E-2</c:v>
              </c:pt>
              <c:pt idx="1677">
                <c:v>8.7310000000000026E-2</c:v>
              </c:pt>
              <c:pt idx="1678">
                <c:v>8.7360000000000021E-2</c:v>
              </c:pt>
              <c:pt idx="1679">
                <c:v>8.7409999999999988E-2</c:v>
              </c:pt>
              <c:pt idx="1680">
                <c:v>8.7469999999999992E-2</c:v>
              </c:pt>
              <c:pt idx="1681">
                <c:v>8.7520000000000014E-2</c:v>
              </c:pt>
              <c:pt idx="1682">
                <c:v>8.7570000000000023E-2</c:v>
              </c:pt>
              <c:pt idx="1683">
                <c:v>8.7620000000000017E-2</c:v>
              </c:pt>
              <c:pt idx="1684">
                <c:v>8.7670000000000026E-2</c:v>
              </c:pt>
              <c:pt idx="1685">
                <c:v>8.7720000000000006E-2</c:v>
              </c:pt>
              <c:pt idx="1686">
                <c:v>8.7780000000000011E-2</c:v>
              </c:pt>
              <c:pt idx="1687">
                <c:v>8.7830000000000005E-2</c:v>
              </c:pt>
              <c:pt idx="1688">
                <c:v>8.788E-2</c:v>
              </c:pt>
              <c:pt idx="1689">
                <c:v>8.7930000000000022E-2</c:v>
              </c:pt>
              <c:pt idx="1690">
                <c:v>8.7979999999999989E-2</c:v>
              </c:pt>
              <c:pt idx="1691">
                <c:v>8.8040000000000035E-2</c:v>
              </c:pt>
              <c:pt idx="1692">
                <c:v>8.8090000000000016E-2</c:v>
              </c:pt>
              <c:pt idx="1693">
                <c:v>8.8140000000000024E-2</c:v>
              </c:pt>
              <c:pt idx="1694">
                <c:v>8.8190000000000018E-2</c:v>
              </c:pt>
              <c:pt idx="1695">
                <c:v>8.8240000000000041E-2</c:v>
              </c:pt>
              <c:pt idx="1696">
                <c:v>8.8300000000000017E-2</c:v>
              </c:pt>
              <c:pt idx="1697">
                <c:v>8.8350000000000012E-2</c:v>
              </c:pt>
              <c:pt idx="1698">
                <c:v>8.8400000000000006E-2</c:v>
              </c:pt>
              <c:pt idx="1699">
                <c:v>8.8450000000000015E-2</c:v>
              </c:pt>
              <c:pt idx="1700">
                <c:v>8.8510000000000019E-2</c:v>
              </c:pt>
              <c:pt idx="1701">
                <c:v>8.8560000000000028E-2</c:v>
              </c:pt>
              <c:pt idx="1702">
                <c:v>8.8610000000000036E-2</c:v>
              </c:pt>
              <c:pt idx="1703">
                <c:v>8.866000000000003E-2</c:v>
              </c:pt>
              <c:pt idx="1704">
                <c:v>8.8710000000000039E-2</c:v>
              </c:pt>
              <c:pt idx="1705">
                <c:v>8.8770000000000016E-2</c:v>
              </c:pt>
              <c:pt idx="1706">
                <c:v>8.8820000000000024E-2</c:v>
              </c:pt>
              <c:pt idx="1707">
                <c:v>8.8870000000000018E-2</c:v>
              </c:pt>
              <c:pt idx="1708">
                <c:v>8.8920000000000041E-2</c:v>
              </c:pt>
              <c:pt idx="1709">
                <c:v>8.8970000000000035E-2</c:v>
              </c:pt>
              <c:pt idx="1710">
                <c:v>8.9030000000000026E-2</c:v>
              </c:pt>
              <c:pt idx="1711">
                <c:v>8.9080000000000006E-2</c:v>
              </c:pt>
              <c:pt idx="1712">
                <c:v>8.9130000000000015E-2</c:v>
              </c:pt>
              <c:pt idx="1713">
                <c:v>8.9180000000000023E-2</c:v>
              </c:pt>
              <c:pt idx="1714">
                <c:v>8.924E-2</c:v>
              </c:pt>
              <c:pt idx="1715">
                <c:v>8.9290000000000008E-2</c:v>
              </c:pt>
              <c:pt idx="1716">
                <c:v>8.9340000000000003E-2</c:v>
              </c:pt>
              <c:pt idx="1717">
                <c:v>8.9390000000000011E-2</c:v>
              </c:pt>
              <c:pt idx="1718">
                <c:v>8.9440000000000006E-2</c:v>
              </c:pt>
              <c:pt idx="1719">
                <c:v>8.9500000000000024E-2</c:v>
              </c:pt>
              <c:pt idx="1720">
                <c:v>8.9540000000000036E-2</c:v>
              </c:pt>
              <c:pt idx="1721">
                <c:v>8.9600000000000055E-2</c:v>
              </c:pt>
              <c:pt idx="1722">
                <c:v>8.9650000000000021E-2</c:v>
              </c:pt>
              <c:pt idx="1723">
                <c:v>8.9700000000000016E-2</c:v>
              </c:pt>
              <c:pt idx="1724">
                <c:v>8.9750000000000024E-2</c:v>
              </c:pt>
              <c:pt idx="1725">
                <c:v>8.9810000000000015E-2</c:v>
              </c:pt>
              <c:pt idx="1726">
                <c:v>8.9860000000000037E-2</c:v>
              </c:pt>
              <c:pt idx="1727">
                <c:v>8.9910000000000004E-2</c:v>
              </c:pt>
              <c:pt idx="1728">
                <c:v>8.9970000000000022E-2</c:v>
              </c:pt>
              <c:pt idx="1729">
                <c:v>9.0010000000000007E-2</c:v>
              </c:pt>
              <c:pt idx="1730">
                <c:v>9.0070000000000025E-2</c:v>
              </c:pt>
              <c:pt idx="1731">
                <c:v>9.012000000000002E-2</c:v>
              </c:pt>
              <c:pt idx="1732">
                <c:v>9.017E-2</c:v>
              </c:pt>
              <c:pt idx="1733">
                <c:v>9.0220000000000009E-2</c:v>
              </c:pt>
              <c:pt idx="1734">
                <c:v>9.0270000000000003E-2</c:v>
              </c:pt>
              <c:pt idx="1735">
                <c:v>9.0330000000000021E-2</c:v>
              </c:pt>
              <c:pt idx="1736">
                <c:v>9.0379999999999988E-2</c:v>
              </c:pt>
              <c:pt idx="1737">
                <c:v>9.0430000000000024E-2</c:v>
              </c:pt>
              <c:pt idx="1738">
                <c:v>9.0479999999999991E-2</c:v>
              </c:pt>
              <c:pt idx="1739">
                <c:v>9.0540000000000037E-2</c:v>
              </c:pt>
              <c:pt idx="1740">
                <c:v>9.0590000000000018E-2</c:v>
              </c:pt>
              <c:pt idx="1741">
                <c:v>9.0640000000000026E-2</c:v>
              </c:pt>
              <c:pt idx="1742">
                <c:v>9.0690000000000021E-2</c:v>
              </c:pt>
              <c:pt idx="1743">
                <c:v>9.0740000000000015E-2</c:v>
              </c:pt>
              <c:pt idx="1744">
                <c:v>9.0800000000000006E-2</c:v>
              </c:pt>
              <c:pt idx="1745">
                <c:v>9.0850000000000014E-2</c:v>
              </c:pt>
              <c:pt idx="1746">
                <c:v>9.0900000000000022E-2</c:v>
              </c:pt>
              <c:pt idx="1747">
                <c:v>9.0950000000000017E-2</c:v>
              </c:pt>
              <c:pt idx="1748">
                <c:v>9.1000000000000025E-2</c:v>
              </c:pt>
              <c:pt idx="1749">
                <c:v>9.1060000000000002E-2</c:v>
              </c:pt>
              <c:pt idx="1750">
                <c:v>9.111000000000001E-2</c:v>
              </c:pt>
              <c:pt idx="1751">
                <c:v>9.1160000000000005E-2</c:v>
              </c:pt>
              <c:pt idx="1752">
                <c:v>9.1210000000000027E-2</c:v>
              </c:pt>
              <c:pt idx="1753">
                <c:v>9.1270000000000004E-2</c:v>
              </c:pt>
              <c:pt idx="1754">
                <c:v>9.1320000000000012E-2</c:v>
              </c:pt>
              <c:pt idx="1755">
                <c:v>9.1369999999999993E-2</c:v>
              </c:pt>
              <c:pt idx="1756">
                <c:v>9.1420000000000001E-2</c:v>
              </c:pt>
              <c:pt idx="1757">
                <c:v>9.147000000000001E-2</c:v>
              </c:pt>
              <c:pt idx="1758">
                <c:v>9.1530000000000014E-2</c:v>
              </c:pt>
              <c:pt idx="1759">
                <c:v>9.1580000000000022E-2</c:v>
              </c:pt>
              <c:pt idx="1760">
                <c:v>9.1630000000000017E-2</c:v>
              </c:pt>
              <c:pt idx="1761">
                <c:v>9.1680000000000025E-2</c:v>
              </c:pt>
              <c:pt idx="1762">
                <c:v>9.1730000000000006E-2</c:v>
              </c:pt>
              <c:pt idx="1763">
                <c:v>9.179000000000001E-2</c:v>
              </c:pt>
              <c:pt idx="1764">
                <c:v>9.1840000000000005E-2</c:v>
              </c:pt>
              <c:pt idx="1765">
                <c:v>9.1890000000000027E-2</c:v>
              </c:pt>
              <c:pt idx="1766">
                <c:v>9.1940000000000022E-2</c:v>
              </c:pt>
              <c:pt idx="1767">
                <c:v>9.2000000000000026E-2</c:v>
              </c:pt>
              <c:pt idx="1768">
                <c:v>9.2050000000000007E-2</c:v>
              </c:pt>
              <c:pt idx="1769">
                <c:v>9.2100000000000001E-2</c:v>
              </c:pt>
              <c:pt idx="1770">
                <c:v>9.215000000000001E-2</c:v>
              </c:pt>
              <c:pt idx="1771">
                <c:v>9.2200000000000004E-2</c:v>
              </c:pt>
              <c:pt idx="1772">
                <c:v>9.2260000000000023E-2</c:v>
              </c:pt>
              <c:pt idx="1773">
                <c:v>9.2309999999999989E-2</c:v>
              </c:pt>
              <c:pt idx="1774">
                <c:v>9.2360000000000012E-2</c:v>
              </c:pt>
              <c:pt idx="1775">
                <c:v>9.2409999999999992E-2</c:v>
              </c:pt>
              <c:pt idx="1776">
                <c:v>9.2460000000000001E-2</c:v>
              </c:pt>
              <c:pt idx="1777">
                <c:v>9.2520000000000019E-2</c:v>
              </c:pt>
              <c:pt idx="1778">
                <c:v>9.2570000000000013E-2</c:v>
              </c:pt>
              <c:pt idx="1779">
                <c:v>9.2620000000000022E-2</c:v>
              </c:pt>
              <c:pt idx="1780">
                <c:v>9.2670000000000002E-2</c:v>
              </c:pt>
              <c:pt idx="1781">
                <c:v>9.2730000000000007E-2</c:v>
              </c:pt>
              <c:pt idx="1782">
                <c:v>9.2780000000000001E-2</c:v>
              </c:pt>
              <c:pt idx="1783">
                <c:v>9.2830000000000024E-2</c:v>
              </c:pt>
              <c:pt idx="1784">
                <c:v>9.287999999999999E-2</c:v>
              </c:pt>
              <c:pt idx="1785">
                <c:v>9.293000000000004E-2</c:v>
              </c:pt>
              <c:pt idx="1786">
                <c:v>9.2980000000000007E-2</c:v>
              </c:pt>
              <c:pt idx="1787">
                <c:v>9.3040000000000025E-2</c:v>
              </c:pt>
              <c:pt idx="1788">
                <c:v>9.309000000000002E-2</c:v>
              </c:pt>
              <c:pt idx="1789">
                <c:v>9.3140000000000014E-2</c:v>
              </c:pt>
              <c:pt idx="1790">
                <c:v>9.3190000000000023E-2</c:v>
              </c:pt>
              <c:pt idx="1791">
                <c:v>9.3240000000000003E-2</c:v>
              </c:pt>
              <c:pt idx="1792">
                <c:v>9.3300000000000036E-2</c:v>
              </c:pt>
              <c:pt idx="1793">
                <c:v>9.3350000000000016E-2</c:v>
              </c:pt>
              <c:pt idx="1794">
                <c:v>9.3400000000000025E-2</c:v>
              </c:pt>
              <c:pt idx="1795">
                <c:v>9.3450000000000019E-2</c:v>
              </c:pt>
              <c:pt idx="1796">
                <c:v>9.3510000000000038E-2</c:v>
              </c:pt>
              <c:pt idx="1797">
                <c:v>9.3560000000000032E-2</c:v>
              </c:pt>
              <c:pt idx="1798">
                <c:v>9.3610000000000054E-2</c:v>
              </c:pt>
              <c:pt idx="1799">
                <c:v>9.3660000000000049E-2</c:v>
              </c:pt>
              <c:pt idx="1800">
                <c:v>9.3710000000000016E-2</c:v>
              </c:pt>
              <c:pt idx="1801">
                <c:v>9.377000000000002E-2</c:v>
              </c:pt>
              <c:pt idx="1802">
                <c:v>9.3820000000000028E-2</c:v>
              </c:pt>
              <c:pt idx="1803">
                <c:v>9.3870000000000037E-2</c:v>
              </c:pt>
              <c:pt idx="1804">
                <c:v>9.3920000000000017E-2</c:v>
              </c:pt>
              <c:pt idx="1805">
                <c:v>9.3970000000000026E-2</c:v>
              </c:pt>
              <c:pt idx="1806">
                <c:v>9.4030000000000016E-2</c:v>
              </c:pt>
              <c:pt idx="1807">
                <c:v>9.4080000000000025E-2</c:v>
              </c:pt>
              <c:pt idx="1808">
                <c:v>9.4130000000000019E-2</c:v>
              </c:pt>
              <c:pt idx="1809">
                <c:v>9.418E-2</c:v>
              </c:pt>
              <c:pt idx="1810">
                <c:v>9.4230000000000022E-2</c:v>
              </c:pt>
              <c:pt idx="1811">
                <c:v>9.4290000000000027E-2</c:v>
              </c:pt>
              <c:pt idx="1812">
                <c:v>9.4340000000000021E-2</c:v>
              </c:pt>
              <c:pt idx="1813">
                <c:v>9.4390000000000016E-2</c:v>
              </c:pt>
              <c:pt idx="1814">
                <c:v>9.4440000000000024E-2</c:v>
              </c:pt>
              <c:pt idx="1815">
                <c:v>9.4500000000000015E-2</c:v>
              </c:pt>
              <c:pt idx="1816">
                <c:v>9.4550000000000023E-2</c:v>
              </c:pt>
              <c:pt idx="1817">
                <c:v>9.4600000000000017E-2</c:v>
              </c:pt>
              <c:pt idx="1818">
                <c:v>9.4650000000000026E-2</c:v>
              </c:pt>
              <c:pt idx="1819">
                <c:v>9.470000000000002E-2</c:v>
              </c:pt>
              <c:pt idx="1820">
                <c:v>9.4760000000000039E-2</c:v>
              </c:pt>
              <c:pt idx="1821">
                <c:v>9.4810000000000005E-2</c:v>
              </c:pt>
              <c:pt idx="1822">
                <c:v>9.4860000000000014E-2</c:v>
              </c:pt>
              <c:pt idx="1823">
                <c:v>9.4910000000000022E-2</c:v>
              </c:pt>
              <c:pt idx="1824">
                <c:v>9.4960000000000017E-2</c:v>
              </c:pt>
              <c:pt idx="1825">
                <c:v>9.5010000000000025E-2</c:v>
              </c:pt>
              <c:pt idx="1826">
                <c:v>9.5070000000000002E-2</c:v>
              </c:pt>
              <c:pt idx="1827">
                <c:v>9.512000000000001E-2</c:v>
              </c:pt>
              <c:pt idx="1828">
                <c:v>9.5170000000000005E-2</c:v>
              </c:pt>
              <c:pt idx="1829">
                <c:v>9.5230000000000023E-2</c:v>
              </c:pt>
              <c:pt idx="1830">
                <c:v>9.5270000000000021E-2</c:v>
              </c:pt>
              <c:pt idx="1831">
                <c:v>9.5330000000000026E-2</c:v>
              </c:pt>
              <c:pt idx="1832">
                <c:v>9.5379999999999993E-2</c:v>
              </c:pt>
              <c:pt idx="1833">
                <c:v>9.5430000000000001E-2</c:v>
              </c:pt>
              <c:pt idx="1834">
                <c:v>9.5480000000000009E-2</c:v>
              </c:pt>
              <c:pt idx="1835">
                <c:v>9.5530000000000018E-2</c:v>
              </c:pt>
              <c:pt idx="1836">
                <c:v>9.5590000000000022E-2</c:v>
              </c:pt>
              <c:pt idx="1837">
                <c:v>9.5640000000000017E-2</c:v>
              </c:pt>
              <c:pt idx="1838">
                <c:v>9.5690000000000025E-2</c:v>
              </c:pt>
              <c:pt idx="1839">
                <c:v>9.5740000000000006E-2</c:v>
              </c:pt>
              <c:pt idx="1840">
                <c:v>9.5800000000000024E-2</c:v>
              </c:pt>
              <c:pt idx="1841">
                <c:v>9.5850000000000019E-2</c:v>
              </c:pt>
              <c:pt idx="1842">
                <c:v>9.5900000000000041E-2</c:v>
              </c:pt>
              <c:pt idx="1843">
                <c:v>9.5950000000000021E-2</c:v>
              </c:pt>
              <c:pt idx="1844">
                <c:v>9.6000000000000002E-2</c:v>
              </c:pt>
              <c:pt idx="1845">
                <c:v>9.6060000000000006E-2</c:v>
              </c:pt>
              <c:pt idx="1846">
                <c:v>9.6110000000000001E-2</c:v>
              </c:pt>
              <c:pt idx="1847">
                <c:v>9.6160000000000023E-2</c:v>
              </c:pt>
              <c:pt idx="1848">
                <c:v>9.6210000000000004E-2</c:v>
              </c:pt>
              <c:pt idx="1849">
                <c:v>9.6260000000000026E-2</c:v>
              </c:pt>
              <c:pt idx="1850">
                <c:v>9.6320000000000003E-2</c:v>
              </c:pt>
              <c:pt idx="1851">
                <c:v>9.6370000000000011E-2</c:v>
              </c:pt>
              <c:pt idx="1852">
                <c:v>9.6420000000000006E-2</c:v>
              </c:pt>
              <c:pt idx="1853">
                <c:v>9.647E-2</c:v>
              </c:pt>
              <c:pt idx="1854">
                <c:v>9.6530000000000019E-2</c:v>
              </c:pt>
              <c:pt idx="1855">
                <c:v>9.6580000000000041E-2</c:v>
              </c:pt>
              <c:pt idx="1856">
                <c:v>9.6630000000000035E-2</c:v>
              </c:pt>
              <c:pt idx="1857">
                <c:v>9.6680000000000002E-2</c:v>
              </c:pt>
              <c:pt idx="1858">
                <c:v>9.6730000000000024E-2</c:v>
              </c:pt>
              <c:pt idx="1859">
                <c:v>9.6790000000000015E-2</c:v>
              </c:pt>
              <c:pt idx="1860">
                <c:v>9.6840000000000023E-2</c:v>
              </c:pt>
              <c:pt idx="1861">
                <c:v>9.6890000000000018E-2</c:v>
              </c:pt>
              <c:pt idx="1862">
                <c:v>9.6940000000000012E-2</c:v>
              </c:pt>
              <c:pt idx="1863">
                <c:v>9.6990000000000007E-2</c:v>
              </c:pt>
              <c:pt idx="1864">
                <c:v>9.7050000000000011E-2</c:v>
              </c:pt>
              <c:pt idx="1865">
                <c:v>9.7100000000000006E-2</c:v>
              </c:pt>
              <c:pt idx="1866">
                <c:v>9.7150000000000014E-2</c:v>
              </c:pt>
              <c:pt idx="1867">
                <c:v>9.7200000000000022E-2</c:v>
              </c:pt>
              <c:pt idx="1868">
                <c:v>9.7260000000000041E-2</c:v>
              </c:pt>
              <c:pt idx="1869">
                <c:v>9.7310000000000008E-2</c:v>
              </c:pt>
              <c:pt idx="1870">
                <c:v>9.7360000000000002E-2</c:v>
              </c:pt>
              <c:pt idx="1871">
                <c:v>9.741000000000001E-2</c:v>
              </c:pt>
              <c:pt idx="1872">
                <c:v>9.7459999999999991E-2</c:v>
              </c:pt>
              <c:pt idx="1873">
                <c:v>9.7520000000000023E-2</c:v>
              </c:pt>
              <c:pt idx="1874">
                <c:v>9.7570000000000004E-2</c:v>
              </c:pt>
              <c:pt idx="1875">
                <c:v>9.7620000000000012E-2</c:v>
              </c:pt>
              <c:pt idx="1876">
                <c:v>9.7670000000000007E-2</c:v>
              </c:pt>
              <c:pt idx="1877">
                <c:v>9.7730000000000025E-2</c:v>
              </c:pt>
              <c:pt idx="1878">
                <c:v>9.7779999999999992E-2</c:v>
              </c:pt>
              <c:pt idx="1879">
                <c:v>9.783E-2</c:v>
              </c:pt>
              <c:pt idx="1880">
                <c:v>9.7880000000000009E-2</c:v>
              </c:pt>
              <c:pt idx="1881">
                <c:v>9.7930000000000003E-2</c:v>
              </c:pt>
              <c:pt idx="1882">
                <c:v>9.7990000000000008E-2</c:v>
              </c:pt>
              <c:pt idx="1883">
                <c:v>9.8040000000000016E-2</c:v>
              </c:pt>
              <c:pt idx="1884">
                <c:v>9.8090000000000024E-2</c:v>
              </c:pt>
              <c:pt idx="1885">
                <c:v>9.8140000000000005E-2</c:v>
              </c:pt>
              <c:pt idx="1886">
                <c:v>9.8190000000000013E-2</c:v>
              </c:pt>
              <c:pt idx="1887">
                <c:v>9.8240000000000022E-2</c:v>
              </c:pt>
              <c:pt idx="1888">
                <c:v>9.8300000000000026E-2</c:v>
              </c:pt>
              <c:pt idx="1889">
                <c:v>9.8350000000000021E-2</c:v>
              </c:pt>
              <c:pt idx="1890">
                <c:v>9.8400000000000015E-2</c:v>
              </c:pt>
              <c:pt idx="1891">
                <c:v>9.8450000000000024E-2</c:v>
              </c:pt>
              <c:pt idx="1892">
                <c:v>9.8510000000000014E-2</c:v>
              </c:pt>
              <c:pt idx="1893">
                <c:v>9.856000000000005E-2</c:v>
              </c:pt>
              <c:pt idx="1894">
                <c:v>9.8610000000000017E-2</c:v>
              </c:pt>
              <c:pt idx="1895">
                <c:v>9.8660000000000039E-2</c:v>
              </c:pt>
              <c:pt idx="1896">
                <c:v>9.871000000000002E-2</c:v>
              </c:pt>
              <c:pt idx="1897">
                <c:v>9.8770000000000038E-2</c:v>
              </c:pt>
              <c:pt idx="1898">
                <c:v>9.8820000000000019E-2</c:v>
              </c:pt>
              <c:pt idx="1899">
                <c:v>9.8870000000000013E-2</c:v>
              </c:pt>
              <c:pt idx="1900">
                <c:v>9.8920000000000022E-2</c:v>
              </c:pt>
              <c:pt idx="1901">
                <c:v>9.8970000000000016E-2</c:v>
              </c:pt>
              <c:pt idx="1902">
                <c:v>9.9030000000000021E-2</c:v>
              </c:pt>
              <c:pt idx="1903">
                <c:v>9.9080000000000001E-2</c:v>
              </c:pt>
              <c:pt idx="1904">
                <c:v>9.9130000000000038E-2</c:v>
              </c:pt>
              <c:pt idx="1905">
                <c:v>9.9180000000000004E-2</c:v>
              </c:pt>
              <c:pt idx="1906">
                <c:v>9.923000000000004E-2</c:v>
              </c:pt>
              <c:pt idx="1907">
                <c:v>9.9290000000000017E-2</c:v>
              </c:pt>
              <c:pt idx="1908">
                <c:v>9.9340000000000026E-2</c:v>
              </c:pt>
              <c:pt idx="1909">
                <c:v>9.9390000000000006E-2</c:v>
              </c:pt>
              <c:pt idx="1910">
                <c:v>9.9440000000000001E-2</c:v>
              </c:pt>
              <c:pt idx="1911">
                <c:v>9.9490000000000009E-2</c:v>
              </c:pt>
              <c:pt idx="1912">
                <c:v>9.9550000000000027E-2</c:v>
              </c:pt>
              <c:pt idx="1913">
                <c:v>9.9600000000000036E-2</c:v>
              </c:pt>
              <c:pt idx="1914">
                <c:v>9.965000000000003E-2</c:v>
              </c:pt>
              <c:pt idx="1915">
                <c:v>9.9700000000000039E-2</c:v>
              </c:pt>
              <c:pt idx="1916">
                <c:v>9.9760000000000015E-2</c:v>
              </c:pt>
              <c:pt idx="1917">
                <c:v>9.9810000000000024E-2</c:v>
              </c:pt>
              <c:pt idx="1918">
                <c:v>9.9860000000000018E-2</c:v>
              </c:pt>
              <c:pt idx="1919">
                <c:v>9.991000000000004E-2</c:v>
              </c:pt>
              <c:pt idx="1920">
                <c:v>9.9960000000000035E-2</c:v>
              </c:pt>
              <c:pt idx="1921">
                <c:v>0.10002000000000001</c:v>
              </c:pt>
              <c:pt idx="1922">
                <c:v>0.10007000000000002</c:v>
              </c:pt>
              <c:pt idx="1923">
                <c:v>0.10012000000000001</c:v>
              </c:pt>
              <c:pt idx="1924">
                <c:v>0.10017000000000001</c:v>
              </c:pt>
              <c:pt idx="1925">
                <c:v>0.10022000000000002</c:v>
              </c:pt>
              <c:pt idx="1926">
                <c:v>0.10027999999999998</c:v>
              </c:pt>
              <c:pt idx="1927">
                <c:v>0.10033</c:v>
              </c:pt>
              <c:pt idx="1928">
                <c:v>0.10038</c:v>
              </c:pt>
              <c:pt idx="1929">
                <c:v>0.10043000000000002</c:v>
              </c:pt>
              <c:pt idx="1930">
                <c:v>0.10049000000000001</c:v>
              </c:pt>
              <c:pt idx="1931">
                <c:v>0.10052999999999998</c:v>
              </c:pt>
              <c:pt idx="1932">
                <c:v>0.10059000000000001</c:v>
              </c:pt>
              <c:pt idx="1933">
                <c:v>0.10063999999999998</c:v>
              </c:pt>
              <c:pt idx="1934">
                <c:v>0.10069000000000002</c:v>
              </c:pt>
              <c:pt idx="1935">
                <c:v>0.10074000000000001</c:v>
              </c:pt>
              <c:pt idx="1936">
                <c:v>0.1008</c:v>
              </c:pt>
              <c:pt idx="1937">
                <c:v>0.10085</c:v>
              </c:pt>
              <c:pt idx="1938">
                <c:v>0.1009</c:v>
              </c:pt>
              <c:pt idx="1939">
                <c:v>0.10095</c:v>
              </c:pt>
              <c:pt idx="1940">
                <c:v>0.10100000000000002</c:v>
              </c:pt>
              <c:pt idx="1941">
                <c:v>0.10106000000000001</c:v>
              </c:pt>
              <c:pt idx="1942">
                <c:v>0.10111000000000002</c:v>
              </c:pt>
              <c:pt idx="1943">
                <c:v>0.10116000000000001</c:v>
              </c:pt>
              <c:pt idx="1944">
                <c:v>0.10120999999999998</c:v>
              </c:pt>
              <c:pt idx="1945">
                <c:v>0.10126000000000002</c:v>
              </c:pt>
              <c:pt idx="1946">
                <c:v>0.10131999999999997</c:v>
              </c:pt>
              <c:pt idx="1947">
                <c:v>0.10137</c:v>
              </c:pt>
              <c:pt idx="1948">
                <c:v>0.10142000000000001</c:v>
              </c:pt>
              <c:pt idx="1949">
                <c:v>0.10147</c:v>
              </c:pt>
              <c:pt idx="1950">
                <c:v>0.10153000000000001</c:v>
              </c:pt>
              <c:pt idx="1951">
                <c:v>0.10158</c:v>
              </c:pt>
              <c:pt idx="1952">
                <c:v>0.10163000000000001</c:v>
              </c:pt>
              <c:pt idx="1953">
                <c:v>0.10168000000000002</c:v>
              </c:pt>
              <c:pt idx="1954">
                <c:v>0.10173000000000001</c:v>
              </c:pt>
              <c:pt idx="1955">
                <c:v>0.10179000000000003</c:v>
              </c:pt>
              <c:pt idx="1956">
                <c:v>0.10184</c:v>
              </c:pt>
              <c:pt idx="1957">
                <c:v>0.10188999999999997</c:v>
              </c:pt>
              <c:pt idx="1958">
                <c:v>0.10194</c:v>
              </c:pt>
              <c:pt idx="1959">
                <c:v>0.10199000000000001</c:v>
              </c:pt>
              <c:pt idx="1960">
                <c:v>0.10205</c:v>
              </c:pt>
              <c:pt idx="1961">
                <c:v>0.10210000000000001</c:v>
              </c:pt>
              <c:pt idx="1962">
                <c:v>0.10215</c:v>
              </c:pt>
              <c:pt idx="1963">
                <c:v>0.10220000000000001</c:v>
              </c:pt>
              <c:pt idx="1964">
                <c:v>0.10224999999999998</c:v>
              </c:pt>
              <c:pt idx="1965">
                <c:v>0.10231</c:v>
              </c:pt>
              <c:pt idx="1966">
                <c:v>0.10236000000000002</c:v>
              </c:pt>
              <c:pt idx="1967">
                <c:v>0.10241</c:v>
              </c:pt>
              <c:pt idx="1968">
                <c:v>0.10246000000000001</c:v>
              </c:pt>
              <c:pt idx="1969">
                <c:v>0.10252000000000001</c:v>
              </c:pt>
              <c:pt idx="1970">
                <c:v>0.10256999999999998</c:v>
              </c:pt>
              <c:pt idx="1971">
                <c:v>0.10262000000000002</c:v>
              </c:pt>
              <c:pt idx="1972">
                <c:v>0.10267000000000001</c:v>
              </c:pt>
              <c:pt idx="1973">
                <c:v>0.10272000000000003</c:v>
              </c:pt>
              <c:pt idx="1974">
                <c:v>0.10278000000000001</c:v>
              </c:pt>
              <c:pt idx="1975">
                <c:v>0.10283</c:v>
              </c:pt>
              <c:pt idx="1976">
                <c:v>0.10288</c:v>
              </c:pt>
              <c:pt idx="1977">
                <c:v>0.10292999999999998</c:v>
              </c:pt>
              <c:pt idx="1978">
                <c:v>0.10298</c:v>
              </c:pt>
              <c:pt idx="1979">
                <c:v>0.10304000000000002</c:v>
              </c:pt>
              <c:pt idx="1980">
                <c:v>0.10309000000000001</c:v>
              </c:pt>
              <c:pt idx="1981">
                <c:v>0.10314000000000001</c:v>
              </c:pt>
              <c:pt idx="1982">
                <c:v>0.10319000000000002</c:v>
              </c:pt>
              <c:pt idx="1983">
                <c:v>0.10324999999999998</c:v>
              </c:pt>
              <c:pt idx="1984">
                <c:v>0.1033</c:v>
              </c:pt>
              <c:pt idx="1985">
                <c:v>0.10335</c:v>
              </c:pt>
              <c:pt idx="1986">
                <c:v>0.10340000000000002</c:v>
              </c:pt>
              <c:pt idx="1987">
                <c:v>0.10345</c:v>
              </c:pt>
              <c:pt idx="1988">
                <c:v>0.10351</c:v>
              </c:pt>
              <c:pt idx="1989">
                <c:v>0.10356000000000001</c:v>
              </c:pt>
              <c:pt idx="1990">
                <c:v>0.10360999999999998</c:v>
              </c:pt>
              <c:pt idx="1991">
                <c:v>0.10366000000000002</c:v>
              </c:pt>
              <c:pt idx="1992">
                <c:v>0.10372000000000003</c:v>
              </c:pt>
              <c:pt idx="1993">
                <c:v>0.10377000000000002</c:v>
              </c:pt>
              <c:pt idx="1994">
                <c:v>0.10382000000000001</c:v>
              </c:pt>
              <c:pt idx="1995">
                <c:v>0.10387</c:v>
              </c:pt>
              <c:pt idx="1996">
                <c:v>0.10392000000000001</c:v>
              </c:pt>
              <c:pt idx="1997">
                <c:v>0.10398</c:v>
              </c:pt>
              <c:pt idx="1998">
                <c:v>0.10403000000000001</c:v>
              </c:pt>
              <c:pt idx="1999">
                <c:v>0.10408000000000002</c:v>
              </c:pt>
              <c:pt idx="2000">
                <c:v>0.10413000000000001</c:v>
              </c:pt>
              <c:pt idx="2001">
                <c:v>0.10417999999999998</c:v>
              </c:pt>
              <c:pt idx="2002">
                <c:v>0.10423000000000002</c:v>
              </c:pt>
              <c:pt idx="2003">
                <c:v>0.10428999999999998</c:v>
              </c:pt>
              <c:pt idx="2004">
                <c:v>0.10434</c:v>
              </c:pt>
              <c:pt idx="2005">
                <c:v>0.10439000000000001</c:v>
              </c:pt>
              <c:pt idx="2006">
                <c:v>0.10444000000000002</c:v>
              </c:pt>
              <c:pt idx="2007">
                <c:v>0.10449000000000001</c:v>
              </c:pt>
              <c:pt idx="2008">
                <c:v>0.10455</c:v>
              </c:pt>
              <c:pt idx="2009">
                <c:v>0.10460000000000001</c:v>
              </c:pt>
              <c:pt idx="2010">
                <c:v>0.10465000000000002</c:v>
              </c:pt>
              <c:pt idx="2011">
                <c:v>0.10470000000000002</c:v>
              </c:pt>
              <c:pt idx="2012">
                <c:v>0.10476000000000003</c:v>
              </c:pt>
              <c:pt idx="2013">
                <c:v>0.10481</c:v>
              </c:pt>
              <c:pt idx="2014">
                <c:v>0.10485999999999997</c:v>
              </c:pt>
              <c:pt idx="2015">
                <c:v>0.10491</c:v>
              </c:pt>
              <c:pt idx="2016">
                <c:v>0.10496000000000001</c:v>
              </c:pt>
              <c:pt idx="2017">
                <c:v>0.10502000000000002</c:v>
              </c:pt>
              <c:pt idx="2018">
                <c:v>0.10507000000000001</c:v>
              </c:pt>
              <c:pt idx="2019">
                <c:v>0.10512000000000003</c:v>
              </c:pt>
              <c:pt idx="2020">
                <c:v>0.10517000000000001</c:v>
              </c:pt>
              <c:pt idx="2021">
                <c:v>0.10521999999999998</c:v>
              </c:pt>
              <c:pt idx="2022">
                <c:v>0.10528000000000001</c:v>
              </c:pt>
              <c:pt idx="2023">
                <c:v>0.10532999999999998</c:v>
              </c:pt>
              <c:pt idx="2024">
                <c:v>0.10538</c:v>
              </c:pt>
              <c:pt idx="2025">
                <c:v>0.10543000000000001</c:v>
              </c:pt>
              <c:pt idx="2026">
                <c:v>0.10548</c:v>
              </c:pt>
              <c:pt idx="2027">
                <c:v>0.10553999999999998</c:v>
              </c:pt>
              <c:pt idx="2028">
                <c:v>0.10559000000000002</c:v>
              </c:pt>
              <c:pt idx="2029">
                <c:v>0.10564000000000001</c:v>
              </c:pt>
              <c:pt idx="2030">
                <c:v>0.10569000000000003</c:v>
              </c:pt>
              <c:pt idx="2031">
                <c:v>0.10575000000000001</c:v>
              </c:pt>
              <c:pt idx="2032">
                <c:v>0.10580000000000002</c:v>
              </c:pt>
              <c:pt idx="2033">
                <c:v>0.10585</c:v>
              </c:pt>
              <c:pt idx="2034">
                <c:v>0.10589999999999998</c:v>
              </c:pt>
              <c:pt idx="2035">
                <c:v>0.10595</c:v>
              </c:pt>
              <c:pt idx="2036">
                <c:v>0.10600999999999998</c:v>
              </c:pt>
              <c:pt idx="2037">
                <c:v>0.10606000000000002</c:v>
              </c:pt>
              <c:pt idx="2038">
                <c:v>0.10611000000000001</c:v>
              </c:pt>
              <c:pt idx="2039">
                <c:v>0.10616000000000002</c:v>
              </c:pt>
              <c:pt idx="2040">
                <c:v>0.10621999999999998</c:v>
              </c:pt>
              <c:pt idx="2041">
                <c:v>0.10625999999999998</c:v>
              </c:pt>
              <c:pt idx="2042">
                <c:v>0.10632000000000001</c:v>
              </c:pt>
              <c:pt idx="2043">
                <c:v>0.10637000000000002</c:v>
              </c:pt>
              <c:pt idx="2044">
                <c:v>0.10642000000000001</c:v>
              </c:pt>
              <c:pt idx="2045">
                <c:v>0.10648000000000002</c:v>
              </c:pt>
              <c:pt idx="2046">
                <c:v>0.10652000000000002</c:v>
              </c:pt>
              <c:pt idx="2047">
                <c:v>0.10657999999999998</c:v>
              </c:pt>
              <c:pt idx="2048">
                <c:v>0.10663000000000002</c:v>
              </c:pt>
              <c:pt idx="2049">
                <c:v>0.10668000000000001</c:v>
              </c:pt>
              <c:pt idx="2050">
                <c:v>0.10673000000000003</c:v>
              </c:pt>
              <c:pt idx="2051">
                <c:v>0.10679000000000002</c:v>
              </c:pt>
              <c:pt idx="2052">
                <c:v>0.10684</c:v>
              </c:pt>
              <c:pt idx="2053">
                <c:v>0.10689000000000001</c:v>
              </c:pt>
              <c:pt idx="2054">
                <c:v>0.10693999999999998</c:v>
              </c:pt>
              <c:pt idx="2055">
                <c:v>0.10699000000000002</c:v>
              </c:pt>
              <c:pt idx="2056">
                <c:v>0.10705000000000002</c:v>
              </c:pt>
              <c:pt idx="2057">
                <c:v>0.10710000000000001</c:v>
              </c:pt>
              <c:pt idx="2058">
                <c:v>0.10715000000000001</c:v>
              </c:pt>
              <c:pt idx="2059">
                <c:v>0.10720000000000002</c:v>
              </c:pt>
              <c:pt idx="2060">
                <c:v>0.10725000000000001</c:v>
              </c:pt>
              <c:pt idx="2061">
                <c:v>0.10731</c:v>
              </c:pt>
              <c:pt idx="2062">
                <c:v>0.10736000000000001</c:v>
              </c:pt>
              <c:pt idx="2063">
                <c:v>0.10741000000000002</c:v>
              </c:pt>
              <c:pt idx="2064">
                <c:v>0.10746000000000001</c:v>
              </c:pt>
              <c:pt idx="2065">
                <c:v>0.10752000000000002</c:v>
              </c:pt>
              <c:pt idx="2066">
                <c:v>0.10757000000000001</c:v>
              </c:pt>
              <c:pt idx="2067">
                <c:v>0.10761999999999998</c:v>
              </c:pt>
              <c:pt idx="2068">
                <c:v>0.10767000000000002</c:v>
              </c:pt>
              <c:pt idx="2069">
                <c:v>0.10772000000000002</c:v>
              </c:pt>
              <c:pt idx="2070">
                <c:v>0.10778000000000001</c:v>
              </c:pt>
              <c:pt idx="2071">
                <c:v>0.10783000000000001</c:v>
              </c:pt>
              <c:pt idx="2072">
                <c:v>0.10788</c:v>
              </c:pt>
              <c:pt idx="2073">
                <c:v>0.10793000000000001</c:v>
              </c:pt>
              <c:pt idx="2074">
                <c:v>0.10798000000000002</c:v>
              </c:pt>
              <c:pt idx="2075">
                <c:v>0.10804000000000001</c:v>
              </c:pt>
              <c:pt idx="2076">
                <c:v>0.10809000000000003</c:v>
              </c:pt>
              <c:pt idx="2077">
                <c:v>0.10814000000000001</c:v>
              </c:pt>
              <c:pt idx="2078">
                <c:v>0.10818999999999998</c:v>
              </c:pt>
              <c:pt idx="2079">
                <c:v>0.10825000000000001</c:v>
              </c:pt>
              <c:pt idx="2080">
                <c:v>0.10829999999999999</c:v>
              </c:pt>
              <c:pt idx="2081">
                <c:v>0.10835</c:v>
              </c:pt>
              <c:pt idx="2082">
                <c:v>0.10840000000000001</c:v>
              </c:pt>
              <c:pt idx="2083">
                <c:v>0.10845</c:v>
              </c:pt>
              <c:pt idx="2084">
                <c:v>0.10851000000000001</c:v>
              </c:pt>
              <c:pt idx="2085">
                <c:v>0.10856000000000002</c:v>
              </c:pt>
              <c:pt idx="2086">
                <c:v>0.10861000000000001</c:v>
              </c:pt>
              <c:pt idx="2087">
                <c:v>0.10866000000000003</c:v>
              </c:pt>
              <c:pt idx="2088">
                <c:v>0.10871000000000001</c:v>
              </c:pt>
              <c:pt idx="2089">
                <c:v>0.10877000000000003</c:v>
              </c:pt>
              <c:pt idx="2090">
                <c:v>0.10882000000000001</c:v>
              </c:pt>
              <c:pt idx="2091">
                <c:v>0.10886999999999998</c:v>
              </c:pt>
              <c:pt idx="2092">
                <c:v>0.10892000000000002</c:v>
              </c:pt>
              <c:pt idx="2093">
                <c:v>0.10897999999999998</c:v>
              </c:pt>
              <c:pt idx="2094">
                <c:v>0.10903000000000002</c:v>
              </c:pt>
              <c:pt idx="2095">
                <c:v>0.10908000000000001</c:v>
              </c:pt>
              <c:pt idx="2096">
                <c:v>0.10913000000000002</c:v>
              </c:pt>
              <c:pt idx="2097">
                <c:v>0.10918000000000001</c:v>
              </c:pt>
              <c:pt idx="2098">
                <c:v>0.10924000000000002</c:v>
              </c:pt>
              <c:pt idx="2099">
                <c:v>0.10929000000000003</c:v>
              </c:pt>
              <c:pt idx="2100">
                <c:v>0.10934000000000002</c:v>
              </c:pt>
              <c:pt idx="2101">
                <c:v>0.10939000000000002</c:v>
              </c:pt>
              <c:pt idx="2102">
                <c:v>0.10944000000000001</c:v>
              </c:pt>
              <c:pt idx="2103">
                <c:v>0.10949000000000002</c:v>
              </c:pt>
              <c:pt idx="2104">
                <c:v>0.10954999999999998</c:v>
              </c:pt>
              <c:pt idx="2105">
                <c:v>0.10960000000000002</c:v>
              </c:pt>
              <c:pt idx="2106">
                <c:v>0.10965000000000001</c:v>
              </c:pt>
              <c:pt idx="2107">
                <c:v>0.10970000000000003</c:v>
              </c:pt>
              <c:pt idx="2108">
                <c:v>0.10976000000000002</c:v>
              </c:pt>
              <c:pt idx="2109">
                <c:v>0.10981</c:v>
              </c:pt>
              <c:pt idx="2110">
                <c:v>0.10986000000000001</c:v>
              </c:pt>
              <c:pt idx="2111">
                <c:v>0.10990999999999998</c:v>
              </c:pt>
              <c:pt idx="2112">
                <c:v>0.10996000000000002</c:v>
              </c:pt>
              <c:pt idx="2113">
                <c:v>0.11002000000000002</c:v>
              </c:pt>
              <c:pt idx="2114">
                <c:v>0.11007</c:v>
              </c:pt>
              <c:pt idx="2115">
                <c:v>0.11012000000000001</c:v>
              </c:pt>
              <c:pt idx="2116">
                <c:v>0.11017</c:v>
              </c:pt>
              <c:pt idx="2117">
                <c:v>0.11022000000000001</c:v>
              </c:pt>
              <c:pt idx="2118">
                <c:v>0.11028</c:v>
              </c:pt>
              <c:pt idx="2119">
                <c:v>0.11033</c:v>
              </c:pt>
              <c:pt idx="2120">
                <c:v>0.11038000000000001</c:v>
              </c:pt>
              <c:pt idx="2121">
                <c:v>0.11043</c:v>
              </c:pt>
              <c:pt idx="2122">
                <c:v>0.11047999999999997</c:v>
              </c:pt>
              <c:pt idx="2123">
                <c:v>0.11054</c:v>
              </c:pt>
              <c:pt idx="2124">
                <c:v>0.11058999999999997</c:v>
              </c:pt>
              <c:pt idx="2125">
                <c:v>0.11064</c:v>
              </c:pt>
              <c:pt idx="2126">
                <c:v>0.11069000000000001</c:v>
              </c:pt>
              <c:pt idx="2127">
                <c:v>0.11074000000000002</c:v>
              </c:pt>
              <c:pt idx="2128">
                <c:v>0.1108</c:v>
              </c:pt>
              <c:pt idx="2129">
                <c:v>0.11084999999999999</c:v>
              </c:pt>
              <c:pt idx="2130">
                <c:v>0.1109</c:v>
              </c:pt>
              <c:pt idx="2131">
                <c:v>0.11094999999999997</c:v>
              </c:pt>
              <c:pt idx="2132">
                <c:v>0.11101</c:v>
              </c:pt>
              <c:pt idx="2133">
                <c:v>0.11106000000000002</c:v>
              </c:pt>
              <c:pt idx="2134">
                <c:v>0.11111</c:v>
              </c:pt>
              <c:pt idx="2135">
                <c:v>0.11115999999999997</c:v>
              </c:pt>
              <c:pt idx="2136">
                <c:v>0.11121</c:v>
              </c:pt>
              <c:pt idx="2137">
                <c:v>0.11126999999999998</c:v>
              </c:pt>
              <c:pt idx="2138">
                <c:v>0.11132</c:v>
              </c:pt>
              <c:pt idx="2139">
                <c:v>0.11137</c:v>
              </c:pt>
              <c:pt idx="2140">
                <c:v>0.11142000000000002</c:v>
              </c:pt>
              <c:pt idx="2141">
                <c:v>0.11148</c:v>
              </c:pt>
              <c:pt idx="2142">
                <c:v>0.11151999999999997</c:v>
              </c:pt>
              <c:pt idx="2143">
                <c:v>0.11158</c:v>
              </c:pt>
              <c:pt idx="2144">
                <c:v>0.11162999999999998</c:v>
              </c:pt>
              <c:pt idx="2145">
                <c:v>0.11168</c:v>
              </c:pt>
              <c:pt idx="2146">
                <c:v>0.11174000000000002</c:v>
              </c:pt>
              <c:pt idx="2147">
                <c:v>0.11178</c:v>
              </c:pt>
              <c:pt idx="2148">
                <c:v>0.11183999999999997</c:v>
              </c:pt>
              <c:pt idx="2149">
                <c:v>0.11189</c:v>
              </c:pt>
              <c:pt idx="2150">
                <c:v>0.11194</c:v>
              </c:pt>
              <c:pt idx="2151">
                <c:v>0.11199000000000002</c:v>
              </c:pt>
              <c:pt idx="2152">
                <c:v>0.11205</c:v>
              </c:pt>
              <c:pt idx="2153">
                <c:v>0.11210000000000002</c:v>
              </c:pt>
              <c:pt idx="2154">
                <c:v>0.11215</c:v>
              </c:pt>
              <c:pt idx="2155">
                <c:v>0.11219999999999998</c:v>
              </c:pt>
              <c:pt idx="2156">
                <c:v>0.11225</c:v>
              </c:pt>
              <c:pt idx="2157">
                <c:v>0.11230999999999997</c:v>
              </c:pt>
              <c:pt idx="2158">
                <c:v>0.11236</c:v>
              </c:pt>
              <c:pt idx="2159">
                <c:v>0.11241</c:v>
              </c:pt>
              <c:pt idx="2160">
                <c:v>0.11246</c:v>
              </c:pt>
              <c:pt idx="2161">
                <c:v>0.11251</c:v>
              </c:pt>
              <c:pt idx="2162">
                <c:v>0.11257</c:v>
              </c:pt>
              <c:pt idx="2163">
                <c:v>0.11262000000000001</c:v>
              </c:pt>
              <c:pt idx="2164">
                <c:v>0.11267000000000002</c:v>
              </c:pt>
              <c:pt idx="2165">
                <c:v>0.11272000000000001</c:v>
              </c:pt>
              <c:pt idx="2166">
                <c:v>0.11278000000000002</c:v>
              </c:pt>
              <c:pt idx="2167">
                <c:v>0.11283</c:v>
              </c:pt>
              <c:pt idx="2168">
                <c:v>0.11287999999999997</c:v>
              </c:pt>
              <c:pt idx="2169">
                <c:v>0.11293</c:v>
              </c:pt>
              <c:pt idx="2170">
                <c:v>0.11298</c:v>
              </c:pt>
              <c:pt idx="2171">
                <c:v>0.11304</c:v>
              </c:pt>
              <c:pt idx="2172">
                <c:v>0.11309000000000001</c:v>
              </c:pt>
              <c:pt idx="2173">
                <c:v>0.11314</c:v>
              </c:pt>
              <c:pt idx="2174">
                <c:v>0.11319000000000001</c:v>
              </c:pt>
              <c:pt idx="2175">
                <c:v>0.11323999999999998</c:v>
              </c:pt>
              <c:pt idx="2176">
                <c:v>0.1133</c:v>
              </c:pt>
              <c:pt idx="2177">
                <c:v>0.11335000000000001</c:v>
              </c:pt>
              <c:pt idx="2178">
                <c:v>0.1134</c:v>
              </c:pt>
              <c:pt idx="2179">
                <c:v>0.11345</c:v>
              </c:pt>
              <c:pt idx="2180">
                <c:v>0.1135</c:v>
              </c:pt>
              <c:pt idx="2181">
                <c:v>0.11355999999999997</c:v>
              </c:pt>
              <c:pt idx="2182">
                <c:v>0.11361</c:v>
              </c:pt>
              <c:pt idx="2183">
                <c:v>0.11366000000000001</c:v>
              </c:pt>
              <c:pt idx="2184">
                <c:v>0.11371000000000002</c:v>
              </c:pt>
              <c:pt idx="2185">
                <c:v>0.11377000000000001</c:v>
              </c:pt>
              <c:pt idx="2186">
                <c:v>0.11382</c:v>
              </c:pt>
              <c:pt idx="2187">
                <c:v>0.11387</c:v>
              </c:pt>
              <c:pt idx="2188">
                <c:v>0.11391999999999997</c:v>
              </c:pt>
              <c:pt idx="2189">
                <c:v>0.11397</c:v>
              </c:pt>
              <c:pt idx="2190">
                <c:v>0.11403000000000002</c:v>
              </c:pt>
              <c:pt idx="2191">
                <c:v>0.11408</c:v>
              </c:pt>
              <c:pt idx="2192">
                <c:v>0.11413000000000001</c:v>
              </c:pt>
              <c:pt idx="2193">
                <c:v>0.11418</c:v>
              </c:pt>
              <c:pt idx="2194">
                <c:v>0.11423999999999998</c:v>
              </c:pt>
              <c:pt idx="2195">
                <c:v>0.11429000000000002</c:v>
              </c:pt>
              <c:pt idx="2196">
                <c:v>0.11434</c:v>
              </c:pt>
              <c:pt idx="2197">
                <c:v>0.11439000000000002</c:v>
              </c:pt>
              <c:pt idx="2198">
                <c:v>0.11444</c:v>
              </c:pt>
              <c:pt idx="2199">
                <c:v>0.1145</c:v>
              </c:pt>
              <c:pt idx="2200">
                <c:v>0.11455</c:v>
              </c:pt>
              <c:pt idx="2201">
                <c:v>0.11459999999999998</c:v>
              </c:pt>
              <c:pt idx="2202">
                <c:v>0.11465</c:v>
              </c:pt>
              <c:pt idx="2203">
                <c:v>0.11470000000000001</c:v>
              </c:pt>
              <c:pt idx="2204">
                <c:v>0.11475</c:v>
              </c:pt>
              <c:pt idx="2205">
                <c:v>0.11481</c:v>
              </c:pt>
              <c:pt idx="2206">
                <c:v>0.11486</c:v>
              </c:pt>
              <c:pt idx="2207">
                <c:v>0.11491</c:v>
              </c:pt>
              <c:pt idx="2208">
                <c:v>0.11497</c:v>
              </c:pt>
              <c:pt idx="2209">
                <c:v>0.11502000000000001</c:v>
              </c:pt>
              <c:pt idx="2210">
                <c:v>0.11507000000000002</c:v>
              </c:pt>
              <c:pt idx="2211">
                <c:v>0.11512000000000001</c:v>
              </c:pt>
              <c:pt idx="2212">
                <c:v>0.11516999999999998</c:v>
              </c:pt>
              <c:pt idx="2213">
                <c:v>0.11522000000000002</c:v>
              </c:pt>
              <c:pt idx="2214">
                <c:v>0.11527999999999998</c:v>
              </c:pt>
              <c:pt idx="2215">
                <c:v>0.11533</c:v>
              </c:pt>
              <c:pt idx="2216">
                <c:v>0.11538</c:v>
              </c:pt>
              <c:pt idx="2217">
                <c:v>0.11543</c:v>
              </c:pt>
              <c:pt idx="2218">
                <c:v>0.11548</c:v>
              </c:pt>
              <c:pt idx="2219">
                <c:v>0.11554</c:v>
              </c:pt>
              <c:pt idx="2220">
                <c:v>0.11559000000000001</c:v>
              </c:pt>
              <c:pt idx="2221">
                <c:v>0.11564000000000002</c:v>
              </c:pt>
              <c:pt idx="2222">
                <c:v>0.11569000000000002</c:v>
              </c:pt>
              <c:pt idx="2223">
                <c:v>0.11574000000000001</c:v>
              </c:pt>
              <c:pt idx="2224">
                <c:v>0.1158</c:v>
              </c:pt>
              <c:pt idx="2225">
                <c:v>0.11584999999999997</c:v>
              </c:pt>
              <c:pt idx="2226">
                <c:v>0.1159</c:v>
              </c:pt>
              <c:pt idx="2227">
                <c:v>0.11595</c:v>
              </c:pt>
              <c:pt idx="2228">
                <c:v>0.11601</c:v>
              </c:pt>
              <c:pt idx="2229">
                <c:v>0.11606000000000001</c:v>
              </c:pt>
              <c:pt idx="2230">
                <c:v>0.11611</c:v>
              </c:pt>
              <c:pt idx="2231">
                <c:v>0.11616000000000001</c:v>
              </c:pt>
              <c:pt idx="2232">
                <c:v>0.11620999999999998</c:v>
              </c:pt>
              <c:pt idx="2233">
                <c:v>0.11627000000000001</c:v>
              </c:pt>
              <c:pt idx="2234">
                <c:v>0.11632000000000002</c:v>
              </c:pt>
              <c:pt idx="2235">
                <c:v>0.11637</c:v>
              </c:pt>
              <c:pt idx="2236">
                <c:v>0.11642000000000001</c:v>
              </c:pt>
              <c:pt idx="2237">
                <c:v>0.11647</c:v>
              </c:pt>
              <c:pt idx="2238">
                <c:v>0.11652999999999998</c:v>
              </c:pt>
              <c:pt idx="2239">
                <c:v>0.11658</c:v>
              </c:pt>
              <c:pt idx="2240">
                <c:v>0.11663000000000001</c:v>
              </c:pt>
              <c:pt idx="2241">
                <c:v>0.11668000000000002</c:v>
              </c:pt>
              <c:pt idx="2242">
                <c:v>0.11674000000000001</c:v>
              </c:pt>
              <c:pt idx="2243">
                <c:v>0.11677999999999998</c:v>
              </c:pt>
              <c:pt idx="2244">
                <c:v>0.11684</c:v>
              </c:pt>
              <c:pt idx="2245">
                <c:v>0.11688999999999997</c:v>
              </c:pt>
              <c:pt idx="2246">
                <c:v>0.11694</c:v>
              </c:pt>
              <c:pt idx="2247">
                <c:v>0.11700000000000002</c:v>
              </c:pt>
              <c:pt idx="2248">
                <c:v>0.11705</c:v>
              </c:pt>
              <c:pt idx="2249">
                <c:v>0.11710000000000001</c:v>
              </c:pt>
              <c:pt idx="2250">
                <c:v>0.11715</c:v>
              </c:pt>
              <c:pt idx="2251">
                <c:v>0.11720000000000001</c:v>
              </c:pt>
              <c:pt idx="2252">
                <c:v>0.11724999999999998</c:v>
              </c:pt>
              <c:pt idx="2253">
                <c:v>0.11731</c:v>
              </c:pt>
              <c:pt idx="2254">
                <c:v>0.11736000000000002</c:v>
              </c:pt>
              <c:pt idx="2255">
                <c:v>0.11741</c:v>
              </c:pt>
              <c:pt idx="2256">
                <c:v>0.11745999999999997</c:v>
              </c:pt>
              <c:pt idx="2257">
                <c:v>0.11751</c:v>
              </c:pt>
              <c:pt idx="2258">
                <c:v>0.11756999999999998</c:v>
              </c:pt>
              <c:pt idx="2259">
                <c:v>0.11762000000000002</c:v>
              </c:pt>
              <c:pt idx="2260">
                <c:v>0.11767000000000001</c:v>
              </c:pt>
              <c:pt idx="2261">
                <c:v>0.11772000000000003</c:v>
              </c:pt>
              <c:pt idx="2262">
                <c:v>0.11777000000000001</c:v>
              </c:pt>
              <c:pt idx="2263">
                <c:v>0.11783</c:v>
              </c:pt>
              <c:pt idx="2264">
                <c:v>0.11788</c:v>
              </c:pt>
              <c:pt idx="2265">
                <c:v>0.11792999999999998</c:v>
              </c:pt>
              <c:pt idx="2266">
                <c:v>0.11798</c:v>
              </c:pt>
              <c:pt idx="2267">
                <c:v>0.11803000000000001</c:v>
              </c:pt>
              <c:pt idx="2268">
                <c:v>0.11809000000000001</c:v>
              </c:pt>
              <c:pt idx="2269">
                <c:v>0.11814000000000001</c:v>
              </c:pt>
              <c:pt idx="2270">
                <c:v>0.11819000000000002</c:v>
              </c:pt>
              <c:pt idx="2271">
                <c:v>0.11824000000000001</c:v>
              </c:pt>
              <c:pt idx="2272">
                <c:v>0.1183</c:v>
              </c:pt>
              <c:pt idx="2273">
                <c:v>0.11835</c:v>
              </c:pt>
              <c:pt idx="2274">
                <c:v>0.11840000000000002</c:v>
              </c:pt>
              <c:pt idx="2275">
                <c:v>0.11845</c:v>
              </c:pt>
              <c:pt idx="2276">
                <c:v>0.11849999999999998</c:v>
              </c:pt>
              <c:pt idx="2277">
                <c:v>0.11856000000000001</c:v>
              </c:pt>
              <c:pt idx="2278">
                <c:v>0.11860999999999998</c:v>
              </c:pt>
              <c:pt idx="2279">
                <c:v>0.11866000000000002</c:v>
              </c:pt>
              <c:pt idx="2280">
                <c:v>0.11871000000000001</c:v>
              </c:pt>
              <c:pt idx="2281">
                <c:v>0.11877000000000001</c:v>
              </c:pt>
              <c:pt idx="2282">
                <c:v>0.11882000000000001</c:v>
              </c:pt>
              <c:pt idx="2283">
                <c:v>0.11887</c:v>
              </c:pt>
              <c:pt idx="2284">
                <c:v>0.11892000000000001</c:v>
              </c:pt>
              <c:pt idx="2285">
                <c:v>0.11897000000000002</c:v>
              </c:pt>
              <c:pt idx="2286">
                <c:v>0.11903000000000001</c:v>
              </c:pt>
              <c:pt idx="2287">
                <c:v>0.11908000000000002</c:v>
              </c:pt>
              <c:pt idx="2288">
                <c:v>0.11913000000000001</c:v>
              </c:pt>
              <c:pt idx="2289">
                <c:v>0.11917999999999998</c:v>
              </c:pt>
              <c:pt idx="2290">
                <c:v>0.11923000000000002</c:v>
              </c:pt>
              <c:pt idx="2291">
                <c:v>0.11928999999999998</c:v>
              </c:pt>
              <c:pt idx="2292">
                <c:v>0.11934</c:v>
              </c:pt>
              <c:pt idx="2293">
                <c:v>0.11939000000000001</c:v>
              </c:pt>
              <c:pt idx="2294">
                <c:v>0.11944</c:v>
              </c:pt>
              <c:pt idx="2295">
                <c:v>0.11950000000000001</c:v>
              </c:pt>
              <c:pt idx="2296">
                <c:v>0.11955</c:v>
              </c:pt>
              <c:pt idx="2297">
                <c:v>0.11960000000000001</c:v>
              </c:pt>
              <c:pt idx="2298">
                <c:v>0.11965000000000002</c:v>
              </c:pt>
              <c:pt idx="2299">
                <c:v>0.11970000000000001</c:v>
              </c:pt>
              <c:pt idx="2300">
                <c:v>0.11976000000000003</c:v>
              </c:pt>
              <c:pt idx="2301">
                <c:v>0.11981</c:v>
              </c:pt>
              <c:pt idx="2302">
                <c:v>0.11985999999999997</c:v>
              </c:pt>
              <c:pt idx="2303">
                <c:v>0.11991</c:v>
              </c:pt>
              <c:pt idx="2304">
                <c:v>0.11996000000000001</c:v>
              </c:pt>
              <c:pt idx="2305">
                <c:v>0.12002000000000002</c:v>
              </c:pt>
              <c:pt idx="2306">
                <c:v>0.12007000000000001</c:v>
              </c:pt>
              <c:pt idx="2307">
                <c:v>0.12012000000000002</c:v>
              </c:pt>
              <c:pt idx="2308">
                <c:v>0.12017000000000001</c:v>
              </c:pt>
              <c:pt idx="2309">
                <c:v>0.12023000000000002</c:v>
              </c:pt>
              <c:pt idx="2310">
                <c:v>0.12028000000000001</c:v>
              </c:pt>
              <c:pt idx="2311">
                <c:v>0.12033000000000002</c:v>
              </c:pt>
              <c:pt idx="2312">
                <c:v>0.12038</c:v>
              </c:pt>
              <c:pt idx="2313">
                <c:v>0.12043000000000001</c:v>
              </c:pt>
              <c:pt idx="2314">
                <c:v>0.12048</c:v>
              </c:pt>
              <c:pt idx="2315">
                <c:v>0.12053999999999998</c:v>
              </c:pt>
              <c:pt idx="2316">
                <c:v>0.12059000000000002</c:v>
              </c:pt>
              <c:pt idx="2317">
                <c:v>0.12064000000000001</c:v>
              </c:pt>
              <c:pt idx="2318">
                <c:v>0.12069000000000003</c:v>
              </c:pt>
              <c:pt idx="2319">
                <c:v>0.12074000000000001</c:v>
              </c:pt>
              <c:pt idx="2320">
                <c:v>0.1208</c:v>
              </c:pt>
              <c:pt idx="2321">
                <c:v>0.12085</c:v>
              </c:pt>
              <c:pt idx="2322">
                <c:v>0.12089999999999998</c:v>
              </c:pt>
              <c:pt idx="2323">
                <c:v>0.12095</c:v>
              </c:pt>
              <c:pt idx="2324">
                <c:v>0.12100000000000001</c:v>
              </c:pt>
              <c:pt idx="2325">
                <c:v>0.12106000000000001</c:v>
              </c:pt>
              <c:pt idx="2326">
                <c:v>0.12111000000000001</c:v>
              </c:pt>
              <c:pt idx="2327">
                <c:v>0.12116000000000002</c:v>
              </c:pt>
              <c:pt idx="2328">
                <c:v>0.12121000000000001</c:v>
              </c:pt>
              <c:pt idx="2329">
                <c:v>0.12127000000000002</c:v>
              </c:pt>
              <c:pt idx="2330">
                <c:v>0.12132000000000001</c:v>
              </c:pt>
              <c:pt idx="2331">
                <c:v>0.12137000000000002</c:v>
              </c:pt>
              <c:pt idx="2332">
                <c:v>0.12142000000000001</c:v>
              </c:pt>
              <c:pt idx="2333">
                <c:v>0.12146999999999998</c:v>
              </c:pt>
              <c:pt idx="2334">
                <c:v>0.12153000000000001</c:v>
              </c:pt>
              <c:pt idx="2335">
                <c:v>0.12157999999999998</c:v>
              </c:pt>
              <c:pt idx="2336">
                <c:v>0.12163000000000002</c:v>
              </c:pt>
              <c:pt idx="2337">
                <c:v>0.12168000000000001</c:v>
              </c:pt>
              <c:pt idx="2338">
                <c:v>0.12173000000000002</c:v>
              </c:pt>
              <c:pt idx="2339">
                <c:v>0.12179000000000002</c:v>
              </c:pt>
              <c:pt idx="2340">
                <c:v>0.12184</c:v>
              </c:pt>
              <c:pt idx="2341">
                <c:v>0.12189000000000001</c:v>
              </c:pt>
              <c:pt idx="2342">
                <c:v>0.12194000000000002</c:v>
              </c:pt>
              <c:pt idx="2343">
                <c:v>0.12200000000000001</c:v>
              </c:pt>
              <c:pt idx="2344">
                <c:v>0.12205000000000002</c:v>
              </c:pt>
              <c:pt idx="2345">
                <c:v>0.12210000000000001</c:v>
              </c:pt>
              <c:pt idx="2346">
                <c:v>0.12214999999999998</c:v>
              </c:pt>
              <c:pt idx="2347">
                <c:v>0.12220000000000002</c:v>
              </c:pt>
              <c:pt idx="2348">
                <c:v>0.12225999999999998</c:v>
              </c:pt>
              <c:pt idx="2349">
                <c:v>0.12231</c:v>
              </c:pt>
              <c:pt idx="2350">
                <c:v>0.12236000000000001</c:v>
              </c:pt>
              <c:pt idx="2351">
                <c:v>0.12241</c:v>
              </c:pt>
              <c:pt idx="2352">
                <c:v>0.12246000000000001</c:v>
              </c:pt>
              <c:pt idx="2353">
                <c:v>0.12250999999999998</c:v>
              </c:pt>
              <c:pt idx="2354">
                <c:v>0.12257000000000001</c:v>
              </c:pt>
              <c:pt idx="2355">
                <c:v>0.12262000000000003</c:v>
              </c:pt>
              <c:pt idx="2356">
                <c:v>0.12267000000000002</c:v>
              </c:pt>
              <c:pt idx="2357">
                <c:v>0.12273000000000003</c:v>
              </c:pt>
              <c:pt idx="2358">
                <c:v>0.12277000000000002</c:v>
              </c:pt>
              <c:pt idx="2359">
                <c:v>0.12282999999999998</c:v>
              </c:pt>
              <c:pt idx="2360">
                <c:v>0.12288</c:v>
              </c:pt>
              <c:pt idx="2361">
                <c:v>0.12293000000000001</c:v>
              </c:pt>
              <c:pt idx="2362">
                <c:v>0.12298000000000002</c:v>
              </c:pt>
              <c:pt idx="2363">
                <c:v>0.12303000000000001</c:v>
              </c:pt>
              <c:pt idx="2364">
                <c:v>0.12309000000000002</c:v>
              </c:pt>
              <c:pt idx="2365">
                <c:v>0.12314000000000001</c:v>
              </c:pt>
              <c:pt idx="2366">
                <c:v>0.12318999999999998</c:v>
              </c:pt>
              <c:pt idx="2367">
                <c:v>0.12324000000000002</c:v>
              </c:pt>
              <c:pt idx="2368">
                <c:v>0.12330000000000002</c:v>
              </c:pt>
              <c:pt idx="2369">
                <c:v>0.12335</c:v>
              </c:pt>
              <c:pt idx="2370">
                <c:v>0.12340000000000001</c:v>
              </c:pt>
              <c:pt idx="2371">
                <c:v>0.12345</c:v>
              </c:pt>
              <c:pt idx="2372">
                <c:v>0.12350000000000001</c:v>
              </c:pt>
              <c:pt idx="2373">
                <c:v>0.12356000000000002</c:v>
              </c:pt>
              <c:pt idx="2374">
                <c:v>0.12361000000000001</c:v>
              </c:pt>
              <c:pt idx="2375">
                <c:v>0.12366000000000003</c:v>
              </c:pt>
              <c:pt idx="2376">
                <c:v>0.12371000000000001</c:v>
              </c:pt>
              <c:pt idx="2377">
                <c:v>0.12376000000000002</c:v>
              </c:pt>
              <c:pt idx="2378">
                <c:v>0.12382000000000001</c:v>
              </c:pt>
              <c:pt idx="2379">
                <c:v>0.12386999999999998</c:v>
              </c:pt>
              <c:pt idx="2380">
                <c:v>0.12392000000000002</c:v>
              </c:pt>
              <c:pt idx="2381">
                <c:v>0.12397000000000001</c:v>
              </c:pt>
              <c:pt idx="2382">
                <c:v>0.12403000000000002</c:v>
              </c:pt>
              <c:pt idx="2383">
                <c:v>0.12408000000000001</c:v>
              </c:pt>
              <c:pt idx="2384">
                <c:v>0.12413000000000002</c:v>
              </c:pt>
              <c:pt idx="2385">
                <c:v>0.12418000000000001</c:v>
              </c:pt>
              <c:pt idx="2386">
                <c:v>0.12422999999999999</c:v>
              </c:pt>
              <c:pt idx="2387">
                <c:v>0.12429000000000003</c:v>
              </c:pt>
              <c:pt idx="2388">
                <c:v>0.12434000000000002</c:v>
              </c:pt>
              <c:pt idx="2389">
                <c:v>0.12439000000000001</c:v>
              </c:pt>
              <c:pt idx="2390">
                <c:v>0.12444000000000001</c:v>
              </c:pt>
              <c:pt idx="2391">
                <c:v>0.12449000000000002</c:v>
              </c:pt>
              <c:pt idx="2392">
                <c:v>0.12454999999999998</c:v>
              </c:pt>
              <c:pt idx="2393">
                <c:v>0.12460000000000002</c:v>
              </c:pt>
              <c:pt idx="2394">
                <c:v>0.12465000000000001</c:v>
              </c:pt>
              <c:pt idx="2395">
                <c:v>0.12470000000000003</c:v>
              </c:pt>
              <c:pt idx="2396">
                <c:v>0.12476000000000002</c:v>
              </c:pt>
              <c:pt idx="2397">
                <c:v>0.12481</c:v>
              </c:pt>
              <c:pt idx="2398">
                <c:v>0.12486000000000001</c:v>
              </c:pt>
              <c:pt idx="2399">
                <c:v>0.12490999999999998</c:v>
              </c:pt>
              <c:pt idx="2400">
                <c:v>0.12496000000000002</c:v>
              </c:pt>
              <c:pt idx="2401">
                <c:v>0.12501999999999999</c:v>
              </c:pt>
              <c:pt idx="2402">
                <c:v>0.12506999999999999</c:v>
              </c:pt>
              <c:pt idx="2403">
                <c:v>0.12511999999999998</c:v>
              </c:pt>
              <c:pt idx="2404">
                <c:v>0.12516999999999998</c:v>
              </c:pt>
              <c:pt idx="2405">
                <c:v>0.12522</c:v>
              </c:pt>
              <c:pt idx="2406">
                <c:v>0.12528</c:v>
              </c:pt>
              <c:pt idx="2407">
                <c:v>0.12533</c:v>
              </c:pt>
              <c:pt idx="2408">
                <c:v>0.12537999999999996</c:v>
              </c:pt>
              <c:pt idx="2409">
                <c:v>0.12543000000000001</c:v>
              </c:pt>
              <c:pt idx="2410">
                <c:v>0.12548999999999999</c:v>
              </c:pt>
              <c:pt idx="2411">
                <c:v>0.12554000000000001</c:v>
              </c:pt>
              <c:pt idx="2412">
                <c:v>0.12559000000000001</c:v>
              </c:pt>
              <c:pt idx="2413">
                <c:v>0.12564</c:v>
              </c:pt>
              <c:pt idx="2414">
                <c:v>0.12569</c:v>
              </c:pt>
              <c:pt idx="2415">
                <c:v>0.12573999999999999</c:v>
              </c:pt>
              <c:pt idx="2416">
                <c:v>0.1258</c:v>
              </c:pt>
              <c:pt idx="2417">
                <c:v>0.12584999999999999</c:v>
              </c:pt>
              <c:pt idx="2418">
                <c:v>0.12590000000000001</c:v>
              </c:pt>
              <c:pt idx="2419">
                <c:v>0.12595999999999999</c:v>
              </c:pt>
              <c:pt idx="2420">
                <c:v>0.126</c:v>
              </c:pt>
              <c:pt idx="2421">
                <c:v>0.12606000000000001</c:v>
              </c:pt>
              <c:pt idx="2422">
                <c:v>0.12611</c:v>
              </c:pt>
              <c:pt idx="2423">
                <c:v>0.12615999999999997</c:v>
              </c:pt>
              <c:pt idx="2424">
                <c:v>0.12620999999999999</c:v>
              </c:pt>
              <c:pt idx="2425">
                <c:v>0.12626999999999999</c:v>
              </c:pt>
              <c:pt idx="2426">
                <c:v>0.12631999999999999</c:v>
              </c:pt>
              <c:pt idx="2427">
                <c:v>0.12636999999999998</c:v>
              </c:pt>
              <c:pt idx="2428">
                <c:v>0.12642</c:v>
              </c:pt>
              <c:pt idx="2429">
                <c:v>0.12647</c:v>
              </c:pt>
              <c:pt idx="2430">
                <c:v>0.12653</c:v>
              </c:pt>
              <c:pt idx="2431">
                <c:v>0.12658</c:v>
              </c:pt>
              <c:pt idx="2432">
                <c:v>0.12662999999999996</c:v>
              </c:pt>
              <c:pt idx="2433">
                <c:v>0.12667999999999996</c:v>
              </c:pt>
              <c:pt idx="2434">
                <c:v>0.12673000000000001</c:v>
              </c:pt>
              <c:pt idx="2435">
                <c:v>0.12679000000000001</c:v>
              </c:pt>
              <c:pt idx="2436">
                <c:v>0.12684000000000001</c:v>
              </c:pt>
              <c:pt idx="2437">
                <c:v>0.12689</c:v>
              </c:pt>
              <c:pt idx="2438">
                <c:v>0.12694000000000003</c:v>
              </c:pt>
              <c:pt idx="2439">
                <c:v>0.12698999999999999</c:v>
              </c:pt>
              <c:pt idx="2440">
                <c:v>0.12705</c:v>
              </c:pt>
              <c:pt idx="2441">
                <c:v>0.12709999999999999</c:v>
              </c:pt>
              <c:pt idx="2442">
                <c:v>0.12714999999999999</c:v>
              </c:pt>
              <c:pt idx="2443">
                <c:v>0.12720000000000001</c:v>
              </c:pt>
              <c:pt idx="2444">
                <c:v>0.12726000000000001</c:v>
              </c:pt>
              <c:pt idx="2445">
                <c:v>0.1273</c:v>
              </c:pt>
              <c:pt idx="2446">
                <c:v>0.12736</c:v>
              </c:pt>
              <c:pt idx="2447">
                <c:v>0.12741000000000002</c:v>
              </c:pt>
              <c:pt idx="2448">
                <c:v>0.12745999999999999</c:v>
              </c:pt>
              <c:pt idx="2449">
                <c:v>0.12751999999999999</c:v>
              </c:pt>
              <c:pt idx="2450">
                <c:v>0.12756999999999999</c:v>
              </c:pt>
              <c:pt idx="2451">
                <c:v>0.12761999999999998</c:v>
              </c:pt>
              <c:pt idx="2452">
                <c:v>0.12766999999999998</c:v>
              </c:pt>
              <c:pt idx="2453">
                <c:v>0.12773000000000001</c:v>
              </c:pt>
              <c:pt idx="2454">
                <c:v>0.12778</c:v>
              </c:pt>
              <c:pt idx="2455">
                <c:v>0.12783</c:v>
              </c:pt>
              <c:pt idx="2456">
                <c:v>0.12787999999999997</c:v>
              </c:pt>
              <c:pt idx="2457">
                <c:v>0.12792999999999999</c:v>
              </c:pt>
              <c:pt idx="2458">
                <c:v>0.12798999999999999</c:v>
              </c:pt>
              <c:pt idx="2459">
                <c:v>0.12803</c:v>
              </c:pt>
              <c:pt idx="2460">
                <c:v>0.12809000000000001</c:v>
              </c:pt>
              <c:pt idx="2461">
                <c:v>0.12814</c:v>
              </c:pt>
              <c:pt idx="2462">
                <c:v>0.12819</c:v>
              </c:pt>
              <c:pt idx="2463">
                <c:v>0.12823999999999999</c:v>
              </c:pt>
              <c:pt idx="2464">
                <c:v>0.1283</c:v>
              </c:pt>
              <c:pt idx="2465">
                <c:v>0.12834999999999999</c:v>
              </c:pt>
              <c:pt idx="2466">
                <c:v>0.12839999999999999</c:v>
              </c:pt>
              <c:pt idx="2467">
                <c:v>0.12845000000000001</c:v>
              </c:pt>
              <c:pt idx="2468">
                <c:v>0.1285</c:v>
              </c:pt>
              <c:pt idx="2469">
                <c:v>0.12856000000000001</c:v>
              </c:pt>
              <c:pt idx="2470">
                <c:v>0.12861</c:v>
              </c:pt>
              <c:pt idx="2471">
                <c:v>0.12866</c:v>
              </c:pt>
              <c:pt idx="2472">
                <c:v>0.12872</c:v>
              </c:pt>
              <c:pt idx="2473">
                <c:v>0.12876000000000001</c:v>
              </c:pt>
              <c:pt idx="2474">
                <c:v>0.12881999999999999</c:v>
              </c:pt>
              <c:pt idx="2475">
                <c:v>0.12886999999999998</c:v>
              </c:pt>
              <c:pt idx="2476">
                <c:v>0.12892000000000001</c:v>
              </c:pt>
              <c:pt idx="2477">
                <c:v>0.12897</c:v>
              </c:pt>
              <c:pt idx="2478">
                <c:v>0.12902</c:v>
              </c:pt>
              <c:pt idx="2479">
                <c:v>0.12908</c:v>
              </c:pt>
              <c:pt idx="2480">
                <c:v>0.12912999999999997</c:v>
              </c:pt>
              <c:pt idx="2481">
                <c:v>0.12917999999999996</c:v>
              </c:pt>
              <c:pt idx="2482">
                <c:v>0.12923000000000001</c:v>
              </c:pt>
              <c:pt idx="2483">
                <c:v>0.12928999999999999</c:v>
              </c:pt>
              <c:pt idx="2484">
                <c:v>0.12934000000000001</c:v>
              </c:pt>
              <c:pt idx="2485">
                <c:v>0.12939000000000001</c:v>
              </c:pt>
              <c:pt idx="2486">
                <c:v>0.12944000000000003</c:v>
              </c:pt>
              <c:pt idx="2487">
                <c:v>0.12948999999999999</c:v>
              </c:pt>
              <c:pt idx="2488">
                <c:v>0.12955</c:v>
              </c:pt>
              <c:pt idx="2489">
                <c:v>0.12959999999999999</c:v>
              </c:pt>
              <c:pt idx="2490">
                <c:v>0.12964999999999999</c:v>
              </c:pt>
              <c:pt idx="2491">
                <c:v>0.12970000000000001</c:v>
              </c:pt>
              <c:pt idx="2492">
                <c:v>0.12975</c:v>
              </c:pt>
              <c:pt idx="2493">
                <c:v>0.12981000000000001</c:v>
              </c:pt>
              <c:pt idx="2494">
                <c:v>0.12986</c:v>
              </c:pt>
              <c:pt idx="2495">
                <c:v>0.12991000000000003</c:v>
              </c:pt>
              <c:pt idx="2496">
                <c:v>0.12995999999999999</c:v>
              </c:pt>
              <c:pt idx="2497">
                <c:v>0.13002</c:v>
              </c:pt>
              <c:pt idx="2498">
                <c:v>0.13006999999999999</c:v>
              </c:pt>
              <c:pt idx="2499">
                <c:v>0.13011999999999999</c:v>
              </c:pt>
              <c:pt idx="2500">
                <c:v>0.13016999999999998</c:v>
              </c:pt>
              <c:pt idx="2501">
                <c:v>0.13022</c:v>
              </c:pt>
              <c:pt idx="2502">
                <c:v>0.13028000000000001</c:v>
              </c:pt>
              <c:pt idx="2503">
                <c:v>0.13033</c:v>
              </c:pt>
              <c:pt idx="2504">
                <c:v>0.13038</c:v>
              </c:pt>
              <c:pt idx="2505">
                <c:v>0.13042999999999999</c:v>
              </c:pt>
              <c:pt idx="2506">
                <c:v>0.13048000000000001</c:v>
              </c:pt>
              <c:pt idx="2507">
                <c:v>0.13053999999999999</c:v>
              </c:pt>
              <c:pt idx="2508">
                <c:v>0.13059000000000001</c:v>
              </c:pt>
              <c:pt idx="2509">
                <c:v>0.13064000000000001</c:v>
              </c:pt>
              <c:pt idx="2510">
                <c:v>0.13069</c:v>
              </c:pt>
              <c:pt idx="2511">
                <c:v>0.13075000000000001</c:v>
              </c:pt>
              <c:pt idx="2512">
                <c:v>0.1308</c:v>
              </c:pt>
              <c:pt idx="2513">
                <c:v>0.13084999999999999</c:v>
              </c:pt>
              <c:pt idx="2514">
                <c:v>0.13089999999999999</c:v>
              </c:pt>
              <c:pt idx="2515">
                <c:v>0.13095000000000001</c:v>
              </c:pt>
              <c:pt idx="2516">
                <c:v>0.13100999999999999</c:v>
              </c:pt>
              <c:pt idx="2517">
                <c:v>0.13106000000000001</c:v>
              </c:pt>
              <c:pt idx="2518">
                <c:v>0.13111</c:v>
              </c:pt>
              <c:pt idx="2519">
                <c:v>0.13116</c:v>
              </c:pt>
              <c:pt idx="2520">
                <c:v>0.13120999999999999</c:v>
              </c:pt>
              <c:pt idx="2521">
                <c:v>0.13125999999999999</c:v>
              </c:pt>
              <c:pt idx="2522">
                <c:v>0.13131999999999999</c:v>
              </c:pt>
              <c:pt idx="2523">
                <c:v>0.13136999999999999</c:v>
              </c:pt>
              <c:pt idx="2524">
                <c:v>0.13142000000000001</c:v>
              </c:pt>
              <c:pt idx="2525">
                <c:v>0.13148000000000001</c:v>
              </c:pt>
              <c:pt idx="2526">
                <c:v>0.13153000000000001</c:v>
              </c:pt>
              <c:pt idx="2527">
                <c:v>0.13158</c:v>
              </c:pt>
              <c:pt idx="2528">
                <c:v>0.13163</c:v>
              </c:pt>
              <c:pt idx="2529">
                <c:v>0.13167999999999996</c:v>
              </c:pt>
              <c:pt idx="2530">
                <c:v>0.13173000000000001</c:v>
              </c:pt>
              <c:pt idx="2531">
                <c:v>0.13178999999999999</c:v>
              </c:pt>
              <c:pt idx="2532">
                <c:v>0.13184000000000001</c:v>
              </c:pt>
              <c:pt idx="2533">
                <c:v>0.13189000000000001</c:v>
              </c:pt>
              <c:pt idx="2534">
                <c:v>0.13194000000000003</c:v>
              </c:pt>
              <c:pt idx="2535">
                <c:v>0.13199000000000002</c:v>
              </c:pt>
              <c:pt idx="2536">
                <c:v>0.13205</c:v>
              </c:pt>
              <c:pt idx="2537">
                <c:v>0.1321</c:v>
              </c:pt>
              <c:pt idx="2538">
                <c:v>0.13214999999999999</c:v>
              </c:pt>
              <c:pt idx="2539">
                <c:v>0.13220000000000001</c:v>
              </c:pt>
              <c:pt idx="2540">
                <c:v>0.13225999999999999</c:v>
              </c:pt>
              <c:pt idx="2541">
                <c:v>0.13231000000000001</c:v>
              </c:pt>
              <c:pt idx="2542">
                <c:v>0.13236000000000001</c:v>
              </c:pt>
              <c:pt idx="2543">
                <c:v>0.13241000000000003</c:v>
              </c:pt>
              <c:pt idx="2544">
                <c:v>0.13245999999999999</c:v>
              </c:pt>
              <c:pt idx="2545">
                <c:v>0.13252</c:v>
              </c:pt>
              <c:pt idx="2546">
                <c:v>0.13256999999999999</c:v>
              </c:pt>
              <c:pt idx="2547">
                <c:v>0.13261999999999999</c:v>
              </c:pt>
              <c:pt idx="2548">
                <c:v>0.13266999999999998</c:v>
              </c:pt>
              <c:pt idx="2549">
                <c:v>0.13272</c:v>
              </c:pt>
              <c:pt idx="2550">
                <c:v>0.13278000000000001</c:v>
              </c:pt>
              <c:pt idx="2551">
                <c:v>0.13283</c:v>
              </c:pt>
              <c:pt idx="2552">
                <c:v>0.13288</c:v>
              </c:pt>
              <c:pt idx="2553">
                <c:v>0.13292999999999999</c:v>
              </c:pt>
              <c:pt idx="2554">
                <c:v>0.13297999999999999</c:v>
              </c:pt>
              <c:pt idx="2555">
                <c:v>0.13303999999999999</c:v>
              </c:pt>
              <c:pt idx="2556">
                <c:v>0.13309000000000001</c:v>
              </c:pt>
              <c:pt idx="2557">
                <c:v>0.13314000000000001</c:v>
              </c:pt>
              <c:pt idx="2558">
                <c:v>0.13319</c:v>
              </c:pt>
              <c:pt idx="2559">
                <c:v>0.13325000000000001</c:v>
              </c:pt>
              <c:pt idx="2560">
                <c:v>0.13328999999999999</c:v>
              </c:pt>
              <c:pt idx="2561">
                <c:v>0.13335</c:v>
              </c:pt>
              <c:pt idx="2562">
                <c:v>0.13339999999999999</c:v>
              </c:pt>
              <c:pt idx="2563">
                <c:v>0.13345000000000001</c:v>
              </c:pt>
              <c:pt idx="2564">
                <c:v>0.13350999999999999</c:v>
              </c:pt>
              <c:pt idx="2565">
                <c:v>0.13356000000000001</c:v>
              </c:pt>
              <c:pt idx="2566">
                <c:v>0.13361000000000001</c:v>
              </c:pt>
              <c:pt idx="2567">
                <c:v>0.13366</c:v>
              </c:pt>
              <c:pt idx="2568">
                <c:v>0.13371000000000002</c:v>
              </c:pt>
              <c:pt idx="2569">
                <c:v>0.13375999999999999</c:v>
              </c:pt>
              <c:pt idx="2570">
                <c:v>0.13381999999999999</c:v>
              </c:pt>
              <c:pt idx="2571">
                <c:v>0.13386999999999999</c:v>
              </c:pt>
              <c:pt idx="2572">
                <c:v>0.13392000000000001</c:v>
              </c:pt>
              <c:pt idx="2573">
                <c:v>0.13397999999999999</c:v>
              </c:pt>
              <c:pt idx="2574">
                <c:v>0.13402</c:v>
              </c:pt>
              <c:pt idx="2575">
                <c:v>0.13408</c:v>
              </c:pt>
              <c:pt idx="2576">
                <c:v>0.13413</c:v>
              </c:pt>
              <c:pt idx="2577">
                <c:v>0.13417999999999997</c:v>
              </c:pt>
              <c:pt idx="2578">
                <c:v>0.13422999999999999</c:v>
              </c:pt>
              <c:pt idx="2579">
                <c:v>0.13428000000000001</c:v>
              </c:pt>
              <c:pt idx="2580">
                <c:v>0.13433999999999999</c:v>
              </c:pt>
              <c:pt idx="2581">
                <c:v>0.13439000000000001</c:v>
              </c:pt>
              <c:pt idx="2582">
                <c:v>0.13444000000000003</c:v>
              </c:pt>
              <c:pt idx="2583">
                <c:v>0.13449000000000003</c:v>
              </c:pt>
              <c:pt idx="2584">
                <c:v>0.13455</c:v>
              </c:pt>
              <c:pt idx="2585">
                <c:v>0.1346</c:v>
              </c:pt>
              <c:pt idx="2586">
                <c:v>0.13464999999999999</c:v>
              </c:pt>
              <c:pt idx="2587">
                <c:v>0.13469999999999999</c:v>
              </c:pt>
              <c:pt idx="2588">
                <c:v>0.13475000000000001</c:v>
              </c:pt>
              <c:pt idx="2589">
                <c:v>0.13481000000000001</c:v>
              </c:pt>
              <c:pt idx="2590">
                <c:v>0.13486000000000001</c:v>
              </c:pt>
              <c:pt idx="2591">
                <c:v>0.13491000000000003</c:v>
              </c:pt>
              <c:pt idx="2592">
                <c:v>0.13496000000000002</c:v>
              </c:pt>
              <c:pt idx="2593">
                <c:v>0.13500999999999999</c:v>
              </c:pt>
              <c:pt idx="2594">
                <c:v>0.13507</c:v>
              </c:pt>
              <c:pt idx="2595">
                <c:v>0.13511999999999999</c:v>
              </c:pt>
              <c:pt idx="2596">
                <c:v>0.13516999999999998</c:v>
              </c:pt>
              <c:pt idx="2597">
                <c:v>0.13522000000000001</c:v>
              </c:pt>
              <c:pt idx="2598">
                <c:v>0.13528000000000001</c:v>
              </c:pt>
              <c:pt idx="2599">
                <c:v>0.13533000000000001</c:v>
              </c:pt>
              <c:pt idx="2600">
                <c:v>0.13538</c:v>
              </c:pt>
              <c:pt idx="2601">
                <c:v>0.13542999999999999</c:v>
              </c:pt>
              <c:pt idx="2602">
                <c:v>0.13547999999999999</c:v>
              </c:pt>
              <c:pt idx="2603">
                <c:v>0.13553999999999999</c:v>
              </c:pt>
              <c:pt idx="2604">
                <c:v>0.13558999999999999</c:v>
              </c:pt>
              <c:pt idx="2605">
                <c:v>0.13564000000000001</c:v>
              </c:pt>
              <c:pt idx="2606">
                <c:v>0.13569000000000001</c:v>
              </c:pt>
              <c:pt idx="2607">
                <c:v>0.13574000000000003</c:v>
              </c:pt>
              <c:pt idx="2608">
                <c:v>0.1358</c:v>
              </c:pt>
              <c:pt idx="2609">
                <c:v>0.13585</c:v>
              </c:pt>
              <c:pt idx="2610">
                <c:v>0.13589999999999999</c:v>
              </c:pt>
              <c:pt idx="2611">
                <c:v>0.13595000000000002</c:v>
              </c:pt>
              <c:pt idx="2612">
                <c:v>0.13600999999999999</c:v>
              </c:pt>
              <c:pt idx="2613">
                <c:v>0.13605999999999999</c:v>
              </c:pt>
              <c:pt idx="2614">
                <c:v>0.13611000000000001</c:v>
              </c:pt>
              <c:pt idx="2615">
                <c:v>0.13616</c:v>
              </c:pt>
              <c:pt idx="2616">
                <c:v>0.13621000000000003</c:v>
              </c:pt>
              <c:pt idx="2617">
                <c:v>0.13625999999999999</c:v>
              </c:pt>
              <c:pt idx="2618">
                <c:v>0.13632</c:v>
              </c:pt>
              <c:pt idx="2619">
                <c:v>0.13636999999999999</c:v>
              </c:pt>
              <c:pt idx="2620">
                <c:v>0.13642000000000001</c:v>
              </c:pt>
              <c:pt idx="2621">
                <c:v>0.13647999999999999</c:v>
              </c:pt>
              <c:pt idx="2622">
                <c:v>0.13653000000000001</c:v>
              </c:pt>
              <c:pt idx="2623">
                <c:v>0.13658000000000001</c:v>
              </c:pt>
              <c:pt idx="2624">
                <c:v>0.13663</c:v>
              </c:pt>
              <c:pt idx="2625">
                <c:v>0.13668</c:v>
              </c:pt>
              <c:pt idx="2626">
                <c:v>0.13674000000000003</c:v>
              </c:pt>
              <c:pt idx="2627">
                <c:v>0.13678999999999999</c:v>
              </c:pt>
              <c:pt idx="2628">
                <c:v>0.13683999999999999</c:v>
              </c:pt>
              <c:pt idx="2629">
                <c:v>0.13689000000000001</c:v>
              </c:pt>
              <c:pt idx="2630">
                <c:v>0.13694000000000003</c:v>
              </c:pt>
              <c:pt idx="2631">
                <c:v>0.13699000000000003</c:v>
              </c:pt>
              <c:pt idx="2632">
                <c:v>0.13705000000000001</c:v>
              </c:pt>
              <c:pt idx="2633">
                <c:v>0.1371</c:v>
              </c:pt>
              <c:pt idx="2634">
                <c:v>0.13714999999999999</c:v>
              </c:pt>
              <c:pt idx="2635">
                <c:v>0.13719999999999999</c:v>
              </c:pt>
              <c:pt idx="2636">
                <c:v>0.13725999999999999</c:v>
              </c:pt>
              <c:pt idx="2637">
                <c:v>0.13730999999999999</c:v>
              </c:pt>
              <c:pt idx="2638">
                <c:v>0.13736000000000001</c:v>
              </c:pt>
              <c:pt idx="2639">
                <c:v>0.13741000000000003</c:v>
              </c:pt>
              <c:pt idx="2640">
                <c:v>0.13746000000000003</c:v>
              </c:pt>
              <c:pt idx="2641">
                <c:v>0.13752</c:v>
              </c:pt>
              <c:pt idx="2642">
                <c:v>0.13757</c:v>
              </c:pt>
              <c:pt idx="2643">
                <c:v>0.13761999999999999</c:v>
              </c:pt>
              <c:pt idx="2644">
                <c:v>0.13766999999999999</c:v>
              </c:pt>
              <c:pt idx="2645">
                <c:v>0.13772000000000001</c:v>
              </c:pt>
              <c:pt idx="2646">
                <c:v>0.13778000000000001</c:v>
              </c:pt>
              <c:pt idx="2647">
                <c:v>0.13783000000000001</c:v>
              </c:pt>
              <c:pt idx="2648">
                <c:v>0.13788</c:v>
              </c:pt>
              <c:pt idx="2649">
                <c:v>0.13793000000000002</c:v>
              </c:pt>
              <c:pt idx="2650">
                <c:v>0.13797999999999999</c:v>
              </c:pt>
              <c:pt idx="2651">
                <c:v>0.13804000000000002</c:v>
              </c:pt>
              <c:pt idx="2652">
                <c:v>0.13808999999999999</c:v>
              </c:pt>
              <c:pt idx="2653">
                <c:v>0.13814000000000001</c:v>
              </c:pt>
              <c:pt idx="2654">
                <c:v>0.13819000000000001</c:v>
              </c:pt>
              <c:pt idx="2655">
                <c:v>0.13825000000000001</c:v>
              </c:pt>
              <c:pt idx="2656">
                <c:v>0.13830000000000001</c:v>
              </c:pt>
              <c:pt idx="2657">
                <c:v>0.13835</c:v>
              </c:pt>
              <c:pt idx="2658">
                <c:v>0.13840000000000002</c:v>
              </c:pt>
              <c:pt idx="2659">
                <c:v>0.13845000000000002</c:v>
              </c:pt>
              <c:pt idx="2660">
                <c:v>0.13850999999999999</c:v>
              </c:pt>
              <c:pt idx="2661">
                <c:v>0.13855999999999999</c:v>
              </c:pt>
              <c:pt idx="2662">
                <c:v>0.13861000000000001</c:v>
              </c:pt>
              <c:pt idx="2663">
                <c:v>0.13866000000000001</c:v>
              </c:pt>
              <c:pt idx="2664">
                <c:v>0.13871000000000003</c:v>
              </c:pt>
              <c:pt idx="2665">
                <c:v>0.13877</c:v>
              </c:pt>
              <c:pt idx="2666">
                <c:v>0.13882</c:v>
              </c:pt>
              <c:pt idx="2667">
                <c:v>0.13886999999999999</c:v>
              </c:pt>
              <c:pt idx="2668">
                <c:v>0.13892000000000002</c:v>
              </c:pt>
              <c:pt idx="2669">
                <c:v>0.13897999999999999</c:v>
              </c:pt>
              <c:pt idx="2670">
                <c:v>0.13902</c:v>
              </c:pt>
              <c:pt idx="2671">
                <c:v>0.13908000000000001</c:v>
              </c:pt>
              <c:pt idx="2672">
                <c:v>0.13913</c:v>
              </c:pt>
              <c:pt idx="2673">
                <c:v>0.13918</c:v>
              </c:pt>
              <c:pt idx="2674">
                <c:v>0.13924000000000003</c:v>
              </c:pt>
              <c:pt idx="2675">
                <c:v>0.13927999999999999</c:v>
              </c:pt>
              <c:pt idx="2676">
                <c:v>0.13933999999999999</c:v>
              </c:pt>
              <c:pt idx="2677">
                <c:v>0.13938999999999999</c:v>
              </c:pt>
              <c:pt idx="2678">
                <c:v>0.13944000000000004</c:v>
              </c:pt>
              <c:pt idx="2679">
                <c:v>0.13950000000000001</c:v>
              </c:pt>
              <c:pt idx="2680">
                <c:v>0.13954000000000003</c:v>
              </c:pt>
              <c:pt idx="2681">
                <c:v>0.1396</c:v>
              </c:pt>
              <c:pt idx="2682">
                <c:v>0.13965</c:v>
              </c:pt>
              <c:pt idx="2683">
                <c:v>0.13969999999999999</c:v>
              </c:pt>
              <c:pt idx="2684">
                <c:v>0.13975000000000001</c:v>
              </c:pt>
              <c:pt idx="2685">
                <c:v>0.13980999999999999</c:v>
              </c:pt>
              <c:pt idx="2686">
                <c:v>0.13986000000000001</c:v>
              </c:pt>
              <c:pt idx="2687">
                <c:v>0.13991000000000003</c:v>
              </c:pt>
              <c:pt idx="2688">
                <c:v>0.13996000000000003</c:v>
              </c:pt>
              <c:pt idx="2689">
                <c:v>0.14001000000000002</c:v>
              </c:pt>
              <c:pt idx="2690">
                <c:v>0.14007</c:v>
              </c:pt>
              <c:pt idx="2691">
                <c:v>0.14011999999999999</c:v>
              </c:pt>
              <c:pt idx="2692">
                <c:v>0.14016999999999999</c:v>
              </c:pt>
              <c:pt idx="2693">
                <c:v>0.14022000000000001</c:v>
              </c:pt>
              <c:pt idx="2694">
                <c:v>0.14027999999999999</c:v>
              </c:pt>
              <c:pt idx="2695">
                <c:v>0.14033000000000001</c:v>
              </c:pt>
              <c:pt idx="2696">
                <c:v>0.14038</c:v>
              </c:pt>
              <c:pt idx="2697">
                <c:v>0.14044000000000004</c:v>
              </c:pt>
              <c:pt idx="2698">
                <c:v>0.14047999999999999</c:v>
              </c:pt>
              <c:pt idx="2699">
                <c:v>0.14054000000000003</c:v>
              </c:pt>
              <c:pt idx="2700">
                <c:v>0.14058999999999999</c:v>
              </c:pt>
              <c:pt idx="2701">
                <c:v>0.14063999999999999</c:v>
              </c:pt>
              <c:pt idx="2702">
                <c:v>0.14069000000000001</c:v>
              </c:pt>
              <c:pt idx="2703">
                <c:v>0.14074000000000003</c:v>
              </c:pt>
              <c:pt idx="2704">
                <c:v>0.14080000000000001</c:v>
              </c:pt>
              <c:pt idx="2705">
                <c:v>0.14085</c:v>
              </c:pt>
              <c:pt idx="2706">
                <c:v>0.14090000000000003</c:v>
              </c:pt>
              <c:pt idx="2707">
                <c:v>0.14095000000000002</c:v>
              </c:pt>
              <c:pt idx="2708">
                <c:v>0.14101000000000002</c:v>
              </c:pt>
              <c:pt idx="2709">
                <c:v>0.14105999999999999</c:v>
              </c:pt>
              <c:pt idx="2710">
                <c:v>0.14111000000000001</c:v>
              </c:pt>
              <c:pt idx="2711">
                <c:v>0.14116000000000001</c:v>
              </c:pt>
              <c:pt idx="2712">
                <c:v>0.14121000000000003</c:v>
              </c:pt>
              <c:pt idx="2713">
                <c:v>0.14127000000000001</c:v>
              </c:pt>
              <c:pt idx="2714">
                <c:v>0.14132</c:v>
              </c:pt>
              <c:pt idx="2715">
                <c:v>0.14137</c:v>
              </c:pt>
              <c:pt idx="2716">
                <c:v>0.14142000000000002</c:v>
              </c:pt>
              <c:pt idx="2717">
                <c:v>0.14147000000000001</c:v>
              </c:pt>
              <c:pt idx="2718">
                <c:v>0.14152999999999999</c:v>
              </c:pt>
              <c:pt idx="2719">
                <c:v>0.14158000000000001</c:v>
              </c:pt>
              <c:pt idx="2720">
                <c:v>0.14163000000000001</c:v>
              </c:pt>
              <c:pt idx="2721">
                <c:v>0.14168</c:v>
              </c:pt>
              <c:pt idx="2722">
                <c:v>0.14174000000000003</c:v>
              </c:pt>
              <c:pt idx="2723">
                <c:v>0.14179000000000003</c:v>
              </c:pt>
              <c:pt idx="2724">
                <c:v>0.14183999999999999</c:v>
              </c:pt>
              <c:pt idx="2725">
                <c:v>0.14188999999999999</c:v>
              </c:pt>
              <c:pt idx="2726">
                <c:v>0.14194000000000004</c:v>
              </c:pt>
              <c:pt idx="2727">
                <c:v>0.14200000000000002</c:v>
              </c:pt>
              <c:pt idx="2728">
                <c:v>0.14205000000000001</c:v>
              </c:pt>
              <c:pt idx="2729">
                <c:v>0.1421</c:v>
              </c:pt>
              <c:pt idx="2730">
                <c:v>0.14215</c:v>
              </c:pt>
              <c:pt idx="2731">
                <c:v>0.14219999999999999</c:v>
              </c:pt>
              <c:pt idx="2732">
                <c:v>0.14225000000000002</c:v>
              </c:pt>
              <c:pt idx="2733">
                <c:v>0.14230999999999999</c:v>
              </c:pt>
              <c:pt idx="2734">
                <c:v>0.14235999999999999</c:v>
              </c:pt>
              <c:pt idx="2735">
                <c:v>0.14241000000000004</c:v>
              </c:pt>
              <c:pt idx="2736">
                <c:v>0.14247000000000001</c:v>
              </c:pt>
              <c:pt idx="2737">
                <c:v>0.14252000000000001</c:v>
              </c:pt>
              <c:pt idx="2738">
                <c:v>0.14257</c:v>
              </c:pt>
              <c:pt idx="2739">
                <c:v>0.14262</c:v>
              </c:pt>
              <c:pt idx="2740">
                <c:v>0.14266999999999999</c:v>
              </c:pt>
              <c:pt idx="2741">
                <c:v>0.14272000000000001</c:v>
              </c:pt>
              <c:pt idx="2742">
                <c:v>0.14277999999999999</c:v>
              </c:pt>
              <c:pt idx="2743">
                <c:v>0.14283000000000001</c:v>
              </c:pt>
              <c:pt idx="2744">
                <c:v>0.14288000000000001</c:v>
              </c:pt>
              <c:pt idx="2745">
                <c:v>0.14293000000000003</c:v>
              </c:pt>
              <c:pt idx="2746">
                <c:v>0.14298000000000002</c:v>
              </c:pt>
              <c:pt idx="2747">
                <c:v>0.14304000000000003</c:v>
              </c:pt>
              <c:pt idx="2748">
                <c:v>0.14308999999999999</c:v>
              </c:pt>
              <c:pt idx="2749">
                <c:v>0.14313999999999999</c:v>
              </c:pt>
              <c:pt idx="2750">
                <c:v>0.14319000000000001</c:v>
              </c:pt>
              <c:pt idx="2751">
                <c:v>0.14325000000000002</c:v>
              </c:pt>
              <c:pt idx="2752">
                <c:v>0.14330000000000001</c:v>
              </c:pt>
              <c:pt idx="2753">
                <c:v>0.14335000000000001</c:v>
              </c:pt>
              <c:pt idx="2754">
                <c:v>0.14340000000000003</c:v>
              </c:pt>
              <c:pt idx="2755">
                <c:v>0.14345000000000002</c:v>
              </c:pt>
              <c:pt idx="2756">
                <c:v>0.14350000000000002</c:v>
              </c:pt>
              <c:pt idx="2757">
                <c:v>0.14355999999999999</c:v>
              </c:pt>
              <c:pt idx="2758">
                <c:v>0.14360999999999999</c:v>
              </c:pt>
              <c:pt idx="2759">
                <c:v>0.14366000000000001</c:v>
              </c:pt>
              <c:pt idx="2760">
                <c:v>0.14371000000000003</c:v>
              </c:pt>
              <c:pt idx="2761">
                <c:v>0.14377000000000001</c:v>
              </c:pt>
              <c:pt idx="2762">
                <c:v>0.14382</c:v>
              </c:pt>
              <c:pt idx="2763">
                <c:v>0.14387</c:v>
              </c:pt>
              <c:pt idx="2764">
                <c:v>0.14392000000000002</c:v>
              </c:pt>
              <c:pt idx="2765">
                <c:v>0.14397000000000001</c:v>
              </c:pt>
              <c:pt idx="2766">
                <c:v>0.14402999999999999</c:v>
              </c:pt>
              <c:pt idx="2767">
                <c:v>0.14408000000000001</c:v>
              </c:pt>
              <c:pt idx="2768">
                <c:v>0.14413000000000001</c:v>
              </c:pt>
              <c:pt idx="2769">
                <c:v>0.14418</c:v>
              </c:pt>
              <c:pt idx="2770">
                <c:v>0.14423000000000002</c:v>
              </c:pt>
              <c:pt idx="2771">
                <c:v>0.14429000000000003</c:v>
              </c:pt>
              <c:pt idx="2772">
                <c:v>0.14434000000000002</c:v>
              </c:pt>
              <c:pt idx="2773">
                <c:v>0.14438999999999999</c:v>
              </c:pt>
              <c:pt idx="2774">
                <c:v>0.14444000000000004</c:v>
              </c:pt>
              <c:pt idx="2775">
                <c:v>0.14450000000000002</c:v>
              </c:pt>
              <c:pt idx="2776">
                <c:v>0.14455000000000001</c:v>
              </c:pt>
              <c:pt idx="2777">
                <c:v>0.14460000000000001</c:v>
              </c:pt>
              <c:pt idx="2778">
                <c:v>0.14465</c:v>
              </c:pt>
              <c:pt idx="2779">
                <c:v>0.14470000000000002</c:v>
              </c:pt>
              <c:pt idx="2780">
                <c:v>0.14475000000000002</c:v>
              </c:pt>
              <c:pt idx="2781">
                <c:v>0.14480000000000001</c:v>
              </c:pt>
              <c:pt idx="2782">
                <c:v>0.14485999999999999</c:v>
              </c:pt>
              <c:pt idx="2783">
                <c:v>0.14491000000000004</c:v>
              </c:pt>
              <c:pt idx="2784">
                <c:v>0.14497000000000002</c:v>
              </c:pt>
              <c:pt idx="2785">
                <c:v>0.14501000000000003</c:v>
              </c:pt>
              <c:pt idx="2786">
                <c:v>0.14507</c:v>
              </c:pt>
              <c:pt idx="2787">
                <c:v>0.14512</c:v>
              </c:pt>
              <c:pt idx="2788">
                <c:v>0.14516999999999999</c:v>
              </c:pt>
              <c:pt idx="2789">
                <c:v>0.14522000000000002</c:v>
              </c:pt>
              <c:pt idx="2790">
                <c:v>0.14527999999999999</c:v>
              </c:pt>
              <c:pt idx="2791">
                <c:v>0.14532999999999999</c:v>
              </c:pt>
              <c:pt idx="2792">
                <c:v>0.14538000000000001</c:v>
              </c:pt>
              <c:pt idx="2793">
                <c:v>0.14543000000000003</c:v>
              </c:pt>
              <c:pt idx="2794">
                <c:v>0.14548000000000003</c:v>
              </c:pt>
              <c:pt idx="2795">
                <c:v>0.14552999999999999</c:v>
              </c:pt>
              <c:pt idx="2796">
                <c:v>0.14559000000000002</c:v>
              </c:pt>
              <c:pt idx="2797">
                <c:v>0.14563999999999999</c:v>
              </c:pt>
              <c:pt idx="2798">
                <c:v>0.14568999999999999</c:v>
              </c:pt>
              <c:pt idx="2799">
                <c:v>0.14574000000000004</c:v>
              </c:pt>
              <c:pt idx="2800">
                <c:v>0.14580000000000001</c:v>
              </c:pt>
              <c:pt idx="2801">
                <c:v>0.14585000000000001</c:v>
              </c:pt>
              <c:pt idx="2802">
                <c:v>0.14590000000000003</c:v>
              </c:pt>
              <c:pt idx="2803">
                <c:v>0.14595000000000002</c:v>
              </c:pt>
              <c:pt idx="2804">
                <c:v>0.14600000000000002</c:v>
              </c:pt>
              <c:pt idx="2805">
                <c:v>0.14606000000000002</c:v>
              </c:pt>
              <c:pt idx="2806">
                <c:v>0.14610999999999999</c:v>
              </c:pt>
              <c:pt idx="2807">
                <c:v>0.14616000000000001</c:v>
              </c:pt>
              <c:pt idx="2808">
                <c:v>0.14621000000000003</c:v>
              </c:pt>
              <c:pt idx="2809">
                <c:v>0.14627000000000001</c:v>
              </c:pt>
              <c:pt idx="2810">
                <c:v>0.14632000000000001</c:v>
              </c:pt>
              <c:pt idx="2811">
                <c:v>0.14637</c:v>
              </c:pt>
              <c:pt idx="2812">
                <c:v>0.14642000000000002</c:v>
              </c:pt>
              <c:pt idx="2813">
                <c:v>0.14647000000000002</c:v>
              </c:pt>
              <c:pt idx="2814">
                <c:v>0.14652999999999999</c:v>
              </c:pt>
              <c:pt idx="2815">
                <c:v>0.14657999999999999</c:v>
              </c:pt>
              <c:pt idx="2816">
                <c:v>0.14663000000000001</c:v>
              </c:pt>
              <c:pt idx="2817">
                <c:v>0.14668</c:v>
              </c:pt>
              <c:pt idx="2818">
                <c:v>0.14673000000000003</c:v>
              </c:pt>
              <c:pt idx="2819">
                <c:v>0.14679000000000003</c:v>
              </c:pt>
              <c:pt idx="2820">
                <c:v>0.14684000000000003</c:v>
              </c:pt>
              <c:pt idx="2821">
                <c:v>0.14688999999999999</c:v>
              </c:pt>
              <c:pt idx="2822">
                <c:v>0.14694000000000002</c:v>
              </c:pt>
              <c:pt idx="2823">
                <c:v>0.14700000000000002</c:v>
              </c:pt>
              <c:pt idx="2824">
                <c:v>0.14705000000000001</c:v>
              </c:pt>
              <c:pt idx="2825">
                <c:v>0.14710000000000001</c:v>
              </c:pt>
              <c:pt idx="2826">
                <c:v>0.14715</c:v>
              </c:pt>
              <c:pt idx="2827">
                <c:v>0.14720000000000003</c:v>
              </c:pt>
              <c:pt idx="2828">
                <c:v>0.14726000000000003</c:v>
              </c:pt>
              <c:pt idx="2829">
                <c:v>0.14731000000000002</c:v>
              </c:pt>
              <c:pt idx="2830">
                <c:v>0.14735999999999999</c:v>
              </c:pt>
              <c:pt idx="2831">
                <c:v>0.14741000000000004</c:v>
              </c:pt>
              <c:pt idx="2832">
                <c:v>0.14746000000000004</c:v>
              </c:pt>
              <c:pt idx="2833">
                <c:v>0.14752000000000001</c:v>
              </c:pt>
              <c:pt idx="2834">
                <c:v>0.14757000000000001</c:v>
              </c:pt>
              <c:pt idx="2835">
                <c:v>0.14762</c:v>
              </c:pt>
              <c:pt idx="2836">
                <c:v>0.14767</c:v>
              </c:pt>
              <c:pt idx="2837">
                <c:v>0.14773000000000003</c:v>
              </c:pt>
              <c:pt idx="2838">
                <c:v>0.14777999999999999</c:v>
              </c:pt>
              <c:pt idx="2839">
                <c:v>0.14782999999999999</c:v>
              </c:pt>
              <c:pt idx="2840">
                <c:v>0.14788000000000001</c:v>
              </c:pt>
              <c:pt idx="2841">
                <c:v>0.14793000000000003</c:v>
              </c:pt>
              <c:pt idx="2842">
                <c:v>0.14798000000000003</c:v>
              </c:pt>
              <c:pt idx="2843">
                <c:v>0.14804000000000003</c:v>
              </c:pt>
              <c:pt idx="2844">
                <c:v>0.14809000000000003</c:v>
              </c:pt>
              <c:pt idx="2845">
                <c:v>0.14813999999999999</c:v>
              </c:pt>
              <c:pt idx="2846">
                <c:v>0.14818999999999999</c:v>
              </c:pt>
              <c:pt idx="2847">
                <c:v>0.14824000000000004</c:v>
              </c:pt>
              <c:pt idx="2848">
                <c:v>0.14830000000000002</c:v>
              </c:pt>
              <c:pt idx="2849">
                <c:v>0.14835000000000001</c:v>
              </c:pt>
              <c:pt idx="2850">
                <c:v>0.14840000000000003</c:v>
              </c:pt>
              <c:pt idx="2851">
                <c:v>0.14845000000000003</c:v>
              </c:pt>
              <c:pt idx="2852">
                <c:v>0.14850000000000002</c:v>
              </c:pt>
              <c:pt idx="2853">
                <c:v>0.14856000000000003</c:v>
              </c:pt>
              <c:pt idx="2854">
                <c:v>0.14860999999999999</c:v>
              </c:pt>
              <c:pt idx="2855">
                <c:v>0.14865999999999999</c:v>
              </c:pt>
              <c:pt idx="2856">
                <c:v>0.14871000000000004</c:v>
              </c:pt>
              <c:pt idx="2857">
                <c:v>0.14877000000000001</c:v>
              </c:pt>
              <c:pt idx="2858">
                <c:v>0.14882000000000001</c:v>
              </c:pt>
              <c:pt idx="2859">
                <c:v>0.14887</c:v>
              </c:pt>
              <c:pt idx="2860">
                <c:v>0.14892000000000002</c:v>
              </c:pt>
              <c:pt idx="2861">
                <c:v>0.14897000000000002</c:v>
              </c:pt>
              <c:pt idx="2862">
                <c:v>0.14903000000000002</c:v>
              </c:pt>
              <c:pt idx="2863">
                <c:v>0.14907999999999999</c:v>
              </c:pt>
              <c:pt idx="2864">
                <c:v>0.14913000000000001</c:v>
              </c:pt>
              <c:pt idx="2865">
                <c:v>0.14918000000000001</c:v>
              </c:pt>
              <c:pt idx="2866">
                <c:v>0.14923000000000003</c:v>
              </c:pt>
              <c:pt idx="2867">
                <c:v>0.14929000000000003</c:v>
              </c:pt>
              <c:pt idx="2868">
                <c:v>0.14934000000000003</c:v>
              </c:pt>
              <c:pt idx="2869">
                <c:v>0.14939000000000002</c:v>
              </c:pt>
              <c:pt idx="2870">
                <c:v>0.14944000000000002</c:v>
              </c:pt>
              <c:pt idx="2871">
                <c:v>0.14950000000000002</c:v>
              </c:pt>
              <c:pt idx="2872">
                <c:v>0.14955000000000002</c:v>
              </c:pt>
              <c:pt idx="2873">
                <c:v>0.14960000000000001</c:v>
              </c:pt>
              <c:pt idx="2874">
                <c:v>0.14965000000000001</c:v>
              </c:pt>
              <c:pt idx="2875">
                <c:v>0.14970000000000003</c:v>
              </c:pt>
              <c:pt idx="2876">
                <c:v>0.14976000000000003</c:v>
              </c:pt>
              <c:pt idx="2877">
                <c:v>0.14981000000000003</c:v>
              </c:pt>
              <c:pt idx="2878">
                <c:v>0.14985999999999999</c:v>
              </c:pt>
              <c:pt idx="2879">
                <c:v>0.14991000000000002</c:v>
              </c:pt>
              <c:pt idx="2880">
                <c:v>0.14996000000000004</c:v>
              </c:pt>
              <c:pt idx="2881">
                <c:v>0.15002000000000001</c:v>
              </c:pt>
              <c:pt idx="2882">
                <c:v>0.15007000000000001</c:v>
              </c:pt>
              <c:pt idx="2883">
                <c:v>0.15012</c:v>
              </c:pt>
              <c:pt idx="2884">
                <c:v>0.15017</c:v>
              </c:pt>
              <c:pt idx="2885">
                <c:v>0.15023000000000003</c:v>
              </c:pt>
              <c:pt idx="2886">
                <c:v>0.15027000000000001</c:v>
              </c:pt>
              <c:pt idx="2887">
                <c:v>0.15032999999999999</c:v>
              </c:pt>
              <c:pt idx="2888">
                <c:v>0.15038000000000001</c:v>
              </c:pt>
              <c:pt idx="2889">
                <c:v>0.15043000000000004</c:v>
              </c:pt>
              <c:pt idx="2890">
                <c:v>0.15049000000000004</c:v>
              </c:pt>
              <c:pt idx="2891">
                <c:v>0.15053000000000002</c:v>
              </c:pt>
              <c:pt idx="2892">
                <c:v>0.15059000000000003</c:v>
              </c:pt>
              <c:pt idx="2893">
                <c:v>0.15064000000000002</c:v>
              </c:pt>
              <c:pt idx="2894">
                <c:v>0.15068999999999999</c:v>
              </c:pt>
              <c:pt idx="2895">
                <c:v>0.15074000000000004</c:v>
              </c:pt>
              <c:pt idx="2896">
                <c:v>0.15080000000000002</c:v>
              </c:pt>
              <c:pt idx="2897">
                <c:v>0.15085000000000001</c:v>
              </c:pt>
              <c:pt idx="2898">
                <c:v>0.15090000000000003</c:v>
              </c:pt>
              <c:pt idx="2899">
                <c:v>0.15095000000000003</c:v>
              </c:pt>
              <c:pt idx="2900">
                <c:v>0.15100000000000002</c:v>
              </c:pt>
              <c:pt idx="2901">
                <c:v>0.15106000000000003</c:v>
              </c:pt>
              <c:pt idx="2902">
                <c:v>0.15110999999999999</c:v>
              </c:pt>
              <c:pt idx="2903">
                <c:v>0.15115999999999999</c:v>
              </c:pt>
              <c:pt idx="2904">
                <c:v>0.15121000000000004</c:v>
              </c:pt>
              <c:pt idx="2905">
                <c:v>0.15126000000000003</c:v>
              </c:pt>
              <c:pt idx="2906">
                <c:v>0.15132000000000001</c:v>
              </c:pt>
              <c:pt idx="2907">
                <c:v>0.15137</c:v>
              </c:pt>
              <c:pt idx="2908">
                <c:v>0.15142000000000003</c:v>
              </c:pt>
              <c:pt idx="2909">
                <c:v>0.15147000000000002</c:v>
              </c:pt>
              <c:pt idx="2910">
                <c:v>0.15153000000000003</c:v>
              </c:pt>
              <c:pt idx="2911">
                <c:v>0.15157999999999999</c:v>
              </c:pt>
              <c:pt idx="2912">
                <c:v>0.15162999999999999</c:v>
              </c:pt>
              <c:pt idx="2913">
                <c:v>0.15168000000000001</c:v>
              </c:pt>
              <c:pt idx="2914">
                <c:v>0.15173000000000003</c:v>
              </c:pt>
              <c:pt idx="2915">
                <c:v>0.15179000000000004</c:v>
              </c:pt>
              <c:pt idx="2916">
                <c:v>0.15184000000000003</c:v>
              </c:pt>
              <c:pt idx="2917">
                <c:v>0.15189000000000002</c:v>
              </c:pt>
              <c:pt idx="2918">
                <c:v>0.15194000000000002</c:v>
              </c:pt>
              <c:pt idx="2919">
                <c:v>0.15199000000000001</c:v>
              </c:pt>
              <c:pt idx="2920">
                <c:v>0.15205000000000002</c:v>
              </c:pt>
              <c:pt idx="2921">
                <c:v>0.15210000000000001</c:v>
              </c:pt>
              <c:pt idx="2922">
                <c:v>0.15215000000000001</c:v>
              </c:pt>
              <c:pt idx="2923">
                <c:v>0.15220000000000003</c:v>
              </c:pt>
              <c:pt idx="2924">
                <c:v>0.15226000000000003</c:v>
              </c:pt>
              <c:pt idx="2925">
                <c:v>0.15231000000000003</c:v>
              </c:pt>
              <c:pt idx="2926">
                <c:v>0.15236000000000002</c:v>
              </c:pt>
              <c:pt idx="2927">
                <c:v>0.15241000000000002</c:v>
              </c:pt>
              <c:pt idx="2928">
                <c:v>0.15246000000000004</c:v>
              </c:pt>
              <c:pt idx="2929">
                <c:v>0.15252000000000002</c:v>
              </c:pt>
              <c:pt idx="2930">
                <c:v>0.15257000000000001</c:v>
              </c:pt>
              <c:pt idx="2931">
                <c:v>0.15262000000000001</c:v>
              </c:pt>
              <c:pt idx="2932">
                <c:v>0.15267</c:v>
              </c:pt>
              <c:pt idx="2933">
                <c:v>0.15272000000000002</c:v>
              </c:pt>
              <c:pt idx="2934">
                <c:v>0.15278000000000003</c:v>
              </c:pt>
              <c:pt idx="2935">
                <c:v>0.15282999999999999</c:v>
              </c:pt>
              <c:pt idx="2936">
                <c:v>0.15287999999999999</c:v>
              </c:pt>
              <c:pt idx="2937">
                <c:v>0.15293000000000004</c:v>
              </c:pt>
              <c:pt idx="2938">
                <c:v>0.15299000000000001</c:v>
              </c:pt>
              <c:pt idx="2939">
                <c:v>0.15304000000000004</c:v>
              </c:pt>
              <c:pt idx="2940">
                <c:v>0.15309000000000003</c:v>
              </c:pt>
              <c:pt idx="2941">
                <c:v>0.15314000000000003</c:v>
              </c:pt>
              <c:pt idx="2942">
                <c:v>0.15318999999999999</c:v>
              </c:pt>
              <c:pt idx="2943">
                <c:v>0.15325000000000003</c:v>
              </c:pt>
              <c:pt idx="2944">
                <c:v>0.15330000000000002</c:v>
              </c:pt>
              <c:pt idx="2945">
                <c:v>0.15335000000000001</c:v>
              </c:pt>
              <c:pt idx="2946">
                <c:v>0.15340000000000004</c:v>
              </c:pt>
              <c:pt idx="2947">
                <c:v>0.15345000000000003</c:v>
              </c:pt>
              <c:pt idx="2948">
                <c:v>0.15350000000000003</c:v>
              </c:pt>
              <c:pt idx="2949">
                <c:v>0.15356000000000003</c:v>
              </c:pt>
              <c:pt idx="2950">
                <c:v>0.15361000000000002</c:v>
              </c:pt>
              <c:pt idx="2951">
                <c:v>0.15365999999999999</c:v>
              </c:pt>
              <c:pt idx="2952">
                <c:v>0.15371000000000004</c:v>
              </c:pt>
              <c:pt idx="2953">
                <c:v>0.15377000000000002</c:v>
              </c:pt>
              <c:pt idx="2954">
                <c:v>0.15382000000000001</c:v>
              </c:pt>
              <c:pt idx="2955">
                <c:v>0.15387000000000001</c:v>
              </c:pt>
              <c:pt idx="2956">
                <c:v>0.15392000000000003</c:v>
              </c:pt>
              <c:pt idx="2957">
                <c:v>0.15397000000000002</c:v>
              </c:pt>
              <c:pt idx="2958">
                <c:v>0.15403000000000003</c:v>
              </c:pt>
              <c:pt idx="2959">
                <c:v>0.15407999999999999</c:v>
              </c:pt>
              <c:pt idx="2960">
                <c:v>0.15412999999999999</c:v>
              </c:pt>
              <c:pt idx="2961">
                <c:v>0.15418000000000001</c:v>
              </c:pt>
              <c:pt idx="2962">
                <c:v>0.15424000000000002</c:v>
              </c:pt>
              <c:pt idx="2963">
                <c:v>0.15429000000000004</c:v>
              </c:pt>
              <c:pt idx="2964">
                <c:v>0.15434000000000003</c:v>
              </c:pt>
              <c:pt idx="2965">
                <c:v>0.15439000000000003</c:v>
              </c:pt>
              <c:pt idx="2966">
                <c:v>0.15444000000000002</c:v>
              </c:pt>
              <c:pt idx="2967">
                <c:v>0.15449000000000002</c:v>
              </c:pt>
              <c:pt idx="2968">
                <c:v>0.15455000000000002</c:v>
              </c:pt>
              <c:pt idx="2969">
                <c:v>0.15460000000000002</c:v>
              </c:pt>
              <c:pt idx="2970">
                <c:v>0.15465000000000001</c:v>
              </c:pt>
              <c:pt idx="2971">
                <c:v>0.15470000000000003</c:v>
              </c:pt>
              <c:pt idx="2972">
                <c:v>0.15476000000000004</c:v>
              </c:pt>
              <c:pt idx="2973">
                <c:v>0.15481000000000003</c:v>
              </c:pt>
              <c:pt idx="2974">
                <c:v>0.15486000000000003</c:v>
              </c:pt>
              <c:pt idx="2975">
                <c:v>0.15491000000000002</c:v>
              </c:pt>
              <c:pt idx="2976">
                <c:v>0.15496000000000001</c:v>
              </c:pt>
              <c:pt idx="2977">
                <c:v>0.15502000000000002</c:v>
              </c:pt>
              <c:pt idx="2978">
                <c:v>0.15507000000000001</c:v>
              </c:pt>
              <c:pt idx="2979">
                <c:v>0.15512000000000001</c:v>
              </c:pt>
              <c:pt idx="2980">
                <c:v>0.15517</c:v>
              </c:pt>
              <c:pt idx="2981">
                <c:v>0.15522000000000002</c:v>
              </c:pt>
              <c:pt idx="2982">
                <c:v>0.15528000000000003</c:v>
              </c:pt>
              <c:pt idx="2983">
                <c:v>0.15533000000000002</c:v>
              </c:pt>
              <c:pt idx="2984">
                <c:v>0.15537999999999999</c:v>
              </c:pt>
              <c:pt idx="2985">
                <c:v>0.15543000000000004</c:v>
              </c:pt>
              <c:pt idx="2986">
                <c:v>0.15549000000000002</c:v>
              </c:pt>
              <c:pt idx="2987">
                <c:v>0.15554000000000004</c:v>
              </c:pt>
              <c:pt idx="2988">
                <c:v>0.15559000000000003</c:v>
              </c:pt>
              <c:pt idx="2989">
                <c:v>0.15564000000000003</c:v>
              </c:pt>
              <c:pt idx="2990">
                <c:v>0.15569000000000002</c:v>
              </c:pt>
              <c:pt idx="2991">
                <c:v>0.15575000000000003</c:v>
              </c:pt>
              <c:pt idx="2992">
                <c:v>0.15580000000000002</c:v>
              </c:pt>
              <c:pt idx="2993">
                <c:v>0.15585000000000002</c:v>
              </c:pt>
              <c:pt idx="2994">
                <c:v>0.15590000000000004</c:v>
              </c:pt>
              <c:pt idx="2995">
                <c:v>0.15595000000000003</c:v>
              </c:pt>
              <c:pt idx="2996">
                <c:v>0.15600000000000003</c:v>
              </c:pt>
              <c:pt idx="2997">
                <c:v>0.15606000000000003</c:v>
              </c:pt>
              <c:pt idx="2998">
                <c:v>0.15611000000000003</c:v>
              </c:pt>
              <c:pt idx="2999">
                <c:v>0.15615999999999999</c:v>
              </c:pt>
              <c:pt idx="3000">
                <c:v>0.15622000000000003</c:v>
              </c:pt>
              <c:pt idx="3001">
                <c:v>0.15626000000000004</c:v>
              </c:pt>
              <c:pt idx="3002">
                <c:v>0.15632000000000001</c:v>
              </c:pt>
              <c:pt idx="3003">
                <c:v>0.15637000000000001</c:v>
              </c:pt>
              <c:pt idx="3004">
                <c:v>0.15642000000000003</c:v>
              </c:pt>
              <c:pt idx="3005">
                <c:v>0.15647000000000003</c:v>
              </c:pt>
              <c:pt idx="3006">
                <c:v>0.15652000000000002</c:v>
              </c:pt>
              <c:pt idx="3007">
                <c:v>0.15658000000000002</c:v>
              </c:pt>
              <c:pt idx="3008">
                <c:v>0.15662999999999999</c:v>
              </c:pt>
              <c:pt idx="3009">
                <c:v>0.15668000000000001</c:v>
              </c:pt>
              <c:pt idx="3010">
                <c:v>0.15673000000000004</c:v>
              </c:pt>
              <c:pt idx="3011">
                <c:v>0.15679000000000004</c:v>
              </c:pt>
              <c:pt idx="3012">
                <c:v>0.15684000000000003</c:v>
              </c:pt>
              <c:pt idx="3013">
                <c:v>0.15689000000000003</c:v>
              </c:pt>
              <c:pt idx="3014">
                <c:v>0.15694000000000005</c:v>
              </c:pt>
              <c:pt idx="3015">
                <c:v>0.15699000000000002</c:v>
              </c:pt>
              <c:pt idx="3016">
                <c:v>0.15705000000000002</c:v>
              </c:pt>
              <c:pt idx="3017">
                <c:v>0.15710000000000002</c:v>
              </c:pt>
              <c:pt idx="3018">
                <c:v>0.15715000000000001</c:v>
              </c:pt>
              <c:pt idx="3019">
                <c:v>0.15720000000000003</c:v>
              </c:pt>
              <c:pt idx="3020">
                <c:v>0.15725000000000003</c:v>
              </c:pt>
              <c:pt idx="3021">
                <c:v>0.15731000000000003</c:v>
              </c:pt>
              <c:pt idx="3022">
                <c:v>0.15736000000000003</c:v>
              </c:pt>
              <c:pt idx="3023">
                <c:v>0.15741000000000002</c:v>
              </c:pt>
              <c:pt idx="3024">
                <c:v>0.15746000000000002</c:v>
              </c:pt>
              <c:pt idx="3025">
                <c:v>0.15752000000000002</c:v>
              </c:pt>
              <c:pt idx="3026">
                <c:v>0.15757000000000002</c:v>
              </c:pt>
              <c:pt idx="3027">
                <c:v>0.15762000000000001</c:v>
              </c:pt>
              <c:pt idx="3028">
                <c:v>0.15767</c:v>
              </c:pt>
              <c:pt idx="3029">
                <c:v>0.15772000000000003</c:v>
              </c:pt>
              <c:pt idx="3030">
                <c:v>0.15778000000000003</c:v>
              </c:pt>
              <c:pt idx="3031">
                <c:v>0.15783000000000003</c:v>
              </c:pt>
              <c:pt idx="3032">
                <c:v>0.15787999999999999</c:v>
              </c:pt>
              <c:pt idx="3033">
                <c:v>0.15793000000000001</c:v>
              </c:pt>
              <c:pt idx="3034">
                <c:v>0.15798000000000004</c:v>
              </c:pt>
              <c:pt idx="3035">
                <c:v>0.15804000000000004</c:v>
              </c:pt>
              <c:pt idx="3036">
                <c:v>0.15809000000000004</c:v>
              </c:pt>
              <c:pt idx="3037">
                <c:v>0.15814000000000003</c:v>
              </c:pt>
              <c:pt idx="3038">
                <c:v>0.15819000000000003</c:v>
              </c:pt>
              <c:pt idx="3039">
                <c:v>0.15825000000000003</c:v>
              </c:pt>
              <c:pt idx="3040">
                <c:v>0.15830000000000002</c:v>
              </c:pt>
              <c:pt idx="3041">
                <c:v>0.15835000000000002</c:v>
              </c:pt>
              <c:pt idx="3042">
                <c:v>0.15840000000000004</c:v>
              </c:pt>
              <c:pt idx="3043">
                <c:v>0.15845000000000004</c:v>
              </c:pt>
              <c:pt idx="3044">
                <c:v>0.15851000000000004</c:v>
              </c:pt>
              <c:pt idx="3045">
                <c:v>0.15856000000000003</c:v>
              </c:pt>
              <c:pt idx="3046">
                <c:v>0.15861000000000003</c:v>
              </c:pt>
              <c:pt idx="3047">
                <c:v>0.15866000000000002</c:v>
              </c:pt>
              <c:pt idx="3048">
                <c:v>0.15871000000000002</c:v>
              </c:pt>
              <c:pt idx="3049">
                <c:v>0.15877000000000002</c:v>
              </c:pt>
              <c:pt idx="3050">
                <c:v>0.15882000000000002</c:v>
              </c:pt>
              <c:pt idx="3051">
                <c:v>0.15887000000000001</c:v>
              </c:pt>
              <c:pt idx="3052">
                <c:v>0.15892000000000003</c:v>
              </c:pt>
              <c:pt idx="3053">
                <c:v>0.15898000000000004</c:v>
              </c:pt>
              <c:pt idx="3054">
                <c:v>0.15903000000000003</c:v>
              </c:pt>
              <c:pt idx="3055">
                <c:v>0.15908000000000003</c:v>
              </c:pt>
              <c:pt idx="3056">
                <c:v>0.15912999999999999</c:v>
              </c:pt>
              <c:pt idx="3057">
                <c:v>0.15917999999999999</c:v>
              </c:pt>
              <c:pt idx="3058">
                <c:v>0.15924000000000002</c:v>
              </c:pt>
              <c:pt idx="3059">
                <c:v>0.15929000000000001</c:v>
              </c:pt>
              <c:pt idx="3060">
                <c:v>0.15934000000000004</c:v>
              </c:pt>
              <c:pt idx="3061">
                <c:v>0.15939000000000003</c:v>
              </c:pt>
              <c:pt idx="3062">
                <c:v>0.15945000000000004</c:v>
              </c:pt>
              <c:pt idx="3063">
                <c:v>0.15949000000000002</c:v>
              </c:pt>
              <c:pt idx="3064">
                <c:v>0.15955000000000003</c:v>
              </c:pt>
              <c:pt idx="3065">
                <c:v>0.15960000000000002</c:v>
              </c:pt>
              <c:pt idx="3066">
                <c:v>0.15965000000000001</c:v>
              </c:pt>
              <c:pt idx="3067">
                <c:v>0.15970000000000004</c:v>
              </c:pt>
              <c:pt idx="3068">
                <c:v>0.15975000000000003</c:v>
              </c:pt>
              <c:pt idx="3069">
                <c:v>0.15981000000000004</c:v>
              </c:pt>
              <c:pt idx="3070">
                <c:v>0.15986000000000003</c:v>
              </c:pt>
              <c:pt idx="3071">
                <c:v>0.15991000000000005</c:v>
              </c:pt>
              <c:pt idx="3072">
                <c:v>0.15996000000000002</c:v>
              </c:pt>
              <c:pt idx="3073">
                <c:v>0.16002</c:v>
              </c:pt>
              <c:pt idx="3074">
                <c:v>0.16006999999999999</c:v>
              </c:pt>
              <c:pt idx="3075">
                <c:v>0.16011999999999998</c:v>
              </c:pt>
              <c:pt idx="3076">
                <c:v>0.16016999999999998</c:v>
              </c:pt>
              <c:pt idx="3077">
                <c:v>0.16022</c:v>
              </c:pt>
              <c:pt idx="3078">
                <c:v>0.16028000000000001</c:v>
              </c:pt>
              <c:pt idx="3079">
                <c:v>0.16033</c:v>
              </c:pt>
              <c:pt idx="3080">
                <c:v>0.16037999999999997</c:v>
              </c:pt>
              <c:pt idx="3081">
                <c:v>0.16042999999999999</c:v>
              </c:pt>
              <c:pt idx="3082">
                <c:v>0.16048000000000001</c:v>
              </c:pt>
              <c:pt idx="3083">
                <c:v>0.16053999999999999</c:v>
              </c:pt>
              <c:pt idx="3084">
                <c:v>0.16059000000000001</c:v>
              </c:pt>
              <c:pt idx="3085">
                <c:v>0.16064000000000001</c:v>
              </c:pt>
              <c:pt idx="3086">
                <c:v>0.16069</c:v>
              </c:pt>
              <c:pt idx="3087">
                <c:v>0.16075</c:v>
              </c:pt>
              <c:pt idx="3088">
                <c:v>0.1608</c:v>
              </c:pt>
              <c:pt idx="3089">
                <c:v>0.16084999999999999</c:v>
              </c:pt>
              <c:pt idx="3090">
                <c:v>0.16089999999999999</c:v>
              </c:pt>
              <c:pt idx="3091">
                <c:v>0.16095000000000001</c:v>
              </c:pt>
              <c:pt idx="3092">
                <c:v>0.16100999999999999</c:v>
              </c:pt>
              <c:pt idx="3093">
                <c:v>0.16106000000000001</c:v>
              </c:pt>
              <c:pt idx="3094">
                <c:v>0.16111</c:v>
              </c:pt>
              <c:pt idx="3095">
                <c:v>0.16116</c:v>
              </c:pt>
              <c:pt idx="3096">
                <c:v>0.16120999999999999</c:v>
              </c:pt>
              <c:pt idx="3097">
                <c:v>0.16125999999999999</c:v>
              </c:pt>
              <c:pt idx="3098">
                <c:v>0.16131999999999999</c:v>
              </c:pt>
              <c:pt idx="3099">
                <c:v>0.16136999999999999</c:v>
              </c:pt>
              <c:pt idx="3100">
                <c:v>0.16142000000000001</c:v>
              </c:pt>
              <c:pt idx="3101">
                <c:v>0.16148000000000001</c:v>
              </c:pt>
              <c:pt idx="3102">
                <c:v>0.16152</c:v>
              </c:pt>
              <c:pt idx="3103">
                <c:v>0.16158</c:v>
              </c:pt>
              <c:pt idx="3104">
                <c:v>0.16163</c:v>
              </c:pt>
              <c:pt idx="3105">
                <c:v>0.16167999999999996</c:v>
              </c:pt>
              <c:pt idx="3106">
                <c:v>0.16173000000000001</c:v>
              </c:pt>
              <c:pt idx="3107">
                <c:v>0.16178999999999999</c:v>
              </c:pt>
              <c:pt idx="3108">
                <c:v>0.16184000000000001</c:v>
              </c:pt>
              <c:pt idx="3109">
                <c:v>0.16189000000000001</c:v>
              </c:pt>
              <c:pt idx="3110">
                <c:v>0.16194000000000003</c:v>
              </c:pt>
              <c:pt idx="3111">
                <c:v>0.16199000000000002</c:v>
              </c:pt>
              <c:pt idx="3112">
                <c:v>0.16205</c:v>
              </c:pt>
              <c:pt idx="3113">
                <c:v>0.16209999999999999</c:v>
              </c:pt>
              <c:pt idx="3114">
                <c:v>0.16214999999999999</c:v>
              </c:pt>
              <c:pt idx="3115">
                <c:v>0.16220000000000001</c:v>
              </c:pt>
              <c:pt idx="3116">
                <c:v>0.16225000000000001</c:v>
              </c:pt>
              <c:pt idx="3117">
                <c:v>0.16231000000000001</c:v>
              </c:pt>
              <c:pt idx="3118">
                <c:v>0.16236</c:v>
              </c:pt>
              <c:pt idx="3119">
                <c:v>0.16241000000000003</c:v>
              </c:pt>
              <c:pt idx="3120">
                <c:v>0.16245999999999999</c:v>
              </c:pt>
              <c:pt idx="3121">
                <c:v>0.16250999999999999</c:v>
              </c:pt>
              <c:pt idx="3122">
                <c:v>0.16256999999999999</c:v>
              </c:pt>
              <c:pt idx="3123">
                <c:v>0.16261999999999999</c:v>
              </c:pt>
              <c:pt idx="3124">
                <c:v>0.16266999999999998</c:v>
              </c:pt>
              <c:pt idx="3125">
                <c:v>0.16272</c:v>
              </c:pt>
              <c:pt idx="3126">
                <c:v>0.16278000000000001</c:v>
              </c:pt>
              <c:pt idx="3127">
                <c:v>0.16283</c:v>
              </c:pt>
              <c:pt idx="3128">
                <c:v>0.16288</c:v>
              </c:pt>
              <c:pt idx="3129">
                <c:v>0.16292999999999999</c:v>
              </c:pt>
              <c:pt idx="3130">
                <c:v>0.16298000000000001</c:v>
              </c:pt>
              <c:pt idx="3131">
                <c:v>0.16303999999999999</c:v>
              </c:pt>
              <c:pt idx="3132">
                <c:v>0.16309000000000001</c:v>
              </c:pt>
              <c:pt idx="3133">
                <c:v>0.16314000000000001</c:v>
              </c:pt>
              <c:pt idx="3134">
                <c:v>0.16319</c:v>
              </c:pt>
              <c:pt idx="3135">
                <c:v>0.16324000000000002</c:v>
              </c:pt>
              <c:pt idx="3136">
                <c:v>0.1633</c:v>
              </c:pt>
              <c:pt idx="3137">
                <c:v>0.16335</c:v>
              </c:pt>
              <c:pt idx="3138">
                <c:v>0.16339999999999999</c:v>
              </c:pt>
              <c:pt idx="3139">
                <c:v>0.16345000000000001</c:v>
              </c:pt>
              <c:pt idx="3140">
                <c:v>0.16350999999999999</c:v>
              </c:pt>
              <c:pt idx="3141">
                <c:v>0.16356000000000001</c:v>
              </c:pt>
              <c:pt idx="3142">
                <c:v>0.16361000000000001</c:v>
              </c:pt>
              <c:pt idx="3143">
                <c:v>0.16366</c:v>
              </c:pt>
              <c:pt idx="3144">
                <c:v>0.16370999999999999</c:v>
              </c:pt>
              <c:pt idx="3145">
                <c:v>0.16377</c:v>
              </c:pt>
              <c:pt idx="3146">
                <c:v>0.16381999999999999</c:v>
              </c:pt>
              <c:pt idx="3147">
                <c:v>0.16386999999999999</c:v>
              </c:pt>
              <c:pt idx="3148">
                <c:v>0.16392000000000001</c:v>
              </c:pt>
              <c:pt idx="3149">
                <c:v>0.16397999999999999</c:v>
              </c:pt>
              <c:pt idx="3150">
                <c:v>0.16403000000000001</c:v>
              </c:pt>
              <c:pt idx="3151">
                <c:v>0.16408</c:v>
              </c:pt>
              <c:pt idx="3152">
                <c:v>0.16413</c:v>
              </c:pt>
              <c:pt idx="3153">
                <c:v>0.16417999999999996</c:v>
              </c:pt>
              <c:pt idx="3154">
                <c:v>0.16424000000000002</c:v>
              </c:pt>
              <c:pt idx="3155">
                <c:v>0.16428999999999999</c:v>
              </c:pt>
              <c:pt idx="3156">
                <c:v>0.16434000000000001</c:v>
              </c:pt>
              <c:pt idx="3157">
                <c:v>0.16439000000000001</c:v>
              </c:pt>
              <c:pt idx="3158">
                <c:v>0.16444000000000003</c:v>
              </c:pt>
              <c:pt idx="3159">
                <c:v>0.16449000000000003</c:v>
              </c:pt>
              <c:pt idx="3160">
                <c:v>0.16455</c:v>
              </c:pt>
              <c:pt idx="3161">
                <c:v>0.1646</c:v>
              </c:pt>
              <c:pt idx="3162">
                <c:v>0.16464999999999999</c:v>
              </c:pt>
              <c:pt idx="3163">
                <c:v>0.16470000000000001</c:v>
              </c:pt>
              <c:pt idx="3164">
                <c:v>0.16475999999999999</c:v>
              </c:pt>
              <c:pt idx="3165">
                <c:v>0.16481000000000001</c:v>
              </c:pt>
              <c:pt idx="3166">
                <c:v>0.16486000000000001</c:v>
              </c:pt>
              <c:pt idx="3167">
                <c:v>0.16491000000000003</c:v>
              </c:pt>
              <c:pt idx="3168">
                <c:v>0.16496000000000002</c:v>
              </c:pt>
              <c:pt idx="3169">
                <c:v>0.16502</c:v>
              </c:pt>
              <c:pt idx="3170">
                <c:v>0.16506999999999999</c:v>
              </c:pt>
              <c:pt idx="3171">
                <c:v>0.16511999999999999</c:v>
              </c:pt>
              <c:pt idx="3172">
                <c:v>0.16516999999999998</c:v>
              </c:pt>
              <c:pt idx="3173">
                <c:v>0.16522000000000001</c:v>
              </c:pt>
              <c:pt idx="3174">
                <c:v>0.16528000000000001</c:v>
              </c:pt>
              <c:pt idx="3175">
                <c:v>0.16533</c:v>
              </c:pt>
              <c:pt idx="3176">
                <c:v>0.16538</c:v>
              </c:pt>
              <c:pt idx="3177">
                <c:v>0.16542999999999999</c:v>
              </c:pt>
              <c:pt idx="3178">
                <c:v>0.16547999999999999</c:v>
              </c:pt>
              <c:pt idx="3179">
                <c:v>0.16553999999999999</c:v>
              </c:pt>
              <c:pt idx="3180">
                <c:v>0.16558999999999999</c:v>
              </c:pt>
              <c:pt idx="3181">
                <c:v>0.16564000000000001</c:v>
              </c:pt>
              <c:pt idx="3182">
                <c:v>0.16569</c:v>
              </c:pt>
              <c:pt idx="3183">
                <c:v>0.16574000000000003</c:v>
              </c:pt>
              <c:pt idx="3184">
                <c:v>0.1658</c:v>
              </c:pt>
              <c:pt idx="3185">
                <c:v>0.16585</c:v>
              </c:pt>
              <c:pt idx="3186">
                <c:v>0.16589999999999999</c:v>
              </c:pt>
              <c:pt idx="3187">
                <c:v>0.16595000000000001</c:v>
              </c:pt>
              <c:pt idx="3188">
                <c:v>0.16600999999999999</c:v>
              </c:pt>
              <c:pt idx="3189">
                <c:v>0.16606000000000001</c:v>
              </c:pt>
              <c:pt idx="3190">
                <c:v>0.16611000000000001</c:v>
              </c:pt>
              <c:pt idx="3191">
                <c:v>0.16616</c:v>
              </c:pt>
              <c:pt idx="3192">
                <c:v>0.16621000000000002</c:v>
              </c:pt>
              <c:pt idx="3193">
                <c:v>0.16627</c:v>
              </c:pt>
              <c:pt idx="3194">
                <c:v>0.16632</c:v>
              </c:pt>
              <c:pt idx="3195">
                <c:v>0.16636999999999999</c:v>
              </c:pt>
              <c:pt idx="3196">
                <c:v>0.16642000000000001</c:v>
              </c:pt>
              <c:pt idx="3197">
                <c:v>0.16647000000000001</c:v>
              </c:pt>
              <c:pt idx="3198">
                <c:v>0.16652</c:v>
              </c:pt>
              <c:pt idx="3199">
                <c:v>0.16658000000000001</c:v>
              </c:pt>
              <c:pt idx="3200">
                <c:v>0.16663</c:v>
              </c:pt>
              <c:pt idx="3201">
                <c:v>0.16667999999999997</c:v>
              </c:pt>
              <c:pt idx="3202">
                <c:v>0.16674000000000003</c:v>
              </c:pt>
              <c:pt idx="3203">
                <c:v>0.16678000000000001</c:v>
              </c:pt>
              <c:pt idx="3204">
                <c:v>0.16683999999999999</c:v>
              </c:pt>
              <c:pt idx="3205">
                <c:v>0.16689000000000001</c:v>
              </c:pt>
              <c:pt idx="3206">
                <c:v>0.16694000000000003</c:v>
              </c:pt>
              <c:pt idx="3207">
                <c:v>0.16699000000000003</c:v>
              </c:pt>
              <c:pt idx="3208">
                <c:v>0.16705</c:v>
              </c:pt>
              <c:pt idx="3209">
                <c:v>0.1671</c:v>
              </c:pt>
              <c:pt idx="3210">
                <c:v>0.16714999999999999</c:v>
              </c:pt>
              <c:pt idx="3211">
                <c:v>0.16719999999999999</c:v>
              </c:pt>
              <c:pt idx="3212">
                <c:v>0.16725000000000001</c:v>
              </c:pt>
              <c:pt idx="3213">
                <c:v>0.16730999999999999</c:v>
              </c:pt>
              <c:pt idx="3214">
                <c:v>0.16736000000000001</c:v>
              </c:pt>
              <c:pt idx="3215">
                <c:v>0.16741000000000003</c:v>
              </c:pt>
              <c:pt idx="3216">
                <c:v>0.16746000000000003</c:v>
              </c:pt>
              <c:pt idx="3217">
                <c:v>0.16750999999999999</c:v>
              </c:pt>
              <c:pt idx="3218">
                <c:v>0.16757</c:v>
              </c:pt>
              <c:pt idx="3219">
                <c:v>0.16761999999999999</c:v>
              </c:pt>
              <c:pt idx="3220">
                <c:v>0.16766999999999999</c:v>
              </c:pt>
              <c:pt idx="3221">
                <c:v>0.16772000000000001</c:v>
              </c:pt>
              <c:pt idx="3222">
                <c:v>0.16778000000000001</c:v>
              </c:pt>
              <c:pt idx="3223">
                <c:v>0.16783000000000001</c:v>
              </c:pt>
              <c:pt idx="3224">
                <c:v>0.16788</c:v>
              </c:pt>
              <c:pt idx="3225">
                <c:v>0.16793000000000002</c:v>
              </c:pt>
              <c:pt idx="3226">
                <c:v>0.16797999999999999</c:v>
              </c:pt>
              <c:pt idx="3227">
                <c:v>0.16803999999999999</c:v>
              </c:pt>
              <c:pt idx="3228">
                <c:v>0.16808999999999999</c:v>
              </c:pt>
              <c:pt idx="3229">
                <c:v>0.16814000000000001</c:v>
              </c:pt>
              <c:pt idx="3230">
                <c:v>0.16819000000000001</c:v>
              </c:pt>
              <c:pt idx="3231">
                <c:v>0.16824000000000003</c:v>
              </c:pt>
              <c:pt idx="3232">
                <c:v>0.16830000000000001</c:v>
              </c:pt>
              <c:pt idx="3233">
                <c:v>0.16835</c:v>
              </c:pt>
              <c:pt idx="3234">
                <c:v>0.16839999999999999</c:v>
              </c:pt>
              <c:pt idx="3235">
                <c:v>0.16845000000000002</c:v>
              </c:pt>
              <c:pt idx="3236">
                <c:v>0.16850999999999999</c:v>
              </c:pt>
              <c:pt idx="3237">
                <c:v>0.16855999999999999</c:v>
              </c:pt>
              <c:pt idx="3238">
                <c:v>0.16861000000000001</c:v>
              </c:pt>
              <c:pt idx="3239">
                <c:v>0.16866</c:v>
              </c:pt>
              <c:pt idx="3240">
                <c:v>0.16871000000000003</c:v>
              </c:pt>
              <c:pt idx="3241">
                <c:v>0.16877</c:v>
              </c:pt>
              <c:pt idx="3242">
                <c:v>0.16882</c:v>
              </c:pt>
              <c:pt idx="3243">
                <c:v>0.16886999999999999</c:v>
              </c:pt>
              <c:pt idx="3244">
                <c:v>0.16892000000000001</c:v>
              </c:pt>
              <c:pt idx="3245">
                <c:v>0.16897000000000001</c:v>
              </c:pt>
              <c:pt idx="3246">
                <c:v>0.16903000000000001</c:v>
              </c:pt>
              <c:pt idx="3247">
                <c:v>0.16908000000000001</c:v>
              </c:pt>
              <c:pt idx="3248">
                <c:v>0.16913</c:v>
              </c:pt>
              <c:pt idx="3249">
                <c:v>0.16918</c:v>
              </c:pt>
              <c:pt idx="3250">
                <c:v>0.16922999999999999</c:v>
              </c:pt>
              <c:pt idx="3251">
                <c:v>0.16929000000000002</c:v>
              </c:pt>
              <c:pt idx="3252">
                <c:v>0.16933999999999999</c:v>
              </c:pt>
              <c:pt idx="3253">
                <c:v>0.16939000000000001</c:v>
              </c:pt>
              <c:pt idx="3254">
                <c:v>0.16944000000000004</c:v>
              </c:pt>
              <c:pt idx="3255">
                <c:v>0.16950000000000001</c:v>
              </c:pt>
              <c:pt idx="3256">
                <c:v>0.16955000000000001</c:v>
              </c:pt>
              <c:pt idx="3257">
                <c:v>0.1696</c:v>
              </c:pt>
              <c:pt idx="3258">
                <c:v>0.16965</c:v>
              </c:pt>
              <c:pt idx="3259">
                <c:v>0.16969999999999999</c:v>
              </c:pt>
              <c:pt idx="3260">
                <c:v>0.16975999999999999</c:v>
              </c:pt>
              <c:pt idx="3261">
                <c:v>0.16980999999999999</c:v>
              </c:pt>
              <c:pt idx="3262">
                <c:v>0.16986000000000001</c:v>
              </c:pt>
              <c:pt idx="3263">
                <c:v>0.16991000000000003</c:v>
              </c:pt>
              <c:pt idx="3264">
                <c:v>0.16996000000000003</c:v>
              </c:pt>
              <c:pt idx="3265">
                <c:v>0.17002</c:v>
              </c:pt>
              <c:pt idx="3266">
                <c:v>0.17007</c:v>
              </c:pt>
              <c:pt idx="3267">
                <c:v>0.17011999999999999</c:v>
              </c:pt>
              <c:pt idx="3268">
                <c:v>0.17016999999999999</c:v>
              </c:pt>
              <c:pt idx="3269">
                <c:v>0.17022999999999999</c:v>
              </c:pt>
              <c:pt idx="3270">
                <c:v>0.17027999999999999</c:v>
              </c:pt>
              <c:pt idx="3271">
                <c:v>0.17033000000000001</c:v>
              </c:pt>
              <c:pt idx="3272">
                <c:v>0.17038</c:v>
              </c:pt>
              <c:pt idx="3273">
                <c:v>0.17043000000000003</c:v>
              </c:pt>
              <c:pt idx="3274">
                <c:v>0.17047999999999999</c:v>
              </c:pt>
              <c:pt idx="3275">
                <c:v>0.17054000000000002</c:v>
              </c:pt>
              <c:pt idx="3276">
                <c:v>0.17058999999999999</c:v>
              </c:pt>
              <c:pt idx="3277">
                <c:v>0.17063999999999999</c:v>
              </c:pt>
              <c:pt idx="3278">
                <c:v>0.17069000000000001</c:v>
              </c:pt>
              <c:pt idx="3279">
                <c:v>0.17074000000000003</c:v>
              </c:pt>
              <c:pt idx="3280">
                <c:v>0.17080000000000001</c:v>
              </c:pt>
              <c:pt idx="3281">
                <c:v>0.17085</c:v>
              </c:pt>
              <c:pt idx="3282">
                <c:v>0.17090000000000002</c:v>
              </c:pt>
              <c:pt idx="3283">
                <c:v>0.17095000000000002</c:v>
              </c:pt>
              <c:pt idx="3284">
                <c:v>0.17100000000000001</c:v>
              </c:pt>
              <c:pt idx="3285">
                <c:v>0.17105999999999999</c:v>
              </c:pt>
              <c:pt idx="3286">
                <c:v>0.17111000000000001</c:v>
              </c:pt>
              <c:pt idx="3287">
                <c:v>0.17116000000000001</c:v>
              </c:pt>
              <c:pt idx="3288">
                <c:v>0.17121000000000003</c:v>
              </c:pt>
              <c:pt idx="3289">
                <c:v>0.17127000000000001</c:v>
              </c:pt>
              <c:pt idx="3290">
                <c:v>0.17132</c:v>
              </c:pt>
              <c:pt idx="3291">
                <c:v>0.17136999999999999</c:v>
              </c:pt>
              <c:pt idx="3292">
                <c:v>0.17142000000000002</c:v>
              </c:pt>
              <c:pt idx="3293">
                <c:v>0.17147000000000001</c:v>
              </c:pt>
              <c:pt idx="3294">
                <c:v>0.17152999999999999</c:v>
              </c:pt>
              <c:pt idx="3295">
                <c:v>0.17158000000000001</c:v>
              </c:pt>
              <c:pt idx="3296">
                <c:v>0.17163</c:v>
              </c:pt>
              <c:pt idx="3297">
                <c:v>0.17168</c:v>
              </c:pt>
              <c:pt idx="3298">
                <c:v>0.17174000000000003</c:v>
              </c:pt>
              <c:pt idx="3299">
                <c:v>0.17179000000000003</c:v>
              </c:pt>
              <c:pt idx="3300">
                <c:v>0.17183999999999999</c:v>
              </c:pt>
              <c:pt idx="3301">
                <c:v>0.17188999999999999</c:v>
              </c:pt>
              <c:pt idx="3302">
                <c:v>0.17194000000000004</c:v>
              </c:pt>
              <c:pt idx="3303">
                <c:v>0.17200000000000001</c:v>
              </c:pt>
              <c:pt idx="3304">
                <c:v>0.17204000000000003</c:v>
              </c:pt>
              <c:pt idx="3305">
                <c:v>0.1721</c:v>
              </c:pt>
              <c:pt idx="3306">
                <c:v>0.17215</c:v>
              </c:pt>
              <c:pt idx="3307">
                <c:v>0.17219999999999999</c:v>
              </c:pt>
              <c:pt idx="3308">
                <c:v>0.17225000000000001</c:v>
              </c:pt>
              <c:pt idx="3309">
                <c:v>0.17230999999999999</c:v>
              </c:pt>
              <c:pt idx="3310">
                <c:v>0.17236000000000001</c:v>
              </c:pt>
              <c:pt idx="3311">
                <c:v>0.17241000000000004</c:v>
              </c:pt>
              <c:pt idx="3312">
                <c:v>0.17247000000000001</c:v>
              </c:pt>
              <c:pt idx="3313">
                <c:v>0.17251000000000002</c:v>
              </c:pt>
              <c:pt idx="3314">
                <c:v>0.17257</c:v>
              </c:pt>
              <c:pt idx="3315">
                <c:v>0.17262</c:v>
              </c:pt>
              <c:pt idx="3316">
                <c:v>0.17266999999999999</c:v>
              </c:pt>
              <c:pt idx="3317">
                <c:v>0.17272000000000001</c:v>
              </c:pt>
              <c:pt idx="3318">
                <c:v>0.17277000000000001</c:v>
              </c:pt>
              <c:pt idx="3319">
                <c:v>0.17283000000000001</c:v>
              </c:pt>
              <c:pt idx="3320">
                <c:v>0.17288000000000001</c:v>
              </c:pt>
              <c:pt idx="3321">
                <c:v>0.17293000000000003</c:v>
              </c:pt>
              <c:pt idx="3322">
                <c:v>0.17297999999999999</c:v>
              </c:pt>
              <c:pt idx="3323">
                <c:v>0.17304000000000003</c:v>
              </c:pt>
              <c:pt idx="3324">
                <c:v>0.17308999999999999</c:v>
              </c:pt>
              <c:pt idx="3325">
                <c:v>0.17313999999999999</c:v>
              </c:pt>
              <c:pt idx="3326">
                <c:v>0.17319000000000001</c:v>
              </c:pt>
              <c:pt idx="3327">
                <c:v>0.17324000000000003</c:v>
              </c:pt>
              <c:pt idx="3328">
                <c:v>0.17330000000000001</c:v>
              </c:pt>
              <c:pt idx="3329">
                <c:v>0.17335</c:v>
              </c:pt>
              <c:pt idx="3330">
                <c:v>0.17340000000000003</c:v>
              </c:pt>
              <c:pt idx="3331">
                <c:v>0.17345000000000002</c:v>
              </c:pt>
              <c:pt idx="3332">
                <c:v>0.17350000000000002</c:v>
              </c:pt>
              <c:pt idx="3333">
                <c:v>0.17355999999999999</c:v>
              </c:pt>
              <c:pt idx="3334">
                <c:v>0.17360999999999999</c:v>
              </c:pt>
              <c:pt idx="3335">
                <c:v>0.17366000000000001</c:v>
              </c:pt>
              <c:pt idx="3336">
                <c:v>0.17371000000000003</c:v>
              </c:pt>
              <c:pt idx="3337">
                <c:v>0.17376000000000003</c:v>
              </c:pt>
              <c:pt idx="3338">
                <c:v>0.17382</c:v>
              </c:pt>
              <c:pt idx="3339">
                <c:v>0.17387</c:v>
              </c:pt>
              <c:pt idx="3340">
                <c:v>0.17392000000000002</c:v>
              </c:pt>
              <c:pt idx="3341">
                <c:v>0.17397000000000001</c:v>
              </c:pt>
              <c:pt idx="3342">
                <c:v>0.17402999999999999</c:v>
              </c:pt>
              <c:pt idx="3343">
                <c:v>0.17408000000000001</c:v>
              </c:pt>
              <c:pt idx="3344">
                <c:v>0.17413000000000001</c:v>
              </c:pt>
              <c:pt idx="3345">
                <c:v>0.17418</c:v>
              </c:pt>
              <c:pt idx="3346">
                <c:v>0.17423000000000002</c:v>
              </c:pt>
              <c:pt idx="3347">
                <c:v>0.17429000000000003</c:v>
              </c:pt>
              <c:pt idx="3348">
                <c:v>0.17433999999999999</c:v>
              </c:pt>
              <c:pt idx="3349">
                <c:v>0.17438999999999999</c:v>
              </c:pt>
              <c:pt idx="3350">
                <c:v>0.17444000000000004</c:v>
              </c:pt>
              <c:pt idx="3351">
                <c:v>0.17450000000000002</c:v>
              </c:pt>
              <c:pt idx="3352">
                <c:v>0.17455000000000001</c:v>
              </c:pt>
              <c:pt idx="3353">
                <c:v>0.17460000000000001</c:v>
              </c:pt>
              <c:pt idx="3354">
                <c:v>0.17465</c:v>
              </c:pt>
              <c:pt idx="3355">
                <c:v>0.17469999999999999</c:v>
              </c:pt>
              <c:pt idx="3356">
                <c:v>0.17476000000000003</c:v>
              </c:pt>
              <c:pt idx="3357">
                <c:v>0.17480999999999999</c:v>
              </c:pt>
              <c:pt idx="3358">
                <c:v>0.17485999999999999</c:v>
              </c:pt>
              <c:pt idx="3359">
                <c:v>0.17491000000000004</c:v>
              </c:pt>
              <c:pt idx="3360">
                <c:v>0.17496000000000003</c:v>
              </c:pt>
              <c:pt idx="3361">
                <c:v>0.17502000000000001</c:v>
              </c:pt>
              <c:pt idx="3362">
                <c:v>0.17507</c:v>
              </c:pt>
              <c:pt idx="3363">
                <c:v>0.17512</c:v>
              </c:pt>
              <c:pt idx="3364">
                <c:v>0.17516999999999999</c:v>
              </c:pt>
              <c:pt idx="3365">
                <c:v>0.17523000000000002</c:v>
              </c:pt>
              <c:pt idx="3366">
                <c:v>0.17527999999999999</c:v>
              </c:pt>
              <c:pt idx="3367">
                <c:v>0.17533000000000001</c:v>
              </c:pt>
              <c:pt idx="3368">
                <c:v>0.17538000000000001</c:v>
              </c:pt>
              <c:pt idx="3369">
                <c:v>0.17543000000000003</c:v>
              </c:pt>
              <c:pt idx="3370">
                <c:v>0.17548000000000002</c:v>
              </c:pt>
              <c:pt idx="3371">
                <c:v>0.17554000000000003</c:v>
              </c:pt>
              <c:pt idx="3372">
                <c:v>0.17559000000000002</c:v>
              </c:pt>
              <c:pt idx="3373">
                <c:v>0.17563999999999999</c:v>
              </c:pt>
              <c:pt idx="3374">
                <c:v>0.17569000000000001</c:v>
              </c:pt>
              <c:pt idx="3375">
                <c:v>0.17574000000000004</c:v>
              </c:pt>
              <c:pt idx="3376">
                <c:v>0.17580000000000001</c:v>
              </c:pt>
              <c:pt idx="3377">
                <c:v>0.17585000000000001</c:v>
              </c:pt>
              <c:pt idx="3378">
                <c:v>0.17590000000000003</c:v>
              </c:pt>
              <c:pt idx="3379">
                <c:v>0.17595000000000002</c:v>
              </c:pt>
              <c:pt idx="3380">
                <c:v>0.17600000000000002</c:v>
              </c:pt>
              <c:pt idx="3381">
                <c:v>0.17605999999999999</c:v>
              </c:pt>
              <c:pt idx="3382">
                <c:v>0.17610999999999999</c:v>
              </c:pt>
              <c:pt idx="3383">
                <c:v>0.17616000000000001</c:v>
              </c:pt>
              <c:pt idx="3384">
                <c:v>0.17621000000000003</c:v>
              </c:pt>
              <c:pt idx="3385">
                <c:v>0.17627000000000001</c:v>
              </c:pt>
              <c:pt idx="3386">
                <c:v>0.17632</c:v>
              </c:pt>
              <c:pt idx="3387">
                <c:v>0.17637</c:v>
              </c:pt>
              <c:pt idx="3388">
                <c:v>0.17642000000000002</c:v>
              </c:pt>
              <c:pt idx="3389">
                <c:v>0.17647000000000002</c:v>
              </c:pt>
              <c:pt idx="3390">
                <c:v>0.17652999999999999</c:v>
              </c:pt>
              <c:pt idx="3391">
                <c:v>0.17657999999999999</c:v>
              </c:pt>
              <c:pt idx="3392">
                <c:v>0.17663000000000001</c:v>
              </c:pt>
              <c:pt idx="3393">
                <c:v>0.17668</c:v>
              </c:pt>
              <c:pt idx="3394">
                <c:v>0.17673000000000003</c:v>
              </c:pt>
              <c:pt idx="3395">
                <c:v>0.17679000000000003</c:v>
              </c:pt>
              <c:pt idx="3396">
                <c:v>0.17684000000000002</c:v>
              </c:pt>
              <c:pt idx="3397">
                <c:v>0.17688999999999999</c:v>
              </c:pt>
              <c:pt idx="3398">
                <c:v>0.17694000000000001</c:v>
              </c:pt>
              <c:pt idx="3399">
                <c:v>0.17699000000000004</c:v>
              </c:pt>
              <c:pt idx="3400">
                <c:v>0.17704000000000003</c:v>
              </c:pt>
              <c:pt idx="3401">
                <c:v>0.17710000000000001</c:v>
              </c:pt>
              <c:pt idx="3402">
                <c:v>0.17715</c:v>
              </c:pt>
              <c:pt idx="3403">
                <c:v>0.17720000000000002</c:v>
              </c:pt>
              <c:pt idx="3404">
                <c:v>0.17726000000000003</c:v>
              </c:pt>
              <c:pt idx="3405">
                <c:v>0.17731000000000002</c:v>
              </c:pt>
              <c:pt idx="3406">
                <c:v>0.17735999999999999</c:v>
              </c:pt>
              <c:pt idx="3407">
                <c:v>0.17741000000000004</c:v>
              </c:pt>
              <c:pt idx="3408">
                <c:v>0.17746000000000003</c:v>
              </c:pt>
              <c:pt idx="3409">
                <c:v>0.17751000000000003</c:v>
              </c:pt>
              <c:pt idx="3410">
                <c:v>0.17757000000000001</c:v>
              </c:pt>
              <c:pt idx="3411">
                <c:v>0.17762</c:v>
              </c:pt>
              <c:pt idx="3412">
                <c:v>0.17766999999999999</c:v>
              </c:pt>
              <c:pt idx="3413">
                <c:v>0.17772000000000002</c:v>
              </c:pt>
              <c:pt idx="3414">
                <c:v>0.17777000000000001</c:v>
              </c:pt>
              <c:pt idx="3415">
                <c:v>0.17782999999999999</c:v>
              </c:pt>
              <c:pt idx="3416">
                <c:v>0.17788000000000001</c:v>
              </c:pt>
              <c:pt idx="3417">
                <c:v>0.17793000000000003</c:v>
              </c:pt>
              <c:pt idx="3418">
                <c:v>0.17799000000000004</c:v>
              </c:pt>
              <c:pt idx="3419">
                <c:v>0.17804000000000003</c:v>
              </c:pt>
              <c:pt idx="3420">
                <c:v>0.17809000000000003</c:v>
              </c:pt>
              <c:pt idx="3421">
                <c:v>0.17813999999999999</c:v>
              </c:pt>
              <c:pt idx="3422">
                <c:v>0.17818999999999999</c:v>
              </c:pt>
              <c:pt idx="3423">
                <c:v>0.17824000000000004</c:v>
              </c:pt>
              <c:pt idx="3424">
                <c:v>0.17829000000000003</c:v>
              </c:pt>
              <c:pt idx="3425">
                <c:v>0.17835000000000001</c:v>
              </c:pt>
              <c:pt idx="3426">
                <c:v>0.17840000000000003</c:v>
              </c:pt>
              <c:pt idx="3427">
                <c:v>0.17845000000000003</c:v>
              </c:pt>
              <c:pt idx="3428">
                <c:v>0.17850000000000002</c:v>
              </c:pt>
              <c:pt idx="3429">
                <c:v>0.17856000000000002</c:v>
              </c:pt>
              <c:pt idx="3430">
                <c:v>0.17860999999999999</c:v>
              </c:pt>
              <c:pt idx="3431">
                <c:v>0.17866000000000001</c:v>
              </c:pt>
              <c:pt idx="3432">
                <c:v>0.17871000000000004</c:v>
              </c:pt>
              <c:pt idx="3433">
                <c:v>0.17876000000000003</c:v>
              </c:pt>
              <c:pt idx="3434">
                <c:v>0.17882000000000001</c:v>
              </c:pt>
              <c:pt idx="3435">
                <c:v>0.17887</c:v>
              </c:pt>
              <c:pt idx="3436">
                <c:v>0.17892000000000002</c:v>
              </c:pt>
              <c:pt idx="3437">
                <c:v>0.17897000000000002</c:v>
              </c:pt>
              <c:pt idx="3438">
                <c:v>0.17902999999999999</c:v>
              </c:pt>
              <c:pt idx="3439">
                <c:v>0.17907999999999999</c:v>
              </c:pt>
              <c:pt idx="3440">
                <c:v>0.17913000000000001</c:v>
              </c:pt>
              <c:pt idx="3441">
                <c:v>0.17918000000000001</c:v>
              </c:pt>
              <c:pt idx="3442">
                <c:v>0.17923000000000003</c:v>
              </c:pt>
              <c:pt idx="3443">
                <c:v>0.17929000000000003</c:v>
              </c:pt>
              <c:pt idx="3444">
                <c:v>0.17934000000000003</c:v>
              </c:pt>
              <c:pt idx="3445">
                <c:v>0.17938999999999999</c:v>
              </c:pt>
              <c:pt idx="3446">
                <c:v>0.17944000000000002</c:v>
              </c:pt>
              <c:pt idx="3447">
                <c:v>0.17949000000000004</c:v>
              </c:pt>
              <c:pt idx="3448">
                <c:v>0.17955000000000002</c:v>
              </c:pt>
              <c:pt idx="3449">
                <c:v>0.17960000000000001</c:v>
              </c:pt>
              <c:pt idx="3450">
                <c:v>0.17965</c:v>
              </c:pt>
              <c:pt idx="3451">
                <c:v>0.17970000000000003</c:v>
              </c:pt>
              <c:pt idx="3452">
                <c:v>0.17976000000000003</c:v>
              </c:pt>
              <c:pt idx="3453">
                <c:v>0.17981000000000003</c:v>
              </c:pt>
              <c:pt idx="3454">
                <c:v>0.17985999999999999</c:v>
              </c:pt>
              <c:pt idx="3455">
                <c:v>0.17991000000000001</c:v>
              </c:pt>
              <c:pt idx="3456">
                <c:v>0.17996000000000004</c:v>
              </c:pt>
              <c:pt idx="3457">
                <c:v>0.18002000000000001</c:v>
              </c:pt>
              <c:pt idx="3458">
                <c:v>0.18007000000000001</c:v>
              </c:pt>
              <c:pt idx="3459">
                <c:v>0.18012</c:v>
              </c:pt>
              <c:pt idx="3460">
                <c:v>0.18017</c:v>
              </c:pt>
              <c:pt idx="3461">
                <c:v>0.18022000000000002</c:v>
              </c:pt>
              <c:pt idx="3462">
                <c:v>0.18028000000000002</c:v>
              </c:pt>
              <c:pt idx="3463">
                <c:v>0.18032999999999999</c:v>
              </c:pt>
              <c:pt idx="3464">
                <c:v>0.18038000000000001</c:v>
              </c:pt>
              <c:pt idx="3465">
                <c:v>0.18043000000000003</c:v>
              </c:pt>
              <c:pt idx="3466">
                <c:v>0.18049000000000004</c:v>
              </c:pt>
              <c:pt idx="3467">
                <c:v>0.18054000000000003</c:v>
              </c:pt>
              <c:pt idx="3468">
                <c:v>0.18059000000000003</c:v>
              </c:pt>
              <c:pt idx="3469">
                <c:v>0.18064000000000002</c:v>
              </c:pt>
              <c:pt idx="3470">
                <c:v>0.18068999999999999</c:v>
              </c:pt>
              <c:pt idx="3471">
                <c:v>0.18075000000000002</c:v>
              </c:pt>
              <c:pt idx="3472">
                <c:v>0.18080000000000002</c:v>
              </c:pt>
              <c:pt idx="3473">
                <c:v>0.18085000000000001</c:v>
              </c:pt>
              <c:pt idx="3474">
                <c:v>0.18090000000000003</c:v>
              </c:pt>
              <c:pt idx="3475">
                <c:v>0.18095000000000003</c:v>
              </c:pt>
              <c:pt idx="3476">
                <c:v>0.18100000000000002</c:v>
              </c:pt>
              <c:pt idx="3477">
                <c:v>0.18106000000000003</c:v>
              </c:pt>
              <c:pt idx="3478">
                <c:v>0.18110999999999999</c:v>
              </c:pt>
              <c:pt idx="3479">
                <c:v>0.18115999999999999</c:v>
              </c:pt>
              <c:pt idx="3480">
                <c:v>0.18121000000000004</c:v>
              </c:pt>
              <c:pt idx="3481">
                <c:v>0.18126000000000003</c:v>
              </c:pt>
              <c:pt idx="3482">
                <c:v>0.18132000000000001</c:v>
              </c:pt>
              <c:pt idx="3483">
                <c:v>0.18137</c:v>
              </c:pt>
              <c:pt idx="3484">
                <c:v>0.18142000000000003</c:v>
              </c:pt>
              <c:pt idx="3485">
                <c:v>0.18147000000000002</c:v>
              </c:pt>
              <c:pt idx="3486">
                <c:v>0.18153000000000002</c:v>
              </c:pt>
              <c:pt idx="3487">
                <c:v>0.18157999999999999</c:v>
              </c:pt>
              <c:pt idx="3488">
                <c:v>0.18163000000000001</c:v>
              </c:pt>
              <c:pt idx="3489">
                <c:v>0.18168000000000001</c:v>
              </c:pt>
              <c:pt idx="3490">
                <c:v>0.18174000000000004</c:v>
              </c:pt>
              <c:pt idx="3491">
                <c:v>0.18179000000000003</c:v>
              </c:pt>
              <c:pt idx="3492">
                <c:v>0.18184000000000003</c:v>
              </c:pt>
              <c:pt idx="3493">
                <c:v>0.18189000000000002</c:v>
              </c:pt>
              <c:pt idx="3494">
                <c:v>0.18194000000000002</c:v>
              </c:pt>
              <c:pt idx="3495">
                <c:v>0.18199000000000004</c:v>
              </c:pt>
              <c:pt idx="3496">
                <c:v>0.18205000000000002</c:v>
              </c:pt>
              <c:pt idx="3497">
                <c:v>0.18210000000000001</c:v>
              </c:pt>
              <c:pt idx="3498">
                <c:v>0.18215000000000001</c:v>
              </c:pt>
              <c:pt idx="3499">
                <c:v>0.18220000000000003</c:v>
              </c:pt>
              <c:pt idx="3500">
                <c:v>0.18226000000000003</c:v>
              </c:pt>
              <c:pt idx="3501">
                <c:v>0.18231000000000003</c:v>
              </c:pt>
              <c:pt idx="3502">
                <c:v>0.18235999999999999</c:v>
              </c:pt>
              <c:pt idx="3503">
                <c:v>0.18241000000000002</c:v>
              </c:pt>
              <c:pt idx="3504">
                <c:v>0.18246000000000004</c:v>
              </c:pt>
              <c:pt idx="3505">
                <c:v>0.18252000000000002</c:v>
              </c:pt>
              <c:pt idx="3506">
                <c:v>0.18257000000000001</c:v>
              </c:pt>
              <c:pt idx="3507">
                <c:v>0.18262</c:v>
              </c:pt>
              <c:pt idx="3508">
                <c:v>0.18267</c:v>
              </c:pt>
              <c:pt idx="3509">
                <c:v>0.18272000000000002</c:v>
              </c:pt>
              <c:pt idx="3510">
                <c:v>0.18278000000000003</c:v>
              </c:pt>
              <c:pt idx="3511">
                <c:v>0.18282999999999999</c:v>
              </c:pt>
              <c:pt idx="3512">
                <c:v>0.18287999999999999</c:v>
              </c:pt>
              <c:pt idx="3513">
                <c:v>0.18293000000000004</c:v>
              </c:pt>
              <c:pt idx="3514">
                <c:v>0.18299000000000004</c:v>
              </c:pt>
              <c:pt idx="3515">
                <c:v>0.18304000000000004</c:v>
              </c:pt>
              <c:pt idx="3516">
                <c:v>0.18309000000000003</c:v>
              </c:pt>
              <c:pt idx="3517">
                <c:v>0.18314000000000002</c:v>
              </c:pt>
              <c:pt idx="3518">
                <c:v>0.18318999999999999</c:v>
              </c:pt>
              <c:pt idx="3519">
                <c:v>0.18325000000000002</c:v>
              </c:pt>
              <c:pt idx="3520">
                <c:v>0.18329000000000004</c:v>
              </c:pt>
              <c:pt idx="3521">
                <c:v>0.18335000000000001</c:v>
              </c:pt>
              <c:pt idx="3522">
                <c:v>0.18340000000000004</c:v>
              </c:pt>
              <c:pt idx="3523">
                <c:v>0.18345000000000003</c:v>
              </c:pt>
              <c:pt idx="3524">
                <c:v>0.18350000000000002</c:v>
              </c:pt>
              <c:pt idx="3525">
                <c:v>0.18356000000000003</c:v>
              </c:pt>
              <c:pt idx="3526">
                <c:v>0.18361000000000002</c:v>
              </c:pt>
              <c:pt idx="3527">
                <c:v>0.18365999999999999</c:v>
              </c:pt>
              <c:pt idx="3528">
                <c:v>0.18372000000000002</c:v>
              </c:pt>
              <c:pt idx="3529">
                <c:v>0.18376000000000003</c:v>
              </c:pt>
              <c:pt idx="3530">
                <c:v>0.18382000000000001</c:v>
              </c:pt>
              <c:pt idx="3531">
                <c:v>0.18387000000000001</c:v>
              </c:pt>
              <c:pt idx="3532">
                <c:v>0.18392000000000003</c:v>
              </c:pt>
              <c:pt idx="3533">
                <c:v>0.18397000000000002</c:v>
              </c:pt>
              <c:pt idx="3534">
                <c:v>0.18402000000000002</c:v>
              </c:pt>
              <c:pt idx="3535">
                <c:v>0.18407999999999999</c:v>
              </c:pt>
              <c:pt idx="3536">
                <c:v>0.18412999999999999</c:v>
              </c:pt>
              <c:pt idx="3537">
                <c:v>0.18418000000000001</c:v>
              </c:pt>
              <c:pt idx="3538">
                <c:v>0.18423000000000003</c:v>
              </c:pt>
              <c:pt idx="3539">
                <c:v>0.18428000000000003</c:v>
              </c:pt>
              <c:pt idx="3540">
                <c:v>0.18434000000000003</c:v>
              </c:pt>
              <c:pt idx="3541">
                <c:v>0.18439000000000003</c:v>
              </c:pt>
              <c:pt idx="3542">
                <c:v>0.18444000000000002</c:v>
              </c:pt>
              <c:pt idx="3543">
                <c:v>0.18449000000000002</c:v>
              </c:pt>
              <c:pt idx="3544">
                <c:v>0.18455000000000002</c:v>
              </c:pt>
              <c:pt idx="3545">
                <c:v>0.18460000000000001</c:v>
              </c:pt>
              <c:pt idx="3546">
                <c:v>0.18465000000000001</c:v>
              </c:pt>
              <c:pt idx="3547">
                <c:v>0.18470000000000003</c:v>
              </c:pt>
              <c:pt idx="3548">
                <c:v>0.18475000000000003</c:v>
              </c:pt>
              <c:pt idx="3549">
                <c:v>0.18481000000000003</c:v>
              </c:pt>
              <c:pt idx="3550">
                <c:v>0.18486000000000002</c:v>
              </c:pt>
              <c:pt idx="3551">
                <c:v>0.18491000000000002</c:v>
              </c:pt>
              <c:pt idx="3552">
                <c:v>0.18496000000000004</c:v>
              </c:pt>
              <c:pt idx="3553">
                <c:v>0.18502000000000002</c:v>
              </c:pt>
              <c:pt idx="3554">
                <c:v>0.18507000000000001</c:v>
              </c:pt>
              <c:pt idx="3555">
                <c:v>0.18512000000000001</c:v>
              </c:pt>
              <c:pt idx="3556">
                <c:v>0.18517</c:v>
              </c:pt>
              <c:pt idx="3557">
                <c:v>0.18522000000000002</c:v>
              </c:pt>
              <c:pt idx="3558">
                <c:v>0.18528000000000003</c:v>
              </c:pt>
              <c:pt idx="3559">
                <c:v>0.18532999999999999</c:v>
              </c:pt>
              <c:pt idx="3560">
                <c:v>0.18537999999999999</c:v>
              </c:pt>
              <c:pt idx="3561">
                <c:v>0.18543000000000004</c:v>
              </c:pt>
              <c:pt idx="3562">
                <c:v>0.18548000000000003</c:v>
              </c:pt>
              <c:pt idx="3563">
                <c:v>0.18554000000000004</c:v>
              </c:pt>
              <c:pt idx="3564">
                <c:v>0.18559000000000003</c:v>
              </c:pt>
              <c:pt idx="3565">
                <c:v>0.18564000000000003</c:v>
              </c:pt>
              <c:pt idx="3566">
                <c:v>0.18568999999999999</c:v>
              </c:pt>
              <c:pt idx="3567">
                <c:v>0.18575000000000003</c:v>
              </c:pt>
              <c:pt idx="3568">
                <c:v>0.18580000000000002</c:v>
              </c:pt>
              <c:pt idx="3569">
                <c:v>0.18585000000000002</c:v>
              </c:pt>
              <c:pt idx="3570">
                <c:v>0.18590000000000004</c:v>
              </c:pt>
              <c:pt idx="3571">
                <c:v>0.18595000000000003</c:v>
              </c:pt>
              <c:pt idx="3572">
                <c:v>0.18601000000000004</c:v>
              </c:pt>
              <c:pt idx="3573">
                <c:v>0.18606000000000003</c:v>
              </c:pt>
              <c:pt idx="3574">
                <c:v>0.18611000000000003</c:v>
              </c:pt>
              <c:pt idx="3575">
                <c:v>0.18615999999999999</c:v>
              </c:pt>
              <c:pt idx="3576">
                <c:v>0.18621000000000001</c:v>
              </c:pt>
              <c:pt idx="3577">
                <c:v>0.18626000000000004</c:v>
              </c:pt>
              <c:pt idx="3578">
                <c:v>0.18632000000000001</c:v>
              </c:pt>
              <c:pt idx="3579">
                <c:v>0.18637000000000001</c:v>
              </c:pt>
              <c:pt idx="3580">
                <c:v>0.18642000000000003</c:v>
              </c:pt>
              <c:pt idx="3581">
                <c:v>0.18647000000000002</c:v>
              </c:pt>
              <c:pt idx="3582">
                <c:v>0.18653000000000003</c:v>
              </c:pt>
              <c:pt idx="3583">
                <c:v>0.18658000000000002</c:v>
              </c:pt>
              <c:pt idx="3584">
                <c:v>0.18662999999999999</c:v>
              </c:pt>
              <c:pt idx="3585">
                <c:v>0.18668000000000001</c:v>
              </c:pt>
              <c:pt idx="3586">
                <c:v>0.18673000000000003</c:v>
              </c:pt>
              <c:pt idx="3587">
                <c:v>0.18679000000000004</c:v>
              </c:pt>
              <c:pt idx="3588">
                <c:v>0.18684000000000003</c:v>
              </c:pt>
              <c:pt idx="3589">
                <c:v>0.18689000000000003</c:v>
              </c:pt>
              <c:pt idx="3590">
                <c:v>0.18694000000000005</c:v>
              </c:pt>
              <c:pt idx="3591">
                <c:v>0.18699000000000002</c:v>
              </c:pt>
              <c:pt idx="3592">
                <c:v>0.18705000000000002</c:v>
              </c:pt>
              <c:pt idx="3593">
                <c:v>0.18710000000000002</c:v>
              </c:pt>
              <c:pt idx="3594">
                <c:v>0.18715000000000001</c:v>
              </c:pt>
              <c:pt idx="3595">
                <c:v>0.18720000000000003</c:v>
              </c:pt>
              <c:pt idx="3596">
                <c:v>0.18725000000000003</c:v>
              </c:pt>
              <c:pt idx="3597">
                <c:v>0.18731000000000003</c:v>
              </c:pt>
              <c:pt idx="3598">
                <c:v>0.18736000000000003</c:v>
              </c:pt>
              <c:pt idx="3599">
                <c:v>0.18741000000000002</c:v>
              </c:pt>
              <c:pt idx="3600">
                <c:v>0.18746000000000002</c:v>
              </c:pt>
              <c:pt idx="3601">
                <c:v>0.18752000000000002</c:v>
              </c:pt>
              <c:pt idx="3602">
                <c:v>0.18757000000000001</c:v>
              </c:pt>
              <c:pt idx="3603">
                <c:v>0.18762000000000001</c:v>
              </c:pt>
              <c:pt idx="3604">
                <c:v>0.18767</c:v>
              </c:pt>
              <c:pt idx="3605">
                <c:v>0.18772000000000003</c:v>
              </c:pt>
              <c:pt idx="3606">
                <c:v>0.18778000000000003</c:v>
              </c:pt>
              <c:pt idx="3607">
                <c:v>0.18783000000000002</c:v>
              </c:pt>
              <c:pt idx="3608">
                <c:v>0.18787999999999999</c:v>
              </c:pt>
              <c:pt idx="3609">
                <c:v>0.18793000000000004</c:v>
              </c:pt>
              <c:pt idx="3610">
                <c:v>0.18799000000000002</c:v>
              </c:pt>
              <c:pt idx="3611">
                <c:v>0.18804000000000004</c:v>
              </c:pt>
              <c:pt idx="3612">
                <c:v>0.18809000000000003</c:v>
              </c:pt>
              <c:pt idx="3613">
                <c:v>0.18814000000000003</c:v>
              </c:pt>
              <c:pt idx="3614">
                <c:v>0.18819000000000002</c:v>
              </c:pt>
              <c:pt idx="3615">
                <c:v>0.18825000000000003</c:v>
              </c:pt>
              <c:pt idx="3616">
                <c:v>0.18830000000000002</c:v>
              </c:pt>
              <c:pt idx="3617">
                <c:v>0.18835000000000002</c:v>
              </c:pt>
              <c:pt idx="3618">
                <c:v>0.18840000000000004</c:v>
              </c:pt>
              <c:pt idx="3619">
                <c:v>0.18845000000000003</c:v>
              </c:pt>
              <c:pt idx="3620">
                <c:v>0.18851000000000004</c:v>
              </c:pt>
              <c:pt idx="3621">
                <c:v>0.18856000000000003</c:v>
              </c:pt>
              <c:pt idx="3622">
                <c:v>0.18861000000000003</c:v>
              </c:pt>
              <c:pt idx="3623">
                <c:v>0.18865999999999999</c:v>
              </c:pt>
              <c:pt idx="3624">
                <c:v>0.18871000000000002</c:v>
              </c:pt>
              <c:pt idx="3625">
                <c:v>0.18876000000000004</c:v>
              </c:pt>
              <c:pt idx="3626">
                <c:v>0.18882000000000002</c:v>
              </c:pt>
              <c:pt idx="3627">
                <c:v>0.18887000000000001</c:v>
              </c:pt>
              <c:pt idx="3628">
                <c:v>0.18892000000000003</c:v>
              </c:pt>
              <c:pt idx="3629">
                <c:v>0.18898000000000004</c:v>
              </c:pt>
              <c:pt idx="3630">
                <c:v>0.18902000000000002</c:v>
              </c:pt>
              <c:pt idx="3631">
                <c:v>0.18908000000000003</c:v>
              </c:pt>
              <c:pt idx="3632">
                <c:v>0.18912999999999999</c:v>
              </c:pt>
              <c:pt idx="3633">
                <c:v>0.18917999999999999</c:v>
              </c:pt>
              <c:pt idx="3634">
                <c:v>0.18923000000000004</c:v>
              </c:pt>
              <c:pt idx="3635">
                <c:v>0.18928000000000003</c:v>
              </c:pt>
              <c:pt idx="3636">
                <c:v>0.18934000000000004</c:v>
              </c:pt>
              <c:pt idx="3637">
                <c:v>0.18939000000000003</c:v>
              </c:pt>
              <c:pt idx="3638">
                <c:v>0.18944000000000005</c:v>
              </c:pt>
              <c:pt idx="3639">
                <c:v>0.18949000000000002</c:v>
              </c:pt>
              <c:pt idx="3640">
                <c:v>0.18955000000000002</c:v>
              </c:pt>
              <c:pt idx="3641">
                <c:v>0.18960000000000002</c:v>
              </c:pt>
              <c:pt idx="3642">
                <c:v>0.18965000000000001</c:v>
              </c:pt>
              <c:pt idx="3643">
                <c:v>0.18970000000000004</c:v>
              </c:pt>
              <c:pt idx="3644">
                <c:v>0.18975000000000003</c:v>
              </c:pt>
              <c:pt idx="3645">
                <c:v>0.18981000000000003</c:v>
              </c:pt>
              <c:pt idx="3646">
                <c:v>0.18986000000000003</c:v>
              </c:pt>
              <c:pt idx="3647">
                <c:v>0.18991000000000005</c:v>
              </c:pt>
              <c:pt idx="3648">
                <c:v>0.18996000000000002</c:v>
              </c:pt>
              <c:pt idx="3649">
                <c:v>0.19001000000000001</c:v>
              </c:pt>
              <c:pt idx="3650">
                <c:v>0.19006999999999999</c:v>
              </c:pt>
              <c:pt idx="3651">
                <c:v>0.19011999999999998</c:v>
              </c:pt>
              <c:pt idx="3652">
                <c:v>0.19016999999999998</c:v>
              </c:pt>
              <c:pt idx="3653">
                <c:v>0.19022</c:v>
              </c:pt>
              <c:pt idx="3654">
                <c:v>0.19028</c:v>
              </c:pt>
              <c:pt idx="3655">
                <c:v>0.19033</c:v>
              </c:pt>
              <c:pt idx="3656">
                <c:v>0.19037999999999997</c:v>
              </c:pt>
              <c:pt idx="3657">
                <c:v>0.19042999999999999</c:v>
              </c:pt>
              <c:pt idx="3658">
                <c:v>0.19048000000000001</c:v>
              </c:pt>
              <c:pt idx="3659">
                <c:v>0.19053999999999999</c:v>
              </c:pt>
              <c:pt idx="3660">
                <c:v>0.19059000000000001</c:v>
              </c:pt>
              <c:pt idx="3661">
                <c:v>0.19064</c:v>
              </c:pt>
              <c:pt idx="3662">
                <c:v>0.19069</c:v>
              </c:pt>
              <c:pt idx="3663">
                <c:v>0.19073999999999999</c:v>
              </c:pt>
              <c:pt idx="3664">
                <c:v>0.1908</c:v>
              </c:pt>
              <c:pt idx="3665">
                <c:v>0.19084999999999999</c:v>
              </c:pt>
              <c:pt idx="3666">
                <c:v>0.19089999999999999</c:v>
              </c:pt>
              <c:pt idx="3667">
                <c:v>0.19095000000000001</c:v>
              </c:pt>
              <c:pt idx="3668">
                <c:v>0.19101000000000001</c:v>
              </c:pt>
              <c:pt idx="3669">
                <c:v>0.19106000000000001</c:v>
              </c:pt>
              <c:pt idx="3670">
                <c:v>0.19111</c:v>
              </c:pt>
              <c:pt idx="3671">
                <c:v>0.19116</c:v>
              </c:pt>
              <c:pt idx="3672">
                <c:v>0.19120999999999999</c:v>
              </c:pt>
              <c:pt idx="3673">
                <c:v>0.19127</c:v>
              </c:pt>
              <c:pt idx="3674">
                <c:v>0.19131999999999999</c:v>
              </c:pt>
              <c:pt idx="3675">
                <c:v>0.19136999999999998</c:v>
              </c:pt>
              <c:pt idx="3676">
                <c:v>0.19142000000000001</c:v>
              </c:pt>
              <c:pt idx="3677">
                <c:v>0.19147</c:v>
              </c:pt>
              <c:pt idx="3678">
                <c:v>0.19152</c:v>
              </c:pt>
              <c:pt idx="3679">
                <c:v>0.19158</c:v>
              </c:pt>
              <c:pt idx="3680">
                <c:v>0.19162999999999997</c:v>
              </c:pt>
              <c:pt idx="3681">
                <c:v>0.19167999999999996</c:v>
              </c:pt>
              <c:pt idx="3682">
                <c:v>0.19173999999999999</c:v>
              </c:pt>
              <c:pt idx="3683">
                <c:v>0.19178999999999999</c:v>
              </c:pt>
              <c:pt idx="3684">
                <c:v>0.19184000000000001</c:v>
              </c:pt>
              <c:pt idx="3685">
                <c:v>0.19189000000000001</c:v>
              </c:pt>
              <c:pt idx="3686">
                <c:v>0.19194000000000003</c:v>
              </c:pt>
              <c:pt idx="3687">
                <c:v>0.19198999999999999</c:v>
              </c:pt>
              <c:pt idx="3688">
                <c:v>0.19205</c:v>
              </c:pt>
              <c:pt idx="3689">
                <c:v>0.19209999999999999</c:v>
              </c:pt>
              <c:pt idx="3690">
                <c:v>0.19214999999999999</c:v>
              </c:pt>
              <c:pt idx="3691">
                <c:v>0.19220999999999999</c:v>
              </c:pt>
              <c:pt idx="3692">
                <c:v>0.19225</c:v>
              </c:pt>
              <c:pt idx="3693">
                <c:v>0.19231000000000001</c:v>
              </c:pt>
              <c:pt idx="3694">
                <c:v>0.19236</c:v>
              </c:pt>
              <c:pt idx="3695">
                <c:v>0.19241000000000003</c:v>
              </c:pt>
              <c:pt idx="3696">
                <c:v>0.19245999999999999</c:v>
              </c:pt>
              <c:pt idx="3697">
                <c:v>0.19252</c:v>
              </c:pt>
              <c:pt idx="3698">
                <c:v>0.19256999999999999</c:v>
              </c:pt>
              <c:pt idx="3699">
                <c:v>0.19261999999999999</c:v>
              </c:pt>
              <c:pt idx="3700">
                <c:v>0.19266999999999998</c:v>
              </c:pt>
              <c:pt idx="3701">
                <c:v>0.19272</c:v>
              </c:pt>
              <c:pt idx="3702">
                <c:v>0.19278000000000001</c:v>
              </c:pt>
              <c:pt idx="3703">
                <c:v>0.19283</c:v>
              </c:pt>
              <c:pt idx="3704">
                <c:v>0.19288</c:v>
              </c:pt>
              <c:pt idx="3705">
                <c:v>0.19292999999999999</c:v>
              </c:pt>
              <c:pt idx="3706">
                <c:v>0.19298000000000001</c:v>
              </c:pt>
              <c:pt idx="3707">
                <c:v>0.19303999999999999</c:v>
              </c:pt>
              <c:pt idx="3708">
                <c:v>0.19309000000000001</c:v>
              </c:pt>
              <c:pt idx="3709">
                <c:v>0.19314000000000001</c:v>
              </c:pt>
              <c:pt idx="3710">
                <c:v>0.19319</c:v>
              </c:pt>
              <c:pt idx="3711">
                <c:v>0.19324000000000002</c:v>
              </c:pt>
              <c:pt idx="3712">
                <c:v>0.1933</c:v>
              </c:pt>
              <c:pt idx="3713">
                <c:v>0.19334999999999999</c:v>
              </c:pt>
              <c:pt idx="3714">
                <c:v>0.19339999999999999</c:v>
              </c:pt>
              <c:pt idx="3715">
                <c:v>0.19345000000000001</c:v>
              </c:pt>
              <c:pt idx="3716">
                <c:v>0.19350999999999999</c:v>
              </c:pt>
              <c:pt idx="3717">
                <c:v>0.19356000000000001</c:v>
              </c:pt>
              <c:pt idx="3718">
                <c:v>0.19361</c:v>
              </c:pt>
              <c:pt idx="3719">
                <c:v>0.19366</c:v>
              </c:pt>
              <c:pt idx="3720">
                <c:v>0.19370999999999999</c:v>
              </c:pt>
              <c:pt idx="3721">
                <c:v>0.19377</c:v>
              </c:pt>
              <c:pt idx="3722">
                <c:v>0.19381999999999999</c:v>
              </c:pt>
              <c:pt idx="3723">
                <c:v>0.19386999999999999</c:v>
              </c:pt>
              <c:pt idx="3724">
                <c:v>0.19392000000000001</c:v>
              </c:pt>
              <c:pt idx="3725">
                <c:v>0.19397</c:v>
              </c:pt>
              <c:pt idx="3726">
                <c:v>0.19403000000000001</c:v>
              </c:pt>
              <c:pt idx="3727">
                <c:v>0.19408</c:v>
              </c:pt>
              <c:pt idx="3728">
                <c:v>0.19413</c:v>
              </c:pt>
              <c:pt idx="3729">
                <c:v>0.19417999999999996</c:v>
              </c:pt>
              <c:pt idx="3730">
                <c:v>0.19424000000000002</c:v>
              </c:pt>
              <c:pt idx="3731">
                <c:v>0.19428000000000001</c:v>
              </c:pt>
              <c:pt idx="3732">
                <c:v>0.19434000000000001</c:v>
              </c:pt>
              <c:pt idx="3733">
                <c:v>0.19439000000000001</c:v>
              </c:pt>
              <c:pt idx="3734">
                <c:v>0.19444000000000003</c:v>
              </c:pt>
              <c:pt idx="3735">
                <c:v>0.19449000000000002</c:v>
              </c:pt>
              <c:pt idx="3736">
                <c:v>0.19453999999999999</c:v>
              </c:pt>
              <c:pt idx="3737">
                <c:v>0.1946</c:v>
              </c:pt>
              <c:pt idx="3738">
                <c:v>0.19464999999999999</c:v>
              </c:pt>
              <c:pt idx="3739">
                <c:v>0.19470000000000001</c:v>
              </c:pt>
              <c:pt idx="3740">
                <c:v>0.19475000000000001</c:v>
              </c:pt>
              <c:pt idx="3741">
                <c:v>0.19481000000000001</c:v>
              </c:pt>
              <c:pt idx="3742">
                <c:v>0.19486000000000001</c:v>
              </c:pt>
              <c:pt idx="3743">
                <c:v>0.19491000000000003</c:v>
              </c:pt>
              <c:pt idx="3744">
                <c:v>0.19495999999999999</c:v>
              </c:pt>
              <c:pt idx="3745">
                <c:v>0.19500999999999999</c:v>
              </c:pt>
              <c:pt idx="3746">
                <c:v>0.19506999999999999</c:v>
              </c:pt>
              <c:pt idx="3747">
                <c:v>0.19511999999999999</c:v>
              </c:pt>
              <c:pt idx="3748">
                <c:v>0.19516999999999998</c:v>
              </c:pt>
              <c:pt idx="3749">
                <c:v>0.19522</c:v>
              </c:pt>
              <c:pt idx="3750">
                <c:v>0.19527</c:v>
              </c:pt>
              <c:pt idx="3751">
                <c:v>0.19533</c:v>
              </c:pt>
              <c:pt idx="3752">
                <c:v>0.19538</c:v>
              </c:pt>
              <c:pt idx="3753">
                <c:v>0.19542999999999999</c:v>
              </c:pt>
              <c:pt idx="3754">
                <c:v>0.19547999999999999</c:v>
              </c:pt>
              <c:pt idx="3755">
                <c:v>0.19553999999999999</c:v>
              </c:pt>
              <c:pt idx="3756">
                <c:v>0.19559000000000001</c:v>
              </c:pt>
              <c:pt idx="3757">
                <c:v>0.19564000000000001</c:v>
              </c:pt>
              <c:pt idx="3758">
                <c:v>0.19569</c:v>
              </c:pt>
              <c:pt idx="3759">
                <c:v>0.19574000000000003</c:v>
              </c:pt>
              <c:pt idx="3760">
                <c:v>0.1958</c:v>
              </c:pt>
              <c:pt idx="3761">
                <c:v>0.19585</c:v>
              </c:pt>
              <c:pt idx="3762">
                <c:v>0.19589999999999999</c:v>
              </c:pt>
              <c:pt idx="3763">
                <c:v>0.19595000000000001</c:v>
              </c:pt>
              <c:pt idx="3764">
                <c:v>0.19600000000000001</c:v>
              </c:pt>
              <c:pt idx="3765">
                <c:v>0.19606000000000001</c:v>
              </c:pt>
              <c:pt idx="3766">
                <c:v>0.19611000000000001</c:v>
              </c:pt>
              <c:pt idx="3767">
                <c:v>0.19616</c:v>
              </c:pt>
              <c:pt idx="3768">
                <c:v>0.19621000000000002</c:v>
              </c:pt>
              <c:pt idx="3769">
                <c:v>0.19627</c:v>
              </c:pt>
              <c:pt idx="3770">
                <c:v>0.19631999999999999</c:v>
              </c:pt>
              <c:pt idx="3771">
                <c:v>0.19636999999999999</c:v>
              </c:pt>
              <c:pt idx="3772">
                <c:v>0.19642000000000001</c:v>
              </c:pt>
              <c:pt idx="3773">
                <c:v>0.19647000000000001</c:v>
              </c:pt>
              <c:pt idx="3774">
                <c:v>0.19653000000000001</c:v>
              </c:pt>
              <c:pt idx="3775">
                <c:v>0.19658</c:v>
              </c:pt>
              <c:pt idx="3776">
                <c:v>0.19663</c:v>
              </c:pt>
              <c:pt idx="3777">
                <c:v>0.19667999999999997</c:v>
              </c:pt>
              <c:pt idx="3778">
                <c:v>0.19674000000000003</c:v>
              </c:pt>
              <c:pt idx="3779">
                <c:v>0.19678999999999999</c:v>
              </c:pt>
              <c:pt idx="3780">
                <c:v>0.19683999999999999</c:v>
              </c:pt>
              <c:pt idx="3781">
                <c:v>0.19689000000000001</c:v>
              </c:pt>
              <c:pt idx="3782">
                <c:v>0.19694000000000003</c:v>
              </c:pt>
              <c:pt idx="3783">
                <c:v>0.19700000000000001</c:v>
              </c:pt>
              <c:pt idx="3784">
                <c:v>0.19705</c:v>
              </c:pt>
              <c:pt idx="3785">
                <c:v>0.1971</c:v>
              </c:pt>
              <c:pt idx="3786">
                <c:v>0.19714999999999999</c:v>
              </c:pt>
              <c:pt idx="3787">
                <c:v>0.19719999999999999</c:v>
              </c:pt>
              <c:pt idx="3788">
                <c:v>0.19725000000000001</c:v>
              </c:pt>
              <c:pt idx="3789">
                <c:v>0.19731000000000001</c:v>
              </c:pt>
              <c:pt idx="3790">
                <c:v>0.19736000000000001</c:v>
              </c:pt>
              <c:pt idx="3791">
                <c:v>0.19741000000000003</c:v>
              </c:pt>
              <c:pt idx="3792">
                <c:v>0.19747000000000001</c:v>
              </c:pt>
              <c:pt idx="3793">
                <c:v>0.19752</c:v>
              </c:pt>
              <c:pt idx="3794">
                <c:v>0.19757</c:v>
              </c:pt>
              <c:pt idx="3795">
                <c:v>0.19761999999999999</c:v>
              </c:pt>
              <c:pt idx="3796">
                <c:v>0.19766999999999998</c:v>
              </c:pt>
              <c:pt idx="3797">
                <c:v>0.19772000000000001</c:v>
              </c:pt>
              <c:pt idx="3798">
                <c:v>0.19778000000000001</c:v>
              </c:pt>
              <c:pt idx="3799">
                <c:v>0.19783000000000001</c:v>
              </c:pt>
              <c:pt idx="3800">
                <c:v>0.19788</c:v>
              </c:pt>
              <c:pt idx="3801">
                <c:v>0.19792999999999999</c:v>
              </c:pt>
              <c:pt idx="3802">
                <c:v>0.19797999999999999</c:v>
              </c:pt>
              <c:pt idx="3803">
                <c:v>0.19803999999999999</c:v>
              </c:pt>
              <c:pt idx="3804">
                <c:v>0.19808999999999999</c:v>
              </c:pt>
              <c:pt idx="3805">
                <c:v>0.19814000000000001</c:v>
              </c:pt>
              <c:pt idx="3806">
                <c:v>0.19819000000000001</c:v>
              </c:pt>
              <c:pt idx="3807">
                <c:v>0.19824000000000003</c:v>
              </c:pt>
              <c:pt idx="3808">
                <c:v>0.1983</c:v>
              </c:pt>
              <c:pt idx="3809">
                <c:v>0.19835</c:v>
              </c:pt>
              <c:pt idx="3810">
                <c:v>0.19839999999999999</c:v>
              </c:pt>
              <c:pt idx="3811">
                <c:v>0.19845000000000002</c:v>
              </c:pt>
              <c:pt idx="3812">
                <c:v>0.19850999999999999</c:v>
              </c:pt>
              <c:pt idx="3813">
                <c:v>0.19855999999999999</c:v>
              </c:pt>
              <c:pt idx="3814">
                <c:v>0.19861000000000001</c:v>
              </c:pt>
              <c:pt idx="3815">
                <c:v>0.19866</c:v>
              </c:pt>
              <c:pt idx="3816">
                <c:v>0.19871000000000003</c:v>
              </c:pt>
              <c:pt idx="3817">
                <c:v>0.19877</c:v>
              </c:pt>
              <c:pt idx="3818">
                <c:v>0.19882</c:v>
              </c:pt>
              <c:pt idx="3819">
                <c:v>0.19886999999999999</c:v>
              </c:pt>
              <c:pt idx="3820">
                <c:v>0.19892000000000001</c:v>
              </c:pt>
              <c:pt idx="3821">
                <c:v>0.19897000000000001</c:v>
              </c:pt>
              <c:pt idx="3822">
                <c:v>0.19903000000000001</c:v>
              </c:pt>
              <c:pt idx="3823">
                <c:v>0.19908000000000001</c:v>
              </c:pt>
              <c:pt idx="3824">
                <c:v>0.19913</c:v>
              </c:pt>
              <c:pt idx="3825">
                <c:v>0.19918</c:v>
              </c:pt>
              <c:pt idx="3826">
                <c:v>0.19924000000000003</c:v>
              </c:pt>
              <c:pt idx="3827">
                <c:v>0.19928999999999999</c:v>
              </c:pt>
              <c:pt idx="3828">
                <c:v>0.19933999999999999</c:v>
              </c:pt>
              <c:pt idx="3829">
                <c:v>0.19939000000000001</c:v>
              </c:pt>
              <c:pt idx="3830">
                <c:v>0.19944000000000003</c:v>
              </c:pt>
              <c:pt idx="3831">
                <c:v>0.19950000000000001</c:v>
              </c:pt>
              <c:pt idx="3832">
                <c:v>0.19955000000000001</c:v>
              </c:pt>
              <c:pt idx="3833">
                <c:v>0.1996</c:v>
              </c:pt>
              <c:pt idx="3834">
                <c:v>0.19964999999999999</c:v>
              </c:pt>
              <c:pt idx="3835">
                <c:v>0.19969999999999999</c:v>
              </c:pt>
              <c:pt idx="3836">
                <c:v>0.19975999999999999</c:v>
              </c:pt>
              <c:pt idx="3837">
                <c:v>0.19980999999999999</c:v>
              </c:pt>
              <c:pt idx="3838">
                <c:v>0.19986000000000001</c:v>
              </c:pt>
              <c:pt idx="3839">
                <c:v>0.19991000000000003</c:v>
              </c:pt>
              <c:pt idx="3840">
                <c:v>0.19996000000000003</c:v>
              </c:pt>
              <c:pt idx="3841">
                <c:v>0.20000999999999999</c:v>
              </c:pt>
              <c:pt idx="3842">
                <c:v>0.20007</c:v>
              </c:pt>
              <c:pt idx="3843">
                <c:v>0.20011999999999999</c:v>
              </c:pt>
              <c:pt idx="3844">
                <c:v>0.20016999999999999</c:v>
              </c:pt>
              <c:pt idx="3845">
                <c:v>0.20022999999999999</c:v>
              </c:pt>
              <c:pt idx="3846">
                <c:v>0.20027</c:v>
              </c:pt>
              <c:pt idx="3847">
                <c:v>0.20033000000000001</c:v>
              </c:pt>
              <c:pt idx="3848">
                <c:v>0.20038</c:v>
              </c:pt>
              <c:pt idx="3849">
                <c:v>0.20043000000000002</c:v>
              </c:pt>
              <c:pt idx="3850">
                <c:v>0.20047999999999999</c:v>
              </c:pt>
              <c:pt idx="3851">
                <c:v>0.20054000000000002</c:v>
              </c:pt>
              <c:pt idx="3852">
                <c:v>0.20058999999999999</c:v>
              </c:pt>
              <c:pt idx="3853">
                <c:v>0.20064000000000001</c:v>
              </c:pt>
              <c:pt idx="3854">
                <c:v>0.20069999999999999</c:v>
              </c:pt>
              <c:pt idx="3855">
                <c:v>0.20074000000000003</c:v>
              </c:pt>
              <c:pt idx="3856">
                <c:v>0.20080000000000001</c:v>
              </c:pt>
              <c:pt idx="3857">
                <c:v>0.20085</c:v>
              </c:pt>
              <c:pt idx="3858">
                <c:v>0.20090000000000002</c:v>
              </c:pt>
              <c:pt idx="3859">
                <c:v>0.20095000000000002</c:v>
              </c:pt>
              <c:pt idx="3860">
                <c:v>0.20100000000000001</c:v>
              </c:pt>
              <c:pt idx="3861">
                <c:v>0.20105999999999999</c:v>
              </c:pt>
              <c:pt idx="3862">
                <c:v>0.20111000000000001</c:v>
              </c:pt>
              <c:pt idx="3863">
                <c:v>0.20116000000000001</c:v>
              </c:pt>
              <c:pt idx="3864">
                <c:v>0.20121000000000003</c:v>
              </c:pt>
              <c:pt idx="3865">
                <c:v>0.20127</c:v>
              </c:pt>
              <c:pt idx="3866">
                <c:v>0.20132</c:v>
              </c:pt>
              <c:pt idx="3867">
                <c:v>0.20136999999999999</c:v>
              </c:pt>
              <c:pt idx="3868">
                <c:v>0.20142000000000002</c:v>
              </c:pt>
              <c:pt idx="3869">
                <c:v>0.20147000000000001</c:v>
              </c:pt>
              <c:pt idx="3870">
                <c:v>0.20152999999999999</c:v>
              </c:pt>
              <c:pt idx="3871">
                <c:v>0.20158000000000001</c:v>
              </c:pt>
              <c:pt idx="3872">
                <c:v>0.20163</c:v>
              </c:pt>
              <c:pt idx="3873">
                <c:v>0.20168</c:v>
              </c:pt>
              <c:pt idx="3874">
                <c:v>0.20172999999999999</c:v>
              </c:pt>
              <c:pt idx="3875">
                <c:v>0.20179000000000002</c:v>
              </c:pt>
              <c:pt idx="3876">
                <c:v>0.20183999999999999</c:v>
              </c:pt>
              <c:pt idx="3877">
                <c:v>0.20188999999999999</c:v>
              </c:pt>
              <c:pt idx="3878">
                <c:v>0.20194000000000004</c:v>
              </c:pt>
              <c:pt idx="3879">
                <c:v>0.20200000000000001</c:v>
              </c:pt>
              <c:pt idx="3880">
                <c:v>0.20205000000000001</c:v>
              </c:pt>
              <c:pt idx="3881">
                <c:v>0.2021</c:v>
              </c:pt>
              <c:pt idx="3882">
                <c:v>0.20215</c:v>
              </c:pt>
              <c:pt idx="3883">
                <c:v>0.20219999999999999</c:v>
              </c:pt>
              <c:pt idx="3884">
                <c:v>0.20226000000000002</c:v>
              </c:pt>
              <c:pt idx="3885">
                <c:v>0.20230999999999999</c:v>
              </c:pt>
              <c:pt idx="3886">
                <c:v>0.20236000000000001</c:v>
              </c:pt>
              <c:pt idx="3887">
                <c:v>0.20241000000000003</c:v>
              </c:pt>
              <c:pt idx="3888">
                <c:v>0.20246000000000003</c:v>
              </c:pt>
              <c:pt idx="3889">
                <c:v>0.20252000000000001</c:v>
              </c:pt>
              <c:pt idx="3890">
                <c:v>0.20257</c:v>
              </c:pt>
              <c:pt idx="3891">
                <c:v>0.20261999999999999</c:v>
              </c:pt>
              <c:pt idx="3892">
                <c:v>0.20266999999999999</c:v>
              </c:pt>
              <c:pt idx="3893">
                <c:v>0.20272999999999999</c:v>
              </c:pt>
              <c:pt idx="3894">
                <c:v>0.20277999999999999</c:v>
              </c:pt>
              <c:pt idx="3895">
                <c:v>0.20283000000000001</c:v>
              </c:pt>
              <c:pt idx="3896">
                <c:v>0.20288</c:v>
              </c:pt>
              <c:pt idx="3897">
                <c:v>0.20293000000000003</c:v>
              </c:pt>
              <c:pt idx="3898">
                <c:v>0.20299000000000003</c:v>
              </c:pt>
              <c:pt idx="3899">
                <c:v>0.20304000000000003</c:v>
              </c:pt>
              <c:pt idx="3900">
                <c:v>0.20308999999999999</c:v>
              </c:pt>
              <c:pt idx="3901">
                <c:v>0.20313999999999999</c:v>
              </c:pt>
              <c:pt idx="3902">
                <c:v>0.20319000000000001</c:v>
              </c:pt>
              <c:pt idx="3903">
                <c:v>0.20324000000000003</c:v>
              </c:pt>
              <c:pt idx="3904">
                <c:v>0.20330000000000001</c:v>
              </c:pt>
              <c:pt idx="3905">
                <c:v>0.20335</c:v>
              </c:pt>
              <c:pt idx="3906">
                <c:v>0.20340000000000003</c:v>
              </c:pt>
              <c:pt idx="3907">
                <c:v>0.20345000000000002</c:v>
              </c:pt>
              <c:pt idx="3908">
                <c:v>0.20351000000000002</c:v>
              </c:pt>
              <c:pt idx="3909">
                <c:v>0.20355999999999999</c:v>
              </c:pt>
              <c:pt idx="3910">
                <c:v>0.20361000000000001</c:v>
              </c:pt>
              <c:pt idx="3911">
                <c:v>0.20366000000000001</c:v>
              </c:pt>
              <c:pt idx="3912">
                <c:v>0.20371000000000003</c:v>
              </c:pt>
              <c:pt idx="3913">
                <c:v>0.20376000000000002</c:v>
              </c:pt>
              <c:pt idx="3914">
                <c:v>0.20382</c:v>
              </c:pt>
              <c:pt idx="3915">
                <c:v>0.20387</c:v>
              </c:pt>
              <c:pt idx="3916">
                <c:v>0.20392000000000002</c:v>
              </c:pt>
              <c:pt idx="3917">
                <c:v>0.20397000000000001</c:v>
              </c:pt>
              <c:pt idx="3918">
                <c:v>0.20402999999999999</c:v>
              </c:pt>
              <c:pt idx="3919">
                <c:v>0.20408000000000001</c:v>
              </c:pt>
              <c:pt idx="3920">
                <c:v>0.20413000000000001</c:v>
              </c:pt>
              <c:pt idx="3921">
                <c:v>0.20418</c:v>
              </c:pt>
              <c:pt idx="3922">
                <c:v>0.20424000000000003</c:v>
              </c:pt>
              <c:pt idx="3923">
                <c:v>0.20429000000000003</c:v>
              </c:pt>
              <c:pt idx="3924">
                <c:v>0.20433999999999999</c:v>
              </c:pt>
              <c:pt idx="3925">
                <c:v>0.20438999999999999</c:v>
              </c:pt>
              <c:pt idx="3926">
                <c:v>0.20444000000000004</c:v>
              </c:pt>
              <c:pt idx="3927">
                <c:v>0.20449000000000003</c:v>
              </c:pt>
              <c:pt idx="3928">
                <c:v>0.20455000000000001</c:v>
              </c:pt>
              <c:pt idx="3929">
                <c:v>0.2046</c:v>
              </c:pt>
              <c:pt idx="3930">
                <c:v>0.20465</c:v>
              </c:pt>
              <c:pt idx="3931">
                <c:v>0.20469999999999999</c:v>
              </c:pt>
              <c:pt idx="3932">
                <c:v>0.20476000000000003</c:v>
              </c:pt>
              <c:pt idx="3933">
                <c:v>0.20480999999999999</c:v>
              </c:pt>
              <c:pt idx="3934">
                <c:v>0.20485999999999999</c:v>
              </c:pt>
              <c:pt idx="3935">
                <c:v>0.20491000000000004</c:v>
              </c:pt>
              <c:pt idx="3936">
                <c:v>0.20496000000000003</c:v>
              </c:pt>
              <c:pt idx="3937">
                <c:v>0.20502000000000001</c:v>
              </c:pt>
              <c:pt idx="3938">
                <c:v>0.20507</c:v>
              </c:pt>
              <c:pt idx="3939">
                <c:v>0.20512</c:v>
              </c:pt>
              <c:pt idx="3940">
                <c:v>0.20516999999999999</c:v>
              </c:pt>
              <c:pt idx="3941">
                <c:v>0.20523000000000002</c:v>
              </c:pt>
              <c:pt idx="3942">
                <c:v>0.20527999999999999</c:v>
              </c:pt>
              <c:pt idx="3943">
                <c:v>0.20533000000000001</c:v>
              </c:pt>
              <c:pt idx="3944">
                <c:v>0.20538000000000001</c:v>
              </c:pt>
              <c:pt idx="3945">
                <c:v>0.20543000000000003</c:v>
              </c:pt>
              <c:pt idx="3946">
                <c:v>0.20549000000000003</c:v>
              </c:pt>
              <c:pt idx="3947">
                <c:v>0.20554000000000003</c:v>
              </c:pt>
              <c:pt idx="3948">
                <c:v>0.20558999999999999</c:v>
              </c:pt>
              <c:pt idx="3949">
                <c:v>0.20563999999999999</c:v>
              </c:pt>
              <c:pt idx="3950">
                <c:v>0.20569000000000001</c:v>
              </c:pt>
              <c:pt idx="3951">
                <c:v>0.20575000000000002</c:v>
              </c:pt>
              <c:pt idx="3952">
                <c:v>0.20579000000000003</c:v>
              </c:pt>
              <c:pt idx="3953">
                <c:v>0.20585000000000001</c:v>
              </c:pt>
              <c:pt idx="3954">
                <c:v>0.20590000000000003</c:v>
              </c:pt>
              <c:pt idx="3955">
                <c:v>0.20596000000000003</c:v>
              </c:pt>
              <c:pt idx="3956">
                <c:v>0.20600000000000002</c:v>
              </c:pt>
              <c:pt idx="3957">
                <c:v>0.20605999999999999</c:v>
              </c:pt>
              <c:pt idx="3958">
                <c:v>0.20610999999999999</c:v>
              </c:pt>
              <c:pt idx="3959">
                <c:v>0.20616000000000001</c:v>
              </c:pt>
              <c:pt idx="3960">
                <c:v>0.20621000000000003</c:v>
              </c:pt>
              <c:pt idx="3961">
                <c:v>0.20626000000000003</c:v>
              </c:pt>
              <c:pt idx="3962">
                <c:v>0.20632</c:v>
              </c:pt>
              <c:pt idx="3963">
                <c:v>0.20637</c:v>
              </c:pt>
              <c:pt idx="3964">
                <c:v>0.20642000000000002</c:v>
              </c:pt>
              <c:pt idx="3965">
                <c:v>0.20647000000000001</c:v>
              </c:pt>
              <c:pt idx="3966">
                <c:v>0.20652999999999999</c:v>
              </c:pt>
              <c:pt idx="3967">
                <c:v>0.20658000000000001</c:v>
              </c:pt>
              <c:pt idx="3968">
                <c:v>0.20663000000000001</c:v>
              </c:pt>
              <c:pt idx="3969">
                <c:v>0.20668</c:v>
              </c:pt>
              <c:pt idx="3970">
                <c:v>0.20673000000000002</c:v>
              </c:pt>
              <c:pt idx="3971">
                <c:v>0.20679000000000003</c:v>
              </c:pt>
              <c:pt idx="3972">
                <c:v>0.20684000000000002</c:v>
              </c:pt>
              <c:pt idx="3973">
                <c:v>0.20688999999999999</c:v>
              </c:pt>
              <c:pt idx="3974">
                <c:v>0.20694000000000004</c:v>
              </c:pt>
              <c:pt idx="3975">
                <c:v>0.20699000000000004</c:v>
              </c:pt>
              <c:pt idx="3976">
                <c:v>0.20705000000000001</c:v>
              </c:pt>
              <c:pt idx="3977">
                <c:v>0.20710000000000001</c:v>
              </c:pt>
              <c:pt idx="3978">
                <c:v>0.20715</c:v>
              </c:pt>
              <c:pt idx="3979">
                <c:v>0.20720000000000002</c:v>
              </c:pt>
              <c:pt idx="3980">
                <c:v>0.20726000000000003</c:v>
              </c:pt>
              <c:pt idx="3981">
                <c:v>0.20730999999999999</c:v>
              </c:pt>
              <c:pt idx="3982">
                <c:v>0.20735999999999999</c:v>
              </c:pt>
              <c:pt idx="3983">
                <c:v>0.20741000000000004</c:v>
              </c:pt>
              <c:pt idx="3984">
                <c:v>0.20746000000000003</c:v>
              </c:pt>
              <c:pt idx="3985">
                <c:v>0.20752000000000001</c:v>
              </c:pt>
              <c:pt idx="3986">
                <c:v>0.20757</c:v>
              </c:pt>
              <c:pt idx="3987">
                <c:v>0.20762</c:v>
              </c:pt>
              <c:pt idx="3988">
                <c:v>0.20766999999999999</c:v>
              </c:pt>
              <c:pt idx="3989">
                <c:v>0.20772000000000002</c:v>
              </c:pt>
              <c:pt idx="3990">
                <c:v>0.20777999999999999</c:v>
              </c:pt>
              <c:pt idx="3991">
                <c:v>0.20782999999999999</c:v>
              </c:pt>
              <c:pt idx="3992">
                <c:v>0.20788000000000001</c:v>
              </c:pt>
              <c:pt idx="3993">
                <c:v>0.20793000000000003</c:v>
              </c:pt>
              <c:pt idx="3994">
                <c:v>0.20799000000000004</c:v>
              </c:pt>
              <c:pt idx="3995">
                <c:v>0.20804000000000003</c:v>
              </c:pt>
              <c:pt idx="3996">
                <c:v>0.20809000000000002</c:v>
              </c:pt>
              <c:pt idx="3997">
                <c:v>0.20813999999999999</c:v>
              </c:pt>
              <c:pt idx="3998">
                <c:v>0.20818999999999999</c:v>
              </c:pt>
              <c:pt idx="3999">
                <c:v>0.20825000000000002</c:v>
              </c:pt>
              <c:pt idx="4000">
                <c:v>0.20830000000000001</c:v>
              </c:pt>
              <c:pt idx="4001">
                <c:v>0.20835000000000001</c:v>
              </c:pt>
              <c:pt idx="4002">
                <c:v>0.20840000000000003</c:v>
              </c:pt>
              <c:pt idx="4003">
                <c:v>0.20845000000000002</c:v>
              </c:pt>
              <c:pt idx="4004">
                <c:v>0.20851000000000003</c:v>
              </c:pt>
              <c:pt idx="4005">
                <c:v>0.20856000000000002</c:v>
              </c:pt>
              <c:pt idx="4006">
                <c:v>0.20860999999999999</c:v>
              </c:pt>
              <c:pt idx="4007">
                <c:v>0.20866000000000001</c:v>
              </c:pt>
              <c:pt idx="4008">
                <c:v>0.20872000000000002</c:v>
              </c:pt>
              <c:pt idx="4009">
                <c:v>0.20876000000000003</c:v>
              </c:pt>
              <c:pt idx="4010">
                <c:v>0.20882000000000001</c:v>
              </c:pt>
              <c:pt idx="4011">
                <c:v>0.20887</c:v>
              </c:pt>
              <c:pt idx="4012">
                <c:v>0.20892000000000002</c:v>
              </c:pt>
              <c:pt idx="4013">
                <c:v>0.20897000000000002</c:v>
              </c:pt>
              <c:pt idx="4014">
                <c:v>0.20902999999999999</c:v>
              </c:pt>
              <c:pt idx="4015">
                <c:v>0.20907999999999999</c:v>
              </c:pt>
              <c:pt idx="4016">
                <c:v>0.20913000000000001</c:v>
              </c:pt>
              <c:pt idx="4017">
                <c:v>0.20918</c:v>
              </c:pt>
              <c:pt idx="4018">
                <c:v>0.20923000000000003</c:v>
              </c:pt>
              <c:pt idx="4019">
                <c:v>0.20929000000000003</c:v>
              </c:pt>
              <c:pt idx="4020">
                <c:v>0.20934000000000003</c:v>
              </c:pt>
              <c:pt idx="4021">
                <c:v>0.20938999999999999</c:v>
              </c:pt>
              <c:pt idx="4022">
                <c:v>0.20944000000000002</c:v>
              </c:pt>
              <c:pt idx="4023">
                <c:v>0.20949000000000004</c:v>
              </c:pt>
              <c:pt idx="4024">
                <c:v>0.20955000000000001</c:v>
              </c:pt>
              <c:pt idx="4025">
                <c:v>0.20960000000000001</c:v>
              </c:pt>
              <c:pt idx="4026">
                <c:v>0.20965</c:v>
              </c:pt>
              <c:pt idx="4027">
                <c:v>0.20970000000000003</c:v>
              </c:pt>
              <c:pt idx="4028">
                <c:v>0.20976000000000003</c:v>
              </c:pt>
              <c:pt idx="4029">
                <c:v>0.20981000000000002</c:v>
              </c:pt>
              <c:pt idx="4030">
                <c:v>0.20985999999999999</c:v>
              </c:pt>
              <c:pt idx="4031">
                <c:v>0.20991000000000004</c:v>
              </c:pt>
              <c:pt idx="4032">
                <c:v>0.20996000000000004</c:v>
              </c:pt>
              <c:pt idx="4033">
                <c:v>0.21002000000000001</c:v>
              </c:pt>
              <c:pt idx="4034">
                <c:v>0.21007000000000001</c:v>
              </c:pt>
              <c:pt idx="4035">
                <c:v>0.21012</c:v>
              </c:pt>
              <c:pt idx="4036">
                <c:v>0.21017</c:v>
              </c:pt>
              <c:pt idx="4037">
                <c:v>0.21022000000000002</c:v>
              </c:pt>
              <c:pt idx="4038">
                <c:v>0.21027999999999999</c:v>
              </c:pt>
              <c:pt idx="4039">
                <c:v>0.21032999999999999</c:v>
              </c:pt>
              <c:pt idx="4040">
                <c:v>0.21038000000000001</c:v>
              </c:pt>
              <c:pt idx="4041">
                <c:v>0.21043000000000003</c:v>
              </c:pt>
              <c:pt idx="4042">
                <c:v>0.21049000000000004</c:v>
              </c:pt>
              <c:pt idx="4043">
                <c:v>0.21054000000000003</c:v>
              </c:pt>
              <c:pt idx="4044">
                <c:v>0.21059000000000003</c:v>
              </c:pt>
              <c:pt idx="4045">
                <c:v>0.21063999999999999</c:v>
              </c:pt>
              <c:pt idx="4046">
                <c:v>0.21068999999999999</c:v>
              </c:pt>
              <c:pt idx="4047">
                <c:v>0.21075000000000002</c:v>
              </c:pt>
              <c:pt idx="4048">
                <c:v>0.21080000000000002</c:v>
              </c:pt>
              <c:pt idx="4049">
                <c:v>0.21085000000000001</c:v>
              </c:pt>
              <c:pt idx="4050">
                <c:v>0.21090000000000003</c:v>
              </c:pt>
              <c:pt idx="4051">
                <c:v>0.21095000000000003</c:v>
              </c:pt>
              <c:pt idx="4052">
                <c:v>0.21100000000000002</c:v>
              </c:pt>
              <c:pt idx="4053">
                <c:v>0.21106000000000003</c:v>
              </c:pt>
              <c:pt idx="4054">
                <c:v>0.21110999999999999</c:v>
              </c:pt>
              <c:pt idx="4055">
                <c:v>0.21115999999999999</c:v>
              </c:pt>
              <c:pt idx="4056">
                <c:v>0.21122000000000002</c:v>
              </c:pt>
              <c:pt idx="4057">
                <c:v>0.21126000000000003</c:v>
              </c:pt>
              <c:pt idx="4058">
                <c:v>0.21132000000000001</c:v>
              </c:pt>
              <c:pt idx="4059">
                <c:v>0.21137</c:v>
              </c:pt>
              <c:pt idx="4060">
                <c:v>0.21142000000000002</c:v>
              </c:pt>
              <c:pt idx="4061">
                <c:v>0.21147000000000002</c:v>
              </c:pt>
              <c:pt idx="4062">
                <c:v>0.21153000000000002</c:v>
              </c:pt>
              <c:pt idx="4063">
                <c:v>0.21157999999999999</c:v>
              </c:pt>
              <c:pt idx="4064">
                <c:v>0.21163000000000001</c:v>
              </c:pt>
              <c:pt idx="4065">
                <c:v>0.21168000000000001</c:v>
              </c:pt>
              <c:pt idx="4066">
                <c:v>0.21173000000000003</c:v>
              </c:pt>
              <c:pt idx="4067">
                <c:v>0.21179000000000003</c:v>
              </c:pt>
              <c:pt idx="4068">
                <c:v>0.21184000000000003</c:v>
              </c:pt>
              <c:pt idx="4069">
                <c:v>0.21189000000000002</c:v>
              </c:pt>
              <c:pt idx="4070">
                <c:v>0.21194000000000002</c:v>
              </c:pt>
              <c:pt idx="4071">
                <c:v>0.21199000000000004</c:v>
              </c:pt>
              <c:pt idx="4072">
                <c:v>0.21205000000000002</c:v>
              </c:pt>
              <c:pt idx="4073">
                <c:v>0.21210000000000001</c:v>
              </c:pt>
              <c:pt idx="4074">
                <c:v>0.21215000000000001</c:v>
              </c:pt>
              <c:pt idx="4075">
                <c:v>0.21220000000000003</c:v>
              </c:pt>
              <c:pt idx="4076">
                <c:v>0.21225000000000002</c:v>
              </c:pt>
              <c:pt idx="4077">
                <c:v>0.21231000000000003</c:v>
              </c:pt>
              <c:pt idx="4078">
                <c:v>0.21235999999999999</c:v>
              </c:pt>
              <c:pt idx="4079">
                <c:v>0.21241000000000002</c:v>
              </c:pt>
              <c:pt idx="4080">
                <c:v>0.21246000000000004</c:v>
              </c:pt>
              <c:pt idx="4081">
                <c:v>0.21252000000000001</c:v>
              </c:pt>
              <c:pt idx="4082">
                <c:v>0.21257000000000001</c:v>
              </c:pt>
              <c:pt idx="4083">
                <c:v>0.21262</c:v>
              </c:pt>
              <c:pt idx="4084">
                <c:v>0.21267</c:v>
              </c:pt>
              <c:pt idx="4085">
                <c:v>0.21272000000000002</c:v>
              </c:pt>
              <c:pt idx="4086">
                <c:v>0.21278000000000002</c:v>
              </c:pt>
              <c:pt idx="4087">
                <c:v>0.21282999999999999</c:v>
              </c:pt>
              <c:pt idx="4088">
                <c:v>0.21288000000000001</c:v>
              </c:pt>
              <c:pt idx="4089">
                <c:v>0.21293000000000004</c:v>
              </c:pt>
              <c:pt idx="4090">
                <c:v>0.21298000000000003</c:v>
              </c:pt>
              <c:pt idx="4091">
                <c:v>0.21304000000000003</c:v>
              </c:pt>
              <c:pt idx="4092">
                <c:v>0.21309000000000003</c:v>
              </c:pt>
              <c:pt idx="4093">
                <c:v>0.21314000000000002</c:v>
              </c:pt>
              <c:pt idx="4094">
                <c:v>0.21318999999999999</c:v>
              </c:pt>
              <c:pt idx="4095">
                <c:v>0.21325000000000002</c:v>
              </c:pt>
              <c:pt idx="4096">
                <c:v>0.21330000000000002</c:v>
              </c:pt>
              <c:pt idx="4097">
                <c:v>0.21335000000000001</c:v>
              </c:pt>
              <c:pt idx="4098">
                <c:v>0.21340000000000003</c:v>
              </c:pt>
              <c:pt idx="4099">
                <c:v>0.21345000000000003</c:v>
              </c:pt>
              <c:pt idx="4100">
                <c:v>0.21351000000000003</c:v>
              </c:pt>
              <c:pt idx="4101">
                <c:v>0.21356000000000003</c:v>
              </c:pt>
              <c:pt idx="4102">
                <c:v>0.21360999999999999</c:v>
              </c:pt>
              <c:pt idx="4103">
                <c:v>0.21365999999999999</c:v>
              </c:pt>
              <c:pt idx="4104">
                <c:v>0.21371000000000004</c:v>
              </c:pt>
              <c:pt idx="4105">
                <c:v>0.21376000000000003</c:v>
              </c:pt>
              <c:pt idx="4106">
                <c:v>0.21382000000000001</c:v>
              </c:pt>
              <c:pt idx="4107">
                <c:v>0.21387</c:v>
              </c:pt>
              <c:pt idx="4108">
                <c:v>0.21392000000000003</c:v>
              </c:pt>
              <c:pt idx="4109">
                <c:v>0.21397000000000002</c:v>
              </c:pt>
              <c:pt idx="4110">
                <c:v>0.21403000000000003</c:v>
              </c:pt>
              <c:pt idx="4111">
                <c:v>0.21407999999999999</c:v>
              </c:pt>
              <c:pt idx="4112">
                <c:v>0.21412999999999999</c:v>
              </c:pt>
              <c:pt idx="4113">
                <c:v>0.21418000000000001</c:v>
              </c:pt>
              <c:pt idx="4114">
                <c:v>0.21423000000000003</c:v>
              </c:pt>
              <c:pt idx="4115">
                <c:v>0.21429000000000004</c:v>
              </c:pt>
              <c:pt idx="4116">
                <c:v>0.21434000000000003</c:v>
              </c:pt>
              <c:pt idx="4117">
                <c:v>0.21439000000000002</c:v>
              </c:pt>
              <c:pt idx="4118">
                <c:v>0.21444000000000002</c:v>
              </c:pt>
              <c:pt idx="4119">
                <c:v>0.21450000000000002</c:v>
              </c:pt>
              <c:pt idx="4120">
                <c:v>0.21455000000000002</c:v>
              </c:pt>
              <c:pt idx="4121">
                <c:v>0.21460000000000001</c:v>
              </c:pt>
              <c:pt idx="4122">
                <c:v>0.21465000000000001</c:v>
              </c:pt>
              <c:pt idx="4123">
                <c:v>0.21470000000000003</c:v>
              </c:pt>
              <c:pt idx="4124">
                <c:v>0.21476000000000003</c:v>
              </c:pt>
              <c:pt idx="4125">
                <c:v>0.21481000000000003</c:v>
              </c:pt>
              <c:pt idx="4126">
                <c:v>0.21486000000000002</c:v>
              </c:pt>
              <c:pt idx="4127">
                <c:v>0.21491000000000002</c:v>
              </c:pt>
              <c:pt idx="4128">
                <c:v>0.21496000000000004</c:v>
              </c:pt>
              <c:pt idx="4129">
                <c:v>0.21502000000000002</c:v>
              </c:pt>
              <c:pt idx="4130">
                <c:v>0.21507000000000001</c:v>
              </c:pt>
              <c:pt idx="4131">
                <c:v>0.21512000000000001</c:v>
              </c:pt>
              <c:pt idx="4132">
                <c:v>0.21517</c:v>
              </c:pt>
              <c:pt idx="4133">
                <c:v>0.21522000000000002</c:v>
              </c:pt>
              <c:pt idx="4134">
                <c:v>0.21528000000000003</c:v>
              </c:pt>
              <c:pt idx="4135">
                <c:v>0.21532999999999999</c:v>
              </c:pt>
              <c:pt idx="4136">
                <c:v>0.21537999999999999</c:v>
              </c:pt>
              <c:pt idx="4137">
                <c:v>0.21543000000000004</c:v>
              </c:pt>
              <c:pt idx="4138">
                <c:v>0.21548000000000003</c:v>
              </c:pt>
              <c:pt idx="4139">
                <c:v>0.21554000000000004</c:v>
              </c:pt>
              <c:pt idx="4140">
                <c:v>0.21559000000000003</c:v>
              </c:pt>
              <c:pt idx="4141">
                <c:v>0.21564000000000003</c:v>
              </c:pt>
              <c:pt idx="4142">
                <c:v>0.21568999999999999</c:v>
              </c:pt>
              <c:pt idx="4143">
                <c:v>0.21575000000000003</c:v>
              </c:pt>
              <c:pt idx="4144">
                <c:v>0.21580000000000002</c:v>
              </c:pt>
              <c:pt idx="4145">
                <c:v>0.21585000000000001</c:v>
              </c:pt>
              <c:pt idx="4146">
                <c:v>0.21590000000000004</c:v>
              </c:pt>
              <c:pt idx="4147">
                <c:v>0.21595000000000003</c:v>
              </c:pt>
              <c:pt idx="4148">
                <c:v>0.21601000000000004</c:v>
              </c:pt>
              <c:pt idx="4149">
                <c:v>0.21606000000000003</c:v>
              </c:pt>
              <c:pt idx="4150">
                <c:v>0.21611000000000002</c:v>
              </c:pt>
              <c:pt idx="4151">
                <c:v>0.21615999999999999</c:v>
              </c:pt>
              <c:pt idx="4152">
                <c:v>0.21621000000000004</c:v>
              </c:pt>
              <c:pt idx="4153">
                <c:v>0.21626000000000004</c:v>
              </c:pt>
              <c:pt idx="4154">
                <c:v>0.21632000000000001</c:v>
              </c:pt>
              <c:pt idx="4155">
                <c:v>0.21637000000000001</c:v>
              </c:pt>
              <c:pt idx="4156">
                <c:v>0.21642000000000003</c:v>
              </c:pt>
              <c:pt idx="4157">
                <c:v>0.21648000000000003</c:v>
              </c:pt>
              <c:pt idx="4158">
                <c:v>0.21653000000000003</c:v>
              </c:pt>
              <c:pt idx="4159">
                <c:v>0.21657999999999999</c:v>
              </c:pt>
              <c:pt idx="4160">
                <c:v>0.21662999999999999</c:v>
              </c:pt>
              <c:pt idx="4161">
                <c:v>0.21668000000000001</c:v>
              </c:pt>
              <c:pt idx="4162">
                <c:v>0.21673000000000003</c:v>
              </c:pt>
              <c:pt idx="4163">
                <c:v>0.21678000000000003</c:v>
              </c:pt>
              <c:pt idx="4164">
                <c:v>0.21684000000000003</c:v>
              </c:pt>
              <c:pt idx="4165">
                <c:v>0.21689000000000003</c:v>
              </c:pt>
              <c:pt idx="4166">
                <c:v>0.21694000000000002</c:v>
              </c:pt>
              <c:pt idx="4167">
                <c:v>0.21699000000000002</c:v>
              </c:pt>
              <c:pt idx="4168">
                <c:v>0.21705000000000002</c:v>
              </c:pt>
              <c:pt idx="4169">
                <c:v>0.21710000000000002</c:v>
              </c:pt>
              <c:pt idx="4170">
                <c:v>0.21715000000000001</c:v>
              </c:pt>
              <c:pt idx="4171">
                <c:v>0.21720000000000003</c:v>
              </c:pt>
              <c:pt idx="4172">
                <c:v>0.21725000000000003</c:v>
              </c:pt>
              <c:pt idx="4173">
                <c:v>0.21731000000000003</c:v>
              </c:pt>
              <c:pt idx="4174">
                <c:v>0.21736000000000003</c:v>
              </c:pt>
              <c:pt idx="4175">
                <c:v>0.21741000000000002</c:v>
              </c:pt>
              <c:pt idx="4176">
                <c:v>0.21746000000000001</c:v>
              </c:pt>
              <c:pt idx="4177">
                <c:v>0.21751000000000004</c:v>
              </c:pt>
              <c:pt idx="4178">
                <c:v>0.21757000000000001</c:v>
              </c:pt>
              <c:pt idx="4179">
                <c:v>0.21762000000000001</c:v>
              </c:pt>
              <c:pt idx="4180">
                <c:v>0.21767</c:v>
              </c:pt>
              <c:pt idx="4181">
                <c:v>0.21772000000000002</c:v>
              </c:pt>
              <c:pt idx="4182">
                <c:v>0.21778000000000003</c:v>
              </c:pt>
              <c:pt idx="4183">
                <c:v>0.21783000000000002</c:v>
              </c:pt>
              <c:pt idx="4184">
                <c:v>0.21787999999999999</c:v>
              </c:pt>
              <c:pt idx="4185">
                <c:v>0.21793000000000004</c:v>
              </c:pt>
              <c:pt idx="4186">
                <c:v>0.21798000000000003</c:v>
              </c:pt>
              <c:pt idx="4187">
                <c:v>0.21804000000000004</c:v>
              </c:pt>
              <c:pt idx="4188">
                <c:v>0.21809000000000003</c:v>
              </c:pt>
              <c:pt idx="4189">
                <c:v>0.21814000000000003</c:v>
              </c:pt>
              <c:pt idx="4190">
                <c:v>0.21819000000000002</c:v>
              </c:pt>
              <c:pt idx="4191">
                <c:v>0.21824000000000002</c:v>
              </c:pt>
              <c:pt idx="4192">
                <c:v>0.21830000000000002</c:v>
              </c:pt>
              <c:pt idx="4193">
                <c:v>0.21835000000000002</c:v>
              </c:pt>
              <c:pt idx="4194">
                <c:v>0.21840000000000004</c:v>
              </c:pt>
              <c:pt idx="4195">
                <c:v>0.21845000000000003</c:v>
              </c:pt>
              <c:pt idx="4196">
                <c:v>0.21851000000000004</c:v>
              </c:pt>
              <c:pt idx="4197">
                <c:v>0.21856000000000003</c:v>
              </c:pt>
              <c:pt idx="4198">
                <c:v>0.21861000000000003</c:v>
              </c:pt>
              <c:pt idx="4199">
                <c:v>0.21865999999999999</c:v>
              </c:pt>
              <c:pt idx="4200">
                <c:v>0.21871000000000002</c:v>
              </c:pt>
              <c:pt idx="4201">
                <c:v>0.21877000000000002</c:v>
              </c:pt>
              <c:pt idx="4202">
                <c:v>0.21882000000000001</c:v>
              </c:pt>
              <c:pt idx="4203">
                <c:v>0.21887000000000001</c:v>
              </c:pt>
              <c:pt idx="4204">
                <c:v>0.21892000000000003</c:v>
              </c:pt>
              <c:pt idx="4205">
                <c:v>0.21897000000000003</c:v>
              </c:pt>
              <c:pt idx="4206">
                <c:v>0.21903000000000003</c:v>
              </c:pt>
              <c:pt idx="4207">
                <c:v>0.21908000000000002</c:v>
              </c:pt>
              <c:pt idx="4208">
                <c:v>0.21912999999999999</c:v>
              </c:pt>
              <c:pt idx="4209">
                <c:v>0.21918000000000001</c:v>
              </c:pt>
              <c:pt idx="4210">
                <c:v>0.21924000000000002</c:v>
              </c:pt>
              <c:pt idx="4211">
                <c:v>0.21929000000000004</c:v>
              </c:pt>
              <c:pt idx="4212">
                <c:v>0.21934000000000003</c:v>
              </c:pt>
              <c:pt idx="4213">
                <c:v>0.21939000000000003</c:v>
              </c:pt>
              <c:pt idx="4214">
                <c:v>0.21944000000000005</c:v>
              </c:pt>
              <c:pt idx="4215">
                <c:v>0.21950000000000003</c:v>
              </c:pt>
              <c:pt idx="4216">
                <c:v>0.21955000000000002</c:v>
              </c:pt>
              <c:pt idx="4217">
                <c:v>0.21960000000000002</c:v>
              </c:pt>
              <c:pt idx="4218">
                <c:v>0.21965000000000001</c:v>
              </c:pt>
              <c:pt idx="4219">
                <c:v>0.21971000000000002</c:v>
              </c:pt>
              <c:pt idx="4220">
                <c:v>0.21975000000000003</c:v>
              </c:pt>
              <c:pt idx="4221">
                <c:v>0.21981000000000003</c:v>
              </c:pt>
              <c:pt idx="4222">
                <c:v>0.21986000000000003</c:v>
              </c:pt>
              <c:pt idx="4223">
                <c:v>0.21991000000000002</c:v>
              </c:pt>
              <c:pt idx="4224">
                <c:v>0.21996000000000002</c:v>
              </c:pt>
              <c:pt idx="4225">
                <c:v>0.22001999999999999</c:v>
              </c:pt>
              <c:pt idx="4226">
                <c:v>0.22006999999999999</c:v>
              </c:pt>
              <c:pt idx="4227">
                <c:v>0.22011999999999998</c:v>
              </c:pt>
              <c:pt idx="4228">
                <c:v>0.22016999999999998</c:v>
              </c:pt>
              <c:pt idx="4229">
                <c:v>0.22022</c:v>
              </c:pt>
              <c:pt idx="4230">
                <c:v>0.22028</c:v>
              </c:pt>
              <c:pt idx="4231">
                <c:v>0.22033</c:v>
              </c:pt>
              <c:pt idx="4232">
                <c:v>0.22037999999999996</c:v>
              </c:pt>
              <c:pt idx="4233">
                <c:v>0.22042999999999999</c:v>
              </c:pt>
              <c:pt idx="4234">
                <c:v>0.22048000000000001</c:v>
              </c:pt>
              <c:pt idx="4235">
                <c:v>0.22054000000000001</c:v>
              </c:pt>
              <c:pt idx="4236">
                <c:v>0.22059000000000001</c:v>
              </c:pt>
              <c:pt idx="4237">
                <c:v>0.22064</c:v>
              </c:pt>
              <c:pt idx="4238">
                <c:v>0.22069</c:v>
              </c:pt>
              <c:pt idx="4239">
                <c:v>0.22073999999999999</c:v>
              </c:pt>
              <c:pt idx="4240">
                <c:v>0.2208</c:v>
              </c:pt>
              <c:pt idx="4241">
                <c:v>0.22084999999999999</c:v>
              </c:pt>
              <c:pt idx="4242">
                <c:v>0.22090000000000001</c:v>
              </c:pt>
              <c:pt idx="4243">
                <c:v>0.22095000000000001</c:v>
              </c:pt>
              <c:pt idx="4244">
                <c:v>0.22101000000000001</c:v>
              </c:pt>
              <c:pt idx="4245">
                <c:v>0.22106000000000001</c:v>
              </c:pt>
              <c:pt idx="4246">
                <c:v>0.22111</c:v>
              </c:pt>
              <c:pt idx="4247">
                <c:v>0.22116</c:v>
              </c:pt>
              <c:pt idx="4248">
                <c:v>0.22120999999999999</c:v>
              </c:pt>
              <c:pt idx="4249">
                <c:v>0.22126999999999999</c:v>
              </c:pt>
              <c:pt idx="4250">
                <c:v>0.22131999999999999</c:v>
              </c:pt>
              <c:pt idx="4251">
                <c:v>0.22136999999999998</c:v>
              </c:pt>
              <c:pt idx="4252">
                <c:v>0.22142000000000001</c:v>
              </c:pt>
              <c:pt idx="4253">
                <c:v>0.22147</c:v>
              </c:pt>
              <c:pt idx="4254">
                <c:v>0.22153</c:v>
              </c:pt>
              <c:pt idx="4255">
                <c:v>0.22158</c:v>
              </c:pt>
              <c:pt idx="4256">
                <c:v>0.22162999999999997</c:v>
              </c:pt>
              <c:pt idx="4257">
                <c:v>0.22167999999999996</c:v>
              </c:pt>
              <c:pt idx="4258">
                <c:v>0.22173999999999999</c:v>
              </c:pt>
              <c:pt idx="4259">
                <c:v>0.22178</c:v>
              </c:pt>
              <c:pt idx="4260">
                <c:v>0.22184000000000001</c:v>
              </c:pt>
              <c:pt idx="4261">
                <c:v>0.22189</c:v>
              </c:pt>
              <c:pt idx="4262">
                <c:v>0.22194000000000003</c:v>
              </c:pt>
              <c:pt idx="4263">
                <c:v>0.222</c:v>
              </c:pt>
              <c:pt idx="4264">
                <c:v>0.22205</c:v>
              </c:pt>
              <c:pt idx="4265">
                <c:v>0.22209999999999999</c:v>
              </c:pt>
              <c:pt idx="4266">
                <c:v>0.22214999999999999</c:v>
              </c:pt>
              <c:pt idx="4267">
                <c:v>0.22220000000000001</c:v>
              </c:pt>
              <c:pt idx="4268">
                <c:v>0.22225</c:v>
              </c:pt>
              <c:pt idx="4269">
                <c:v>0.22231000000000001</c:v>
              </c:pt>
              <c:pt idx="4270">
                <c:v>0.22236</c:v>
              </c:pt>
              <c:pt idx="4271">
                <c:v>0.22241000000000002</c:v>
              </c:pt>
              <c:pt idx="4272">
                <c:v>0.22245999999999999</c:v>
              </c:pt>
              <c:pt idx="4273">
                <c:v>0.22251000000000001</c:v>
              </c:pt>
              <c:pt idx="4274">
                <c:v>0.22256999999999999</c:v>
              </c:pt>
              <c:pt idx="4275">
                <c:v>0.22261999999999998</c:v>
              </c:pt>
              <c:pt idx="4276">
                <c:v>0.22266999999999998</c:v>
              </c:pt>
              <c:pt idx="4277">
                <c:v>0.22272</c:v>
              </c:pt>
              <c:pt idx="4278">
                <c:v>0.22277</c:v>
              </c:pt>
              <c:pt idx="4279">
                <c:v>0.22283</c:v>
              </c:pt>
              <c:pt idx="4280">
                <c:v>0.22287999999999997</c:v>
              </c:pt>
              <c:pt idx="4281">
                <c:v>0.22292999999999999</c:v>
              </c:pt>
              <c:pt idx="4282">
                <c:v>0.22298000000000001</c:v>
              </c:pt>
              <c:pt idx="4283">
                <c:v>0.22303999999999999</c:v>
              </c:pt>
              <c:pt idx="4284">
                <c:v>0.22309000000000001</c:v>
              </c:pt>
              <c:pt idx="4285">
                <c:v>0.22314000000000001</c:v>
              </c:pt>
              <c:pt idx="4286">
                <c:v>0.22319</c:v>
              </c:pt>
              <c:pt idx="4287">
                <c:v>0.22323999999999999</c:v>
              </c:pt>
              <c:pt idx="4288">
                <c:v>0.2233</c:v>
              </c:pt>
              <c:pt idx="4289">
                <c:v>0.22334999999999999</c:v>
              </c:pt>
              <c:pt idx="4290">
                <c:v>0.22339999999999999</c:v>
              </c:pt>
              <c:pt idx="4291">
                <c:v>0.22345000000000001</c:v>
              </c:pt>
              <c:pt idx="4292">
                <c:v>0.2235</c:v>
              </c:pt>
              <c:pt idx="4293">
                <c:v>0.22356000000000001</c:v>
              </c:pt>
              <c:pt idx="4294">
                <c:v>0.22361</c:v>
              </c:pt>
              <c:pt idx="4295">
                <c:v>0.22366</c:v>
              </c:pt>
              <c:pt idx="4296">
                <c:v>0.22370999999999999</c:v>
              </c:pt>
              <c:pt idx="4297">
                <c:v>0.22377</c:v>
              </c:pt>
              <c:pt idx="4298">
                <c:v>0.22381999999999999</c:v>
              </c:pt>
              <c:pt idx="4299">
                <c:v>0.22386999999999999</c:v>
              </c:pt>
              <c:pt idx="4300">
                <c:v>0.22392000000000001</c:v>
              </c:pt>
              <c:pt idx="4301">
                <c:v>0.22397</c:v>
              </c:pt>
              <c:pt idx="4302">
                <c:v>0.22403000000000001</c:v>
              </c:pt>
              <c:pt idx="4303">
                <c:v>0.22408</c:v>
              </c:pt>
              <c:pt idx="4304">
                <c:v>0.22413</c:v>
              </c:pt>
              <c:pt idx="4305">
                <c:v>0.22417999999999996</c:v>
              </c:pt>
              <c:pt idx="4306">
                <c:v>0.22423999999999999</c:v>
              </c:pt>
              <c:pt idx="4307">
                <c:v>0.22428999999999999</c:v>
              </c:pt>
              <c:pt idx="4308">
                <c:v>0.22434000000000001</c:v>
              </c:pt>
              <c:pt idx="4309">
                <c:v>0.22439000000000001</c:v>
              </c:pt>
              <c:pt idx="4310">
                <c:v>0.22444000000000003</c:v>
              </c:pt>
              <c:pt idx="4311">
                <c:v>0.22450000000000001</c:v>
              </c:pt>
              <c:pt idx="4312">
                <c:v>0.22455</c:v>
              </c:pt>
              <c:pt idx="4313">
                <c:v>0.22459999999999999</c:v>
              </c:pt>
              <c:pt idx="4314">
                <c:v>0.22464999999999999</c:v>
              </c:pt>
              <c:pt idx="4315">
                <c:v>0.22470000000000001</c:v>
              </c:pt>
              <c:pt idx="4316">
                <c:v>0.22475999999999999</c:v>
              </c:pt>
              <c:pt idx="4317">
                <c:v>0.22481000000000001</c:v>
              </c:pt>
              <c:pt idx="4318">
                <c:v>0.22486</c:v>
              </c:pt>
              <c:pt idx="4319">
                <c:v>0.22491000000000003</c:v>
              </c:pt>
              <c:pt idx="4320">
                <c:v>0.22495999999999999</c:v>
              </c:pt>
              <c:pt idx="4321">
                <c:v>0.22502</c:v>
              </c:pt>
              <c:pt idx="4322">
                <c:v>0.22506999999999999</c:v>
              </c:pt>
              <c:pt idx="4323">
                <c:v>0.22511999999999999</c:v>
              </c:pt>
              <c:pt idx="4324">
                <c:v>0.22516999999999998</c:v>
              </c:pt>
              <c:pt idx="4325">
                <c:v>0.22522</c:v>
              </c:pt>
              <c:pt idx="4326">
                <c:v>0.22528000000000001</c:v>
              </c:pt>
              <c:pt idx="4327">
                <c:v>0.22533</c:v>
              </c:pt>
              <c:pt idx="4328">
                <c:v>0.22538</c:v>
              </c:pt>
              <c:pt idx="4329">
                <c:v>0.22542999999999999</c:v>
              </c:pt>
              <c:pt idx="4330">
                <c:v>0.22548000000000001</c:v>
              </c:pt>
              <c:pt idx="4331">
                <c:v>0.22553999999999999</c:v>
              </c:pt>
              <c:pt idx="4332">
                <c:v>0.22559000000000001</c:v>
              </c:pt>
              <c:pt idx="4333">
                <c:v>0.22564000000000001</c:v>
              </c:pt>
              <c:pt idx="4334">
                <c:v>0.22569</c:v>
              </c:pt>
              <c:pt idx="4335">
                <c:v>0.22574000000000002</c:v>
              </c:pt>
              <c:pt idx="4336">
                <c:v>0.2258</c:v>
              </c:pt>
              <c:pt idx="4337">
                <c:v>0.22585</c:v>
              </c:pt>
              <c:pt idx="4338">
                <c:v>0.22589999999999999</c:v>
              </c:pt>
              <c:pt idx="4339">
                <c:v>0.22595000000000001</c:v>
              </c:pt>
              <c:pt idx="4340">
                <c:v>0.22600999999999999</c:v>
              </c:pt>
              <c:pt idx="4341">
                <c:v>0.22606000000000001</c:v>
              </c:pt>
              <c:pt idx="4342">
                <c:v>0.22611000000000001</c:v>
              </c:pt>
              <c:pt idx="4343">
                <c:v>0.22616</c:v>
              </c:pt>
              <c:pt idx="4344">
                <c:v>0.22620999999999999</c:v>
              </c:pt>
              <c:pt idx="4345">
                <c:v>0.22627</c:v>
              </c:pt>
              <c:pt idx="4346">
                <c:v>0.22631999999999999</c:v>
              </c:pt>
              <c:pt idx="4347">
                <c:v>0.22636999999999999</c:v>
              </c:pt>
              <c:pt idx="4348">
                <c:v>0.22642000000000001</c:v>
              </c:pt>
              <c:pt idx="4349">
                <c:v>0.22647</c:v>
              </c:pt>
              <c:pt idx="4350">
                <c:v>0.22653000000000001</c:v>
              </c:pt>
              <c:pt idx="4351">
                <c:v>0.22658</c:v>
              </c:pt>
              <c:pt idx="4352">
                <c:v>0.22663</c:v>
              </c:pt>
              <c:pt idx="4353">
                <c:v>0.22667999999999996</c:v>
              </c:pt>
              <c:pt idx="4354">
                <c:v>0.22672999999999999</c:v>
              </c:pt>
              <c:pt idx="4355">
                <c:v>0.22678999999999999</c:v>
              </c:pt>
              <c:pt idx="4356">
                <c:v>0.22684000000000001</c:v>
              </c:pt>
              <c:pt idx="4357">
                <c:v>0.22689000000000001</c:v>
              </c:pt>
              <c:pt idx="4358">
                <c:v>0.22694000000000003</c:v>
              </c:pt>
              <c:pt idx="4359">
                <c:v>0.22700000000000001</c:v>
              </c:pt>
              <c:pt idx="4360">
                <c:v>0.22705</c:v>
              </c:pt>
              <c:pt idx="4361">
                <c:v>0.2271</c:v>
              </c:pt>
              <c:pt idx="4362">
                <c:v>0.22714999999999999</c:v>
              </c:pt>
              <c:pt idx="4363">
                <c:v>0.22720000000000001</c:v>
              </c:pt>
              <c:pt idx="4364">
                <c:v>0.22725999999999999</c:v>
              </c:pt>
              <c:pt idx="4365">
                <c:v>0.22731000000000001</c:v>
              </c:pt>
              <c:pt idx="4366">
                <c:v>0.22736000000000001</c:v>
              </c:pt>
              <c:pt idx="4367">
                <c:v>0.22741000000000003</c:v>
              </c:pt>
              <c:pt idx="4368">
                <c:v>0.22746000000000002</c:v>
              </c:pt>
              <c:pt idx="4369">
                <c:v>0.22750999999999999</c:v>
              </c:pt>
              <c:pt idx="4370">
                <c:v>0.22756999999999999</c:v>
              </c:pt>
              <c:pt idx="4371">
                <c:v>0.22761999999999999</c:v>
              </c:pt>
              <c:pt idx="4372">
                <c:v>0.22766999999999998</c:v>
              </c:pt>
              <c:pt idx="4373">
                <c:v>0.22772000000000001</c:v>
              </c:pt>
              <c:pt idx="4374">
                <c:v>0.22777</c:v>
              </c:pt>
              <c:pt idx="4375">
                <c:v>0.22783</c:v>
              </c:pt>
              <c:pt idx="4376">
                <c:v>0.22788</c:v>
              </c:pt>
              <c:pt idx="4377">
                <c:v>0.22792999999999999</c:v>
              </c:pt>
              <c:pt idx="4378">
                <c:v>0.22797999999999999</c:v>
              </c:pt>
              <c:pt idx="4379">
                <c:v>0.22803999999999999</c:v>
              </c:pt>
              <c:pt idx="4380">
                <c:v>0.22808999999999999</c:v>
              </c:pt>
              <c:pt idx="4381">
                <c:v>0.22814000000000001</c:v>
              </c:pt>
              <c:pt idx="4382">
                <c:v>0.22819999999999999</c:v>
              </c:pt>
              <c:pt idx="4383">
                <c:v>0.22824000000000003</c:v>
              </c:pt>
              <c:pt idx="4384">
                <c:v>0.2283</c:v>
              </c:pt>
              <c:pt idx="4385">
                <c:v>0.22835</c:v>
              </c:pt>
              <c:pt idx="4386">
                <c:v>0.22839999999999999</c:v>
              </c:pt>
              <c:pt idx="4387">
                <c:v>0.22845000000000001</c:v>
              </c:pt>
              <c:pt idx="4388">
                <c:v>0.22850000000000001</c:v>
              </c:pt>
              <c:pt idx="4389">
                <c:v>0.22856000000000001</c:v>
              </c:pt>
              <c:pt idx="4390">
                <c:v>0.22861000000000001</c:v>
              </c:pt>
              <c:pt idx="4391">
                <c:v>0.22866</c:v>
              </c:pt>
              <c:pt idx="4392">
                <c:v>0.22871000000000002</c:v>
              </c:pt>
              <c:pt idx="4393">
                <c:v>0.22875999999999999</c:v>
              </c:pt>
              <c:pt idx="4394">
                <c:v>0.22882</c:v>
              </c:pt>
              <c:pt idx="4395">
                <c:v>0.22886999999999999</c:v>
              </c:pt>
              <c:pt idx="4396">
                <c:v>0.22892000000000001</c:v>
              </c:pt>
              <c:pt idx="4397">
                <c:v>0.22897000000000001</c:v>
              </c:pt>
              <c:pt idx="4398">
                <c:v>0.22903000000000001</c:v>
              </c:pt>
              <c:pt idx="4399">
                <c:v>0.22908000000000001</c:v>
              </c:pt>
              <c:pt idx="4400">
                <c:v>0.22913</c:v>
              </c:pt>
              <c:pt idx="4401">
                <c:v>0.22917999999999997</c:v>
              </c:pt>
              <c:pt idx="4402">
                <c:v>0.22922999999999999</c:v>
              </c:pt>
              <c:pt idx="4403">
                <c:v>0.22928999999999999</c:v>
              </c:pt>
              <c:pt idx="4404">
                <c:v>0.22933999999999999</c:v>
              </c:pt>
              <c:pt idx="4405">
                <c:v>0.22939000000000001</c:v>
              </c:pt>
              <c:pt idx="4406">
                <c:v>0.22944000000000003</c:v>
              </c:pt>
              <c:pt idx="4407">
                <c:v>0.22949000000000003</c:v>
              </c:pt>
              <c:pt idx="4408">
                <c:v>0.22955</c:v>
              </c:pt>
              <c:pt idx="4409">
                <c:v>0.2296</c:v>
              </c:pt>
              <c:pt idx="4410">
                <c:v>0.22964999999999999</c:v>
              </c:pt>
              <c:pt idx="4411">
                <c:v>0.22969999999999999</c:v>
              </c:pt>
              <c:pt idx="4412">
                <c:v>0.22975999999999999</c:v>
              </c:pt>
              <c:pt idx="4413">
                <c:v>0.22980999999999999</c:v>
              </c:pt>
              <c:pt idx="4414">
                <c:v>0.22986000000000001</c:v>
              </c:pt>
              <c:pt idx="4415">
                <c:v>0.22991000000000003</c:v>
              </c:pt>
              <c:pt idx="4416">
                <c:v>0.22996000000000003</c:v>
              </c:pt>
              <c:pt idx="4417">
                <c:v>0.23002</c:v>
              </c:pt>
              <c:pt idx="4418">
                <c:v>0.23007</c:v>
              </c:pt>
              <c:pt idx="4419">
                <c:v>0.23011999999999999</c:v>
              </c:pt>
              <c:pt idx="4420">
                <c:v>0.23016999999999999</c:v>
              </c:pt>
              <c:pt idx="4421">
                <c:v>0.23022999999999999</c:v>
              </c:pt>
              <c:pt idx="4422">
                <c:v>0.23028000000000001</c:v>
              </c:pt>
              <c:pt idx="4423">
                <c:v>0.23033000000000001</c:v>
              </c:pt>
              <c:pt idx="4424">
                <c:v>0.23038</c:v>
              </c:pt>
              <c:pt idx="4425">
                <c:v>0.23043000000000002</c:v>
              </c:pt>
              <c:pt idx="4426">
                <c:v>0.23049000000000003</c:v>
              </c:pt>
              <c:pt idx="4427">
                <c:v>0.23053999999999999</c:v>
              </c:pt>
              <c:pt idx="4428">
                <c:v>0.23058999999999999</c:v>
              </c:pt>
              <c:pt idx="4429">
                <c:v>0.23064000000000001</c:v>
              </c:pt>
              <c:pt idx="4430">
                <c:v>0.23069000000000001</c:v>
              </c:pt>
              <c:pt idx="4431">
                <c:v>0.23074000000000003</c:v>
              </c:pt>
              <c:pt idx="4432">
                <c:v>0.23080000000000001</c:v>
              </c:pt>
              <c:pt idx="4433">
                <c:v>0.23080999999999999</c:v>
              </c:pt>
              <c:pt idx="4434">
                <c:v>0.23080999999999999</c:v>
              </c:pt>
              <c:pt idx="4435">
                <c:v>0.23080999999999999</c:v>
              </c:pt>
              <c:pt idx="4436">
                <c:v>0.23080999999999999</c:v>
              </c:pt>
              <c:pt idx="4437">
                <c:v>0.23082</c:v>
              </c:pt>
              <c:pt idx="4438">
                <c:v>0.23082</c:v>
              </c:pt>
              <c:pt idx="4439">
                <c:v>0.23082</c:v>
              </c:pt>
              <c:pt idx="4440">
                <c:v>0.23082</c:v>
              </c:pt>
              <c:pt idx="4441">
                <c:v>0.23082</c:v>
              </c:pt>
              <c:pt idx="4442">
                <c:v>0.23082</c:v>
              </c:pt>
              <c:pt idx="4443">
                <c:v>0.23082</c:v>
              </c:pt>
              <c:pt idx="4444">
                <c:v>0.23082</c:v>
              </c:pt>
              <c:pt idx="4445">
                <c:v>0.23082</c:v>
              </c:pt>
              <c:pt idx="4446">
                <c:v>0.23082</c:v>
              </c:pt>
              <c:pt idx="4447">
                <c:v>0.23082</c:v>
              </c:pt>
              <c:pt idx="4448">
                <c:v>0.23082</c:v>
              </c:pt>
            </c:numLit>
          </c:xVal>
          <c:yVal>
            <c:numLit>
              <c:formatCode>General</c:formatCode>
              <c:ptCount val="4449"/>
              <c:pt idx="0">
                <c:v>2.4399999999999999E-3</c:v>
              </c:pt>
              <c:pt idx="1">
                <c:v>0.17499000000000003</c:v>
              </c:pt>
              <c:pt idx="2">
                <c:v>0.66617000000000015</c:v>
              </c:pt>
              <c:pt idx="3">
                <c:v>1.6963400000000002</c:v>
              </c:pt>
              <c:pt idx="4">
                <c:v>2.5907900000000001</c:v>
              </c:pt>
              <c:pt idx="5">
                <c:v>3.4448499999999997</c:v>
              </c:pt>
              <c:pt idx="6">
                <c:v>4.4567600000000009</c:v>
              </c:pt>
              <c:pt idx="7">
                <c:v>5.3615299999999992</c:v>
              </c:pt>
              <c:pt idx="8">
                <c:v>6.4904900000000003</c:v>
              </c:pt>
              <c:pt idx="9">
                <c:v>7.5918099999999997</c:v>
              </c:pt>
              <c:pt idx="10">
                <c:v>8.7558200000000035</c:v>
              </c:pt>
              <c:pt idx="11">
                <c:v>10.01783</c:v>
              </c:pt>
              <c:pt idx="12">
                <c:v>11.25235</c:v>
              </c:pt>
              <c:pt idx="13">
                <c:v>12.646969999999998</c:v>
              </c:pt>
              <c:pt idx="14">
                <c:v>13.9711</c:v>
              </c:pt>
              <c:pt idx="15">
                <c:v>15.41724</c:v>
              </c:pt>
              <c:pt idx="16">
                <c:v>16.765699999999992</c:v>
              </c:pt>
              <c:pt idx="17">
                <c:v>18.241539999999997</c:v>
              </c:pt>
              <c:pt idx="18">
                <c:v>19.73171</c:v>
              </c:pt>
              <c:pt idx="19">
                <c:v>21.237159999999999</c:v>
              </c:pt>
              <c:pt idx="20">
                <c:v>22.754880000000004</c:v>
              </c:pt>
              <c:pt idx="21">
                <c:v>24.188779999999998</c:v>
              </c:pt>
              <c:pt idx="22">
                <c:v>25.798100000000002</c:v>
              </c:pt>
              <c:pt idx="23">
                <c:v>27.216170000000005</c:v>
              </c:pt>
              <c:pt idx="24">
                <c:v>28.72749</c:v>
              </c:pt>
              <c:pt idx="25">
                <c:v>30.071059999999999</c:v>
              </c:pt>
              <c:pt idx="26">
                <c:v>31.520719999999997</c:v>
              </c:pt>
              <c:pt idx="27">
                <c:v>32.983920000000005</c:v>
              </c:pt>
              <c:pt idx="28">
                <c:v>34.321380000000005</c:v>
              </c:pt>
              <c:pt idx="29">
                <c:v>35.755780000000001</c:v>
              </c:pt>
              <c:pt idx="30">
                <c:v>36.99774</c:v>
              </c:pt>
              <c:pt idx="31">
                <c:v>38.418420000000005</c:v>
              </c:pt>
              <c:pt idx="32">
                <c:v>39.713370000000005</c:v>
              </c:pt>
              <c:pt idx="33">
                <c:v>41.063700000000004</c:v>
              </c:pt>
              <c:pt idx="34">
                <c:v>42.284060000000004</c:v>
              </c:pt>
              <c:pt idx="35">
                <c:v>43.584039999999995</c:v>
              </c:pt>
              <c:pt idx="36">
                <c:v>44.966190000000005</c:v>
              </c:pt>
              <c:pt idx="37">
                <c:v>46.134540000000001</c:v>
              </c:pt>
              <c:pt idx="38">
                <c:v>47.403040000000004</c:v>
              </c:pt>
              <c:pt idx="39">
                <c:v>48.549700000000001</c:v>
              </c:pt>
              <c:pt idx="40">
                <c:v>49.786020000000001</c:v>
              </c:pt>
              <c:pt idx="41">
                <c:v>50.951309999999999</c:v>
              </c:pt>
              <c:pt idx="42">
                <c:v>52.122490000000006</c:v>
              </c:pt>
              <c:pt idx="43">
                <c:v>53.240520000000011</c:v>
              </c:pt>
              <c:pt idx="44">
                <c:v>54.289090000000002</c:v>
              </c:pt>
              <c:pt idx="45">
                <c:v>55.464210000000001</c:v>
              </c:pt>
              <c:pt idx="46">
                <c:v>56.48019</c:v>
              </c:pt>
              <c:pt idx="47">
                <c:v>57.54063</c:v>
              </c:pt>
              <c:pt idx="48">
                <c:v>58.52122</c:v>
              </c:pt>
              <c:pt idx="49">
                <c:v>59.538330000000009</c:v>
              </c:pt>
              <c:pt idx="50">
                <c:v>60.581140000000005</c:v>
              </c:pt>
              <c:pt idx="51">
                <c:v>61.570859999999996</c:v>
              </c:pt>
              <c:pt idx="52">
                <c:v>62.537100000000002</c:v>
              </c:pt>
              <c:pt idx="53">
                <c:v>63.429210000000005</c:v>
              </c:pt>
              <c:pt idx="54">
                <c:v>64.412319999999994</c:v>
              </c:pt>
              <c:pt idx="55">
                <c:v>65.245900000000006</c:v>
              </c:pt>
              <c:pt idx="56">
                <c:v>66.167299999999997</c:v>
              </c:pt>
              <c:pt idx="57">
                <c:v>67.001270000000005</c:v>
              </c:pt>
              <c:pt idx="58">
                <c:v>67.827600000000004</c:v>
              </c:pt>
              <c:pt idx="59">
                <c:v>68.755179999999982</c:v>
              </c:pt>
              <c:pt idx="60">
                <c:v>69.544450000000012</c:v>
              </c:pt>
              <c:pt idx="61">
                <c:v>70.383660000000006</c:v>
              </c:pt>
              <c:pt idx="62">
                <c:v>71.098299999999995</c:v>
              </c:pt>
              <c:pt idx="63">
                <c:v>71.92107</c:v>
              </c:pt>
              <c:pt idx="64">
                <c:v>72.654129999999995</c:v>
              </c:pt>
              <c:pt idx="65">
                <c:v>73.395389999999992</c:v>
              </c:pt>
              <c:pt idx="66">
                <c:v>74.12187999999999</c:v>
              </c:pt>
              <c:pt idx="67">
                <c:v>74.788699999999992</c:v>
              </c:pt>
              <c:pt idx="68">
                <c:v>75.556979999999982</c:v>
              </c:pt>
              <c:pt idx="69">
                <c:v>76.221270000000004</c:v>
              </c:pt>
              <c:pt idx="70">
                <c:v>76.870220000000003</c:v>
              </c:pt>
              <c:pt idx="71">
                <c:v>77.481020000000015</c:v>
              </c:pt>
              <c:pt idx="72">
                <c:v>78.123959999999983</c:v>
              </c:pt>
              <c:pt idx="73">
                <c:v>78.748630000000006</c:v>
              </c:pt>
              <c:pt idx="74">
                <c:v>79.356769999999983</c:v>
              </c:pt>
              <c:pt idx="75">
                <c:v>79.974030000000013</c:v>
              </c:pt>
              <c:pt idx="76">
                <c:v>80.490809999999996</c:v>
              </c:pt>
              <c:pt idx="77">
                <c:v>81.099720000000005</c:v>
              </c:pt>
              <c:pt idx="78">
                <c:v>81.620159999999998</c:v>
              </c:pt>
              <c:pt idx="79">
                <c:v>82.15582999999998</c:v>
              </c:pt>
              <c:pt idx="80">
                <c:v>82.644869999999997</c:v>
              </c:pt>
              <c:pt idx="81">
                <c:v>83.139299999999992</c:v>
              </c:pt>
              <c:pt idx="82">
                <c:v>83.672809999999984</c:v>
              </c:pt>
              <c:pt idx="83">
                <c:v>84.134860000000003</c:v>
              </c:pt>
              <c:pt idx="84">
                <c:v>84.631200000000007</c:v>
              </c:pt>
              <c:pt idx="85">
                <c:v>85.020520000000005</c:v>
              </c:pt>
              <c:pt idx="86">
                <c:v>85.499089999999995</c:v>
              </c:pt>
              <c:pt idx="87">
                <c:v>85.918520000000015</c:v>
              </c:pt>
              <c:pt idx="88">
                <c:v>86.343379999999982</c:v>
              </c:pt>
              <c:pt idx="89">
                <c:v>86.735820000000004</c:v>
              </c:pt>
              <c:pt idx="90">
                <c:v>87.13557999999999</c:v>
              </c:pt>
              <c:pt idx="91">
                <c:v>87.566909999999993</c:v>
              </c:pt>
              <c:pt idx="92">
                <c:v>87.920230000000004</c:v>
              </c:pt>
              <c:pt idx="93">
                <c:v>88.326329999999999</c:v>
              </c:pt>
              <c:pt idx="94">
                <c:v>88.615099999999998</c:v>
              </c:pt>
              <c:pt idx="95">
                <c:v>88.987350000000006</c:v>
              </c:pt>
              <c:pt idx="96">
                <c:v>89.348339999999979</c:v>
              </c:pt>
              <c:pt idx="97">
                <c:v>89.658729999999977</c:v>
              </c:pt>
              <c:pt idx="98">
                <c:v>90.001120000000014</c:v>
              </c:pt>
              <c:pt idx="99">
                <c:v>90.309240000000003</c:v>
              </c:pt>
              <c:pt idx="100">
                <c:v>90.650339999999986</c:v>
              </c:pt>
              <c:pt idx="101">
                <c:v>90.909560000000013</c:v>
              </c:pt>
              <c:pt idx="102">
                <c:v>91.249500000000012</c:v>
              </c:pt>
              <c:pt idx="103">
                <c:v>91.491780000000006</c:v>
              </c:pt>
              <c:pt idx="104">
                <c:v>91.809520000000006</c:v>
              </c:pt>
              <c:pt idx="105">
                <c:v>92.088459999999998</c:v>
              </c:pt>
              <c:pt idx="106">
                <c:v>92.343769999999992</c:v>
              </c:pt>
              <c:pt idx="107">
                <c:v>92.640940000000001</c:v>
              </c:pt>
              <c:pt idx="108">
                <c:v>92.843590000000006</c:v>
              </c:pt>
              <c:pt idx="109">
                <c:v>93.145629999999997</c:v>
              </c:pt>
              <c:pt idx="110">
                <c:v>93.337660000000014</c:v>
              </c:pt>
              <c:pt idx="111">
                <c:v>93.612650000000002</c:v>
              </c:pt>
              <c:pt idx="112">
                <c:v>93.829469999999986</c:v>
              </c:pt>
              <c:pt idx="113">
                <c:v>94.060990000000004</c:v>
              </c:pt>
              <c:pt idx="114">
                <c:v>94.33538999999999</c:v>
              </c:pt>
              <c:pt idx="115">
                <c:v>94.520499999999998</c:v>
              </c:pt>
              <c:pt idx="116">
                <c:v>94.750810000000001</c:v>
              </c:pt>
              <c:pt idx="117">
                <c:v>94.901470000000003</c:v>
              </c:pt>
              <c:pt idx="118">
                <c:v>95.144999999999996</c:v>
              </c:pt>
              <c:pt idx="119">
                <c:v>95.331339999999983</c:v>
              </c:pt>
              <c:pt idx="120">
                <c:v>95.535550000000001</c:v>
              </c:pt>
              <c:pt idx="121">
                <c:v>95.736350000000002</c:v>
              </c:pt>
              <c:pt idx="122">
                <c:v>95.911040000000014</c:v>
              </c:pt>
              <c:pt idx="123">
                <c:v>96.123029999999986</c:v>
              </c:pt>
              <c:pt idx="124">
                <c:v>96.258539999999982</c:v>
              </c:pt>
              <c:pt idx="125">
                <c:v>96.462869999999995</c:v>
              </c:pt>
              <c:pt idx="126">
                <c:v>96.583020000000005</c:v>
              </c:pt>
              <c:pt idx="127">
                <c:v>96.780140000000003</c:v>
              </c:pt>
              <c:pt idx="128">
                <c:v>96.961070000000007</c:v>
              </c:pt>
              <c:pt idx="129">
                <c:v>97.12021</c:v>
              </c:pt>
              <c:pt idx="130">
                <c:v>97.271559999999994</c:v>
              </c:pt>
              <c:pt idx="131">
                <c:v>97.417690000000007</c:v>
              </c:pt>
              <c:pt idx="132">
                <c:v>97.628759999999986</c:v>
              </c:pt>
              <c:pt idx="133">
                <c:v>97.703000000000003</c:v>
              </c:pt>
              <c:pt idx="134">
                <c:v>97.872279999999989</c:v>
              </c:pt>
              <c:pt idx="135">
                <c:v>97.989620000000016</c:v>
              </c:pt>
              <c:pt idx="136">
                <c:v>98.146090000000001</c:v>
              </c:pt>
              <c:pt idx="137">
                <c:v>98.309299999999993</c:v>
              </c:pt>
              <c:pt idx="138">
                <c:v>98.434610000000021</c:v>
              </c:pt>
              <c:pt idx="139">
                <c:v>98.586560000000006</c:v>
              </c:pt>
              <c:pt idx="140">
                <c:v>98.66176999999999</c:v>
              </c:pt>
              <c:pt idx="141">
                <c:v>98.823709999999991</c:v>
              </c:pt>
              <c:pt idx="142">
                <c:v>98.916370000000001</c:v>
              </c:pt>
              <c:pt idx="143">
                <c:v>99.051369999999991</c:v>
              </c:pt>
              <c:pt idx="144">
                <c:v>99.157929999999993</c:v>
              </c:pt>
              <c:pt idx="145">
                <c:v>99.277889999999999</c:v>
              </c:pt>
              <c:pt idx="146">
                <c:v>99.445409999999995</c:v>
              </c:pt>
              <c:pt idx="147">
                <c:v>99.538399999999982</c:v>
              </c:pt>
              <c:pt idx="148">
                <c:v>99.655779999999965</c:v>
              </c:pt>
              <c:pt idx="149">
                <c:v>99.715999999999994</c:v>
              </c:pt>
              <c:pt idx="150">
                <c:v>99.854910000000004</c:v>
              </c:pt>
              <c:pt idx="151">
                <c:v>99.955979999999983</c:v>
              </c:pt>
              <c:pt idx="152">
                <c:v>100.06408999999999</c:v>
              </c:pt>
              <c:pt idx="153">
                <c:v>100.17744999999998</c:v>
              </c:pt>
              <c:pt idx="154">
                <c:v>100.23066000000001</c:v>
              </c:pt>
              <c:pt idx="155">
                <c:v>100.38821</c:v>
              </c:pt>
              <c:pt idx="156">
                <c:v>100.44096000000002</c:v>
              </c:pt>
              <c:pt idx="157">
                <c:v>100.56783</c:v>
              </c:pt>
              <c:pt idx="158">
                <c:v>100.61601</c:v>
              </c:pt>
              <c:pt idx="159">
                <c:v>100.73095000000002</c:v>
              </c:pt>
              <c:pt idx="160">
                <c:v>100.84996000000001</c:v>
              </c:pt>
              <c:pt idx="161">
                <c:v>100.91651000000002</c:v>
              </c:pt>
              <c:pt idx="162">
                <c:v>101.02715999999999</c:v>
              </c:pt>
              <c:pt idx="163">
                <c:v>101.06605999999999</c:v>
              </c:pt>
              <c:pt idx="164">
                <c:v>101.18602999999999</c:v>
              </c:pt>
              <c:pt idx="165">
                <c:v>101.24444000000001</c:v>
              </c:pt>
              <c:pt idx="166">
                <c:v>101.34894</c:v>
              </c:pt>
              <c:pt idx="167">
                <c:v>101.43607</c:v>
              </c:pt>
              <c:pt idx="168">
                <c:v>101.48623000000002</c:v>
              </c:pt>
              <c:pt idx="169">
                <c:v>101.63282</c:v>
              </c:pt>
              <c:pt idx="170">
                <c:v>101.66736</c:v>
              </c:pt>
              <c:pt idx="171">
                <c:v>101.75282999999999</c:v>
              </c:pt>
              <c:pt idx="172">
                <c:v>101.79814</c:v>
              </c:pt>
              <c:pt idx="173">
                <c:v>101.88918</c:v>
              </c:pt>
              <c:pt idx="174">
                <c:v>101.95158000000002</c:v>
              </c:pt>
              <c:pt idx="175">
                <c:v>102.02966000000002</c:v>
              </c:pt>
              <c:pt idx="176">
                <c:v>102.12636000000001</c:v>
              </c:pt>
              <c:pt idx="177">
                <c:v>102.15025</c:v>
              </c:pt>
              <c:pt idx="178">
                <c:v>102.29458000000001</c:v>
              </c:pt>
              <c:pt idx="179">
                <c:v>102.32373999999999</c:v>
              </c:pt>
              <c:pt idx="180">
                <c:v>102.41321000000003</c:v>
              </c:pt>
              <c:pt idx="181">
                <c:v>102.42010000000002</c:v>
              </c:pt>
              <c:pt idx="182">
                <c:v>102.50682</c:v>
              </c:pt>
              <c:pt idx="183">
                <c:v>102.60226999999999</c:v>
              </c:pt>
              <c:pt idx="184">
                <c:v>102.637</c:v>
              </c:pt>
              <c:pt idx="185">
                <c:v>102.73011000000001</c:v>
              </c:pt>
              <c:pt idx="186">
                <c:v>102.76682000000001</c:v>
              </c:pt>
              <c:pt idx="187">
                <c:v>102.85919</c:v>
              </c:pt>
              <c:pt idx="188">
                <c:v>102.88927</c:v>
              </c:pt>
              <c:pt idx="189">
                <c:v>102.97392000000002</c:v>
              </c:pt>
              <c:pt idx="190">
                <c:v>103.02346</c:v>
              </c:pt>
              <c:pt idx="191">
                <c:v>103.05773000000001</c:v>
              </c:pt>
              <c:pt idx="192">
                <c:v>103.19132999999999</c:v>
              </c:pt>
              <c:pt idx="193">
                <c:v>103.19604</c:v>
              </c:pt>
              <c:pt idx="194">
                <c:v>103.28943</c:v>
              </c:pt>
              <c:pt idx="195">
                <c:v>103.29651000000001</c:v>
              </c:pt>
              <c:pt idx="196">
                <c:v>103.37456</c:v>
              </c:pt>
              <c:pt idx="197">
                <c:v>103.423</c:v>
              </c:pt>
              <c:pt idx="198">
                <c:v>103.48653</c:v>
              </c:pt>
              <c:pt idx="199">
                <c:v>103.55041</c:v>
              </c:pt>
              <c:pt idx="200">
                <c:v>103.58421000000001</c:v>
              </c:pt>
              <c:pt idx="201">
                <c:v>103.69969</c:v>
              </c:pt>
              <c:pt idx="202">
                <c:v>103.68056999999999</c:v>
              </c:pt>
              <c:pt idx="203">
                <c:v>103.78655999999999</c:v>
              </c:pt>
              <c:pt idx="204">
                <c:v>103.78161000000001</c:v>
              </c:pt>
              <c:pt idx="205">
                <c:v>103.87502999999998</c:v>
              </c:pt>
              <c:pt idx="206">
                <c:v>103.89691999999999</c:v>
              </c:pt>
              <c:pt idx="207">
                <c:v>103.97289000000001</c:v>
              </c:pt>
              <c:pt idx="208">
                <c:v>104.03681</c:v>
              </c:pt>
              <c:pt idx="209">
                <c:v>104.03785999999999</c:v>
              </c:pt>
              <c:pt idx="210">
                <c:v>104.16108</c:v>
              </c:pt>
              <c:pt idx="211">
                <c:v>104.16395</c:v>
              </c:pt>
              <c:pt idx="212">
                <c:v>104.22199999999999</c:v>
              </c:pt>
              <c:pt idx="213">
                <c:v>104.24332000000001</c:v>
              </c:pt>
              <c:pt idx="214">
                <c:v>104.31449000000002</c:v>
              </c:pt>
              <c:pt idx="215">
                <c:v>104.38242</c:v>
              </c:pt>
              <c:pt idx="216">
                <c:v>104.40187</c:v>
              </c:pt>
              <c:pt idx="217">
                <c:v>104.47031</c:v>
              </c:pt>
              <c:pt idx="218">
                <c:v>104.47112000000001</c:v>
              </c:pt>
              <c:pt idx="219">
                <c:v>104.56780000000002</c:v>
              </c:pt>
              <c:pt idx="220">
                <c:v>104.56909</c:v>
              </c:pt>
              <c:pt idx="221">
                <c:v>104.65101</c:v>
              </c:pt>
              <c:pt idx="222">
                <c:v>104.69029999999999</c:v>
              </c:pt>
              <c:pt idx="223">
                <c:v>104.72093</c:v>
              </c:pt>
              <c:pt idx="224">
                <c:v>104.81403</c:v>
              </c:pt>
              <c:pt idx="225">
                <c:v>104.81865999999999</c:v>
              </c:pt>
              <c:pt idx="226">
                <c:v>104.88728</c:v>
              </c:pt>
              <c:pt idx="227">
                <c:v>104.85369</c:v>
              </c:pt>
              <c:pt idx="228">
                <c:v>104.98081000000002</c:v>
              </c:pt>
              <c:pt idx="229">
                <c:v>104.99544</c:v>
              </c:pt>
              <c:pt idx="230">
                <c:v>105.03345</c:v>
              </c:pt>
              <c:pt idx="231">
                <c:v>105.10319</c:v>
              </c:pt>
              <c:pt idx="232">
                <c:v>105.11381</c:v>
              </c:pt>
              <c:pt idx="233">
                <c:v>105.20113000000002</c:v>
              </c:pt>
              <c:pt idx="234">
                <c:v>105.19193</c:v>
              </c:pt>
              <c:pt idx="235">
                <c:v>105.27607999999998</c:v>
              </c:pt>
              <c:pt idx="236">
                <c:v>105.26438</c:v>
              </c:pt>
              <c:pt idx="237">
                <c:v>105.32787999999998</c:v>
              </c:pt>
              <c:pt idx="238">
                <c:v>105.40364000000001</c:v>
              </c:pt>
              <c:pt idx="239">
                <c:v>105.41094000000001</c:v>
              </c:pt>
              <c:pt idx="240">
                <c:v>105.48247000000001</c:v>
              </c:pt>
              <c:pt idx="241">
                <c:v>105.48081000000002</c:v>
              </c:pt>
              <c:pt idx="242">
                <c:v>105.53164000000001</c:v>
              </c:pt>
              <c:pt idx="243">
                <c:v>105.57069999999999</c:v>
              </c:pt>
              <c:pt idx="244">
                <c:v>105.62472999999999</c:v>
              </c:pt>
              <c:pt idx="245">
                <c:v>105.64506</c:v>
              </c:pt>
              <c:pt idx="246">
                <c:v>105.68376999999998</c:v>
              </c:pt>
              <c:pt idx="247">
                <c:v>105.78192000000001</c:v>
              </c:pt>
              <c:pt idx="248">
                <c:v>105.76729000000002</c:v>
              </c:pt>
              <c:pt idx="249">
                <c:v>105.82287999999998</c:v>
              </c:pt>
              <c:pt idx="250">
                <c:v>105.82229999999998</c:v>
              </c:pt>
              <c:pt idx="251">
                <c:v>105.88726000000001</c:v>
              </c:pt>
              <c:pt idx="252">
                <c:v>105.92457</c:v>
              </c:pt>
              <c:pt idx="253">
                <c:v>105.96602000000001</c:v>
              </c:pt>
              <c:pt idx="254">
                <c:v>106.03951000000002</c:v>
              </c:pt>
              <c:pt idx="255">
                <c:v>106.01152000000002</c:v>
              </c:pt>
              <c:pt idx="256">
                <c:v>106.11100999999999</c:v>
              </c:pt>
              <c:pt idx="257">
                <c:v>106.12123</c:v>
              </c:pt>
              <c:pt idx="258">
                <c:v>106.15482</c:v>
              </c:pt>
              <c:pt idx="259">
                <c:v>106.15665</c:v>
              </c:pt>
              <c:pt idx="260">
                <c:v>106.19328</c:v>
              </c:pt>
              <c:pt idx="261">
                <c:v>106.31005999999999</c:v>
              </c:pt>
              <c:pt idx="262">
                <c:v>106.29876999999999</c:v>
              </c:pt>
              <c:pt idx="263">
                <c:v>106.36708</c:v>
              </c:pt>
              <c:pt idx="264">
                <c:v>106.33504000000001</c:v>
              </c:pt>
              <c:pt idx="265">
                <c:v>106.43774000000002</c:v>
              </c:pt>
              <c:pt idx="266">
                <c:v>106.42120000000001</c:v>
              </c:pt>
              <c:pt idx="267">
                <c:v>106.47488</c:v>
              </c:pt>
              <c:pt idx="268">
                <c:v>106.50542999999999</c:v>
              </c:pt>
              <c:pt idx="269">
                <c:v>106.53924000000002</c:v>
              </c:pt>
              <c:pt idx="270">
                <c:v>106.61405000000002</c:v>
              </c:pt>
              <c:pt idx="271">
                <c:v>106.62656999999999</c:v>
              </c:pt>
              <c:pt idx="272">
                <c:v>106.68085000000001</c:v>
              </c:pt>
              <c:pt idx="273">
                <c:v>106.66611</c:v>
              </c:pt>
              <c:pt idx="274">
                <c:v>106.73589</c:v>
              </c:pt>
              <c:pt idx="275">
                <c:v>106.755</c:v>
              </c:pt>
              <c:pt idx="276">
                <c:v>106.79783999999999</c:v>
              </c:pt>
              <c:pt idx="277">
                <c:v>106.84134</c:v>
              </c:pt>
              <c:pt idx="278">
                <c:v>106.83429000000001</c:v>
              </c:pt>
              <c:pt idx="279">
                <c:v>106.93188000000002</c:v>
              </c:pt>
              <c:pt idx="280">
                <c:v>106.91387</c:v>
              </c:pt>
              <c:pt idx="281">
                <c:v>106.9748</c:v>
              </c:pt>
              <c:pt idx="282">
                <c:v>106.95720000000001</c:v>
              </c:pt>
              <c:pt idx="283">
                <c:v>107.01975</c:v>
              </c:pt>
              <c:pt idx="284">
                <c:v>107.08190999999999</c:v>
              </c:pt>
              <c:pt idx="285">
                <c:v>107.09278999999998</c:v>
              </c:pt>
              <c:pt idx="286">
                <c:v>107.17272999999997</c:v>
              </c:pt>
              <c:pt idx="287">
                <c:v>107.13258999999998</c:v>
              </c:pt>
              <c:pt idx="288">
                <c:v>107.22861</c:v>
              </c:pt>
              <c:pt idx="289">
                <c:v>107.21443000000001</c:v>
              </c:pt>
              <c:pt idx="290">
                <c:v>107.26173</c:v>
              </c:pt>
              <c:pt idx="291">
                <c:v>107.28555</c:v>
              </c:pt>
              <c:pt idx="292">
                <c:v>107.31487</c:v>
              </c:pt>
              <c:pt idx="293">
                <c:v>107.39742000000001</c:v>
              </c:pt>
              <c:pt idx="294">
                <c:v>107.38218000000001</c:v>
              </c:pt>
              <c:pt idx="295">
                <c:v>107.47357</c:v>
              </c:pt>
              <c:pt idx="296">
                <c:v>107.43053</c:v>
              </c:pt>
              <c:pt idx="297">
                <c:v>107.51585</c:v>
              </c:pt>
              <c:pt idx="298">
                <c:v>107.50545</c:v>
              </c:pt>
              <c:pt idx="299">
                <c:v>107.55927</c:v>
              </c:pt>
              <c:pt idx="300">
                <c:v>107.59612000000001</c:v>
              </c:pt>
              <c:pt idx="301">
                <c:v>107.60424</c:v>
              </c:pt>
              <c:pt idx="302">
                <c:v>107.67510999999999</c:v>
              </c:pt>
              <c:pt idx="303">
                <c:v>107.66546</c:v>
              </c:pt>
              <c:pt idx="304">
                <c:v>107.73948</c:v>
              </c:pt>
              <c:pt idx="305">
                <c:v>107.70698</c:v>
              </c:pt>
              <c:pt idx="306">
                <c:v>107.77819</c:v>
              </c:pt>
              <c:pt idx="307">
                <c:v>107.81981</c:v>
              </c:pt>
              <c:pt idx="308">
                <c:v>107.84209</c:v>
              </c:pt>
              <c:pt idx="309">
                <c:v>107.88288999999999</c:v>
              </c:pt>
              <c:pt idx="310">
                <c:v>107.87018999999998</c:v>
              </c:pt>
              <c:pt idx="311">
                <c:v>107.96395000000001</c:v>
              </c:pt>
              <c:pt idx="312">
                <c:v>107.93771000000001</c:v>
              </c:pt>
              <c:pt idx="313">
                <c:v>107.99853</c:v>
              </c:pt>
              <c:pt idx="314">
                <c:v>108.00845</c:v>
              </c:pt>
              <c:pt idx="315">
                <c:v>108.06815</c:v>
              </c:pt>
              <c:pt idx="316">
                <c:v>108.12589999999999</c:v>
              </c:pt>
              <c:pt idx="317">
                <c:v>108.12056</c:v>
              </c:pt>
              <c:pt idx="318">
                <c:v>108.17207999999997</c:v>
              </c:pt>
              <c:pt idx="319">
                <c:v>108.15013999999998</c:v>
              </c:pt>
              <c:pt idx="320">
                <c:v>108.21529000000001</c:v>
              </c:pt>
              <c:pt idx="321">
                <c:v>108.24306000000001</c:v>
              </c:pt>
              <c:pt idx="322">
                <c:v>108.26672000000002</c:v>
              </c:pt>
              <c:pt idx="323">
                <c:v>108.27764999999999</c:v>
              </c:pt>
              <c:pt idx="324">
                <c:v>108.31914999999999</c:v>
              </c:pt>
              <c:pt idx="325">
                <c:v>108.40366000000002</c:v>
              </c:pt>
              <c:pt idx="326">
                <c:v>108.35868000000001</c:v>
              </c:pt>
              <c:pt idx="327">
                <c:v>108.43127000000001</c:v>
              </c:pt>
              <c:pt idx="328">
                <c:v>108.41383</c:v>
              </c:pt>
              <c:pt idx="329">
                <c:v>108.48160000000001</c:v>
              </c:pt>
              <c:pt idx="330">
                <c:v>108.51139000000002</c:v>
              </c:pt>
              <c:pt idx="331">
                <c:v>108.53214</c:v>
              </c:pt>
              <c:pt idx="332">
                <c:v>108.57537999999998</c:v>
              </c:pt>
              <c:pt idx="333">
                <c:v>108.57764</c:v>
              </c:pt>
              <c:pt idx="334">
                <c:v>108.65176</c:v>
              </c:pt>
              <c:pt idx="335">
                <c:v>108.63026000000002</c:v>
              </c:pt>
              <c:pt idx="336">
                <c:v>108.70105000000001</c:v>
              </c:pt>
              <c:pt idx="337">
                <c:v>108.69804999999998</c:v>
              </c:pt>
              <c:pt idx="338">
                <c:v>108.72569</c:v>
              </c:pt>
              <c:pt idx="339">
                <c:v>108.81075</c:v>
              </c:pt>
              <c:pt idx="340">
                <c:v>108.81348</c:v>
              </c:pt>
              <c:pt idx="341">
                <c:v>108.84661000000001</c:v>
              </c:pt>
              <c:pt idx="342">
                <c:v>108.82723</c:v>
              </c:pt>
              <c:pt idx="343">
                <c:v>108.89745000000002</c:v>
              </c:pt>
              <c:pt idx="344">
                <c:v>108.89147</c:v>
              </c:pt>
              <c:pt idx="345">
                <c:v>108.94154000000002</c:v>
              </c:pt>
              <c:pt idx="346">
                <c:v>108.98662000000002</c:v>
              </c:pt>
              <c:pt idx="347">
                <c:v>108.97572999999998</c:v>
              </c:pt>
              <c:pt idx="348">
                <c:v>109.06453</c:v>
              </c:pt>
              <c:pt idx="349">
                <c:v>109.06415000000001</c:v>
              </c:pt>
              <c:pt idx="350">
                <c:v>109.11557000000001</c:v>
              </c:pt>
              <c:pt idx="351">
                <c:v>109.07581999999998</c:v>
              </c:pt>
              <c:pt idx="352">
                <c:v>109.15103999999998</c:v>
              </c:pt>
              <c:pt idx="353">
                <c:v>109.18031000000001</c:v>
              </c:pt>
              <c:pt idx="354">
                <c:v>109.21232999999999</c:v>
              </c:pt>
              <c:pt idx="355">
                <c:v>109.22183</c:v>
              </c:pt>
              <c:pt idx="356">
                <c:v>109.23173</c:v>
              </c:pt>
              <c:pt idx="357">
                <c:v>109.31187</c:v>
              </c:pt>
              <c:pt idx="358">
                <c:v>109.30286</c:v>
              </c:pt>
              <c:pt idx="359">
                <c:v>109.33591</c:v>
              </c:pt>
              <c:pt idx="360">
                <c:v>109.3617</c:v>
              </c:pt>
              <c:pt idx="361">
                <c:v>109.3732</c:v>
              </c:pt>
              <c:pt idx="362">
                <c:v>109.46304000000002</c:v>
              </c:pt>
              <c:pt idx="363">
                <c:v>109.44777999999999</c:v>
              </c:pt>
              <c:pt idx="364">
                <c:v>109.51407</c:v>
              </c:pt>
              <c:pt idx="365">
                <c:v>109.47094</c:v>
              </c:pt>
              <c:pt idx="366">
                <c:v>109.52351</c:v>
              </c:pt>
              <c:pt idx="367">
                <c:v>109.57852</c:v>
              </c:pt>
              <c:pt idx="368">
                <c:v>109.5694</c:v>
              </c:pt>
              <c:pt idx="369">
                <c:v>109.61987999999998</c:v>
              </c:pt>
              <c:pt idx="370">
                <c:v>109.62375999999999</c:v>
              </c:pt>
              <c:pt idx="371">
                <c:v>109.71988</c:v>
              </c:pt>
              <c:pt idx="372">
                <c:v>109.69094</c:v>
              </c:pt>
              <c:pt idx="373">
                <c:v>109.77016999999999</c:v>
              </c:pt>
              <c:pt idx="374">
                <c:v>109.72645</c:v>
              </c:pt>
              <c:pt idx="375">
                <c:v>109.76845</c:v>
              </c:pt>
              <c:pt idx="376">
                <c:v>109.80525</c:v>
              </c:pt>
              <c:pt idx="377">
                <c:v>109.82713</c:v>
              </c:pt>
              <c:pt idx="378">
                <c:v>109.86582</c:v>
              </c:pt>
              <c:pt idx="379">
                <c:v>109.88388999999998</c:v>
              </c:pt>
              <c:pt idx="380">
                <c:v>109.9388</c:v>
              </c:pt>
              <c:pt idx="381">
                <c:v>109.92962000000001</c:v>
              </c:pt>
              <c:pt idx="382">
                <c:v>109.97535999999998</c:v>
              </c:pt>
              <c:pt idx="383">
                <c:v>109.96988</c:v>
              </c:pt>
              <c:pt idx="384">
                <c:v>110.00308</c:v>
              </c:pt>
              <c:pt idx="385">
                <c:v>110.07989999999998</c:v>
              </c:pt>
              <c:pt idx="386">
                <c:v>110.06349</c:v>
              </c:pt>
              <c:pt idx="387">
                <c:v>110.1331</c:v>
              </c:pt>
              <c:pt idx="388">
                <c:v>110.09798000000002</c:v>
              </c:pt>
              <c:pt idx="389">
                <c:v>110.18015</c:v>
              </c:pt>
              <c:pt idx="390">
                <c:v>110.16528</c:v>
              </c:pt>
              <c:pt idx="391">
                <c:v>110.22542999999999</c:v>
              </c:pt>
              <c:pt idx="392">
                <c:v>110.23578999999998</c:v>
              </c:pt>
              <c:pt idx="393">
                <c:v>110.25211</c:v>
              </c:pt>
              <c:pt idx="394">
                <c:v>110.32836999999999</c:v>
              </c:pt>
              <c:pt idx="395">
                <c:v>110.31335</c:v>
              </c:pt>
              <c:pt idx="396">
                <c:v>110.36716000000001</c:v>
              </c:pt>
              <c:pt idx="397">
                <c:v>110.33784</c:v>
              </c:pt>
              <c:pt idx="398">
                <c:v>110.40821000000001</c:v>
              </c:pt>
              <c:pt idx="399">
                <c:v>110.38728</c:v>
              </c:pt>
              <c:pt idx="400">
                <c:v>110.45735000000002</c:v>
              </c:pt>
              <c:pt idx="401">
                <c:v>110.48804</c:v>
              </c:pt>
              <c:pt idx="402">
                <c:v>110.50735</c:v>
              </c:pt>
              <c:pt idx="403">
                <c:v>110.59254</c:v>
              </c:pt>
              <c:pt idx="404">
                <c:v>110.52615</c:v>
              </c:pt>
              <c:pt idx="405">
                <c:v>110.58753</c:v>
              </c:pt>
              <c:pt idx="406">
                <c:v>110.57796</c:v>
              </c:pt>
              <c:pt idx="407">
                <c:v>110.61856</c:v>
              </c:pt>
              <c:pt idx="408">
                <c:v>110.64197</c:v>
              </c:pt>
              <c:pt idx="409">
                <c:v>110.70346000000002</c:v>
              </c:pt>
              <c:pt idx="410">
                <c:v>110.72649</c:v>
              </c:pt>
              <c:pt idx="411">
                <c:v>110.73220999999999</c:v>
              </c:pt>
              <c:pt idx="412">
                <c:v>110.79541999999999</c:v>
              </c:pt>
              <c:pt idx="413">
                <c:v>110.75020000000002</c:v>
              </c:pt>
              <c:pt idx="414">
                <c:v>110.82656</c:v>
              </c:pt>
              <c:pt idx="415">
                <c:v>110.77567999999998</c:v>
              </c:pt>
              <c:pt idx="416">
                <c:v>110.84657</c:v>
              </c:pt>
              <c:pt idx="417">
                <c:v>110.94640000000001</c:v>
              </c:pt>
              <c:pt idx="418">
                <c:v>110.90452000000003</c:v>
              </c:pt>
              <c:pt idx="419">
                <c:v>110.95405000000001</c:v>
              </c:pt>
              <c:pt idx="420">
                <c:v>110.94859000000001</c:v>
              </c:pt>
              <c:pt idx="421">
                <c:v>110.98750000000001</c:v>
              </c:pt>
              <c:pt idx="422">
                <c:v>110.96134000000002</c:v>
              </c:pt>
              <c:pt idx="423">
                <c:v>111.02776999999999</c:v>
              </c:pt>
              <c:pt idx="424">
                <c:v>111.06476000000002</c:v>
              </c:pt>
              <c:pt idx="425">
                <c:v>111.08027</c:v>
              </c:pt>
              <c:pt idx="426">
                <c:v>111.16934000000001</c:v>
              </c:pt>
              <c:pt idx="427">
                <c:v>111.14888999999998</c:v>
              </c:pt>
              <c:pt idx="428">
                <c:v>111.19037999999999</c:v>
              </c:pt>
              <c:pt idx="429">
                <c:v>111.15674999999999</c:v>
              </c:pt>
              <c:pt idx="430">
                <c:v>111.22826000000002</c:v>
              </c:pt>
              <c:pt idx="431">
                <c:v>111.23377000000001</c:v>
              </c:pt>
              <c:pt idx="432">
                <c:v>111.24899000000002</c:v>
              </c:pt>
              <c:pt idx="433">
                <c:v>111.32219000000001</c:v>
              </c:pt>
              <c:pt idx="434">
                <c:v>111.28513</c:v>
              </c:pt>
              <c:pt idx="435">
                <c:v>111.36208000000001</c:v>
              </c:pt>
              <c:pt idx="436">
                <c:v>111.39133</c:v>
              </c:pt>
              <c:pt idx="437">
                <c:v>111.41824000000001</c:v>
              </c:pt>
              <c:pt idx="438">
                <c:v>111.38409</c:v>
              </c:pt>
              <c:pt idx="439">
                <c:v>111.44325000000003</c:v>
              </c:pt>
              <c:pt idx="440">
                <c:v>111.51211000000002</c:v>
              </c:pt>
              <c:pt idx="441">
                <c:v>111.46655000000001</c:v>
              </c:pt>
              <c:pt idx="442">
                <c:v>111.54995000000001</c:v>
              </c:pt>
              <c:pt idx="443">
                <c:v>111.51881</c:v>
              </c:pt>
              <c:pt idx="444">
                <c:v>111.55756000000001</c:v>
              </c:pt>
              <c:pt idx="445">
                <c:v>111.59623999999999</c:v>
              </c:pt>
              <c:pt idx="446">
                <c:v>111.63585999999998</c:v>
              </c:pt>
              <c:pt idx="447">
                <c:v>111.6467</c:v>
              </c:pt>
              <c:pt idx="448">
                <c:v>111.65369</c:v>
              </c:pt>
              <c:pt idx="449">
                <c:v>111.73909999999999</c:v>
              </c:pt>
              <c:pt idx="450">
                <c:v>111.70545</c:v>
              </c:pt>
              <c:pt idx="451">
                <c:v>111.75176</c:v>
              </c:pt>
              <c:pt idx="452">
                <c:v>111.71834</c:v>
              </c:pt>
              <c:pt idx="453">
                <c:v>111.78225999999999</c:v>
              </c:pt>
              <c:pt idx="454">
                <c:v>111.83651999999999</c:v>
              </c:pt>
              <c:pt idx="455">
                <c:v>111.83095</c:v>
              </c:pt>
              <c:pt idx="456">
                <c:v>111.87605000000001</c:v>
              </c:pt>
              <c:pt idx="457">
                <c:v>111.87727</c:v>
              </c:pt>
              <c:pt idx="458">
                <c:v>111.94482000000004</c:v>
              </c:pt>
              <c:pt idx="459">
                <c:v>111.92740999999999</c:v>
              </c:pt>
              <c:pt idx="460">
                <c:v>111.98554</c:v>
              </c:pt>
              <c:pt idx="461">
                <c:v>111.96774000000002</c:v>
              </c:pt>
              <c:pt idx="462">
                <c:v>111.98508</c:v>
              </c:pt>
              <c:pt idx="463">
                <c:v>112.06561000000002</c:v>
              </c:pt>
              <c:pt idx="464">
                <c:v>112.05025000000002</c:v>
              </c:pt>
              <c:pt idx="465">
                <c:v>112.11011000000002</c:v>
              </c:pt>
              <c:pt idx="466">
                <c:v>112.07839999999999</c:v>
              </c:pt>
              <c:pt idx="467">
                <c:v>112.1469</c:v>
              </c:pt>
              <c:pt idx="468">
                <c:v>112.13351</c:v>
              </c:pt>
              <c:pt idx="469">
                <c:v>112.18382</c:v>
              </c:pt>
              <c:pt idx="470">
                <c:v>112.21017000000002</c:v>
              </c:pt>
              <c:pt idx="471">
                <c:v>112.20708</c:v>
              </c:pt>
              <c:pt idx="472">
                <c:v>112.30432999999999</c:v>
              </c:pt>
              <c:pt idx="473">
                <c:v>112.26428000000001</c:v>
              </c:pt>
              <c:pt idx="474">
                <c:v>112.31350999999999</c:v>
              </c:pt>
              <c:pt idx="475">
                <c:v>112.30799</c:v>
              </c:pt>
              <c:pt idx="476">
                <c:v>112.36176</c:v>
              </c:pt>
              <c:pt idx="477">
                <c:v>112.35093000000001</c:v>
              </c:pt>
              <c:pt idx="478">
                <c:v>112.40562000000001</c:v>
              </c:pt>
              <c:pt idx="479">
                <c:v>112.45345</c:v>
              </c:pt>
              <c:pt idx="480">
                <c:v>112.43163000000001</c:v>
              </c:pt>
              <c:pt idx="481">
                <c:v>112.5052</c:v>
              </c:pt>
              <c:pt idx="482">
                <c:v>112.48099999999999</c:v>
              </c:pt>
              <c:pt idx="483">
                <c:v>112.52921000000002</c:v>
              </c:pt>
              <c:pt idx="484">
                <c:v>112.51039</c:v>
              </c:pt>
              <c:pt idx="485">
                <c:v>112.57287999999998</c:v>
              </c:pt>
              <c:pt idx="486">
                <c:v>112.61093</c:v>
              </c:pt>
              <c:pt idx="487">
                <c:v>112.61678999999998</c:v>
              </c:pt>
              <c:pt idx="488">
                <c:v>112.67756</c:v>
              </c:pt>
              <c:pt idx="489">
                <c:v>112.63885000000001</c:v>
              </c:pt>
              <c:pt idx="490">
                <c:v>112.73141000000001</c:v>
              </c:pt>
              <c:pt idx="491">
                <c:v>112.67742999999999</c:v>
              </c:pt>
              <c:pt idx="492">
                <c:v>112.73218</c:v>
              </c:pt>
              <c:pt idx="493">
                <c:v>112.73904</c:v>
              </c:pt>
              <c:pt idx="494">
                <c:v>112.77435</c:v>
              </c:pt>
              <c:pt idx="495">
                <c:v>112.82982999999999</c:v>
              </c:pt>
              <c:pt idx="496">
                <c:v>112.82708</c:v>
              </c:pt>
              <c:pt idx="497">
                <c:v>112.87714</c:v>
              </c:pt>
              <c:pt idx="498">
                <c:v>112.83806999999999</c:v>
              </c:pt>
              <c:pt idx="499">
                <c:v>112.90199000000001</c:v>
              </c:pt>
              <c:pt idx="500">
                <c:v>112.90527</c:v>
              </c:pt>
              <c:pt idx="501">
                <c:v>112.94951000000002</c:v>
              </c:pt>
              <c:pt idx="502">
                <c:v>112.98369000000001</c:v>
              </c:pt>
              <c:pt idx="503">
                <c:v>112.96975</c:v>
              </c:pt>
              <c:pt idx="504">
                <c:v>113.05428000000002</c:v>
              </c:pt>
              <c:pt idx="505">
                <c:v>113.02585000000001</c:v>
              </c:pt>
              <c:pt idx="506">
                <c:v>113.06835</c:v>
              </c:pt>
              <c:pt idx="507">
                <c:v>113.04755000000002</c:v>
              </c:pt>
              <c:pt idx="508">
                <c:v>113.12746999999999</c:v>
              </c:pt>
              <c:pt idx="509">
                <c:v>113.15542999999998</c:v>
              </c:pt>
              <c:pt idx="510">
                <c:v>113.15421000000002</c:v>
              </c:pt>
              <c:pt idx="511">
                <c:v>113.21611000000001</c:v>
              </c:pt>
              <c:pt idx="512">
                <c:v>113.17370999999999</c:v>
              </c:pt>
              <c:pt idx="513">
                <c:v>113.23817</c:v>
              </c:pt>
              <c:pt idx="514">
                <c:v>113.21005000000001</c:v>
              </c:pt>
              <c:pt idx="515">
                <c:v>113.29329000000001</c:v>
              </c:pt>
              <c:pt idx="516">
                <c:v>113.24413000000001</c:v>
              </c:pt>
              <c:pt idx="517">
                <c:v>113.32998000000001</c:v>
              </c:pt>
              <c:pt idx="518">
                <c:v>113.39239999999998</c:v>
              </c:pt>
              <c:pt idx="519">
                <c:v>113.36385</c:v>
              </c:pt>
              <c:pt idx="520">
                <c:v>113.39619999999999</c:v>
              </c:pt>
              <c:pt idx="521">
                <c:v>113.38769000000002</c:v>
              </c:pt>
              <c:pt idx="522">
                <c:v>113.45799000000001</c:v>
              </c:pt>
              <c:pt idx="523">
                <c:v>113.44568000000001</c:v>
              </c:pt>
              <c:pt idx="524">
                <c:v>113.47836999999998</c:v>
              </c:pt>
              <c:pt idx="525">
                <c:v>113.50896</c:v>
              </c:pt>
              <c:pt idx="526">
                <c:v>113.50436000000002</c:v>
              </c:pt>
              <c:pt idx="527">
                <c:v>113.5844</c:v>
              </c:pt>
              <c:pt idx="528">
                <c:v>113.57238999999998</c:v>
              </c:pt>
              <c:pt idx="529">
                <c:v>113.61648</c:v>
              </c:pt>
              <c:pt idx="530">
                <c:v>113.58038000000001</c:v>
              </c:pt>
              <c:pt idx="531">
                <c:v>113.62899999999999</c:v>
              </c:pt>
              <c:pt idx="532">
                <c:v>113.69204000000001</c:v>
              </c:pt>
              <c:pt idx="533">
                <c:v>113.68776</c:v>
              </c:pt>
              <c:pt idx="534">
                <c:v>113.71935000000002</c:v>
              </c:pt>
              <c:pt idx="535">
                <c:v>113.71907</c:v>
              </c:pt>
              <c:pt idx="536">
                <c:v>113.79079</c:v>
              </c:pt>
              <c:pt idx="537">
                <c:v>113.74010000000001</c:v>
              </c:pt>
              <c:pt idx="538">
                <c:v>113.82137999999999</c:v>
              </c:pt>
              <c:pt idx="539">
                <c:v>113.79743999999999</c:v>
              </c:pt>
              <c:pt idx="540">
                <c:v>113.84071</c:v>
              </c:pt>
              <c:pt idx="541">
                <c:v>113.90761000000003</c:v>
              </c:pt>
              <c:pt idx="542">
                <c:v>113.90938</c:v>
              </c:pt>
              <c:pt idx="543">
                <c:v>113.93195000000001</c:v>
              </c:pt>
              <c:pt idx="544">
                <c:v>113.91064000000001</c:v>
              </c:pt>
              <c:pt idx="545">
                <c:v>113.97284999999998</c:v>
              </c:pt>
              <c:pt idx="546">
                <c:v>113.97333999999998</c:v>
              </c:pt>
              <c:pt idx="547">
                <c:v>114.02274999999999</c:v>
              </c:pt>
              <c:pt idx="548">
                <c:v>114.03522000000001</c:v>
              </c:pt>
              <c:pt idx="549">
                <c:v>114.00257999999998</c:v>
              </c:pt>
              <c:pt idx="550">
                <c:v>114.08214</c:v>
              </c:pt>
              <c:pt idx="551">
                <c:v>114.09143</c:v>
              </c:pt>
              <c:pt idx="552">
                <c:v>114.09251</c:v>
              </c:pt>
              <c:pt idx="553">
                <c:v>114.09357</c:v>
              </c:pt>
              <c:pt idx="554">
                <c:v>114.14816</c:v>
              </c:pt>
              <c:pt idx="555">
                <c:v>114.17180999999998</c:v>
              </c:pt>
              <c:pt idx="556">
                <c:v>114.17933999999998</c:v>
              </c:pt>
              <c:pt idx="557">
                <c:v>114.24569000000001</c:v>
              </c:pt>
              <c:pt idx="558">
                <c:v>114.21294</c:v>
              </c:pt>
              <c:pt idx="559">
                <c:v>114.28480999999999</c:v>
              </c:pt>
              <c:pt idx="560">
                <c:v>114.27502</c:v>
              </c:pt>
              <c:pt idx="561">
                <c:v>114.31391000000002</c:v>
              </c:pt>
              <c:pt idx="562">
                <c:v>114.27376</c:v>
              </c:pt>
              <c:pt idx="563">
                <c:v>114.32769999999999</c:v>
              </c:pt>
              <c:pt idx="564">
                <c:v>114.39566000000002</c:v>
              </c:pt>
              <c:pt idx="565">
                <c:v>114.40057</c:v>
              </c:pt>
              <c:pt idx="566">
                <c:v>114.44082000000002</c:v>
              </c:pt>
              <c:pt idx="567">
                <c:v>114.42028999999999</c:v>
              </c:pt>
              <c:pt idx="568">
                <c:v>114.45318</c:v>
              </c:pt>
              <c:pt idx="569">
                <c:v>114.46461000000001</c:v>
              </c:pt>
              <c:pt idx="570">
                <c:v>114.49057000000002</c:v>
              </c:pt>
              <c:pt idx="571">
                <c:v>114.521</c:v>
              </c:pt>
              <c:pt idx="572">
                <c:v>114.51182000000001</c:v>
              </c:pt>
              <c:pt idx="573">
                <c:v>114.59323999999999</c:v>
              </c:pt>
              <c:pt idx="574">
                <c:v>114.58020999999999</c:v>
              </c:pt>
              <c:pt idx="575">
                <c:v>114.64481000000002</c:v>
              </c:pt>
              <c:pt idx="576">
                <c:v>114.60972999999998</c:v>
              </c:pt>
              <c:pt idx="577">
                <c:v>114.65092</c:v>
              </c:pt>
              <c:pt idx="578">
                <c:v>114.69676999999999</c:v>
              </c:pt>
              <c:pt idx="579">
                <c:v>114.67997999999999</c:v>
              </c:pt>
              <c:pt idx="580">
                <c:v>114.74285999999999</c:v>
              </c:pt>
              <c:pt idx="581">
                <c:v>114.71529000000001</c:v>
              </c:pt>
              <c:pt idx="582">
                <c:v>114.7804</c:v>
              </c:pt>
              <c:pt idx="583">
                <c:v>114.77012999999999</c:v>
              </c:pt>
              <c:pt idx="584">
                <c:v>114.82622000000002</c:v>
              </c:pt>
              <c:pt idx="585">
                <c:v>114.79613999999999</c:v>
              </c:pt>
              <c:pt idx="586">
                <c:v>114.85299000000001</c:v>
              </c:pt>
              <c:pt idx="587">
                <c:v>114.88532999999998</c:v>
              </c:pt>
              <c:pt idx="588">
                <c:v>114.89214</c:v>
              </c:pt>
              <c:pt idx="589">
                <c:v>114.93660000000001</c:v>
              </c:pt>
              <c:pt idx="590">
                <c:v>114.91004000000001</c:v>
              </c:pt>
              <c:pt idx="591">
                <c:v>114.98724000000001</c:v>
              </c:pt>
              <c:pt idx="592">
                <c:v>114.94275</c:v>
              </c:pt>
              <c:pt idx="593">
                <c:v>115.01752000000002</c:v>
              </c:pt>
              <c:pt idx="594">
                <c:v>115.03963</c:v>
              </c:pt>
              <c:pt idx="595">
                <c:v>115.02812</c:v>
              </c:pt>
              <c:pt idx="596">
                <c:v>115.11622000000001</c:v>
              </c:pt>
              <c:pt idx="597">
                <c:v>115.10290000000001</c:v>
              </c:pt>
              <c:pt idx="598">
                <c:v>115.13675000000001</c:v>
              </c:pt>
              <c:pt idx="599">
                <c:v>115.06289</c:v>
              </c:pt>
              <c:pt idx="600">
                <c:v>115.16767</c:v>
              </c:pt>
              <c:pt idx="601">
                <c:v>115.17892000000001</c:v>
              </c:pt>
              <c:pt idx="602">
                <c:v>115.17509999999999</c:v>
              </c:pt>
              <c:pt idx="603">
                <c:v>115.23771000000002</c:v>
              </c:pt>
              <c:pt idx="604">
                <c:v>115.23652000000001</c:v>
              </c:pt>
              <c:pt idx="605">
                <c:v>115.3073</c:v>
              </c:pt>
              <c:pt idx="606">
                <c:v>115.26139999999999</c:v>
              </c:pt>
              <c:pt idx="607">
                <c:v>115.31851</c:v>
              </c:pt>
              <c:pt idx="608">
                <c:v>115.30495000000002</c:v>
              </c:pt>
              <c:pt idx="609">
                <c:v>115.33532999999998</c:v>
              </c:pt>
              <c:pt idx="610">
                <c:v>115.3871</c:v>
              </c:pt>
              <c:pt idx="611">
                <c:v>115.39691000000002</c:v>
              </c:pt>
              <c:pt idx="612">
                <c:v>115.40873000000001</c:v>
              </c:pt>
              <c:pt idx="613">
                <c:v>115.40526000000001</c:v>
              </c:pt>
              <c:pt idx="614">
                <c:v>115.49216000000001</c:v>
              </c:pt>
              <c:pt idx="615">
                <c:v>115.44441000000002</c:v>
              </c:pt>
              <c:pt idx="616">
                <c:v>115.4923</c:v>
              </c:pt>
              <c:pt idx="617">
                <c:v>115.52029</c:v>
              </c:pt>
              <c:pt idx="618">
                <c:v>115.52428999999999</c:v>
              </c:pt>
              <c:pt idx="619">
                <c:v>115.58778</c:v>
              </c:pt>
              <c:pt idx="620">
                <c:v>115.58313</c:v>
              </c:pt>
              <c:pt idx="621">
                <c:v>115.62392</c:v>
              </c:pt>
              <c:pt idx="622">
                <c:v>115.57178999999998</c:v>
              </c:pt>
              <c:pt idx="623">
                <c:v>115.65416999999999</c:v>
              </c:pt>
              <c:pt idx="624">
                <c:v>115.66488</c:v>
              </c:pt>
              <c:pt idx="625">
                <c:v>115.67041999999998</c:v>
              </c:pt>
              <c:pt idx="626">
                <c:v>115.73233999999998</c:v>
              </c:pt>
              <c:pt idx="627">
                <c:v>115.72617</c:v>
              </c:pt>
              <c:pt idx="628">
                <c:v>115.78926000000001</c:v>
              </c:pt>
              <c:pt idx="629">
                <c:v>115.77515</c:v>
              </c:pt>
              <c:pt idx="630">
                <c:v>115.81832999999999</c:v>
              </c:pt>
              <c:pt idx="631">
                <c:v>115.76992000000001</c:v>
              </c:pt>
              <c:pt idx="632">
                <c:v>115.83089</c:v>
              </c:pt>
              <c:pt idx="633">
                <c:v>115.86208000000001</c:v>
              </c:pt>
              <c:pt idx="634">
                <c:v>115.86908</c:v>
              </c:pt>
              <c:pt idx="635">
                <c:v>115.91956000000002</c:v>
              </c:pt>
              <c:pt idx="636">
                <c:v>115.90034</c:v>
              </c:pt>
              <c:pt idx="637">
                <c:v>115.93349000000002</c:v>
              </c:pt>
              <c:pt idx="638">
                <c:v>115.95845</c:v>
              </c:pt>
              <c:pt idx="639">
                <c:v>116.00230000000001</c:v>
              </c:pt>
              <c:pt idx="640">
                <c:v>115.98272999999999</c:v>
              </c:pt>
              <c:pt idx="641">
                <c:v>116.01361000000001</c:v>
              </c:pt>
              <c:pt idx="642">
                <c:v>116.07897999999999</c:v>
              </c:pt>
              <c:pt idx="643">
                <c:v>116.06453999999999</c:v>
              </c:pt>
              <c:pt idx="644">
                <c:v>116.10724999999999</c:v>
              </c:pt>
              <c:pt idx="645">
                <c:v>116.06205</c:v>
              </c:pt>
              <c:pt idx="646">
                <c:v>116.12851000000001</c:v>
              </c:pt>
              <c:pt idx="647">
                <c:v>116.1666</c:v>
              </c:pt>
              <c:pt idx="648">
                <c:v>116.17437999999999</c:v>
              </c:pt>
              <c:pt idx="649">
                <c:v>116.19556</c:v>
              </c:pt>
              <c:pt idx="650">
                <c:v>116.18838999999998</c:v>
              </c:pt>
              <c:pt idx="651">
                <c:v>116.2861</c:v>
              </c:pt>
              <c:pt idx="652">
                <c:v>116.23220999999999</c:v>
              </c:pt>
              <c:pt idx="653">
                <c:v>116.28876999999999</c:v>
              </c:pt>
              <c:pt idx="654">
                <c:v>116.26246</c:v>
              </c:pt>
              <c:pt idx="655">
                <c:v>116.29362000000002</c:v>
              </c:pt>
              <c:pt idx="656">
                <c:v>116.35617999999998</c:v>
              </c:pt>
              <c:pt idx="657">
                <c:v>116.36919</c:v>
              </c:pt>
              <c:pt idx="658">
                <c:v>116.40076999999999</c:v>
              </c:pt>
              <c:pt idx="659">
                <c:v>116.38606999999999</c:v>
              </c:pt>
              <c:pt idx="660">
                <c:v>116.42674</c:v>
              </c:pt>
              <c:pt idx="661">
                <c:v>116.42652000000001</c:v>
              </c:pt>
              <c:pt idx="662">
                <c:v>116.46719000000002</c:v>
              </c:pt>
              <c:pt idx="663">
                <c:v>116.45165000000001</c:v>
              </c:pt>
              <c:pt idx="664">
                <c:v>116.47743</c:v>
              </c:pt>
              <c:pt idx="665">
                <c:v>116.57074999999999</c:v>
              </c:pt>
              <c:pt idx="666">
                <c:v>116.53175</c:v>
              </c:pt>
              <c:pt idx="667">
                <c:v>116.58336999999999</c:v>
              </c:pt>
              <c:pt idx="668">
                <c:v>116.56887999999998</c:v>
              </c:pt>
              <c:pt idx="669">
                <c:v>116.62039999999999</c:v>
              </c:pt>
              <c:pt idx="670">
                <c:v>116.59198000000002</c:v>
              </c:pt>
              <c:pt idx="671">
                <c:v>116.65894999999999</c:v>
              </c:pt>
              <c:pt idx="672">
                <c:v>116.67991000000001</c:v>
              </c:pt>
              <c:pt idx="673">
                <c:v>116.63805000000001</c:v>
              </c:pt>
              <c:pt idx="674">
                <c:v>116.75893000000001</c:v>
              </c:pt>
              <c:pt idx="675">
                <c:v>116.7204</c:v>
              </c:pt>
              <c:pt idx="676">
                <c:v>116.74657000000002</c:v>
              </c:pt>
              <c:pt idx="677">
                <c:v>116.72707</c:v>
              </c:pt>
              <c:pt idx="678">
                <c:v>116.81452000000002</c:v>
              </c:pt>
              <c:pt idx="679">
                <c:v>116.79098999999999</c:v>
              </c:pt>
              <c:pt idx="680">
                <c:v>116.82444</c:v>
              </c:pt>
              <c:pt idx="681">
                <c:v>116.91087</c:v>
              </c:pt>
              <c:pt idx="682">
                <c:v>116.84071</c:v>
              </c:pt>
              <c:pt idx="683">
                <c:v>116.92400000000002</c:v>
              </c:pt>
              <c:pt idx="684">
                <c:v>116.91450000000002</c:v>
              </c:pt>
              <c:pt idx="685">
                <c:v>116.91211000000001</c:v>
              </c:pt>
              <c:pt idx="686">
                <c:v>116.91875</c:v>
              </c:pt>
              <c:pt idx="687">
                <c:v>116.99009000000001</c:v>
              </c:pt>
              <c:pt idx="688">
                <c:v>116.99050000000001</c:v>
              </c:pt>
              <c:pt idx="689">
                <c:v>117.00029000000002</c:v>
              </c:pt>
              <c:pt idx="690">
                <c:v>117.08347999999998</c:v>
              </c:pt>
              <c:pt idx="691">
                <c:v>116.99403000000001</c:v>
              </c:pt>
              <c:pt idx="692">
                <c:v>117.03824</c:v>
              </c:pt>
              <c:pt idx="693">
                <c:v>117.01878000000001</c:v>
              </c:pt>
              <c:pt idx="694">
                <c:v>117.07265</c:v>
              </c:pt>
              <c:pt idx="695">
                <c:v>117.04588</c:v>
              </c:pt>
              <c:pt idx="696">
                <c:v>117.09211000000002</c:v>
              </c:pt>
              <c:pt idx="697">
                <c:v>117.16815</c:v>
              </c:pt>
              <c:pt idx="698">
                <c:v>117.11095</c:v>
              </c:pt>
              <c:pt idx="699">
                <c:v>117.15945000000001</c:v>
              </c:pt>
              <c:pt idx="700">
                <c:v>117.16406000000002</c:v>
              </c:pt>
              <c:pt idx="701">
                <c:v>117.18745</c:v>
              </c:pt>
              <c:pt idx="702">
                <c:v>117.21197000000001</c:v>
              </c:pt>
              <c:pt idx="703">
                <c:v>117.25864</c:v>
              </c:pt>
              <c:pt idx="704">
                <c:v>117.27594000000001</c:v>
              </c:pt>
              <c:pt idx="705">
                <c:v>117.24675000000002</c:v>
              </c:pt>
              <c:pt idx="706">
                <c:v>117.35321</c:v>
              </c:pt>
              <c:pt idx="707">
                <c:v>117.30637999999999</c:v>
              </c:pt>
              <c:pt idx="708">
                <c:v>117.32756000000002</c:v>
              </c:pt>
              <c:pt idx="709">
                <c:v>117.31166000000002</c:v>
              </c:pt>
              <c:pt idx="710">
                <c:v>117.39057</c:v>
              </c:pt>
              <c:pt idx="711">
                <c:v>117.40872</c:v>
              </c:pt>
              <c:pt idx="712">
                <c:v>117.41538</c:v>
              </c:pt>
              <c:pt idx="713">
                <c:v>117.46902000000001</c:v>
              </c:pt>
              <c:pt idx="714">
                <c:v>117.43127000000001</c:v>
              </c:pt>
              <c:pt idx="715">
                <c:v>117.51146000000001</c:v>
              </c:pt>
              <c:pt idx="716">
                <c:v>117.47626000000001</c:v>
              </c:pt>
              <c:pt idx="717">
                <c:v>117.53223</c:v>
              </c:pt>
              <c:pt idx="718">
                <c:v>117.49097999999999</c:v>
              </c:pt>
              <c:pt idx="719">
                <c:v>117.56741000000001</c:v>
              </c:pt>
              <c:pt idx="720">
                <c:v>117.58423999999999</c:v>
              </c:pt>
              <c:pt idx="721">
                <c:v>117.60006</c:v>
              </c:pt>
              <c:pt idx="722">
                <c:v>117.61557999999998</c:v>
              </c:pt>
              <c:pt idx="723">
                <c:v>117.62092999999999</c:v>
              </c:pt>
              <c:pt idx="724">
                <c:v>117.63511</c:v>
              </c:pt>
              <c:pt idx="725">
                <c:v>117.68828999999998</c:v>
              </c:pt>
              <c:pt idx="726">
                <c:v>117.70377000000001</c:v>
              </c:pt>
              <c:pt idx="727">
                <c:v>117.72525</c:v>
              </c:pt>
              <c:pt idx="728">
                <c:v>117.69926000000001</c:v>
              </c:pt>
              <c:pt idx="729">
                <c:v>117.79774</c:v>
              </c:pt>
              <c:pt idx="730">
                <c:v>117.73394</c:v>
              </c:pt>
              <c:pt idx="731">
                <c:v>117.80866</c:v>
              </c:pt>
              <c:pt idx="732">
                <c:v>117.77522</c:v>
              </c:pt>
              <c:pt idx="733">
                <c:v>117.81877999999999</c:v>
              </c:pt>
              <c:pt idx="734">
                <c:v>117.88824</c:v>
              </c:pt>
              <c:pt idx="735">
                <c:v>117.86713</c:v>
              </c:pt>
              <c:pt idx="736">
                <c:v>117.92744999999999</c:v>
              </c:pt>
              <c:pt idx="737">
                <c:v>117.85241000000001</c:v>
              </c:pt>
              <c:pt idx="738">
                <c:v>117.9358</c:v>
              </c:pt>
              <c:pt idx="739">
                <c:v>117.93119000000002</c:v>
              </c:pt>
              <c:pt idx="740">
                <c:v>117.97189</c:v>
              </c:pt>
              <c:pt idx="741">
                <c:v>117.95543000000001</c:v>
              </c:pt>
              <c:pt idx="742">
                <c:v>117.99518</c:v>
              </c:pt>
              <c:pt idx="743">
                <c:v>118.08778</c:v>
              </c:pt>
              <c:pt idx="744">
                <c:v>118.04532</c:v>
              </c:pt>
              <c:pt idx="745">
                <c:v>118.06901999999999</c:v>
              </c:pt>
              <c:pt idx="746">
                <c:v>118.05362000000001</c:v>
              </c:pt>
              <c:pt idx="747">
                <c:v>118.08967</c:v>
              </c:pt>
              <c:pt idx="748">
                <c:v>118.10189</c:v>
              </c:pt>
              <c:pt idx="749">
                <c:v>118.14655</c:v>
              </c:pt>
              <c:pt idx="750">
                <c:v>118.18694000000001</c:v>
              </c:pt>
              <c:pt idx="751">
                <c:v>118.16776</c:v>
              </c:pt>
              <c:pt idx="752">
                <c:v>118.21429000000003</c:v>
              </c:pt>
              <c:pt idx="753">
                <c:v>118.23904</c:v>
              </c:pt>
              <c:pt idx="754">
                <c:v>118.22076</c:v>
              </c:pt>
              <c:pt idx="755">
                <c:v>118.27055</c:v>
              </c:pt>
              <c:pt idx="756">
                <c:v>118.23554</c:v>
              </c:pt>
              <c:pt idx="757">
                <c:v>118.33059</c:v>
              </c:pt>
              <c:pt idx="758">
                <c:v>118.29689</c:v>
              </c:pt>
              <c:pt idx="759">
                <c:v>118.37003999999999</c:v>
              </c:pt>
              <c:pt idx="760">
                <c:v>118.30645</c:v>
              </c:pt>
              <c:pt idx="761">
                <c:v>118.40558</c:v>
              </c:pt>
              <c:pt idx="762">
                <c:v>118.39295</c:v>
              </c:pt>
              <c:pt idx="763">
                <c:v>118.41425000000002</c:v>
              </c:pt>
              <c:pt idx="764">
                <c:v>118.40716000000002</c:v>
              </c:pt>
              <c:pt idx="765">
                <c:v>118.44717000000001</c:v>
              </c:pt>
              <c:pt idx="766">
                <c:v>118.49836000000002</c:v>
              </c:pt>
              <c:pt idx="767">
                <c:v>118.48189000000002</c:v>
              </c:pt>
              <c:pt idx="768">
                <c:v>118.52995</c:v>
              </c:pt>
              <c:pt idx="769">
                <c:v>118.49339000000002</c:v>
              </c:pt>
              <c:pt idx="770">
                <c:v>118.51481000000001</c:v>
              </c:pt>
              <c:pt idx="771">
                <c:v>118.57239999999999</c:v>
              </c:pt>
              <c:pt idx="772">
                <c:v>118.56695999999999</c:v>
              </c:pt>
              <c:pt idx="773">
                <c:v>118.62752999999999</c:v>
              </c:pt>
              <c:pt idx="774">
                <c:v>118.60886000000001</c:v>
              </c:pt>
              <c:pt idx="775">
                <c:v>118.66703</c:v>
              </c:pt>
              <c:pt idx="776">
                <c:v>118.64837999999999</c:v>
              </c:pt>
              <c:pt idx="777">
                <c:v>118.68729</c:v>
              </c:pt>
              <c:pt idx="778">
                <c:v>118.64058</c:v>
              </c:pt>
              <c:pt idx="779">
                <c:v>118.71182000000002</c:v>
              </c:pt>
              <c:pt idx="780">
                <c:v>118.74097</c:v>
              </c:pt>
              <c:pt idx="781">
                <c:v>118.7282</c:v>
              </c:pt>
              <c:pt idx="782">
                <c:v>118.80748</c:v>
              </c:pt>
              <c:pt idx="783">
                <c:v>118.78725000000001</c:v>
              </c:pt>
              <c:pt idx="784">
                <c:v>118.81797</c:v>
              </c:pt>
              <c:pt idx="785">
                <c:v>118.81789999999999</c:v>
              </c:pt>
              <c:pt idx="786">
                <c:v>118.8892</c:v>
              </c:pt>
              <c:pt idx="787">
                <c:v>118.82449</c:v>
              </c:pt>
              <c:pt idx="788">
                <c:v>118.86449</c:v>
              </c:pt>
              <c:pt idx="789">
                <c:v>118.97381</c:v>
              </c:pt>
              <c:pt idx="790">
                <c:v>118.88286999999998</c:v>
              </c:pt>
              <c:pt idx="791">
                <c:v>118.95483</c:v>
              </c:pt>
              <c:pt idx="792">
                <c:v>118.93633</c:v>
              </c:pt>
              <c:pt idx="793">
                <c:v>118.98752000000002</c:v>
              </c:pt>
              <c:pt idx="794">
                <c:v>118.97676999999999</c:v>
              </c:pt>
              <c:pt idx="795">
                <c:v>119.01661000000001</c:v>
              </c:pt>
              <c:pt idx="796">
                <c:v>119.05837999999999</c:v>
              </c:pt>
              <c:pt idx="797">
                <c:v>119.02932</c:v>
              </c:pt>
              <c:pt idx="798">
                <c:v>119.12291999999998</c:v>
              </c:pt>
              <c:pt idx="799">
                <c:v>119.09599</c:v>
              </c:pt>
              <c:pt idx="800">
                <c:v>119.10126000000001</c:v>
              </c:pt>
              <c:pt idx="801">
                <c:v>119.08036</c:v>
              </c:pt>
              <c:pt idx="802">
                <c:v>119.14012000000001</c:v>
              </c:pt>
              <c:pt idx="803">
                <c:v>119.16462000000001</c:v>
              </c:pt>
              <c:pt idx="804">
                <c:v>119.16381</c:v>
              </c:pt>
              <c:pt idx="805">
                <c:v>119.21133</c:v>
              </c:pt>
              <c:pt idx="806">
                <c:v>119.19037999999999</c:v>
              </c:pt>
              <c:pt idx="807">
                <c:v>119.25521000000002</c:v>
              </c:pt>
              <c:pt idx="808">
                <c:v>119.29424000000002</c:v>
              </c:pt>
              <c:pt idx="809">
                <c:v>119.24607</c:v>
              </c:pt>
              <c:pt idx="810">
                <c:v>119.27636</c:v>
              </c:pt>
              <c:pt idx="811">
                <c:v>119.29308</c:v>
              </c:pt>
              <c:pt idx="812">
                <c:v>119.35175</c:v>
              </c:pt>
              <c:pt idx="813">
                <c:v>119.35426000000001</c:v>
              </c:pt>
              <c:pt idx="814">
                <c:v>119.38039000000001</c:v>
              </c:pt>
              <c:pt idx="815">
                <c:v>119.37249999999999</c:v>
              </c:pt>
              <c:pt idx="816">
                <c:v>119.40234</c:v>
              </c:pt>
              <c:pt idx="817">
                <c:v>119.42715000000001</c:v>
              </c:pt>
              <c:pt idx="818">
                <c:v>119.43422000000002</c:v>
              </c:pt>
              <c:pt idx="819">
                <c:v>119.45496000000001</c:v>
              </c:pt>
              <c:pt idx="820">
                <c:v>119.453</c:v>
              </c:pt>
              <c:pt idx="821">
                <c:v>119.54067000000002</c:v>
              </c:pt>
              <c:pt idx="822">
                <c:v>119.49338</c:v>
              </c:pt>
              <c:pt idx="823">
                <c:v>119.52229</c:v>
              </c:pt>
              <c:pt idx="824">
                <c:v>119.51308</c:v>
              </c:pt>
              <c:pt idx="825">
                <c:v>119.56668999999999</c:v>
              </c:pt>
              <c:pt idx="826">
                <c:v>119.56619000000002</c:v>
              </c:pt>
              <c:pt idx="827">
                <c:v>119.60666999999999</c:v>
              </c:pt>
              <c:pt idx="828">
                <c:v>119.67709000000001</c:v>
              </c:pt>
              <c:pt idx="829">
                <c:v>119.58587999999999</c:v>
              </c:pt>
              <c:pt idx="830">
                <c:v>119.70612000000001</c:v>
              </c:pt>
              <c:pt idx="831">
                <c:v>119.68812</c:v>
              </c:pt>
              <c:pt idx="832">
                <c:v>119.67178999999999</c:v>
              </c:pt>
              <c:pt idx="833">
                <c:v>119.63755</c:v>
              </c:pt>
              <c:pt idx="834">
                <c:v>119.74863999999999</c:v>
              </c:pt>
              <c:pt idx="835">
                <c:v>119.76545</c:v>
              </c:pt>
              <c:pt idx="836">
                <c:v>119.76078</c:v>
              </c:pt>
              <c:pt idx="837">
                <c:v>119.79112000000003</c:v>
              </c:pt>
              <c:pt idx="838">
                <c:v>119.71099000000001</c:v>
              </c:pt>
              <c:pt idx="839">
                <c:v>119.78270000000001</c:v>
              </c:pt>
              <c:pt idx="840">
                <c:v>119.80662000000001</c:v>
              </c:pt>
              <c:pt idx="841">
                <c:v>119.82096</c:v>
              </c:pt>
              <c:pt idx="842">
                <c:v>119.79922000000003</c:v>
              </c:pt>
              <c:pt idx="843">
                <c:v>119.82729</c:v>
              </c:pt>
              <c:pt idx="844">
                <c:v>119.92256999999999</c:v>
              </c:pt>
              <c:pt idx="845">
                <c:v>119.85189</c:v>
              </c:pt>
              <c:pt idx="846">
                <c:v>119.92317</c:v>
              </c:pt>
              <c:pt idx="847">
                <c:v>119.90900000000002</c:v>
              </c:pt>
              <c:pt idx="848">
                <c:v>119.93217</c:v>
              </c:pt>
              <c:pt idx="849">
                <c:v>119.93934</c:v>
              </c:pt>
              <c:pt idx="850">
                <c:v>119.98869000000002</c:v>
              </c:pt>
              <c:pt idx="851">
                <c:v>120.0158</c:v>
              </c:pt>
              <c:pt idx="852">
                <c:v>119.96066000000002</c:v>
              </c:pt>
              <c:pt idx="853">
                <c:v>120.09157999999999</c:v>
              </c:pt>
              <c:pt idx="854">
                <c:v>120.03485000000002</c:v>
              </c:pt>
              <c:pt idx="855">
                <c:v>120.08323</c:v>
              </c:pt>
              <c:pt idx="856">
                <c:v>120.05049</c:v>
              </c:pt>
              <c:pt idx="857">
                <c:v>120.10242</c:v>
              </c:pt>
              <c:pt idx="858">
                <c:v>120.134</c:v>
              </c:pt>
              <c:pt idx="859">
                <c:v>120.13406999999999</c:v>
              </c:pt>
              <c:pt idx="860">
                <c:v>120.18462000000001</c:v>
              </c:pt>
              <c:pt idx="861">
                <c:v>120.17177999999998</c:v>
              </c:pt>
              <c:pt idx="862">
                <c:v>120.17978999999998</c:v>
              </c:pt>
              <c:pt idx="863">
                <c:v>120.19289000000001</c:v>
              </c:pt>
              <c:pt idx="864">
                <c:v>120.23635</c:v>
              </c:pt>
              <c:pt idx="865">
                <c:v>120.22707</c:v>
              </c:pt>
              <c:pt idx="866">
                <c:v>120.24454000000001</c:v>
              </c:pt>
              <c:pt idx="867">
                <c:v>120.32059</c:v>
              </c:pt>
              <c:pt idx="868">
                <c:v>120.29295</c:v>
              </c:pt>
              <c:pt idx="869">
                <c:v>120.35796999999999</c:v>
              </c:pt>
              <c:pt idx="870">
                <c:v>120.26636999999999</c:v>
              </c:pt>
              <c:pt idx="871">
                <c:v>120.37945000000001</c:v>
              </c:pt>
              <c:pt idx="872">
                <c:v>120.33134</c:v>
              </c:pt>
              <c:pt idx="873">
                <c:v>120.40020000000001</c:v>
              </c:pt>
              <c:pt idx="874">
                <c:v>120.39211</c:v>
              </c:pt>
              <c:pt idx="875">
                <c:v>120.44897</c:v>
              </c:pt>
              <c:pt idx="876">
                <c:v>120.46365000000002</c:v>
              </c:pt>
              <c:pt idx="877">
                <c:v>120.44744000000001</c:v>
              </c:pt>
              <c:pt idx="878">
                <c:v>120.48746000000001</c:v>
              </c:pt>
              <c:pt idx="879">
                <c:v>120.45129000000001</c:v>
              </c:pt>
              <c:pt idx="880">
                <c:v>120.52449</c:v>
              </c:pt>
              <c:pt idx="881">
                <c:v>120.52200000000001</c:v>
              </c:pt>
              <c:pt idx="882">
                <c:v>120.54613000000002</c:v>
              </c:pt>
              <c:pt idx="883">
                <c:v>120.58905</c:v>
              </c:pt>
              <c:pt idx="884">
                <c:v>120.56077999999998</c:v>
              </c:pt>
              <c:pt idx="885">
                <c:v>120.62336999999998</c:v>
              </c:pt>
              <c:pt idx="886">
                <c:v>120.59514</c:v>
              </c:pt>
              <c:pt idx="887">
                <c:v>120.63972</c:v>
              </c:pt>
              <c:pt idx="888">
                <c:v>120.63266999999999</c:v>
              </c:pt>
              <c:pt idx="889">
                <c:v>120.63643999999998</c:v>
              </c:pt>
              <c:pt idx="890">
                <c:v>120.72165000000001</c:v>
              </c:pt>
              <c:pt idx="891">
                <c:v>120.69195000000002</c:v>
              </c:pt>
              <c:pt idx="892">
                <c:v>120.7505</c:v>
              </c:pt>
              <c:pt idx="893">
                <c:v>120.69917</c:v>
              </c:pt>
              <c:pt idx="894">
                <c:v>120.77991</c:v>
              </c:pt>
              <c:pt idx="895">
                <c:v>120.75085</c:v>
              </c:pt>
              <c:pt idx="896">
                <c:v>120.79450000000001</c:v>
              </c:pt>
              <c:pt idx="897">
                <c:v>120.79564999999999</c:v>
              </c:pt>
              <c:pt idx="898">
                <c:v>120.79487</c:v>
              </c:pt>
              <c:pt idx="899">
                <c:v>120.87278999999997</c:v>
              </c:pt>
              <c:pt idx="900">
                <c:v>120.87199</c:v>
              </c:pt>
              <c:pt idx="901">
                <c:v>120.88957000000001</c:v>
              </c:pt>
              <c:pt idx="902">
                <c:v>120.84209</c:v>
              </c:pt>
              <c:pt idx="903">
                <c:v>120.93774000000002</c:v>
              </c:pt>
              <c:pt idx="904">
                <c:v>120.92232999999999</c:v>
              </c:pt>
              <c:pt idx="905">
                <c:v>120.94355000000002</c:v>
              </c:pt>
              <c:pt idx="906">
                <c:v>120.96632000000001</c:v>
              </c:pt>
              <c:pt idx="907">
                <c:v>120.96962000000003</c:v>
              </c:pt>
              <c:pt idx="908">
                <c:v>121.02664</c:v>
              </c:pt>
              <c:pt idx="909">
                <c:v>120.98629000000001</c:v>
              </c:pt>
              <c:pt idx="910">
                <c:v>121.05812</c:v>
              </c:pt>
              <c:pt idx="911">
                <c:v>121.01536999999999</c:v>
              </c:pt>
              <c:pt idx="912">
                <c:v>121.04939</c:v>
              </c:pt>
              <c:pt idx="913">
                <c:v>121.12577999999999</c:v>
              </c:pt>
              <c:pt idx="914">
                <c:v>121.0694</c:v>
              </c:pt>
              <c:pt idx="915">
                <c:v>121.13939999999998</c:v>
              </c:pt>
              <c:pt idx="916">
                <c:v>121.08332999999999</c:v>
              </c:pt>
              <c:pt idx="917">
                <c:v>121.17952999999999</c:v>
              </c:pt>
              <c:pt idx="918">
                <c:v>121.14042999999999</c:v>
              </c:pt>
              <c:pt idx="919">
                <c:v>121.21317999999999</c:v>
              </c:pt>
              <c:pt idx="920">
                <c:v>121.16522999999999</c:v>
              </c:pt>
              <c:pt idx="921">
                <c:v>121.1908</c:v>
              </c:pt>
              <c:pt idx="922">
                <c:v>121.26889</c:v>
              </c:pt>
              <c:pt idx="923">
                <c:v>121.26505</c:v>
              </c:pt>
              <c:pt idx="924">
                <c:v>121.26955000000001</c:v>
              </c:pt>
              <c:pt idx="925">
                <c:v>121.26443999999999</c:v>
              </c:pt>
              <c:pt idx="926">
                <c:v>121.33069</c:v>
              </c:pt>
              <c:pt idx="927">
                <c:v>121.33901</c:v>
              </c:pt>
              <c:pt idx="928">
                <c:v>121.34480000000002</c:v>
              </c:pt>
              <c:pt idx="929">
                <c:v>121.37652999999999</c:v>
              </c:pt>
              <c:pt idx="930">
                <c:v>121.33584999999998</c:v>
              </c:pt>
              <c:pt idx="931">
                <c:v>121.40776000000001</c:v>
              </c:pt>
              <c:pt idx="932">
                <c:v>121.40039</c:v>
              </c:pt>
              <c:pt idx="933">
                <c:v>121.43805</c:v>
              </c:pt>
              <c:pt idx="934">
                <c:v>121.4028</c:v>
              </c:pt>
              <c:pt idx="935">
                <c:v>121.45077999999998</c:v>
              </c:pt>
              <c:pt idx="936">
                <c:v>121.52242</c:v>
              </c:pt>
              <c:pt idx="937">
                <c:v>121.48120000000002</c:v>
              </c:pt>
              <c:pt idx="938">
                <c:v>121.53754000000002</c:v>
              </c:pt>
              <c:pt idx="939">
                <c:v>121.48771000000002</c:v>
              </c:pt>
              <c:pt idx="940">
                <c:v>121.55972</c:v>
              </c:pt>
              <c:pt idx="941">
                <c:v>121.54015000000001</c:v>
              </c:pt>
              <c:pt idx="942">
                <c:v>121.56050999999999</c:v>
              </c:pt>
              <c:pt idx="943">
                <c:v>121.58159000000002</c:v>
              </c:pt>
              <c:pt idx="944">
                <c:v>121.57996</c:v>
              </c:pt>
              <c:pt idx="945">
                <c:v>121.66652999999999</c:v>
              </c:pt>
              <c:pt idx="946">
                <c:v>121.65098999999998</c:v>
              </c:pt>
              <c:pt idx="947">
                <c:v>121.67428</c:v>
              </c:pt>
              <c:pt idx="948">
                <c:v>121.65385999999998</c:v>
              </c:pt>
              <c:pt idx="949">
                <c:v>121.69855</c:v>
              </c:pt>
              <c:pt idx="950">
                <c:v>121.69727</c:v>
              </c:pt>
              <c:pt idx="951">
                <c:v>121.72166000000001</c:v>
              </c:pt>
              <c:pt idx="952">
                <c:v>121.76472000000001</c:v>
              </c:pt>
              <c:pt idx="953">
                <c:v>121.72342999999999</c:v>
              </c:pt>
              <c:pt idx="954">
                <c:v>121.81601999999999</c:v>
              </c:pt>
              <c:pt idx="955">
                <c:v>121.78644</c:v>
              </c:pt>
              <c:pt idx="956">
                <c:v>121.81202999999999</c:v>
              </c:pt>
              <c:pt idx="957">
                <c:v>121.78270999999998</c:v>
              </c:pt>
              <c:pt idx="958">
                <c:v>121.85198</c:v>
              </c:pt>
              <c:pt idx="959">
                <c:v>121.86971</c:v>
              </c:pt>
              <c:pt idx="960">
                <c:v>121.88511</c:v>
              </c:pt>
              <c:pt idx="961">
                <c:v>121.94638</c:v>
              </c:pt>
              <c:pt idx="962">
                <c:v>121.86517000000001</c:v>
              </c:pt>
              <c:pt idx="963">
                <c:v>121.94215000000001</c:v>
              </c:pt>
              <c:pt idx="964">
                <c:v>121.94121000000003</c:v>
              </c:pt>
              <c:pt idx="965">
                <c:v>121.96387</c:v>
              </c:pt>
              <c:pt idx="966">
                <c:v>121.94283</c:v>
              </c:pt>
              <c:pt idx="967">
                <c:v>121.98734</c:v>
              </c:pt>
              <c:pt idx="968">
                <c:v>122.05173000000001</c:v>
              </c:pt>
              <c:pt idx="969">
                <c:v>122.00676999999999</c:v>
              </c:pt>
              <c:pt idx="970">
                <c:v>122.07966999999999</c:v>
              </c:pt>
              <c:pt idx="971">
                <c:v>122.03658</c:v>
              </c:pt>
              <c:pt idx="972">
                <c:v>122.07111</c:v>
              </c:pt>
              <c:pt idx="973">
                <c:v>122.07432999999999</c:v>
              </c:pt>
              <c:pt idx="974">
                <c:v>122.10980000000001</c:v>
              </c:pt>
              <c:pt idx="975">
                <c:v>122.13345</c:v>
              </c:pt>
              <c:pt idx="976">
                <c:v>122.12275999999999</c:v>
              </c:pt>
              <c:pt idx="977">
                <c:v>122.1985</c:v>
              </c:pt>
              <c:pt idx="978">
                <c:v>122.15656</c:v>
              </c:pt>
              <c:pt idx="979">
                <c:v>122.1981</c:v>
              </c:pt>
              <c:pt idx="980">
                <c:v>122.16431</c:v>
              </c:pt>
              <c:pt idx="981">
                <c:v>122.21760000000002</c:v>
              </c:pt>
              <c:pt idx="982">
                <c:v>122.24854000000002</c:v>
              </c:pt>
              <c:pt idx="983">
                <c:v>122.2685</c:v>
              </c:pt>
              <c:pt idx="984">
                <c:v>122.30155000000002</c:v>
              </c:pt>
              <c:pt idx="985">
                <c:v>122.24139000000001</c:v>
              </c:pt>
              <c:pt idx="986">
                <c:v>122.34146000000001</c:v>
              </c:pt>
              <c:pt idx="987">
                <c:v>122.30119000000002</c:v>
              </c:pt>
              <c:pt idx="988">
                <c:v>122.33186000000002</c:v>
              </c:pt>
              <c:pt idx="989">
                <c:v>122.32006</c:v>
              </c:pt>
              <c:pt idx="990">
                <c:v>122.3652</c:v>
              </c:pt>
              <c:pt idx="991">
                <c:v>122.41988000000002</c:v>
              </c:pt>
              <c:pt idx="992">
                <c:v>122.39175</c:v>
              </c:pt>
              <c:pt idx="993">
                <c:v>122.42815</c:v>
              </c:pt>
              <c:pt idx="994">
                <c:v>122.36886999999999</c:v>
              </c:pt>
              <c:pt idx="995">
                <c:v>122.39886</c:v>
              </c:pt>
              <c:pt idx="996">
                <c:v>122.42648</c:v>
              </c:pt>
              <c:pt idx="997">
                <c:v>122.44951000000002</c:v>
              </c:pt>
              <c:pt idx="998">
                <c:v>122.42318</c:v>
              </c:pt>
              <c:pt idx="999">
                <c:v>122.46293</c:v>
              </c:pt>
              <c:pt idx="1000">
                <c:v>122.55813000000001</c:v>
              </c:pt>
              <c:pt idx="1001">
                <c:v>122.48726000000003</c:v>
              </c:pt>
              <c:pt idx="1002">
                <c:v>122.5235</c:v>
              </c:pt>
              <c:pt idx="1003">
                <c:v>122.5304</c:v>
              </c:pt>
              <c:pt idx="1004">
                <c:v>122.55495000000002</c:v>
              </c:pt>
              <c:pt idx="1005">
                <c:v>122.57076000000001</c:v>
              </c:pt>
              <c:pt idx="1006">
                <c:v>122.60293999999999</c:v>
              </c:pt>
              <c:pt idx="1007">
                <c:v>122.62548999999999</c:v>
              </c:pt>
              <c:pt idx="1008">
                <c:v>122.58919</c:v>
              </c:pt>
              <c:pt idx="1009">
                <c:v>122.67015000000001</c:v>
              </c:pt>
              <c:pt idx="1010">
                <c:v>122.64111000000001</c:v>
              </c:pt>
              <c:pt idx="1011">
                <c:v>122.67438999999999</c:v>
              </c:pt>
              <c:pt idx="1012">
                <c:v>122.64828</c:v>
              </c:pt>
              <c:pt idx="1013">
                <c:v>122.70018</c:v>
              </c:pt>
              <c:pt idx="1014">
                <c:v>122.74525000000001</c:v>
              </c:pt>
              <c:pt idx="1015">
                <c:v>122.74175000000001</c:v>
              </c:pt>
              <c:pt idx="1016">
                <c:v>122.77445</c:v>
              </c:pt>
              <c:pt idx="1017">
                <c:v>122.74639999999999</c:v>
              </c:pt>
              <c:pt idx="1018">
                <c:v>122.76960000000001</c:v>
              </c:pt>
              <c:pt idx="1019">
                <c:v>122.79304999999999</c:v>
              </c:pt>
              <c:pt idx="1020">
                <c:v>122.82246999999998</c:v>
              </c:pt>
              <c:pt idx="1021">
                <c:v>122.82682999999999</c:v>
              </c:pt>
              <c:pt idx="1022">
                <c:v>122.83085</c:v>
              </c:pt>
              <c:pt idx="1023">
                <c:v>122.92113000000002</c:v>
              </c:pt>
              <c:pt idx="1024">
                <c:v>122.87381000000001</c:v>
              </c:pt>
              <c:pt idx="1025">
                <c:v>122.92776000000002</c:v>
              </c:pt>
              <c:pt idx="1026">
                <c:v>122.86452000000001</c:v>
              </c:pt>
              <c:pt idx="1027">
                <c:v>122.91235</c:v>
              </c:pt>
              <c:pt idx="1028">
                <c:v>122.94663000000001</c:v>
              </c:pt>
              <c:pt idx="1029">
                <c:v>122.95977999999998</c:v>
              </c:pt>
              <c:pt idx="1030">
                <c:v>122.98932000000002</c:v>
              </c:pt>
              <c:pt idx="1031">
                <c:v>122.96011000000001</c:v>
              </c:pt>
              <c:pt idx="1032">
                <c:v>123.03573999999999</c:v>
              </c:pt>
              <c:pt idx="1033">
                <c:v>123.02213999999998</c:v>
              </c:pt>
              <c:pt idx="1034">
                <c:v>123.03605</c:v>
              </c:pt>
              <c:pt idx="1035">
                <c:v>123.029</c:v>
              </c:pt>
              <c:pt idx="1036">
                <c:v>123.06455000000001</c:v>
              </c:pt>
              <c:pt idx="1037">
                <c:v>123.10917999999998</c:v>
              </c:pt>
              <c:pt idx="1038">
                <c:v>123.07522999999999</c:v>
              </c:pt>
              <c:pt idx="1039">
                <c:v>123.12902999999999</c:v>
              </c:pt>
              <c:pt idx="1040">
                <c:v>123.09885</c:v>
              </c:pt>
              <c:pt idx="1041">
                <c:v>123.15085999999998</c:v>
              </c:pt>
              <c:pt idx="1042">
                <c:v>123.15770999999998</c:v>
              </c:pt>
              <c:pt idx="1043">
                <c:v>123.18991</c:v>
              </c:pt>
              <c:pt idx="1044">
                <c:v>123.17799999999998</c:v>
              </c:pt>
              <c:pt idx="1045">
                <c:v>123.1644</c:v>
              </c:pt>
              <c:pt idx="1046">
                <c:v>123.28456000000001</c:v>
              </c:pt>
              <c:pt idx="1047">
                <c:v>123.24357999999999</c:v>
              </c:pt>
              <c:pt idx="1048">
                <c:v>123.25644</c:v>
              </c:pt>
              <c:pt idx="1049">
                <c:v>123.23911000000001</c:v>
              </c:pt>
              <c:pt idx="1050">
                <c:v>123.28712000000002</c:v>
              </c:pt>
              <c:pt idx="1051">
                <c:v>123.30244999999998</c:v>
              </c:pt>
              <c:pt idx="1052">
                <c:v>123.31879000000001</c:v>
              </c:pt>
              <c:pt idx="1053">
                <c:v>123.36906</c:v>
              </c:pt>
              <c:pt idx="1054">
                <c:v>123.33902999999999</c:v>
              </c:pt>
              <c:pt idx="1055">
                <c:v>123.38870999999999</c:v>
              </c:pt>
              <c:pt idx="1056">
                <c:v>123.36024999999999</c:v>
              </c:pt>
              <c:pt idx="1057">
                <c:v>123.40052000000001</c:v>
              </c:pt>
              <c:pt idx="1058">
                <c:v>123.38179</c:v>
              </c:pt>
              <c:pt idx="1059">
                <c:v>123.40318000000002</c:v>
              </c:pt>
              <c:pt idx="1060">
                <c:v>123.46758000000001</c:v>
              </c:pt>
              <c:pt idx="1061">
                <c:v>123.45077999999998</c:v>
              </c:pt>
              <c:pt idx="1062">
                <c:v>123.50718999999999</c:v>
              </c:pt>
              <c:pt idx="1063">
                <c:v>123.47629000000002</c:v>
              </c:pt>
              <c:pt idx="1064">
                <c:v>123.53064000000002</c:v>
              </c:pt>
              <c:pt idx="1065">
                <c:v>123.51076</c:v>
              </c:pt>
              <c:pt idx="1066">
                <c:v>123.54246999999999</c:v>
              </c:pt>
              <c:pt idx="1067">
                <c:v>123.55454</c:v>
              </c:pt>
              <c:pt idx="1068">
                <c:v>123.55200000000001</c:v>
              </c:pt>
              <c:pt idx="1069">
                <c:v>123.62839999999998</c:v>
              </c:pt>
              <c:pt idx="1070">
                <c:v>123.57946999999999</c:v>
              </c:pt>
              <c:pt idx="1071">
                <c:v>123.6422</c:v>
              </c:pt>
              <c:pt idx="1072">
                <c:v>123.58971</c:v>
              </c:pt>
              <c:pt idx="1073">
                <c:v>123.65449</c:v>
              </c:pt>
              <c:pt idx="1074">
                <c:v>123.63985</c:v>
              </c:pt>
              <c:pt idx="1075">
                <c:v>123.68138999999998</c:v>
              </c:pt>
              <c:pt idx="1076">
                <c:v>123.70428000000001</c:v>
              </c:pt>
              <c:pt idx="1077">
                <c:v>123.68036999999998</c:v>
              </c:pt>
              <c:pt idx="1078">
                <c:v>123.75766000000002</c:v>
              </c:pt>
              <c:pt idx="1079">
                <c:v>123.73953</c:v>
              </c:pt>
              <c:pt idx="1080">
                <c:v>123.76509</c:v>
              </c:pt>
              <c:pt idx="1081">
                <c:v>123.72635</c:v>
              </c:pt>
              <c:pt idx="1082">
                <c:v>123.78959999999999</c:v>
              </c:pt>
              <c:pt idx="1083">
                <c:v>123.81066000000001</c:v>
              </c:pt>
              <c:pt idx="1084">
                <c:v>123.79058999999999</c:v>
              </c:pt>
              <c:pt idx="1085">
                <c:v>123.85471</c:v>
              </c:pt>
              <c:pt idx="1086">
                <c:v>123.82719</c:v>
              </c:pt>
              <c:pt idx="1087">
                <c:v>123.88290000000001</c:v>
              </c:pt>
              <c:pt idx="1088">
                <c:v>123.84627999999999</c:v>
              </c:pt>
              <c:pt idx="1089">
                <c:v>123.8995</c:v>
              </c:pt>
              <c:pt idx="1090">
                <c:v>123.87397999999999</c:v>
              </c:pt>
              <c:pt idx="1091">
                <c:v>123.89973999999998</c:v>
              </c:pt>
              <c:pt idx="1092">
                <c:v>123.99298</c:v>
              </c:pt>
              <c:pt idx="1093">
                <c:v>123.93950000000001</c:v>
              </c:pt>
              <c:pt idx="1094">
                <c:v>123.97302000000002</c:v>
              </c:pt>
              <c:pt idx="1095">
                <c:v>123.93899999999999</c:v>
              </c:pt>
              <c:pt idx="1096">
                <c:v>124.02095</c:v>
              </c:pt>
              <c:pt idx="1097">
                <c:v>123.9867</c:v>
              </c:pt>
              <c:pt idx="1098">
                <c:v>124.02176</c:v>
              </c:pt>
              <c:pt idx="1099">
                <c:v>124.06161000000002</c:v>
              </c:pt>
              <c:pt idx="1100">
                <c:v>124.03382999999999</c:v>
              </c:pt>
              <c:pt idx="1101">
                <c:v>124.11942999999999</c:v>
              </c:pt>
              <c:pt idx="1102">
                <c:v>124.08698</c:v>
              </c:pt>
              <c:pt idx="1103">
                <c:v>124.11297999999998</c:v>
              </c:pt>
              <c:pt idx="1104">
                <c:v>124.05407</c:v>
              </c:pt>
              <c:pt idx="1105">
                <c:v>124.14454000000002</c:v>
              </c:pt>
              <c:pt idx="1106">
                <c:v>124.17312</c:v>
              </c:pt>
              <c:pt idx="1107">
                <c:v>124.13684000000001</c:v>
              </c:pt>
              <c:pt idx="1108">
                <c:v>124.21012000000002</c:v>
              </c:pt>
              <c:pt idx="1109">
                <c:v>124.17446999999999</c:v>
              </c:pt>
              <c:pt idx="1110">
                <c:v>124.21204</c:v>
              </c:pt>
              <c:pt idx="1111">
                <c:v>124.21397</c:v>
              </c:pt>
              <c:pt idx="1112">
                <c:v>124.25127000000002</c:v>
              </c:pt>
              <c:pt idx="1113">
                <c:v>124.20961000000001</c:v>
              </c:pt>
              <c:pt idx="1114">
                <c:v>124.25879999999998</c:v>
              </c:pt>
              <c:pt idx="1115">
                <c:v>124.31963</c:v>
              </c:pt>
              <c:pt idx="1116">
                <c:v>124.28254</c:v>
              </c:pt>
              <c:pt idx="1117">
                <c:v>124.33562999999999</c:v>
              </c:pt>
              <c:pt idx="1118">
                <c:v>124.28321000000001</c:v>
              </c:pt>
              <c:pt idx="1119">
                <c:v>124.3541</c:v>
              </c:pt>
              <c:pt idx="1120">
                <c:v>124.34326000000001</c:v>
              </c:pt>
              <c:pt idx="1121">
                <c:v>124.3745</c:v>
              </c:pt>
              <c:pt idx="1122">
                <c:v>124.39304</c:v>
              </c:pt>
              <c:pt idx="1123">
                <c:v>124.36939</c:v>
              </c:pt>
              <c:pt idx="1124">
                <c:v>124.44649000000001</c:v>
              </c:pt>
              <c:pt idx="1125">
                <c:v>124.42837999999999</c:v>
              </c:pt>
              <c:pt idx="1126">
                <c:v>124.46487</c:v>
              </c:pt>
              <c:pt idx="1127">
                <c:v>124.42086</c:v>
              </c:pt>
              <c:pt idx="1128">
                <c:v>124.45806</c:v>
              </c:pt>
              <c:pt idx="1129">
                <c:v>124.52877999999998</c:v>
              </c:pt>
              <c:pt idx="1130">
                <c:v>124.50633000000001</c:v>
              </c:pt>
              <c:pt idx="1131">
                <c:v>124.54646000000001</c:v>
              </c:pt>
              <c:pt idx="1132">
                <c:v>124.51356000000001</c:v>
              </c:pt>
              <c:pt idx="1133">
                <c:v>124.58427</c:v>
              </c:pt>
              <c:pt idx="1134">
                <c:v>124.55255</c:v>
              </c:pt>
              <c:pt idx="1135">
                <c:v>124.57185</c:v>
              </c:pt>
              <c:pt idx="1136">
                <c:v>124.57297999999999</c:v>
              </c:pt>
              <c:pt idx="1137">
                <c:v>124.57796</c:v>
              </c:pt>
              <c:pt idx="1138">
                <c:v>124.67000999999999</c:v>
              </c:pt>
              <c:pt idx="1139">
                <c:v>124.63270999999999</c:v>
              </c:pt>
              <c:pt idx="1140">
                <c:v>124.70417999999999</c:v>
              </c:pt>
              <c:pt idx="1141">
                <c:v>124.63642</c:v>
              </c:pt>
              <c:pt idx="1142">
                <c:v>124.70820999999999</c:v>
              </c:pt>
              <c:pt idx="1143">
                <c:v>124.67080999999999</c:v>
              </c:pt>
              <c:pt idx="1144">
                <c:v>124.72992000000002</c:v>
              </c:pt>
              <c:pt idx="1145">
                <c:v>124.6502</c:v>
              </c:pt>
              <c:pt idx="1146">
                <c:v>124.62675999999999</c:v>
              </c:pt>
              <c:pt idx="1147">
                <c:v>124.76084</c:v>
              </c:pt>
              <c:pt idx="1148">
                <c:v>124.70635</c:v>
              </c:pt>
              <c:pt idx="1149">
                <c:v>124.73674</c:v>
              </c:pt>
              <c:pt idx="1150">
                <c:v>124.72582999999999</c:v>
              </c:pt>
              <c:pt idx="1151">
                <c:v>124.75466000000002</c:v>
              </c:pt>
              <c:pt idx="1152">
                <c:v>124.75875000000001</c:v>
              </c:pt>
              <c:pt idx="1153">
                <c:v>124.79441000000001</c:v>
              </c:pt>
              <c:pt idx="1154">
                <c:v>124.84715000000001</c:v>
              </c:pt>
              <c:pt idx="1155">
                <c:v>124.77603000000001</c:v>
              </c:pt>
              <c:pt idx="1156">
                <c:v>124.8548</c:v>
              </c:pt>
              <c:pt idx="1157">
                <c:v>124.8271</c:v>
              </c:pt>
              <c:pt idx="1158">
                <c:v>124.85426000000001</c:v>
              </c:pt>
              <c:pt idx="1159">
                <c:v>124.83893999999998</c:v>
              </c:pt>
              <c:pt idx="1160">
                <c:v>124.88151000000002</c:v>
              </c:pt>
              <c:pt idx="1161">
                <c:v>124.91768000000002</c:v>
              </c:pt>
              <c:pt idx="1162">
                <c:v>124.91136000000002</c:v>
              </c:pt>
              <c:pt idx="1163">
                <c:v>124.95473</c:v>
              </c:pt>
              <c:pt idx="1164">
                <c:v>124.93491000000002</c:v>
              </c:pt>
              <c:pt idx="1165">
                <c:v>124.99073</c:v>
              </c:pt>
              <c:pt idx="1166">
                <c:v>124.94837</c:v>
              </c:pt>
              <c:pt idx="1167">
                <c:v>125.00212999999999</c:v>
              </c:pt>
              <c:pt idx="1168">
                <c:v>124.99908000000002</c:v>
              </c:pt>
              <c:pt idx="1169">
                <c:v>125.00311000000002</c:v>
              </c:pt>
              <c:pt idx="1170">
                <c:v>125.06695999999999</c:v>
              </c:pt>
              <c:pt idx="1171">
                <c:v>125.03439</c:v>
              </c:pt>
              <c:pt idx="1172">
                <c:v>125.08479</c:v>
              </c:pt>
              <c:pt idx="1173">
                <c:v>125.03905</c:v>
              </c:pt>
              <c:pt idx="1174">
                <c:v>125.11423000000002</c:v>
              </c:pt>
              <c:pt idx="1175">
                <c:v>125.09538999999998</c:v>
              </c:pt>
              <c:pt idx="1176">
                <c:v>125.12848999999999</c:v>
              </c:pt>
              <c:pt idx="1177">
                <c:v>125.14201</c:v>
              </c:pt>
              <c:pt idx="1178">
                <c:v>125.11320000000002</c:v>
              </c:pt>
              <c:pt idx="1179">
                <c:v>125.20652000000001</c:v>
              </c:pt>
              <c:pt idx="1180">
                <c:v>125.15297999999999</c:v>
              </c:pt>
              <c:pt idx="1181">
                <c:v>125.18976999999998</c:v>
              </c:pt>
              <c:pt idx="1182">
                <c:v>125.16545000000001</c:v>
              </c:pt>
              <c:pt idx="1183">
                <c:v>125.23032000000002</c:v>
              </c:pt>
              <c:pt idx="1184">
                <c:v>125.23430999999999</c:v>
              </c:pt>
              <c:pt idx="1185">
                <c:v>125.25606999999999</c:v>
              </c:pt>
              <c:pt idx="1186">
                <c:v>125.28527</c:v>
              </c:pt>
              <c:pt idx="1187">
                <c:v>125.25999</c:v>
              </c:pt>
              <c:pt idx="1188">
                <c:v>125.31574999999998</c:v>
              </c:pt>
              <c:pt idx="1189">
                <c:v>125.28601999999999</c:v>
              </c:pt>
              <c:pt idx="1190">
                <c:v>125.33523</c:v>
              </c:pt>
              <c:pt idx="1191">
                <c:v>125.28870999999998</c:v>
              </c:pt>
              <c:pt idx="1192">
                <c:v>125.34357</c:v>
              </c:pt>
              <c:pt idx="1193">
                <c:v>125.40649000000002</c:v>
              </c:pt>
              <c:pt idx="1194">
                <c:v>125.35302999999999</c:v>
              </c:pt>
              <c:pt idx="1195">
                <c:v>125.41563000000001</c:v>
              </c:pt>
              <c:pt idx="1196">
                <c:v>125.37239999999998</c:v>
              </c:pt>
              <c:pt idx="1197">
                <c:v>125.43225000000001</c:v>
              </c:pt>
              <c:pt idx="1198">
                <c:v>125.41884</c:v>
              </c:pt>
              <c:pt idx="1199">
                <c:v>125.45077000000001</c:v>
              </c:pt>
              <c:pt idx="1200">
                <c:v>125.44983999999999</c:v>
              </c:pt>
              <c:pt idx="1201">
                <c:v>125.45032</c:v>
              </c:pt>
              <c:pt idx="1202">
                <c:v>125.52042</c:v>
              </c:pt>
              <c:pt idx="1203">
                <c:v>125.48689</c:v>
              </c:pt>
              <c:pt idx="1204">
                <c:v>125.54031999999999</c:v>
              </c:pt>
              <c:pt idx="1205">
                <c:v>125.48772000000001</c:v>
              </c:pt>
              <c:pt idx="1206">
                <c:v>125.53327</c:v>
              </c:pt>
              <c:pt idx="1207">
                <c:v>125.60283999999999</c:v>
              </c:pt>
              <c:pt idx="1208">
                <c:v>125.57884999999999</c:v>
              </c:pt>
              <c:pt idx="1209">
                <c:v>125.60065</c:v>
              </c:pt>
              <c:pt idx="1210">
                <c:v>125.59481000000001</c:v>
              </c:pt>
              <c:pt idx="1211">
                <c:v>125.64216999999999</c:v>
              </c:pt>
              <c:pt idx="1212">
                <c:v>125.60557999999999</c:v>
              </c:pt>
              <c:pt idx="1213">
                <c:v>125.65217999999999</c:v>
              </c:pt>
              <c:pt idx="1214">
                <c:v>125.64113999999999</c:v>
              </c:pt>
              <c:pt idx="1215">
                <c:v>125.66016</c:v>
              </c:pt>
              <c:pt idx="1216">
                <c:v>125.72960999999999</c:v>
              </c:pt>
              <c:pt idx="1217">
                <c:v>125.7204</c:v>
              </c:pt>
              <c:pt idx="1218">
                <c:v>125.74917000000002</c:v>
              </c:pt>
              <c:pt idx="1219">
                <c:v>125.68756999999999</c:v>
              </c:pt>
              <c:pt idx="1220">
                <c:v>125.76589</c:v>
              </c:pt>
              <c:pt idx="1221">
                <c:v>125.74294999999999</c:v>
              </c:pt>
              <c:pt idx="1222">
                <c:v>125.76278000000001</c:v>
              </c:pt>
              <c:pt idx="1223">
                <c:v>125.78448</c:v>
              </c:pt>
              <c:pt idx="1224">
                <c:v>125.77136</c:v>
              </c:pt>
              <c:pt idx="1225">
                <c:v>125.85518999999998</c:v>
              </c:pt>
              <c:pt idx="1226">
                <c:v>125.83754999999999</c:v>
              </c:pt>
              <c:pt idx="1227">
                <c:v>125.84918</c:v>
              </c:pt>
              <c:pt idx="1228">
                <c:v>125.82898999999999</c:v>
              </c:pt>
              <c:pt idx="1229">
                <c:v>125.85209999999998</c:v>
              </c:pt>
              <c:pt idx="1230">
                <c:v>125.90266000000001</c:v>
              </c:pt>
              <c:pt idx="1231">
                <c:v>125.89745000000002</c:v>
              </c:pt>
              <c:pt idx="1232">
                <c:v>125.93266000000001</c:v>
              </c:pt>
              <c:pt idx="1233">
                <c:v>125.89561</c:v>
              </c:pt>
              <c:pt idx="1234">
                <c:v>125.97924</c:v>
              </c:pt>
              <c:pt idx="1235">
                <c:v>125.93713000000001</c:v>
              </c:pt>
              <c:pt idx="1236">
                <c:v>125.96471000000001</c:v>
              </c:pt>
              <c:pt idx="1237">
                <c:v>125.94415000000001</c:v>
              </c:pt>
              <c:pt idx="1238">
                <c:v>125.9824</c:v>
              </c:pt>
              <c:pt idx="1239">
                <c:v>126.02697000000001</c:v>
              </c:pt>
              <c:pt idx="1240">
                <c:v>126.02115999999999</c:v>
              </c:pt>
              <c:pt idx="1241">
                <c:v>126.08787</c:v>
              </c:pt>
              <c:pt idx="1242">
                <c:v>125.99821000000001</c:v>
              </c:pt>
              <c:pt idx="1243">
                <c:v>126.05807999999999</c:v>
              </c:pt>
              <c:pt idx="1244">
                <c:v>126.08985</c:v>
              </c:pt>
              <c:pt idx="1245">
                <c:v>126.08426000000001</c:v>
              </c:pt>
              <c:pt idx="1246">
                <c:v>126.09489000000002</c:v>
              </c:pt>
              <c:pt idx="1247">
                <c:v>126.11227</c:v>
              </c:pt>
              <c:pt idx="1248">
                <c:v>126.17043999999999</c:v>
              </c:pt>
              <c:pt idx="1249">
                <c:v>126.11614</c:v>
              </c:pt>
              <c:pt idx="1250">
                <c:v>126.18286000000001</c:v>
              </c:pt>
              <c:pt idx="1251">
                <c:v>126.14861000000002</c:v>
              </c:pt>
              <c:pt idx="1252">
                <c:v>126.15861</c:v>
              </c:pt>
              <c:pt idx="1253">
                <c:v>126.21947</c:v>
              </c:pt>
              <c:pt idx="1254">
                <c:v>126.21292000000001</c:v>
              </c:pt>
              <c:pt idx="1255">
                <c:v>126.25723000000002</c:v>
              </c:pt>
              <c:pt idx="1256">
                <c:v>126.21904000000002</c:v>
              </c:pt>
              <c:pt idx="1257">
                <c:v>126.27628</c:v>
              </c:pt>
              <c:pt idx="1258">
                <c:v>126.24703000000001</c:v>
              </c:pt>
              <c:pt idx="1259">
                <c:v>126.27224</c:v>
              </c:pt>
              <c:pt idx="1260">
                <c:v>126.26575</c:v>
              </c:pt>
              <c:pt idx="1261">
                <c:v>126.31032</c:v>
              </c:pt>
              <c:pt idx="1262">
                <c:v>126.33662000000001</c:v>
              </c:pt>
              <c:pt idx="1263">
                <c:v>126.33411000000001</c:v>
              </c:pt>
              <c:pt idx="1264">
                <c:v>126.37693999999999</c:v>
              </c:pt>
              <c:pt idx="1265">
                <c:v>126.33986999999999</c:v>
              </c:pt>
              <c:pt idx="1266">
                <c:v>126.38611</c:v>
              </c:pt>
              <c:pt idx="1267">
                <c:v>126.37654999999998</c:v>
              </c:pt>
              <c:pt idx="1268">
                <c:v>126.39394</c:v>
              </c:pt>
              <c:pt idx="1269">
                <c:v>126.41332000000001</c:v>
              </c:pt>
              <c:pt idx="1270">
                <c:v>126.39606000000002</c:v>
              </c:pt>
              <c:pt idx="1271">
                <c:v>126.50129000000001</c:v>
              </c:pt>
              <c:pt idx="1272">
                <c:v>126.43477</c:v>
              </c:pt>
              <c:pt idx="1273">
                <c:v>126.52721000000001</c:v>
              </c:pt>
              <c:pt idx="1274">
                <c:v>126.43776000000001</c:v>
              </c:pt>
              <c:pt idx="1275">
                <c:v>126.49787999999999</c:v>
              </c:pt>
              <c:pt idx="1276">
                <c:v>126.47495000000002</c:v>
              </c:pt>
              <c:pt idx="1277">
                <c:v>126.47620999999999</c:v>
              </c:pt>
              <c:pt idx="1278">
                <c:v>126.50102000000001</c:v>
              </c:pt>
              <c:pt idx="1279">
                <c:v>126.49329000000002</c:v>
              </c:pt>
              <c:pt idx="1280">
                <c:v>126.57062000000002</c:v>
              </c:pt>
              <c:pt idx="1281">
                <c:v>126.50867</c:v>
              </c:pt>
              <c:pt idx="1282">
                <c:v>126.55943000000001</c:v>
              </c:pt>
              <c:pt idx="1283">
                <c:v>126.55515</c:v>
              </c:pt>
              <c:pt idx="1284">
                <c:v>126.55283999999999</c:v>
              </c:pt>
              <c:pt idx="1285">
                <c:v>126.6092</c:v>
              </c:pt>
              <c:pt idx="1286">
                <c:v>126.63225</c:v>
              </c:pt>
              <c:pt idx="1287">
                <c:v>126.63222</c:v>
              </c:pt>
              <c:pt idx="1288">
                <c:v>126.59517</c:v>
              </c:pt>
              <c:pt idx="1289">
                <c:v>126.70126000000002</c:v>
              </c:pt>
              <c:pt idx="1290">
                <c:v>126.63086999999999</c:v>
              </c:pt>
              <c:pt idx="1291">
                <c:v>126.65402</c:v>
              </c:pt>
              <c:pt idx="1292">
                <c:v>126.68593999999999</c:v>
              </c:pt>
              <c:pt idx="1293">
                <c:v>126.70128000000001</c:v>
              </c:pt>
              <c:pt idx="1294">
                <c:v>126.75233999999999</c:v>
              </c:pt>
              <c:pt idx="1295">
                <c:v>126.72905</c:v>
              </c:pt>
              <c:pt idx="1296">
                <c:v>126.7735</c:v>
              </c:pt>
              <c:pt idx="1297">
                <c:v>126.70724000000001</c:v>
              </c:pt>
              <c:pt idx="1298">
                <c:v>126.77852999999999</c:v>
              </c:pt>
              <c:pt idx="1299">
                <c:v>126.7886</c:v>
              </c:pt>
              <c:pt idx="1300">
                <c:v>126.78511</c:v>
              </c:pt>
              <c:pt idx="1301">
                <c:v>126.82171</c:v>
              </c:pt>
              <c:pt idx="1302">
                <c:v>126.8167</c:v>
              </c:pt>
              <c:pt idx="1303">
                <c:v>126.85184</c:v>
              </c:pt>
              <c:pt idx="1304">
                <c:v>126.85347999999999</c:v>
              </c:pt>
              <c:pt idx="1305">
                <c:v>126.86799000000002</c:v>
              </c:pt>
              <c:pt idx="1306">
                <c:v>126.82216</c:v>
              </c:pt>
              <c:pt idx="1307">
                <c:v>126.87439000000001</c:v>
              </c:pt>
              <c:pt idx="1308">
                <c:v>126.93143000000002</c:v>
              </c:pt>
              <c:pt idx="1309">
                <c:v>126.90153000000001</c:v>
              </c:pt>
              <c:pt idx="1310">
                <c:v>126.95182000000001</c:v>
              </c:pt>
              <c:pt idx="1311">
                <c:v>126.92509</c:v>
              </c:pt>
              <c:pt idx="1312">
                <c:v>126.97077999999999</c:v>
              </c:pt>
              <c:pt idx="1313">
                <c:v>126.94361000000004</c:v>
              </c:pt>
              <c:pt idx="1314">
                <c:v>126.99323000000001</c:v>
              </c:pt>
              <c:pt idx="1315">
                <c:v>126.97189</c:v>
              </c:pt>
              <c:pt idx="1316">
                <c:v>126.99464000000002</c:v>
              </c:pt>
              <c:pt idx="1317">
                <c:v>127.06441000000001</c:v>
              </c:pt>
              <c:pt idx="1318">
                <c:v>127.03006999999999</c:v>
              </c:pt>
              <c:pt idx="1319">
                <c:v>127.09756000000002</c:v>
              </c:pt>
              <c:pt idx="1320">
                <c:v>127.00754000000002</c:v>
              </c:pt>
              <c:pt idx="1321">
                <c:v>127.06549</c:v>
              </c:pt>
              <c:pt idx="1322">
                <c:v>127.09202999999999</c:v>
              </c:pt>
              <c:pt idx="1323">
                <c:v>127.09258</c:v>
              </c:pt>
              <c:pt idx="1324">
                <c:v>127.13223000000001</c:v>
              </c:pt>
              <c:pt idx="1325">
                <c:v>127.09844</c:v>
              </c:pt>
              <c:pt idx="1326">
                <c:v>127.19488</c:v>
              </c:pt>
              <c:pt idx="1327">
                <c:v>127.15285999999999</c:v>
              </c:pt>
              <c:pt idx="1328">
                <c:v>127.16499</c:v>
              </c:pt>
              <c:pt idx="1329">
                <c:v>127.14063</c:v>
              </c:pt>
              <c:pt idx="1330">
                <c:v>127.16972</c:v>
              </c:pt>
              <c:pt idx="1331">
                <c:v>127.22995</c:v>
              </c:pt>
              <c:pt idx="1332">
                <c:v>127.19683999999998</c:v>
              </c:pt>
              <c:pt idx="1333">
                <c:v>127.26891000000002</c:v>
              </c:pt>
              <c:pt idx="1334">
                <c:v>127.21781000000001</c:v>
              </c:pt>
              <c:pt idx="1335">
                <c:v>127.28886</c:v>
              </c:pt>
              <c:pt idx="1336">
                <c:v>127.24836999999999</c:v>
              </c:pt>
              <c:pt idx="1337">
                <c:v>127.31099</c:v>
              </c:pt>
              <c:pt idx="1338">
                <c:v>127.25696000000002</c:v>
              </c:pt>
              <c:pt idx="1339">
                <c:v>127.28982999999999</c:v>
              </c:pt>
              <c:pt idx="1340">
                <c:v>127.36273999999999</c:v>
              </c:pt>
              <c:pt idx="1341">
                <c:v>127.33999</c:v>
              </c:pt>
              <c:pt idx="1342">
                <c:v>127.35102999999999</c:v>
              </c:pt>
              <c:pt idx="1343">
                <c:v>127.32861</c:v>
              </c:pt>
              <c:pt idx="1344">
                <c:v>127.39776000000002</c:v>
              </c:pt>
              <c:pt idx="1345">
                <c:v>127.36881</c:v>
              </c:pt>
              <c:pt idx="1346">
                <c:v>127.38782999999999</c:v>
              </c:pt>
              <c:pt idx="1347">
                <c:v>127.43893</c:v>
              </c:pt>
              <c:pt idx="1348">
                <c:v>127.39076</c:v>
              </c:pt>
              <c:pt idx="1349">
                <c:v>127.46186000000002</c:v>
              </c:pt>
              <c:pt idx="1350">
                <c:v>127.43613000000002</c:v>
              </c:pt>
              <c:pt idx="1351">
                <c:v>127.48607</c:v>
              </c:pt>
              <c:pt idx="1352">
                <c:v>127.42721000000002</c:v>
              </c:pt>
              <c:pt idx="1353">
                <c:v>127.47620000000002</c:v>
              </c:pt>
              <c:pt idx="1354">
                <c:v>127.51806000000002</c:v>
              </c:pt>
              <c:pt idx="1355">
                <c:v>127.49909000000001</c:v>
              </c:pt>
              <c:pt idx="1356">
                <c:v>127.55870999999999</c:v>
              </c:pt>
              <c:pt idx="1357">
                <c:v>127.51501</c:v>
              </c:pt>
              <c:pt idx="1358">
                <c:v>127.59667</c:v>
              </c:pt>
              <c:pt idx="1359">
                <c:v>127.53594</c:v>
              </c:pt>
              <c:pt idx="1360">
                <c:v>127.58651999999999</c:v>
              </c:pt>
              <c:pt idx="1361">
                <c:v>127.56552000000002</c:v>
              </c:pt>
              <c:pt idx="1362">
                <c:v>127.61608</c:v>
              </c:pt>
              <c:pt idx="1363">
                <c:v>127.62298999999999</c:v>
              </c:pt>
              <c:pt idx="1364">
                <c:v>127.63930999999998</c:v>
              </c:pt>
              <c:pt idx="1365">
                <c:v>127.67869999999999</c:v>
              </c:pt>
              <c:pt idx="1366">
                <c:v>127.61112000000001</c:v>
              </c:pt>
              <c:pt idx="1367">
                <c:v>127.68566</c:v>
              </c:pt>
              <c:pt idx="1368">
                <c:v>127.66674999999998</c:v>
              </c:pt>
              <c:pt idx="1369">
                <c:v>127.69466000000001</c:v>
              </c:pt>
              <c:pt idx="1370">
                <c:v>127.68958000000001</c:v>
              </c:pt>
              <c:pt idx="1371">
                <c:v>127.71406000000002</c:v>
              </c:pt>
              <c:pt idx="1372">
                <c:v>127.76524999999999</c:v>
              </c:pt>
              <c:pt idx="1373">
                <c:v>127.73054999999999</c:v>
              </c:pt>
              <c:pt idx="1374">
                <c:v>127.78318</c:v>
              </c:pt>
              <c:pt idx="1375">
                <c:v>127.72427</c:v>
              </c:pt>
              <c:pt idx="1376">
                <c:v>127.78806</c:v>
              </c:pt>
              <c:pt idx="1377">
                <c:v>127.77872999999998</c:v>
              </c:pt>
              <c:pt idx="1378">
                <c:v>127.8151</c:v>
              </c:pt>
              <c:pt idx="1379">
                <c:v>127.82873999999998</c:v>
              </c:pt>
              <c:pt idx="1380">
                <c:v>127.8168</c:v>
              </c:pt>
              <c:pt idx="1381">
                <c:v>127.86183</c:v>
              </c:pt>
              <c:pt idx="1382">
                <c:v>127.85554999999998</c:v>
              </c:pt>
              <c:pt idx="1383">
                <c:v>127.87142</c:v>
              </c:pt>
              <c:pt idx="1384">
                <c:v>127.83844000000001</c:v>
              </c:pt>
              <c:pt idx="1385">
                <c:v>127.90644</c:v>
              </c:pt>
              <c:pt idx="1386">
                <c:v>127.91342000000002</c:v>
              </c:pt>
              <c:pt idx="1387">
                <c:v>127.92458000000002</c:v>
              </c:pt>
              <c:pt idx="1388">
                <c:v>127.95323999999999</c:v>
              </c:pt>
              <c:pt idx="1389">
                <c:v>127.91867999999999</c:v>
              </c:pt>
              <c:pt idx="1390">
                <c:v>127.96407000000002</c:v>
              </c:pt>
              <c:pt idx="1391">
                <c:v>127.96352000000002</c:v>
              </c:pt>
              <c:pt idx="1392">
                <c:v>127.98486000000001</c:v>
              </c:pt>
              <c:pt idx="1393">
                <c:v>127.97587999999999</c:v>
              </c:pt>
              <c:pt idx="1394">
                <c:v>127.99561000000001</c:v>
              </c:pt>
              <c:pt idx="1395">
                <c:v>128.05768</c:v>
              </c:pt>
              <c:pt idx="1396">
                <c:v>127.97032999999999</c:v>
              </c:pt>
              <c:pt idx="1397">
                <c:v>128.04302999999999</c:v>
              </c:pt>
              <c:pt idx="1398">
                <c:v>127.96875</c:v>
              </c:pt>
              <c:pt idx="1399">
                <c:v>128.02608000000001</c:v>
              </c:pt>
              <c:pt idx="1400">
                <c:v>128.05943000000002</c:v>
              </c:pt>
              <c:pt idx="1401">
                <c:v>128.06511</c:v>
              </c:pt>
              <c:pt idx="1402">
                <c:v>128.07835</c:v>
              </c:pt>
              <c:pt idx="1403">
                <c:v>128.06862000000001</c:v>
              </c:pt>
              <c:pt idx="1404">
                <c:v>128.13843000000003</c:v>
              </c:pt>
              <c:pt idx="1405">
                <c:v>128.07111</c:v>
              </c:pt>
              <c:pt idx="1406">
                <c:v>128.13043000000002</c:v>
              </c:pt>
              <c:pt idx="1407">
                <c:v>128.12183000000002</c:v>
              </c:pt>
              <c:pt idx="1408">
                <c:v>128.10614000000001</c:v>
              </c:pt>
              <c:pt idx="1409">
                <c:v>128.19727</c:v>
              </c:pt>
              <c:pt idx="1410">
                <c:v>128.19358999999997</c:v>
              </c:pt>
              <c:pt idx="1411">
                <c:v>128.19324999999998</c:v>
              </c:pt>
              <c:pt idx="1412">
                <c:v>128.17244000000002</c:v>
              </c:pt>
              <c:pt idx="1413">
                <c:v>128.24407999999997</c:v>
              </c:pt>
              <c:pt idx="1414">
                <c:v>128.20490999999998</c:v>
              </c:pt>
              <c:pt idx="1415">
                <c:v>128.24518999999998</c:v>
              </c:pt>
              <c:pt idx="1416">
                <c:v>128.23833000000002</c:v>
              </c:pt>
              <c:pt idx="1417">
                <c:v>128.23510999999999</c:v>
              </c:pt>
              <c:pt idx="1418">
                <c:v>128.30782000000002</c:v>
              </c:pt>
              <c:pt idx="1419">
                <c:v>128.29781</c:v>
              </c:pt>
              <c:pt idx="1420">
                <c:v>128.30029000000002</c:v>
              </c:pt>
              <c:pt idx="1421">
                <c:v>128.25084999999999</c:v>
              </c:pt>
              <c:pt idx="1422">
                <c:v>128.32941000000002</c:v>
              </c:pt>
              <c:pt idx="1423">
                <c:v>128.33519000000001</c:v>
              </c:pt>
              <c:pt idx="1424">
                <c:v>128.32776000000001</c:v>
              </c:pt>
              <c:pt idx="1425">
                <c:v>128.37517</c:v>
              </c:pt>
              <c:pt idx="1426">
                <c:v>128.35530000000003</c:v>
              </c:pt>
              <c:pt idx="1427">
                <c:v>128.41390999999999</c:v>
              </c:pt>
              <c:pt idx="1428">
                <c:v>128.38531000000003</c:v>
              </c:pt>
              <c:pt idx="1429">
                <c:v>128.42784000000003</c:v>
              </c:pt>
              <c:pt idx="1430">
                <c:v>128.38458</c:v>
              </c:pt>
              <c:pt idx="1431">
                <c:v>128.39985999999999</c:v>
              </c:pt>
              <c:pt idx="1432">
                <c:v>128.44699</c:v>
              </c:pt>
              <c:pt idx="1433">
                <c:v>128.4599</c:v>
              </c:pt>
              <c:pt idx="1434">
                <c:v>128.48888000000002</c:v>
              </c:pt>
              <c:pt idx="1435">
                <c:v>128.45502000000002</c:v>
              </c:pt>
              <c:pt idx="1436">
                <c:v>128.52237000000002</c:v>
              </c:pt>
              <c:pt idx="1437">
                <c:v>128.49306999999999</c:v>
              </c:pt>
              <c:pt idx="1438">
                <c:v>128.51730000000001</c:v>
              </c:pt>
              <c:pt idx="1439">
                <c:v>128.50298000000001</c:v>
              </c:pt>
              <c:pt idx="1440">
                <c:v>128.52528000000001</c:v>
              </c:pt>
              <c:pt idx="1441">
                <c:v>128.57210000000001</c:v>
              </c:pt>
              <c:pt idx="1442">
                <c:v>128.56464</c:v>
              </c:pt>
              <c:pt idx="1443">
                <c:v>128.62674000000001</c:v>
              </c:pt>
              <c:pt idx="1444">
                <c:v>128.54732000000001</c:v>
              </c:pt>
              <c:pt idx="1445">
                <c:v>128.60039</c:v>
              </c:pt>
              <c:pt idx="1446">
                <c:v>128.6172</c:v>
              </c:pt>
              <c:pt idx="1447">
                <c:v>128.62242000000003</c:v>
              </c:pt>
              <c:pt idx="1448">
                <c:v>128.64244000000002</c:v>
              </c:pt>
              <c:pt idx="1449">
                <c:v>128.62511000000001</c:v>
              </c:pt>
              <c:pt idx="1450">
                <c:v>128.70672999999999</c:v>
              </c:pt>
              <c:pt idx="1451">
                <c:v>128.66121000000001</c:v>
              </c:pt>
              <c:pt idx="1452">
                <c:v>128.70769999999999</c:v>
              </c:pt>
              <c:pt idx="1453">
                <c:v>128.65404000000001</c:v>
              </c:pt>
              <c:pt idx="1454">
                <c:v>128.72098</c:v>
              </c:pt>
              <c:pt idx="1455">
                <c:v>128.71940999999998</c:v>
              </c:pt>
              <c:pt idx="1456">
                <c:v>128.72361999999998</c:v>
              </c:pt>
              <c:pt idx="1457">
                <c:v>128.77841000000001</c:v>
              </c:pt>
              <c:pt idx="1458">
                <c:v>128.74355999999995</c:v>
              </c:pt>
              <c:pt idx="1459">
                <c:v>128.77849000000001</c:v>
              </c:pt>
              <c:pt idx="1460">
                <c:v>128.75534000000002</c:v>
              </c:pt>
              <c:pt idx="1461">
                <c:v>128.8134</c:v>
              </c:pt>
              <c:pt idx="1462">
                <c:v>128.77706999999998</c:v>
              </c:pt>
              <c:pt idx="1463">
                <c:v>128.80215000000001</c:v>
              </c:pt>
              <c:pt idx="1464">
                <c:v>128.87889000000001</c:v>
              </c:pt>
              <c:pt idx="1465">
                <c:v>128.84479999999999</c:v>
              </c:pt>
              <c:pt idx="1466">
                <c:v>128.86954999999998</c:v>
              </c:pt>
              <c:pt idx="1467">
                <c:v>128.84695000000002</c:v>
              </c:pt>
              <c:pt idx="1468">
                <c:v>128.90504000000001</c:v>
              </c:pt>
              <c:pt idx="1469">
                <c:v>128.83571000000001</c:v>
              </c:pt>
              <c:pt idx="1470">
                <c:v>128.91059999999999</c:v>
              </c:pt>
              <c:pt idx="1471">
                <c:v>128.92043000000004</c:v>
              </c:pt>
              <c:pt idx="1472">
                <c:v>128.90458999999998</c:v>
              </c:pt>
              <c:pt idx="1473">
                <c:v>128.98715000000001</c:v>
              </c:pt>
              <c:pt idx="1474">
                <c:v>128.93582000000001</c:v>
              </c:pt>
              <c:pt idx="1475">
                <c:v>128.97772000000001</c:v>
              </c:pt>
              <c:pt idx="1476">
                <c:v>128.94668999999999</c:v>
              </c:pt>
              <c:pt idx="1477">
                <c:v>128.99117000000001</c:v>
              </c:pt>
              <c:pt idx="1478">
                <c:v>129.00055999999998</c:v>
              </c:pt>
              <c:pt idx="1479">
                <c:v>129.01937999999998</c:v>
              </c:pt>
              <c:pt idx="1480">
                <c:v>129.01804000000001</c:v>
              </c:pt>
              <c:pt idx="1481">
                <c:v>129.01166999999998</c:v>
              </c:pt>
              <c:pt idx="1482">
                <c:v>129.10006999999999</c:v>
              </c:pt>
              <c:pt idx="1483">
                <c:v>129.03619</c:v>
              </c:pt>
              <c:pt idx="1484">
                <c:v>129.07049999999998</c:v>
              </c:pt>
              <c:pt idx="1485">
                <c:v>129.06615000000002</c:v>
              </c:pt>
              <c:pt idx="1486">
                <c:v>129.09142000000003</c:v>
              </c:pt>
              <c:pt idx="1487">
                <c:v>129.13493</c:v>
              </c:pt>
              <c:pt idx="1488">
                <c:v>129.11538999999999</c:v>
              </c:pt>
              <c:pt idx="1489">
                <c:v>129.16654999999997</c:v>
              </c:pt>
              <c:pt idx="1490">
                <c:v>129.11168999999998</c:v>
              </c:pt>
              <c:pt idx="1491">
                <c:v>129.14723000000001</c:v>
              </c:pt>
              <c:pt idx="1492">
                <c:v>129.15317999999999</c:v>
              </c:pt>
              <c:pt idx="1493">
                <c:v>129.16437999999999</c:v>
              </c:pt>
              <c:pt idx="1494">
                <c:v>129.15419</c:v>
              </c:pt>
              <c:pt idx="1495">
                <c:v>129.18349000000001</c:v>
              </c:pt>
              <c:pt idx="1496">
                <c:v>129.27944999999997</c:v>
              </c:pt>
              <c:pt idx="1497">
                <c:v>129.20556999999997</c:v>
              </c:pt>
              <c:pt idx="1498">
                <c:v>129.26434</c:v>
              </c:pt>
              <c:pt idx="1499">
                <c:v>129.21294999999998</c:v>
              </c:pt>
              <c:pt idx="1500">
                <c:v>129.25299000000001</c:v>
              </c:pt>
              <c:pt idx="1501">
                <c:v>129.24816999999999</c:v>
              </c:pt>
              <c:pt idx="1502">
                <c:v>129.28429</c:v>
              </c:pt>
              <c:pt idx="1503">
                <c:v>129.31007</c:v>
              </c:pt>
              <c:pt idx="1504">
                <c:v>129.26258999999999</c:v>
              </c:pt>
              <c:pt idx="1505">
                <c:v>129.33612000000002</c:v>
              </c:pt>
              <c:pt idx="1506">
                <c:v>129.29653999999999</c:v>
              </c:pt>
              <c:pt idx="1507">
                <c:v>129.28966999999997</c:v>
              </c:pt>
              <c:pt idx="1508">
                <c:v>129.27762999999999</c:v>
              </c:pt>
              <c:pt idx="1509">
                <c:v>129.30943000000002</c:v>
              </c:pt>
              <c:pt idx="1510">
                <c:v>129.34971999999999</c:v>
              </c:pt>
              <c:pt idx="1511">
                <c:v>129.36058</c:v>
              </c:pt>
              <c:pt idx="1512">
                <c:v>129.40105</c:v>
              </c:pt>
              <c:pt idx="1513">
                <c:v>129.32448000000002</c:v>
              </c:pt>
              <c:pt idx="1514">
                <c:v>129.37605000000002</c:v>
              </c:pt>
              <c:pt idx="1515">
                <c:v>129.40156999999999</c:v>
              </c:pt>
              <c:pt idx="1516">
                <c:v>129.39726000000002</c:v>
              </c:pt>
              <c:pt idx="1517">
                <c:v>129.38988000000001</c:v>
              </c:pt>
              <c:pt idx="1518">
                <c:v>129.42813000000004</c:v>
              </c:pt>
              <c:pt idx="1519">
                <c:v>129.49701000000002</c:v>
              </c:pt>
              <c:pt idx="1520">
                <c:v>129.42998</c:v>
              </c:pt>
              <c:pt idx="1521">
                <c:v>129.50703000000001</c:v>
              </c:pt>
              <c:pt idx="1522">
                <c:v>129.44335999999998</c:v>
              </c:pt>
              <c:pt idx="1523">
                <c:v>129.47371999999999</c:v>
              </c:pt>
              <c:pt idx="1524">
                <c:v>129.50882000000001</c:v>
              </c:pt>
              <c:pt idx="1525">
                <c:v>129.51310999999998</c:v>
              </c:pt>
              <c:pt idx="1526">
                <c:v>129.52246000000002</c:v>
              </c:pt>
              <c:pt idx="1527">
                <c:v>129.50370999999998</c:v>
              </c:pt>
              <c:pt idx="1528">
                <c:v>129.58472</c:v>
              </c:pt>
              <c:pt idx="1529">
                <c:v>129.55244000000005</c:v>
              </c:pt>
              <c:pt idx="1530">
                <c:v>129.58304000000001</c:v>
              </c:pt>
              <c:pt idx="1531">
                <c:v>129.55202000000003</c:v>
              </c:pt>
              <c:pt idx="1532">
                <c:v>129.55699000000001</c:v>
              </c:pt>
              <c:pt idx="1533">
                <c:v>129.63486999999998</c:v>
              </c:pt>
              <c:pt idx="1534">
                <c:v>129.60883000000001</c:v>
              </c:pt>
              <c:pt idx="1535">
                <c:v>129.65674000000001</c:v>
              </c:pt>
              <c:pt idx="1536">
                <c:v>129.61463999999998</c:v>
              </c:pt>
              <c:pt idx="1537">
                <c:v>129.65917999999999</c:v>
              </c:pt>
              <c:pt idx="1538">
                <c:v>129.62735000000001</c:v>
              </c:pt>
              <c:pt idx="1539">
                <c:v>129.67194000000001</c:v>
              </c:pt>
              <c:pt idx="1540">
                <c:v>129.69452999999999</c:v>
              </c:pt>
              <c:pt idx="1541">
                <c:v>129.66216</c:v>
              </c:pt>
              <c:pt idx="1542">
                <c:v>129.74317999999997</c:v>
              </c:pt>
              <c:pt idx="1543">
                <c:v>129.71838</c:v>
              </c:pt>
              <c:pt idx="1544">
                <c:v>129.75326999999999</c:v>
              </c:pt>
              <c:pt idx="1545">
                <c:v>129.67940999999999</c:v>
              </c:pt>
              <c:pt idx="1546">
                <c:v>129.75660999999999</c:v>
              </c:pt>
              <c:pt idx="1547">
                <c:v>129.77027999999999</c:v>
              </c:pt>
              <c:pt idx="1548">
                <c:v>129.74077999999997</c:v>
              </c:pt>
              <c:pt idx="1549">
                <c:v>129.82315</c:v>
              </c:pt>
              <c:pt idx="1550">
                <c:v>129.78662</c:v>
              </c:pt>
              <c:pt idx="1551">
                <c:v>129.85025000000005</c:v>
              </c:pt>
              <c:pt idx="1552">
                <c:v>129.79935999999998</c:v>
              </c:pt>
              <c:pt idx="1553">
                <c:v>129.85583000000003</c:v>
              </c:pt>
              <c:pt idx="1554">
                <c:v>129.80440000000002</c:v>
              </c:pt>
              <c:pt idx="1555">
                <c:v>129.82880000000003</c:v>
              </c:pt>
              <c:pt idx="1556">
                <c:v>129.86929000000001</c:v>
              </c:pt>
              <c:pt idx="1557">
                <c:v>129.86781000000002</c:v>
              </c:pt>
              <c:pt idx="1558">
                <c:v>129.92985999999999</c:v>
              </c:pt>
              <c:pt idx="1559">
                <c:v>129.86497</c:v>
              </c:pt>
              <c:pt idx="1560">
                <c:v>129.95050000000001</c:v>
              </c:pt>
              <c:pt idx="1561">
                <c:v>129.92191000000003</c:v>
              </c:pt>
              <c:pt idx="1562">
                <c:v>129.93989999999999</c:v>
              </c:pt>
              <c:pt idx="1563">
                <c:v>129.90605000000002</c:v>
              </c:pt>
              <c:pt idx="1564">
                <c:v>129.94292000000002</c:v>
              </c:pt>
              <c:pt idx="1565">
                <c:v>129.99928</c:v>
              </c:pt>
              <c:pt idx="1566">
                <c:v>129.96124000000003</c:v>
              </c:pt>
              <c:pt idx="1567">
                <c:v>130.01041000000001</c:v>
              </c:pt>
              <c:pt idx="1568">
                <c:v>129.96109000000001</c:v>
              </c:pt>
              <c:pt idx="1569">
                <c:v>130.0385</c:v>
              </c:pt>
              <c:pt idx="1570">
                <c:v>130.00688</c:v>
              </c:pt>
              <c:pt idx="1571">
                <c:v>130.04476999999997</c:v>
              </c:pt>
              <c:pt idx="1572">
                <c:v>130.05252000000002</c:v>
              </c:pt>
              <c:pt idx="1573">
                <c:v>130.03565999999998</c:v>
              </c:pt>
              <c:pt idx="1574">
                <c:v>130.11545999999998</c:v>
              </c:pt>
              <c:pt idx="1575">
                <c:v>130.07024000000001</c:v>
              </c:pt>
              <c:pt idx="1576">
                <c:v>130.09204000000003</c:v>
              </c:pt>
              <c:pt idx="1577">
                <c:v>130.05155999999999</c:v>
              </c:pt>
              <c:pt idx="1578">
                <c:v>130.11803</c:v>
              </c:pt>
              <c:pt idx="1579">
                <c:v>130.13299999999998</c:v>
              </c:pt>
              <c:pt idx="1580">
                <c:v>130.13225</c:v>
              </c:pt>
              <c:pt idx="1581">
                <c:v>130.18349999999998</c:v>
              </c:pt>
              <c:pt idx="1582">
                <c:v>130.13019</c:v>
              </c:pt>
              <c:pt idx="1583">
                <c:v>130.19854999999998</c:v>
              </c:pt>
              <c:pt idx="1584">
                <c:v>130.16764999999998</c:v>
              </c:pt>
              <c:pt idx="1585">
                <c:v>130.20188999999999</c:v>
              </c:pt>
              <c:pt idx="1586">
                <c:v>130.15259</c:v>
              </c:pt>
              <c:pt idx="1587">
                <c:v>130.20969999999997</c:v>
              </c:pt>
              <c:pt idx="1588">
                <c:v>130.26845</c:v>
              </c:pt>
              <c:pt idx="1589">
                <c:v>130.21900999999997</c:v>
              </c:pt>
              <c:pt idx="1590">
                <c:v>130.27623</c:v>
              </c:pt>
              <c:pt idx="1591">
                <c:v>130.23741000000001</c:v>
              </c:pt>
              <c:pt idx="1592">
                <c:v>130.26747</c:v>
              </c:pt>
              <c:pt idx="1593">
                <c:v>130.24025999999998</c:v>
              </c:pt>
              <c:pt idx="1594">
                <c:v>130.28238000000002</c:v>
              </c:pt>
              <c:pt idx="1595">
                <c:v>130.26977999999997</c:v>
              </c:pt>
              <c:pt idx="1596">
                <c:v>130.27311999999998</c:v>
              </c:pt>
              <c:pt idx="1597">
                <c:v>130.35864000000004</c:v>
              </c:pt>
              <c:pt idx="1598">
                <c:v>130.30411000000001</c:v>
              </c:pt>
              <c:pt idx="1599">
                <c:v>130.35814000000005</c:v>
              </c:pt>
              <c:pt idx="1600">
                <c:v>130.28787</c:v>
              </c:pt>
              <c:pt idx="1601">
                <c:v>130.34327999999999</c:v>
              </c:pt>
              <c:pt idx="1602">
                <c:v>130.38292000000004</c:v>
              </c:pt>
              <c:pt idx="1603">
                <c:v>130.35968</c:v>
              </c:pt>
              <c:pt idx="1604">
                <c:v>130.41205000000002</c:v>
              </c:pt>
              <c:pt idx="1605">
                <c:v>130.37808000000001</c:v>
              </c:pt>
              <c:pt idx="1606">
                <c:v>130.43823000000003</c:v>
              </c:pt>
              <c:pt idx="1607">
                <c:v>130.40216000000001</c:v>
              </c:pt>
              <c:pt idx="1608">
                <c:v>130.44901999999999</c:v>
              </c:pt>
              <c:pt idx="1609">
                <c:v>130.39774000000003</c:v>
              </c:pt>
              <c:pt idx="1610">
                <c:v>130.42342000000002</c:v>
              </c:pt>
              <c:pt idx="1611">
                <c:v>130.51401999999999</c:v>
              </c:pt>
              <c:pt idx="1612">
                <c:v>130.47752</c:v>
              </c:pt>
              <c:pt idx="1613">
                <c:v>130.48526000000001</c:v>
              </c:pt>
              <c:pt idx="1614">
                <c:v>130.4657</c:v>
              </c:pt>
              <c:pt idx="1615">
                <c:v>130.53094000000002</c:v>
              </c:pt>
              <c:pt idx="1616">
                <c:v>130.50494</c:v>
              </c:pt>
              <c:pt idx="1617">
                <c:v>130.52558999999999</c:v>
              </c:pt>
              <c:pt idx="1618">
                <c:v>130.5412</c:v>
              </c:pt>
              <c:pt idx="1619">
                <c:v>130.51307999999997</c:v>
              </c:pt>
              <c:pt idx="1620">
                <c:v>130.59746000000001</c:v>
              </c:pt>
              <c:pt idx="1621">
                <c:v>130.5719</c:v>
              </c:pt>
              <c:pt idx="1622">
                <c:v>130.60820000000001</c:v>
              </c:pt>
              <c:pt idx="1623">
                <c:v>130.56854000000001</c:v>
              </c:pt>
              <c:pt idx="1624">
                <c:v>130.61034000000001</c:v>
              </c:pt>
              <c:pt idx="1625">
                <c:v>130.60924999999997</c:v>
              </c:pt>
              <c:pt idx="1626">
                <c:v>130.62996999999999</c:v>
              </c:pt>
              <c:pt idx="1627">
                <c:v>130.66673</c:v>
              </c:pt>
              <c:pt idx="1628">
                <c:v>130.60297</c:v>
              </c:pt>
              <c:pt idx="1629">
                <c:v>130.69102000000001</c:v>
              </c:pt>
              <c:pt idx="1630">
                <c:v>130.66388999999998</c:v>
              </c:pt>
              <c:pt idx="1631">
                <c:v>130.69139000000001</c:v>
              </c:pt>
              <c:pt idx="1632">
                <c:v>130.65240000000003</c:v>
              </c:pt>
              <c:pt idx="1633">
                <c:v>130.68983</c:v>
              </c:pt>
              <c:pt idx="1634">
                <c:v>130.73310999999998</c:v>
              </c:pt>
              <c:pt idx="1635">
                <c:v>130.72234000000003</c:v>
              </c:pt>
              <c:pt idx="1636">
                <c:v>130.76165999999998</c:v>
              </c:pt>
              <c:pt idx="1637">
                <c:v>130.72050000000002</c:v>
              </c:pt>
              <c:pt idx="1638">
                <c:v>130.75421</c:v>
              </c:pt>
              <c:pt idx="1639">
                <c:v>130.73984999999999</c:v>
              </c:pt>
              <c:pt idx="1640">
                <c:v>130.76462999999998</c:v>
              </c:pt>
              <c:pt idx="1641">
                <c:v>130.77991999999998</c:v>
              </c:pt>
              <c:pt idx="1642">
                <c:v>130.78361999999998</c:v>
              </c:pt>
              <c:pt idx="1643">
                <c:v>130.83749000000003</c:v>
              </c:pt>
              <c:pt idx="1644">
                <c:v>130.82233000000005</c:v>
              </c:pt>
              <c:pt idx="1645">
                <c:v>130.84334000000001</c:v>
              </c:pt>
              <c:pt idx="1646">
                <c:v>130.79234000000002</c:v>
              </c:pt>
              <c:pt idx="1647">
                <c:v>130.87222000000003</c:v>
              </c:pt>
              <c:pt idx="1648">
                <c:v>130.84261000000001</c:v>
              </c:pt>
              <c:pt idx="1649">
                <c:v>130.86942000000002</c:v>
              </c:pt>
              <c:pt idx="1650">
                <c:v>130.89886000000001</c:v>
              </c:pt>
              <c:pt idx="1651">
                <c:v>130.88524000000004</c:v>
              </c:pt>
              <c:pt idx="1652">
                <c:v>130.92372</c:v>
              </c:pt>
              <c:pt idx="1653">
                <c:v>130.88661000000002</c:v>
              </c:pt>
              <c:pt idx="1654">
                <c:v>130.96165000000002</c:v>
              </c:pt>
              <c:pt idx="1655">
                <c:v>130.89384000000001</c:v>
              </c:pt>
              <c:pt idx="1656">
                <c:v>130.93440000000001</c:v>
              </c:pt>
              <c:pt idx="1657">
                <c:v>130.98872000000003</c:v>
              </c:pt>
              <c:pt idx="1658">
                <c:v>130.98071000000002</c:v>
              </c:pt>
              <c:pt idx="1659">
                <c:v>130.98383000000001</c:v>
              </c:pt>
              <c:pt idx="1660">
                <c:v>130.95021000000003</c:v>
              </c:pt>
              <c:pt idx="1661">
                <c:v>131.01146</c:v>
              </c:pt>
              <c:pt idx="1662">
                <c:v>130.96272000000002</c:v>
              </c:pt>
              <c:pt idx="1663">
                <c:v>130.99892000000003</c:v>
              </c:pt>
              <c:pt idx="1664">
                <c:v>131.00554999999997</c:v>
              </c:pt>
              <c:pt idx="1665">
                <c:v>131.00891000000001</c:v>
              </c:pt>
              <c:pt idx="1666">
                <c:v>131.06482</c:v>
              </c:pt>
              <c:pt idx="1667">
                <c:v>131.05574000000001</c:v>
              </c:pt>
              <c:pt idx="1668">
                <c:v>131.08766</c:v>
              </c:pt>
              <c:pt idx="1669">
                <c:v>131.01289</c:v>
              </c:pt>
              <c:pt idx="1670">
                <c:v>131.08974999999998</c:v>
              </c:pt>
              <c:pt idx="1671">
                <c:v>131.09164000000001</c:v>
              </c:pt>
              <c:pt idx="1672">
                <c:v>131.09688</c:v>
              </c:pt>
              <c:pt idx="1673">
                <c:v>131.07236</c:v>
              </c:pt>
              <c:pt idx="1674">
                <c:v>131.12099000000001</c:v>
              </c:pt>
              <c:pt idx="1675">
                <c:v>131.16812000000002</c:v>
              </c:pt>
              <c:pt idx="1676">
                <c:v>131.10233000000002</c:v>
              </c:pt>
              <c:pt idx="1677">
                <c:v>131.1772</c:v>
              </c:pt>
              <c:pt idx="1678">
                <c:v>131.12639000000001</c:v>
              </c:pt>
              <c:pt idx="1679">
                <c:v>131.14931999999999</c:v>
              </c:pt>
              <c:pt idx="1680">
                <c:v>131.20923999999999</c:v>
              </c:pt>
              <c:pt idx="1681">
                <c:v>131.20882</c:v>
              </c:pt>
              <c:pt idx="1682">
                <c:v>131.20192</c:v>
              </c:pt>
              <c:pt idx="1683">
                <c:v>131.18387999999999</c:v>
              </c:pt>
              <c:pt idx="1684">
                <c:v>131.26494</c:v>
              </c:pt>
              <c:pt idx="1685">
                <c:v>131.21033</c:v>
              </c:pt>
              <c:pt idx="1686">
                <c:v>131.23099999999999</c:v>
              </c:pt>
              <c:pt idx="1687">
                <c:v>131.24598999999998</c:v>
              </c:pt>
              <c:pt idx="1688">
                <c:v>131.23916999999997</c:v>
              </c:pt>
              <c:pt idx="1689">
                <c:v>131.31035</c:v>
              </c:pt>
              <c:pt idx="1690">
                <c:v>131.29802000000001</c:v>
              </c:pt>
              <c:pt idx="1691">
                <c:v>131.34105</c:v>
              </c:pt>
              <c:pt idx="1692">
                <c:v>131.26105999999999</c:v>
              </c:pt>
              <c:pt idx="1693">
                <c:v>131.33437000000001</c:v>
              </c:pt>
              <c:pt idx="1694">
                <c:v>131.30355999999998</c:v>
              </c:pt>
              <c:pt idx="1695">
                <c:v>131.34033000000002</c:v>
              </c:pt>
              <c:pt idx="1696">
                <c:v>131.35678000000001</c:v>
              </c:pt>
              <c:pt idx="1697">
                <c:v>131.34636</c:v>
              </c:pt>
              <c:pt idx="1698">
                <c:v>131.40215000000001</c:v>
              </c:pt>
              <c:pt idx="1699">
                <c:v>131.38506000000001</c:v>
              </c:pt>
              <c:pt idx="1700">
                <c:v>131.43159</c:v>
              </c:pt>
              <c:pt idx="1701">
                <c:v>131.34288000000001</c:v>
              </c:pt>
              <c:pt idx="1702">
                <c:v>131.41979999999998</c:v>
              </c:pt>
              <c:pt idx="1703">
                <c:v>131.42986999999999</c:v>
              </c:pt>
              <c:pt idx="1704">
                <c:v>131.43701000000001</c:v>
              </c:pt>
              <c:pt idx="1705">
                <c:v>131.45364000000001</c:v>
              </c:pt>
              <c:pt idx="1706">
                <c:v>131.43143000000003</c:v>
              </c:pt>
              <c:pt idx="1707">
                <c:v>131.49110000000002</c:v>
              </c:pt>
              <c:pt idx="1708">
                <c:v>131.47516999999999</c:v>
              </c:pt>
              <c:pt idx="1709">
                <c:v>131.47624000000002</c:v>
              </c:pt>
              <c:pt idx="1710">
                <c:v>131.48192000000003</c:v>
              </c:pt>
              <c:pt idx="1711">
                <c:v>131.46135000000001</c:v>
              </c:pt>
              <c:pt idx="1712">
                <c:v>131.55801000000002</c:v>
              </c:pt>
              <c:pt idx="1713">
                <c:v>131.5343</c:v>
              </c:pt>
              <c:pt idx="1714">
                <c:v>131.55241000000004</c:v>
              </c:pt>
              <c:pt idx="1715">
                <c:v>131.48824000000005</c:v>
              </c:pt>
              <c:pt idx="1716">
                <c:v>131.56905999999998</c:v>
              </c:pt>
              <c:pt idx="1717">
                <c:v>131.52441000000002</c:v>
              </c:pt>
              <c:pt idx="1718">
                <c:v>131.56218000000001</c:v>
              </c:pt>
              <c:pt idx="1719">
                <c:v>131.59824000000003</c:v>
              </c:pt>
              <c:pt idx="1720">
                <c:v>131.52985999999999</c:v>
              </c:pt>
              <c:pt idx="1721">
                <c:v>131.61117999999999</c:v>
              </c:pt>
              <c:pt idx="1722">
                <c:v>131.63376999999997</c:v>
              </c:pt>
              <c:pt idx="1723">
                <c:v>131.63350999999997</c:v>
              </c:pt>
              <c:pt idx="1724">
                <c:v>131.56879000000001</c:v>
              </c:pt>
              <c:pt idx="1725">
                <c:v>131.64718999999999</c:v>
              </c:pt>
              <c:pt idx="1726">
                <c:v>131.65158</c:v>
              </c:pt>
              <c:pt idx="1727">
                <c:v>131.61446999999998</c:v>
              </c:pt>
              <c:pt idx="1728">
                <c:v>131.72017</c:v>
              </c:pt>
              <c:pt idx="1729">
                <c:v>131.64489999999998</c:v>
              </c:pt>
              <c:pt idx="1730">
                <c:v>131.72441000000001</c:v>
              </c:pt>
              <c:pt idx="1731">
                <c:v>131.71790999999999</c:v>
              </c:pt>
              <c:pt idx="1732">
                <c:v>131.72501</c:v>
              </c:pt>
              <c:pt idx="1733">
                <c:v>131.67896999999999</c:v>
              </c:pt>
              <c:pt idx="1734">
                <c:v>131.71120999999999</c:v>
              </c:pt>
              <c:pt idx="1735">
                <c:v>131.76476999999997</c:v>
              </c:pt>
              <c:pt idx="1736">
                <c:v>131.71039999999999</c:v>
              </c:pt>
              <c:pt idx="1737">
                <c:v>131.81489999999999</c:v>
              </c:pt>
              <c:pt idx="1738">
                <c:v>131.74358999999995</c:v>
              </c:pt>
              <c:pt idx="1739">
                <c:v>131.79577999999998</c:v>
              </c:pt>
              <c:pt idx="1740">
                <c:v>131.77118999999999</c:v>
              </c:pt>
              <c:pt idx="1741">
                <c:v>131.78798</c:v>
              </c:pt>
              <c:pt idx="1742">
                <c:v>131.80559</c:v>
              </c:pt>
              <c:pt idx="1743">
                <c:v>131.81100000000001</c:v>
              </c:pt>
              <c:pt idx="1744">
                <c:v>131.86760000000001</c:v>
              </c:pt>
              <c:pt idx="1745">
                <c:v>131.83965999999998</c:v>
              </c:pt>
              <c:pt idx="1746">
                <c:v>131.86060000000001</c:v>
              </c:pt>
              <c:pt idx="1747">
                <c:v>131.84945999999999</c:v>
              </c:pt>
              <c:pt idx="1748">
                <c:v>131.88457</c:v>
              </c:pt>
              <c:pt idx="1749">
                <c:v>131.85490000000001</c:v>
              </c:pt>
              <c:pt idx="1750">
                <c:v>131.89818000000002</c:v>
              </c:pt>
              <c:pt idx="1751">
                <c:v>131.91079999999999</c:v>
              </c:pt>
              <c:pt idx="1752">
                <c:v>131.87218000000001</c:v>
              </c:pt>
              <c:pt idx="1753">
                <c:v>131.95810000000003</c:v>
              </c:pt>
              <c:pt idx="1754">
                <c:v>131.92226000000002</c:v>
              </c:pt>
              <c:pt idx="1755">
                <c:v>131.93892000000002</c:v>
              </c:pt>
              <c:pt idx="1756">
                <c:v>131.9016</c:v>
              </c:pt>
              <c:pt idx="1757">
                <c:v>131.95064000000002</c:v>
              </c:pt>
              <c:pt idx="1758">
                <c:v>131.99489</c:v>
              </c:pt>
              <c:pt idx="1759">
                <c:v>131.94604000000001</c:v>
              </c:pt>
              <c:pt idx="1760">
                <c:v>132.00299000000001</c:v>
              </c:pt>
              <c:pt idx="1761">
                <c:v>131.95273000000003</c:v>
              </c:pt>
              <c:pt idx="1762">
                <c:v>132.03238000000002</c:v>
              </c:pt>
              <c:pt idx="1763">
                <c:v>131.96703000000002</c:v>
              </c:pt>
              <c:pt idx="1764">
                <c:v>132.03162</c:v>
              </c:pt>
              <c:pt idx="1765">
                <c:v>132.01716999999999</c:v>
              </c:pt>
              <c:pt idx="1766">
                <c:v>132.03572</c:v>
              </c:pt>
              <c:pt idx="1767">
                <c:v>132.08121000000003</c:v>
              </c:pt>
              <c:pt idx="1768">
                <c:v>132.05519000000001</c:v>
              </c:pt>
              <c:pt idx="1769">
                <c:v>132.09386999999998</c:v>
              </c:pt>
              <c:pt idx="1770">
                <c:v>132.05148000000003</c:v>
              </c:pt>
              <c:pt idx="1771">
                <c:v>132.08798000000002</c:v>
              </c:pt>
              <c:pt idx="1772">
                <c:v>132.08378999999999</c:v>
              </c:pt>
              <c:pt idx="1773">
                <c:v>132.09903</c:v>
              </c:pt>
              <c:pt idx="1774">
                <c:v>132.11533</c:v>
              </c:pt>
              <c:pt idx="1775">
                <c:v>132.10112000000001</c:v>
              </c:pt>
              <c:pt idx="1776">
                <c:v>132.19463999999999</c:v>
              </c:pt>
              <c:pt idx="1777">
                <c:v>132.12929</c:v>
              </c:pt>
              <c:pt idx="1778">
                <c:v>132.18033000000003</c:v>
              </c:pt>
              <c:pt idx="1779">
                <c:v>132.12394999999998</c:v>
              </c:pt>
              <c:pt idx="1780">
                <c:v>132.18964999999997</c:v>
              </c:pt>
              <c:pt idx="1781">
                <c:v>132.19637</c:v>
              </c:pt>
              <c:pt idx="1782">
                <c:v>132.19358999999997</c:v>
              </c:pt>
              <c:pt idx="1783">
                <c:v>132.22404</c:v>
              </c:pt>
              <c:pt idx="1784">
                <c:v>132.1859</c:v>
              </c:pt>
              <c:pt idx="1785">
                <c:v>132.23751999999999</c:v>
              </c:pt>
              <c:pt idx="1786">
                <c:v>132.21898999999999</c:v>
              </c:pt>
              <c:pt idx="1787">
                <c:v>132.25848000000002</c:v>
              </c:pt>
              <c:pt idx="1788">
                <c:v>132.21576999999996</c:v>
              </c:pt>
              <c:pt idx="1789">
                <c:v>132.24923999999999</c:v>
              </c:pt>
              <c:pt idx="1790">
                <c:v>132.30238000000003</c:v>
              </c:pt>
              <c:pt idx="1791">
                <c:v>132.28255999999999</c:v>
              </c:pt>
              <c:pt idx="1792">
                <c:v>132.31359999999998</c:v>
              </c:pt>
              <c:pt idx="1793">
                <c:v>132.2533</c:v>
              </c:pt>
              <c:pt idx="1794">
                <c:v>132.31605999999999</c:v>
              </c:pt>
              <c:pt idx="1795">
                <c:v>132.33405000000002</c:v>
              </c:pt>
              <c:pt idx="1796">
                <c:v>132.32335</c:v>
              </c:pt>
              <c:pt idx="1797">
                <c:v>132.34998999999999</c:v>
              </c:pt>
              <c:pt idx="1798">
                <c:v>132.34584000000001</c:v>
              </c:pt>
              <c:pt idx="1799">
                <c:v>132.38644000000005</c:v>
              </c:pt>
              <c:pt idx="1800">
                <c:v>132.35901000000001</c:v>
              </c:pt>
              <c:pt idx="1801">
                <c:v>132.41167999999999</c:v>
              </c:pt>
              <c:pt idx="1802">
                <c:v>132.33081000000001</c:v>
              </c:pt>
              <c:pt idx="1803">
                <c:v>132.37502000000001</c:v>
              </c:pt>
              <c:pt idx="1804">
                <c:v>132.43567999999999</c:v>
              </c:pt>
              <c:pt idx="1805">
                <c:v>132.40088</c:v>
              </c:pt>
              <c:pt idx="1806">
                <c:v>132.46638000000002</c:v>
              </c:pt>
              <c:pt idx="1807">
                <c:v>132.38875000000004</c:v>
              </c:pt>
              <c:pt idx="1808">
                <c:v>132.49225000000001</c:v>
              </c:pt>
              <c:pt idx="1809">
                <c:v>132.44720000000001</c:v>
              </c:pt>
              <c:pt idx="1810">
                <c:v>132.44539</c:v>
              </c:pt>
              <c:pt idx="1811">
                <c:v>132.46512000000001</c:v>
              </c:pt>
              <c:pt idx="1812">
                <c:v>132.44748000000001</c:v>
              </c:pt>
              <c:pt idx="1813">
                <c:v>132.50748000000002</c:v>
              </c:pt>
              <c:pt idx="1814">
                <c:v>132.50464999999997</c:v>
              </c:pt>
              <c:pt idx="1815">
                <c:v>132.54646</c:v>
              </c:pt>
              <c:pt idx="1816">
                <c:v>132.48415</c:v>
              </c:pt>
              <c:pt idx="1817">
                <c:v>132.56281000000001</c:v>
              </c:pt>
              <c:pt idx="1818">
                <c:v>132.51687999999999</c:v>
              </c:pt>
              <c:pt idx="1819">
                <c:v>132.54680999999999</c:v>
              </c:pt>
              <c:pt idx="1820">
                <c:v>132.55893000000003</c:v>
              </c:pt>
              <c:pt idx="1821">
                <c:v>132.51386999999997</c:v>
              </c:pt>
              <c:pt idx="1822">
                <c:v>132.62995999999998</c:v>
              </c:pt>
              <c:pt idx="1823">
                <c:v>132.57107999999999</c:v>
              </c:pt>
              <c:pt idx="1824">
                <c:v>132.62505000000002</c:v>
              </c:pt>
              <c:pt idx="1825">
                <c:v>132.57037</c:v>
              </c:pt>
              <c:pt idx="1826">
                <c:v>132.61985999999996</c:v>
              </c:pt>
              <c:pt idx="1827">
                <c:v>132.60239000000001</c:v>
              </c:pt>
              <c:pt idx="1828">
                <c:v>132.63607999999999</c:v>
              </c:pt>
              <c:pt idx="1829">
                <c:v>132.69102000000001</c:v>
              </c:pt>
              <c:pt idx="1830">
                <c:v>132.59157999999999</c:v>
              </c:pt>
              <c:pt idx="1831">
                <c:v>132.68683000000001</c:v>
              </c:pt>
              <c:pt idx="1832">
                <c:v>132.65819000000002</c:v>
              </c:pt>
              <c:pt idx="1833">
                <c:v>132.66689</c:v>
              </c:pt>
              <c:pt idx="1834">
                <c:v>132.66068999999999</c:v>
              </c:pt>
              <c:pt idx="1835">
                <c:v>132.70764</c:v>
              </c:pt>
              <c:pt idx="1836">
                <c:v>132.72081</c:v>
              </c:pt>
              <c:pt idx="1837">
                <c:v>132.71970999999996</c:v>
              </c:pt>
              <c:pt idx="1838">
                <c:v>132.76850999999999</c:v>
              </c:pt>
              <c:pt idx="1839">
                <c:v>132.69890000000001</c:v>
              </c:pt>
              <c:pt idx="1840">
                <c:v>132.75537</c:v>
              </c:pt>
              <c:pt idx="1841">
                <c:v>132.72956999999997</c:v>
              </c:pt>
              <c:pt idx="1842">
                <c:v>132.75716</c:v>
              </c:pt>
              <c:pt idx="1843">
                <c:v>132.74959999999996</c:v>
              </c:pt>
              <c:pt idx="1844">
                <c:v>132.77190999999999</c:v>
              </c:pt>
              <c:pt idx="1845">
                <c:v>132.82608000000002</c:v>
              </c:pt>
              <c:pt idx="1846">
                <c:v>132.78224000000003</c:v>
              </c:pt>
              <c:pt idx="1847">
                <c:v>132.84066999999999</c:v>
              </c:pt>
              <c:pt idx="1848">
                <c:v>132.77643</c:v>
              </c:pt>
              <c:pt idx="1849">
                <c:v>132.83743000000004</c:v>
              </c:pt>
              <c:pt idx="1850">
                <c:v>132.82669000000001</c:v>
              </c:pt>
              <c:pt idx="1851">
                <c:v>132.83586</c:v>
              </c:pt>
              <c:pt idx="1852">
                <c:v>132.87764000000001</c:v>
              </c:pt>
              <c:pt idx="1853">
                <c:v>132.82552000000001</c:v>
              </c:pt>
              <c:pt idx="1854">
                <c:v>132.92580000000001</c:v>
              </c:pt>
              <c:pt idx="1855">
                <c:v>132.85242000000005</c:v>
              </c:pt>
              <c:pt idx="1856">
                <c:v>132.89075</c:v>
              </c:pt>
              <c:pt idx="1857">
                <c:v>132.87395999999998</c:v>
              </c:pt>
              <c:pt idx="1858">
                <c:v>132.88609000000002</c:v>
              </c:pt>
              <c:pt idx="1859">
                <c:v>132.94449999999998</c:v>
              </c:pt>
              <c:pt idx="1860">
                <c:v>132.88725000000005</c:v>
              </c:pt>
              <c:pt idx="1861">
                <c:v>132.96265</c:v>
              </c:pt>
              <c:pt idx="1862">
                <c:v>132.88272000000003</c:v>
              </c:pt>
              <c:pt idx="1863">
                <c:v>132.96724000000003</c:v>
              </c:pt>
              <c:pt idx="1864">
                <c:v>132.94054999999997</c:v>
              </c:pt>
              <c:pt idx="1865">
                <c:v>132.98271000000003</c:v>
              </c:pt>
              <c:pt idx="1866">
                <c:v>132.92274000000003</c:v>
              </c:pt>
              <c:pt idx="1867">
                <c:v>132.97976999999997</c:v>
              </c:pt>
              <c:pt idx="1868">
                <c:v>133.02454</c:v>
              </c:pt>
              <c:pt idx="1869">
                <c:v>132.99123000000003</c:v>
              </c:pt>
              <c:pt idx="1870">
                <c:v>133.03258</c:v>
              </c:pt>
              <c:pt idx="1871">
                <c:v>132.96411000000001</c:v>
              </c:pt>
              <c:pt idx="1872">
                <c:v>133.02384999999998</c:v>
              </c:pt>
              <c:pt idx="1873">
                <c:v>133.02211000000003</c:v>
              </c:pt>
              <c:pt idx="1874">
                <c:v>133.04758999999999</c:v>
              </c:pt>
              <c:pt idx="1875">
                <c:v>133.06721000000002</c:v>
              </c:pt>
              <c:pt idx="1876">
                <c:v>133.0231</c:v>
              </c:pt>
              <c:pt idx="1877">
                <c:v>133.13264000000001</c:v>
              </c:pt>
              <c:pt idx="1878">
                <c:v>133.03017</c:v>
              </c:pt>
              <c:pt idx="1879">
                <c:v>133.11355999999995</c:v>
              </c:pt>
              <c:pt idx="1880">
                <c:v>133.03601</c:v>
              </c:pt>
              <c:pt idx="1881">
                <c:v>133.08540000000002</c:v>
              </c:pt>
              <c:pt idx="1882">
                <c:v>133.10869</c:v>
              </c:pt>
              <c:pt idx="1883">
                <c:v>133.17230000000001</c:v>
              </c:pt>
              <c:pt idx="1884">
                <c:v>133.14258999999998</c:v>
              </c:pt>
              <c:pt idx="1885">
                <c:v>133.12599</c:v>
              </c:pt>
              <c:pt idx="1886">
                <c:v>133.18492000000001</c:v>
              </c:pt>
              <c:pt idx="1887">
                <c:v>133.14864</c:v>
              </c:pt>
              <c:pt idx="1888">
                <c:v>133.16525000000001</c:v>
              </c:pt>
              <c:pt idx="1889">
                <c:v>133.17344999999997</c:v>
              </c:pt>
              <c:pt idx="1890">
                <c:v>133.15829000000002</c:v>
              </c:pt>
              <c:pt idx="1891">
                <c:v>133.24779999999998</c:v>
              </c:pt>
              <c:pt idx="1892">
                <c:v>133.20255999999998</c:v>
              </c:pt>
              <c:pt idx="1893">
                <c:v>133.25099</c:v>
              </c:pt>
              <c:pt idx="1894">
                <c:v>133.19031000000001</c:v>
              </c:pt>
              <c:pt idx="1895">
                <c:v>133.2381</c:v>
              </c:pt>
              <c:pt idx="1896">
                <c:v>133.22980999999999</c:v>
              </c:pt>
              <c:pt idx="1897">
                <c:v>133.26659999999998</c:v>
              </c:pt>
              <c:pt idx="1898">
                <c:v>133.27181999999999</c:v>
              </c:pt>
              <c:pt idx="1899">
                <c:v>133.22574999999998</c:v>
              </c:pt>
              <c:pt idx="1900">
                <c:v>133.32799000000003</c:v>
              </c:pt>
              <c:pt idx="1901">
                <c:v>133.30222000000003</c:v>
              </c:pt>
              <c:pt idx="1902">
                <c:v>133.27023</c:v>
              </c:pt>
              <c:pt idx="1903">
                <c:v>133.27056999999996</c:v>
              </c:pt>
              <c:pt idx="1904">
                <c:v>133.31297000000001</c:v>
              </c:pt>
              <c:pt idx="1905">
                <c:v>133.33472</c:v>
              </c:pt>
              <c:pt idx="1906">
                <c:v>133.32527000000002</c:v>
              </c:pt>
              <c:pt idx="1907">
                <c:v>133.37334000000001</c:v>
              </c:pt>
              <c:pt idx="1908">
                <c:v>133.30985999999999</c:v>
              </c:pt>
              <c:pt idx="1909">
                <c:v>133.37244000000004</c:v>
              </c:pt>
              <c:pt idx="1910">
                <c:v>133.35258000000002</c:v>
              </c:pt>
              <c:pt idx="1911">
                <c:v>133.38945000000001</c:v>
              </c:pt>
              <c:pt idx="1912">
                <c:v>133.36305000000002</c:v>
              </c:pt>
              <c:pt idx="1913">
                <c:v>133.35254000000003</c:v>
              </c:pt>
              <c:pt idx="1914">
                <c:v>133.44924999999998</c:v>
              </c:pt>
              <c:pt idx="1915">
                <c:v>133.40179000000001</c:v>
              </c:pt>
              <c:pt idx="1916">
                <c:v>133.45248000000004</c:v>
              </c:pt>
              <c:pt idx="1917">
                <c:v>133.39001000000002</c:v>
              </c:pt>
              <c:pt idx="1918">
                <c:v>133.43173000000002</c:v>
              </c:pt>
              <c:pt idx="1919">
                <c:v>133.43198000000001</c:v>
              </c:pt>
              <c:pt idx="1920">
                <c:v>133.44820000000001</c:v>
              </c:pt>
              <c:pt idx="1921">
                <c:v>133.46259000000001</c:v>
              </c:pt>
              <c:pt idx="1922">
                <c:v>133.45651000000001</c:v>
              </c:pt>
              <c:pt idx="1923">
                <c:v>133.5043</c:v>
              </c:pt>
              <c:pt idx="1924">
                <c:v>133.47968999999998</c:v>
              </c:pt>
              <c:pt idx="1925">
                <c:v>133.50579999999999</c:v>
              </c:pt>
              <c:pt idx="1926">
                <c:v>133.47672</c:v>
              </c:pt>
              <c:pt idx="1927">
                <c:v>133.48383000000001</c:v>
              </c:pt>
              <c:pt idx="1928">
                <c:v>133.53011000000001</c:v>
              </c:pt>
              <c:pt idx="1929">
                <c:v>133.52419</c:v>
              </c:pt>
              <c:pt idx="1930">
                <c:v>133.57295000000002</c:v>
              </c:pt>
              <c:pt idx="1931">
                <c:v>133.50221000000002</c:v>
              </c:pt>
              <c:pt idx="1932">
                <c:v>133.60164</c:v>
              </c:pt>
              <c:pt idx="1933">
                <c:v>133.54377999999997</c:v>
              </c:pt>
              <c:pt idx="1934">
                <c:v>133.57832000000002</c:v>
              </c:pt>
              <c:pt idx="1935">
                <c:v>133.54184000000001</c:v>
              </c:pt>
              <c:pt idx="1936">
                <c:v>133.59729000000002</c:v>
              </c:pt>
              <c:pt idx="1937">
                <c:v>133.61361999999997</c:v>
              </c:pt>
              <c:pt idx="1938">
                <c:v>133.58446000000001</c:v>
              </c:pt>
              <c:pt idx="1939">
                <c:v>133.66331</c:v>
              </c:pt>
              <c:pt idx="1940">
                <c:v>133.59862000000001</c:v>
              </c:pt>
              <c:pt idx="1941">
                <c:v>133.63254000000001</c:v>
              </c:pt>
              <c:pt idx="1942">
                <c:v>133.61278999999999</c:v>
              </c:pt>
              <c:pt idx="1943">
                <c:v>133.65651</c:v>
              </c:pt>
              <c:pt idx="1944">
                <c:v>133.65002000000001</c:v>
              </c:pt>
              <c:pt idx="1945">
                <c:v>133.64735000000002</c:v>
              </c:pt>
              <c:pt idx="1946">
                <c:v>133.73174</c:v>
              </c:pt>
              <c:pt idx="1947">
                <c:v>133.68495000000001</c:v>
              </c:pt>
              <c:pt idx="1948">
                <c:v>133.69373999999999</c:v>
              </c:pt>
              <c:pt idx="1949">
                <c:v>133.64832000000001</c:v>
              </c:pt>
              <c:pt idx="1950">
                <c:v>133.70744000000002</c:v>
              </c:pt>
              <c:pt idx="1951">
                <c:v>133.69208</c:v>
              </c:pt>
              <c:pt idx="1952">
                <c:v>133.72005000000001</c:v>
              </c:pt>
              <c:pt idx="1953">
                <c:v>133.74799999999999</c:v>
              </c:pt>
              <c:pt idx="1954">
                <c:v>133.71035999999998</c:v>
              </c:pt>
              <c:pt idx="1955">
                <c:v>133.79921999999999</c:v>
              </c:pt>
              <c:pt idx="1956">
                <c:v>133.72654999999997</c:v>
              </c:pt>
              <c:pt idx="1957">
                <c:v>133.77250999999998</c:v>
              </c:pt>
              <c:pt idx="1958">
                <c:v>133.72438</c:v>
              </c:pt>
              <c:pt idx="1959">
                <c:v>133.77463999999998</c:v>
              </c:pt>
              <c:pt idx="1960">
                <c:v>133.81638000000001</c:v>
              </c:pt>
              <c:pt idx="1961">
                <c:v>133.79377999999997</c:v>
              </c:pt>
              <c:pt idx="1962">
                <c:v>133.82166000000001</c:v>
              </c:pt>
              <c:pt idx="1963">
                <c:v>133.76895000000002</c:v>
              </c:pt>
              <c:pt idx="1964">
                <c:v>133.87404999999998</c:v>
              </c:pt>
              <c:pt idx="1965">
                <c:v>133.80168</c:v>
              </c:pt>
              <c:pt idx="1966">
                <c:v>133.83678</c:v>
              </c:pt>
              <c:pt idx="1967">
                <c:v>133.83842000000004</c:v>
              </c:pt>
              <c:pt idx="1968">
                <c:v>133.84994999999998</c:v>
              </c:pt>
              <c:pt idx="1969">
                <c:v>133.89995999999999</c:v>
              </c:pt>
              <c:pt idx="1970">
                <c:v>133.86020000000002</c:v>
              </c:pt>
              <c:pt idx="1971">
                <c:v>133.91719000000001</c:v>
              </c:pt>
              <c:pt idx="1972">
                <c:v>133.83284000000003</c:v>
              </c:pt>
              <c:pt idx="1973">
                <c:v>133.93045000000001</c:v>
              </c:pt>
              <c:pt idx="1974">
                <c:v>133.89885000000001</c:v>
              </c:pt>
              <c:pt idx="1975">
                <c:v>133.92766</c:v>
              </c:pt>
              <c:pt idx="1976">
                <c:v>133.91632000000001</c:v>
              </c:pt>
              <c:pt idx="1977">
                <c:v>133.91901999999999</c:v>
              </c:pt>
              <c:pt idx="1978">
                <c:v>133.97666999999998</c:v>
              </c:pt>
              <c:pt idx="1979">
                <c:v>133.92565999999999</c:v>
              </c:pt>
              <c:pt idx="1980">
                <c:v>133.98569000000001</c:v>
              </c:pt>
              <c:pt idx="1981">
                <c:v>133.92496</c:v>
              </c:pt>
              <c:pt idx="1982">
                <c:v>133.98207000000002</c:v>
              </c:pt>
              <c:pt idx="1983">
                <c:v>133.99591000000001</c:v>
              </c:pt>
              <c:pt idx="1984">
                <c:v>134.00084999999999</c:v>
              </c:pt>
              <c:pt idx="1985">
                <c:v>134.02408</c:v>
              </c:pt>
              <c:pt idx="1986">
                <c:v>133.97737000000001</c:v>
              </c:pt>
              <c:pt idx="1987">
                <c:v>134.01606999999998</c:v>
              </c:pt>
              <c:pt idx="1988">
                <c:v>134.03433000000001</c:v>
              </c:pt>
              <c:pt idx="1989">
                <c:v>134.01199</c:v>
              </c:pt>
              <c:pt idx="1990">
                <c:v>134.03821000000002</c:v>
              </c:pt>
              <c:pt idx="1991">
                <c:v>134.03867</c:v>
              </c:pt>
              <c:pt idx="1992">
                <c:v>134.10814000000002</c:v>
              </c:pt>
              <c:pt idx="1993">
                <c:v>134.05064000000002</c:v>
              </c:pt>
              <c:pt idx="1994">
                <c:v>134.11907999999997</c:v>
              </c:pt>
              <c:pt idx="1995">
                <c:v>134.02507</c:v>
              </c:pt>
              <c:pt idx="1996">
                <c:v>134.05349999999999</c:v>
              </c:pt>
              <c:pt idx="1997">
                <c:v>134.14010999999999</c:v>
              </c:pt>
              <c:pt idx="1998">
                <c:v>134.07877999999999</c:v>
              </c:pt>
              <c:pt idx="1999">
                <c:v>134.11518999999998</c:v>
              </c:pt>
              <c:pt idx="2000">
                <c:v>134.10952999999998</c:v>
              </c:pt>
              <c:pt idx="2001">
                <c:v>134.17554999999999</c:v>
              </c:pt>
              <c:pt idx="2002">
                <c:v>134.13758999999999</c:v>
              </c:pt>
              <c:pt idx="2003">
                <c:v>134.19153</c:v>
              </c:pt>
              <c:pt idx="2004">
                <c:v>134.10154999999997</c:v>
              </c:pt>
              <c:pt idx="2005">
                <c:v>134.15724000000003</c:v>
              </c:pt>
              <c:pt idx="2006">
                <c:v>134.17444</c:v>
              </c:pt>
              <c:pt idx="2007">
                <c:v>134.17650999999998</c:v>
              </c:pt>
              <c:pt idx="2008">
                <c:v>134.20328999999998</c:v>
              </c:pt>
              <c:pt idx="2009">
                <c:v>134.18860000000001</c:v>
              </c:pt>
              <c:pt idx="2010">
                <c:v>134.21700999999999</c:v>
              </c:pt>
              <c:pt idx="2011">
                <c:v>134.21274</c:v>
              </c:pt>
              <c:pt idx="2012">
                <c:v>134.23310999999998</c:v>
              </c:pt>
              <c:pt idx="2013">
                <c:v>134.20931999999999</c:v>
              </c:pt>
              <c:pt idx="2014">
                <c:v>134.20418999999998</c:v>
              </c:pt>
              <c:pt idx="2015">
                <c:v>134.29174999999998</c:v>
              </c:pt>
              <c:pt idx="2016">
                <c:v>134.24199999999999</c:v>
              </c:pt>
              <c:pt idx="2017">
                <c:v>134.27764999999999</c:v>
              </c:pt>
              <c:pt idx="2018">
                <c:v>134.23035000000002</c:v>
              </c:pt>
              <c:pt idx="2019">
                <c:v>134.27482999999998</c:v>
              </c:pt>
              <c:pt idx="2020">
                <c:v>134.25706</c:v>
              </c:pt>
              <c:pt idx="2021">
                <c:v>134.30461</c:v>
              </c:pt>
              <c:pt idx="2022">
                <c:v>134.30582000000001</c:v>
              </c:pt>
              <c:pt idx="2023">
                <c:v>134.30472</c:v>
              </c:pt>
              <c:pt idx="2024">
                <c:v>134.35683000000003</c:v>
              </c:pt>
              <c:pt idx="2025">
                <c:v>134.31593000000001</c:v>
              </c:pt>
              <c:pt idx="2026">
                <c:v>134.33867000000001</c:v>
              </c:pt>
              <c:pt idx="2027">
                <c:v>134.31200000000001</c:v>
              </c:pt>
              <c:pt idx="2028">
                <c:v>134.31914999999998</c:v>
              </c:pt>
              <c:pt idx="2029">
                <c:v>134.35530000000003</c:v>
              </c:pt>
              <c:pt idx="2030">
                <c:v>134.37862000000001</c:v>
              </c:pt>
              <c:pt idx="2031">
                <c:v>134.38013000000004</c:v>
              </c:pt>
              <c:pt idx="2032">
                <c:v>134.36755000000002</c:v>
              </c:pt>
              <c:pt idx="2033">
                <c:v>134.44044000000002</c:v>
              </c:pt>
              <c:pt idx="2034">
                <c:v>134.38640000000004</c:v>
              </c:pt>
              <c:pt idx="2035">
                <c:v>134.38213000000005</c:v>
              </c:pt>
              <c:pt idx="2036">
                <c:v>134.40785</c:v>
              </c:pt>
              <c:pt idx="2037">
                <c:v>134.39964000000001</c:v>
              </c:pt>
              <c:pt idx="2038">
                <c:v>134.41254000000001</c:v>
              </c:pt>
              <c:pt idx="2039">
                <c:v>134.42636000000002</c:v>
              </c:pt>
              <c:pt idx="2040">
                <c:v>134.48431000000002</c:v>
              </c:pt>
              <c:pt idx="2041">
                <c:v>134.38998000000001</c:v>
              </c:pt>
              <c:pt idx="2042">
                <c:v>134.48372000000001</c:v>
              </c:pt>
              <c:pt idx="2043">
                <c:v>134.48038000000003</c:v>
              </c:pt>
              <c:pt idx="2044">
                <c:v>134.44273000000001</c:v>
              </c:pt>
              <c:pt idx="2045">
                <c:v>134.45828000000003</c:v>
              </c:pt>
              <c:pt idx="2046">
                <c:v>134.49351999999999</c:v>
              </c:pt>
              <c:pt idx="2047">
                <c:v>134.51934999999997</c:v>
              </c:pt>
              <c:pt idx="2048">
                <c:v>134.46463</c:v>
              </c:pt>
              <c:pt idx="2049">
                <c:v>134.53504999999998</c:v>
              </c:pt>
              <c:pt idx="2050">
                <c:v>134.48737000000003</c:v>
              </c:pt>
              <c:pt idx="2051">
                <c:v>134.49806000000001</c:v>
              </c:pt>
              <c:pt idx="2052">
                <c:v>134.56206</c:v>
              </c:pt>
              <c:pt idx="2053">
                <c:v>134.56625</c:v>
              </c:pt>
              <c:pt idx="2054">
                <c:v>134.54067999999998</c:v>
              </c:pt>
              <c:pt idx="2055">
                <c:v>134.53894000000003</c:v>
              </c:pt>
              <c:pt idx="2056">
                <c:v>134.62926999999999</c:v>
              </c:pt>
              <c:pt idx="2057">
                <c:v>134.54102</c:v>
              </c:pt>
              <c:pt idx="2058">
                <c:v>134.59682000000001</c:v>
              </c:pt>
              <c:pt idx="2059">
                <c:v>134.57544000000001</c:v>
              </c:pt>
              <c:pt idx="2060">
                <c:v>134.58769000000001</c:v>
              </c:pt>
              <c:pt idx="2061">
                <c:v>134.64518999999999</c:v>
              </c:pt>
              <c:pt idx="2062">
                <c:v>134.61548999999999</c:v>
              </c:pt>
              <c:pt idx="2063">
                <c:v>134.65939</c:v>
              </c:pt>
              <c:pt idx="2064">
                <c:v>134.57849000000002</c:v>
              </c:pt>
              <c:pt idx="2065">
                <c:v>134.69979999999998</c:v>
              </c:pt>
              <c:pt idx="2066">
                <c:v>134.63748000000001</c:v>
              </c:pt>
              <c:pt idx="2067">
                <c:v>134.65485999999999</c:v>
              </c:pt>
              <c:pt idx="2068">
                <c:v>134.63695999999999</c:v>
              </c:pt>
              <c:pt idx="2069">
                <c:v>134.67675999999997</c:v>
              </c:pt>
              <c:pt idx="2070">
                <c:v>134.71027999999998</c:v>
              </c:pt>
              <c:pt idx="2071">
                <c:v>134.66674999999998</c:v>
              </c:pt>
              <c:pt idx="2072">
                <c:v>134.73076999999998</c:v>
              </c:pt>
              <c:pt idx="2073">
                <c:v>134.66707</c:v>
              </c:pt>
              <c:pt idx="2074">
                <c:v>134.67844000000002</c:v>
              </c:pt>
              <c:pt idx="2075">
                <c:v>134.74746999999999</c:v>
              </c:pt>
              <c:pt idx="2076">
                <c:v>134.7543</c:v>
              </c:pt>
              <c:pt idx="2077">
                <c:v>134.71883</c:v>
              </c:pt>
              <c:pt idx="2078">
                <c:v>134.73919999999998</c:v>
              </c:pt>
              <c:pt idx="2079">
                <c:v>134.79885999999999</c:v>
              </c:pt>
              <c:pt idx="2080">
                <c:v>134.71679999999998</c:v>
              </c:pt>
              <c:pt idx="2081">
                <c:v>134.75874000000002</c:v>
              </c:pt>
              <c:pt idx="2082">
                <c:v>134.75588999999999</c:v>
              </c:pt>
              <c:pt idx="2083">
                <c:v>134.76141000000001</c:v>
              </c:pt>
              <c:pt idx="2084">
                <c:v>134.82715000000005</c:v>
              </c:pt>
              <c:pt idx="2085">
                <c:v>134.80643000000003</c:v>
              </c:pt>
              <c:pt idx="2086">
                <c:v>134.84795</c:v>
              </c:pt>
              <c:pt idx="2087">
                <c:v>134.77562999999998</c:v>
              </c:pt>
              <c:pt idx="2088">
                <c:v>134.84943000000001</c:v>
              </c:pt>
              <c:pt idx="2089">
                <c:v>134.81119000000001</c:v>
              </c:pt>
              <c:pt idx="2090">
                <c:v>134.84495999999999</c:v>
              </c:pt>
              <c:pt idx="2091">
                <c:v>134.81495999999999</c:v>
              </c:pt>
              <c:pt idx="2092">
                <c:v>134.82504000000003</c:v>
              </c:pt>
              <c:pt idx="2093">
                <c:v>134.91355999999996</c:v>
              </c:pt>
              <c:pt idx="2094">
                <c:v>134.86234000000005</c:v>
              </c:pt>
              <c:pt idx="2095">
                <c:v>134.87475999999998</c:v>
              </c:pt>
              <c:pt idx="2096">
                <c:v>134.84941000000001</c:v>
              </c:pt>
              <c:pt idx="2097">
                <c:v>134.89388</c:v>
              </c:pt>
              <c:pt idx="2098">
                <c:v>134.89832000000004</c:v>
              </c:pt>
              <c:pt idx="2099">
                <c:v>134.89376999999999</c:v>
              </c:pt>
              <c:pt idx="2100">
                <c:v>134.95744000000005</c:v>
              </c:pt>
              <c:pt idx="2101">
                <c:v>134.89259000000001</c:v>
              </c:pt>
              <c:pt idx="2102">
                <c:v>134.95087000000001</c:v>
              </c:pt>
              <c:pt idx="2103">
                <c:v>134.92670000000001</c:v>
              </c:pt>
              <c:pt idx="2104">
                <c:v>134.94646</c:v>
              </c:pt>
              <c:pt idx="2105">
                <c:v>134.91373999999999</c:v>
              </c:pt>
              <c:pt idx="2106">
                <c:v>134.94076999999999</c:v>
              </c:pt>
              <c:pt idx="2107">
                <c:v>135.00319999999999</c:v>
              </c:pt>
              <c:pt idx="2108">
                <c:v>134.96391</c:v>
              </c:pt>
              <c:pt idx="2109">
                <c:v>135.01746</c:v>
              </c:pt>
              <c:pt idx="2110">
                <c:v>134.96249000000003</c:v>
              </c:pt>
              <c:pt idx="2111">
                <c:v>135.01764</c:v>
              </c:pt>
              <c:pt idx="2112">
                <c:v>134.9838</c:v>
              </c:pt>
              <c:pt idx="2113">
                <c:v>135.02545000000001</c:v>
              </c:pt>
              <c:pt idx="2114">
                <c:v>135.01348999999999</c:v>
              </c:pt>
              <c:pt idx="2115">
                <c:v>135.00089</c:v>
              </c:pt>
              <c:pt idx="2116">
                <c:v>135.07662999999999</c:v>
              </c:pt>
              <c:pt idx="2117">
                <c:v>135.01996999999997</c:v>
              </c:pt>
              <c:pt idx="2118">
                <c:v>135.09277</c:v>
              </c:pt>
              <c:pt idx="2119">
                <c:v>135.00706</c:v>
              </c:pt>
              <c:pt idx="2120">
                <c:v>135.07654999999997</c:v>
              </c:pt>
              <c:pt idx="2121">
                <c:v>135.05409</c:v>
              </c:pt>
              <c:pt idx="2122">
                <c:v>135.09360999999998</c:v>
              </c:pt>
              <c:pt idx="2123">
                <c:v>135.10184999999998</c:v>
              </c:pt>
              <c:pt idx="2124">
                <c:v>135.06732000000002</c:v>
              </c:pt>
              <c:pt idx="2125">
                <c:v>135.14024000000001</c:v>
              </c:pt>
              <c:pt idx="2126">
                <c:v>135.11536999999998</c:v>
              </c:pt>
              <c:pt idx="2127">
                <c:v>135.13004999999998</c:v>
              </c:pt>
              <c:pt idx="2128">
                <c:v>135.09380999999999</c:v>
              </c:pt>
              <c:pt idx="2129">
                <c:v>135.16109</c:v>
              </c:pt>
              <c:pt idx="2130">
                <c:v>135.1293</c:v>
              </c:pt>
              <c:pt idx="2131">
                <c:v>135.14402999999999</c:v>
              </c:pt>
              <c:pt idx="2132">
                <c:v>135.21454999999995</c:v>
              </c:pt>
              <c:pt idx="2133">
                <c:v>135.15237000000002</c:v>
              </c:pt>
              <c:pt idx="2134">
                <c:v>135.17341999999999</c:v>
              </c:pt>
              <c:pt idx="2135">
                <c:v>135.17819</c:v>
              </c:pt>
              <c:pt idx="2136">
                <c:v>135.20948999999999</c:v>
              </c:pt>
              <c:pt idx="2137">
                <c:v>135.14907999999997</c:v>
              </c:pt>
              <c:pt idx="2138">
                <c:v>135.20150999999998</c:v>
              </c:pt>
              <c:pt idx="2139">
                <c:v>135.29007999999999</c:v>
              </c:pt>
              <c:pt idx="2140">
                <c:v>135.18582000000001</c:v>
              </c:pt>
              <c:pt idx="2141">
                <c:v>135.26188999999999</c:v>
              </c:pt>
              <c:pt idx="2142">
                <c:v>135.22452999999999</c:v>
              </c:pt>
              <c:pt idx="2143">
                <c:v>135.25355999999996</c:v>
              </c:pt>
              <c:pt idx="2144">
                <c:v>135.22175999999999</c:v>
              </c:pt>
              <c:pt idx="2145">
                <c:v>135.27485999999996</c:v>
              </c:pt>
              <c:pt idx="2146">
                <c:v>135.27480999999997</c:v>
              </c:pt>
              <c:pt idx="2147">
                <c:v>135.23782</c:v>
              </c:pt>
              <c:pt idx="2148">
                <c:v>135.32750000000004</c:v>
              </c:pt>
              <c:pt idx="2149">
                <c:v>135.29125999999999</c:v>
              </c:pt>
              <c:pt idx="2150">
                <c:v>135.29533000000001</c:v>
              </c:pt>
              <c:pt idx="2151">
                <c:v>135.26933</c:v>
              </c:pt>
              <c:pt idx="2152">
                <c:v>135.32268000000002</c:v>
              </c:pt>
              <c:pt idx="2153">
                <c:v>135.31959999999998</c:v>
              </c:pt>
              <c:pt idx="2154">
                <c:v>135.31703000000002</c:v>
              </c:pt>
              <c:pt idx="2155">
                <c:v>135.34134000000003</c:v>
              </c:pt>
              <c:pt idx="2156">
                <c:v>135.32227000000003</c:v>
              </c:pt>
              <c:pt idx="2157">
                <c:v>135.38757000000001</c:v>
              </c:pt>
              <c:pt idx="2158">
                <c:v>135.31917999999999</c:v>
              </c:pt>
              <c:pt idx="2159">
                <c:v>135.38933000000003</c:v>
              </c:pt>
              <c:pt idx="2160">
                <c:v>135.33733000000004</c:v>
              </c:pt>
              <c:pt idx="2161">
                <c:v>135.38351</c:v>
              </c:pt>
              <c:pt idx="2162">
                <c:v>135.41678999999999</c:v>
              </c:pt>
              <c:pt idx="2163">
                <c:v>135.39297000000002</c:v>
              </c:pt>
              <c:pt idx="2164">
                <c:v>135.40784000000002</c:v>
              </c:pt>
              <c:pt idx="2165">
                <c:v>135.37679</c:v>
              </c:pt>
              <c:pt idx="2166">
                <c:v>135.42500000000001</c:v>
              </c:pt>
              <c:pt idx="2167">
                <c:v>135.39229000000003</c:v>
              </c:pt>
              <c:pt idx="2168">
                <c:v>135.41602</c:v>
              </c:pt>
              <c:pt idx="2169">
                <c:v>135.43254000000002</c:v>
              </c:pt>
              <c:pt idx="2170">
                <c:v>135.42677</c:v>
              </c:pt>
              <c:pt idx="2171">
                <c:v>135.50502</c:v>
              </c:pt>
              <c:pt idx="2172">
                <c:v>135.46375999999998</c:v>
              </c:pt>
              <c:pt idx="2173">
                <c:v>135.49007</c:v>
              </c:pt>
              <c:pt idx="2174">
                <c:v>135.43727000000001</c:v>
              </c:pt>
              <c:pt idx="2175">
                <c:v>135.4769</c:v>
              </c:pt>
              <c:pt idx="2176">
                <c:v>135.48676</c:v>
              </c:pt>
              <c:pt idx="2177">
                <c:v>135.48004000000003</c:v>
              </c:pt>
              <c:pt idx="2178">
                <c:v>135.53350999999998</c:v>
              </c:pt>
              <c:pt idx="2179">
                <c:v>135.50164999999998</c:v>
              </c:pt>
              <c:pt idx="2180">
                <c:v>135.54242000000002</c:v>
              </c:pt>
              <c:pt idx="2181">
                <c:v>135.53576999999999</c:v>
              </c:pt>
              <c:pt idx="2182">
                <c:v>135.55157</c:v>
              </c:pt>
              <c:pt idx="2183">
                <c:v>135.51231000000001</c:v>
              </c:pt>
              <c:pt idx="2184">
                <c:v>135.52394000000001</c:v>
              </c:pt>
              <c:pt idx="2185">
                <c:v>135.57486999999998</c:v>
              </c:pt>
              <c:pt idx="2186">
                <c:v>135.56700000000001</c:v>
              </c:pt>
              <c:pt idx="2187">
                <c:v>135.59949999999998</c:v>
              </c:pt>
              <c:pt idx="2188">
                <c:v>135.54288</c:v>
              </c:pt>
              <c:pt idx="2189">
                <c:v>135.58871000000002</c:v>
              </c:pt>
              <c:pt idx="2190">
                <c:v>135.61704999999998</c:v>
              </c:pt>
              <c:pt idx="2191">
                <c:v>135.58835000000005</c:v>
              </c:pt>
              <c:pt idx="2192">
                <c:v>135.636</c:v>
              </c:pt>
              <c:pt idx="2193">
                <c:v>135.58109000000002</c:v>
              </c:pt>
              <c:pt idx="2194">
                <c:v>135.67704999999998</c:v>
              </c:pt>
              <c:pt idx="2195">
                <c:v>135.62123000000003</c:v>
              </c:pt>
              <c:pt idx="2196">
                <c:v>135.64956999999995</c:v>
              </c:pt>
              <c:pt idx="2197">
                <c:v>135.59302</c:v>
              </c:pt>
              <c:pt idx="2198">
                <c:v>135.6403</c:v>
              </c:pt>
              <c:pt idx="2199">
                <c:v>135.66881000000001</c:v>
              </c:pt>
              <c:pt idx="2200">
                <c:v>135.64936999999998</c:v>
              </c:pt>
              <c:pt idx="2201">
                <c:v>135.70717999999999</c:v>
              </c:pt>
              <c:pt idx="2202">
                <c:v>135.65944000000002</c:v>
              </c:pt>
              <c:pt idx="2203">
                <c:v>135.72425999999999</c:v>
              </c:pt>
              <c:pt idx="2204">
                <c:v>135.69404999999998</c:v>
              </c:pt>
              <c:pt idx="2205">
                <c:v>135.74844000000002</c:v>
              </c:pt>
              <c:pt idx="2206">
                <c:v>135.66122000000001</c:v>
              </c:pt>
              <c:pt idx="2207">
                <c:v>135.68440000000001</c:v>
              </c:pt>
              <c:pt idx="2208">
                <c:v>135.78206</c:v>
              </c:pt>
              <c:pt idx="2209">
                <c:v>135.71239</c:v>
              </c:pt>
              <c:pt idx="2210">
                <c:v>135.75309999999999</c:v>
              </c:pt>
              <c:pt idx="2211">
                <c:v>135.74347999999998</c:v>
              </c:pt>
              <c:pt idx="2212">
                <c:v>135.76031</c:v>
              </c:pt>
              <c:pt idx="2213">
                <c:v>135.71317999999997</c:v>
              </c:pt>
              <c:pt idx="2214">
                <c:v>135.81255000000002</c:v>
              </c:pt>
              <c:pt idx="2215">
                <c:v>135.76954999999995</c:v>
              </c:pt>
              <c:pt idx="2216">
                <c:v>135.72574</c:v>
              </c:pt>
              <c:pt idx="2217">
                <c:v>135.84175000000002</c:v>
              </c:pt>
              <c:pt idx="2218">
                <c:v>135.80415000000002</c:v>
              </c:pt>
              <c:pt idx="2219">
                <c:v>135.82878000000002</c:v>
              </c:pt>
              <c:pt idx="2220">
                <c:v>135.76732000000001</c:v>
              </c:pt>
              <c:pt idx="2221">
                <c:v>135.82678000000001</c:v>
              </c:pt>
              <c:pt idx="2222">
                <c:v>135.80415000000002</c:v>
              </c:pt>
              <c:pt idx="2223">
                <c:v>135.82130000000004</c:v>
              </c:pt>
              <c:pt idx="2224">
                <c:v>135.85718000000003</c:v>
              </c:pt>
              <c:pt idx="2225">
                <c:v>135.81734000000003</c:v>
              </c:pt>
              <c:pt idx="2226">
                <c:v>135.90262000000001</c:v>
              </c:pt>
              <c:pt idx="2227">
                <c:v>135.83003000000002</c:v>
              </c:pt>
              <c:pt idx="2228">
                <c:v>135.89543000000003</c:v>
              </c:pt>
              <c:pt idx="2229">
                <c:v>135.83253000000002</c:v>
              </c:pt>
              <c:pt idx="2230">
                <c:v>135.88464000000002</c:v>
              </c:pt>
              <c:pt idx="2231">
                <c:v>135.88855000000001</c:v>
              </c:pt>
              <c:pt idx="2232">
                <c:v>135.89952</c:v>
              </c:pt>
              <c:pt idx="2233">
                <c:v>135.935</c:v>
              </c:pt>
              <c:pt idx="2234">
                <c:v>135.86194000000003</c:v>
              </c:pt>
              <c:pt idx="2235">
                <c:v>135.95947000000001</c:v>
              </c:pt>
              <c:pt idx="2236">
                <c:v>135.91537</c:v>
              </c:pt>
              <c:pt idx="2237">
                <c:v>135.92986999999999</c:v>
              </c:pt>
              <c:pt idx="2238">
                <c:v>135.89809000000002</c:v>
              </c:pt>
              <c:pt idx="2239">
                <c:v>135.94666999999998</c:v>
              </c:pt>
              <c:pt idx="2240">
                <c:v>135.96054000000001</c:v>
              </c:pt>
              <c:pt idx="2241">
                <c:v>135.94131000000002</c:v>
              </c:pt>
              <c:pt idx="2242">
                <c:v>135.99652</c:v>
              </c:pt>
              <c:pt idx="2243">
                <c:v>135.92247000000003</c:v>
              </c:pt>
              <c:pt idx="2244">
                <c:v>136.00336999999999</c:v>
              </c:pt>
              <c:pt idx="2245">
                <c:v>135.96947</c:v>
              </c:pt>
              <c:pt idx="2246">
                <c:v>136.00390999999999</c:v>
              </c:pt>
              <c:pt idx="2247">
                <c:v>135.99698000000001</c:v>
              </c:pt>
              <c:pt idx="2248">
                <c:v>135.98941000000002</c:v>
              </c:pt>
              <c:pt idx="2249">
                <c:v>136.06975999999997</c:v>
              </c:pt>
              <c:pt idx="2250">
                <c:v>136.00203000000002</c:v>
              </c:pt>
              <c:pt idx="2251">
                <c:v>136.04178999999999</c:v>
              </c:pt>
              <c:pt idx="2252">
                <c:v>135.98320000000001</c:v>
              </c:pt>
              <c:pt idx="2253">
                <c:v>136.04404999999997</c:v>
              </c:pt>
              <c:pt idx="2254">
                <c:v>136.05649000000003</c:v>
              </c:pt>
              <c:pt idx="2255">
                <c:v>136.06859</c:v>
              </c:pt>
              <c:pt idx="2256">
                <c:v>136.07084999999998</c:v>
              </c:pt>
              <c:pt idx="2257">
                <c:v>136.04771</c:v>
              </c:pt>
              <c:pt idx="2258">
                <c:v>136.11194</c:v>
              </c:pt>
              <c:pt idx="2259">
                <c:v>136.05206000000001</c:v>
              </c:pt>
              <c:pt idx="2260">
                <c:v>136.09123000000002</c:v>
              </c:pt>
              <c:pt idx="2261">
                <c:v>136.07667999999998</c:v>
              </c:pt>
              <c:pt idx="2262">
                <c:v>136.08260000000001</c:v>
              </c:pt>
              <c:pt idx="2263">
                <c:v>136.13598999999999</c:v>
              </c:pt>
              <c:pt idx="2264">
                <c:v>136.13013000000001</c:v>
              </c:pt>
              <c:pt idx="2265">
                <c:v>136.14927999999998</c:v>
              </c:pt>
              <c:pt idx="2266">
                <c:v>136.08339000000001</c:v>
              </c:pt>
              <c:pt idx="2267">
                <c:v>136.16127</c:v>
              </c:pt>
              <c:pt idx="2268">
                <c:v>136.12555999999998</c:v>
              </c:pt>
              <c:pt idx="2269">
                <c:v>136.14762999999999</c:v>
              </c:pt>
              <c:pt idx="2270">
                <c:v>136.1602</c:v>
              </c:pt>
              <c:pt idx="2271">
                <c:v>136.13300999999998</c:v>
              </c:pt>
              <c:pt idx="2272">
                <c:v>136.20937999999998</c:v>
              </c:pt>
              <c:pt idx="2273">
                <c:v>136.17434999999998</c:v>
              </c:pt>
              <c:pt idx="2274">
                <c:v>136.19991999999999</c:v>
              </c:pt>
              <c:pt idx="2275">
                <c:v>136.14348999999999</c:v>
              </c:pt>
              <c:pt idx="2276">
                <c:v>136.18950999999998</c:v>
              </c:pt>
              <c:pt idx="2277">
                <c:v>136.26233000000002</c:v>
              </c:pt>
              <c:pt idx="2278">
                <c:v>136.19986999999998</c:v>
              </c:pt>
              <c:pt idx="2279">
                <c:v>136.24547999999999</c:v>
              </c:pt>
              <c:pt idx="2280">
                <c:v>136.21412999999998</c:v>
              </c:pt>
              <c:pt idx="2281">
                <c:v>136.24844000000002</c:v>
              </c:pt>
              <c:pt idx="2282">
                <c:v>136.23557999999997</c:v>
              </c:pt>
              <c:pt idx="2283">
                <c:v>136.25864000000001</c:v>
              </c:pt>
              <c:pt idx="2284">
                <c:v>136.20837</c:v>
              </c:pt>
              <c:pt idx="2285">
                <c:v>136.21996999999996</c:v>
              </c:pt>
              <c:pt idx="2286">
                <c:v>136.31972999999999</c:v>
              </c:pt>
              <c:pt idx="2287">
                <c:v>136.27884</c:v>
              </c:pt>
              <c:pt idx="2288">
                <c:v>136.30392000000001</c:v>
              </c:pt>
              <c:pt idx="2289">
                <c:v>136.25775000000002</c:v>
              </c:pt>
              <c:pt idx="2290">
                <c:v>136.31435999999999</c:v>
              </c:pt>
              <c:pt idx="2291">
                <c:v>136.29184999999998</c:v>
              </c:pt>
              <c:pt idx="2292">
                <c:v>136.28839000000002</c:v>
              </c:pt>
              <c:pt idx="2293">
                <c:v>136.32056</c:v>
              </c:pt>
              <c:pt idx="2294">
                <c:v>136.27477999999996</c:v>
              </c:pt>
              <c:pt idx="2295">
                <c:v>136.37119000000001</c:v>
              </c:pt>
              <c:pt idx="2296">
                <c:v>136.3168</c:v>
              </c:pt>
              <c:pt idx="2297">
                <c:v>136.37172000000001</c:v>
              </c:pt>
              <c:pt idx="2298">
                <c:v>136.30942000000002</c:v>
              </c:pt>
              <c:pt idx="2299">
                <c:v>136.33771000000002</c:v>
              </c:pt>
              <c:pt idx="2300">
                <c:v>136.38113000000004</c:v>
              </c:pt>
              <c:pt idx="2301">
                <c:v>136.35646000000003</c:v>
              </c:pt>
              <c:pt idx="2302">
                <c:v>136.38878000000003</c:v>
              </c:pt>
              <c:pt idx="2303">
                <c:v>136.36859000000001</c:v>
              </c:pt>
              <c:pt idx="2304">
                <c:v>136.39178000000001</c:v>
              </c:pt>
              <c:pt idx="2305">
                <c:v>136.39597000000001</c:v>
              </c:pt>
              <c:pt idx="2306">
                <c:v>136.38199000000003</c:v>
              </c:pt>
              <c:pt idx="2307">
                <c:v>136.39326</c:v>
              </c:pt>
              <c:pt idx="2308">
                <c:v>136.37799000000001</c:v>
              </c:pt>
              <c:pt idx="2309">
                <c:v>136.45219000000003</c:v>
              </c:pt>
              <c:pt idx="2310">
                <c:v>136.42148000000003</c:v>
              </c:pt>
              <c:pt idx="2311">
                <c:v>136.46675000000002</c:v>
              </c:pt>
              <c:pt idx="2312">
                <c:v>136.39874000000003</c:v>
              </c:pt>
              <c:pt idx="2313">
                <c:v>136.46992</c:v>
              </c:pt>
              <c:pt idx="2314">
                <c:v>136.40636000000001</c:v>
              </c:pt>
              <c:pt idx="2315">
                <c:v>136.44890000000001</c:v>
              </c:pt>
              <c:pt idx="2316">
                <c:v>136.47264000000001</c:v>
              </c:pt>
              <c:pt idx="2317">
                <c:v>136.44296</c:v>
              </c:pt>
              <c:pt idx="2318">
                <c:v>136.50214000000003</c:v>
              </c:pt>
              <c:pt idx="2319">
                <c:v>136.49760000000001</c:v>
              </c:pt>
              <c:pt idx="2320">
                <c:v>136.5275</c:v>
              </c:pt>
              <c:pt idx="2321">
                <c:v>136.44077999999999</c:v>
              </c:pt>
              <c:pt idx="2322">
                <c:v>136.51275999999999</c:v>
              </c:pt>
              <c:pt idx="2323">
                <c:v>136.50301999999999</c:v>
              </c:pt>
              <c:pt idx="2324">
                <c:v>136.47838000000002</c:v>
              </c:pt>
              <c:pt idx="2325">
                <c:v>136.53754000000001</c:v>
              </c:pt>
              <c:pt idx="2326">
                <c:v>136.53111000000001</c:v>
              </c:pt>
              <c:pt idx="2327">
                <c:v>136.55707000000001</c:v>
              </c:pt>
              <c:pt idx="2328">
                <c:v>136.50351999999998</c:v>
              </c:pt>
              <c:pt idx="2329">
                <c:v>136.58421000000001</c:v>
              </c:pt>
              <c:pt idx="2330">
                <c:v>136.52369999999999</c:v>
              </c:pt>
              <c:pt idx="2331">
                <c:v>136.52782000000002</c:v>
              </c:pt>
              <c:pt idx="2332">
                <c:v>136.60289</c:v>
              </c:pt>
              <c:pt idx="2333">
                <c:v>136.58224000000004</c:v>
              </c:pt>
              <c:pt idx="2334">
                <c:v>136.5932</c:v>
              </c:pt>
              <c:pt idx="2335">
                <c:v>136.55136000000002</c:v>
              </c:pt>
              <c:pt idx="2336">
                <c:v>136.62297000000001</c:v>
              </c:pt>
              <c:pt idx="2337">
                <c:v>136.56227000000001</c:v>
              </c:pt>
              <c:pt idx="2338">
                <c:v>136.58906999999999</c:v>
              </c:pt>
              <c:pt idx="2339">
                <c:v>136.60068999999999</c:v>
              </c:pt>
              <c:pt idx="2340">
                <c:v>136.62617</c:v>
              </c:pt>
              <c:pt idx="2341">
                <c:v>136.65427</c:v>
              </c:pt>
              <c:pt idx="2342">
                <c:v>136.63013000000001</c:v>
              </c:pt>
              <c:pt idx="2343">
                <c:v>136.69425999999999</c:v>
              </c:pt>
              <c:pt idx="2344">
                <c:v>136.57786999999999</c:v>
              </c:pt>
              <c:pt idx="2345">
                <c:v>136.63921999999999</c:v>
              </c:pt>
              <c:pt idx="2346">
                <c:v>136.65957999999998</c:v>
              </c:pt>
              <c:pt idx="2347">
                <c:v>136.65948</c:v>
              </c:pt>
              <c:pt idx="2348">
                <c:v>136.63745</c:v>
              </c:pt>
              <c:pt idx="2349">
                <c:v>136.66812000000002</c:v>
              </c:pt>
              <c:pt idx="2350">
                <c:v>136.73802000000001</c:v>
              </c:pt>
              <c:pt idx="2351">
                <c:v>136.66122000000001</c:v>
              </c:pt>
              <c:pt idx="2352">
                <c:v>136.70572999999999</c:v>
              </c:pt>
              <c:pt idx="2353">
                <c:v>136.66904999999997</c:v>
              </c:pt>
              <c:pt idx="2354">
                <c:v>136.71161999999998</c:v>
              </c:pt>
              <c:pt idx="2355">
                <c:v>136.70769999999999</c:v>
              </c:pt>
              <c:pt idx="2356">
                <c:v>136.72824000000003</c:v>
              </c:pt>
              <c:pt idx="2357">
                <c:v>136.75175000000002</c:v>
              </c:pt>
              <c:pt idx="2358">
                <c:v>136.69474999999997</c:v>
              </c:pt>
              <c:pt idx="2359">
                <c:v>136.75495999999998</c:v>
              </c:pt>
              <c:pt idx="2360">
                <c:v>136.73678999999998</c:v>
              </c:pt>
              <c:pt idx="2361">
                <c:v>136.74096999999998</c:v>
              </c:pt>
              <c:pt idx="2362">
                <c:v>136.70545999999999</c:v>
              </c:pt>
              <c:pt idx="2363">
                <c:v>136.76141000000001</c:v>
              </c:pt>
              <c:pt idx="2364">
                <c:v>136.81274000000002</c:v>
              </c:pt>
              <c:pt idx="2365">
                <c:v>136.75988999999998</c:v>
              </c:pt>
              <c:pt idx="2366">
                <c:v>136.81438</c:v>
              </c:pt>
              <c:pt idx="2367">
                <c:v>136.73711</c:v>
              </c:pt>
              <c:pt idx="2368">
                <c:v>136.79665999999997</c:v>
              </c:pt>
              <c:pt idx="2369">
                <c:v>136.76694000000001</c:v>
              </c:pt>
              <c:pt idx="2370">
                <c:v>136.82527000000002</c:v>
              </c:pt>
              <c:pt idx="2371">
                <c:v>136.80130000000003</c:v>
              </c:pt>
              <c:pt idx="2372">
                <c:v>136.76769999999999</c:v>
              </c:pt>
              <c:pt idx="2373">
                <c:v>136.88432000000003</c:v>
              </c:pt>
              <c:pt idx="2374">
                <c:v>136.80934000000002</c:v>
              </c:pt>
              <c:pt idx="2375">
                <c:v>136.85283000000004</c:v>
              </c:pt>
              <c:pt idx="2376">
                <c:v>136.81525000000002</c:v>
              </c:pt>
              <c:pt idx="2377">
                <c:v>136.82668000000001</c:v>
              </c:pt>
              <c:pt idx="2378">
                <c:v>136.84491</c:v>
              </c:pt>
              <c:pt idx="2379">
                <c:v>136.8656</c:v>
              </c:pt>
              <c:pt idx="2380">
                <c:v>136.88226000000003</c:v>
              </c:pt>
              <c:pt idx="2381">
                <c:v>136.80914000000001</c:v>
              </c:pt>
              <c:pt idx="2382">
                <c:v>136.89905000000002</c:v>
              </c:pt>
              <c:pt idx="2383">
                <c:v>136.91730000000001</c:v>
              </c:pt>
              <c:pt idx="2384">
                <c:v>136.84482</c:v>
              </c:pt>
              <c:pt idx="2385">
                <c:v>136.89902000000001</c:v>
              </c:pt>
              <c:pt idx="2386">
                <c:v>136.86387999999999</c:v>
              </c:pt>
              <c:pt idx="2387">
                <c:v>136.94124000000002</c:v>
              </c:pt>
              <c:pt idx="2388">
                <c:v>136.89720000000003</c:v>
              </c:pt>
              <c:pt idx="2389">
                <c:v>136.94426999999999</c:v>
              </c:pt>
              <c:pt idx="2390">
                <c:v>136.88638000000003</c:v>
              </c:pt>
              <c:pt idx="2391">
                <c:v>136.91971999999998</c:v>
              </c:pt>
              <c:pt idx="2392">
                <c:v>136.93025</c:v>
              </c:pt>
              <c:pt idx="2393">
                <c:v>136.92926</c:v>
              </c:pt>
              <c:pt idx="2394">
                <c:v>136.96014000000002</c:v>
              </c:pt>
              <c:pt idx="2395">
                <c:v>136.91454999999999</c:v>
              </c:pt>
              <c:pt idx="2396">
                <c:v>137.01908999999998</c:v>
              </c:pt>
              <c:pt idx="2397">
                <c:v>136.95944000000003</c:v>
              </c:pt>
              <c:pt idx="2398">
                <c:v>137.00979999999998</c:v>
              </c:pt>
              <c:pt idx="2399">
                <c:v>136.90476999999998</c:v>
              </c:pt>
              <c:pt idx="2400">
                <c:v>136.95035000000004</c:v>
              </c:pt>
              <c:pt idx="2401">
                <c:v>136.99327</c:v>
              </c:pt>
              <c:pt idx="2402">
                <c:v>136.98643000000004</c:v>
              </c:pt>
              <c:pt idx="2403">
                <c:v>137.02022000000002</c:v>
              </c:pt>
              <c:pt idx="2404">
                <c:v>137.00778</c:v>
              </c:pt>
              <c:pt idx="2405">
                <c:v>137.04611</c:v>
              </c:pt>
              <c:pt idx="2406">
                <c:v>136.99835000000004</c:v>
              </c:pt>
              <c:pt idx="2407">
                <c:v>137.03685000000002</c:v>
              </c:pt>
              <c:pt idx="2408">
                <c:v>136.99010000000001</c:v>
              </c:pt>
              <c:pt idx="2409">
                <c:v>137.01088999999999</c:v>
              </c:pt>
              <c:pt idx="2410">
                <c:v>137.05247000000003</c:v>
              </c:pt>
              <c:pt idx="2411">
                <c:v>137.02625</c:v>
              </c:pt>
              <c:pt idx="2412">
                <c:v>137.10451999999998</c:v>
              </c:pt>
              <c:pt idx="2413">
                <c:v>137.03386999999998</c:v>
              </c:pt>
              <c:pt idx="2414">
                <c:v>137.07735</c:v>
              </c:pt>
              <c:pt idx="2415">
                <c:v>137.07637</c:v>
              </c:pt>
              <c:pt idx="2416">
                <c:v>137.09622000000002</c:v>
              </c:pt>
              <c:pt idx="2417">
                <c:v>137.02046000000001</c:v>
              </c:pt>
              <c:pt idx="2418">
                <c:v>137.10372999999998</c:v>
              </c:pt>
              <c:pt idx="2419">
                <c:v>137.12848000000002</c:v>
              </c:pt>
              <c:pt idx="2420">
                <c:v>137.06675999999999</c:v>
              </c:pt>
              <c:pt idx="2421">
                <c:v>137.13699</c:v>
              </c:pt>
              <c:pt idx="2422">
                <c:v>137.08630000000002</c:v>
              </c:pt>
              <c:pt idx="2423">
                <c:v>137.09039000000001</c:v>
              </c:pt>
              <c:pt idx="2424">
                <c:v>137.12134000000003</c:v>
              </c:pt>
              <c:pt idx="2425">
                <c:v>137.15726000000001</c:v>
              </c:pt>
              <c:pt idx="2426">
                <c:v>137.15564999999998</c:v>
              </c:pt>
              <c:pt idx="2427">
                <c:v>137.10121000000001</c:v>
              </c:pt>
              <c:pt idx="2428">
                <c:v>137.20339999999999</c:v>
              </c:pt>
              <c:pt idx="2429">
                <c:v>137.13394</c:v>
              </c:pt>
              <c:pt idx="2430">
                <c:v>137.14649999999997</c:v>
              </c:pt>
              <c:pt idx="2431">
                <c:v>137.14246</c:v>
              </c:pt>
              <c:pt idx="2432">
                <c:v>137.15436</c:v>
              </c:pt>
              <c:pt idx="2433">
                <c:v>137.19296</c:v>
              </c:pt>
              <c:pt idx="2434">
                <c:v>137.18782000000002</c:v>
              </c:pt>
              <c:pt idx="2435">
                <c:v>137.20386999999997</c:v>
              </c:pt>
              <c:pt idx="2436">
                <c:v>137.14734000000001</c:v>
              </c:pt>
              <c:pt idx="2437">
                <c:v>137.25816</c:v>
              </c:pt>
              <c:pt idx="2438">
                <c:v>137.16994999999997</c:v>
              </c:pt>
              <c:pt idx="2439">
                <c:v>137.21557999999996</c:v>
              </c:pt>
              <c:pt idx="2440">
                <c:v>137.21268999999998</c:v>
              </c:pt>
              <c:pt idx="2441">
                <c:v>137.21776999999997</c:v>
              </c:pt>
              <c:pt idx="2442">
                <c:v>137.24689999999998</c:v>
              </c:pt>
              <c:pt idx="2443">
                <c:v>137.23902999999999</c:v>
              </c:pt>
              <c:pt idx="2444">
                <c:v>137.26967999999997</c:v>
              </c:pt>
              <c:pt idx="2445">
                <c:v>137.19388999999998</c:v>
              </c:pt>
              <c:pt idx="2446">
                <c:v>137.27981999999997</c:v>
              </c:pt>
              <c:pt idx="2447">
                <c:v>137.27498999999997</c:v>
              </c:pt>
              <c:pt idx="2448">
                <c:v>137.27132</c:v>
              </c:pt>
              <c:pt idx="2449">
                <c:v>137.25068999999999</c:v>
              </c:pt>
              <c:pt idx="2450">
                <c:v>137.26884000000001</c:v>
              </c:pt>
              <c:pt idx="2451">
                <c:v>137.34474</c:v>
              </c:pt>
              <c:pt idx="2452">
                <c:v>137.24332999999999</c:v>
              </c:pt>
              <c:pt idx="2453">
                <c:v>137.31469999999999</c:v>
              </c:pt>
              <c:pt idx="2454">
                <c:v>137.28754999999998</c:v>
              </c:pt>
              <c:pt idx="2455">
                <c:v>137.28458999999998</c:v>
              </c:pt>
              <c:pt idx="2456">
                <c:v>137.32324000000003</c:v>
              </c:pt>
              <c:pt idx="2457">
                <c:v>137.30629000000002</c:v>
              </c:pt>
              <c:pt idx="2458">
                <c:v>137.35297000000003</c:v>
              </c:pt>
              <c:pt idx="2459">
                <c:v>137.28937999999999</c:v>
              </c:pt>
              <c:pt idx="2460">
                <c:v>137.36429000000001</c:v>
              </c:pt>
              <c:pt idx="2461">
                <c:v>137.33676</c:v>
              </c:pt>
              <c:pt idx="2462">
                <c:v>137.37192000000002</c:v>
              </c:pt>
              <c:pt idx="2463">
                <c:v>137.30617000000001</c:v>
              </c:pt>
              <c:pt idx="2464">
                <c:v>137.34836000000001</c:v>
              </c:pt>
              <c:pt idx="2465">
                <c:v>137.40729000000002</c:v>
              </c:pt>
              <c:pt idx="2466">
                <c:v>137.34241000000003</c:v>
              </c:pt>
              <c:pt idx="2467">
                <c:v>137.39516</c:v>
              </c:pt>
              <c:pt idx="2468">
                <c:v>137.33246000000003</c:v>
              </c:pt>
              <c:pt idx="2469">
                <c:v>137.39467999999999</c:v>
              </c:pt>
              <c:pt idx="2470">
                <c:v>137.36798000000002</c:v>
              </c:pt>
              <c:pt idx="2471">
                <c:v>137.41443000000001</c:v>
              </c:pt>
              <c:pt idx="2472">
                <c:v>137.42717000000002</c:v>
              </c:pt>
              <c:pt idx="2473">
                <c:v>137.3725</c:v>
              </c:pt>
              <c:pt idx="2474">
                <c:v>137.46246000000002</c:v>
              </c:pt>
              <c:pt idx="2475">
                <c:v>137.40892000000002</c:v>
              </c:pt>
              <c:pt idx="2476">
                <c:v>137.47748000000001</c:v>
              </c:pt>
              <c:pt idx="2477">
                <c:v>137.37925999999999</c:v>
              </c:pt>
              <c:pt idx="2478">
                <c:v>137.42815000000004</c:v>
              </c:pt>
              <c:pt idx="2479">
                <c:v>137.46696</c:v>
              </c:pt>
              <c:pt idx="2480">
                <c:v>137.44266999999999</c:v>
              </c:pt>
              <c:pt idx="2481">
                <c:v>137.48058</c:v>
              </c:pt>
              <c:pt idx="2482">
                <c:v>137.43925000000002</c:v>
              </c:pt>
              <c:pt idx="2483">
                <c:v>137.48462000000001</c:v>
              </c:pt>
              <c:pt idx="2484">
                <c:v>137.48859000000002</c:v>
              </c:pt>
              <c:pt idx="2485">
                <c:v>137.47046</c:v>
              </c:pt>
              <c:pt idx="2486">
                <c:v>137.46234000000004</c:v>
              </c:pt>
              <c:pt idx="2487">
                <c:v>137.46742000000003</c:v>
              </c:pt>
              <c:pt idx="2488">
                <c:v>137.54820000000001</c:v>
              </c:pt>
              <c:pt idx="2489">
                <c:v>137.47526999999999</c:v>
              </c:pt>
              <c:pt idx="2490">
                <c:v>137.54564999999999</c:v>
              </c:pt>
              <c:pt idx="2491">
                <c:v>137.51417999999998</c:v>
              </c:pt>
              <c:pt idx="2492">
                <c:v>137.50778</c:v>
              </c:pt>
              <c:pt idx="2493">
                <c:v>137.52190000000002</c:v>
              </c:pt>
              <c:pt idx="2494">
                <c:v>137.56457999999998</c:v>
              </c:pt>
              <c:pt idx="2495">
                <c:v>137.52959999999999</c:v>
              </c:pt>
              <c:pt idx="2496">
                <c:v>137.49440000000001</c:v>
              </c:pt>
              <c:pt idx="2497">
                <c:v>137.62003000000001</c:v>
              </c:pt>
              <c:pt idx="2498">
                <c:v>137.55595</c:v>
              </c:pt>
              <c:pt idx="2499">
                <c:v>137.53854000000001</c:v>
              </c:pt>
              <c:pt idx="2500">
                <c:v>137.54598999999999</c:v>
              </c:pt>
              <c:pt idx="2501">
                <c:v>137.57909999999998</c:v>
              </c:pt>
              <c:pt idx="2502">
                <c:v>137.56622000000002</c:v>
              </c:pt>
              <c:pt idx="2503">
                <c:v>137.59619000000001</c:v>
              </c:pt>
              <c:pt idx="2504">
                <c:v>137.65066999999999</c:v>
              </c:pt>
              <c:pt idx="2505">
                <c:v>137.54584</c:v>
              </c:pt>
              <c:pt idx="2506">
                <c:v>137.63657999999998</c:v>
              </c:pt>
              <c:pt idx="2507">
                <c:v>137.59644000000003</c:v>
              </c:pt>
              <c:pt idx="2508">
                <c:v>137.58801000000003</c:v>
              </c:pt>
              <c:pt idx="2509">
                <c:v>137.57389999999998</c:v>
              </c:pt>
              <c:pt idx="2510">
                <c:v>137.62611000000001</c:v>
              </c:pt>
              <c:pt idx="2511">
                <c:v>137.63872000000001</c:v>
              </c:pt>
              <c:pt idx="2512">
                <c:v>137.63495999999998</c:v>
              </c:pt>
              <c:pt idx="2513">
                <c:v>137.69025999999999</c:v>
              </c:pt>
              <c:pt idx="2514">
                <c:v>137.61886999999999</c:v>
              </c:pt>
              <c:pt idx="2515">
                <c:v>137.67336999999998</c:v>
              </c:pt>
              <c:pt idx="2516">
                <c:v>137.65155000000001</c:v>
              </c:pt>
              <c:pt idx="2517">
                <c:v>137.65742000000003</c:v>
              </c:pt>
              <c:pt idx="2518">
                <c:v>137.65733000000003</c:v>
              </c:pt>
              <c:pt idx="2519">
                <c:v>137.66079999999999</c:v>
              </c:pt>
              <c:pt idx="2520">
                <c:v>137.73375999999996</c:v>
              </c:pt>
              <c:pt idx="2521">
                <c:v>137.66195999999999</c:v>
              </c:pt>
              <c:pt idx="2522">
                <c:v>137.72238000000002</c:v>
              </c:pt>
              <c:pt idx="2523">
                <c:v>137.67557999999997</c:v>
              </c:pt>
              <c:pt idx="2524">
                <c:v>137.70612</c:v>
              </c:pt>
              <c:pt idx="2525">
                <c:v>137.69891000000001</c:v>
              </c:pt>
              <c:pt idx="2526">
                <c:v>137.72711000000001</c:v>
              </c:pt>
              <c:pt idx="2527">
                <c:v>137.74242000000001</c:v>
              </c:pt>
              <c:pt idx="2528">
                <c:v>137.67012</c:v>
              </c:pt>
              <c:pt idx="2529">
                <c:v>137.77663999999999</c:v>
              </c:pt>
              <c:pt idx="2530">
                <c:v>137.73447999999999</c:v>
              </c:pt>
              <c:pt idx="2531">
                <c:v>137.72164999999998</c:v>
              </c:pt>
              <c:pt idx="2532">
                <c:v>137.69635</c:v>
              </c:pt>
              <c:pt idx="2533">
                <c:v>137.76760999999999</c:v>
              </c:pt>
              <c:pt idx="2534">
                <c:v>137.76137</c:v>
              </c:pt>
              <c:pt idx="2535">
                <c:v>137.75954999999999</c:v>
              </c:pt>
              <c:pt idx="2536">
                <c:v>137.81671</c:v>
              </c:pt>
              <c:pt idx="2537">
                <c:v>137.74355999999995</c:v>
              </c:pt>
              <c:pt idx="2538">
                <c:v>137.77500999999998</c:v>
              </c:pt>
              <c:pt idx="2539">
                <c:v>137.79668999999998</c:v>
              </c:pt>
              <c:pt idx="2540">
                <c:v>137.80246000000002</c:v>
              </c:pt>
              <c:pt idx="2541">
                <c:v>137.73099999999999</c:v>
              </c:pt>
              <c:pt idx="2542">
                <c:v>137.81195</c:v>
              </c:pt>
              <c:pt idx="2543">
                <c:v>137.85884000000004</c:v>
              </c:pt>
              <c:pt idx="2544">
                <c:v>137.78425999999999</c:v>
              </c:pt>
              <c:pt idx="2545">
                <c:v>137.85066</c:v>
              </c:pt>
              <c:pt idx="2546">
                <c:v>137.78959999999998</c:v>
              </c:pt>
              <c:pt idx="2547">
                <c:v>137.82584000000003</c:v>
              </c:pt>
              <c:pt idx="2548">
                <c:v>137.83044000000004</c:v>
              </c:pt>
              <c:pt idx="2549">
                <c:v>137.83731000000003</c:v>
              </c:pt>
              <c:pt idx="2550">
                <c:v>137.84658999999999</c:v>
              </c:pt>
              <c:pt idx="2551">
                <c:v>137.82133000000005</c:v>
              </c:pt>
              <c:pt idx="2552">
                <c:v>137.89326</c:v>
              </c:pt>
              <c:pt idx="2553">
                <c:v>137.82310000000001</c:v>
              </c:pt>
              <c:pt idx="2554">
                <c:v>137.87951999999999</c:v>
              </c:pt>
              <c:pt idx="2555">
                <c:v>137.84875</c:v>
              </c:pt>
              <c:pt idx="2556">
                <c:v>137.86331000000001</c:v>
              </c:pt>
              <c:pt idx="2557">
                <c:v>137.92367999999999</c:v>
              </c:pt>
              <c:pt idx="2558">
                <c:v>137.90010000000001</c:v>
              </c:pt>
              <c:pt idx="2559">
                <c:v>137.89139000000003</c:v>
              </c:pt>
              <c:pt idx="2560">
                <c:v>137.87857</c:v>
              </c:pt>
              <c:pt idx="2561">
                <c:v>137.93803000000003</c:v>
              </c:pt>
              <c:pt idx="2562">
                <c:v>137.88246000000004</c:v>
              </c:pt>
              <c:pt idx="2563">
                <c:v>137.90623000000002</c:v>
              </c:pt>
              <c:pt idx="2564">
                <c:v>137.92950000000002</c:v>
              </c:pt>
              <c:pt idx="2565">
                <c:v>137.89931000000001</c:v>
              </c:pt>
              <c:pt idx="2566">
                <c:v>137.95433000000003</c:v>
              </c:pt>
              <c:pt idx="2567">
                <c:v>137.97144000000003</c:v>
              </c:pt>
              <c:pt idx="2568">
                <c:v>137.99194000000003</c:v>
              </c:pt>
              <c:pt idx="2569">
                <c:v>137.88142000000005</c:v>
              </c:pt>
              <c:pt idx="2570">
                <c:v>137.97300999999999</c:v>
              </c:pt>
              <c:pt idx="2571">
                <c:v>137.96347</c:v>
              </c:pt>
              <c:pt idx="2572">
                <c:v>137.94999999999999</c:v>
              </c:pt>
              <c:pt idx="2573">
                <c:v>137.97737000000001</c:v>
              </c:pt>
              <c:pt idx="2574">
                <c:v>137.97603000000001</c:v>
              </c:pt>
              <c:pt idx="2575">
                <c:v>138.01434</c:v>
              </c:pt>
              <c:pt idx="2576">
                <c:v>137.97119000000001</c:v>
              </c:pt>
              <c:pt idx="2577">
                <c:v>138.02440000000001</c:v>
              </c:pt>
              <c:pt idx="2578">
                <c:v>137.95999</c:v>
              </c:pt>
              <c:pt idx="2579">
                <c:v>137.96420000000001</c:v>
              </c:pt>
              <c:pt idx="2580">
                <c:v>138.04810000000001</c:v>
              </c:pt>
              <c:pt idx="2581">
                <c:v>138.01523</c:v>
              </c:pt>
              <c:pt idx="2582">
                <c:v>138.02174000000002</c:v>
              </c:pt>
              <c:pt idx="2583">
                <c:v>138.00343000000001</c:v>
              </c:pt>
              <c:pt idx="2584">
                <c:v>138.07109</c:v>
              </c:pt>
              <c:pt idx="2585">
                <c:v>138.03484999999998</c:v>
              </c:pt>
              <c:pt idx="2586">
                <c:v>138.02705</c:v>
              </c:pt>
              <c:pt idx="2587">
                <c:v>138.05383</c:v>
              </c:pt>
              <c:pt idx="2588">
                <c:v>138.03300000000002</c:v>
              </c:pt>
              <c:pt idx="2589">
                <c:v>138.08072000000001</c:v>
              </c:pt>
              <c:pt idx="2590">
                <c:v>138.06931</c:v>
              </c:pt>
              <c:pt idx="2591">
                <c:v>138.11536999999998</c:v>
              </c:pt>
              <c:pt idx="2592">
                <c:v>138.02223000000004</c:v>
              </c:pt>
              <c:pt idx="2593">
                <c:v>138.07413</c:v>
              </c:pt>
              <c:pt idx="2594">
                <c:v>138.09886</c:v>
              </c:pt>
              <c:pt idx="2595">
                <c:v>138.09354999999999</c:v>
              </c:pt>
              <c:pt idx="2596">
                <c:v>138.07557999999997</c:v>
              </c:pt>
              <c:pt idx="2597">
                <c:v>138.09765999999999</c:v>
              </c:pt>
              <c:pt idx="2598">
                <c:v>138.16785000000002</c:v>
              </c:pt>
              <c:pt idx="2599">
                <c:v>138.09787</c:v>
              </c:pt>
              <c:pt idx="2600">
                <c:v>138.14215000000002</c:v>
              </c:pt>
              <c:pt idx="2601">
                <c:v>138.09224000000003</c:v>
              </c:pt>
              <c:pt idx="2602">
                <c:v>138.09154000000001</c:v>
              </c:pt>
              <c:pt idx="2603">
                <c:v>138.16155999999998</c:v>
              </c:pt>
              <c:pt idx="2604">
                <c:v>138.13252</c:v>
              </c:pt>
              <c:pt idx="2605">
                <c:v>138.19095000000002</c:v>
              </c:pt>
              <c:pt idx="2606">
                <c:v>138.1225</c:v>
              </c:pt>
              <c:pt idx="2607">
                <c:v>138.1712</c:v>
              </c:pt>
              <c:pt idx="2608">
                <c:v>138.14212000000001</c:v>
              </c:pt>
              <c:pt idx="2609">
                <c:v>138.16858999999999</c:v>
              </c:pt>
              <c:pt idx="2610">
                <c:v>138.15607</c:v>
              </c:pt>
              <c:pt idx="2611">
                <c:v>138.17637999999999</c:v>
              </c:pt>
              <c:pt idx="2612">
                <c:v>138.20569999999998</c:v>
              </c:pt>
              <c:pt idx="2613">
                <c:v>138.19034000000002</c:v>
              </c:pt>
              <c:pt idx="2614">
                <c:v>138.23507999999998</c:v>
              </c:pt>
              <c:pt idx="2615">
                <c:v>138.16074</c:v>
              </c:pt>
              <c:pt idx="2616">
                <c:v>138.21489999999997</c:v>
              </c:pt>
              <c:pt idx="2617">
                <c:v>138.17286999999999</c:v>
              </c:pt>
              <c:pt idx="2618">
                <c:v>138.22320999999999</c:v>
              </c:pt>
              <c:pt idx="2619">
                <c:v>138.20066999999997</c:v>
              </c:pt>
              <c:pt idx="2620">
                <c:v>138.20975999999996</c:v>
              </c:pt>
              <c:pt idx="2621">
                <c:v>138.28882000000002</c:v>
              </c:pt>
              <c:pt idx="2622">
                <c:v>138.22968999999998</c:v>
              </c:pt>
              <c:pt idx="2623">
                <c:v>138.26308999999998</c:v>
              </c:pt>
              <c:pt idx="2624">
                <c:v>138.21473999999998</c:v>
              </c:pt>
              <c:pt idx="2625">
                <c:v>138.24349999999995</c:v>
              </c:pt>
              <c:pt idx="2626">
                <c:v>138.24847</c:v>
              </c:pt>
              <c:pt idx="2627">
                <c:v>138.24306999999996</c:v>
              </c:pt>
              <c:pt idx="2628">
                <c:v>138.29964999999996</c:v>
              </c:pt>
              <c:pt idx="2629">
                <c:v>138.23444000000001</c:v>
              </c:pt>
              <c:pt idx="2630">
                <c:v>138.32053000000002</c:v>
              </c:pt>
              <c:pt idx="2631">
                <c:v>138.26650999999998</c:v>
              </c:pt>
              <c:pt idx="2632">
                <c:v>138.29593</c:v>
              </c:pt>
              <c:pt idx="2633">
                <c:v>138.25830000000002</c:v>
              </c:pt>
              <c:pt idx="2634">
                <c:v>138.29596999999998</c:v>
              </c:pt>
              <c:pt idx="2635">
                <c:v>138.34466999999998</c:v>
              </c:pt>
              <c:pt idx="2636">
                <c:v>138.29516999999998</c:v>
              </c:pt>
              <c:pt idx="2637">
                <c:v>138.33267000000001</c:v>
              </c:pt>
              <c:pt idx="2638">
                <c:v>138.27387999999996</c:v>
              </c:pt>
              <c:pt idx="2639">
                <c:v>138.34960999999998</c:v>
              </c:pt>
              <c:pt idx="2640">
                <c:v>138.30510000000001</c:v>
              </c:pt>
              <c:pt idx="2641">
                <c:v>138.34195</c:v>
              </c:pt>
              <c:pt idx="2642">
                <c:v>138.33110000000002</c:v>
              </c:pt>
              <c:pt idx="2643">
                <c:v>138.34636</c:v>
              </c:pt>
              <c:pt idx="2644">
                <c:v>138.40103000000002</c:v>
              </c:pt>
              <c:pt idx="2645">
                <c:v>138.33915999999999</c:v>
              </c:pt>
              <c:pt idx="2646">
                <c:v>138.39384000000001</c:v>
              </c:pt>
              <c:pt idx="2647">
                <c:v>138.32478</c:v>
              </c:pt>
              <c:pt idx="2648">
                <c:v>138.35486</c:v>
              </c:pt>
              <c:pt idx="2649">
                <c:v>138.36920000000001</c:v>
              </c:pt>
              <c:pt idx="2650">
                <c:v>138.37181000000001</c:v>
              </c:pt>
              <c:pt idx="2651">
                <c:v>138.40957999999998</c:v>
              </c:pt>
              <c:pt idx="2652">
                <c:v>138.34869</c:v>
              </c:pt>
              <c:pt idx="2653">
                <c:v>138.44459999999998</c:v>
              </c:pt>
              <c:pt idx="2654">
                <c:v>138.40039000000002</c:v>
              </c:pt>
              <c:pt idx="2655">
                <c:v>138.39003000000002</c:v>
              </c:pt>
              <c:pt idx="2656">
                <c:v>138.36636000000001</c:v>
              </c:pt>
              <c:pt idx="2657">
                <c:v>138.40649000000002</c:v>
              </c:pt>
              <c:pt idx="2658">
                <c:v>138.42891000000003</c:v>
              </c:pt>
              <c:pt idx="2659">
                <c:v>138.40224000000003</c:v>
              </c:pt>
              <c:pt idx="2660">
                <c:v>138.48640000000003</c:v>
              </c:pt>
              <c:pt idx="2661">
                <c:v>138.39111000000003</c:v>
              </c:pt>
              <c:pt idx="2662">
                <c:v>138.43640000000002</c:v>
              </c:pt>
              <c:pt idx="2663">
                <c:v>138.44891000000001</c:v>
              </c:pt>
              <c:pt idx="2664">
                <c:v>138.46741000000003</c:v>
              </c:pt>
              <c:pt idx="2665">
                <c:v>138.41559999999998</c:v>
              </c:pt>
              <c:pt idx="2666">
                <c:v>138.43961999999999</c:v>
              </c:pt>
              <c:pt idx="2667">
                <c:v>138.50140000000002</c:v>
              </c:pt>
              <c:pt idx="2668">
                <c:v>138.45163000000002</c:v>
              </c:pt>
              <c:pt idx="2669">
                <c:v>138.48488</c:v>
              </c:pt>
              <c:pt idx="2670">
                <c:v>138.43631000000002</c:v>
              </c:pt>
              <c:pt idx="2671">
                <c:v>138.47618</c:v>
              </c:pt>
              <c:pt idx="2672">
                <c:v>138.49918</c:v>
              </c:pt>
              <c:pt idx="2673">
                <c:v>138.49689000000001</c:v>
              </c:pt>
              <c:pt idx="2674">
                <c:v>138.50068999999999</c:v>
              </c:pt>
              <c:pt idx="2675">
                <c:v>138.47134000000003</c:v>
              </c:pt>
              <c:pt idx="2676">
                <c:v>138.54658999999998</c:v>
              </c:pt>
              <c:pt idx="2677">
                <c:v>138.47754</c:v>
              </c:pt>
              <c:pt idx="2678">
                <c:v>138.52054000000001</c:v>
              </c:pt>
              <c:pt idx="2679">
                <c:v>138.48615000000001</c:v>
              </c:pt>
              <c:pt idx="2680">
                <c:v>138.49216000000001</c:v>
              </c:pt>
              <c:pt idx="2681">
                <c:v>138.56073000000001</c:v>
              </c:pt>
              <c:pt idx="2682">
                <c:v>138.5352</c:v>
              </c:pt>
              <c:pt idx="2683">
                <c:v>138.56074999999998</c:v>
              </c:pt>
              <c:pt idx="2684">
                <c:v>138.51494999999997</c:v>
              </c:pt>
              <c:pt idx="2685">
                <c:v>138.56636</c:v>
              </c:pt>
              <c:pt idx="2686">
                <c:v>138.54418999999999</c:v>
              </c:pt>
              <c:pt idx="2687">
                <c:v>138.55412000000001</c:v>
              </c:pt>
              <c:pt idx="2688">
                <c:v>138.53554999999997</c:v>
              </c:pt>
              <c:pt idx="2689">
                <c:v>138.52769000000001</c:v>
              </c:pt>
              <c:pt idx="2690">
                <c:v>138.62126000000001</c:v>
              </c:pt>
              <c:pt idx="2691">
                <c:v>138.58632000000003</c:v>
              </c:pt>
              <c:pt idx="2692">
                <c:v>138.60298</c:v>
              </c:pt>
              <c:pt idx="2693">
                <c:v>138.55850000000001</c:v>
              </c:pt>
              <c:pt idx="2694">
                <c:v>138.60135</c:v>
              </c:pt>
              <c:pt idx="2695">
                <c:v>138.56625</c:v>
              </c:pt>
              <c:pt idx="2696">
                <c:v>138.60901999999999</c:v>
              </c:pt>
              <c:pt idx="2697">
                <c:v>138.64496999999997</c:v>
              </c:pt>
              <c:pt idx="2698">
                <c:v>138.56334999999999</c:v>
              </c:pt>
              <c:pt idx="2699">
                <c:v>138.66521</c:v>
              </c:pt>
              <c:pt idx="2700">
                <c:v>138.59921</c:v>
              </c:pt>
              <c:pt idx="2701">
                <c:v>138.64708999999999</c:v>
              </c:pt>
              <c:pt idx="2702">
                <c:v>138.56726</c:v>
              </c:pt>
              <c:pt idx="2703">
                <c:v>138.62307999999999</c:v>
              </c:pt>
              <c:pt idx="2704">
                <c:v>138.65056999999999</c:v>
              </c:pt>
              <c:pt idx="2705">
                <c:v>138.62311</c:v>
              </c:pt>
              <c:pt idx="2706">
                <c:v>138.68512000000001</c:v>
              </c:pt>
              <c:pt idx="2707">
                <c:v>138.6404</c:v>
              </c:pt>
              <c:pt idx="2708">
                <c:v>138.70765999999998</c:v>
              </c:pt>
              <c:pt idx="2709">
                <c:v>138.63640000000001</c:v>
              </c:pt>
              <c:pt idx="2710">
                <c:v>138.66641000000001</c:v>
              </c:pt>
              <c:pt idx="2711">
                <c:v>138.64238</c:v>
              </c:pt>
              <c:pt idx="2712">
                <c:v>138.66665999999998</c:v>
              </c:pt>
              <c:pt idx="2713">
                <c:v>138.70702</c:v>
              </c:pt>
              <c:pt idx="2714">
                <c:v>138.68915999999999</c:v>
              </c:pt>
              <c:pt idx="2715">
                <c:v>138.71637999999999</c:v>
              </c:pt>
              <c:pt idx="2716">
                <c:v>138.66624000000002</c:v>
              </c:pt>
              <c:pt idx="2717">
                <c:v>138.73003</c:v>
              </c:pt>
              <c:pt idx="2718">
                <c:v>138.68170000000001</c:v>
              </c:pt>
              <c:pt idx="2719">
                <c:v>138.71197999999998</c:v>
              </c:pt>
              <c:pt idx="2720">
                <c:v>138.71110999999999</c:v>
              </c:pt>
              <c:pt idx="2721">
                <c:v>138.68306999999999</c:v>
              </c:pt>
              <c:pt idx="2722">
                <c:v>138.75932</c:v>
              </c:pt>
              <c:pt idx="2723">
                <c:v>138.71517999999998</c:v>
              </c:pt>
              <c:pt idx="2724">
                <c:v>138.74672999999999</c:v>
              </c:pt>
              <c:pt idx="2725">
                <c:v>138.67892000000001</c:v>
              </c:pt>
              <c:pt idx="2726">
                <c:v>138.75728000000001</c:v>
              </c:pt>
              <c:pt idx="2727">
                <c:v>138.74892</c:v>
              </c:pt>
              <c:pt idx="2728">
                <c:v>138.75284000000002</c:v>
              </c:pt>
              <c:pt idx="2729">
                <c:v>138.77814999999998</c:v>
              </c:pt>
              <c:pt idx="2730">
                <c:v>138.74355999999995</c:v>
              </c:pt>
              <c:pt idx="2731">
                <c:v>138.80364999999998</c:v>
              </c:pt>
              <c:pt idx="2732">
                <c:v>138.73845</c:v>
              </c:pt>
              <c:pt idx="2733">
                <c:v>138.78176999999999</c:v>
              </c:pt>
              <c:pt idx="2734">
                <c:v>138.72662</c:v>
              </c:pt>
              <c:pt idx="2735">
                <c:v>138.7869</c:v>
              </c:pt>
              <c:pt idx="2736">
                <c:v>138.80737000000002</c:v>
              </c:pt>
              <c:pt idx="2737">
                <c:v>138.79204000000001</c:v>
              </c:pt>
              <c:pt idx="2738">
                <c:v>138.83110000000002</c:v>
              </c:pt>
              <c:pt idx="2739">
                <c:v>138.78959999999998</c:v>
              </c:pt>
              <c:pt idx="2740">
                <c:v>138.82385000000002</c:v>
              </c:pt>
              <c:pt idx="2741">
                <c:v>138.80534000000003</c:v>
              </c:pt>
              <c:pt idx="2742">
                <c:v>138.82455000000002</c:v>
              </c:pt>
              <c:pt idx="2743">
                <c:v>138.77170999999998</c:v>
              </c:pt>
              <c:pt idx="2744">
                <c:v>138.80768</c:v>
              </c:pt>
              <c:pt idx="2745">
                <c:v>138.89629000000002</c:v>
              </c:pt>
              <c:pt idx="2746">
                <c:v>138.79352999999998</c:v>
              </c:pt>
              <c:pt idx="2747">
                <c:v>138.87012000000001</c:v>
              </c:pt>
              <c:pt idx="2748">
                <c:v>138.81088</c:v>
              </c:pt>
              <c:pt idx="2749">
                <c:v>138.83763000000002</c:v>
              </c:pt>
              <c:pt idx="2750">
                <c:v>138.85059000000001</c:v>
              </c:pt>
              <c:pt idx="2751">
                <c:v>138.88802000000004</c:v>
              </c:pt>
              <c:pt idx="2752">
                <c:v>138.87518</c:v>
              </c:pt>
              <c:pt idx="2753">
                <c:v>138.83241000000004</c:v>
              </c:pt>
              <c:pt idx="2754">
                <c:v>138.91226</c:v>
              </c:pt>
              <c:pt idx="2755">
                <c:v>138.86174000000003</c:v>
              </c:pt>
              <c:pt idx="2756">
                <c:v>138.89027000000002</c:v>
              </c:pt>
              <c:pt idx="2757">
                <c:v>138.85616000000002</c:v>
              </c:pt>
              <c:pt idx="2758">
                <c:v>138.88834000000006</c:v>
              </c:pt>
              <c:pt idx="2759">
                <c:v>138.94009</c:v>
              </c:pt>
              <c:pt idx="2760">
                <c:v>138.89453</c:v>
              </c:pt>
              <c:pt idx="2761">
                <c:v>138.94296</c:v>
              </c:pt>
              <c:pt idx="2762">
                <c:v>138.89583000000002</c:v>
              </c:pt>
              <c:pt idx="2763">
                <c:v>138.92328000000001</c:v>
              </c:pt>
              <c:pt idx="2764">
                <c:v>138.91789</c:v>
              </c:pt>
              <c:pt idx="2765">
                <c:v>138.95230000000004</c:v>
              </c:pt>
              <c:pt idx="2766">
                <c:v>138.91535999999999</c:v>
              </c:pt>
              <c:pt idx="2767">
                <c:v>138.89397</c:v>
              </c:pt>
              <c:pt idx="2768">
                <c:v>139.00971999999999</c:v>
              </c:pt>
              <c:pt idx="2769">
                <c:v>138.93996999999999</c:v>
              </c:pt>
              <c:pt idx="2770">
                <c:v>138.97171</c:v>
              </c:pt>
              <c:pt idx="2771">
                <c:v>138.92247000000003</c:v>
              </c:pt>
              <c:pt idx="2772">
                <c:v>138.96308999999999</c:v>
              </c:pt>
              <c:pt idx="2773">
                <c:v>138.95747000000003</c:v>
              </c:pt>
              <c:pt idx="2774">
                <c:v>138.98076</c:v>
              </c:pt>
              <c:pt idx="2775">
                <c:v>138.99681000000001</c:v>
              </c:pt>
              <c:pt idx="2776">
                <c:v>138.94350999999997</c:v>
              </c:pt>
              <c:pt idx="2777">
                <c:v>139.02693000000002</c:v>
              </c:pt>
              <c:pt idx="2778">
                <c:v>138.98030000000003</c:v>
              </c:pt>
              <c:pt idx="2779">
                <c:v>139.00243000000003</c:v>
              </c:pt>
              <c:pt idx="2780">
                <c:v>138.96693000000002</c:v>
              </c:pt>
              <c:pt idx="2781">
                <c:v>138.99739000000002</c:v>
              </c:pt>
              <c:pt idx="2782">
                <c:v>139.03197</c:v>
              </c:pt>
              <c:pt idx="2783">
                <c:v>139.01456999999996</c:v>
              </c:pt>
              <c:pt idx="2784">
                <c:v>139.06769</c:v>
              </c:pt>
              <c:pt idx="2785">
                <c:v>138.97649000000001</c:v>
              </c:pt>
              <c:pt idx="2786">
                <c:v>139.03</c:v>
              </c:pt>
              <c:pt idx="2787">
                <c:v>139.02718000000002</c:v>
              </c:pt>
              <c:pt idx="2788">
                <c:v>139.03009</c:v>
              </c:pt>
              <c:pt idx="2789">
                <c:v>139.03057999999999</c:v>
              </c:pt>
              <c:pt idx="2790">
                <c:v>139.02185</c:v>
              </c:pt>
              <c:pt idx="2791">
                <c:v>139.09566999999998</c:v>
              </c:pt>
              <c:pt idx="2792">
                <c:v>139.04256999999998</c:v>
              </c:pt>
              <c:pt idx="2793">
                <c:v>139.10460999999998</c:v>
              </c:pt>
              <c:pt idx="2794">
                <c:v>139.02251000000001</c:v>
              </c:pt>
              <c:pt idx="2795">
                <c:v>139.06181000000001</c:v>
              </c:pt>
              <c:pt idx="2796">
                <c:v>139.06467999999998</c:v>
              </c:pt>
              <c:pt idx="2797">
                <c:v>139.07564999999997</c:v>
              </c:pt>
              <c:pt idx="2798">
                <c:v>139.08963</c:v>
              </c:pt>
              <c:pt idx="2799">
                <c:v>139.07052999999999</c:v>
              </c:pt>
              <c:pt idx="2800">
                <c:v>139.14135999999999</c:v>
              </c:pt>
              <c:pt idx="2801">
                <c:v>139.06802000000002</c:v>
              </c:pt>
              <c:pt idx="2802">
                <c:v>139.11085999999997</c:v>
              </c:pt>
              <c:pt idx="2803">
                <c:v>139.07004000000001</c:v>
              </c:pt>
              <c:pt idx="2804">
                <c:v>139.12138000000002</c:v>
              </c:pt>
              <c:pt idx="2805">
                <c:v>139.10646</c:v>
              </c:pt>
              <c:pt idx="2806">
                <c:v>139.10933</c:v>
              </c:pt>
              <c:pt idx="2807">
                <c:v>139.17370999999997</c:v>
              </c:pt>
              <c:pt idx="2808">
                <c:v>139.10028</c:v>
              </c:pt>
              <c:pt idx="2809">
                <c:v>139.15366999999998</c:v>
              </c:pt>
              <c:pt idx="2810">
                <c:v>139.13448</c:v>
              </c:pt>
              <c:pt idx="2811">
                <c:v>139.13952999999998</c:v>
              </c:pt>
              <c:pt idx="2812">
                <c:v>139.10050999999999</c:v>
              </c:pt>
              <c:pt idx="2813">
                <c:v>139.12961999999999</c:v>
              </c:pt>
              <c:pt idx="2814">
                <c:v>139.20456999999996</c:v>
              </c:pt>
              <c:pt idx="2815">
                <c:v>139.16057999999998</c:v>
              </c:pt>
              <c:pt idx="2816">
                <c:v>139.20929999999998</c:v>
              </c:pt>
              <c:pt idx="2817">
                <c:v>139.13734000000002</c:v>
              </c:pt>
              <c:pt idx="2818">
                <c:v>139.18633000000003</c:v>
              </c:pt>
              <c:pt idx="2819">
                <c:v>139.15452999999999</c:v>
              </c:pt>
              <c:pt idx="2820">
                <c:v>139.18657999999999</c:v>
              </c:pt>
              <c:pt idx="2821">
                <c:v>139.15079</c:v>
              </c:pt>
              <c:pt idx="2822">
                <c:v>139.18268</c:v>
              </c:pt>
              <c:pt idx="2823">
                <c:v>139.27222</c:v>
              </c:pt>
              <c:pt idx="2824">
                <c:v>139.16695999999999</c:v>
              </c:pt>
              <c:pt idx="2825">
                <c:v>139.20883000000001</c:v>
              </c:pt>
              <c:pt idx="2826">
                <c:v>139.19894000000002</c:v>
              </c:pt>
              <c:pt idx="2827">
                <c:v>139.19962999999998</c:v>
              </c:pt>
              <c:pt idx="2828">
                <c:v>139.20624000000001</c:v>
              </c:pt>
              <c:pt idx="2829">
                <c:v>139.26244000000003</c:v>
              </c:pt>
              <c:pt idx="2830">
                <c:v>139.21070999999998</c:v>
              </c:pt>
              <c:pt idx="2831">
                <c:v>139.18065999999999</c:v>
              </c:pt>
              <c:pt idx="2832">
                <c:v>139.30530000000002</c:v>
              </c:pt>
              <c:pt idx="2833">
                <c:v>139.22150999999999</c:v>
              </c:pt>
              <c:pt idx="2834">
                <c:v>139.24623</c:v>
              </c:pt>
              <c:pt idx="2835">
                <c:v>139.23957999999996</c:v>
              </c:pt>
              <c:pt idx="2836">
                <c:v>139.25804000000002</c:v>
              </c:pt>
              <c:pt idx="2837">
                <c:v>139.28716</c:v>
              </c:pt>
              <c:pt idx="2838">
                <c:v>139.25408999999999</c:v>
              </c:pt>
              <c:pt idx="2839">
                <c:v>139.30046000000002</c:v>
              </c:pt>
              <c:pt idx="2840">
                <c:v>139.23271</c:v>
              </c:pt>
              <c:pt idx="2841">
                <c:v>139.29164</c:v>
              </c:pt>
              <c:pt idx="2842">
                <c:v>139.286</c:v>
              </c:pt>
              <c:pt idx="2843">
                <c:v>139.27862999999999</c:v>
              </c:pt>
              <c:pt idx="2844">
                <c:v>139.27137999999999</c:v>
              </c:pt>
              <c:pt idx="2845">
                <c:v>139.28950999999998</c:v>
              </c:pt>
              <c:pt idx="2846">
                <c:v>139.33510000000001</c:v>
              </c:pt>
              <c:pt idx="2847">
                <c:v>139.30479</c:v>
              </c:pt>
              <c:pt idx="2848">
                <c:v>139.34356999999997</c:v>
              </c:pt>
              <c:pt idx="2849">
                <c:v>139.26552999999998</c:v>
              </c:pt>
              <c:pt idx="2850">
                <c:v>139.29960999999997</c:v>
              </c:pt>
              <c:pt idx="2851">
                <c:v>139.31720000000001</c:v>
              </c:pt>
              <c:pt idx="2852">
                <c:v>139.34412</c:v>
              </c:pt>
              <c:pt idx="2853">
                <c:v>139.33226000000002</c:v>
              </c:pt>
              <c:pt idx="2854">
                <c:v>139.31297000000001</c:v>
              </c:pt>
              <c:pt idx="2855">
                <c:v>139.37898000000001</c:v>
              </c:pt>
              <c:pt idx="2856">
                <c:v>139.33636000000001</c:v>
              </c:pt>
              <c:pt idx="2857">
                <c:v>139.34911</c:v>
              </c:pt>
              <c:pt idx="2858">
                <c:v>139.33167</c:v>
              </c:pt>
              <c:pt idx="2859">
                <c:v>139.35542000000004</c:v>
              </c:pt>
              <c:pt idx="2860">
                <c:v>139.37138000000002</c:v>
              </c:pt>
              <c:pt idx="2861">
                <c:v>139.37914999999998</c:v>
              </c:pt>
              <c:pt idx="2862">
                <c:v>139.40613000000002</c:v>
              </c:pt>
              <c:pt idx="2863">
                <c:v>139.30721000000003</c:v>
              </c:pt>
              <c:pt idx="2864">
                <c:v>139.37007</c:v>
              </c:pt>
              <c:pt idx="2865">
                <c:v>139.41990999999999</c:v>
              </c:pt>
              <c:pt idx="2866">
                <c:v>139.36478</c:v>
              </c:pt>
              <c:pt idx="2867">
                <c:v>139.37039000000001</c:v>
              </c:pt>
              <c:pt idx="2868">
                <c:v>139.39345</c:v>
              </c:pt>
              <c:pt idx="2869">
                <c:v>139.44664</c:v>
              </c:pt>
              <c:pt idx="2870">
                <c:v>139.38527000000002</c:v>
              </c:pt>
              <c:pt idx="2871">
                <c:v>139.44875999999999</c:v>
              </c:pt>
              <c:pt idx="2872">
                <c:v>139.38347000000002</c:v>
              </c:pt>
              <c:pt idx="2873">
                <c:v>139.37616</c:v>
              </c:pt>
              <c:pt idx="2874">
                <c:v>139.42120000000003</c:v>
              </c:pt>
              <c:pt idx="2875">
                <c:v>139.43121000000002</c:v>
              </c:pt>
              <c:pt idx="2876">
                <c:v>139.43039000000002</c:v>
              </c:pt>
              <c:pt idx="2877">
                <c:v>139.41865999999999</c:v>
              </c:pt>
              <c:pt idx="2878">
                <c:v>139.49564000000001</c:v>
              </c:pt>
              <c:pt idx="2879">
                <c:v>139.43364999999997</c:v>
              </c:pt>
              <c:pt idx="2880">
                <c:v>139.464</c:v>
              </c:pt>
              <c:pt idx="2881">
                <c:v>139.43665999999999</c:v>
              </c:pt>
              <c:pt idx="2882">
                <c:v>139.42406</c:v>
              </c:pt>
              <c:pt idx="2883">
                <c:v>139.45454000000001</c:v>
              </c:pt>
              <c:pt idx="2884">
                <c:v>139.46733000000003</c:v>
              </c:pt>
              <c:pt idx="2885">
                <c:v>139.50390999999999</c:v>
              </c:pt>
              <c:pt idx="2886">
                <c:v>139.43496999999999</c:v>
              </c:pt>
              <c:pt idx="2887">
                <c:v>139.506</c:v>
              </c:pt>
              <c:pt idx="2888">
                <c:v>139.48378</c:v>
              </c:pt>
              <c:pt idx="2889">
                <c:v>139.46411000000001</c:v>
              </c:pt>
              <c:pt idx="2890">
                <c:v>139.47985999999997</c:v>
              </c:pt>
              <c:pt idx="2891">
                <c:v>139.47429</c:v>
              </c:pt>
              <c:pt idx="2892">
                <c:v>139.54022000000001</c:v>
              </c:pt>
              <c:pt idx="2893">
                <c:v>139.47957999999997</c:v>
              </c:pt>
              <c:pt idx="2894">
                <c:v>139.54933</c:v>
              </c:pt>
              <c:pt idx="2895">
                <c:v>139.49048000000002</c:v>
              </c:pt>
              <c:pt idx="2896">
                <c:v>139.49176</c:v>
              </c:pt>
              <c:pt idx="2897">
                <c:v>139.52332000000001</c:v>
              </c:pt>
              <c:pt idx="2898">
                <c:v>139.53941</c:v>
              </c:pt>
              <c:pt idx="2899">
                <c:v>139.55179000000001</c:v>
              </c:pt>
              <c:pt idx="2900">
                <c:v>139.49755999999999</c:v>
              </c:pt>
              <c:pt idx="2901">
                <c:v>139.60229000000001</c:v>
              </c:pt>
              <c:pt idx="2902">
                <c:v>139.51236</c:v>
              </c:pt>
              <c:pt idx="2903">
                <c:v>139.55733000000004</c:v>
              </c:pt>
              <c:pt idx="2904">
                <c:v>139.51368999999997</c:v>
              </c:pt>
              <c:pt idx="2905">
                <c:v>139.57130000000001</c:v>
              </c:pt>
              <c:pt idx="2906">
                <c:v>139.53931</c:v>
              </c:pt>
              <c:pt idx="2907">
                <c:v>139.56883000000002</c:v>
              </c:pt>
              <c:pt idx="2908">
                <c:v>139.60414</c:v>
              </c:pt>
              <c:pt idx="2909">
                <c:v>139.52254000000002</c:v>
              </c:pt>
              <c:pt idx="2910">
                <c:v>139.61388999999997</c:v>
              </c:pt>
              <c:pt idx="2911">
                <c:v>139.5692</c:v>
              </c:pt>
              <c:pt idx="2912">
                <c:v>139.55948000000001</c:v>
              </c:pt>
              <c:pt idx="2913">
                <c:v>139.58052000000001</c:v>
              </c:pt>
              <c:pt idx="2914">
                <c:v>139.56697</c:v>
              </c:pt>
              <c:pt idx="2915">
                <c:v>139.61633</c:v>
              </c:pt>
              <c:pt idx="2916">
                <c:v>139.60515999999998</c:v>
              </c:pt>
              <c:pt idx="2917">
                <c:v>139.60602</c:v>
              </c:pt>
              <c:pt idx="2918">
                <c:v>139.53971999999999</c:v>
              </c:pt>
              <c:pt idx="2919">
                <c:v>139.66445999999999</c:v>
              </c:pt>
              <c:pt idx="2920">
                <c:v>139.56503000000001</c:v>
              </c:pt>
              <c:pt idx="2921">
                <c:v>139.63614000000001</c:v>
              </c:pt>
              <c:pt idx="2922">
                <c:v>139.60959999999997</c:v>
              </c:pt>
              <c:pt idx="2923">
                <c:v>139.62631000000002</c:v>
              </c:pt>
              <c:pt idx="2924">
                <c:v>139.63765999999998</c:v>
              </c:pt>
              <c:pt idx="2925">
                <c:v>139.66468999999998</c:v>
              </c:pt>
              <c:pt idx="2926">
                <c:v>139.64613</c:v>
              </c:pt>
              <c:pt idx="2927">
                <c:v>139.57431</c:v>
              </c:pt>
              <c:pt idx="2928">
                <c:v>139.65494000000001</c:v>
              </c:pt>
              <c:pt idx="2929">
                <c:v>139.64072999999999</c:v>
              </c:pt>
              <c:pt idx="2930">
                <c:v>139.66977999999997</c:v>
              </c:pt>
              <c:pt idx="2931">
                <c:v>139.65816000000001</c:v>
              </c:pt>
              <c:pt idx="2932">
                <c:v>139.64801</c:v>
              </c:pt>
              <c:pt idx="2933">
                <c:v>139.70180999999999</c:v>
              </c:pt>
              <c:pt idx="2934">
                <c:v>139.62943000000001</c:v>
              </c:pt>
              <c:pt idx="2935">
                <c:v>139.69451999999998</c:v>
              </c:pt>
              <c:pt idx="2936">
                <c:v>139.65298000000001</c:v>
              </c:pt>
              <c:pt idx="2937">
                <c:v>139.66331</c:v>
              </c:pt>
              <c:pt idx="2938">
                <c:v>139.72220000000002</c:v>
              </c:pt>
              <c:pt idx="2939">
                <c:v>139.68727000000001</c:v>
              </c:pt>
              <c:pt idx="2940">
                <c:v>139.70943</c:v>
              </c:pt>
              <c:pt idx="2941">
                <c:v>139.65964999999997</c:v>
              </c:pt>
              <c:pt idx="2942">
                <c:v>139.70464999999999</c:v>
              </c:pt>
              <c:pt idx="2943">
                <c:v>139.69218000000001</c:v>
              </c:pt>
              <c:pt idx="2944">
                <c:v>139.70461999999998</c:v>
              </c:pt>
              <c:pt idx="2945">
                <c:v>139.72223000000002</c:v>
              </c:pt>
              <c:pt idx="2946">
                <c:v>139.68961999999999</c:v>
              </c:pt>
              <c:pt idx="2947">
                <c:v>139.76362999999998</c:v>
              </c:pt>
              <c:pt idx="2948">
                <c:v>139.73388999999997</c:v>
              </c:pt>
              <c:pt idx="2949">
                <c:v>139.74289999999999</c:v>
              </c:pt>
              <c:pt idx="2950">
                <c:v>139.68214000000003</c:v>
              </c:pt>
              <c:pt idx="2951">
                <c:v>139.72829000000002</c:v>
              </c:pt>
              <c:pt idx="2952">
                <c:v>139.76204000000001</c:v>
              </c:pt>
              <c:pt idx="2953">
                <c:v>139.73254</c:v>
              </c:pt>
              <c:pt idx="2954">
                <c:v>139.76412999999999</c:v>
              </c:pt>
              <c:pt idx="2955">
                <c:v>139.73840000000001</c:v>
              </c:pt>
              <c:pt idx="2956">
                <c:v>139.78091000000001</c:v>
              </c:pt>
              <c:pt idx="2957">
                <c:v>139.75396999999998</c:v>
              </c:pt>
              <c:pt idx="2958">
                <c:v>139.79628</c:v>
              </c:pt>
              <c:pt idx="2959">
                <c:v>139.71624999999997</c:v>
              </c:pt>
              <c:pt idx="2960">
                <c:v>139.74010999999999</c:v>
              </c:pt>
              <c:pt idx="2961">
                <c:v>139.83996999999999</c:v>
              </c:pt>
              <c:pt idx="2962">
                <c:v>139.76295000000002</c:v>
              </c:pt>
              <c:pt idx="2963">
                <c:v>139.80579</c:v>
              </c:pt>
              <c:pt idx="2964">
                <c:v>139.77355999999995</c:v>
              </c:pt>
              <c:pt idx="2965">
                <c:v>139.80402000000001</c:v>
              </c:pt>
              <c:pt idx="2966">
                <c:v>139.76795999999999</c:v>
              </c:pt>
              <c:pt idx="2967">
                <c:v>139.82353000000001</c:v>
              </c:pt>
              <c:pt idx="2968">
                <c:v>139.80434000000002</c:v>
              </c:pt>
              <c:pt idx="2969">
                <c:v>139.76714000000001</c:v>
              </c:pt>
              <c:pt idx="2970">
                <c:v>139.86708000000002</c:v>
              </c:pt>
              <c:pt idx="2971">
                <c:v>139.80637000000002</c:v>
              </c:pt>
              <c:pt idx="2972">
                <c:v>139.81873000000002</c:v>
              </c:pt>
              <c:pt idx="2973">
                <c:v>139.79524000000001</c:v>
              </c:pt>
              <c:pt idx="2974">
                <c:v>139.84732000000002</c:v>
              </c:pt>
              <c:pt idx="2975">
                <c:v>139.83415000000002</c:v>
              </c:pt>
              <c:pt idx="2976">
                <c:v>139.86142000000004</c:v>
              </c:pt>
              <c:pt idx="2977">
                <c:v>139.86559</c:v>
              </c:pt>
              <c:pt idx="2978">
                <c:v>139.79026999999999</c:v>
              </c:pt>
              <c:pt idx="2979">
                <c:v>139.87721000000002</c:v>
              </c:pt>
              <c:pt idx="2980">
                <c:v>139.85419000000002</c:v>
              </c:pt>
              <c:pt idx="2981">
                <c:v>139.85654000000002</c:v>
              </c:pt>
              <c:pt idx="2982">
                <c:v>139.82001000000002</c:v>
              </c:pt>
              <c:pt idx="2983">
                <c:v>139.87532000000002</c:v>
              </c:pt>
              <c:pt idx="2984">
                <c:v>139.87898000000001</c:v>
              </c:pt>
              <c:pt idx="2985">
                <c:v>139.86974999999998</c:v>
              </c:pt>
              <c:pt idx="2986">
                <c:v>139.94658999999999</c:v>
              </c:pt>
              <c:pt idx="2987">
                <c:v>139.81695999999999</c:v>
              </c:pt>
              <c:pt idx="2988">
                <c:v>139.88751000000002</c:v>
              </c:pt>
              <c:pt idx="2989">
                <c:v>139.89273000000003</c:v>
              </c:pt>
              <c:pt idx="2990">
                <c:v>139.89279000000002</c:v>
              </c:pt>
              <c:pt idx="2991">
                <c:v>139.87213000000003</c:v>
              </c:pt>
              <c:pt idx="2992">
                <c:v>139.90387999999999</c:v>
              </c:pt>
              <c:pt idx="2993">
                <c:v>139.94484999999997</c:v>
              </c:pt>
              <c:pt idx="2994">
                <c:v>139.86499000000001</c:v>
              </c:pt>
              <c:pt idx="2995">
                <c:v>139.94139000000001</c:v>
              </c:pt>
              <c:pt idx="2996">
                <c:v>139.89423000000002</c:v>
              </c:pt>
              <c:pt idx="2997">
                <c:v>139.9111</c:v>
              </c:pt>
              <c:pt idx="2998">
                <c:v>139.90433000000002</c:v>
              </c:pt>
              <c:pt idx="2999">
                <c:v>139.95236000000003</c:v>
              </c:pt>
              <c:pt idx="3000">
                <c:v>139.92741000000004</c:v>
              </c:pt>
              <c:pt idx="3001">
                <c:v>139.89905999999999</c:v>
              </c:pt>
              <c:pt idx="3002">
                <c:v>139.98337000000001</c:v>
              </c:pt>
              <c:pt idx="3003">
                <c:v>139.93064999999999</c:v>
              </c:pt>
              <c:pt idx="3004">
                <c:v>139.93776</c:v>
              </c:pt>
              <c:pt idx="3005">
                <c:v>139.92345</c:v>
              </c:pt>
              <c:pt idx="3006">
                <c:v>139.96883000000003</c:v>
              </c:pt>
              <c:pt idx="3007">
                <c:v>139.94095000000002</c:v>
              </c:pt>
              <c:pt idx="3008">
                <c:v>139.96204000000003</c:v>
              </c:pt>
              <c:pt idx="3009">
                <c:v>140.00554999999997</c:v>
              </c:pt>
              <c:pt idx="3010">
                <c:v>139.90895</c:v>
              </c:pt>
              <c:pt idx="3011">
                <c:v>139.98222000000004</c:v>
              </c:pt>
              <c:pt idx="3012">
                <c:v>139.97405999999998</c:v>
              </c:pt>
              <c:pt idx="3013">
                <c:v>139.97397999999998</c:v>
              </c:pt>
              <c:pt idx="3014">
                <c:v>139.93967999999998</c:v>
              </c:pt>
              <c:pt idx="3015">
                <c:v>140.00945000000002</c:v>
              </c:pt>
              <c:pt idx="3016">
                <c:v>140.0239</c:v>
              </c:pt>
              <c:pt idx="3017">
                <c:v>139.94621000000001</c:v>
              </c:pt>
              <c:pt idx="3018">
                <c:v>140.03700000000001</c:v>
              </c:pt>
              <c:pt idx="3019">
                <c:v>139.97040000000001</c:v>
              </c:pt>
              <c:pt idx="3020">
                <c:v>139.98788000000002</c:v>
              </c:pt>
              <c:pt idx="3021">
                <c:v>140.01230000000001</c:v>
              </c:pt>
              <c:pt idx="3022">
                <c:v>140.03717</c:v>
              </c:pt>
              <c:pt idx="3023">
                <c:v>140.00883000000002</c:v>
              </c:pt>
              <c:pt idx="3024">
                <c:v>139.98639000000003</c:v>
              </c:pt>
              <c:pt idx="3025">
                <c:v>140.04143000000002</c:v>
              </c:pt>
              <c:pt idx="3026">
                <c:v>139.98097000000001</c:v>
              </c:pt>
              <c:pt idx="3027">
                <c:v>140.03946999999999</c:v>
              </c:pt>
              <c:pt idx="3028">
                <c:v>140.00556999999998</c:v>
              </c:pt>
              <c:pt idx="3029">
                <c:v>140.05452</c:v>
              </c:pt>
              <c:pt idx="3030">
                <c:v>140.06020000000001</c:v>
              </c:pt>
              <c:pt idx="3031">
                <c:v>140.03325999999998</c:v>
              </c:pt>
              <c:pt idx="3032">
                <c:v>140.04549</c:v>
              </c:pt>
              <c:pt idx="3033">
                <c:v>140.04738</c:v>
              </c:pt>
              <c:pt idx="3034">
                <c:v>140.11464999999995</c:v>
              </c:pt>
              <c:pt idx="3035">
                <c:v>139.99780000000001</c:v>
              </c:pt>
              <c:pt idx="3036">
                <c:v>140.05759</c:v>
              </c:pt>
              <c:pt idx="3037">
                <c:v>140.04434000000001</c:v>
              </c:pt>
              <c:pt idx="3038">
                <c:v>140.01366999999996</c:v>
              </c:pt>
              <c:pt idx="3039">
                <c:v>140.15464999999998</c:v>
              </c:pt>
              <c:pt idx="3040">
                <c:v>140.09607</c:v>
              </c:pt>
              <c:pt idx="3041">
                <c:v>140.09349</c:v>
              </c:pt>
              <c:pt idx="3042">
                <c:v>140.05349999999999</c:v>
              </c:pt>
              <c:pt idx="3043">
                <c:v>140.08255</c:v>
              </c:pt>
              <c:pt idx="3044">
                <c:v>140.08466999999999</c:v>
              </c:pt>
              <c:pt idx="3045">
                <c:v>140.10354999999996</c:v>
              </c:pt>
              <c:pt idx="3046">
                <c:v>140.10037</c:v>
              </c:pt>
              <c:pt idx="3047">
                <c:v>140.08089000000001</c:v>
              </c:pt>
              <c:pt idx="3048">
                <c:v>140.14547999999999</c:v>
              </c:pt>
              <c:pt idx="3049">
                <c:v>140.10160999999999</c:v>
              </c:pt>
              <c:pt idx="3050">
                <c:v>140.15788000000001</c:v>
              </c:pt>
              <c:pt idx="3051">
                <c:v>140.07969999999997</c:v>
              </c:pt>
              <c:pt idx="3052">
                <c:v>140.10637</c:v>
              </c:pt>
              <c:pt idx="3053">
                <c:v>140.14905999999996</c:v>
              </c:pt>
              <c:pt idx="3054">
                <c:v>140.12982</c:v>
              </c:pt>
              <c:pt idx="3055">
                <c:v>140.16785999999999</c:v>
              </c:pt>
              <c:pt idx="3056">
                <c:v>140.10979999999998</c:v>
              </c:pt>
              <c:pt idx="3057">
                <c:v>140.15321</c:v>
              </c:pt>
              <c:pt idx="3058">
                <c:v>140.16675999999998</c:v>
              </c:pt>
              <c:pt idx="3059">
                <c:v>140.11939999999998</c:v>
              </c:pt>
              <c:pt idx="3060">
                <c:v>140.14100999999999</c:v>
              </c:pt>
              <c:pt idx="3061">
                <c:v>140.15430000000001</c:v>
              </c:pt>
              <c:pt idx="3062">
                <c:v>140.19681</c:v>
              </c:pt>
              <c:pt idx="3063">
                <c:v>140.16370999999998</c:v>
              </c:pt>
              <c:pt idx="3064">
                <c:v>140.20421999999999</c:v>
              </c:pt>
              <c:pt idx="3065">
                <c:v>140.12015</c:v>
              </c:pt>
              <c:pt idx="3066">
                <c:v>140.17779999999999</c:v>
              </c:pt>
              <c:pt idx="3067">
                <c:v>140.17114000000001</c:v>
              </c:pt>
              <c:pt idx="3068">
                <c:v>140.17775999999998</c:v>
              </c:pt>
              <c:pt idx="3069">
                <c:v>140.19540000000001</c:v>
              </c:pt>
              <c:pt idx="3070">
                <c:v>140.14937999999998</c:v>
              </c:pt>
              <c:pt idx="3071">
                <c:v>140.25034000000002</c:v>
              </c:pt>
              <c:pt idx="3072">
                <c:v>140.19891000000001</c:v>
              </c:pt>
              <c:pt idx="3073">
                <c:v>140.22443000000001</c:v>
              </c:pt>
              <c:pt idx="3074">
                <c:v>140.17714000000001</c:v>
              </c:pt>
              <c:pt idx="3075">
                <c:v>140.18306999999999</c:v>
              </c:pt>
              <c:pt idx="3076">
                <c:v>140.21831</c:v>
              </c:pt>
              <c:pt idx="3077">
                <c:v>140.21784999999997</c:v>
              </c:pt>
              <c:pt idx="3078">
                <c:v>140.23671999999999</c:v>
              </c:pt>
              <c:pt idx="3079">
                <c:v>140.21898999999999</c:v>
              </c:pt>
              <c:pt idx="3080">
                <c:v>140.26371999999998</c:v>
              </c:pt>
              <c:pt idx="3081">
                <c:v>140.21067999999997</c:v>
              </c:pt>
              <c:pt idx="3082">
                <c:v>140.25559999999999</c:v>
              </c:pt>
              <c:pt idx="3083">
                <c:v>140.20453999999998</c:v>
              </c:pt>
              <c:pt idx="3084">
                <c:v>140.20115999999999</c:v>
              </c:pt>
              <c:pt idx="3085">
                <c:v>140.27593999999999</c:v>
              </c:pt>
              <c:pt idx="3086">
                <c:v>140.22244000000003</c:v>
              </c:pt>
              <c:pt idx="3087">
                <c:v>140.30290000000002</c:v>
              </c:pt>
              <c:pt idx="3088">
                <c:v>140.20688999999999</c:v>
              </c:pt>
              <c:pt idx="3089">
                <c:v>140.27378999999996</c:v>
              </c:pt>
              <c:pt idx="3090">
                <c:v>140.25433000000001</c:v>
              </c:pt>
              <c:pt idx="3091">
                <c:v>140.26774999999998</c:v>
              </c:pt>
              <c:pt idx="3092">
                <c:v>140.24731</c:v>
              </c:pt>
              <c:pt idx="3093">
                <c:v>140.27988999999997</c:v>
              </c:pt>
              <c:pt idx="3094">
                <c:v>140.31702000000001</c:v>
              </c:pt>
              <c:pt idx="3095">
                <c:v>140.23849000000001</c:v>
              </c:pt>
              <c:pt idx="3096">
                <c:v>140.31747000000001</c:v>
              </c:pt>
              <c:pt idx="3097">
                <c:v>140.25934999999998</c:v>
              </c:pt>
              <c:pt idx="3098">
                <c:v>140.28982999999999</c:v>
              </c:pt>
              <c:pt idx="3099">
                <c:v>140.29250999999999</c:v>
              </c:pt>
              <c:pt idx="3100">
                <c:v>140.31863000000001</c:v>
              </c:pt>
              <c:pt idx="3101">
                <c:v>140.3365</c:v>
              </c:pt>
              <c:pt idx="3102">
                <c:v>140.24701999999999</c:v>
              </c:pt>
              <c:pt idx="3103">
                <c:v>140.35883000000004</c:v>
              </c:pt>
              <c:pt idx="3104">
                <c:v>140.31625</c:v>
              </c:pt>
              <c:pt idx="3105">
                <c:v>140.31425000000002</c:v>
              </c:pt>
              <c:pt idx="3106">
                <c:v>140.27981999999997</c:v>
              </c:pt>
              <c:pt idx="3107">
                <c:v>140.33215000000001</c:v>
              </c:pt>
              <c:pt idx="3108">
                <c:v>140.35567</c:v>
              </c:pt>
              <c:pt idx="3109">
                <c:v>140.29517999999999</c:v>
              </c:pt>
              <c:pt idx="3110">
                <c:v>140.38264000000004</c:v>
              </c:pt>
              <c:pt idx="3111">
                <c:v>140.29889</c:v>
              </c:pt>
              <c:pt idx="3112">
                <c:v>140.37535</c:v>
              </c:pt>
              <c:pt idx="3113">
                <c:v>140.32849000000004</c:v>
              </c:pt>
              <c:pt idx="3114">
                <c:v>140.37164000000001</c:v>
              </c:pt>
              <c:pt idx="3115">
                <c:v>140.33273000000003</c:v>
              </c:pt>
              <c:pt idx="3116">
                <c:v>140.33823000000004</c:v>
              </c:pt>
              <c:pt idx="3117">
                <c:v>140.41004999999998</c:v>
              </c:pt>
              <c:pt idx="3118">
                <c:v>140.35828000000004</c:v>
              </c:pt>
              <c:pt idx="3119">
                <c:v>140.37035</c:v>
              </c:pt>
              <c:pt idx="3120">
                <c:v>140.32990000000001</c:v>
              </c:pt>
              <c:pt idx="3121">
                <c:v>140.39569</c:v>
              </c:pt>
              <c:pt idx="3122">
                <c:v>140.35056</c:v>
              </c:pt>
              <c:pt idx="3123">
                <c:v>140.38246000000004</c:v>
              </c:pt>
              <c:pt idx="3124">
                <c:v>140.40904</c:v>
              </c:pt>
              <c:pt idx="3125">
                <c:v>140.36043000000004</c:v>
              </c:pt>
              <c:pt idx="3126">
                <c:v>140.45695000000001</c:v>
              </c:pt>
              <c:pt idx="3127">
                <c:v>140.39183000000003</c:v>
              </c:pt>
              <c:pt idx="3128">
                <c:v>140.40452999999999</c:v>
              </c:pt>
              <c:pt idx="3129">
                <c:v>140.36717000000002</c:v>
              </c:pt>
              <c:pt idx="3130">
                <c:v>140.39693000000003</c:v>
              </c:pt>
              <c:pt idx="3131">
                <c:v>140.41904</c:v>
              </c:pt>
              <c:pt idx="3132">
                <c:v>140.38673000000003</c:v>
              </c:pt>
              <c:pt idx="3133">
                <c:v>140.46155999999999</c:v>
              </c:pt>
              <c:pt idx="3134">
                <c:v>140.38828000000004</c:v>
              </c:pt>
              <c:pt idx="3135">
                <c:v>140.42490000000001</c:v>
              </c:pt>
              <c:pt idx="3136">
                <c:v>140.42831000000004</c:v>
              </c:pt>
              <c:pt idx="3137">
                <c:v>140.43945000000002</c:v>
              </c:pt>
              <c:pt idx="3138">
                <c:v>140.35689000000002</c:v>
              </c:pt>
              <c:pt idx="3139">
                <c:v>140.42741000000004</c:v>
              </c:pt>
              <c:pt idx="3140">
                <c:v>140.48325</c:v>
              </c:pt>
              <c:pt idx="3141">
                <c:v>140.40172000000001</c:v>
              </c:pt>
              <c:pt idx="3142">
                <c:v>140.46552</c:v>
              </c:pt>
              <c:pt idx="3143">
                <c:v>140.40298000000001</c:v>
              </c:pt>
              <c:pt idx="3144">
                <c:v>140.42764000000003</c:v>
              </c:pt>
              <c:pt idx="3145">
                <c:v>140.45903000000001</c:v>
              </c:pt>
              <c:pt idx="3146">
                <c:v>140.46001000000001</c:v>
              </c:pt>
              <c:pt idx="3147">
                <c:v>140.46492000000001</c:v>
              </c:pt>
              <c:pt idx="3148">
                <c:v>140.41104000000001</c:v>
              </c:pt>
              <c:pt idx="3149">
                <c:v>140.51606999999998</c:v>
              </c:pt>
              <c:pt idx="3150">
                <c:v>140.45401000000001</c:v>
              </c:pt>
              <c:pt idx="3151">
                <c:v>140.46794000000003</c:v>
              </c:pt>
              <c:pt idx="3152">
                <c:v>140.43595999999999</c:v>
              </c:pt>
              <c:pt idx="3153">
                <c:v>140.44614000000001</c:v>
              </c:pt>
              <c:pt idx="3154">
                <c:v>140.49045000000001</c:v>
              </c:pt>
              <c:pt idx="3155">
                <c:v>140.48796000000002</c:v>
              </c:pt>
              <c:pt idx="3156">
                <c:v>140.50966999999997</c:v>
              </c:pt>
              <c:pt idx="3157">
                <c:v>140.43349000000001</c:v>
              </c:pt>
              <c:pt idx="3158">
                <c:v>140.51123000000001</c:v>
              </c:pt>
              <c:pt idx="3159">
                <c:v>140.47658999999999</c:v>
              </c:pt>
              <c:pt idx="3160">
                <c:v>140.48354</c:v>
              </c:pt>
              <c:pt idx="3161">
                <c:v>140.47035</c:v>
              </c:pt>
              <c:pt idx="3162">
                <c:v>140.47085999999999</c:v>
              </c:pt>
              <c:pt idx="3163">
                <c:v>140.54357999999996</c:v>
              </c:pt>
              <c:pt idx="3164">
                <c:v>140.50581</c:v>
              </c:pt>
              <c:pt idx="3165">
                <c:v>140.51925999999997</c:v>
              </c:pt>
              <c:pt idx="3166">
                <c:v>140.48645000000005</c:v>
              </c:pt>
              <c:pt idx="3167">
                <c:v>140.51843000000002</c:v>
              </c:pt>
              <c:pt idx="3168">
                <c:v>140.50200000000001</c:v>
              </c:pt>
              <c:pt idx="3169">
                <c:v>140.54339999999999</c:v>
              </c:pt>
              <c:pt idx="3170">
                <c:v>140.51729</c:v>
              </c:pt>
              <c:pt idx="3171">
                <c:v>140.48204000000004</c:v>
              </c:pt>
              <c:pt idx="3172">
                <c:v>140.59757999999999</c:v>
              </c:pt>
              <c:pt idx="3173">
                <c:v>140.52324000000002</c:v>
              </c:pt>
              <c:pt idx="3174">
                <c:v>140.55273000000003</c:v>
              </c:pt>
              <c:pt idx="3175">
                <c:v>140.50416999999999</c:v>
              </c:pt>
              <c:pt idx="3176">
                <c:v>140.52205000000001</c:v>
              </c:pt>
              <c:pt idx="3177">
                <c:v>140.54037</c:v>
              </c:pt>
              <c:pt idx="3178">
                <c:v>140.56134000000003</c:v>
              </c:pt>
              <c:pt idx="3179">
                <c:v>140.59765999999999</c:v>
              </c:pt>
              <c:pt idx="3180">
                <c:v>140.51906999999997</c:v>
              </c:pt>
              <c:pt idx="3181">
                <c:v>140.59487999999999</c:v>
              </c:pt>
              <c:pt idx="3182">
                <c:v>140.56086999999999</c:v>
              </c:pt>
              <c:pt idx="3183">
                <c:v>140.55983000000001</c:v>
              </c:pt>
              <c:pt idx="3184">
                <c:v>140.54659999999998</c:v>
              </c:pt>
              <c:pt idx="3185">
                <c:v>140.57958999999997</c:v>
              </c:pt>
              <c:pt idx="3186">
                <c:v>140.58266</c:v>
              </c:pt>
              <c:pt idx="3187">
                <c:v>140.56374</c:v>
              </c:pt>
              <c:pt idx="3188">
                <c:v>140.62487999999999</c:v>
              </c:pt>
              <c:pt idx="3189">
                <c:v>140.56039000000001</c:v>
              </c:pt>
              <c:pt idx="3190">
                <c:v>140.61115999999998</c:v>
              </c:pt>
              <c:pt idx="3191">
                <c:v>140.58588</c:v>
              </c:pt>
              <c:pt idx="3192">
                <c:v>140.59938</c:v>
              </c:pt>
              <c:pt idx="3193">
                <c:v>140.58295000000001</c:v>
              </c:pt>
              <c:pt idx="3194">
                <c:v>140.59669</c:v>
              </c:pt>
              <c:pt idx="3195">
                <c:v>140.64734000000001</c:v>
              </c:pt>
              <c:pt idx="3196">
                <c:v>140.58820000000003</c:v>
              </c:pt>
              <c:pt idx="3197">
                <c:v>140.65088</c:v>
              </c:pt>
              <c:pt idx="3198">
                <c:v>140.57497999999998</c:v>
              </c:pt>
              <c:pt idx="3199">
                <c:v>140.62459999999999</c:v>
              </c:pt>
              <c:pt idx="3200">
                <c:v>140.62251000000001</c:v>
              </c:pt>
              <c:pt idx="3201">
                <c:v>140.63745</c:v>
              </c:pt>
              <c:pt idx="3202">
                <c:v>140.63505999999998</c:v>
              </c:pt>
              <c:pt idx="3203">
                <c:v>140.59308999999999</c:v>
              </c:pt>
              <c:pt idx="3204">
                <c:v>140.68456999999998</c:v>
              </c:pt>
              <c:pt idx="3205">
                <c:v>140.61814999999999</c:v>
              </c:pt>
              <c:pt idx="3206">
                <c:v>140.62003000000001</c:v>
              </c:pt>
              <c:pt idx="3207">
                <c:v>140.61247</c:v>
              </c:pt>
              <c:pt idx="3208">
                <c:v>140.64525999999998</c:v>
              </c:pt>
              <c:pt idx="3209">
                <c:v>140.6601</c:v>
              </c:pt>
              <c:pt idx="3210">
                <c:v>140.66459999999998</c:v>
              </c:pt>
              <c:pt idx="3211">
                <c:v>140.69904999999997</c:v>
              </c:pt>
              <c:pt idx="3212">
                <c:v>140.61751999999998</c:v>
              </c:pt>
              <c:pt idx="3213">
                <c:v>140.67203000000001</c:v>
              </c:pt>
              <c:pt idx="3214">
                <c:v>140.67146</c:v>
              </c:pt>
              <c:pt idx="3215">
                <c:v>140.65945000000002</c:v>
              </c:pt>
              <c:pt idx="3216">
                <c:v>140.61977999999996</c:v>
              </c:pt>
              <c:pt idx="3217">
                <c:v>140.68637000000001</c:v>
              </c:pt>
              <c:pt idx="3218">
                <c:v>140.73498999999998</c:v>
              </c:pt>
              <c:pt idx="3219">
                <c:v>140.66166999999999</c:v>
              </c:pt>
              <c:pt idx="3220">
                <c:v>140.72710000000001</c:v>
              </c:pt>
              <c:pt idx="3221">
                <c:v>140.65105</c:v>
              </c:pt>
              <c:pt idx="3222">
                <c:v>140.68938</c:v>
              </c:pt>
              <c:pt idx="3223">
                <c:v>140.6722</c:v>
              </c:pt>
              <c:pt idx="3224">
                <c:v>140.70822000000001</c:v>
              </c:pt>
              <c:pt idx="3225">
                <c:v>140.70327999999998</c:v>
              </c:pt>
              <c:pt idx="3226">
                <c:v>140.67882</c:v>
              </c:pt>
              <c:pt idx="3227">
                <c:v>140.75630000000001</c:v>
              </c:pt>
              <c:pt idx="3228">
                <c:v>140.69750999999999</c:v>
              </c:pt>
              <c:pt idx="3229">
                <c:v>140.71511999999998</c:v>
              </c:pt>
              <c:pt idx="3230">
                <c:v>140.67505999999997</c:v>
              </c:pt>
              <c:pt idx="3231">
                <c:v>140.70714999999998</c:v>
              </c:pt>
              <c:pt idx="3232">
                <c:v>140.75304999999997</c:v>
              </c:pt>
              <c:pt idx="3233">
                <c:v>140.71950999999996</c:v>
              </c:pt>
              <c:pt idx="3234">
                <c:v>140.75854000000001</c:v>
              </c:pt>
              <c:pt idx="3235">
                <c:v>140.70899999999997</c:v>
              </c:pt>
              <c:pt idx="3236">
                <c:v>140.74987999999996</c:v>
              </c:pt>
              <c:pt idx="3237">
                <c:v>140.72717</c:v>
              </c:pt>
              <c:pt idx="3238">
                <c:v>140.74479999999997</c:v>
              </c:pt>
              <c:pt idx="3239">
                <c:v>140.73631</c:v>
              </c:pt>
              <c:pt idx="3240">
                <c:v>140.72919999999999</c:v>
              </c:pt>
              <c:pt idx="3241">
                <c:v>140.78962999999999</c:v>
              </c:pt>
              <c:pt idx="3242">
                <c:v>140.77222</c:v>
              </c:pt>
              <c:pt idx="3243">
                <c:v>140.78719000000001</c:v>
              </c:pt>
              <c:pt idx="3244">
                <c:v>140.72028</c:v>
              </c:pt>
              <c:pt idx="3245">
                <c:v>140.79125999999999</c:v>
              </c:pt>
              <c:pt idx="3246">
                <c:v>140.75667999999999</c:v>
              </c:pt>
              <c:pt idx="3247">
                <c:v>140.76825000000002</c:v>
              </c:pt>
              <c:pt idx="3248">
                <c:v>140.79062999999999</c:v>
              </c:pt>
              <c:pt idx="3249">
                <c:v>140.75281000000001</c:v>
              </c:pt>
              <c:pt idx="3250">
                <c:v>140.83159000000001</c:v>
              </c:pt>
              <c:pt idx="3251">
                <c:v>140.79724000000002</c:v>
              </c:pt>
              <c:pt idx="3252">
                <c:v>140.77390999999997</c:v>
              </c:pt>
              <c:pt idx="3253">
                <c:v>140.75695999999999</c:v>
              </c:pt>
              <c:pt idx="3254">
                <c:v>140.78040000000001</c:v>
              </c:pt>
              <c:pt idx="3255">
                <c:v>140.81207000000001</c:v>
              </c:pt>
              <c:pt idx="3256">
                <c:v>140.78238000000002</c:v>
              </c:pt>
              <c:pt idx="3257">
                <c:v>140.85875000000004</c:v>
              </c:pt>
              <c:pt idx="3258">
                <c:v>140.76609999999999</c:v>
              </c:pt>
              <c:pt idx="3259">
                <c:v>140.81417999999999</c:v>
              </c:pt>
              <c:pt idx="3260">
                <c:v>140.80453</c:v>
              </c:pt>
              <c:pt idx="3261">
                <c:v>140.84842000000003</c:v>
              </c:pt>
              <c:pt idx="3262">
                <c:v>140.77133000000001</c:v>
              </c:pt>
              <c:pt idx="3263">
                <c:v>140.80417</c:v>
              </c:pt>
              <c:pt idx="3264">
                <c:v>140.86256</c:v>
              </c:pt>
              <c:pt idx="3265">
                <c:v>140.82062000000002</c:v>
              </c:pt>
              <c:pt idx="3266">
                <c:v>140.85808000000003</c:v>
              </c:pt>
              <c:pt idx="3267">
                <c:v>140.78502</c:v>
              </c:pt>
              <c:pt idx="3268">
                <c:v>140.87765999999999</c:v>
              </c:pt>
              <c:pt idx="3269">
                <c:v>140.79111</c:v>
              </c:pt>
              <c:pt idx="3270">
                <c:v>140.91254000000001</c:v>
              </c:pt>
              <c:pt idx="3271">
                <c:v>140.79456999999996</c:v>
              </c:pt>
              <c:pt idx="3272">
                <c:v>140.85832000000005</c:v>
              </c:pt>
              <c:pt idx="3273">
                <c:v>140.85591000000002</c:v>
              </c:pt>
              <c:pt idx="3274">
                <c:v>140.84795</c:v>
              </c:pt>
              <c:pt idx="3275">
                <c:v>140.87599</c:v>
              </c:pt>
              <c:pt idx="3276">
                <c:v>140.82130000000004</c:v>
              </c:pt>
              <c:pt idx="3277">
                <c:v>140.84357999999997</c:v>
              </c:pt>
              <c:pt idx="3278">
                <c:v>140.88702000000004</c:v>
              </c:pt>
              <c:pt idx="3279">
                <c:v>140.84977999999998</c:v>
              </c:pt>
              <c:pt idx="3280">
                <c:v>140.90957999999998</c:v>
              </c:pt>
              <c:pt idx="3281">
                <c:v>140.84254000000001</c:v>
              </c:pt>
              <c:pt idx="3282">
                <c:v>140.90096</c:v>
              </c:pt>
              <c:pt idx="3283">
                <c:v>140.85191000000003</c:v>
              </c:pt>
              <c:pt idx="3284">
                <c:v>140.88893000000004</c:v>
              </c:pt>
              <c:pt idx="3285">
                <c:v>140.87296000000001</c:v>
              </c:pt>
              <c:pt idx="3286">
                <c:v>140.88464000000002</c:v>
              </c:pt>
              <c:pt idx="3287">
                <c:v>140.91486999999998</c:v>
              </c:pt>
              <c:pt idx="3288">
                <c:v>140.88223000000005</c:v>
              </c:pt>
              <c:pt idx="3289">
                <c:v>140.93458999999999</c:v>
              </c:pt>
              <c:pt idx="3290">
                <c:v>140.86824000000004</c:v>
              </c:pt>
              <c:pt idx="3291">
                <c:v>140.90398999999999</c:v>
              </c:pt>
              <c:pt idx="3292">
                <c:v>140.87445</c:v>
              </c:pt>
              <c:pt idx="3293">
                <c:v>140.92712000000003</c:v>
              </c:pt>
              <c:pt idx="3294">
                <c:v>140.91482999999999</c:v>
              </c:pt>
              <c:pt idx="3295">
                <c:v>140.87239000000002</c:v>
              </c:pt>
              <c:pt idx="3296">
                <c:v>140.98546000000002</c:v>
              </c:pt>
              <c:pt idx="3297">
                <c:v>140.93377999999998</c:v>
              </c:pt>
              <c:pt idx="3298">
                <c:v>140.94074999999998</c:v>
              </c:pt>
              <c:pt idx="3299">
                <c:v>140.84763000000001</c:v>
              </c:pt>
              <c:pt idx="3300">
                <c:v>140.93368999999998</c:v>
              </c:pt>
              <c:pt idx="3301">
                <c:v>140.92133000000004</c:v>
              </c:pt>
              <c:pt idx="3302">
                <c:v>140.91896</c:v>
              </c:pt>
              <c:pt idx="3303">
                <c:v>140.96661</c:v>
              </c:pt>
              <c:pt idx="3304">
                <c:v>140.93237000000002</c:v>
              </c:pt>
              <c:pt idx="3305">
                <c:v>140.98724000000004</c:v>
              </c:pt>
              <c:pt idx="3306">
                <c:v>140.90454</c:v>
              </c:pt>
              <c:pt idx="3307">
                <c:v>140.95610000000002</c:v>
              </c:pt>
              <c:pt idx="3308">
                <c:v>140.91216</c:v>
              </c:pt>
              <c:pt idx="3309">
                <c:v>140.93474000000001</c:v>
              </c:pt>
              <c:pt idx="3310">
                <c:v>140.99265</c:v>
              </c:pt>
              <c:pt idx="3311">
                <c:v>140.95490000000001</c:v>
              </c:pt>
              <c:pt idx="3312">
                <c:v>140.98093000000003</c:v>
              </c:pt>
              <c:pt idx="3313">
                <c:v>140.92345</c:v>
              </c:pt>
              <c:pt idx="3314">
                <c:v>141.00833000000003</c:v>
              </c:pt>
              <c:pt idx="3315">
                <c:v>140.94507999999999</c:v>
              </c:pt>
              <c:pt idx="3316">
                <c:v>140.95428000000001</c:v>
              </c:pt>
              <c:pt idx="3317">
                <c:v>140.9751</c:v>
              </c:pt>
              <c:pt idx="3318">
                <c:v>140.95140000000004</c:v>
              </c:pt>
              <c:pt idx="3319">
                <c:v>141.04048</c:v>
              </c:pt>
              <c:pt idx="3320">
                <c:v>140.98981000000001</c:v>
              </c:pt>
              <c:pt idx="3321">
                <c:v>141.01070999999999</c:v>
              </c:pt>
              <c:pt idx="3322">
                <c:v>140.94983999999999</c:v>
              </c:pt>
              <c:pt idx="3323">
                <c:v>141.00833000000003</c:v>
              </c:pt>
              <c:pt idx="3324">
                <c:v>140.94145</c:v>
              </c:pt>
              <c:pt idx="3325">
                <c:v>140.98219000000003</c:v>
              </c:pt>
              <c:pt idx="3326">
                <c:v>141.06796</c:v>
              </c:pt>
              <c:pt idx="3327">
                <c:v>140.96663000000001</c:v>
              </c:pt>
              <c:pt idx="3328">
                <c:v>141.01552999999998</c:v>
              </c:pt>
              <c:pt idx="3329">
                <c:v>141.01371999999998</c:v>
              </c:pt>
              <c:pt idx="3330">
                <c:v>141.04363999999998</c:v>
              </c:pt>
              <c:pt idx="3331">
                <c:v>140.94897</c:v>
              </c:pt>
              <c:pt idx="3332">
                <c:v>141.00220000000002</c:v>
              </c:pt>
              <c:pt idx="3333">
                <c:v>141.09880000000001</c:v>
              </c:pt>
              <c:pt idx="3334">
                <c:v>140.97606999999999</c:v>
              </c:pt>
              <c:pt idx="3335">
                <c:v>141.06868</c:v>
              </c:pt>
              <c:pt idx="3336">
                <c:v>140.98279000000002</c:v>
              </c:pt>
              <c:pt idx="3337">
                <c:v>141.00785999999999</c:v>
              </c:pt>
              <c:pt idx="3338">
                <c:v>141.06952999999999</c:v>
              </c:pt>
              <c:pt idx="3339">
                <c:v>141.03018</c:v>
              </c:pt>
              <c:pt idx="3340">
                <c:v>141.00594000000001</c:v>
              </c:pt>
              <c:pt idx="3341">
                <c:v>141.04777999999999</c:v>
              </c:pt>
              <c:pt idx="3342">
                <c:v>141.09662</c:v>
              </c:pt>
              <c:pt idx="3343">
                <c:v>141.04712000000001</c:v>
              </c:pt>
              <c:pt idx="3344">
                <c:v>141.10425999999998</c:v>
              </c:pt>
              <c:pt idx="3345">
                <c:v>141.02982</c:v>
              </c:pt>
              <c:pt idx="3346">
                <c:v>141.01688999999999</c:v>
              </c:pt>
              <c:pt idx="3347">
                <c:v>141.08235000000005</c:v>
              </c:pt>
              <c:pt idx="3348">
                <c:v>141.05148000000003</c:v>
              </c:pt>
              <c:pt idx="3349">
                <c:v>141.06448</c:v>
              </c:pt>
              <c:pt idx="3350">
                <c:v>141.04784999999998</c:v>
              </c:pt>
              <c:pt idx="3351">
                <c:v>141.15120000000002</c:v>
              </c:pt>
              <c:pt idx="3352">
                <c:v>141.05913000000001</c:v>
              </c:pt>
              <c:pt idx="3353">
                <c:v>141.07802000000001</c:v>
              </c:pt>
              <c:pt idx="3354">
                <c:v>141.06323</c:v>
              </c:pt>
              <c:pt idx="3355">
                <c:v>141.06986999999998</c:v>
              </c:pt>
              <c:pt idx="3356">
                <c:v>141.09520000000001</c:v>
              </c:pt>
              <c:pt idx="3357">
                <c:v>141.07729</c:v>
              </c:pt>
              <c:pt idx="3358">
                <c:v>141.11882</c:v>
              </c:pt>
              <c:pt idx="3359">
                <c:v>141.06442000000001</c:v>
              </c:pt>
              <c:pt idx="3360">
                <c:v>141.14019999999999</c:v>
              </c:pt>
              <c:pt idx="3361">
                <c:v>141.09795</c:v>
              </c:pt>
              <c:pt idx="3362">
                <c:v>141.11387999999997</c:v>
              </c:pt>
              <c:pt idx="3363">
                <c:v>141.09134000000003</c:v>
              </c:pt>
              <c:pt idx="3364">
                <c:v>141.06201000000001</c:v>
              </c:pt>
              <c:pt idx="3365">
                <c:v>141.15192000000002</c:v>
              </c:pt>
              <c:pt idx="3366">
                <c:v>141.10793000000001</c:v>
              </c:pt>
              <c:pt idx="3367">
                <c:v>141.13387999999998</c:v>
              </c:pt>
              <c:pt idx="3368">
                <c:v>141.09958999999998</c:v>
              </c:pt>
              <c:pt idx="3369">
                <c:v>141.13553999999999</c:v>
              </c:pt>
              <c:pt idx="3370">
                <c:v>141.09154000000001</c:v>
              </c:pt>
              <c:pt idx="3371">
                <c:v>141.14672999999999</c:v>
              </c:pt>
              <c:pt idx="3372">
                <c:v>141.16363999999999</c:v>
              </c:pt>
              <c:pt idx="3373">
                <c:v>141.08138000000002</c:v>
              </c:pt>
              <c:pt idx="3374">
                <c:v>141.18860000000001</c:v>
              </c:pt>
              <c:pt idx="3375">
                <c:v>141.12245000000004</c:v>
              </c:pt>
              <c:pt idx="3376">
                <c:v>141.15377999999998</c:v>
              </c:pt>
              <c:pt idx="3377">
                <c:v>141.11428999999998</c:v>
              </c:pt>
              <c:pt idx="3378">
                <c:v>141.14904999999999</c:v>
              </c:pt>
              <c:pt idx="3379">
                <c:v>141.14301999999998</c:v>
              </c:pt>
              <c:pt idx="3380">
                <c:v>141.1601</c:v>
              </c:pt>
              <c:pt idx="3381">
                <c:v>141.18547000000001</c:v>
              </c:pt>
              <c:pt idx="3382">
                <c:v>141.11597999999998</c:v>
              </c:pt>
              <c:pt idx="3383">
                <c:v>141.19830000000002</c:v>
              </c:pt>
              <c:pt idx="3384">
                <c:v>141.14982999999998</c:v>
              </c:pt>
              <c:pt idx="3385">
                <c:v>141.17735000000002</c:v>
              </c:pt>
              <c:pt idx="3386">
                <c:v>141.14455999999996</c:v>
              </c:pt>
              <c:pt idx="3387">
                <c:v>141.17072999999999</c:v>
              </c:pt>
              <c:pt idx="3388">
                <c:v>141.18871000000001</c:v>
              </c:pt>
              <c:pt idx="3389">
                <c:v>141.16404999999997</c:v>
              </c:pt>
              <c:pt idx="3390">
                <c:v>141.21695999999997</c:v>
              </c:pt>
              <c:pt idx="3391">
                <c:v>141.15013000000002</c:v>
              </c:pt>
              <c:pt idx="3392">
                <c:v>141.19364999999999</c:v>
              </c:pt>
              <c:pt idx="3393">
                <c:v>141.17318999999998</c:v>
              </c:pt>
              <c:pt idx="3394">
                <c:v>141.19879</c:v>
              </c:pt>
              <c:pt idx="3395">
                <c:v>141.19899000000001</c:v>
              </c:pt>
              <c:pt idx="3396">
                <c:v>141.17753999999999</c:v>
              </c:pt>
              <c:pt idx="3397">
                <c:v>141.24300999999997</c:v>
              </c:pt>
              <c:pt idx="3398">
                <c:v>141.17676999999998</c:v>
              </c:pt>
              <c:pt idx="3399">
                <c:v>141.20853</c:v>
              </c:pt>
              <c:pt idx="3400">
                <c:v>141.14850999999999</c:v>
              </c:pt>
              <c:pt idx="3401">
                <c:v>141.24463999999998</c:v>
              </c:pt>
              <c:pt idx="3402">
                <c:v>141.19674999999998</c:v>
              </c:pt>
              <c:pt idx="3403">
                <c:v>141.22014000000001</c:v>
              </c:pt>
              <c:pt idx="3404">
                <c:v>141.24311999999998</c:v>
              </c:pt>
              <c:pt idx="3405">
                <c:v>141.19007999999999</c:v>
              </c:pt>
              <c:pt idx="3406">
                <c:v>141.25212000000002</c:v>
              </c:pt>
              <c:pt idx="3407">
                <c:v>141.20945999999998</c:v>
              </c:pt>
              <c:pt idx="3408">
                <c:v>141.22564999999997</c:v>
              </c:pt>
              <c:pt idx="3409">
                <c:v>141.18039000000002</c:v>
              </c:pt>
              <c:pt idx="3410">
                <c:v>141.21953999999997</c:v>
              </c:pt>
              <c:pt idx="3411">
                <c:v>141.25818000000001</c:v>
              </c:pt>
              <c:pt idx="3412">
                <c:v>141.23631</c:v>
              </c:pt>
              <c:pt idx="3413">
                <c:v>141.28515999999999</c:v>
              </c:pt>
              <c:pt idx="3414">
                <c:v>141.19684000000001</c:v>
              </c:pt>
              <c:pt idx="3415">
                <c:v>141.26274000000001</c:v>
              </c:pt>
              <c:pt idx="3416">
                <c:v>141.23636999999999</c:v>
              </c:pt>
              <c:pt idx="3417">
                <c:v>141.25214000000003</c:v>
              </c:pt>
              <c:pt idx="3418">
                <c:v>141.22037</c:v>
              </c:pt>
              <c:pt idx="3419">
                <c:v>141.22558999999998</c:v>
              </c:pt>
              <c:pt idx="3420">
                <c:v>141.30083000000002</c:v>
              </c:pt>
              <c:pt idx="3421">
                <c:v>141.23299</c:v>
              </c:pt>
              <c:pt idx="3422">
                <c:v>141.28046000000001</c:v>
              </c:pt>
              <c:pt idx="3423">
                <c:v>141.23656999999997</c:v>
              </c:pt>
              <c:pt idx="3424">
                <c:v>141.25417999999999</c:v>
              </c:pt>
              <c:pt idx="3425">
                <c:v>141.25702000000001</c:v>
              </c:pt>
              <c:pt idx="3426">
                <c:v>141.28003000000001</c:v>
              </c:pt>
              <c:pt idx="3427">
                <c:v>141.26344</c:v>
              </c:pt>
              <c:pt idx="3428">
                <c:v>141.23856999999998</c:v>
              </c:pt>
              <c:pt idx="3429">
                <c:v>141.29909999999998</c:v>
              </c:pt>
              <c:pt idx="3430">
                <c:v>141.27148</c:v>
              </c:pt>
              <c:pt idx="3431">
                <c:v>141.27744000000001</c:v>
              </c:pt>
              <c:pt idx="3432">
                <c:v>141.25182000000001</c:v>
              </c:pt>
              <c:pt idx="3433">
                <c:v>141.26856999999998</c:v>
              </c:pt>
              <c:pt idx="3434">
                <c:v>141.32111000000003</c:v>
              </c:pt>
              <c:pt idx="3435">
                <c:v>141.28185999999999</c:v>
              </c:pt>
              <c:pt idx="3436">
                <c:v>141.33603000000002</c:v>
              </c:pt>
              <c:pt idx="3437">
                <c:v>141.25273000000001</c:v>
              </c:pt>
              <c:pt idx="3438">
                <c:v>141.30292000000003</c:v>
              </c:pt>
              <c:pt idx="3439">
                <c:v>141.25761</c:v>
              </c:pt>
              <c:pt idx="3440">
                <c:v>141.31359999999998</c:v>
              </c:pt>
              <c:pt idx="3441">
                <c:v>141.25539000000001</c:v>
              </c:pt>
              <c:pt idx="3442">
                <c:v>141.27141</c:v>
              </c:pt>
              <c:pt idx="3443">
                <c:v>141.38062000000002</c:v>
              </c:pt>
              <c:pt idx="3444">
                <c:v>141.31874000000002</c:v>
              </c:pt>
              <c:pt idx="3445">
                <c:v>141.30832000000004</c:v>
              </c:pt>
              <c:pt idx="3446">
                <c:v>141.28495999999998</c:v>
              </c:pt>
              <c:pt idx="3447">
                <c:v>141.29989999999998</c:v>
              </c:pt>
              <c:pt idx="3448">
                <c:v>141.29843000000002</c:v>
              </c:pt>
              <c:pt idx="3449">
                <c:v>141.31384</c:v>
              </c:pt>
              <c:pt idx="3450">
                <c:v>141.33998</c:v>
              </c:pt>
              <c:pt idx="3451">
                <c:v>141.29596999999998</c:v>
              </c:pt>
              <c:pt idx="3452">
                <c:v>141.36736000000002</c:v>
              </c:pt>
              <c:pt idx="3453">
                <c:v>141.32541000000003</c:v>
              </c:pt>
              <c:pt idx="3454">
                <c:v>141.34329</c:v>
              </c:pt>
              <c:pt idx="3455">
                <c:v>141.30659</c:v>
              </c:pt>
              <c:pt idx="3456">
                <c:v>141.31848000000002</c:v>
              </c:pt>
              <c:pt idx="3457">
                <c:v>141.35640000000004</c:v>
              </c:pt>
              <c:pt idx="3458">
                <c:v>141.35342000000003</c:v>
              </c:pt>
              <c:pt idx="3459">
                <c:v>141.36876000000001</c:v>
              </c:pt>
              <c:pt idx="3460">
                <c:v>141.28405999999998</c:v>
              </c:pt>
              <c:pt idx="3461">
                <c:v>141.37837000000002</c:v>
              </c:pt>
              <c:pt idx="3462">
                <c:v>141.33298000000002</c:v>
              </c:pt>
              <c:pt idx="3463">
                <c:v>141.33964999999998</c:v>
              </c:pt>
              <c:pt idx="3464">
                <c:v>141.33022000000003</c:v>
              </c:pt>
              <c:pt idx="3465">
                <c:v>141.34353999999999</c:v>
              </c:pt>
              <c:pt idx="3466">
                <c:v>141.37663000000001</c:v>
              </c:pt>
              <c:pt idx="3467">
                <c:v>141.34577999999999</c:v>
              </c:pt>
              <c:pt idx="3468">
                <c:v>141.42790000000002</c:v>
              </c:pt>
              <c:pt idx="3469">
                <c:v>141.31879000000001</c:v>
              </c:pt>
              <c:pt idx="3470">
                <c:v>141.31464999999997</c:v>
              </c:pt>
              <c:pt idx="3471">
                <c:v>141.37345999999999</c:v>
              </c:pt>
              <c:pt idx="3472">
                <c:v>141.35204000000004</c:v>
              </c:pt>
              <c:pt idx="3473">
                <c:v>141.34863000000001</c:v>
              </c:pt>
              <c:pt idx="3474">
                <c:v>141.37843000000004</c:v>
              </c:pt>
              <c:pt idx="3475">
                <c:v>141.42699000000002</c:v>
              </c:pt>
              <c:pt idx="3476">
                <c:v>141.34977999999998</c:v>
              </c:pt>
              <c:pt idx="3477">
                <c:v>141.40121000000002</c:v>
              </c:pt>
              <c:pt idx="3478">
                <c:v>141.36630000000002</c:v>
              </c:pt>
              <c:pt idx="3479">
                <c:v>141.34637000000001</c:v>
              </c:pt>
              <c:pt idx="3480">
                <c:v>141.36697000000001</c:v>
              </c:pt>
              <c:pt idx="3481">
                <c:v>141.38457</c:v>
              </c:pt>
              <c:pt idx="3482">
                <c:v>141.40982</c:v>
              </c:pt>
              <c:pt idx="3483">
                <c:v>141.34618</c:v>
              </c:pt>
              <c:pt idx="3484">
                <c:v>141.44531000000001</c:v>
              </c:pt>
              <c:pt idx="3485">
                <c:v>141.37621000000001</c:v>
              </c:pt>
              <c:pt idx="3486">
                <c:v>141.40289000000001</c:v>
              </c:pt>
              <c:pt idx="3487">
                <c:v>141.39296000000002</c:v>
              </c:pt>
              <c:pt idx="3488">
                <c:v>141.39976999999999</c:v>
              </c:pt>
              <c:pt idx="3489">
                <c:v>141.41609</c:v>
              </c:pt>
              <c:pt idx="3490">
                <c:v>141.38992000000002</c:v>
              </c:pt>
              <c:pt idx="3491">
                <c:v>141.44054999999997</c:v>
              </c:pt>
              <c:pt idx="3492">
                <c:v>141.33967999999999</c:v>
              </c:pt>
              <c:pt idx="3493">
                <c:v>141.42985999999999</c:v>
              </c:pt>
              <c:pt idx="3494">
                <c:v>141.41812000000002</c:v>
              </c:pt>
              <c:pt idx="3495">
                <c:v>141.40932000000001</c:v>
              </c:pt>
              <c:pt idx="3496">
                <c:v>141.41504999999998</c:v>
              </c:pt>
              <c:pt idx="3497">
                <c:v>141.40714000000003</c:v>
              </c:pt>
              <c:pt idx="3498">
                <c:v>141.43159</c:v>
              </c:pt>
              <c:pt idx="3499">
                <c:v>141.39754000000002</c:v>
              </c:pt>
              <c:pt idx="3500">
                <c:v>141.46144000000004</c:v>
              </c:pt>
              <c:pt idx="3501">
                <c:v>141.38719000000003</c:v>
              </c:pt>
              <c:pt idx="3502">
                <c:v>141.41843000000003</c:v>
              </c:pt>
              <c:pt idx="3503">
                <c:v>141.46755999999999</c:v>
              </c:pt>
              <c:pt idx="3504">
                <c:v>141.45262000000002</c:v>
              </c:pt>
              <c:pt idx="3505">
                <c:v>141.42342000000002</c:v>
              </c:pt>
              <c:pt idx="3506">
                <c:v>141.41468999999998</c:v>
              </c:pt>
              <c:pt idx="3507">
                <c:v>141.51494</c:v>
              </c:pt>
              <c:pt idx="3508">
                <c:v>141.38292000000004</c:v>
              </c:pt>
              <c:pt idx="3509">
                <c:v>141.44150999999999</c:v>
              </c:pt>
              <c:pt idx="3510">
                <c:v>141.43932000000001</c:v>
              </c:pt>
              <c:pt idx="3511">
                <c:v>141.44156999999998</c:v>
              </c:pt>
              <c:pt idx="3512">
                <c:v>141.51275999999999</c:v>
              </c:pt>
              <c:pt idx="3513">
                <c:v>141.47188</c:v>
              </c:pt>
              <c:pt idx="3514">
                <c:v>141.47882000000001</c:v>
              </c:pt>
              <c:pt idx="3515">
                <c:v>141.42671000000001</c:v>
              </c:pt>
              <c:pt idx="3516">
                <c:v>141.48331000000002</c:v>
              </c:pt>
              <c:pt idx="3517">
                <c:v>141.43625</c:v>
              </c:pt>
              <c:pt idx="3518">
                <c:v>141.47635</c:v>
              </c:pt>
              <c:pt idx="3519">
                <c:v>141.46429000000001</c:v>
              </c:pt>
              <c:pt idx="3520">
                <c:v>141.45702000000003</c:v>
              </c:pt>
              <c:pt idx="3521">
                <c:v>141.53529</c:v>
              </c:pt>
              <c:pt idx="3522">
                <c:v>141.50111000000001</c:v>
              </c:pt>
              <c:pt idx="3523">
                <c:v>141.49045000000001</c:v>
              </c:pt>
              <c:pt idx="3524">
                <c:v>141.43674000000001</c:v>
              </c:pt>
              <c:pt idx="3525">
                <c:v>141.47717</c:v>
              </c:pt>
              <c:pt idx="3526">
                <c:v>141.50711000000001</c:v>
              </c:pt>
              <c:pt idx="3527">
                <c:v>141.4725</c:v>
              </c:pt>
              <c:pt idx="3528">
                <c:v>141.54611</c:v>
              </c:pt>
              <c:pt idx="3529">
                <c:v>141.51706999999999</c:v>
              </c:pt>
              <c:pt idx="3530">
                <c:v>141.53084000000001</c:v>
              </c:pt>
              <c:pt idx="3531">
                <c:v>141.41385999999997</c:v>
              </c:pt>
              <c:pt idx="3532">
                <c:v>141.43050000000002</c:v>
              </c:pt>
              <c:pt idx="3533">
                <c:v>141.45950000000002</c:v>
              </c:pt>
              <c:pt idx="3534">
                <c:v>141.49004000000002</c:v>
              </c:pt>
              <c:pt idx="3535">
                <c:v>141.53448</c:v>
              </c:pt>
              <c:pt idx="3536">
                <c:v>141.60355999999996</c:v>
              </c:pt>
              <c:pt idx="3537">
                <c:v>141.57831000000002</c:v>
              </c:pt>
              <c:pt idx="3538">
                <c:v>141.42690000000002</c:v>
              </c:pt>
              <c:pt idx="3539">
                <c:v>141.55358999999999</c:v>
              </c:pt>
              <c:pt idx="3540">
                <c:v>141.51304999999999</c:v>
              </c:pt>
              <c:pt idx="3541">
                <c:v>141.42680000000001</c:v>
              </c:pt>
              <c:pt idx="3542">
                <c:v>141.52956999999998</c:v>
              </c:pt>
              <c:pt idx="3543">
                <c:v>141.51490999999999</c:v>
              </c:pt>
              <c:pt idx="3544">
                <c:v>141.56693000000001</c:v>
              </c:pt>
              <c:pt idx="3545">
                <c:v>141.55435</c:v>
              </c:pt>
              <c:pt idx="3546">
                <c:v>141.60380999999998</c:v>
              </c:pt>
              <c:pt idx="3547">
                <c:v>141.48796000000002</c:v>
              </c:pt>
              <c:pt idx="3548">
                <c:v>141.50443000000001</c:v>
              </c:pt>
              <c:pt idx="3549">
                <c:v>141.57059999999998</c:v>
              </c:pt>
              <c:pt idx="3550">
                <c:v>141.50367999999997</c:v>
              </c:pt>
              <c:pt idx="3551">
                <c:v>141.54444999999998</c:v>
              </c:pt>
              <c:pt idx="3552">
                <c:v>141.52776</c:v>
              </c:pt>
              <c:pt idx="3553">
                <c:v>141.60965999999996</c:v>
              </c:pt>
              <c:pt idx="3554">
                <c:v>141.54881</c:v>
              </c:pt>
              <c:pt idx="3555">
                <c:v>141.60306999999997</c:v>
              </c:pt>
              <c:pt idx="3556">
                <c:v>141.54236</c:v>
              </c:pt>
              <c:pt idx="3557">
                <c:v>141.52948000000001</c:v>
              </c:pt>
              <c:pt idx="3558">
                <c:v>141.57747000000001</c:v>
              </c:pt>
              <c:pt idx="3559">
                <c:v>141.57289</c:v>
              </c:pt>
              <c:pt idx="3560">
                <c:v>141.59276</c:v>
              </c:pt>
              <c:pt idx="3561">
                <c:v>141.517</c:v>
              </c:pt>
              <c:pt idx="3562">
                <c:v>141.60135</c:v>
              </c:pt>
              <c:pt idx="3563">
                <c:v>141.56914999999998</c:v>
              </c:pt>
              <c:pt idx="3564">
                <c:v>141.59149000000002</c:v>
              </c:pt>
              <c:pt idx="3565">
                <c:v>141.59395999999998</c:v>
              </c:pt>
              <c:pt idx="3566">
                <c:v>141.5506</c:v>
              </c:pt>
              <c:pt idx="3567">
                <c:v>141.62019000000001</c:v>
              </c:pt>
              <c:pt idx="3568">
                <c:v>141.55592000000001</c:v>
              </c:pt>
              <c:pt idx="3569">
                <c:v>141.62914000000001</c:v>
              </c:pt>
              <c:pt idx="3570">
                <c:v>141.54595999999998</c:v>
              </c:pt>
              <c:pt idx="3571">
                <c:v>141.57465999999997</c:v>
              </c:pt>
              <c:pt idx="3572">
                <c:v>141.58542000000003</c:v>
              </c:pt>
              <c:pt idx="3573">
                <c:v>141.59206</c:v>
              </c:pt>
              <c:pt idx="3574">
                <c:v>141.59987999999998</c:v>
              </c:pt>
              <c:pt idx="3575">
                <c:v>141.60068999999999</c:v>
              </c:pt>
              <c:pt idx="3576">
                <c:v>141.66535999999999</c:v>
              </c:pt>
              <c:pt idx="3577">
                <c:v>141.57062999999999</c:v>
              </c:pt>
              <c:pt idx="3578">
                <c:v>141.62347</c:v>
              </c:pt>
              <c:pt idx="3579">
                <c:v>141.58985999999999</c:v>
              </c:pt>
              <c:pt idx="3580">
                <c:v>141.60193000000001</c:v>
              </c:pt>
              <c:pt idx="3581">
                <c:v>141.60787999999999</c:v>
              </c:pt>
              <c:pt idx="3582">
                <c:v>141.63445000000002</c:v>
              </c:pt>
              <c:pt idx="3583">
                <c:v>141.64164999999997</c:v>
              </c:pt>
              <c:pt idx="3584">
                <c:v>141.57348999999999</c:v>
              </c:pt>
              <c:pt idx="3585">
                <c:v>141.67773</c:v>
              </c:pt>
              <c:pt idx="3586">
                <c:v>141.60815000000002</c:v>
              </c:pt>
              <c:pt idx="3587">
                <c:v>141.63634000000002</c:v>
              </c:pt>
              <c:pt idx="3588">
                <c:v>141.62289000000001</c:v>
              </c:pt>
              <c:pt idx="3589">
                <c:v>141.61446999999998</c:v>
              </c:pt>
              <c:pt idx="3590">
                <c:v>141.65039000000002</c:v>
              </c:pt>
              <c:pt idx="3591">
                <c:v>141.63382999999999</c:v>
              </c:pt>
              <c:pt idx="3592">
                <c:v>141.66795000000002</c:v>
              </c:pt>
              <c:pt idx="3593">
                <c:v>141.57649000000001</c:v>
              </c:pt>
              <c:pt idx="3594">
                <c:v>141.68225000000001</c:v>
              </c:pt>
              <c:pt idx="3595">
                <c:v>141.63295000000002</c:v>
              </c:pt>
              <c:pt idx="3596">
                <c:v>141.64380999999997</c:v>
              </c:pt>
              <c:pt idx="3597">
                <c:v>141.66273000000001</c:v>
              </c:pt>
              <c:pt idx="3598">
                <c:v>141.65599</c:v>
              </c:pt>
              <c:pt idx="3599">
                <c:v>141.6951</c:v>
              </c:pt>
              <c:pt idx="3600">
                <c:v>141.64176999999998</c:v>
              </c:pt>
              <c:pt idx="3601">
                <c:v>141.67676999999998</c:v>
              </c:pt>
              <c:pt idx="3602">
                <c:v>141.59483</c:v>
              </c:pt>
              <c:pt idx="3603">
                <c:v>141.64950999999996</c:v>
              </c:pt>
              <c:pt idx="3604">
                <c:v>141.68005000000002</c:v>
              </c:pt>
              <c:pt idx="3605">
                <c:v>141.66387999999998</c:v>
              </c:pt>
              <c:pt idx="3606">
                <c:v>141.68234000000004</c:v>
              </c:pt>
              <c:pt idx="3607">
                <c:v>141.67331999999999</c:v>
              </c:pt>
              <c:pt idx="3608">
                <c:v>141.71322999999998</c:v>
              </c:pt>
              <c:pt idx="3609">
                <c:v>141.6541</c:v>
              </c:pt>
              <c:pt idx="3610">
                <c:v>141.70707999999999</c:v>
              </c:pt>
              <c:pt idx="3611">
                <c:v>141.64690999999999</c:v>
              </c:pt>
              <c:pt idx="3612">
                <c:v>141.65630000000002</c:v>
              </c:pt>
              <c:pt idx="3613">
                <c:v>141.71766999999997</c:v>
              </c:pt>
              <c:pt idx="3614">
                <c:v>141.65875</c:v>
              </c:pt>
              <c:pt idx="3615">
                <c:v>141.70929999999998</c:v>
              </c:pt>
              <c:pt idx="3616">
                <c:v>141.65554999999998</c:v>
              </c:pt>
              <c:pt idx="3617">
                <c:v>141.68354999999997</c:v>
              </c:pt>
              <c:pt idx="3618">
                <c:v>141.68729000000002</c:v>
              </c:pt>
              <c:pt idx="3619">
                <c:v>141.72074999999998</c:v>
              </c:pt>
              <c:pt idx="3620">
                <c:v>141.67830000000001</c:v>
              </c:pt>
              <c:pt idx="3621">
                <c:v>141.67505999999997</c:v>
              </c:pt>
              <c:pt idx="3622">
                <c:v>141.76813000000001</c:v>
              </c:pt>
              <c:pt idx="3623">
                <c:v>141.66561999999999</c:v>
              </c:pt>
              <c:pt idx="3624">
                <c:v>141.70653999999999</c:v>
              </c:pt>
              <c:pt idx="3625">
                <c:v>141.68454</c:v>
              </c:pt>
              <c:pt idx="3626">
                <c:v>141.68996999999999</c:v>
              </c:pt>
              <c:pt idx="3627">
                <c:v>141.72367999999997</c:v>
              </c:pt>
              <c:pt idx="3628">
                <c:v>141.73839000000001</c:v>
              </c:pt>
              <c:pt idx="3629">
                <c:v>141.74309999999997</c:v>
              </c:pt>
              <c:pt idx="3630">
                <c:v>141.66943000000001</c:v>
              </c:pt>
              <c:pt idx="3631">
                <c:v>141.77051999999998</c:v>
              </c:pt>
              <c:pt idx="3632">
                <c:v>141.7209</c:v>
              </c:pt>
              <c:pt idx="3633">
                <c:v>141.71076999999997</c:v>
              </c:pt>
              <c:pt idx="3634">
                <c:v>141.68817000000001</c:v>
              </c:pt>
              <c:pt idx="3635">
                <c:v>141.71421999999998</c:v>
              </c:pt>
              <c:pt idx="3636">
                <c:v>141.75122000000002</c:v>
              </c:pt>
              <c:pt idx="3637">
                <c:v>141.73799</c:v>
              </c:pt>
              <c:pt idx="3638">
                <c:v>141.76444999999998</c:v>
              </c:pt>
              <c:pt idx="3639">
                <c:v>141.68312</c:v>
              </c:pt>
              <c:pt idx="3640">
                <c:v>141.73359999999997</c:v>
              </c:pt>
              <c:pt idx="3641">
                <c:v>141.74866999999998</c:v>
              </c:pt>
              <c:pt idx="3642">
                <c:v>141.71893</c:v>
              </c:pt>
              <c:pt idx="3643">
                <c:v>141.70435999999998</c:v>
              </c:pt>
              <c:pt idx="3644">
                <c:v>141.72913</c:v>
              </c:pt>
              <c:pt idx="3645">
                <c:v>141.79477999999997</c:v>
              </c:pt>
              <c:pt idx="3646">
                <c:v>141.70925999999997</c:v>
              </c:pt>
              <c:pt idx="3647">
                <c:v>141.78960999999998</c:v>
              </c:pt>
              <c:pt idx="3648">
                <c:v>141.73972999999998</c:v>
              </c:pt>
              <c:pt idx="3649">
                <c:v>141.71024999999997</c:v>
              </c:pt>
              <c:pt idx="3650">
                <c:v>141.75111000000001</c:v>
              </c:pt>
              <c:pt idx="3651">
                <c:v>141.78662</c:v>
              </c:pt>
              <c:pt idx="3652">
                <c:v>141.75217000000001</c:v>
              </c:pt>
              <c:pt idx="3653">
                <c:v>141.69089</c:v>
              </c:pt>
              <c:pt idx="3654">
                <c:v>141.83110000000002</c:v>
              </c:pt>
              <c:pt idx="3655">
                <c:v>141.74994999999996</c:v>
              </c:pt>
              <c:pt idx="3656">
                <c:v>141.73784000000001</c:v>
              </c:pt>
              <c:pt idx="3657">
                <c:v>141.75435000000002</c:v>
              </c:pt>
              <c:pt idx="3658">
                <c:v>141.77628999999999</c:v>
              </c:pt>
              <c:pt idx="3659">
                <c:v>141.76174999999998</c:v>
              </c:pt>
              <c:pt idx="3660">
                <c:v>141.78567999999999</c:v>
              </c:pt>
              <c:pt idx="3661">
                <c:v>141.84393</c:v>
              </c:pt>
              <c:pt idx="3662">
                <c:v>141.71706999999998</c:v>
              </c:pt>
              <c:pt idx="3663">
                <c:v>141.78531000000001</c:v>
              </c:pt>
              <c:pt idx="3664">
                <c:v>141.78772000000001</c:v>
              </c:pt>
              <c:pt idx="3665">
                <c:v>141.78460999999999</c:v>
              </c:pt>
              <c:pt idx="3666">
                <c:v>141.75224000000003</c:v>
              </c:pt>
              <c:pt idx="3667">
                <c:v>141.7774</c:v>
              </c:pt>
              <c:pt idx="3668">
                <c:v>141.83073000000002</c:v>
              </c:pt>
              <c:pt idx="3669">
                <c:v>141.77967999999996</c:v>
              </c:pt>
              <c:pt idx="3670">
                <c:v>141.83896000000001</c:v>
              </c:pt>
              <c:pt idx="3671">
                <c:v>141.76670999999999</c:v>
              </c:pt>
              <c:pt idx="3672">
                <c:v>141.80212000000003</c:v>
              </c:pt>
              <c:pt idx="3673">
                <c:v>141.78873000000002</c:v>
              </c:pt>
              <c:pt idx="3674">
                <c:v>141.78801000000001</c:v>
              </c:pt>
              <c:pt idx="3675">
                <c:v>141.8175</c:v>
              </c:pt>
              <c:pt idx="3676">
                <c:v>141.77869999999999</c:v>
              </c:pt>
              <c:pt idx="3677">
                <c:v>141.8477</c:v>
              </c:pt>
              <c:pt idx="3678">
                <c:v>141.80023000000003</c:v>
              </c:pt>
              <c:pt idx="3679">
                <c:v>141.84980999999999</c:v>
              </c:pt>
              <c:pt idx="3680">
                <c:v>141.76883000000001</c:v>
              </c:pt>
              <c:pt idx="3681">
                <c:v>141.81489999999999</c:v>
              </c:pt>
              <c:pt idx="3682">
                <c:v>141.85132000000004</c:v>
              </c:pt>
              <c:pt idx="3683">
                <c:v>141.81029000000001</c:v>
              </c:pt>
              <c:pt idx="3684">
                <c:v>141.85382000000001</c:v>
              </c:pt>
              <c:pt idx="3685">
                <c:v>141.79525999999998</c:v>
              </c:pt>
              <c:pt idx="3686">
                <c:v>141.82289000000003</c:v>
              </c:pt>
              <c:pt idx="3687">
                <c:v>141.82231000000004</c:v>
              </c:pt>
              <c:pt idx="3688">
                <c:v>141.83044000000004</c:v>
              </c:pt>
              <c:pt idx="3689">
                <c:v>141.80672000000001</c:v>
              </c:pt>
              <c:pt idx="3690">
                <c:v>141.82076000000001</c:v>
              </c:pt>
              <c:pt idx="3691">
                <c:v>141.89053000000001</c:v>
              </c:pt>
              <c:pt idx="3692">
                <c:v>141.80641000000003</c:v>
              </c:pt>
              <c:pt idx="3693">
                <c:v>141.85524000000004</c:v>
              </c:pt>
              <c:pt idx="3694">
                <c:v>141.82298000000003</c:v>
              </c:pt>
              <c:pt idx="3695">
                <c:v>141.83315999999999</c:v>
              </c:pt>
              <c:pt idx="3696">
                <c:v>141.81316999999999</c:v>
              </c:pt>
              <c:pt idx="3697">
                <c:v>141.87238000000002</c:v>
              </c:pt>
              <c:pt idx="3698">
                <c:v>141.83434000000003</c:v>
              </c:pt>
              <c:pt idx="3699">
                <c:v>141.79578999999998</c:v>
              </c:pt>
              <c:pt idx="3700">
                <c:v>141.92734000000004</c:v>
              </c:pt>
              <c:pt idx="3701">
                <c:v>141.83384999999998</c:v>
              </c:pt>
              <c:pt idx="3702">
                <c:v>141.83121000000003</c:v>
              </c:pt>
              <c:pt idx="3703">
                <c:v>141.83965999999998</c:v>
              </c:pt>
              <c:pt idx="3704">
                <c:v>141.86985999999999</c:v>
              </c:pt>
              <c:pt idx="3705">
                <c:v>141.84406999999999</c:v>
              </c:pt>
              <c:pt idx="3706">
                <c:v>141.85492000000002</c:v>
              </c:pt>
              <c:pt idx="3707">
                <c:v>141.89185000000001</c:v>
              </c:pt>
              <c:pt idx="3708">
                <c:v>141.80412000000001</c:v>
              </c:pt>
              <c:pt idx="3709">
                <c:v>141.88060000000002</c:v>
              </c:pt>
              <c:pt idx="3710">
                <c:v>141.87804000000003</c:v>
              </c:pt>
              <c:pt idx="3711">
                <c:v>141.83818000000002</c:v>
              </c:pt>
              <c:pt idx="3712">
                <c:v>141.84140000000002</c:v>
              </c:pt>
              <c:pt idx="3713">
                <c:v>141.8725</c:v>
              </c:pt>
              <c:pt idx="3714">
                <c:v>141.89326</c:v>
              </c:pt>
              <c:pt idx="3715">
                <c:v>141.86905999999999</c:v>
              </c:pt>
              <c:pt idx="3716">
                <c:v>141.92461</c:v>
              </c:pt>
              <c:pt idx="3717">
                <c:v>141.81673000000001</c:v>
              </c:pt>
              <c:pt idx="3718">
                <c:v>141.86836000000002</c:v>
              </c:pt>
              <c:pt idx="3719">
                <c:v>141.87700000000001</c:v>
              </c:pt>
              <c:pt idx="3720">
                <c:v>141.86565000000002</c:v>
              </c:pt>
              <c:pt idx="3721">
                <c:v>141.87555999999998</c:v>
              </c:pt>
              <c:pt idx="3722">
                <c:v>141.87470999999999</c:v>
              </c:pt>
              <c:pt idx="3723">
                <c:v>141.90866</c:v>
              </c:pt>
              <c:pt idx="3724">
                <c:v>141.86684000000002</c:v>
              </c:pt>
              <c:pt idx="3725">
                <c:v>141.91976999999997</c:v>
              </c:pt>
              <c:pt idx="3726">
                <c:v>141.84669</c:v>
              </c:pt>
              <c:pt idx="3727">
                <c:v>141.8741</c:v>
              </c:pt>
              <c:pt idx="3728">
                <c:v>141.91472999999999</c:v>
              </c:pt>
              <c:pt idx="3729">
                <c:v>141.90108000000001</c:v>
              </c:pt>
              <c:pt idx="3730">
                <c:v>141.90231000000003</c:v>
              </c:pt>
              <c:pt idx="3731">
                <c:v>141.87569999999999</c:v>
              </c:pt>
              <c:pt idx="3732">
                <c:v>141.91379999999998</c:v>
              </c:pt>
              <c:pt idx="3733">
                <c:v>141.88498000000001</c:v>
              </c:pt>
              <c:pt idx="3734">
                <c:v>141.89297000000002</c:v>
              </c:pt>
              <c:pt idx="3735">
                <c:v>141.88734000000005</c:v>
              </c:pt>
              <c:pt idx="3736">
                <c:v>141.86365999999998</c:v>
              </c:pt>
              <c:pt idx="3737">
                <c:v>141.94641000000001</c:v>
              </c:pt>
              <c:pt idx="3738">
                <c:v>141.92928000000001</c:v>
              </c:pt>
              <c:pt idx="3739">
                <c:v>141.92764000000003</c:v>
              </c:pt>
              <c:pt idx="3740">
                <c:v>141.87991</c:v>
              </c:pt>
              <c:pt idx="3741">
                <c:v>141.91800000000001</c:v>
              </c:pt>
              <c:pt idx="3742">
                <c:v>141.88994000000002</c:v>
              </c:pt>
              <c:pt idx="3743">
                <c:v>141.90140000000002</c:v>
              </c:pt>
              <c:pt idx="3744">
                <c:v>141.90393</c:v>
              </c:pt>
              <c:pt idx="3745">
                <c:v>141.86671000000001</c:v>
              </c:pt>
              <c:pt idx="3746">
                <c:v>141.95810000000003</c:v>
              </c:pt>
              <c:pt idx="3747">
                <c:v>141.93117000000001</c:v>
              </c:pt>
              <c:pt idx="3748">
                <c:v>141.94789</c:v>
              </c:pt>
              <c:pt idx="3749">
                <c:v>141.87682000000001</c:v>
              </c:pt>
              <c:pt idx="3750">
                <c:v>141.93600000000001</c:v>
              </c:pt>
              <c:pt idx="3751">
                <c:v>141.92166</c:v>
              </c:pt>
              <c:pt idx="3752">
                <c:v>141.89769000000001</c:v>
              </c:pt>
              <c:pt idx="3753">
                <c:v>141.97533000000001</c:v>
              </c:pt>
              <c:pt idx="3754">
                <c:v>141.88759000000002</c:v>
              </c:pt>
              <c:pt idx="3755">
                <c:v>141.92928000000001</c:v>
              </c:pt>
              <c:pt idx="3756">
                <c:v>141.92548000000002</c:v>
              </c:pt>
              <c:pt idx="3757">
                <c:v>141.95576</c:v>
              </c:pt>
              <c:pt idx="3758">
                <c:v>141.90044000000003</c:v>
              </c:pt>
              <c:pt idx="3759">
                <c:v>141.92697000000001</c:v>
              </c:pt>
              <c:pt idx="3760">
                <c:v>141.99005</c:v>
              </c:pt>
              <c:pt idx="3761">
                <c:v>141.88937000000001</c:v>
              </c:pt>
              <c:pt idx="3762">
                <c:v>141.97403</c:v>
              </c:pt>
              <c:pt idx="3763">
                <c:v>141.92740000000003</c:v>
              </c:pt>
              <c:pt idx="3764">
                <c:v>141.92616000000001</c:v>
              </c:pt>
              <c:pt idx="3765">
                <c:v>141.91647</c:v>
              </c:pt>
              <c:pt idx="3766">
                <c:v>141.96941000000001</c:v>
              </c:pt>
              <c:pt idx="3767">
                <c:v>141.93747000000002</c:v>
              </c:pt>
              <c:pt idx="3768">
                <c:v>141.92894000000004</c:v>
              </c:pt>
              <c:pt idx="3769">
                <c:v>142.00839000000002</c:v>
              </c:pt>
              <c:pt idx="3770">
                <c:v>141.93700000000001</c:v>
              </c:pt>
              <c:pt idx="3771">
                <c:v>141.96005</c:v>
              </c:pt>
              <c:pt idx="3772">
                <c:v>141.92923000000002</c:v>
              </c:pt>
              <c:pt idx="3773">
                <c:v>141.96138000000002</c:v>
              </c:pt>
              <c:pt idx="3774">
                <c:v>141.92570000000001</c:v>
              </c:pt>
              <c:pt idx="3775">
                <c:v>141.98087000000001</c:v>
              </c:pt>
              <c:pt idx="3776">
                <c:v>141.99136000000001</c:v>
              </c:pt>
              <c:pt idx="3777">
                <c:v>141.91979999999998</c:v>
              </c:pt>
              <c:pt idx="3778">
                <c:v>142.02676</c:v>
              </c:pt>
              <c:pt idx="3779">
                <c:v>141.95404000000002</c:v>
              </c:pt>
              <c:pt idx="3780">
                <c:v>141.97376999999997</c:v>
              </c:pt>
              <c:pt idx="3781">
                <c:v>141.92239000000004</c:v>
              </c:pt>
              <c:pt idx="3782">
                <c:v>141.97754999999998</c:v>
              </c:pt>
              <c:pt idx="3783">
                <c:v>141.99442000000002</c:v>
              </c:pt>
              <c:pt idx="3784">
                <c:v>141.94561999999999</c:v>
              </c:pt>
              <c:pt idx="3785">
                <c:v>142.02495000000002</c:v>
              </c:pt>
              <c:pt idx="3786">
                <c:v>141.96332000000001</c:v>
              </c:pt>
              <c:pt idx="3787">
                <c:v>141.99571</c:v>
              </c:pt>
              <c:pt idx="3788">
                <c:v>141.96533000000002</c:v>
              </c:pt>
              <c:pt idx="3789">
                <c:v>141.99774000000002</c:v>
              </c:pt>
              <c:pt idx="3790">
                <c:v>141.96678</c:v>
              </c:pt>
              <c:pt idx="3791">
                <c:v>141.96314999999998</c:v>
              </c:pt>
              <c:pt idx="3792">
                <c:v>142.04925999999998</c:v>
              </c:pt>
              <c:pt idx="3793">
                <c:v>141.98267000000001</c:v>
              </c:pt>
              <c:pt idx="3794">
                <c:v>141.99324000000001</c:v>
              </c:pt>
              <c:pt idx="3795">
                <c:v>141.95767000000001</c:v>
              </c:pt>
              <c:pt idx="3796">
                <c:v>142.02994000000001</c:v>
              </c:pt>
              <c:pt idx="3797">
                <c:v>141.97609</c:v>
              </c:pt>
              <c:pt idx="3798">
                <c:v>141.994</c:v>
              </c:pt>
              <c:pt idx="3799">
                <c:v>142.03318999999999</c:v>
              </c:pt>
              <c:pt idx="3800">
                <c:v>141.97304999999997</c:v>
              </c:pt>
              <c:pt idx="3801">
                <c:v>142.04596999999998</c:v>
              </c:pt>
              <c:pt idx="3802">
                <c:v>142.01259999999999</c:v>
              </c:pt>
              <c:pt idx="3803">
                <c:v>142.03304</c:v>
              </c:pt>
              <c:pt idx="3804">
                <c:v>141.95161000000002</c:v>
              </c:pt>
              <c:pt idx="3805">
                <c:v>142.02213000000003</c:v>
              </c:pt>
              <c:pt idx="3806">
                <c:v>142.03323</c:v>
              </c:pt>
              <c:pt idx="3807">
                <c:v>141.98032000000003</c:v>
              </c:pt>
              <c:pt idx="3808">
                <c:v>142.07438999999999</c:v>
              </c:pt>
              <c:pt idx="3809">
                <c:v>141.98688000000001</c:v>
              </c:pt>
              <c:pt idx="3810">
                <c:v>142.02452</c:v>
              </c:pt>
              <c:pt idx="3811">
                <c:v>142.03790000000001</c:v>
              </c:pt>
              <c:pt idx="3812">
                <c:v>142.02360999999999</c:v>
              </c:pt>
              <c:pt idx="3813">
                <c:v>141.99870000000001</c:v>
              </c:pt>
              <c:pt idx="3814">
                <c:v>141.99692000000002</c:v>
              </c:pt>
              <c:pt idx="3815">
                <c:v>142.06602000000001</c:v>
              </c:pt>
              <c:pt idx="3816">
                <c:v>142.02766</c:v>
              </c:pt>
              <c:pt idx="3817">
                <c:v>142.03798</c:v>
              </c:pt>
              <c:pt idx="3818">
                <c:v>142.01118</c:v>
              </c:pt>
              <c:pt idx="3819">
                <c:v>142.03671</c:v>
              </c:pt>
              <c:pt idx="3820">
                <c:v>142.04028</c:v>
              </c:pt>
              <c:pt idx="3821">
                <c:v>142.03764000000001</c:v>
              </c:pt>
              <c:pt idx="3822">
                <c:v>142.05418</c:v>
              </c:pt>
              <c:pt idx="3823">
                <c:v>142.01653999999999</c:v>
              </c:pt>
              <c:pt idx="3824">
                <c:v>142.07276999999999</c:v>
              </c:pt>
              <c:pt idx="3825">
                <c:v>142.03425999999999</c:v>
              </c:pt>
              <c:pt idx="3826">
                <c:v>142.07650999999998</c:v>
              </c:pt>
              <c:pt idx="3827">
                <c:v>141.98537000000002</c:v>
              </c:pt>
              <c:pt idx="3828">
                <c:v>142.02121000000002</c:v>
              </c:pt>
              <c:pt idx="3829">
                <c:v>142.10393999999999</c:v>
              </c:pt>
              <c:pt idx="3830">
                <c:v>142.01732000000001</c:v>
              </c:pt>
              <c:pt idx="3831">
                <c:v>142.06094000000002</c:v>
              </c:pt>
              <c:pt idx="3832">
                <c:v>142.05707000000001</c:v>
              </c:pt>
              <c:pt idx="3833">
                <c:v>142.06847000000002</c:v>
              </c:pt>
              <c:pt idx="3834">
                <c:v>142.02136000000002</c:v>
              </c:pt>
              <c:pt idx="3835">
                <c:v>142.09360999999998</c:v>
              </c:pt>
              <c:pt idx="3836">
                <c:v>142.02281000000002</c:v>
              </c:pt>
              <c:pt idx="3837">
                <c:v>142.00841000000003</c:v>
              </c:pt>
              <c:pt idx="3838">
                <c:v>142.13462999999999</c:v>
              </c:pt>
              <c:pt idx="3839">
                <c:v>142.05371</c:v>
              </c:pt>
              <c:pt idx="3840">
                <c:v>142.06412</c:v>
              </c:pt>
              <c:pt idx="3841">
                <c:v>142.05174000000002</c:v>
              </c:pt>
              <c:pt idx="3842">
                <c:v>142.07886999999999</c:v>
              </c:pt>
              <c:pt idx="3843">
                <c:v>142.03253000000001</c:v>
              </c:pt>
              <c:pt idx="3844">
                <c:v>142.07001</c:v>
              </c:pt>
              <c:pt idx="3845">
                <c:v>142.10370999999998</c:v>
              </c:pt>
              <c:pt idx="3846">
                <c:v>142.00639000000001</c:v>
              </c:pt>
              <c:pt idx="3847">
                <c:v>142.09688</c:v>
              </c:pt>
              <c:pt idx="3848">
                <c:v>142.11457999999996</c:v>
              </c:pt>
              <c:pt idx="3849">
                <c:v>142.07444999999998</c:v>
              </c:pt>
              <c:pt idx="3850">
                <c:v>141.98940000000002</c:v>
              </c:pt>
              <c:pt idx="3851">
                <c:v>142.10508999999999</c:v>
              </c:pt>
              <c:pt idx="3852">
                <c:v>142.06728000000001</c:v>
              </c:pt>
              <c:pt idx="3853">
                <c:v>142.03423000000001</c:v>
              </c:pt>
              <c:pt idx="3854">
                <c:v>142.1609</c:v>
              </c:pt>
              <c:pt idx="3855">
                <c:v>142.04906999999997</c:v>
              </c:pt>
              <c:pt idx="3856">
                <c:v>142.08234000000004</c:v>
              </c:pt>
              <c:pt idx="3857">
                <c:v>142.09137000000001</c:v>
              </c:pt>
              <c:pt idx="3858">
                <c:v>142.10272000000001</c:v>
              </c:pt>
              <c:pt idx="3859">
                <c:v>142.03294000000002</c:v>
              </c:pt>
              <c:pt idx="3860">
                <c:v>142.05739000000003</c:v>
              </c:pt>
              <c:pt idx="3861">
                <c:v>142.12939</c:v>
              </c:pt>
              <c:pt idx="3862">
                <c:v>142.06399999999999</c:v>
              </c:pt>
              <c:pt idx="3863">
                <c:v>142.11612</c:v>
              </c:pt>
              <c:pt idx="3864">
                <c:v>142.09004000000002</c:v>
              </c:pt>
              <c:pt idx="3865">
                <c:v>142.12721000000002</c:v>
              </c:pt>
              <c:pt idx="3866">
                <c:v>142.05846000000003</c:v>
              </c:pt>
              <c:pt idx="3867">
                <c:v>142.11054999999999</c:v>
              </c:pt>
              <c:pt idx="3868">
                <c:v>142.10287</c:v>
              </c:pt>
              <c:pt idx="3869">
                <c:v>142.06548000000001</c:v>
              </c:pt>
              <c:pt idx="3870">
                <c:v>142.12995999999998</c:v>
              </c:pt>
              <c:pt idx="3871">
                <c:v>142.09726000000001</c:v>
              </c:pt>
              <c:pt idx="3872">
                <c:v>142.11818</c:v>
              </c:pt>
              <c:pt idx="3873">
                <c:v>142.06877</c:v>
              </c:pt>
              <c:pt idx="3874">
                <c:v>142.11388999999997</c:v>
              </c:pt>
              <c:pt idx="3875">
                <c:v>142.11644000000001</c:v>
              </c:pt>
              <c:pt idx="3876">
                <c:v>142.12665999999999</c:v>
              </c:pt>
              <c:pt idx="3877">
                <c:v>142.12085999999999</c:v>
              </c:pt>
              <c:pt idx="3878">
                <c:v>142.05598000000001</c:v>
              </c:pt>
              <c:pt idx="3879">
                <c:v>142.15664999999998</c:v>
              </c:pt>
              <c:pt idx="3880">
                <c:v>142.08218000000002</c:v>
              </c:pt>
              <c:pt idx="3881">
                <c:v>142.11266999999998</c:v>
              </c:pt>
              <c:pt idx="3882">
                <c:v>142.07053999999999</c:v>
              </c:pt>
              <c:pt idx="3883">
                <c:v>142.12001000000001</c:v>
              </c:pt>
              <c:pt idx="3884">
                <c:v>142.15129000000002</c:v>
              </c:pt>
              <c:pt idx="3885">
                <c:v>142.10298</c:v>
              </c:pt>
              <c:pt idx="3886">
                <c:v>142.16895</c:v>
              </c:pt>
              <c:pt idx="3887">
                <c:v>142.09026</c:v>
              </c:pt>
              <c:pt idx="3888">
                <c:v>142.10722000000001</c:v>
              </c:pt>
              <c:pt idx="3889">
                <c:v>142.13127</c:v>
              </c:pt>
              <c:pt idx="3890">
                <c:v>142.13550999999998</c:v>
              </c:pt>
              <c:pt idx="3891">
                <c:v>142.06227000000001</c:v>
              </c:pt>
              <c:pt idx="3892">
                <c:v>142.12518</c:v>
              </c:pt>
              <c:pt idx="3893">
                <c:v>142.19654999999997</c:v>
              </c:pt>
              <c:pt idx="3894">
                <c:v>142.10061999999999</c:v>
              </c:pt>
              <c:pt idx="3895">
                <c:v>142.14275999999998</c:v>
              </c:pt>
              <c:pt idx="3896">
                <c:v>142.11553999999998</c:v>
              </c:pt>
              <c:pt idx="3897">
                <c:v>142.13715000000002</c:v>
              </c:pt>
              <c:pt idx="3898">
                <c:v>142.11642000000001</c:v>
              </c:pt>
              <c:pt idx="3899">
                <c:v>142.14528999999999</c:v>
              </c:pt>
              <c:pt idx="3900">
                <c:v>142.14185999999998</c:v>
              </c:pt>
              <c:pt idx="3901">
                <c:v>142.08640000000003</c:v>
              </c:pt>
              <c:pt idx="3902">
                <c:v>142.18483000000001</c:v>
              </c:pt>
              <c:pt idx="3903">
                <c:v>142.13145</c:v>
              </c:pt>
              <c:pt idx="3904">
                <c:v>142.12880000000001</c:v>
              </c:pt>
              <c:pt idx="3905">
                <c:v>142.10982999999999</c:v>
              </c:pt>
              <c:pt idx="3906">
                <c:v>142.14827</c:v>
              </c:pt>
              <c:pt idx="3907">
                <c:v>142.16342</c:v>
              </c:pt>
              <c:pt idx="3908">
                <c:v>142.16385999999997</c:v>
              </c:pt>
              <c:pt idx="3909">
                <c:v>142.20015999999998</c:v>
              </c:pt>
              <c:pt idx="3910">
                <c:v>142.10015999999999</c:v>
              </c:pt>
              <c:pt idx="3911">
                <c:v>142.16959999999997</c:v>
              </c:pt>
              <c:pt idx="3912">
                <c:v>142.13566999999998</c:v>
              </c:pt>
              <c:pt idx="3913">
                <c:v>142.15292000000002</c:v>
              </c:pt>
              <c:pt idx="3914">
                <c:v>142.13276999999999</c:v>
              </c:pt>
              <c:pt idx="3915">
                <c:v>142.13315999999998</c:v>
              </c:pt>
              <c:pt idx="3916">
                <c:v>142.22136</c:v>
              </c:pt>
              <c:pt idx="3917">
                <c:v>142.14005999999998</c:v>
              </c:pt>
              <c:pt idx="3918">
                <c:v>142.18761000000001</c:v>
              </c:pt>
              <c:pt idx="3919">
                <c:v>142.17257999999998</c:v>
              </c:pt>
              <c:pt idx="3920">
                <c:v>142.15092000000001</c:v>
              </c:pt>
              <c:pt idx="3921">
                <c:v>142.13673</c:v>
              </c:pt>
              <c:pt idx="3922">
                <c:v>142.21110999999999</c:v>
              </c:pt>
              <c:pt idx="3923">
                <c:v>142.15041000000002</c:v>
              </c:pt>
              <c:pt idx="3924">
                <c:v>142.10890000000001</c:v>
              </c:pt>
              <c:pt idx="3925">
                <c:v>142.23914999999997</c:v>
              </c:pt>
              <c:pt idx="3926">
                <c:v>142.18463</c:v>
              </c:pt>
              <c:pt idx="3927">
                <c:v>142.15683000000001</c:v>
              </c:pt>
              <c:pt idx="3928">
                <c:v>142.14803000000001</c:v>
              </c:pt>
              <c:pt idx="3929">
                <c:v>142.18056999999999</c:v>
              </c:pt>
              <c:pt idx="3930">
                <c:v>142.16285999999999</c:v>
              </c:pt>
              <c:pt idx="3931">
                <c:v>142.18430000000001</c:v>
              </c:pt>
              <c:pt idx="3932">
                <c:v>142.23951999999997</c:v>
              </c:pt>
              <c:pt idx="3933">
                <c:v>142.11762999999999</c:v>
              </c:pt>
              <c:pt idx="3934">
                <c:v>142.18324000000001</c:v>
              </c:pt>
              <c:pt idx="3935">
                <c:v>142.2081</c:v>
              </c:pt>
              <c:pt idx="3936">
                <c:v>142.19731000000002</c:v>
              </c:pt>
              <c:pt idx="3937">
                <c:v>142.15321</c:v>
              </c:pt>
              <c:pt idx="3938">
                <c:v>142.18329</c:v>
              </c:pt>
              <c:pt idx="3939">
                <c:v>142.24802</c:v>
              </c:pt>
              <c:pt idx="3940">
                <c:v>142.16240000000002</c:v>
              </c:pt>
              <c:pt idx="3941">
                <c:v>142.22588999999999</c:v>
              </c:pt>
              <c:pt idx="3942">
                <c:v>142.17945999999998</c:v>
              </c:pt>
              <c:pt idx="3943">
                <c:v>142.18292000000002</c:v>
              </c:pt>
              <c:pt idx="3944">
                <c:v>142.19466999999997</c:v>
              </c:pt>
              <c:pt idx="3945">
                <c:v>142.21190999999999</c:v>
              </c:pt>
              <c:pt idx="3946">
                <c:v>142.19650000000001</c:v>
              </c:pt>
              <c:pt idx="3947">
                <c:v>142.20218</c:v>
              </c:pt>
              <c:pt idx="3948">
                <c:v>142.24126999999999</c:v>
              </c:pt>
              <c:pt idx="3949">
                <c:v>142.19733000000002</c:v>
              </c:pt>
              <c:pt idx="3950">
                <c:v>142.24125999999998</c:v>
              </c:pt>
              <c:pt idx="3951">
                <c:v>142.15810000000002</c:v>
              </c:pt>
              <c:pt idx="3952">
                <c:v>142.17777999999998</c:v>
              </c:pt>
              <c:pt idx="3953">
                <c:v>142.25474999999997</c:v>
              </c:pt>
              <c:pt idx="3954">
                <c:v>142.20305999999997</c:v>
              </c:pt>
              <c:pt idx="3955">
                <c:v>142.23825000000002</c:v>
              </c:pt>
              <c:pt idx="3956">
                <c:v>142.19646</c:v>
              </c:pt>
              <c:pt idx="3957">
                <c:v>142.21874999999997</c:v>
              </c:pt>
              <c:pt idx="3958">
                <c:v>142.18341000000001</c:v>
              </c:pt>
              <c:pt idx="3959">
                <c:v>142.24274999999997</c:v>
              </c:pt>
              <c:pt idx="3960">
                <c:v>142.19249000000002</c:v>
              </c:pt>
              <c:pt idx="3961">
                <c:v>142.20437999999999</c:v>
              </c:pt>
              <c:pt idx="3962">
                <c:v>142.26022</c:v>
              </c:pt>
              <c:pt idx="3963">
                <c:v>142.23076999999998</c:v>
              </c:pt>
              <c:pt idx="3964">
                <c:v>142.26095999999998</c:v>
              </c:pt>
              <c:pt idx="3965">
                <c:v>142.20960999999997</c:v>
              </c:pt>
              <c:pt idx="3966">
                <c:v>142.23392999999999</c:v>
              </c:pt>
              <c:pt idx="3967">
                <c:v>142.17626999999999</c:v>
              </c:pt>
              <c:pt idx="3968">
                <c:v>142.22646</c:v>
              </c:pt>
              <c:pt idx="3969">
                <c:v>142.23464999999999</c:v>
              </c:pt>
              <c:pt idx="3970">
                <c:v>142.19891000000001</c:v>
              </c:pt>
              <c:pt idx="3971">
                <c:v>142.29925999999998</c:v>
              </c:pt>
              <c:pt idx="3972">
                <c:v>142.24724000000001</c:v>
              </c:pt>
              <c:pt idx="3973">
                <c:v>142.25426999999999</c:v>
              </c:pt>
              <c:pt idx="3974">
                <c:v>142.18735000000001</c:v>
              </c:pt>
              <c:pt idx="3975">
                <c:v>142.24466999999996</c:v>
              </c:pt>
              <c:pt idx="3976">
                <c:v>142.23842000000002</c:v>
              </c:pt>
              <c:pt idx="3977">
                <c:v>142.22997999999998</c:v>
              </c:pt>
              <c:pt idx="3978">
                <c:v>142.25294000000002</c:v>
              </c:pt>
              <c:pt idx="3979">
                <c:v>142.22515999999999</c:v>
              </c:pt>
              <c:pt idx="3980">
                <c:v>142.29416999999998</c:v>
              </c:pt>
              <c:pt idx="3981">
                <c:v>142.20969999999997</c:v>
              </c:pt>
              <c:pt idx="3982">
                <c:v>142.27941999999999</c:v>
              </c:pt>
              <c:pt idx="3983">
                <c:v>142.2216</c:v>
              </c:pt>
              <c:pt idx="3984">
                <c:v>142.22641000000002</c:v>
              </c:pt>
              <c:pt idx="3985">
                <c:v>142.26733000000002</c:v>
              </c:pt>
              <c:pt idx="3986">
                <c:v>142.25815</c:v>
              </c:pt>
              <c:pt idx="3987">
                <c:v>142.27071999999998</c:v>
              </c:pt>
              <c:pt idx="3988">
                <c:v>142.19596999999999</c:v>
              </c:pt>
              <c:pt idx="3989">
                <c:v>142.29674</c:v>
              </c:pt>
              <c:pt idx="3990">
                <c:v>142.23661999999999</c:v>
              </c:pt>
              <c:pt idx="3991">
                <c:v>142.23264999999998</c:v>
              </c:pt>
              <c:pt idx="3992">
                <c:v>142.24724000000001</c:v>
              </c:pt>
              <c:pt idx="3993">
                <c:v>142.26593</c:v>
              </c:pt>
              <c:pt idx="3994">
                <c:v>142.27752999999998</c:v>
              </c:pt>
              <c:pt idx="3995">
                <c:v>142.25162</c:v>
              </c:pt>
              <c:pt idx="3996">
                <c:v>142.29348999999999</c:v>
              </c:pt>
              <c:pt idx="3997">
                <c:v>142.21401999999998</c:v>
              </c:pt>
              <c:pt idx="3998">
                <c:v>142.23415999999997</c:v>
              </c:pt>
              <c:pt idx="3999">
                <c:v>142.28091000000001</c:v>
              </c:pt>
              <c:pt idx="4000">
                <c:v>142.24442999999999</c:v>
              </c:pt>
              <c:pt idx="4001">
                <c:v>142.26730000000001</c:v>
              </c:pt>
              <c:pt idx="4002">
                <c:v>142.24587999999997</c:v>
              </c:pt>
              <c:pt idx="4003">
                <c:v>142.29519999999999</c:v>
              </c:pt>
              <c:pt idx="4004">
                <c:v>142.26012</c:v>
              </c:pt>
              <c:pt idx="4005">
                <c:v>142.29314999999997</c:v>
              </c:pt>
              <c:pt idx="4006">
                <c:v>142.22279</c:v>
              </c:pt>
              <c:pt idx="4007">
                <c:v>142.24832000000001</c:v>
              </c:pt>
              <c:pt idx="4008">
                <c:v>142.28957999999997</c:v>
              </c:pt>
              <c:pt idx="4009">
                <c:v>142.25728000000001</c:v>
              </c:pt>
              <c:pt idx="4010">
                <c:v>142.29021</c:v>
              </c:pt>
              <c:pt idx="4011">
                <c:v>142.25714000000002</c:v>
              </c:pt>
              <c:pt idx="4012">
                <c:v>142.28848000000002</c:v>
              </c:pt>
              <c:pt idx="4013">
                <c:v>142.27352999999997</c:v>
              </c:pt>
              <c:pt idx="4014">
                <c:v>142.29222000000001</c:v>
              </c:pt>
              <c:pt idx="4015">
                <c:v>142.27562999999998</c:v>
              </c:pt>
              <c:pt idx="4016">
                <c:v>142.23874999999998</c:v>
              </c:pt>
              <c:pt idx="4017">
                <c:v>142.31189000000001</c:v>
              </c:pt>
              <c:pt idx="4018">
                <c:v>142.28334000000001</c:v>
              </c:pt>
              <c:pt idx="4019">
                <c:v>142.3065</c:v>
              </c:pt>
              <c:pt idx="4020">
                <c:v>142.23131000000001</c:v>
              </c:pt>
              <c:pt idx="4021">
                <c:v>142.27865999999997</c:v>
              </c:pt>
              <c:pt idx="4022">
                <c:v>142.34097</c:v>
              </c:pt>
              <c:pt idx="4023">
                <c:v>142.25577999999999</c:v>
              </c:pt>
              <c:pt idx="4024">
                <c:v>142.32680000000002</c:v>
              </c:pt>
              <c:pt idx="4025">
                <c:v>142.26691</c:v>
              </c:pt>
              <c:pt idx="4026">
                <c:v>142.30833000000004</c:v>
              </c:pt>
              <c:pt idx="4027">
                <c:v>142.28203000000002</c:v>
              </c:pt>
              <c:pt idx="4028">
                <c:v>142.31148000000002</c:v>
              </c:pt>
              <c:pt idx="4029">
                <c:v>142.24034</c:v>
              </c:pt>
              <c:pt idx="4030">
                <c:v>142.27016999999998</c:v>
              </c:pt>
              <c:pt idx="4031">
                <c:v>142.33159000000001</c:v>
              </c:pt>
              <c:pt idx="4032">
                <c:v>142.29683</c:v>
              </c:pt>
              <c:pt idx="4033">
                <c:v>142.34455999999997</c:v>
              </c:pt>
              <c:pt idx="4034">
                <c:v>142.27161999999998</c:v>
              </c:pt>
              <c:pt idx="4035">
                <c:v>142.32590000000002</c:v>
              </c:pt>
              <c:pt idx="4036">
                <c:v>142.30925000000002</c:v>
              </c:pt>
              <c:pt idx="4037">
                <c:v>142.31210000000002</c:v>
              </c:pt>
              <c:pt idx="4038">
                <c:v>142.28301999999999</c:v>
              </c:pt>
              <c:pt idx="4039">
                <c:v>142.27284</c:v>
              </c:pt>
              <c:pt idx="4040">
                <c:v>142.35437000000002</c:v>
              </c:pt>
              <c:pt idx="4041">
                <c:v>142.29015999999999</c:v>
              </c:pt>
              <c:pt idx="4042">
                <c:v>142.35600000000002</c:v>
              </c:pt>
              <c:pt idx="4043">
                <c:v>142.27761999999998</c:v>
              </c:pt>
              <c:pt idx="4044">
                <c:v>142.30155999999999</c:v>
              </c:pt>
              <c:pt idx="4045">
                <c:v>142.31126</c:v>
              </c:pt>
              <c:pt idx="4046">
                <c:v>142.31184000000002</c:v>
              </c:pt>
              <c:pt idx="4047">
                <c:v>142.33134000000004</c:v>
              </c:pt>
              <c:pt idx="4048">
                <c:v>142.27552999999997</c:v>
              </c:pt>
              <c:pt idx="4049">
                <c:v>142.35527000000002</c:v>
              </c:pt>
              <c:pt idx="4050">
                <c:v>142.28889000000001</c:v>
              </c:pt>
              <c:pt idx="4051">
                <c:v>142.34439</c:v>
              </c:pt>
              <c:pt idx="4052">
                <c:v>142.28621000000001</c:v>
              </c:pt>
              <c:pt idx="4053">
                <c:v>142.29989999999998</c:v>
              </c:pt>
              <c:pt idx="4054">
                <c:v>142.33722000000003</c:v>
              </c:pt>
              <c:pt idx="4055">
                <c:v>142.32249000000004</c:v>
              </c:pt>
              <c:pt idx="4056">
                <c:v>142.35081000000002</c:v>
              </c:pt>
              <c:pt idx="4057">
                <c:v>142.30048000000002</c:v>
              </c:pt>
              <c:pt idx="4058">
                <c:v>142.35916</c:v>
              </c:pt>
              <c:pt idx="4059">
                <c:v>142.27752999999998</c:v>
              </c:pt>
              <c:pt idx="4060">
                <c:v>142.34520000000001</c:v>
              </c:pt>
              <c:pt idx="4061">
                <c:v>142.31408999999999</c:v>
              </c:pt>
              <c:pt idx="4062">
                <c:v>142.30431000000002</c:v>
              </c:pt>
              <c:pt idx="4063">
                <c:v>142.35472000000001</c:v>
              </c:pt>
              <c:pt idx="4064">
                <c:v>142.34354999999999</c:v>
              </c:pt>
              <c:pt idx="4065">
                <c:v>142.34508</c:v>
              </c:pt>
              <c:pt idx="4066">
                <c:v>142.27355999999995</c:v>
              </c:pt>
              <c:pt idx="4067">
                <c:v>142.37509</c:v>
              </c:pt>
              <c:pt idx="4068">
                <c:v>142.30985999999999</c:v>
              </c:pt>
              <c:pt idx="4069">
                <c:v>142.30545000000001</c:v>
              </c:pt>
              <c:pt idx="4070">
                <c:v>142.35242000000005</c:v>
              </c:pt>
              <c:pt idx="4071">
                <c:v>142.31163000000001</c:v>
              </c:pt>
              <c:pt idx="4072">
                <c:v>142.35696000000002</c:v>
              </c:pt>
              <c:pt idx="4073">
                <c:v>142.32094000000004</c:v>
              </c:pt>
              <c:pt idx="4074">
                <c:v>142.36444000000003</c:v>
              </c:pt>
              <c:pt idx="4075">
                <c:v>142.27772999999999</c:v>
              </c:pt>
              <c:pt idx="4076">
                <c:v>142.32278000000002</c:v>
              </c:pt>
              <c:pt idx="4077">
                <c:v>142.34904</c:v>
              </c:pt>
              <c:pt idx="4078">
                <c:v>142.34669</c:v>
              </c:pt>
              <c:pt idx="4079">
                <c:v>142.33592000000002</c:v>
              </c:pt>
              <c:pt idx="4080">
                <c:v>142.32416000000001</c:v>
              </c:pt>
              <c:pt idx="4081">
                <c:v>142.38309000000001</c:v>
              </c:pt>
              <c:pt idx="4082">
                <c:v>142.30757</c:v>
              </c:pt>
              <c:pt idx="4083">
                <c:v>142.34386999999998</c:v>
              </c:pt>
              <c:pt idx="4084">
                <c:v>142.30583000000001</c:v>
              </c:pt>
              <c:pt idx="4085">
                <c:v>142.34181000000001</c:v>
              </c:pt>
              <c:pt idx="4086">
                <c:v>142.35553000000002</c:v>
              </c:pt>
              <c:pt idx="4087">
                <c:v>142.35719000000003</c:v>
              </c:pt>
              <c:pt idx="4088">
                <c:v>142.36020000000002</c:v>
              </c:pt>
              <c:pt idx="4089">
                <c:v>142.29561999999999</c:v>
              </c:pt>
              <c:pt idx="4090">
                <c:v>142.38245000000003</c:v>
              </c:pt>
              <c:pt idx="4091">
                <c:v>142.33454999999998</c:v>
              </c:pt>
              <c:pt idx="4092">
                <c:v>142.32542000000004</c:v>
              </c:pt>
              <c:pt idx="4093">
                <c:v>142.31981999999999</c:v>
              </c:pt>
              <c:pt idx="4094">
                <c:v>142.35034000000005</c:v>
              </c:pt>
              <c:pt idx="4095">
                <c:v>142.36383000000001</c:v>
              </c:pt>
              <c:pt idx="4096">
                <c:v>142.31685999999999</c:v>
              </c:pt>
              <c:pt idx="4097">
                <c:v>142.41468999999998</c:v>
              </c:pt>
              <c:pt idx="4098">
                <c:v>142.26697999999999</c:v>
              </c:pt>
              <c:pt idx="4099">
                <c:v>142.29823000000002</c:v>
              </c:pt>
              <c:pt idx="4100">
                <c:v>142.38976</c:v>
              </c:pt>
              <c:pt idx="4101">
                <c:v>142.32870000000003</c:v>
              </c:pt>
              <c:pt idx="4102">
                <c:v>142.31756999999999</c:v>
              </c:pt>
              <c:pt idx="4103">
                <c:v>142.37436</c:v>
              </c:pt>
              <c:pt idx="4104">
                <c:v>142.36098000000001</c:v>
              </c:pt>
              <c:pt idx="4105">
                <c:v>142.30006</c:v>
              </c:pt>
              <c:pt idx="4106">
                <c:v>142.36885000000001</c:v>
              </c:pt>
              <c:pt idx="4107">
                <c:v>142.31349</c:v>
              </c:pt>
              <c:pt idx="4108">
                <c:v>142.27692999999999</c:v>
              </c:pt>
              <c:pt idx="4109">
                <c:v>142.39861000000002</c:v>
              </c:pt>
              <c:pt idx="4110">
                <c:v>142.36171000000002</c:v>
              </c:pt>
              <c:pt idx="4111">
                <c:v>142.36604000000003</c:v>
              </c:pt>
              <c:pt idx="4112">
                <c:v>142.32097000000002</c:v>
              </c:pt>
              <c:pt idx="4113">
                <c:v>142.38222000000005</c:v>
              </c:pt>
              <c:pt idx="4114">
                <c:v>142.29814000000002</c:v>
              </c:pt>
              <c:pt idx="4115">
                <c:v>142.35947000000002</c:v>
              </c:pt>
              <c:pt idx="4116">
                <c:v>142.30556999999999</c:v>
              </c:pt>
              <c:pt idx="4117">
                <c:v>142.12296000000001</c:v>
              </c:pt>
              <c:pt idx="4118">
                <c:v>142.22335999999999</c:v>
              </c:pt>
              <c:pt idx="4119">
                <c:v>142.21799999999999</c:v>
              </c:pt>
              <c:pt idx="4120">
                <c:v>142.20456999999996</c:v>
              </c:pt>
              <c:pt idx="4121">
                <c:v>142.17534999999998</c:v>
              </c:pt>
              <c:pt idx="4122">
                <c:v>142.19195999999999</c:v>
              </c:pt>
              <c:pt idx="4123">
                <c:v>142.22855999999999</c:v>
              </c:pt>
              <c:pt idx="4124">
                <c:v>142.17490999999998</c:v>
              </c:pt>
              <c:pt idx="4125">
                <c:v>142.23507999999998</c:v>
              </c:pt>
              <c:pt idx="4126">
                <c:v>142.17205999999999</c:v>
              </c:pt>
              <c:pt idx="4127">
                <c:v>142.23154</c:v>
              </c:pt>
              <c:pt idx="4128">
                <c:v>142.22564999999997</c:v>
              </c:pt>
              <c:pt idx="4129">
                <c:v>142.20980999999998</c:v>
              </c:pt>
              <c:pt idx="4130">
                <c:v>142.18152000000001</c:v>
              </c:pt>
              <c:pt idx="4131">
                <c:v>142.22005999999999</c:v>
              </c:pt>
              <c:pt idx="4132">
                <c:v>142.21829</c:v>
              </c:pt>
              <c:pt idx="4133">
                <c:v>142.22137000000001</c:v>
              </c:pt>
              <c:pt idx="4134">
                <c:v>142.25924999999998</c:v>
              </c:pt>
              <c:pt idx="4135">
                <c:v>142.17406999999997</c:v>
              </c:pt>
              <c:pt idx="4136">
                <c:v>142.22588999999999</c:v>
              </c:pt>
              <c:pt idx="4137">
                <c:v>142.22859</c:v>
              </c:pt>
              <c:pt idx="4138">
                <c:v>142.19565999999998</c:v>
              </c:pt>
              <c:pt idx="4139">
                <c:v>142.19407999999999</c:v>
              </c:pt>
              <c:pt idx="4140">
                <c:v>142.23899999999998</c:v>
              </c:pt>
              <c:pt idx="4141">
                <c:v>142.25998999999999</c:v>
              </c:pt>
              <c:pt idx="4142">
                <c:v>142.20889</c:v>
              </c:pt>
              <c:pt idx="4143">
                <c:v>142.26587999999998</c:v>
              </c:pt>
              <c:pt idx="4144">
                <c:v>142.22238000000002</c:v>
              </c:pt>
              <c:pt idx="4145">
                <c:v>142.18698000000001</c:v>
              </c:pt>
              <c:pt idx="4146">
                <c:v>142.23176999999998</c:v>
              </c:pt>
              <c:pt idx="4147">
                <c:v>142.25604000000001</c:v>
              </c:pt>
              <c:pt idx="4148">
                <c:v>142.19731000000002</c:v>
              </c:pt>
              <c:pt idx="4149">
                <c:v>142.19472999999999</c:v>
              </c:pt>
              <c:pt idx="4150">
                <c:v>142.29295000000002</c:v>
              </c:pt>
              <c:pt idx="4151">
                <c:v>142.21639999999999</c:v>
              </c:pt>
              <c:pt idx="4152">
                <c:v>142.24270999999999</c:v>
              </c:pt>
              <c:pt idx="4153">
                <c:v>142.25554999999997</c:v>
              </c:pt>
              <c:pt idx="4154">
                <c:v>142.22104000000002</c:v>
              </c:pt>
              <c:pt idx="4155">
                <c:v>142.21845999999999</c:v>
              </c:pt>
              <c:pt idx="4156">
                <c:v>142.25883000000002</c:v>
              </c:pt>
              <c:pt idx="4157">
                <c:v>142.25793000000002</c:v>
              </c:pt>
              <c:pt idx="4158">
                <c:v>142.20928999999998</c:v>
              </c:pt>
              <c:pt idx="4159">
                <c:v>142.26316999999997</c:v>
              </c:pt>
              <c:pt idx="4160">
                <c:v>142.22894000000002</c:v>
              </c:pt>
              <c:pt idx="4161">
                <c:v>142.26455999999996</c:v>
              </c:pt>
              <c:pt idx="4162">
                <c:v>142.22334000000001</c:v>
              </c:pt>
              <c:pt idx="4163">
                <c:v>142.25945000000002</c:v>
              </c:pt>
              <c:pt idx="4164">
                <c:v>142.30363</c:v>
              </c:pt>
              <c:pt idx="4165">
                <c:v>142.23012</c:v>
              </c:pt>
              <c:pt idx="4166">
                <c:v>142.30301</c:v>
              </c:pt>
              <c:pt idx="4167">
                <c:v>142.20523</c:v>
              </c:pt>
              <c:pt idx="4168">
                <c:v>142.24444999999997</c:v>
              </c:pt>
              <c:pt idx="4169">
                <c:v>142.24367999999996</c:v>
              </c:pt>
              <c:pt idx="4170">
                <c:v>142.27361999999997</c:v>
              </c:pt>
              <c:pt idx="4171">
                <c:v>142.23986999999997</c:v>
              </c:pt>
              <c:pt idx="4172">
                <c:v>142.24317999999997</c:v>
              </c:pt>
              <c:pt idx="4173">
                <c:v>142.34119000000001</c:v>
              </c:pt>
              <c:pt idx="4174">
                <c:v>142.22235000000001</c:v>
              </c:pt>
              <c:pt idx="4175">
                <c:v>142.28030000000001</c:v>
              </c:pt>
              <c:pt idx="4176">
                <c:v>142.23940999999999</c:v>
              </c:pt>
              <c:pt idx="4177">
                <c:v>142.25439</c:v>
              </c:pt>
              <c:pt idx="4178">
                <c:v>142.26931999999999</c:v>
              </c:pt>
              <c:pt idx="4179">
                <c:v>142.27601999999999</c:v>
              </c:pt>
              <c:pt idx="4180">
                <c:v>142.29109</c:v>
              </c:pt>
              <c:pt idx="4181">
                <c:v>142.21401999999998</c:v>
              </c:pt>
              <c:pt idx="4182">
                <c:v>142.33315000000002</c:v>
              </c:pt>
              <c:pt idx="4183">
                <c:v>142.26132000000001</c:v>
              </c:pt>
              <c:pt idx="4184">
                <c:v>142.26053999999999</c:v>
              </c:pt>
              <c:pt idx="4185">
                <c:v>142.24517999999998</c:v>
              </c:pt>
              <c:pt idx="4186">
                <c:v>142.28238000000002</c:v>
              </c:pt>
              <c:pt idx="4187">
                <c:v>142.29118</c:v>
              </c:pt>
              <c:pt idx="4188">
                <c:v>142.27122</c:v>
              </c:pt>
              <c:pt idx="4189">
                <c:v>142.31258</c:v>
              </c:pt>
              <c:pt idx="4190">
                <c:v>142.22644000000003</c:v>
              </c:pt>
              <c:pt idx="4191">
                <c:v>142.29545999999999</c:v>
              </c:pt>
              <c:pt idx="4192">
                <c:v>142.26942</c:v>
              </c:pt>
              <c:pt idx="4193">
                <c:v>142.27965999999995</c:v>
              </c:pt>
              <c:pt idx="4194">
                <c:v>142.27797999999999</c:v>
              </c:pt>
              <c:pt idx="4195">
                <c:v>142.25561999999999</c:v>
              </c:pt>
              <c:pt idx="4196">
                <c:v>142.35548000000003</c:v>
              </c:pt>
              <c:pt idx="4197">
                <c:v>142.25244000000004</c:v>
              </c:pt>
              <c:pt idx="4198">
                <c:v>142.31424000000001</c:v>
              </c:pt>
              <c:pt idx="4199">
                <c:v>142.25092000000001</c:v>
              </c:pt>
              <c:pt idx="4200">
                <c:v>142.23986999999997</c:v>
              </c:pt>
              <c:pt idx="4201">
                <c:v>142.30405999999999</c:v>
              </c:pt>
              <c:pt idx="4202">
                <c:v>142.28058999999999</c:v>
              </c:pt>
              <c:pt idx="4203">
                <c:v>142.31334999999999</c:v>
              </c:pt>
              <c:pt idx="4204">
                <c:v>142.24880999999999</c:v>
              </c:pt>
              <c:pt idx="4205">
                <c:v>142.34663</c:v>
              </c:pt>
              <c:pt idx="4206">
                <c:v>142.2764</c:v>
              </c:pt>
              <c:pt idx="4207">
                <c:v>142.31315999999998</c:v>
              </c:pt>
              <c:pt idx="4208">
                <c:v>142.25343000000001</c:v>
              </c:pt>
              <c:pt idx="4209">
                <c:v>142.25949</c:v>
              </c:pt>
              <c:pt idx="4210">
                <c:v>142.31255000000002</c:v>
              </c:pt>
              <c:pt idx="4211">
                <c:v>142.31084000000001</c:v>
              </c:pt>
              <c:pt idx="4212">
                <c:v>142.30766</c:v>
              </c:pt>
              <c:pt idx="4213">
                <c:v>142.2885</c:v>
              </c:pt>
              <c:pt idx="4214">
                <c:v>142.28995999999998</c:v>
              </c:pt>
              <c:pt idx="4215">
                <c:v>142.31789000000001</c:v>
              </c:pt>
              <c:pt idx="4216">
                <c:v>142.27680999999998</c:v>
              </c:pt>
              <c:pt idx="4217">
                <c:v>142.28560999999999</c:v>
              </c:pt>
              <c:pt idx="4218">
                <c:v>142.27424999999999</c:v>
              </c:pt>
              <c:pt idx="4219">
                <c:v>142.34325999999999</c:v>
              </c:pt>
              <c:pt idx="4220">
                <c:v>142.27447999999998</c:v>
              </c:pt>
              <c:pt idx="4221">
                <c:v>142.31673000000001</c:v>
              </c:pt>
              <c:pt idx="4222">
                <c:v>142.28309999999999</c:v>
              </c:pt>
              <c:pt idx="4223">
                <c:v>142.31119000000001</c:v>
              </c:pt>
              <c:pt idx="4224">
                <c:v>142.28627</c:v>
              </c:pt>
              <c:pt idx="4225">
                <c:v>142.32162000000002</c:v>
              </c:pt>
              <c:pt idx="4226">
                <c:v>142.33186000000001</c:v>
              </c:pt>
              <c:pt idx="4227">
                <c:v>142.24892</c:v>
              </c:pt>
              <c:pt idx="4228">
                <c:v>142.37891000000002</c:v>
              </c:pt>
              <c:pt idx="4229">
                <c:v>142.29096999999999</c:v>
              </c:pt>
              <c:pt idx="4230">
                <c:v>142.31259</c:v>
              </c:pt>
              <c:pt idx="4231">
                <c:v>142.27797999999999</c:v>
              </c:pt>
              <c:pt idx="4232">
                <c:v>142.31345999999999</c:v>
              </c:pt>
              <c:pt idx="4233">
                <c:v>142.31255000000002</c:v>
              </c:pt>
              <c:pt idx="4234">
                <c:v>142.33214000000004</c:v>
              </c:pt>
              <c:pt idx="4235">
                <c:v>142.36713000000003</c:v>
              </c:pt>
              <c:pt idx="4236">
                <c:v>142.23905999999997</c:v>
              </c:pt>
              <c:pt idx="4237">
                <c:v>142.33737000000002</c:v>
              </c:pt>
              <c:pt idx="4238">
                <c:v>142.31708</c:v>
              </c:pt>
              <c:pt idx="4239">
                <c:v>142.32214000000005</c:v>
              </c:pt>
              <c:pt idx="4240">
                <c:v>142.27202</c:v>
              </c:pt>
              <c:pt idx="4241">
                <c:v>142.32016000000002</c:v>
              </c:pt>
              <c:pt idx="4242">
                <c:v>142.35655</c:v>
              </c:pt>
              <c:pt idx="4243">
                <c:v>142.30003000000002</c:v>
              </c:pt>
              <c:pt idx="4244">
                <c:v>142.34509</c:v>
              </c:pt>
              <c:pt idx="4245">
                <c:v>142.31725</c:v>
              </c:pt>
              <c:pt idx="4246">
                <c:v>142.27204999999998</c:v>
              </c:pt>
              <c:pt idx="4247">
                <c:v>142.31270000000001</c:v>
              </c:pt>
              <c:pt idx="4248">
                <c:v>142.33384999999998</c:v>
              </c:pt>
              <c:pt idx="4249">
                <c:v>142.32399000000001</c:v>
              </c:pt>
              <c:pt idx="4250">
                <c:v>142.31425000000002</c:v>
              </c:pt>
              <c:pt idx="4251">
                <c:v>142.41408999999999</c:v>
              </c:pt>
              <c:pt idx="4252">
                <c:v>142.27382999999998</c:v>
              </c:pt>
              <c:pt idx="4253">
                <c:v>142.30663000000001</c:v>
              </c:pt>
              <c:pt idx="4254">
                <c:v>142.34438</c:v>
              </c:pt>
              <c:pt idx="4255">
                <c:v>142.29803000000001</c:v>
              </c:pt>
              <c:pt idx="4256">
                <c:v>142.29650999999998</c:v>
              </c:pt>
              <c:pt idx="4257">
                <c:v>142.35321000000002</c:v>
              </c:pt>
              <c:pt idx="4258">
                <c:v>142.40573000000001</c:v>
              </c:pt>
              <c:pt idx="4259">
                <c:v>142.26349999999999</c:v>
              </c:pt>
              <c:pt idx="4260">
                <c:v>142.39513000000002</c:v>
              </c:pt>
              <c:pt idx="4261">
                <c:v>142.35690000000002</c:v>
              </c:pt>
              <c:pt idx="4262">
                <c:v>142.27204999999998</c:v>
              </c:pt>
              <c:pt idx="4263">
                <c:v>142.31287</c:v>
              </c:pt>
              <c:pt idx="4264">
                <c:v>142.36653000000001</c:v>
              </c:pt>
              <c:pt idx="4265">
                <c:v>142.30371</c:v>
              </c:pt>
              <c:pt idx="4266">
                <c:v>142.29560999999998</c:v>
              </c:pt>
              <c:pt idx="4267">
                <c:v>142.40482</c:v>
              </c:pt>
              <c:pt idx="4268">
                <c:v>142.26283000000001</c:v>
              </c:pt>
              <c:pt idx="4269">
                <c:v>142.32915</c:v>
              </c:pt>
              <c:pt idx="4270">
                <c:v>142.38045000000002</c:v>
              </c:pt>
              <c:pt idx="4271">
                <c:v>142.30328</c:v>
              </c:pt>
              <c:pt idx="4272">
                <c:v>142.33832000000004</c:v>
              </c:pt>
              <c:pt idx="4273">
                <c:v>142.36200000000002</c:v>
              </c:pt>
              <c:pt idx="4274">
                <c:v>142.40132000000003</c:v>
              </c:pt>
              <c:pt idx="4275">
                <c:v>142.25784000000002</c:v>
              </c:pt>
              <c:pt idx="4276">
                <c:v>142.41285999999999</c:v>
              </c:pt>
              <c:pt idx="4277">
                <c:v>142.29074</c:v>
              </c:pt>
              <c:pt idx="4278">
                <c:v>142.28664000000001</c:v>
              </c:pt>
              <c:pt idx="4279">
                <c:v>142.38536000000002</c:v>
              </c:pt>
              <c:pt idx="4280">
                <c:v>142.34265000000002</c:v>
              </c:pt>
              <c:pt idx="4281">
                <c:v>142.35313000000002</c:v>
              </c:pt>
              <c:pt idx="4282">
                <c:v>142.33044000000004</c:v>
              </c:pt>
              <c:pt idx="4283">
                <c:v>142.43311</c:v>
              </c:pt>
              <c:pt idx="4284">
                <c:v>142.27772999999999</c:v>
              </c:pt>
              <c:pt idx="4285">
                <c:v>142.37265000000002</c:v>
              </c:pt>
              <c:pt idx="4286">
                <c:v>142.35669000000001</c:v>
              </c:pt>
              <c:pt idx="4287">
                <c:v>142.27627999999999</c:v>
              </c:pt>
              <c:pt idx="4288">
                <c:v>142.41272000000001</c:v>
              </c:pt>
              <c:pt idx="4289">
                <c:v>142.32013000000003</c:v>
              </c:pt>
              <c:pt idx="4290">
                <c:v>142.39052000000001</c:v>
              </c:pt>
              <c:pt idx="4291">
                <c:v>142.29039</c:v>
              </c:pt>
              <c:pt idx="4292">
                <c:v>142.39449000000002</c:v>
              </c:pt>
              <c:pt idx="4293">
                <c:v>142.32001000000002</c:v>
              </c:pt>
              <c:pt idx="4294">
                <c:v>142.35988</c:v>
              </c:pt>
              <c:pt idx="4295">
                <c:v>142.33289000000002</c:v>
              </c:pt>
              <c:pt idx="4296">
                <c:v>142.33932000000001</c:v>
              </c:pt>
              <c:pt idx="4297">
                <c:v>142.38708000000003</c:v>
              </c:pt>
              <c:pt idx="4298">
                <c:v>142.35657</c:v>
              </c:pt>
              <c:pt idx="4299">
                <c:v>142.38115000000005</c:v>
              </c:pt>
              <c:pt idx="4300">
                <c:v>142.31544000000002</c:v>
              </c:pt>
              <c:pt idx="4301">
                <c:v>142.35040000000004</c:v>
              </c:pt>
              <c:pt idx="4302">
                <c:v>142.37610000000001</c:v>
              </c:pt>
              <c:pt idx="4303">
                <c:v>142.34198000000001</c:v>
              </c:pt>
              <c:pt idx="4304">
                <c:v>142.38969</c:v>
              </c:pt>
              <c:pt idx="4305">
                <c:v>142.33626000000001</c:v>
              </c:pt>
              <c:pt idx="4306">
                <c:v>142.37033000000002</c:v>
              </c:pt>
              <c:pt idx="4307">
                <c:v>142.36600000000001</c:v>
              </c:pt>
              <c:pt idx="4308">
                <c:v>142.38045000000002</c:v>
              </c:pt>
              <c:pt idx="4309">
                <c:v>142.30124000000004</c:v>
              </c:pt>
              <c:pt idx="4310">
                <c:v>142.33507</c:v>
              </c:pt>
              <c:pt idx="4311">
                <c:v>142.44405999999998</c:v>
              </c:pt>
              <c:pt idx="4312">
                <c:v>142.34041000000002</c:v>
              </c:pt>
              <c:pt idx="4313">
                <c:v>142.37465999999998</c:v>
              </c:pt>
              <c:pt idx="4314">
                <c:v>142.36954999999998</c:v>
              </c:pt>
              <c:pt idx="4315">
                <c:v>142.33690000000001</c:v>
              </c:pt>
              <c:pt idx="4316">
                <c:v>142.35570000000001</c:v>
              </c:pt>
              <c:pt idx="4317">
                <c:v>142.37608</c:v>
              </c:pt>
              <c:pt idx="4318">
                <c:v>142.35193000000004</c:v>
              </c:pt>
              <c:pt idx="4319">
                <c:v>142.31986999999998</c:v>
              </c:pt>
              <c:pt idx="4320">
                <c:v>142.42580000000001</c:v>
              </c:pt>
              <c:pt idx="4321">
                <c:v>142.35747000000003</c:v>
              </c:pt>
              <c:pt idx="4322">
                <c:v>142.38568000000001</c:v>
              </c:pt>
              <c:pt idx="4323">
                <c:v>142.34997999999999</c:v>
              </c:pt>
              <c:pt idx="4324">
                <c:v>142.36336</c:v>
              </c:pt>
              <c:pt idx="4325">
                <c:v>142.36298000000002</c:v>
              </c:pt>
              <c:pt idx="4326">
                <c:v>142.39178000000001</c:v>
              </c:pt>
              <c:pt idx="4327">
                <c:v>142.39072000000002</c:v>
              </c:pt>
              <c:pt idx="4328">
                <c:v>142.31813000000002</c:v>
              </c:pt>
              <c:pt idx="4329">
                <c:v>142.40509</c:v>
              </c:pt>
              <c:pt idx="4330">
                <c:v>142.35983000000002</c:v>
              </c:pt>
              <c:pt idx="4331">
                <c:v>142.35791000000003</c:v>
              </c:pt>
              <c:pt idx="4332">
                <c:v>142.36269000000001</c:v>
              </c:pt>
              <c:pt idx="4333">
                <c:v>142.34799000000001</c:v>
              </c:pt>
              <c:pt idx="4334">
                <c:v>142.39364999999998</c:v>
              </c:pt>
              <c:pt idx="4335">
                <c:v>142.37331</c:v>
              </c:pt>
              <c:pt idx="4336">
                <c:v>142.41182000000001</c:v>
              </c:pt>
              <c:pt idx="4337">
                <c:v>142.31949</c:v>
              </c:pt>
              <c:pt idx="4338">
                <c:v>142.38821000000004</c:v>
              </c:pt>
              <c:pt idx="4339">
                <c:v>142.34193000000002</c:v>
              </c:pt>
              <c:pt idx="4340">
                <c:v>142.37134000000003</c:v>
              </c:pt>
              <c:pt idx="4341">
                <c:v>142.34891000000002</c:v>
              </c:pt>
              <c:pt idx="4342">
                <c:v>142.34627</c:v>
              </c:pt>
              <c:pt idx="4343">
                <c:v>142.41057999999998</c:v>
              </c:pt>
              <c:pt idx="4344">
                <c:v>142.37582</c:v>
              </c:pt>
              <c:pt idx="4345">
                <c:v>142.38670000000002</c:v>
              </c:pt>
              <c:pt idx="4346">
                <c:v>142.34312</c:v>
              </c:pt>
              <c:pt idx="4347">
                <c:v>142.3837</c:v>
              </c:pt>
              <c:pt idx="4348">
                <c:v>142.36029000000002</c:v>
              </c:pt>
              <c:pt idx="4349">
                <c:v>142.36469</c:v>
              </c:pt>
              <c:pt idx="4350">
                <c:v>142.39606000000001</c:v>
              </c:pt>
              <c:pt idx="4351">
                <c:v>142.33850000000001</c:v>
              </c:pt>
              <c:pt idx="4352">
                <c:v>142.40394999999998</c:v>
              </c:pt>
              <c:pt idx="4353">
                <c:v>142.34658999999999</c:v>
              </c:pt>
              <c:pt idx="4354">
                <c:v>142.40176</c:v>
              </c:pt>
              <c:pt idx="4355">
                <c:v>142.32806000000002</c:v>
              </c:pt>
              <c:pt idx="4356">
                <c:v>142.37341000000001</c:v>
              </c:pt>
              <c:pt idx="4357">
                <c:v>142.41519</c:v>
              </c:pt>
              <c:pt idx="4358">
                <c:v>142.34564</c:v>
              </c:pt>
              <c:pt idx="4359">
                <c:v>142.41913</c:v>
              </c:pt>
              <c:pt idx="4360">
                <c:v>142.34193000000002</c:v>
              </c:pt>
              <c:pt idx="4361">
                <c:v>142.38492000000002</c:v>
              </c:pt>
              <c:pt idx="4362">
                <c:v>142.34192000000002</c:v>
              </c:pt>
              <c:pt idx="4363">
                <c:v>142.37289000000001</c:v>
              </c:pt>
              <c:pt idx="4364">
                <c:v>142.34723000000002</c:v>
              </c:pt>
              <c:pt idx="4365">
                <c:v>142.36363</c:v>
              </c:pt>
              <c:pt idx="4366">
                <c:v>142.41575999999998</c:v>
              </c:pt>
              <c:pt idx="4367">
                <c:v>142.37054000000001</c:v>
              </c:pt>
              <c:pt idx="4368">
                <c:v>142.39232000000004</c:v>
              </c:pt>
              <c:pt idx="4369">
                <c:v>142.33260000000001</c:v>
              </c:pt>
              <c:pt idx="4370">
                <c:v>142.38040000000004</c:v>
              </c:pt>
              <c:pt idx="4371">
                <c:v>142.37216000000001</c:v>
              </c:pt>
              <c:pt idx="4372">
                <c:v>142.38663000000003</c:v>
              </c:pt>
              <c:pt idx="4373">
                <c:v>142.34476999999998</c:v>
              </c:pt>
              <c:pt idx="4374">
                <c:v>142.34075999999999</c:v>
              </c:pt>
              <c:pt idx="4375">
                <c:v>142.42926</c:v>
              </c:pt>
              <c:pt idx="4376">
                <c:v>142.34874000000002</c:v>
              </c:pt>
              <c:pt idx="4377">
                <c:v>142.37813000000003</c:v>
              </c:pt>
              <c:pt idx="4378">
                <c:v>142.34303</c:v>
              </c:pt>
              <c:pt idx="4379">
                <c:v>142.37422000000001</c:v>
              </c:pt>
              <c:pt idx="4380">
                <c:v>142.38803000000004</c:v>
              </c:pt>
              <c:pt idx="4381">
                <c:v>142.37353999999999</c:v>
              </c:pt>
              <c:pt idx="4382">
                <c:v>142.40941000000001</c:v>
              </c:pt>
              <c:pt idx="4383">
                <c:v>142.33623000000003</c:v>
              </c:pt>
              <c:pt idx="4384">
                <c:v>142.38728000000003</c:v>
              </c:pt>
              <c:pt idx="4385">
                <c:v>142.33542000000003</c:v>
              </c:pt>
              <c:pt idx="4386">
                <c:v>142.37421000000001</c:v>
              </c:pt>
              <c:pt idx="4387">
                <c:v>142.33942000000002</c:v>
              </c:pt>
              <c:pt idx="4388">
                <c:v>142.34</c:v>
              </c:pt>
              <c:pt idx="4389">
                <c:v>142.43535</c:v>
              </c:pt>
              <c:pt idx="4390">
                <c:v>142.38582000000002</c:v>
              </c:pt>
              <c:pt idx="4391">
                <c:v>142.37628000000001</c:v>
              </c:pt>
              <c:pt idx="4392">
                <c:v>142.34366999999997</c:v>
              </c:pt>
              <c:pt idx="4393">
                <c:v>142.38217000000003</c:v>
              </c:pt>
              <c:pt idx="4394">
                <c:v>142.32823000000005</c:v>
              </c:pt>
              <c:pt idx="4395">
                <c:v>142.35277000000002</c:v>
              </c:pt>
              <c:pt idx="4396">
                <c:v>142.39497</c:v>
              </c:pt>
              <c:pt idx="4397">
                <c:v>142.32741000000004</c:v>
              </c:pt>
              <c:pt idx="4398">
                <c:v>142.38899000000004</c:v>
              </c:pt>
              <c:pt idx="4399">
                <c:v>142.3896</c:v>
              </c:pt>
              <c:pt idx="4400">
                <c:v>142.37627000000001</c:v>
              </c:pt>
              <c:pt idx="4401">
                <c:v>142.28975999999997</c:v>
              </c:pt>
              <c:pt idx="4402">
                <c:v>142.37671</c:v>
              </c:pt>
              <c:pt idx="4403">
                <c:v>142.36853000000002</c:v>
              </c:pt>
              <c:pt idx="4404">
                <c:v>142.32181000000003</c:v>
              </c:pt>
              <c:pt idx="4405">
                <c:v>142.39457999999999</c:v>
              </c:pt>
              <c:pt idx="4406">
                <c:v>142.3058</c:v>
              </c:pt>
              <c:pt idx="4407">
                <c:v>142.36580000000001</c:v>
              </c:pt>
              <c:pt idx="4408">
                <c:v>142.37184000000002</c:v>
              </c:pt>
              <c:pt idx="4409">
                <c:v>142.34540000000001</c:v>
              </c:pt>
              <c:pt idx="4410">
                <c:v>142.31110000000001</c:v>
              </c:pt>
              <c:pt idx="4411">
                <c:v>142.32526000000001</c:v>
              </c:pt>
              <c:pt idx="4412">
                <c:v>142.39261000000002</c:v>
              </c:pt>
              <c:pt idx="4413">
                <c:v>142.31815</c:v>
              </c:pt>
              <c:pt idx="4414">
                <c:v>142.36609000000001</c:v>
              </c:pt>
              <c:pt idx="4415">
                <c:v>142.31334999999999</c:v>
              </c:pt>
              <c:pt idx="4416">
                <c:v>142.33655999999999</c:v>
              </c:pt>
              <c:pt idx="4417">
                <c:v>142.32727000000003</c:v>
              </c:pt>
              <c:pt idx="4418">
                <c:v>142.33147000000002</c:v>
              </c:pt>
              <c:pt idx="4419">
                <c:v>142.34563</c:v>
              </c:pt>
              <c:pt idx="4420">
                <c:v>142.29285999999999</c:v>
              </c:pt>
              <c:pt idx="4421">
                <c:v>142.36482000000001</c:v>
              </c:pt>
              <c:pt idx="4422">
                <c:v>142.31616</c:v>
              </c:pt>
              <c:pt idx="4423">
                <c:v>142.32553000000001</c:v>
              </c:pt>
              <c:pt idx="4424">
                <c:v>142.26194999999998</c:v>
              </c:pt>
              <c:pt idx="4425">
                <c:v>142.28766999999999</c:v>
              </c:pt>
              <c:pt idx="4426">
                <c:v>142.29508999999999</c:v>
              </c:pt>
              <c:pt idx="4427">
                <c:v>142.27468999999996</c:v>
              </c:pt>
              <c:pt idx="4428">
                <c:v>142.27978999999996</c:v>
              </c:pt>
              <c:pt idx="4429">
                <c:v>142.18785</c:v>
              </c:pt>
              <c:pt idx="4430">
                <c:v>142.17551999999998</c:v>
              </c:pt>
              <c:pt idx="4431">
                <c:v>141.93995999999999</c:v>
              </c:pt>
              <c:pt idx="4432">
                <c:v>141.02843000000004</c:v>
              </c:pt>
              <c:pt idx="4433">
                <c:v>138.3998</c:v>
              </c:pt>
              <c:pt idx="4434">
                <c:v>134.43536</c:v>
              </c:pt>
              <c:pt idx="4435">
                <c:v>131.39519000000001</c:v>
              </c:pt>
              <c:pt idx="4436">
                <c:v>127.86199999999999</c:v>
              </c:pt>
              <c:pt idx="4437">
                <c:v>124.10995</c:v>
              </c:pt>
              <c:pt idx="4438">
                <c:v>120.40345000000002</c:v>
              </c:pt>
              <c:pt idx="4439">
                <c:v>116.90951000000001</c:v>
              </c:pt>
              <c:pt idx="4440">
                <c:v>113.64644</c:v>
              </c:pt>
              <c:pt idx="4441">
                <c:v>110.48824</c:v>
              </c:pt>
              <c:pt idx="4442">
                <c:v>107.22293000000001</c:v>
              </c:pt>
              <c:pt idx="4443">
                <c:v>103.64268</c:v>
              </c:pt>
              <c:pt idx="4444">
                <c:v>99.631479999999982</c:v>
              </c:pt>
              <c:pt idx="4445">
                <c:v>95.216790000000003</c:v>
              </c:pt>
              <c:pt idx="4446">
                <c:v>90.566100000000006</c:v>
              </c:pt>
              <c:pt idx="4447">
                <c:v>85.929289999999995</c:v>
              </c:pt>
              <c:pt idx="4448">
                <c:v>81.549369999999996</c:v>
              </c:pt>
            </c:numLit>
          </c:yVal>
          <c:smooth val="1"/>
          <c:extLst>
            <c:ext xmlns:c16="http://schemas.microsoft.com/office/drawing/2014/chart" uri="{C3380CC4-5D6E-409C-BE32-E72D297353CC}">
              <c16:uniqueId val="{00000001-BF88-4841-9918-7AD97A4A459B}"/>
            </c:ext>
          </c:extLst>
        </c:ser>
        <c:ser>
          <c:idx val="2"/>
          <c:order val="2"/>
          <c:tx>
            <c:v>3</c:v>
          </c:tx>
          <c:spPr>
            <a:ln w="19046" cap="rnd">
              <a:solidFill>
                <a:srgbClr val="ED7D31"/>
              </a:solidFill>
              <a:prstDash val="solid"/>
              <a:round/>
            </a:ln>
          </c:spPr>
          <c:marker>
            <c:symbol val="circle"/>
            <c:size val="5"/>
          </c:marker>
          <c:xVal>
            <c:numLit>
              <c:formatCode>General</c:formatCode>
              <c:ptCount val="4809"/>
              <c:pt idx="0">
                <c:v>0</c:v>
              </c:pt>
              <c:pt idx="1">
                <c:v>1.0000000000000003E-5</c:v>
              </c:pt>
              <c:pt idx="2">
                <c:v>3.0000000000000008E-5</c:v>
              </c:pt>
              <c:pt idx="3">
                <c:v>1.1000000000000003E-4</c:v>
              </c:pt>
              <c:pt idx="4">
                <c:v>1.6000000000000004E-4</c:v>
              </c:pt>
              <c:pt idx="5">
                <c:v>2.1000000000000006E-4</c:v>
              </c:pt>
              <c:pt idx="6">
                <c:v>2.7000000000000006E-4</c:v>
              </c:pt>
              <c:pt idx="7">
                <c:v>3.2000000000000013E-4</c:v>
              </c:pt>
              <c:pt idx="8">
                <c:v>3.7000000000000005E-4</c:v>
              </c:pt>
              <c:pt idx="9">
                <c:v>4.2000000000000013E-4</c:v>
              </c:pt>
              <c:pt idx="10">
                <c:v>4.8000000000000007E-4</c:v>
              </c:pt>
              <c:pt idx="11">
                <c:v>5.3000000000000009E-4</c:v>
              </c:pt>
              <c:pt idx="12">
                <c:v>5.8000000000000011E-4</c:v>
              </c:pt>
              <c:pt idx="13">
                <c:v>6.3000000000000013E-4</c:v>
              </c:pt>
              <c:pt idx="14">
                <c:v>6.8000000000000027E-4</c:v>
              </c:pt>
              <c:pt idx="15">
                <c:v>7.400000000000001E-4</c:v>
              </c:pt>
              <c:pt idx="16">
                <c:v>7.9000000000000023E-4</c:v>
              </c:pt>
              <c:pt idx="17">
                <c:v>8.4000000000000025E-4</c:v>
              </c:pt>
              <c:pt idx="18">
                <c:v>8.9000000000000038E-4</c:v>
              </c:pt>
              <c:pt idx="19">
                <c:v>9.4000000000000041E-4</c:v>
              </c:pt>
              <c:pt idx="20">
                <c:v>1.0000000000000002E-3</c:v>
              </c:pt>
              <c:pt idx="21">
                <c:v>1.0499999999999997E-3</c:v>
              </c:pt>
              <c:pt idx="22">
                <c:v>1.1000000000000003E-3</c:v>
              </c:pt>
              <c:pt idx="23">
                <c:v>1.1500000000000004E-3</c:v>
              </c:pt>
              <c:pt idx="24">
                <c:v>1.2099999999999997E-3</c:v>
              </c:pt>
              <c:pt idx="25">
                <c:v>1.2600000000000003E-3</c:v>
              </c:pt>
              <c:pt idx="26">
                <c:v>1.3100000000000002E-3</c:v>
              </c:pt>
              <c:pt idx="27">
                <c:v>1.3600000000000003E-3</c:v>
              </c:pt>
              <c:pt idx="28">
                <c:v>1.4100000000000002E-3</c:v>
              </c:pt>
              <c:pt idx="29">
                <c:v>1.4700000000000002E-3</c:v>
              </c:pt>
              <c:pt idx="30">
                <c:v>1.5200000000000003E-3</c:v>
              </c:pt>
              <c:pt idx="31">
                <c:v>1.5700000000000004E-3</c:v>
              </c:pt>
              <c:pt idx="32">
                <c:v>1.6199999999999999E-3</c:v>
              </c:pt>
              <c:pt idx="33">
                <c:v>1.6700000000000005E-3</c:v>
              </c:pt>
              <c:pt idx="34">
                <c:v>1.7300000000000002E-3</c:v>
              </c:pt>
              <c:pt idx="35">
                <c:v>1.7799999999999999E-3</c:v>
              </c:pt>
              <c:pt idx="36">
                <c:v>1.8300000000000005E-3</c:v>
              </c:pt>
              <c:pt idx="37">
                <c:v>1.8799999999999999E-3</c:v>
              </c:pt>
              <c:pt idx="38">
                <c:v>1.9400000000000005E-3</c:v>
              </c:pt>
              <c:pt idx="39">
                <c:v>1.9900000000000004E-3</c:v>
              </c:pt>
              <c:pt idx="40">
                <c:v>2.0400000000000006E-3</c:v>
              </c:pt>
              <c:pt idx="41">
                <c:v>2.0900000000000003E-3</c:v>
              </c:pt>
              <c:pt idx="42">
                <c:v>2.1400000000000004E-3</c:v>
              </c:pt>
              <c:pt idx="43">
                <c:v>2.2000000000000006E-3</c:v>
              </c:pt>
              <c:pt idx="44">
                <c:v>2.2500000000000003E-3</c:v>
              </c:pt>
              <c:pt idx="45">
                <c:v>2.3000000000000004E-3</c:v>
              </c:pt>
              <c:pt idx="46">
                <c:v>2.3500000000000001E-3</c:v>
              </c:pt>
              <c:pt idx="47">
                <c:v>2.3999999999999998E-3</c:v>
              </c:pt>
              <c:pt idx="48">
                <c:v>2.4500000000000004E-3</c:v>
              </c:pt>
              <c:pt idx="49">
                <c:v>2.5100000000000001E-3</c:v>
              </c:pt>
              <c:pt idx="50">
                <c:v>2.5600000000000006E-3</c:v>
              </c:pt>
              <c:pt idx="51">
                <c:v>2.6100000000000003E-3</c:v>
              </c:pt>
              <c:pt idx="52">
                <c:v>2.6600000000000005E-3</c:v>
              </c:pt>
              <c:pt idx="53">
                <c:v>2.7100000000000006E-3</c:v>
              </c:pt>
              <c:pt idx="54">
                <c:v>2.7700000000000003E-3</c:v>
              </c:pt>
              <c:pt idx="55">
                <c:v>2.8200000000000005E-3</c:v>
              </c:pt>
              <c:pt idx="56">
                <c:v>2.8700000000000002E-3</c:v>
              </c:pt>
              <c:pt idx="57">
                <c:v>2.9199999999999999E-3</c:v>
              </c:pt>
              <c:pt idx="58">
                <c:v>2.9800000000000004E-3</c:v>
              </c:pt>
              <c:pt idx="59">
                <c:v>3.0300000000000001E-3</c:v>
              </c:pt>
              <c:pt idx="60">
                <c:v>3.0800000000000003E-3</c:v>
              </c:pt>
              <c:pt idx="61">
                <c:v>3.1300000000000004E-3</c:v>
              </c:pt>
              <c:pt idx="62">
                <c:v>3.1800000000000005E-3</c:v>
              </c:pt>
              <c:pt idx="63">
                <c:v>3.2400000000000003E-3</c:v>
              </c:pt>
              <c:pt idx="64">
                <c:v>3.2900000000000004E-3</c:v>
              </c:pt>
              <c:pt idx="65">
                <c:v>3.3400000000000005E-3</c:v>
              </c:pt>
              <c:pt idx="66">
                <c:v>3.3900000000000002E-3</c:v>
              </c:pt>
              <c:pt idx="67">
                <c:v>3.4399999999999999E-3</c:v>
              </c:pt>
              <c:pt idx="68">
                <c:v>3.5000000000000005E-3</c:v>
              </c:pt>
              <c:pt idx="69">
                <c:v>3.5500000000000002E-3</c:v>
              </c:pt>
              <c:pt idx="70">
                <c:v>3.6000000000000003E-3</c:v>
              </c:pt>
              <c:pt idx="71">
                <c:v>3.6500000000000005E-3</c:v>
              </c:pt>
              <c:pt idx="72">
                <c:v>3.7100000000000006E-3</c:v>
              </c:pt>
              <c:pt idx="73">
                <c:v>3.7600000000000003E-3</c:v>
              </c:pt>
              <c:pt idx="74">
                <c:v>3.8100000000000005E-3</c:v>
              </c:pt>
              <c:pt idx="75">
                <c:v>3.8600000000000006E-3</c:v>
              </c:pt>
              <c:pt idx="76">
                <c:v>3.9100000000000011E-3</c:v>
              </c:pt>
              <c:pt idx="77">
                <c:v>3.9699999999999996E-3</c:v>
              </c:pt>
              <c:pt idx="78">
                <c:v>4.0200000000000001E-3</c:v>
              </c:pt>
              <c:pt idx="79">
                <c:v>4.0699999999999998E-3</c:v>
              </c:pt>
              <c:pt idx="80">
                <c:v>4.1199999999999995E-3</c:v>
              </c:pt>
              <c:pt idx="81">
                <c:v>4.170000000000001E-3</c:v>
              </c:pt>
              <c:pt idx="82">
                <c:v>4.2300000000000011E-3</c:v>
              </c:pt>
              <c:pt idx="83">
                <c:v>4.2800000000000008E-3</c:v>
              </c:pt>
              <c:pt idx="84">
                <c:v>4.3299999999999996E-3</c:v>
              </c:pt>
              <c:pt idx="85">
                <c:v>4.3800000000000002E-3</c:v>
              </c:pt>
              <c:pt idx="86">
                <c:v>4.4400000000000012E-3</c:v>
              </c:pt>
              <c:pt idx="87">
                <c:v>4.4800000000000013E-3</c:v>
              </c:pt>
              <c:pt idx="88">
                <c:v>4.5400000000000006E-3</c:v>
              </c:pt>
              <c:pt idx="89">
                <c:v>4.5900000000000003E-3</c:v>
              </c:pt>
              <c:pt idx="90">
                <c:v>4.64E-3</c:v>
              </c:pt>
              <c:pt idx="91">
                <c:v>4.7000000000000011E-3</c:v>
              </c:pt>
              <c:pt idx="92">
                <c:v>4.7400000000000012E-3</c:v>
              </c:pt>
              <c:pt idx="93">
                <c:v>4.8000000000000004E-3</c:v>
              </c:pt>
              <c:pt idx="94">
                <c:v>4.8500000000000001E-3</c:v>
              </c:pt>
              <c:pt idx="95">
                <c:v>4.9000000000000007E-3</c:v>
              </c:pt>
              <c:pt idx="96">
                <c:v>4.9500000000000013E-3</c:v>
              </c:pt>
              <c:pt idx="97">
                <c:v>5.0100000000000006E-3</c:v>
              </c:pt>
              <c:pt idx="98">
                <c:v>5.0600000000000003E-3</c:v>
              </c:pt>
              <c:pt idx="99">
                <c:v>5.11E-3</c:v>
              </c:pt>
              <c:pt idx="100">
                <c:v>5.1600000000000005E-3</c:v>
              </c:pt>
              <c:pt idx="101">
                <c:v>5.2100000000000011E-3</c:v>
              </c:pt>
              <c:pt idx="102">
                <c:v>5.2700000000000012E-3</c:v>
              </c:pt>
              <c:pt idx="103">
                <c:v>5.3200000000000001E-3</c:v>
              </c:pt>
              <c:pt idx="104">
                <c:v>5.3699999999999998E-3</c:v>
              </c:pt>
              <c:pt idx="105">
                <c:v>5.4200000000000012E-3</c:v>
              </c:pt>
              <c:pt idx="106">
                <c:v>5.4700000000000018E-3</c:v>
              </c:pt>
              <c:pt idx="107">
                <c:v>5.5300000000000011E-3</c:v>
              </c:pt>
              <c:pt idx="108">
                <c:v>5.5800000000000008E-3</c:v>
              </c:pt>
              <c:pt idx="109">
                <c:v>5.6299999999999996E-3</c:v>
              </c:pt>
              <c:pt idx="110">
                <c:v>5.680000000000001E-3</c:v>
              </c:pt>
              <c:pt idx="111">
                <c:v>5.7400000000000012E-3</c:v>
              </c:pt>
              <c:pt idx="112">
                <c:v>5.7900000000000009E-3</c:v>
              </c:pt>
              <c:pt idx="113">
                <c:v>5.8400000000000006E-3</c:v>
              </c:pt>
              <c:pt idx="114">
                <c:v>5.8900000000000003E-3</c:v>
              </c:pt>
              <c:pt idx="115">
                <c:v>5.9400000000000017E-3</c:v>
              </c:pt>
              <c:pt idx="116">
                <c:v>6.000000000000001E-3</c:v>
              </c:pt>
              <c:pt idx="117">
                <c:v>6.0500000000000007E-3</c:v>
              </c:pt>
              <c:pt idx="118">
                <c:v>6.1000000000000004E-3</c:v>
              </c:pt>
              <c:pt idx="119">
                <c:v>6.1500000000000001E-3</c:v>
              </c:pt>
              <c:pt idx="120">
                <c:v>6.2000000000000006E-3</c:v>
              </c:pt>
              <c:pt idx="121">
                <c:v>6.2600000000000008E-3</c:v>
              </c:pt>
              <c:pt idx="122">
                <c:v>6.3100000000000005E-3</c:v>
              </c:pt>
              <c:pt idx="123">
                <c:v>6.3600000000000002E-3</c:v>
              </c:pt>
              <c:pt idx="124">
                <c:v>6.4100000000000016E-3</c:v>
              </c:pt>
              <c:pt idx="125">
                <c:v>6.4700000000000018E-3</c:v>
              </c:pt>
              <c:pt idx="126">
                <c:v>6.5200000000000006E-3</c:v>
              </c:pt>
              <c:pt idx="127">
                <c:v>6.5700000000000012E-3</c:v>
              </c:pt>
              <c:pt idx="128">
                <c:v>6.62E-3</c:v>
              </c:pt>
              <c:pt idx="129">
                <c:v>6.6700000000000006E-3</c:v>
              </c:pt>
              <c:pt idx="130">
                <c:v>6.7300000000000007E-3</c:v>
              </c:pt>
              <c:pt idx="131">
                <c:v>6.7800000000000013E-3</c:v>
              </c:pt>
              <c:pt idx="132">
                <c:v>6.830000000000001E-3</c:v>
              </c:pt>
              <c:pt idx="133">
                <c:v>6.8800000000000007E-3</c:v>
              </c:pt>
              <c:pt idx="134">
                <c:v>6.9300000000000021E-3</c:v>
              </c:pt>
              <c:pt idx="135">
                <c:v>6.9900000000000014E-3</c:v>
              </c:pt>
              <c:pt idx="136">
                <c:v>7.0400000000000011E-3</c:v>
              </c:pt>
              <c:pt idx="137">
                <c:v>7.0900000000000008E-3</c:v>
              </c:pt>
              <c:pt idx="138">
                <c:v>7.1400000000000005E-3</c:v>
              </c:pt>
              <c:pt idx="139">
                <c:v>7.2000000000000007E-3</c:v>
              </c:pt>
              <c:pt idx="140">
                <c:v>7.2500000000000012E-3</c:v>
              </c:pt>
              <c:pt idx="141">
                <c:v>7.3000000000000009E-3</c:v>
              </c:pt>
              <c:pt idx="142">
                <c:v>7.3500000000000006E-3</c:v>
              </c:pt>
              <c:pt idx="143">
                <c:v>7.4000000000000012E-3</c:v>
              </c:pt>
              <c:pt idx="144">
                <c:v>7.4600000000000014E-3</c:v>
              </c:pt>
              <c:pt idx="145">
                <c:v>7.510000000000001E-3</c:v>
              </c:pt>
              <c:pt idx="146">
                <c:v>7.5600000000000007E-3</c:v>
              </c:pt>
              <c:pt idx="147">
                <c:v>7.6100000000000004E-3</c:v>
              </c:pt>
              <c:pt idx="148">
                <c:v>7.6600000000000001E-3</c:v>
              </c:pt>
              <c:pt idx="149">
                <c:v>7.7100000000000016E-3</c:v>
              </c:pt>
              <c:pt idx="150">
                <c:v>7.7700000000000017E-3</c:v>
              </c:pt>
              <c:pt idx="151">
                <c:v>7.8200000000000023E-3</c:v>
              </c:pt>
              <c:pt idx="152">
                <c:v>7.870000000000002E-3</c:v>
              </c:pt>
              <c:pt idx="153">
                <c:v>7.9200000000000017E-3</c:v>
              </c:pt>
              <c:pt idx="154">
                <c:v>7.980000000000001E-3</c:v>
              </c:pt>
              <c:pt idx="155">
                <c:v>8.0300000000000007E-3</c:v>
              </c:pt>
              <c:pt idx="156">
                <c:v>8.0800000000000021E-3</c:v>
              </c:pt>
              <c:pt idx="157">
                <c:v>8.1300000000000001E-3</c:v>
              </c:pt>
              <c:pt idx="158">
                <c:v>8.1800000000000032E-3</c:v>
              </c:pt>
              <c:pt idx="159">
                <c:v>8.2399999999999991E-3</c:v>
              </c:pt>
              <c:pt idx="160">
                <c:v>8.2900000000000005E-3</c:v>
              </c:pt>
              <c:pt idx="161">
                <c:v>8.3400000000000019E-3</c:v>
              </c:pt>
              <c:pt idx="162">
                <c:v>8.3900000000000051E-3</c:v>
              </c:pt>
              <c:pt idx="163">
                <c:v>8.4500000000000026E-3</c:v>
              </c:pt>
              <c:pt idx="164">
                <c:v>8.5000000000000006E-3</c:v>
              </c:pt>
              <c:pt idx="165">
                <c:v>8.550000000000002E-3</c:v>
              </c:pt>
              <c:pt idx="166">
                <c:v>8.6000000000000017E-3</c:v>
              </c:pt>
              <c:pt idx="167">
                <c:v>8.6500000000000014E-3</c:v>
              </c:pt>
              <c:pt idx="168">
                <c:v>8.7000000000000029E-3</c:v>
              </c:pt>
              <c:pt idx="169">
                <c:v>8.7600000000000004E-3</c:v>
              </c:pt>
              <c:pt idx="170">
                <c:v>8.8100000000000019E-3</c:v>
              </c:pt>
              <c:pt idx="171">
                <c:v>8.860000000000005E-3</c:v>
              </c:pt>
              <c:pt idx="172">
                <c:v>8.910000000000003E-3</c:v>
              </c:pt>
              <c:pt idx="173">
                <c:v>8.9700000000000023E-3</c:v>
              </c:pt>
              <c:pt idx="174">
                <c:v>9.0200000000000002E-3</c:v>
              </c:pt>
              <c:pt idx="175">
                <c:v>9.0700000000000051E-3</c:v>
              </c:pt>
              <c:pt idx="176">
                <c:v>9.1200000000000031E-3</c:v>
              </c:pt>
              <c:pt idx="177">
                <c:v>9.1700000000000028E-3</c:v>
              </c:pt>
              <c:pt idx="178">
                <c:v>9.2300000000000004E-3</c:v>
              </c:pt>
              <c:pt idx="179">
                <c:v>9.2800000000000001E-3</c:v>
              </c:pt>
              <c:pt idx="180">
                <c:v>9.3300000000000032E-3</c:v>
              </c:pt>
              <c:pt idx="181">
                <c:v>9.3800000000000047E-3</c:v>
              </c:pt>
              <c:pt idx="182">
                <c:v>9.4300000000000026E-3</c:v>
              </c:pt>
              <c:pt idx="183">
                <c:v>9.4900000000000019E-3</c:v>
              </c:pt>
              <c:pt idx="184">
                <c:v>9.5400000000000051E-3</c:v>
              </c:pt>
              <c:pt idx="185">
                <c:v>9.590000000000003E-3</c:v>
              </c:pt>
              <c:pt idx="186">
                <c:v>9.6400000000000027E-3</c:v>
              </c:pt>
              <c:pt idx="187">
                <c:v>9.7000000000000003E-3</c:v>
              </c:pt>
              <c:pt idx="188">
                <c:v>9.7500000000000017E-3</c:v>
              </c:pt>
              <c:pt idx="189">
                <c:v>9.8000000000000032E-3</c:v>
              </c:pt>
              <c:pt idx="190">
                <c:v>9.8500000000000029E-3</c:v>
              </c:pt>
              <c:pt idx="191">
                <c:v>9.9000000000000025E-3</c:v>
              </c:pt>
              <c:pt idx="192">
                <c:v>9.9600000000000018E-3</c:v>
              </c:pt>
              <c:pt idx="193">
                <c:v>1.001E-2</c:v>
              </c:pt>
              <c:pt idx="194">
                <c:v>1.0059999999999996E-2</c:v>
              </c:pt>
              <c:pt idx="195">
                <c:v>1.0109999999999997E-2</c:v>
              </c:pt>
              <c:pt idx="196">
                <c:v>1.0160000000000001E-2</c:v>
              </c:pt>
              <c:pt idx="197">
                <c:v>1.021E-2</c:v>
              </c:pt>
              <c:pt idx="198">
                <c:v>1.027E-2</c:v>
              </c:pt>
              <c:pt idx="199">
                <c:v>1.0319999999999998E-2</c:v>
              </c:pt>
              <c:pt idx="200">
                <c:v>1.0370000000000001E-2</c:v>
              </c:pt>
              <c:pt idx="201">
                <c:v>1.043E-2</c:v>
              </c:pt>
              <c:pt idx="202">
                <c:v>1.047E-2</c:v>
              </c:pt>
              <c:pt idx="203">
                <c:v>1.0529999999999998E-2</c:v>
              </c:pt>
              <c:pt idx="204">
                <c:v>1.0580000000000001E-2</c:v>
              </c:pt>
              <c:pt idx="205">
                <c:v>1.0630000000000001E-2</c:v>
              </c:pt>
              <c:pt idx="206">
                <c:v>1.0680000000000002E-2</c:v>
              </c:pt>
              <c:pt idx="207">
                <c:v>1.073E-2</c:v>
              </c:pt>
              <c:pt idx="208">
                <c:v>1.0789999999999999E-2</c:v>
              </c:pt>
              <c:pt idx="209">
                <c:v>1.0840000000000002E-2</c:v>
              </c:pt>
              <c:pt idx="210">
                <c:v>1.089E-2</c:v>
              </c:pt>
              <c:pt idx="211">
                <c:v>1.0940000000000002E-2</c:v>
              </c:pt>
              <c:pt idx="212">
                <c:v>1.0999999999999998E-2</c:v>
              </c:pt>
              <c:pt idx="213">
                <c:v>1.1050000000000001E-2</c:v>
              </c:pt>
              <c:pt idx="214">
                <c:v>1.1100000000000002E-2</c:v>
              </c:pt>
              <c:pt idx="215">
                <c:v>1.1150000000000002E-2</c:v>
              </c:pt>
              <c:pt idx="216">
                <c:v>1.1200000000000002E-2</c:v>
              </c:pt>
              <c:pt idx="217">
                <c:v>1.1259999999999997E-2</c:v>
              </c:pt>
              <c:pt idx="218">
                <c:v>1.1310000000000001E-2</c:v>
              </c:pt>
              <c:pt idx="219">
                <c:v>1.1360000000000002E-2</c:v>
              </c:pt>
              <c:pt idx="220">
                <c:v>1.1410000000000002E-2</c:v>
              </c:pt>
              <c:pt idx="221">
                <c:v>1.1460000000000003E-2</c:v>
              </c:pt>
              <c:pt idx="222">
                <c:v>1.1520000000000002E-2</c:v>
              </c:pt>
              <c:pt idx="223">
                <c:v>1.1570000000000002E-2</c:v>
              </c:pt>
              <c:pt idx="224">
                <c:v>1.1620000000000004E-2</c:v>
              </c:pt>
              <c:pt idx="225">
                <c:v>1.1670000000000002E-2</c:v>
              </c:pt>
              <c:pt idx="226">
                <c:v>1.1730000000000003E-2</c:v>
              </c:pt>
              <c:pt idx="227">
                <c:v>1.1780000000000002E-2</c:v>
              </c:pt>
              <c:pt idx="228">
                <c:v>1.1830000000000002E-2</c:v>
              </c:pt>
              <c:pt idx="229">
                <c:v>1.1880000000000003E-2</c:v>
              </c:pt>
              <c:pt idx="230">
                <c:v>1.1930000000000001E-2</c:v>
              </c:pt>
              <c:pt idx="231">
                <c:v>1.1990000000000002E-2</c:v>
              </c:pt>
              <c:pt idx="232">
                <c:v>1.204E-2</c:v>
              </c:pt>
              <c:pt idx="233">
                <c:v>1.209E-2</c:v>
              </c:pt>
              <c:pt idx="234">
                <c:v>1.2140000000000001E-2</c:v>
              </c:pt>
              <c:pt idx="235">
                <c:v>1.2189999999999998E-2</c:v>
              </c:pt>
              <c:pt idx="236">
                <c:v>1.225E-2</c:v>
              </c:pt>
              <c:pt idx="237">
                <c:v>1.2300000000000002E-2</c:v>
              </c:pt>
              <c:pt idx="238">
                <c:v>1.235E-2</c:v>
              </c:pt>
              <c:pt idx="239">
                <c:v>1.2400000000000001E-2</c:v>
              </c:pt>
              <c:pt idx="240">
                <c:v>1.2460000000000001E-2</c:v>
              </c:pt>
              <c:pt idx="241">
                <c:v>1.251E-2</c:v>
              </c:pt>
              <c:pt idx="242">
                <c:v>1.2560000000000002E-2</c:v>
              </c:pt>
              <c:pt idx="243">
                <c:v>1.261E-2</c:v>
              </c:pt>
              <c:pt idx="244">
                <c:v>1.2659999999999998E-2</c:v>
              </c:pt>
              <c:pt idx="245">
                <c:v>1.2720000000000002E-2</c:v>
              </c:pt>
              <c:pt idx="246">
                <c:v>1.277E-2</c:v>
              </c:pt>
              <c:pt idx="247">
                <c:v>1.2820000000000002E-2</c:v>
              </c:pt>
              <c:pt idx="248">
                <c:v>1.2869999999999998E-2</c:v>
              </c:pt>
              <c:pt idx="249">
                <c:v>1.2919999999999997E-2</c:v>
              </c:pt>
              <c:pt idx="250">
                <c:v>1.2980000000000002E-2</c:v>
              </c:pt>
              <c:pt idx="251">
                <c:v>1.3030000000000002E-2</c:v>
              </c:pt>
              <c:pt idx="252">
                <c:v>1.3080000000000001E-2</c:v>
              </c:pt>
              <c:pt idx="253">
                <c:v>1.3129999999999999E-2</c:v>
              </c:pt>
              <c:pt idx="254">
                <c:v>1.319E-2</c:v>
              </c:pt>
              <c:pt idx="255">
                <c:v>1.3240000000000002E-2</c:v>
              </c:pt>
              <c:pt idx="256">
                <c:v>1.3290000000000001E-2</c:v>
              </c:pt>
              <c:pt idx="257">
                <c:v>1.3339999999999998E-2</c:v>
              </c:pt>
              <c:pt idx="258">
                <c:v>1.3390000000000001E-2</c:v>
              </c:pt>
              <c:pt idx="259">
                <c:v>1.3450000000000002E-2</c:v>
              </c:pt>
              <c:pt idx="260">
                <c:v>1.3500000000000002E-2</c:v>
              </c:pt>
              <c:pt idx="261">
                <c:v>1.3550000000000001E-2</c:v>
              </c:pt>
              <c:pt idx="262">
                <c:v>1.3599999999999998E-2</c:v>
              </c:pt>
              <c:pt idx="263">
                <c:v>1.3660000000000002E-2</c:v>
              </c:pt>
              <c:pt idx="264">
                <c:v>1.3700000000000002E-2</c:v>
              </c:pt>
              <c:pt idx="265">
                <c:v>1.3760000000000003E-2</c:v>
              </c:pt>
              <c:pt idx="266">
                <c:v>1.3809999999999999E-2</c:v>
              </c:pt>
              <c:pt idx="267">
                <c:v>1.3860000000000003E-2</c:v>
              </c:pt>
              <c:pt idx="268">
                <c:v>1.3910000000000002E-2</c:v>
              </c:pt>
              <c:pt idx="269">
                <c:v>1.3960000000000004E-2</c:v>
              </c:pt>
              <c:pt idx="270">
                <c:v>1.4019999999999996E-2</c:v>
              </c:pt>
              <c:pt idx="271">
                <c:v>1.4069999999999997E-2</c:v>
              </c:pt>
              <c:pt idx="272">
                <c:v>1.4120000000000001E-2</c:v>
              </c:pt>
              <c:pt idx="273">
                <c:v>1.417E-2</c:v>
              </c:pt>
              <c:pt idx="274">
                <c:v>1.423E-2</c:v>
              </c:pt>
              <c:pt idx="275">
                <c:v>1.4279999999999996E-2</c:v>
              </c:pt>
              <c:pt idx="276">
                <c:v>1.4330000000000001E-2</c:v>
              </c:pt>
              <c:pt idx="277">
                <c:v>1.438E-2</c:v>
              </c:pt>
              <c:pt idx="278">
                <c:v>1.443E-2</c:v>
              </c:pt>
              <c:pt idx="279">
                <c:v>1.4489999999999998E-2</c:v>
              </c:pt>
              <c:pt idx="280">
                <c:v>1.4540000000000001E-2</c:v>
              </c:pt>
              <c:pt idx="281">
                <c:v>1.4590000000000001E-2</c:v>
              </c:pt>
              <c:pt idx="282">
                <c:v>1.4640000000000002E-2</c:v>
              </c:pt>
              <c:pt idx="283">
                <c:v>1.469E-2</c:v>
              </c:pt>
              <c:pt idx="284">
                <c:v>1.4749999999999997E-2</c:v>
              </c:pt>
              <c:pt idx="285">
                <c:v>1.4800000000000001E-2</c:v>
              </c:pt>
              <c:pt idx="286">
                <c:v>1.485E-2</c:v>
              </c:pt>
              <c:pt idx="287">
                <c:v>1.4900000000000002E-2</c:v>
              </c:pt>
              <c:pt idx="288">
                <c:v>1.4959999999999998E-2</c:v>
              </c:pt>
              <c:pt idx="289">
                <c:v>1.5010000000000001E-2</c:v>
              </c:pt>
              <c:pt idx="290">
                <c:v>1.5060000000000002E-2</c:v>
              </c:pt>
              <c:pt idx="291">
                <c:v>1.511E-2</c:v>
              </c:pt>
              <c:pt idx="292">
                <c:v>1.5160000000000002E-2</c:v>
              </c:pt>
              <c:pt idx="293">
                <c:v>1.5219999999999997E-2</c:v>
              </c:pt>
              <c:pt idx="294">
                <c:v>1.5270000000000001E-2</c:v>
              </c:pt>
              <c:pt idx="295">
                <c:v>1.5320000000000002E-2</c:v>
              </c:pt>
              <c:pt idx="296">
                <c:v>1.5370000000000002E-2</c:v>
              </c:pt>
              <c:pt idx="297">
                <c:v>1.5420000000000001E-2</c:v>
              </c:pt>
              <c:pt idx="298">
                <c:v>1.5469999999999999E-2</c:v>
              </c:pt>
              <c:pt idx="299">
                <c:v>1.553E-2</c:v>
              </c:pt>
              <c:pt idx="300">
                <c:v>1.5580000000000002E-2</c:v>
              </c:pt>
              <c:pt idx="301">
                <c:v>1.5630000000000005E-2</c:v>
              </c:pt>
              <c:pt idx="302">
                <c:v>1.5689999999999999E-2</c:v>
              </c:pt>
              <c:pt idx="303">
                <c:v>1.5730000000000001E-2</c:v>
              </c:pt>
              <c:pt idx="304">
                <c:v>1.5789999999999998E-2</c:v>
              </c:pt>
              <c:pt idx="305">
                <c:v>1.5840000000000003E-2</c:v>
              </c:pt>
              <c:pt idx="306">
                <c:v>1.5890000000000001E-2</c:v>
              </c:pt>
              <c:pt idx="307">
                <c:v>1.5939999999999999E-2</c:v>
              </c:pt>
              <c:pt idx="308">
                <c:v>1.6000000000000004E-2</c:v>
              </c:pt>
              <c:pt idx="309">
                <c:v>1.6049999999999998E-2</c:v>
              </c:pt>
              <c:pt idx="310">
                <c:v>1.6100000000000003E-2</c:v>
              </c:pt>
              <c:pt idx="311">
                <c:v>1.6150000000000001E-2</c:v>
              </c:pt>
              <c:pt idx="312">
                <c:v>1.6199999999999999E-2</c:v>
              </c:pt>
              <c:pt idx="313">
                <c:v>1.6260000000000004E-2</c:v>
              </c:pt>
              <c:pt idx="314">
                <c:v>1.6310000000000005E-2</c:v>
              </c:pt>
              <c:pt idx="315">
                <c:v>1.6360000000000003E-2</c:v>
              </c:pt>
              <c:pt idx="316">
                <c:v>1.6410000000000001E-2</c:v>
              </c:pt>
              <c:pt idx="317">
                <c:v>1.6459999999999999E-2</c:v>
              </c:pt>
              <c:pt idx="318">
                <c:v>1.6520000000000003E-2</c:v>
              </c:pt>
              <c:pt idx="319">
                <c:v>1.6570000000000001E-2</c:v>
              </c:pt>
              <c:pt idx="320">
                <c:v>1.6619999999999999E-2</c:v>
              </c:pt>
              <c:pt idx="321">
                <c:v>1.6670000000000001E-2</c:v>
              </c:pt>
              <c:pt idx="322">
                <c:v>1.6719999999999999E-2</c:v>
              </c:pt>
              <c:pt idx="323">
                <c:v>1.6780000000000003E-2</c:v>
              </c:pt>
              <c:pt idx="324">
                <c:v>1.6830000000000001E-2</c:v>
              </c:pt>
              <c:pt idx="325">
                <c:v>1.6879999999999999E-2</c:v>
              </c:pt>
              <c:pt idx="326">
                <c:v>1.6930000000000004E-2</c:v>
              </c:pt>
              <c:pt idx="327">
                <c:v>1.6990000000000005E-2</c:v>
              </c:pt>
              <c:pt idx="328">
                <c:v>1.7040000000000003E-2</c:v>
              </c:pt>
              <c:pt idx="329">
                <c:v>1.7090000000000001E-2</c:v>
              </c:pt>
              <c:pt idx="330">
                <c:v>1.7139999999999996E-2</c:v>
              </c:pt>
              <c:pt idx="331">
                <c:v>1.719E-2</c:v>
              </c:pt>
              <c:pt idx="332">
                <c:v>1.7250000000000001E-2</c:v>
              </c:pt>
              <c:pt idx="333">
                <c:v>1.7299999999999996E-2</c:v>
              </c:pt>
              <c:pt idx="334">
                <c:v>1.7350000000000001E-2</c:v>
              </c:pt>
              <c:pt idx="335">
                <c:v>1.7399999999999999E-2</c:v>
              </c:pt>
              <c:pt idx="336">
                <c:v>1.745E-2</c:v>
              </c:pt>
              <c:pt idx="337">
                <c:v>1.7510000000000001E-2</c:v>
              </c:pt>
              <c:pt idx="338">
                <c:v>1.7559999999999999E-2</c:v>
              </c:pt>
              <c:pt idx="339">
                <c:v>1.7610000000000001E-2</c:v>
              </c:pt>
              <c:pt idx="340">
                <c:v>1.7659999999999999E-2</c:v>
              </c:pt>
              <c:pt idx="341">
                <c:v>1.7720000000000003E-2</c:v>
              </c:pt>
              <c:pt idx="342">
                <c:v>1.7770000000000001E-2</c:v>
              </c:pt>
              <c:pt idx="343">
                <c:v>1.7819999999999999E-2</c:v>
              </c:pt>
              <c:pt idx="344">
                <c:v>1.787E-2</c:v>
              </c:pt>
              <c:pt idx="345">
                <c:v>1.7919999999999998E-2</c:v>
              </c:pt>
              <c:pt idx="346">
                <c:v>1.7979999999999999E-2</c:v>
              </c:pt>
              <c:pt idx="347">
                <c:v>1.8030000000000001E-2</c:v>
              </c:pt>
              <c:pt idx="348">
                <c:v>1.8079999999999999E-2</c:v>
              </c:pt>
              <c:pt idx="349">
                <c:v>1.813E-2</c:v>
              </c:pt>
              <c:pt idx="350">
                <c:v>1.8180000000000005E-2</c:v>
              </c:pt>
              <c:pt idx="351">
                <c:v>1.8239999999999999E-2</c:v>
              </c:pt>
              <c:pt idx="352">
                <c:v>1.8290000000000001E-2</c:v>
              </c:pt>
              <c:pt idx="353">
                <c:v>1.8339999999999999E-2</c:v>
              </c:pt>
              <c:pt idx="354">
                <c:v>1.839E-2</c:v>
              </c:pt>
              <c:pt idx="355">
                <c:v>1.8450000000000001E-2</c:v>
              </c:pt>
              <c:pt idx="356">
                <c:v>1.8499999999999999E-2</c:v>
              </c:pt>
              <c:pt idx="357">
                <c:v>1.8550000000000001E-2</c:v>
              </c:pt>
              <c:pt idx="358">
                <c:v>1.8599999999999998E-2</c:v>
              </c:pt>
              <c:pt idx="359">
                <c:v>1.8650000000000003E-2</c:v>
              </c:pt>
              <c:pt idx="360">
                <c:v>1.8700000000000005E-2</c:v>
              </c:pt>
              <c:pt idx="361">
                <c:v>1.8759999999999999E-2</c:v>
              </c:pt>
              <c:pt idx="362">
                <c:v>1.8810000000000004E-2</c:v>
              </c:pt>
              <c:pt idx="363">
                <c:v>1.8859999999999998E-2</c:v>
              </c:pt>
              <c:pt idx="364">
                <c:v>1.8910000000000003E-2</c:v>
              </c:pt>
              <c:pt idx="365">
                <c:v>1.8970000000000001E-2</c:v>
              </c:pt>
              <c:pt idx="366">
                <c:v>1.9019999999999999E-2</c:v>
              </c:pt>
              <c:pt idx="367">
                <c:v>1.9070000000000004E-2</c:v>
              </c:pt>
              <c:pt idx="368">
                <c:v>1.9120000000000005E-2</c:v>
              </c:pt>
              <c:pt idx="369">
                <c:v>1.9170000000000003E-2</c:v>
              </c:pt>
              <c:pt idx="370">
                <c:v>1.9230000000000004E-2</c:v>
              </c:pt>
              <c:pt idx="371">
                <c:v>1.9279999999999999E-2</c:v>
              </c:pt>
              <c:pt idx="372">
                <c:v>1.9330000000000003E-2</c:v>
              </c:pt>
              <c:pt idx="373">
                <c:v>1.9380000000000005E-2</c:v>
              </c:pt>
              <c:pt idx="374">
                <c:v>1.9429999999999999E-2</c:v>
              </c:pt>
              <c:pt idx="375">
                <c:v>1.9490000000000004E-2</c:v>
              </c:pt>
              <c:pt idx="376">
                <c:v>1.9539999999999998E-2</c:v>
              </c:pt>
              <c:pt idx="377">
                <c:v>1.9590000000000003E-2</c:v>
              </c:pt>
              <c:pt idx="378">
                <c:v>1.9640000000000005E-2</c:v>
              </c:pt>
              <c:pt idx="379">
                <c:v>1.9689999999999999E-2</c:v>
              </c:pt>
              <c:pt idx="380">
                <c:v>1.9750000000000004E-2</c:v>
              </c:pt>
              <c:pt idx="381">
                <c:v>1.9800000000000005E-2</c:v>
              </c:pt>
              <c:pt idx="382">
                <c:v>1.9850000000000003E-2</c:v>
              </c:pt>
              <c:pt idx="383">
                <c:v>1.9900000000000004E-2</c:v>
              </c:pt>
              <c:pt idx="384">
                <c:v>1.9959999999999999E-2</c:v>
              </c:pt>
              <c:pt idx="385">
                <c:v>2.001E-2</c:v>
              </c:pt>
              <c:pt idx="386">
                <c:v>2.0060000000000001E-2</c:v>
              </c:pt>
              <c:pt idx="387">
                <c:v>2.0109999999999999E-2</c:v>
              </c:pt>
              <c:pt idx="388">
                <c:v>2.0159999999999997E-2</c:v>
              </c:pt>
              <c:pt idx="389">
                <c:v>2.0220000000000002E-2</c:v>
              </c:pt>
              <c:pt idx="390">
                <c:v>2.0270000000000003E-2</c:v>
              </c:pt>
              <c:pt idx="391">
                <c:v>2.0319999999999998E-2</c:v>
              </c:pt>
              <c:pt idx="392">
                <c:v>2.0369999999999996E-2</c:v>
              </c:pt>
              <c:pt idx="393">
                <c:v>2.0420000000000001E-2</c:v>
              </c:pt>
              <c:pt idx="394">
                <c:v>2.0480000000000002E-2</c:v>
              </c:pt>
              <c:pt idx="395">
                <c:v>2.0530000000000003E-2</c:v>
              </c:pt>
              <c:pt idx="396">
                <c:v>2.0580000000000001E-2</c:v>
              </c:pt>
              <c:pt idx="397">
                <c:v>2.0629999999999999E-2</c:v>
              </c:pt>
              <c:pt idx="398">
                <c:v>2.0690000000000004E-2</c:v>
              </c:pt>
              <c:pt idx="399">
                <c:v>2.0729999999999998E-2</c:v>
              </c:pt>
              <c:pt idx="400">
                <c:v>2.0789999999999999E-2</c:v>
              </c:pt>
              <c:pt idx="401">
                <c:v>2.0840000000000004E-2</c:v>
              </c:pt>
              <c:pt idx="402">
                <c:v>2.0890000000000002E-2</c:v>
              </c:pt>
              <c:pt idx="403">
                <c:v>2.095E-2</c:v>
              </c:pt>
              <c:pt idx="404">
                <c:v>2.1000000000000005E-2</c:v>
              </c:pt>
              <c:pt idx="405">
                <c:v>2.1050000000000003E-2</c:v>
              </c:pt>
              <c:pt idx="406">
                <c:v>2.1100000000000001E-2</c:v>
              </c:pt>
              <c:pt idx="407">
                <c:v>2.1149999999999999E-2</c:v>
              </c:pt>
              <c:pt idx="408">
                <c:v>2.1200000000000004E-2</c:v>
              </c:pt>
              <c:pt idx="409">
                <c:v>2.1260000000000001E-2</c:v>
              </c:pt>
              <c:pt idx="410">
                <c:v>2.1309999999999999E-2</c:v>
              </c:pt>
              <c:pt idx="411">
                <c:v>2.1360000000000001E-2</c:v>
              </c:pt>
              <c:pt idx="412">
                <c:v>2.1420000000000002E-2</c:v>
              </c:pt>
              <c:pt idx="413">
                <c:v>2.146E-2</c:v>
              </c:pt>
              <c:pt idx="414">
                <c:v>2.1520000000000001E-2</c:v>
              </c:pt>
              <c:pt idx="415">
                <c:v>2.1569999999999999E-2</c:v>
              </c:pt>
              <c:pt idx="416">
                <c:v>2.162E-2</c:v>
              </c:pt>
              <c:pt idx="417">
                <c:v>2.1670000000000002E-2</c:v>
              </c:pt>
              <c:pt idx="418">
                <c:v>2.172E-2</c:v>
              </c:pt>
              <c:pt idx="419">
                <c:v>2.1780000000000001E-2</c:v>
              </c:pt>
              <c:pt idx="420">
                <c:v>2.1830000000000002E-2</c:v>
              </c:pt>
              <c:pt idx="421">
                <c:v>2.1880000000000004E-2</c:v>
              </c:pt>
              <c:pt idx="422">
                <c:v>2.1930000000000002E-2</c:v>
              </c:pt>
              <c:pt idx="423">
                <c:v>2.1980000000000003E-2</c:v>
              </c:pt>
              <c:pt idx="424">
                <c:v>2.2040000000000004E-2</c:v>
              </c:pt>
              <c:pt idx="425">
                <c:v>2.2090000000000002E-2</c:v>
              </c:pt>
              <c:pt idx="426">
                <c:v>2.2140000000000003E-2</c:v>
              </c:pt>
              <c:pt idx="427">
                <c:v>2.2190000000000001E-2</c:v>
              </c:pt>
              <c:pt idx="428">
                <c:v>2.2250000000000002E-2</c:v>
              </c:pt>
              <c:pt idx="429">
                <c:v>2.2300000000000004E-2</c:v>
              </c:pt>
              <c:pt idx="430">
                <c:v>2.2350000000000002E-2</c:v>
              </c:pt>
              <c:pt idx="431">
                <c:v>2.2400000000000003E-2</c:v>
              </c:pt>
              <c:pt idx="432">
                <c:v>2.2450000000000005E-2</c:v>
              </c:pt>
              <c:pt idx="433">
                <c:v>2.2510000000000002E-2</c:v>
              </c:pt>
              <c:pt idx="434">
                <c:v>2.256E-2</c:v>
              </c:pt>
              <c:pt idx="435">
                <c:v>2.2610000000000005E-2</c:v>
              </c:pt>
              <c:pt idx="436">
                <c:v>2.2660000000000003E-2</c:v>
              </c:pt>
              <c:pt idx="437">
                <c:v>2.2710000000000001E-2</c:v>
              </c:pt>
              <c:pt idx="438">
                <c:v>2.2769999999999999E-2</c:v>
              </c:pt>
              <c:pt idx="439">
                <c:v>2.2820000000000003E-2</c:v>
              </c:pt>
              <c:pt idx="440">
                <c:v>2.2870000000000005E-2</c:v>
              </c:pt>
              <c:pt idx="441">
                <c:v>2.2919999999999999E-2</c:v>
              </c:pt>
              <c:pt idx="442">
                <c:v>2.2980000000000004E-2</c:v>
              </c:pt>
              <c:pt idx="443">
                <c:v>2.3029999999999998E-2</c:v>
              </c:pt>
              <c:pt idx="444">
                <c:v>2.308E-2</c:v>
              </c:pt>
              <c:pt idx="445">
                <c:v>2.3130000000000001E-2</c:v>
              </c:pt>
              <c:pt idx="446">
                <c:v>2.3179999999999999E-2</c:v>
              </c:pt>
              <c:pt idx="447">
                <c:v>2.324E-2</c:v>
              </c:pt>
              <c:pt idx="448">
                <c:v>2.3290000000000002E-2</c:v>
              </c:pt>
              <c:pt idx="449">
                <c:v>2.334E-2</c:v>
              </c:pt>
              <c:pt idx="450">
                <c:v>2.3389999999999998E-2</c:v>
              </c:pt>
              <c:pt idx="451">
                <c:v>2.3440000000000003E-2</c:v>
              </c:pt>
              <c:pt idx="452">
                <c:v>2.35E-2</c:v>
              </c:pt>
              <c:pt idx="453">
                <c:v>2.3549999999999998E-2</c:v>
              </c:pt>
              <c:pt idx="454">
                <c:v>2.3599999999999996E-2</c:v>
              </c:pt>
              <c:pt idx="455">
                <c:v>2.3650000000000001E-2</c:v>
              </c:pt>
              <c:pt idx="456">
                <c:v>2.3709999999999998E-2</c:v>
              </c:pt>
              <c:pt idx="457">
                <c:v>2.3759999999999996E-2</c:v>
              </c:pt>
              <c:pt idx="458">
                <c:v>2.3810000000000001E-2</c:v>
              </c:pt>
              <c:pt idx="459">
                <c:v>2.3859999999999999E-2</c:v>
              </c:pt>
              <c:pt idx="460">
                <c:v>2.3909999999999997E-2</c:v>
              </c:pt>
              <c:pt idx="461">
                <c:v>2.3970000000000002E-2</c:v>
              </c:pt>
              <c:pt idx="462">
                <c:v>2.402E-2</c:v>
              </c:pt>
              <c:pt idx="463">
                <c:v>2.4070000000000005E-2</c:v>
              </c:pt>
              <c:pt idx="464">
                <c:v>2.4119999999999999E-2</c:v>
              </c:pt>
              <c:pt idx="465">
                <c:v>2.4170000000000001E-2</c:v>
              </c:pt>
              <c:pt idx="466">
                <c:v>2.4230000000000002E-2</c:v>
              </c:pt>
              <c:pt idx="467">
                <c:v>2.4280000000000003E-2</c:v>
              </c:pt>
              <c:pt idx="468">
                <c:v>2.4330000000000001E-2</c:v>
              </c:pt>
              <c:pt idx="469">
                <c:v>2.4379999999999999E-2</c:v>
              </c:pt>
              <c:pt idx="470">
                <c:v>2.4440000000000003E-2</c:v>
              </c:pt>
              <c:pt idx="471">
                <c:v>2.4490000000000001E-2</c:v>
              </c:pt>
              <c:pt idx="472">
                <c:v>2.4539999999999999E-2</c:v>
              </c:pt>
              <c:pt idx="473">
                <c:v>2.4590000000000001E-2</c:v>
              </c:pt>
              <c:pt idx="474">
                <c:v>2.4640000000000002E-2</c:v>
              </c:pt>
              <c:pt idx="475">
                <c:v>2.469E-2</c:v>
              </c:pt>
              <c:pt idx="476">
                <c:v>2.4749999999999998E-2</c:v>
              </c:pt>
              <c:pt idx="477">
                <c:v>2.4799999999999999E-2</c:v>
              </c:pt>
              <c:pt idx="478">
                <c:v>2.4850000000000001E-2</c:v>
              </c:pt>
              <c:pt idx="479">
                <c:v>2.4900000000000002E-2</c:v>
              </c:pt>
              <c:pt idx="480">
                <c:v>2.495E-2</c:v>
              </c:pt>
              <c:pt idx="481">
                <c:v>2.5010000000000001E-2</c:v>
              </c:pt>
              <c:pt idx="482">
                <c:v>2.5059999999999999E-2</c:v>
              </c:pt>
              <c:pt idx="483">
                <c:v>2.511E-2</c:v>
              </c:pt>
              <c:pt idx="484">
                <c:v>2.5159999999999998E-2</c:v>
              </c:pt>
              <c:pt idx="485">
                <c:v>2.5210000000000003E-2</c:v>
              </c:pt>
              <c:pt idx="486">
                <c:v>2.5270000000000004E-2</c:v>
              </c:pt>
              <c:pt idx="487">
                <c:v>2.5319999999999999E-2</c:v>
              </c:pt>
              <c:pt idx="488">
                <c:v>2.5370000000000004E-2</c:v>
              </c:pt>
              <c:pt idx="489">
                <c:v>2.5420000000000002E-2</c:v>
              </c:pt>
              <c:pt idx="490">
                <c:v>2.5480000000000003E-2</c:v>
              </c:pt>
              <c:pt idx="491">
                <c:v>2.5530000000000001E-2</c:v>
              </c:pt>
              <c:pt idx="492">
                <c:v>2.5580000000000002E-2</c:v>
              </c:pt>
              <c:pt idx="493">
                <c:v>2.5630000000000003E-2</c:v>
              </c:pt>
              <c:pt idx="494">
                <c:v>2.5680000000000005E-2</c:v>
              </c:pt>
              <c:pt idx="495">
                <c:v>2.5740000000000002E-2</c:v>
              </c:pt>
              <c:pt idx="496">
                <c:v>2.579E-2</c:v>
              </c:pt>
              <c:pt idx="497">
                <c:v>2.5840000000000005E-2</c:v>
              </c:pt>
              <c:pt idx="498">
                <c:v>2.5890000000000003E-2</c:v>
              </c:pt>
              <c:pt idx="499">
                <c:v>2.5950000000000001E-2</c:v>
              </c:pt>
              <c:pt idx="500">
                <c:v>2.5999999999999999E-2</c:v>
              </c:pt>
              <c:pt idx="501">
                <c:v>2.6050000000000004E-2</c:v>
              </c:pt>
              <c:pt idx="502">
                <c:v>2.6100000000000002E-2</c:v>
              </c:pt>
              <c:pt idx="503">
                <c:v>2.615E-2</c:v>
              </c:pt>
              <c:pt idx="504">
                <c:v>2.6210000000000004E-2</c:v>
              </c:pt>
              <c:pt idx="505">
                <c:v>2.6250000000000002E-2</c:v>
              </c:pt>
              <c:pt idx="506">
                <c:v>2.631E-2</c:v>
              </c:pt>
              <c:pt idx="507">
                <c:v>2.6359999999999998E-2</c:v>
              </c:pt>
              <c:pt idx="508">
                <c:v>2.6410000000000003E-2</c:v>
              </c:pt>
              <c:pt idx="509">
                <c:v>2.6470000000000004E-2</c:v>
              </c:pt>
              <c:pt idx="510">
                <c:v>2.6519999999999998E-2</c:v>
              </c:pt>
              <c:pt idx="511">
                <c:v>2.6570000000000003E-2</c:v>
              </c:pt>
              <c:pt idx="512">
                <c:v>2.6620000000000001E-2</c:v>
              </c:pt>
              <c:pt idx="513">
                <c:v>2.6680000000000006E-2</c:v>
              </c:pt>
              <c:pt idx="514">
                <c:v>2.6720000000000001E-2</c:v>
              </c:pt>
              <c:pt idx="515">
                <c:v>2.6780000000000002E-2</c:v>
              </c:pt>
              <c:pt idx="516">
                <c:v>2.6830000000000007E-2</c:v>
              </c:pt>
              <c:pt idx="517">
                <c:v>2.6880000000000005E-2</c:v>
              </c:pt>
              <c:pt idx="518">
                <c:v>2.6929999999999999E-2</c:v>
              </c:pt>
              <c:pt idx="519">
                <c:v>2.6980000000000004E-2</c:v>
              </c:pt>
              <c:pt idx="520">
                <c:v>2.7040000000000005E-2</c:v>
              </c:pt>
              <c:pt idx="521">
                <c:v>2.7090000000000003E-2</c:v>
              </c:pt>
              <c:pt idx="522">
                <c:v>2.7140000000000004E-2</c:v>
              </c:pt>
              <c:pt idx="523">
                <c:v>2.7190000000000002E-2</c:v>
              </c:pt>
              <c:pt idx="524">
                <c:v>2.7250000000000003E-2</c:v>
              </c:pt>
              <c:pt idx="525">
                <c:v>2.7300000000000001E-2</c:v>
              </c:pt>
              <c:pt idx="526">
                <c:v>2.7350000000000003E-2</c:v>
              </c:pt>
              <c:pt idx="527">
                <c:v>2.7400000000000004E-2</c:v>
              </c:pt>
              <c:pt idx="528">
                <c:v>2.7450000000000006E-2</c:v>
              </c:pt>
              <c:pt idx="529">
                <c:v>2.7510000000000003E-2</c:v>
              </c:pt>
              <c:pt idx="530">
                <c:v>2.7560000000000001E-2</c:v>
              </c:pt>
              <c:pt idx="531">
                <c:v>2.7610000000000003E-2</c:v>
              </c:pt>
              <c:pt idx="532">
                <c:v>2.7660000000000004E-2</c:v>
              </c:pt>
              <c:pt idx="533">
                <c:v>2.7710000000000002E-2</c:v>
              </c:pt>
              <c:pt idx="534">
                <c:v>2.7770000000000003E-2</c:v>
              </c:pt>
              <c:pt idx="535">
                <c:v>2.7820000000000004E-2</c:v>
              </c:pt>
              <c:pt idx="536">
                <c:v>2.7870000000000002E-2</c:v>
              </c:pt>
              <c:pt idx="537">
                <c:v>2.792E-2</c:v>
              </c:pt>
              <c:pt idx="538">
                <c:v>2.7970000000000002E-2</c:v>
              </c:pt>
              <c:pt idx="539">
                <c:v>2.8029999999999999E-2</c:v>
              </c:pt>
              <c:pt idx="540">
                <c:v>2.8080000000000001E-2</c:v>
              </c:pt>
              <c:pt idx="541">
                <c:v>2.8129999999999995E-2</c:v>
              </c:pt>
              <c:pt idx="542">
                <c:v>2.818E-2</c:v>
              </c:pt>
              <c:pt idx="543">
                <c:v>2.8240000000000001E-2</c:v>
              </c:pt>
              <c:pt idx="544">
                <c:v>2.8289999999999999E-2</c:v>
              </c:pt>
              <c:pt idx="545">
                <c:v>2.8340000000000001E-2</c:v>
              </c:pt>
              <c:pt idx="546">
                <c:v>2.8389999999999999E-2</c:v>
              </c:pt>
              <c:pt idx="547">
                <c:v>2.8440000000000003E-2</c:v>
              </c:pt>
              <c:pt idx="548">
                <c:v>2.8500000000000001E-2</c:v>
              </c:pt>
              <c:pt idx="549">
                <c:v>2.8549999999999999E-2</c:v>
              </c:pt>
              <c:pt idx="550">
                <c:v>2.86E-2</c:v>
              </c:pt>
              <c:pt idx="551">
                <c:v>2.8650000000000002E-2</c:v>
              </c:pt>
              <c:pt idx="552">
                <c:v>2.8709999999999999E-2</c:v>
              </c:pt>
              <c:pt idx="553">
                <c:v>2.8759999999999997E-2</c:v>
              </c:pt>
              <c:pt idx="554">
                <c:v>2.8810000000000002E-2</c:v>
              </c:pt>
              <c:pt idx="555">
                <c:v>2.886E-2</c:v>
              </c:pt>
              <c:pt idx="556">
                <c:v>2.8909999999999998E-2</c:v>
              </c:pt>
              <c:pt idx="557">
                <c:v>2.8969999999999996E-2</c:v>
              </c:pt>
              <c:pt idx="558">
                <c:v>2.9020000000000001E-2</c:v>
              </c:pt>
              <c:pt idx="559">
                <c:v>2.9069999999999999E-2</c:v>
              </c:pt>
              <c:pt idx="560">
                <c:v>2.9119999999999997E-2</c:v>
              </c:pt>
              <c:pt idx="561">
                <c:v>2.9170000000000001E-2</c:v>
              </c:pt>
              <c:pt idx="562">
                <c:v>2.9229999999999999E-2</c:v>
              </c:pt>
              <c:pt idx="563">
                <c:v>2.9280000000000004E-2</c:v>
              </c:pt>
              <c:pt idx="564">
                <c:v>2.9329999999999998E-2</c:v>
              </c:pt>
              <c:pt idx="565">
                <c:v>2.938E-2</c:v>
              </c:pt>
              <c:pt idx="566">
                <c:v>2.9440000000000004E-2</c:v>
              </c:pt>
              <c:pt idx="567">
                <c:v>2.9490000000000002E-2</c:v>
              </c:pt>
              <c:pt idx="568">
                <c:v>2.954E-2</c:v>
              </c:pt>
              <c:pt idx="569">
                <c:v>2.9589999999999998E-2</c:v>
              </c:pt>
              <c:pt idx="570">
                <c:v>2.9640000000000003E-2</c:v>
              </c:pt>
              <c:pt idx="571">
                <c:v>2.9690000000000001E-2</c:v>
              </c:pt>
              <c:pt idx="572">
                <c:v>2.9749999999999999E-2</c:v>
              </c:pt>
              <c:pt idx="573">
                <c:v>2.9800000000000004E-2</c:v>
              </c:pt>
              <c:pt idx="574">
                <c:v>2.9850000000000002E-2</c:v>
              </c:pt>
              <c:pt idx="575">
                <c:v>2.9899999999999999E-2</c:v>
              </c:pt>
              <c:pt idx="576">
                <c:v>2.9950000000000001E-2</c:v>
              </c:pt>
              <c:pt idx="577">
                <c:v>3.0010000000000002E-2</c:v>
              </c:pt>
              <c:pt idx="578">
                <c:v>3.006E-2</c:v>
              </c:pt>
              <c:pt idx="579">
                <c:v>3.0110000000000001E-2</c:v>
              </c:pt>
              <c:pt idx="580">
                <c:v>3.0159999999999999E-2</c:v>
              </c:pt>
              <c:pt idx="581">
                <c:v>3.0210000000000001E-2</c:v>
              </c:pt>
              <c:pt idx="582">
                <c:v>3.0270000000000002E-2</c:v>
              </c:pt>
              <c:pt idx="583">
                <c:v>3.032E-2</c:v>
              </c:pt>
              <c:pt idx="584">
                <c:v>3.0370000000000001E-2</c:v>
              </c:pt>
              <c:pt idx="585">
                <c:v>3.0420000000000003E-2</c:v>
              </c:pt>
              <c:pt idx="586">
                <c:v>3.0480000000000004E-2</c:v>
              </c:pt>
              <c:pt idx="587">
                <c:v>3.0530000000000002E-2</c:v>
              </c:pt>
              <c:pt idx="588">
                <c:v>3.0580000000000003E-2</c:v>
              </c:pt>
              <c:pt idx="589">
                <c:v>3.0630000000000004E-2</c:v>
              </c:pt>
              <c:pt idx="590">
                <c:v>3.0680000000000002E-2</c:v>
              </c:pt>
              <c:pt idx="591">
                <c:v>3.0740000000000003E-2</c:v>
              </c:pt>
              <c:pt idx="592">
                <c:v>3.0790000000000001E-2</c:v>
              </c:pt>
              <c:pt idx="593">
                <c:v>3.0840000000000003E-2</c:v>
              </c:pt>
              <c:pt idx="594">
                <c:v>3.0890000000000004E-2</c:v>
              </c:pt>
              <c:pt idx="595">
                <c:v>3.0950000000000002E-2</c:v>
              </c:pt>
              <c:pt idx="596">
                <c:v>3.1000000000000003E-2</c:v>
              </c:pt>
              <c:pt idx="597">
                <c:v>3.1050000000000005E-2</c:v>
              </c:pt>
              <c:pt idx="598">
                <c:v>3.1100000000000003E-2</c:v>
              </c:pt>
              <c:pt idx="599">
                <c:v>3.1150000000000001E-2</c:v>
              </c:pt>
              <c:pt idx="600">
                <c:v>3.1199999999999999E-2</c:v>
              </c:pt>
              <c:pt idx="601">
                <c:v>3.126000000000001E-2</c:v>
              </c:pt>
              <c:pt idx="602">
                <c:v>3.1310000000000004E-2</c:v>
              </c:pt>
              <c:pt idx="603">
                <c:v>3.1359999999999999E-2</c:v>
              </c:pt>
              <c:pt idx="604">
                <c:v>3.141E-2</c:v>
              </c:pt>
              <c:pt idx="605">
                <c:v>3.1470000000000005E-2</c:v>
              </c:pt>
              <c:pt idx="606">
                <c:v>3.1519999999999999E-2</c:v>
              </c:pt>
              <c:pt idx="607">
                <c:v>3.1570000000000001E-2</c:v>
              </c:pt>
              <c:pt idx="608">
                <c:v>3.1620000000000002E-2</c:v>
              </c:pt>
              <c:pt idx="609">
                <c:v>3.1670000000000004E-2</c:v>
              </c:pt>
              <c:pt idx="610">
                <c:v>3.1719999999999998E-2</c:v>
              </c:pt>
              <c:pt idx="611">
                <c:v>3.178000000000001E-2</c:v>
              </c:pt>
              <c:pt idx="612">
                <c:v>3.1830000000000004E-2</c:v>
              </c:pt>
              <c:pt idx="613">
                <c:v>3.1880000000000006E-2</c:v>
              </c:pt>
              <c:pt idx="614">
                <c:v>3.1930000000000007E-2</c:v>
              </c:pt>
              <c:pt idx="615">
                <c:v>3.1980000000000001E-2</c:v>
              </c:pt>
              <c:pt idx="616">
                <c:v>3.2040000000000006E-2</c:v>
              </c:pt>
              <c:pt idx="617">
                <c:v>3.2090000000000007E-2</c:v>
              </c:pt>
              <c:pt idx="618">
                <c:v>3.2140000000000002E-2</c:v>
              </c:pt>
              <c:pt idx="619">
                <c:v>3.2199999999999999E-2</c:v>
              </c:pt>
              <c:pt idx="620">
                <c:v>3.2250000000000008E-2</c:v>
              </c:pt>
              <c:pt idx="621">
                <c:v>3.2300000000000002E-2</c:v>
              </c:pt>
              <c:pt idx="622">
                <c:v>3.2350000000000004E-2</c:v>
              </c:pt>
              <c:pt idx="623">
                <c:v>3.2399999999999998E-2</c:v>
              </c:pt>
              <c:pt idx="624">
                <c:v>3.2450000000000007E-2</c:v>
              </c:pt>
              <c:pt idx="625">
                <c:v>3.2500000000000001E-2</c:v>
              </c:pt>
              <c:pt idx="626">
                <c:v>3.2559999999999999E-2</c:v>
              </c:pt>
              <c:pt idx="627">
                <c:v>3.2610000000000007E-2</c:v>
              </c:pt>
              <c:pt idx="628">
                <c:v>3.2670000000000005E-2</c:v>
              </c:pt>
              <c:pt idx="629">
                <c:v>3.271000000000001E-2</c:v>
              </c:pt>
              <c:pt idx="630">
                <c:v>3.2770000000000007E-2</c:v>
              </c:pt>
              <c:pt idx="631">
                <c:v>3.2820000000000002E-2</c:v>
              </c:pt>
              <c:pt idx="632">
                <c:v>3.287000000000001E-2</c:v>
              </c:pt>
              <c:pt idx="633">
                <c:v>3.2920000000000005E-2</c:v>
              </c:pt>
              <c:pt idx="634">
                <c:v>3.2969999999999999E-2</c:v>
              </c:pt>
              <c:pt idx="635">
                <c:v>3.3029999999999997E-2</c:v>
              </c:pt>
              <c:pt idx="636">
                <c:v>3.3080000000000005E-2</c:v>
              </c:pt>
              <c:pt idx="637">
                <c:v>3.313E-2</c:v>
              </c:pt>
              <c:pt idx="638">
                <c:v>3.3180000000000001E-2</c:v>
              </c:pt>
              <c:pt idx="639">
                <c:v>3.3239999999999999E-2</c:v>
              </c:pt>
              <c:pt idx="640">
                <c:v>3.329E-2</c:v>
              </c:pt>
              <c:pt idx="641">
                <c:v>3.3340000000000002E-2</c:v>
              </c:pt>
              <c:pt idx="642">
                <c:v>3.3390000000000003E-2</c:v>
              </c:pt>
              <c:pt idx="643">
                <c:v>3.3440000000000004E-2</c:v>
              </c:pt>
              <c:pt idx="644">
                <c:v>3.3500000000000002E-2</c:v>
              </c:pt>
              <c:pt idx="645">
                <c:v>3.3550000000000003E-2</c:v>
              </c:pt>
              <c:pt idx="646">
                <c:v>3.3599999999999998E-2</c:v>
              </c:pt>
              <c:pt idx="647">
                <c:v>3.3649999999999999E-2</c:v>
              </c:pt>
              <c:pt idx="648">
                <c:v>3.3700000000000001E-2</c:v>
              </c:pt>
              <c:pt idx="649">
                <c:v>3.3759999999999998E-2</c:v>
              </c:pt>
              <c:pt idx="650">
                <c:v>3.381E-2</c:v>
              </c:pt>
              <c:pt idx="651">
                <c:v>3.3860000000000001E-2</c:v>
              </c:pt>
              <c:pt idx="652">
                <c:v>3.3910000000000003E-2</c:v>
              </c:pt>
              <c:pt idx="653">
                <c:v>3.3959999999999997E-2</c:v>
              </c:pt>
              <c:pt idx="654">
                <c:v>3.4020000000000002E-2</c:v>
              </c:pt>
              <c:pt idx="655">
                <c:v>3.407000000000001E-2</c:v>
              </c:pt>
              <c:pt idx="656">
                <c:v>3.4119999999999998E-2</c:v>
              </c:pt>
              <c:pt idx="657">
                <c:v>3.4169999999999999E-2</c:v>
              </c:pt>
              <c:pt idx="658">
                <c:v>3.4229999999999997E-2</c:v>
              </c:pt>
              <c:pt idx="659">
                <c:v>3.4280000000000005E-2</c:v>
              </c:pt>
              <c:pt idx="660">
                <c:v>3.4329999999999999E-2</c:v>
              </c:pt>
              <c:pt idx="661">
                <c:v>3.4380000000000001E-2</c:v>
              </c:pt>
              <c:pt idx="662">
                <c:v>3.4430000000000002E-2</c:v>
              </c:pt>
              <c:pt idx="663">
                <c:v>3.449E-2</c:v>
              </c:pt>
              <c:pt idx="664">
                <c:v>3.4540000000000001E-2</c:v>
              </c:pt>
              <c:pt idx="665">
                <c:v>3.4590000000000003E-2</c:v>
              </c:pt>
              <c:pt idx="666">
                <c:v>3.4640000000000004E-2</c:v>
              </c:pt>
              <c:pt idx="667">
                <c:v>3.4700000000000002E-2</c:v>
              </c:pt>
              <c:pt idx="668">
                <c:v>3.4750000000000003E-2</c:v>
              </c:pt>
              <c:pt idx="669">
                <c:v>3.4799999999999998E-2</c:v>
              </c:pt>
              <c:pt idx="670">
                <c:v>3.4850000000000006E-2</c:v>
              </c:pt>
              <c:pt idx="671">
                <c:v>3.49E-2</c:v>
              </c:pt>
              <c:pt idx="672">
                <c:v>3.4959999999999998E-2</c:v>
              </c:pt>
              <c:pt idx="673">
                <c:v>3.5009999999999999E-2</c:v>
              </c:pt>
              <c:pt idx="674">
                <c:v>3.5060000000000001E-2</c:v>
              </c:pt>
              <c:pt idx="675">
                <c:v>3.5110000000000002E-2</c:v>
              </c:pt>
              <c:pt idx="676">
                <c:v>3.5159999999999997E-2</c:v>
              </c:pt>
              <c:pt idx="677">
                <c:v>3.5210000000000005E-2</c:v>
              </c:pt>
              <c:pt idx="678">
                <c:v>3.527000000000001E-2</c:v>
              </c:pt>
              <c:pt idx="679">
                <c:v>3.5319999999999997E-2</c:v>
              </c:pt>
              <c:pt idx="680">
                <c:v>3.5369999999999999E-2</c:v>
              </c:pt>
              <c:pt idx="681">
                <c:v>3.543000000000001E-2</c:v>
              </c:pt>
              <c:pt idx="682">
                <c:v>3.5480000000000005E-2</c:v>
              </c:pt>
              <c:pt idx="683">
                <c:v>3.5529999999999999E-2</c:v>
              </c:pt>
              <c:pt idx="684">
                <c:v>3.5580000000000001E-2</c:v>
              </c:pt>
              <c:pt idx="685">
                <c:v>3.5630000000000009E-2</c:v>
              </c:pt>
              <c:pt idx="686">
                <c:v>3.568000000000001E-2</c:v>
              </c:pt>
              <c:pt idx="687">
                <c:v>3.5740000000000001E-2</c:v>
              </c:pt>
              <c:pt idx="688">
                <c:v>3.5790000000000002E-2</c:v>
              </c:pt>
              <c:pt idx="689">
                <c:v>3.5840000000000004E-2</c:v>
              </c:pt>
              <c:pt idx="690">
                <c:v>3.5890000000000005E-2</c:v>
              </c:pt>
              <c:pt idx="691">
                <c:v>3.594E-2</c:v>
              </c:pt>
              <c:pt idx="692">
                <c:v>3.5999999999999997E-2</c:v>
              </c:pt>
              <c:pt idx="693">
                <c:v>3.6050000000000006E-2</c:v>
              </c:pt>
              <c:pt idx="694">
                <c:v>3.61E-2</c:v>
              </c:pt>
              <c:pt idx="695">
                <c:v>3.6150000000000002E-2</c:v>
              </c:pt>
              <c:pt idx="696">
                <c:v>3.620000000000001E-2</c:v>
              </c:pt>
              <c:pt idx="697">
                <c:v>3.6260000000000001E-2</c:v>
              </c:pt>
              <c:pt idx="698">
                <c:v>3.6310000000000002E-2</c:v>
              </c:pt>
              <c:pt idx="699">
                <c:v>3.6360000000000003E-2</c:v>
              </c:pt>
              <c:pt idx="700">
                <c:v>3.6410000000000005E-2</c:v>
              </c:pt>
              <c:pt idx="701">
                <c:v>3.6470000000000009E-2</c:v>
              </c:pt>
              <c:pt idx="702">
                <c:v>3.6520000000000004E-2</c:v>
              </c:pt>
              <c:pt idx="703">
                <c:v>3.6569999999999998E-2</c:v>
              </c:pt>
              <c:pt idx="704">
                <c:v>3.6620000000000007E-2</c:v>
              </c:pt>
              <c:pt idx="705">
                <c:v>3.6670000000000008E-2</c:v>
              </c:pt>
              <c:pt idx="706">
                <c:v>3.6729999999999999E-2</c:v>
              </c:pt>
              <c:pt idx="707">
                <c:v>3.6769999999999997E-2</c:v>
              </c:pt>
              <c:pt idx="708">
                <c:v>3.6830000000000009E-2</c:v>
              </c:pt>
              <c:pt idx="709">
                <c:v>3.688000000000001E-2</c:v>
              </c:pt>
              <c:pt idx="710">
                <c:v>3.6929999999999998E-2</c:v>
              </c:pt>
              <c:pt idx="711">
                <c:v>3.6990000000000002E-2</c:v>
              </c:pt>
              <c:pt idx="712">
                <c:v>3.7040000000000003E-2</c:v>
              </c:pt>
              <c:pt idx="713">
                <c:v>3.7090000000000005E-2</c:v>
              </c:pt>
              <c:pt idx="714">
                <c:v>3.7140000000000006E-2</c:v>
              </c:pt>
              <c:pt idx="715">
                <c:v>3.7200000000000004E-2</c:v>
              </c:pt>
              <c:pt idx="716">
                <c:v>3.7250000000000005E-2</c:v>
              </c:pt>
              <c:pt idx="717">
                <c:v>3.7300000000000007E-2</c:v>
              </c:pt>
              <c:pt idx="718">
                <c:v>3.7350000000000001E-2</c:v>
              </c:pt>
              <c:pt idx="719">
                <c:v>3.740000000000001E-2</c:v>
              </c:pt>
              <c:pt idx="720">
                <c:v>3.7460000000000007E-2</c:v>
              </c:pt>
              <c:pt idx="721">
                <c:v>3.7510000000000002E-2</c:v>
              </c:pt>
              <c:pt idx="722">
                <c:v>3.7560000000000003E-2</c:v>
              </c:pt>
              <c:pt idx="723">
                <c:v>3.7610000000000005E-2</c:v>
              </c:pt>
              <c:pt idx="724">
                <c:v>3.7660000000000006E-2</c:v>
              </c:pt>
              <c:pt idx="725">
                <c:v>3.771E-2</c:v>
              </c:pt>
              <c:pt idx="726">
                <c:v>3.7769999999999998E-2</c:v>
              </c:pt>
              <c:pt idx="727">
                <c:v>3.7820000000000006E-2</c:v>
              </c:pt>
              <c:pt idx="728">
                <c:v>3.7870000000000008E-2</c:v>
              </c:pt>
              <c:pt idx="729">
                <c:v>3.7920000000000002E-2</c:v>
              </c:pt>
              <c:pt idx="730">
                <c:v>3.7970000000000004E-2</c:v>
              </c:pt>
              <c:pt idx="731">
                <c:v>3.8030000000000001E-2</c:v>
              </c:pt>
              <c:pt idx="732">
                <c:v>3.808000000000001E-2</c:v>
              </c:pt>
              <c:pt idx="733">
                <c:v>3.8129999999999997E-2</c:v>
              </c:pt>
              <c:pt idx="734">
                <c:v>3.8179999999999999E-2</c:v>
              </c:pt>
              <c:pt idx="735">
                <c:v>3.824000000000001E-2</c:v>
              </c:pt>
              <c:pt idx="736">
                <c:v>3.8290000000000005E-2</c:v>
              </c:pt>
              <c:pt idx="737">
                <c:v>3.8339999999999999E-2</c:v>
              </c:pt>
              <c:pt idx="738">
                <c:v>3.8390000000000001E-2</c:v>
              </c:pt>
              <c:pt idx="739">
                <c:v>3.8440000000000002E-2</c:v>
              </c:pt>
              <c:pt idx="740">
                <c:v>3.8490000000000003E-2</c:v>
              </c:pt>
              <c:pt idx="741">
                <c:v>3.8550000000000001E-2</c:v>
              </c:pt>
              <c:pt idx="742">
                <c:v>3.8600000000000002E-2</c:v>
              </c:pt>
              <c:pt idx="743">
                <c:v>3.8650000000000004E-2</c:v>
              </c:pt>
              <c:pt idx="744">
                <c:v>3.8699999999999998E-2</c:v>
              </c:pt>
              <c:pt idx="745">
                <c:v>3.8760000000000003E-2</c:v>
              </c:pt>
              <c:pt idx="746">
                <c:v>3.8810000000000004E-2</c:v>
              </c:pt>
              <c:pt idx="747">
                <c:v>3.8859999999999999E-2</c:v>
              </c:pt>
              <c:pt idx="748">
                <c:v>3.891E-2</c:v>
              </c:pt>
              <c:pt idx="749">
                <c:v>3.8960000000000002E-2</c:v>
              </c:pt>
              <c:pt idx="750">
                <c:v>3.9019999999999999E-2</c:v>
              </c:pt>
              <c:pt idx="751">
                <c:v>3.9070000000000008E-2</c:v>
              </c:pt>
              <c:pt idx="752">
                <c:v>3.9120000000000002E-2</c:v>
              </c:pt>
              <c:pt idx="753">
                <c:v>3.917000000000001E-2</c:v>
              </c:pt>
              <c:pt idx="754">
                <c:v>3.9230000000000008E-2</c:v>
              </c:pt>
              <c:pt idx="755">
                <c:v>3.9280000000000002E-2</c:v>
              </c:pt>
              <c:pt idx="756">
                <c:v>3.9329999999999997E-2</c:v>
              </c:pt>
              <c:pt idx="757">
                <c:v>3.9379999999999998E-2</c:v>
              </c:pt>
              <c:pt idx="758">
                <c:v>3.9430000000000007E-2</c:v>
              </c:pt>
              <c:pt idx="759">
                <c:v>3.9490000000000004E-2</c:v>
              </c:pt>
              <c:pt idx="760">
                <c:v>3.9539999999999999E-2</c:v>
              </c:pt>
              <c:pt idx="761">
                <c:v>3.959E-2</c:v>
              </c:pt>
              <c:pt idx="762">
                <c:v>3.9640000000000002E-2</c:v>
              </c:pt>
              <c:pt idx="763">
                <c:v>3.969000000000001E-2</c:v>
              </c:pt>
              <c:pt idx="764">
                <c:v>3.9750000000000001E-2</c:v>
              </c:pt>
              <c:pt idx="765">
                <c:v>3.9800000000000002E-2</c:v>
              </c:pt>
              <c:pt idx="766">
                <c:v>3.9850000000000003E-2</c:v>
              </c:pt>
              <c:pt idx="767">
                <c:v>3.9900000000000005E-2</c:v>
              </c:pt>
              <c:pt idx="768">
                <c:v>3.9960000000000002E-2</c:v>
              </c:pt>
              <c:pt idx="769">
                <c:v>4.0009999999999997E-2</c:v>
              </c:pt>
              <c:pt idx="770">
                <c:v>4.0059999999999998E-2</c:v>
              </c:pt>
              <c:pt idx="771">
                <c:v>4.0110000000000007E-2</c:v>
              </c:pt>
              <c:pt idx="772">
                <c:v>4.0160000000000001E-2</c:v>
              </c:pt>
              <c:pt idx="773">
                <c:v>4.0219999999999999E-2</c:v>
              </c:pt>
              <c:pt idx="774">
                <c:v>4.027E-2</c:v>
              </c:pt>
              <c:pt idx="775">
                <c:v>4.0320000000000002E-2</c:v>
              </c:pt>
              <c:pt idx="776">
                <c:v>4.0370000000000003E-2</c:v>
              </c:pt>
              <c:pt idx="777">
                <c:v>4.0420000000000005E-2</c:v>
              </c:pt>
              <c:pt idx="778">
                <c:v>4.0480000000000002E-2</c:v>
              </c:pt>
              <c:pt idx="779">
                <c:v>4.0529999999999997E-2</c:v>
              </c:pt>
              <c:pt idx="780">
                <c:v>4.0579999999999991E-2</c:v>
              </c:pt>
              <c:pt idx="781">
                <c:v>4.0629999999999993E-2</c:v>
              </c:pt>
              <c:pt idx="782">
                <c:v>4.0680000000000001E-2</c:v>
              </c:pt>
              <c:pt idx="783">
                <c:v>4.0740000000000005E-2</c:v>
              </c:pt>
              <c:pt idx="784">
                <c:v>4.0790000000000014E-2</c:v>
              </c:pt>
              <c:pt idx="785">
                <c:v>4.0840000000000001E-2</c:v>
              </c:pt>
              <c:pt idx="786">
                <c:v>4.089000000000001E-2</c:v>
              </c:pt>
              <c:pt idx="787">
                <c:v>4.0939999999999997E-2</c:v>
              </c:pt>
              <c:pt idx="788">
                <c:v>4.1000000000000002E-2</c:v>
              </c:pt>
              <c:pt idx="789">
                <c:v>4.1050000000000003E-2</c:v>
              </c:pt>
              <c:pt idx="790">
                <c:v>4.1099999999999998E-2</c:v>
              </c:pt>
              <c:pt idx="791">
                <c:v>4.1149999999999992E-2</c:v>
              </c:pt>
              <c:pt idx="792">
                <c:v>4.1199999999999994E-2</c:v>
              </c:pt>
              <c:pt idx="793">
                <c:v>4.1259999999999991E-2</c:v>
              </c:pt>
              <c:pt idx="794">
                <c:v>4.1309999999999999E-2</c:v>
              </c:pt>
              <c:pt idx="795">
                <c:v>4.1360000000000008E-2</c:v>
              </c:pt>
              <c:pt idx="796">
                <c:v>4.1410000000000002E-2</c:v>
              </c:pt>
              <c:pt idx="797">
                <c:v>4.147E-2</c:v>
              </c:pt>
              <c:pt idx="798">
                <c:v>4.1519999999999994E-2</c:v>
              </c:pt>
              <c:pt idx="799">
                <c:v>4.1569999999999996E-2</c:v>
              </c:pt>
              <c:pt idx="800">
                <c:v>4.1619999999999997E-2</c:v>
              </c:pt>
              <c:pt idx="801">
                <c:v>4.1669999999999992E-2</c:v>
              </c:pt>
              <c:pt idx="802">
                <c:v>4.1730000000000003E-2</c:v>
              </c:pt>
              <c:pt idx="803">
                <c:v>4.1779999999999998E-2</c:v>
              </c:pt>
              <c:pt idx="804">
                <c:v>4.1829999999999992E-2</c:v>
              </c:pt>
              <c:pt idx="805">
                <c:v>4.1880000000000001E-2</c:v>
              </c:pt>
              <c:pt idx="806">
                <c:v>4.1930000000000002E-2</c:v>
              </c:pt>
              <c:pt idx="807">
                <c:v>4.1990000000000006E-2</c:v>
              </c:pt>
              <c:pt idx="808">
                <c:v>4.2040000000000001E-2</c:v>
              </c:pt>
              <c:pt idx="809">
                <c:v>4.2090000000000009E-2</c:v>
              </c:pt>
              <c:pt idx="810">
                <c:v>4.2139999999999997E-2</c:v>
              </c:pt>
              <c:pt idx="811">
                <c:v>4.2200000000000001E-2</c:v>
              </c:pt>
              <c:pt idx="812">
                <c:v>4.2250000000000003E-2</c:v>
              </c:pt>
              <c:pt idx="813">
                <c:v>4.2299999999999997E-2</c:v>
              </c:pt>
              <c:pt idx="814">
                <c:v>4.2349999999999999E-2</c:v>
              </c:pt>
              <c:pt idx="815">
                <c:v>4.2400000000000007E-2</c:v>
              </c:pt>
              <c:pt idx="816">
                <c:v>4.2459999999999998E-2</c:v>
              </c:pt>
              <c:pt idx="817">
                <c:v>4.2509999999999999E-2</c:v>
              </c:pt>
              <c:pt idx="818">
                <c:v>4.2560000000000008E-2</c:v>
              </c:pt>
              <c:pt idx="819">
                <c:v>4.2610000000000009E-2</c:v>
              </c:pt>
              <c:pt idx="820">
                <c:v>4.2659999999999997E-2</c:v>
              </c:pt>
              <c:pt idx="821">
                <c:v>4.2720000000000008E-2</c:v>
              </c:pt>
              <c:pt idx="822">
                <c:v>4.2770000000000009E-2</c:v>
              </c:pt>
              <c:pt idx="823">
                <c:v>4.2820000000000004E-2</c:v>
              </c:pt>
              <c:pt idx="824">
                <c:v>4.2870000000000005E-2</c:v>
              </c:pt>
              <c:pt idx="825">
                <c:v>4.292E-2</c:v>
              </c:pt>
              <c:pt idx="826">
                <c:v>4.2970000000000001E-2</c:v>
              </c:pt>
              <c:pt idx="827">
                <c:v>4.3029999999999992E-2</c:v>
              </c:pt>
              <c:pt idx="828">
                <c:v>4.308E-2</c:v>
              </c:pt>
              <c:pt idx="829">
                <c:v>4.3130000000000002E-2</c:v>
              </c:pt>
              <c:pt idx="830">
                <c:v>4.3189999999999992E-2</c:v>
              </c:pt>
              <c:pt idx="831">
                <c:v>4.3229999999999991E-2</c:v>
              </c:pt>
              <c:pt idx="832">
                <c:v>4.3290000000000002E-2</c:v>
              </c:pt>
              <c:pt idx="833">
                <c:v>4.3340000000000004E-2</c:v>
              </c:pt>
              <c:pt idx="834">
                <c:v>4.3389999999999998E-2</c:v>
              </c:pt>
              <c:pt idx="835">
                <c:v>4.3450000000000003E-2</c:v>
              </c:pt>
              <c:pt idx="836">
                <c:v>4.3490000000000008E-2</c:v>
              </c:pt>
              <c:pt idx="837">
                <c:v>4.3549999999999991E-2</c:v>
              </c:pt>
              <c:pt idx="838">
                <c:v>4.36E-2</c:v>
              </c:pt>
              <c:pt idx="839">
                <c:v>4.3650000000000001E-2</c:v>
              </c:pt>
              <c:pt idx="840">
                <c:v>4.3700000000000003E-2</c:v>
              </c:pt>
              <c:pt idx="841">
                <c:v>4.3760000000000007E-2</c:v>
              </c:pt>
              <c:pt idx="842">
                <c:v>4.3810000000000009E-2</c:v>
              </c:pt>
              <c:pt idx="843">
                <c:v>4.3860000000000003E-2</c:v>
              </c:pt>
              <c:pt idx="844">
                <c:v>4.3920000000000001E-2</c:v>
              </c:pt>
              <c:pt idx="845">
                <c:v>4.3959999999999992E-2</c:v>
              </c:pt>
              <c:pt idx="846">
                <c:v>4.4020000000000004E-2</c:v>
              </c:pt>
              <c:pt idx="847">
                <c:v>4.4070000000000005E-2</c:v>
              </c:pt>
              <c:pt idx="848">
                <c:v>4.4120000000000006E-2</c:v>
              </c:pt>
              <c:pt idx="849">
                <c:v>4.4170000000000001E-2</c:v>
              </c:pt>
              <c:pt idx="850">
                <c:v>4.4220000000000002E-2</c:v>
              </c:pt>
              <c:pt idx="851">
                <c:v>4.4280000000000007E-2</c:v>
              </c:pt>
              <c:pt idx="852">
                <c:v>4.4330000000000015E-2</c:v>
              </c:pt>
              <c:pt idx="853">
                <c:v>4.438000000000001E-2</c:v>
              </c:pt>
              <c:pt idx="854">
                <c:v>4.4430000000000004E-2</c:v>
              </c:pt>
              <c:pt idx="855">
                <c:v>4.4490000000000016E-2</c:v>
              </c:pt>
              <c:pt idx="856">
                <c:v>4.4540000000000003E-2</c:v>
              </c:pt>
              <c:pt idx="857">
                <c:v>4.4590000000000005E-2</c:v>
              </c:pt>
              <c:pt idx="858">
                <c:v>4.4639999999999999E-2</c:v>
              </c:pt>
              <c:pt idx="859">
                <c:v>4.4690000000000007E-2</c:v>
              </c:pt>
              <c:pt idx="860">
                <c:v>4.4749999999999998E-2</c:v>
              </c:pt>
              <c:pt idx="861">
                <c:v>4.4800000000000006E-2</c:v>
              </c:pt>
              <c:pt idx="862">
                <c:v>4.4850000000000008E-2</c:v>
              </c:pt>
              <c:pt idx="863">
                <c:v>4.4900000000000009E-2</c:v>
              </c:pt>
              <c:pt idx="864">
                <c:v>4.4949999999999997E-2</c:v>
              </c:pt>
              <c:pt idx="865">
                <c:v>4.5010000000000008E-2</c:v>
              </c:pt>
              <c:pt idx="866">
                <c:v>4.506000000000001E-2</c:v>
              </c:pt>
              <c:pt idx="867">
                <c:v>4.5109999999999997E-2</c:v>
              </c:pt>
              <c:pt idx="868">
                <c:v>4.5159999999999999E-2</c:v>
              </c:pt>
              <c:pt idx="869">
                <c:v>4.5219999999999996E-2</c:v>
              </c:pt>
              <c:pt idx="870">
                <c:v>4.5269999999999998E-2</c:v>
              </c:pt>
              <c:pt idx="871">
                <c:v>4.5320000000000006E-2</c:v>
              </c:pt>
              <c:pt idx="872">
                <c:v>4.5370000000000008E-2</c:v>
              </c:pt>
              <c:pt idx="873">
                <c:v>4.5420000000000002E-2</c:v>
              </c:pt>
              <c:pt idx="874">
                <c:v>4.5480000000000007E-2</c:v>
              </c:pt>
              <c:pt idx="875">
                <c:v>4.5530000000000001E-2</c:v>
              </c:pt>
              <c:pt idx="876">
                <c:v>4.5580000000000002E-2</c:v>
              </c:pt>
              <c:pt idx="877">
                <c:v>4.562999999999999E-2</c:v>
              </c:pt>
              <c:pt idx="878">
                <c:v>4.5679999999999991E-2</c:v>
              </c:pt>
              <c:pt idx="879">
                <c:v>4.5730000000000007E-2</c:v>
              </c:pt>
              <c:pt idx="880">
                <c:v>4.5790000000000004E-2</c:v>
              </c:pt>
              <c:pt idx="881">
                <c:v>4.5839999999999999E-2</c:v>
              </c:pt>
              <c:pt idx="882">
                <c:v>4.5890000000000007E-2</c:v>
              </c:pt>
              <c:pt idx="883">
                <c:v>4.5949999999999991E-2</c:v>
              </c:pt>
              <c:pt idx="884">
                <c:v>4.5999999999999999E-2</c:v>
              </c:pt>
              <c:pt idx="885">
                <c:v>4.6050000000000001E-2</c:v>
              </c:pt>
              <c:pt idx="886">
                <c:v>4.6100000000000002E-2</c:v>
              </c:pt>
              <c:pt idx="887">
                <c:v>4.614999999999999E-2</c:v>
              </c:pt>
              <c:pt idx="888">
                <c:v>4.6199999999999998E-2</c:v>
              </c:pt>
              <c:pt idx="889">
                <c:v>4.6260000000000003E-2</c:v>
              </c:pt>
              <c:pt idx="890">
                <c:v>4.6309999999999997E-2</c:v>
              </c:pt>
              <c:pt idx="891">
                <c:v>4.6359999999999998E-2</c:v>
              </c:pt>
              <c:pt idx="892">
                <c:v>4.6420000000000003E-2</c:v>
              </c:pt>
              <c:pt idx="893">
                <c:v>4.6460000000000001E-2</c:v>
              </c:pt>
              <c:pt idx="894">
                <c:v>4.6519999999999999E-2</c:v>
              </c:pt>
              <c:pt idx="895">
                <c:v>4.6569999999999993E-2</c:v>
              </c:pt>
              <c:pt idx="896">
                <c:v>4.6619999999999995E-2</c:v>
              </c:pt>
              <c:pt idx="897">
                <c:v>4.6669999999999996E-2</c:v>
              </c:pt>
              <c:pt idx="898">
                <c:v>4.6730000000000008E-2</c:v>
              </c:pt>
              <c:pt idx="899">
                <c:v>4.6780000000000002E-2</c:v>
              </c:pt>
              <c:pt idx="900">
                <c:v>4.6829999999999997E-2</c:v>
              </c:pt>
              <c:pt idx="901">
                <c:v>4.6879999999999991E-2</c:v>
              </c:pt>
              <c:pt idx="902">
                <c:v>4.6929999999999993E-2</c:v>
              </c:pt>
              <c:pt idx="903">
                <c:v>4.6989999999999997E-2</c:v>
              </c:pt>
              <c:pt idx="904">
                <c:v>4.7040000000000005E-2</c:v>
              </c:pt>
              <c:pt idx="905">
                <c:v>4.7090000000000014E-2</c:v>
              </c:pt>
              <c:pt idx="906">
                <c:v>4.7140000000000001E-2</c:v>
              </c:pt>
              <c:pt idx="907">
                <c:v>4.7200000000000006E-2</c:v>
              </c:pt>
              <c:pt idx="908">
                <c:v>4.725E-2</c:v>
              </c:pt>
              <c:pt idx="909">
                <c:v>4.7300000000000009E-2</c:v>
              </c:pt>
              <c:pt idx="910">
                <c:v>4.735000000000001E-2</c:v>
              </c:pt>
              <c:pt idx="911">
                <c:v>4.7400000000000005E-2</c:v>
              </c:pt>
              <c:pt idx="912">
                <c:v>4.7449999999999999E-2</c:v>
              </c:pt>
              <c:pt idx="913">
                <c:v>4.7509999999999997E-2</c:v>
              </c:pt>
              <c:pt idx="914">
                <c:v>4.7559999999999998E-2</c:v>
              </c:pt>
              <c:pt idx="915">
                <c:v>4.7610000000000006E-2</c:v>
              </c:pt>
              <c:pt idx="916">
                <c:v>4.7660000000000008E-2</c:v>
              </c:pt>
              <c:pt idx="917">
                <c:v>4.7720000000000005E-2</c:v>
              </c:pt>
              <c:pt idx="918">
                <c:v>4.7770000000000007E-2</c:v>
              </c:pt>
              <c:pt idx="919">
                <c:v>4.7820000000000008E-2</c:v>
              </c:pt>
              <c:pt idx="920">
                <c:v>4.7870000000000003E-2</c:v>
              </c:pt>
              <c:pt idx="921">
                <c:v>4.7920000000000004E-2</c:v>
              </c:pt>
              <c:pt idx="922">
                <c:v>4.7980000000000009E-2</c:v>
              </c:pt>
              <c:pt idx="923">
                <c:v>4.8030000000000003E-2</c:v>
              </c:pt>
              <c:pt idx="924">
                <c:v>4.8079999999999998E-2</c:v>
              </c:pt>
              <c:pt idx="925">
                <c:v>4.8129999999999992E-2</c:v>
              </c:pt>
              <c:pt idx="926">
                <c:v>4.8180000000000001E-2</c:v>
              </c:pt>
              <c:pt idx="927">
                <c:v>4.8239999999999998E-2</c:v>
              </c:pt>
              <c:pt idx="928">
                <c:v>4.829E-2</c:v>
              </c:pt>
              <c:pt idx="929">
                <c:v>4.8340000000000001E-2</c:v>
              </c:pt>
              <c:pt idx="930">
                <c:v>4.8390000000000009E-2</c:v>
              </c:pt>
              <c:pt idx="931">
                <c:v>4.845E-2</c:v>
              </c:pt>
              <c:pt idx="932">
                <c:v>4.8500000000000001E-2</c:v>
              </c:pt>
              <c:pt idx="933">
                <c:v>4.8550000000000003E-2</c:v>
              </c:pt>
              <c:pt idx="934">
                <c:v>4.8599999999999997E-2</c:v>
              </c:pt>
              <c:pt idx="935">
                <c:v>4.8649999999999992E-2</c:v>
              </c:pt>
              <c:pt idx="936">
                <c:v>4.871000000000001E-2</c:v>
              </c:pt>
              <c:pt idx="937">
                <c:v>4.8759999999999998E-2</c:v>
              </c:pt>
              <c:pt idx="938">
                <c:v>4.8809999999999999E-2</c:v>
              </c:pt>
              <c:pt idx="939">
                <c:v>4.8860000000000008E-2</c:v>
              </c:pt>
              <c:pt idx="940">
                <c:v>4.8910000000000009E-2</c:v>
              </c:pt>
              <c:pt idx="941">
                <c:v>4.8959999999999997E-2</c:v>
              </c:pt>
              <c:pt idx="942">
                <c:v>4.9020000000000008E-2</c:v>
              </c:pt>
              <c:pt idx="943">
                <c:v>4.9070000000000003E-2</c:v>
              </c:pt>
              <c:pt idx="944">
                <c:v>4.9120000000000004E-2</c:v>
              </c:pt>
              <c:pt idx="945">
                <c:v>4.9170000000000005E-2</c:v>
              </c:pt>
              <c:pt idx="946">
                <c:v>4.922E-2</c:v>
              </c:pt>
              <c:pt idx="947">
                <c:v>4.9279999999999997E-2</c:v>
              </c:pt>
              <c:pt idx="948">
                <c:v>4.9330000000000006E-2</c:v>
              </c:pt>
              <c:pt idx="949">
                <c:v>4.9380000000000014E-2</c:v>
              </c:pt>
              <c:pt idx="950">
                <c:v>4.9430000000000009E-2</c:v>
              </c:pt>
              <c:pt idx="951">
                <c:v>4.948000000000001E-2</c:v>
              </c:pt>
              <c:pt idx="952">
                <c:v>4.9540000000000001E-2</c:v>
              </c:pt>
              <c:pt idx="953">
                <c:v>4.9590000000000009E-2</c:v>
              </c:pt>
              <c:pt idx="954">
                <c:v>4.9640000000000004E-2</c:v>
              </c:pt>
              <c:pt idx="955">
                <c:v>4.9689999999999998E-2</c:v>
              </c:pt>
              <c:pt idx="956">
                <c:v>4.9750000000000009E-2</c:v>
              </c:pt>
              <c:pt idx="957">
                <c:v>4.9800000000000011E-2</c:v>
              </c:pt>
              <c:pt idx="958">
                <c:v>4.9849999999999998E-2</c:v>
              </c:pt>
              <c:pt idx="959">
                <c:v>4.9900000000000007E-2</c:v>
              </c:pt>
              <c:pt idx="960">
                <c:v>4.9950000000000008E-2</c:v>
              </c:pt>
              <c:pt idx="961">
                <c:v>5.0009999999999999E-2</c:v>
              </c:pt>
              <c:pt idx="962">
                <c:v>5.0060000000000007E-2</c:v>
              </c:pt>
              <c:pt idx="963">
                <c:v>5.0110000000000009E-2</c:v>
              </c:pt>
              <c:pt idx="964">
                <c:v>5.0160000000000003E-2</c:v>
              </c:pt>
              <c:pt idx="965">
                <c:v>5.0209999999999998E-2</c:v>
              </c:pt>
              <c:pt idx="966">
                <c:v>5.0269999999999995E-2</c:v>
              </c:pt>
              <c:pt idx="967">
                <c:v>5.0320000000000004E-2</c:v>
              </c:pt>
              <c:pt idx="968">
                <c:v>5.0370000000000005E-2</c:v>
              </c:pt>
              <c:pt idx="969">
                <c:v>5.0420000000000006E-2</c:v>
              </c:pt>
              <c:pt idx="970">
                <c:v>5.0479999999999997E-2</c:v>
              </c:pt>
              <c:pt idx="971">
                <c:v>5.0529999999999999E-2</c:v>
              </c:pt>
              <c:pt idx="972">
                <c:v>5.0580000000000007E-2</c:v>
              </c:pt>
              <c:pt idx="973">
                <c:v>5.0630000000000001E-2</c:v>
              </c:pt>
              <c:pt idx="974">
                <c:v>5.0680000000000003E-2</c:v>
              </c:pt>
              <c:pt idx="975">
                <c:v>5.0740000000000007E-2</c:v>
              </c:pt>
              <c:pt idx="976">
                <c:v>5.0790000000000009E-2</c:v>
              </c:pt>
              <c:pt idx="977">
                <c:v>5.0840000000000003E-2</c:v>
              </c:pt>
              <c:pt idx="978">
                <c:v>5.0889999999999998E-2</c:v>
              </c:pt>
              <c:pt idx="979">
                <c:v>5.0939999999999999E-2</c:v>
              </c:pt>
              <c:pt idx="980">
                <c:v>5.1000000000000004E-2</c:v>
              </c:pt>
              <c:pt idx="981">
                <c:v>5.1049999999999991E-2</c:v>
              </c:pt>
              <c:pt idx="982">
                <c:v>5.11E-2</c:v>
              </c:pt>
              <c:pt idx="983">
                <c:v>5.1150000000000001E-2</c:v>
              </c:pt>
              <c:pt idx="984">
                <c:v>5.1209999999999992E-2</c:v>
              </c:pt>
              <c:pt idx="985">
                <c:v>5.126E-2</c:v>
              </c:pt>
              <c:pt idx="986">
                <c:v>5.1310000000000008E-2</c:v>
              </c:pt>
              <c:pt idx="987">
                <c:v>5.136000000000001E-2</c:v>
              </c:pt>
              <c:pt idx="988">
                <c:v>5.1409999999999997E-2</c:v>
              </c:pt>
              <c:pt idx="989">
                <c:v>5.1459999999999999E-2</c:v>
              </c:pt>
              <c:pt idx="990">
                <c:v>5.1519999999999996E-2</c:v>
              </c:pt>
              <c:pt idx="991">
                <c:v>5.1569999999999998E-2</c:v>
              </c:pt>
              <c:pt idx="992">
                <c:v>5.1619999999999999E-2</c:v>
              </c:pt>
              <c:pt idx="993">
                <c:v>5.167999999999999E-2</c:v>
              </c:pt>
              <c:pt idx="994">
                <c:v>5.1729999999999998E-2</c:v>
              </c:pt>
              <c:pt idx="995">
                <c:v>5.1780000000000007E-2</c:v>
              </c:pt>
              <c:pt idx="996">
                <c:v>5.1830000000000001E-2</c:v>
              </c:pt>
              <c:pt idx="997">
                <c:v>5.1880000000000003E-2</c:v>
              </c:pt>
              <c:pt idx="998">
                <c:v>5.1939999999999993E-2</c:v>
              </c:pt>
              <c:pt idx="999">
                <c:v>5.1990000000000001E-2</c:v>
              </c:pt>
              <c:pt idx="1000">
                <c:v>5.2040000000000003E-2</c:v>
              </c:pt>
              <c:pt idx="1001">
                <c:v>5.2090000000000004E-2</c:v>
              </c:pt>
              <c:pt idx="1002">
                <c:v>5.2139999999999999E-2</c:v>
              </c:pt>
              <c:pt idx="1003">
                <c:v>5.2190000000000007E-2</c:v>
              </c:pt>
              <c:pt idx="1004">
                <c:v>5.2249999999999991E-2</c:v>
              </c:pt>
              <c:pt idx="1005">
                <c:v>5.2299999999999999E-2</c:v>
              </c:pt>
              <c:pt idx="1006">
                <c:v>5.2350000000000008E-2</c:v>
              </c:pt>
              <c:pt idx="1007">
                <c:v>5.2400000000000009E-2</c:v>
              </c:pt>
              <c:pt idx="1008">
                <c:v>5.2449999999999997E-2</c:v>
              </c:pt>
              <c:pt idx="1009">
                <c:v>5.2510000000000008E-2</c:v>
              </c:pt>
              <c:pt idx="1010">
                <c:v>5.2560000000000009E-2</c:v>
              </c:pt>
              <c:pt idx="1011">
                <c:v>5.2609999999999997E-2</c:v>
              </c:pt>
              <c:pt idx="1012">
                <c:v>5.2659999999999998E-2</c:v>
              </c:pt>
              <c:pt idx="1013">
                <c:v>5.272000000000001E-2</c:v>
              </c:pt>
              <c:pt idx="1014">
                <c:v>5.2770000000000004E-2</c:v>
              </c:pt>
              <c:pt idx="1015">
                <c:v>5.2820000000000006E-2</c:v>
              </c:pt>
              <c:pt idx="1016">
                <c:v>5.2870000000000007E-2</c:v>
              </c:pt>
              <c:pt idx="1017">
                <c:v>5.2920000000000002E-2</c:v>
              </c:pt>
              <c:pt idx="1018">
                <c:v>5.2979999999999999E-2</c:v>
              </c:pt>
              <c:pt idx="1019">
                <c:v>5.3030000000000008E-2</c:v>
              </c:pt>
              <c:pt idx="1020">
                <c:v>5.3080000000000002E-2</c:v>
              </c:pt>
              <c:pt idx="1021">
                <c:v>5.3129999999999997E-2</c:v>
              </c:pt>
              <c:pt idx="1022">
                <c:v>5.3179999999999991E-2</c:v>
              </c:pt>
              <c:pt idx="1023">
                <c:v>5.3239999999999996E-2</c:v>
              </c:pt>
              <c:pt idx="1024">
                <c:v>5.3289999999999997E-2</c:v>
              </c:pt>
              <c:pt idx="1025">
                <c:v>5.3340000000000005E-2</c:v>
              </c:pt>
              <c:pt idx="1026">
                <c:v>5.3390000000000007E-2</c:v>
              </c:pt>
              <c:pt idx="1027">
                <c:v>5.3449999999999998E-2</c:v>
              </c:pt>
              <c:pt idx="1028">
                <c:v>5.3499999999999999E-2</c:v>
              </c:pt>
              <c:pt idx="1029">
                <c:v>5.355E-2</c:v>
              </c:pt>
              <c:pt idx="1030">
                <c:v>5.3600000000000002E-2</c:v>
              </c:pt>
              <c:pt idx="1031">
                <c:v>5.3649999999999996E-2</c:v>
              </c:pt>
              <c:pt idx="1032">
                <c:v>5.3710000000000008E-2</c:v>
              </c:pt>
              <c:pt idx="1033">
                <c:v>5.3749999999999999E-2</c:v>
              </c:pt>
              <c:pt idx="1034">
                <c:v>5.3809999999999997E-2</c:v>
              </c:pt>
              <c:pt idx="1035">
                <c:v>5.3859999999999998E-2</c:v>
              </c:pt>
              <c:pt idx="1036">
                <c:v>5.3910000000000007E-2</c:v>
              </c:pt>
              <c:pt idx="1037">
                <c:v>5.3969999999999997E-2</c:v>
              </c:pt>
              <c:pt idx="1038">
                <c:v>5.4020000000000006E-2</c:v>
              </c:pt>
              <c:pt idx="1039">
                <c:v>5.4070000000000007E-2</c:v>
              </c:pt>
              <c:pt idx="1040">
                <c:v>5.4120000000000008E-2</c:v>
              </c:pt>
              <c:pt idx="1041">
                <c:v>5.4170000000000003E-2</c:v>
              </c:pt>
              <c:pt idx="1042">
                <c:v>5.4220000000000004E-2</c:v>
              </c:pt>
              <c:pt idx="1043">
                <c:v>5.4280000000000009E-2</c:v>
              </c:pt>
              <c:pt idx="1044">
                <c:v>5.433000000000001E-2</c:v>
              </c:pt>
              <c:pt idx="1045">
                <c:v>5.4380000000000005E-2</c:v>
              </c:pt>
              <c:pt idx="1046">
                <c:v>5.4440000000000002E-2</c:v>
              </c:pt>
              <c:pt idx="1047">
                <c:v>5.4480000000000008E-2</c:v>
              </c:pt>
              <c:pt idx="1048">
                <c:v>5.4540000000000005E-2</c:v>
              </c:pt>
              <c:pt idx="1049">
                <c:v>5.4590000000000014E-2</c:v>
              </c:pt>
              <c:pt idx="1050">
                <c:v>5.4640000000000001E-2</c:v>
              </c:pt>
              <c:pt idx="1051">
                <c:v>5.4690000000000009E-2</c:v>
              </c:pt>
              <c:pt idx="1052">
                <c:v>5.4750000000000014E-2</c:v>
              </c:pt>
              <c:pt idx="1053">
                <c:v>5.4800000000000008E-2</c:v>
              </c:pt>
              <c:pt idx="1054">
                <c:v>5.485000000000001E-2</c:v>
              </c:pt>
              <c:pt idx="1055">
                <c:v>5.4910000000000014E-2</c:v>
              </c:pt>
              <c:pt idx="1056">
                <c:v>5.4949999999999999E-2</c:v>
              </c:pt>
              <c:pt idx="1057">
                <c:v>5.501000000000001E-2</c:v>
              </c:pt>
              <c:pt idx="1058">
                <c:v>5.5059999999999998E-2</c:v>
              </c:pt>
              <c:pt idx="1059">
                <c:v>5.5109999999999999E-2</c:v>
              </c:pt>
              <c:pt idx="1060">
                <c:v>5.5160000000000008E-2</c:v>
              </c:pt>
              <c:pt idx="1061">
                <c:v>5.5210000000000002E-2</c:v>
              </c:pt>
              <c:pt idx="1062">
                <c:v>5.527E-2</c:v>
              </c:pt>
              <c:pt idx="1063">
                <c:v>5.5320000000000008E-2</c:v>
              </c:pt>
              <c:pt idx="1064">
                <c:v>5.5370000000000003E-2</c:v>
              </c:pt>
              <c:pt idx="1065">
                <c:v>5.5420000000000004E-2</c:v>
              </c:pt>
              <c:pt idx="1066">
                <c:v>5.5480000000000008E-2</c:v>
              </c:pt>
              <c:pt idx="1067">
                <c:v>5.5530000000000003E-2</c:v>
              </c:pt>
              <c:pt idx="1068">
                <c:v>5.5579999999999997E-2</c:v>
              </c:pt>
              <c:pt idx="1069">
                <c:v>5.5629999999999992E-2</c:v>
              </c:pt>
              <c:pt idx="1070">
                <c:v>5.568E-2</c:v>
              </c:pt>
              <c:pt idx="1071">
                <c:v>5.5740000000000005E-2</c:v>
              </c:pt>
              <c:pt idx="1072">
                <c:v>5.5790000000000006E-2</c:v>
              </c:pt>
              <c:pt idx="1073">
                <c:v>5.5840000000000001E-2</c:v>
              </c:pt>
              <c:pt idx="1074">
                <c:v>5.5890000000000009E-2</c:v>
              </c:pt>
              <c:pt idx="1075">
                <c:v>5.5940000000000004E-2</c:v>
              </c:pt>
              <c:pt idx="1076">
                <c:v>5.6000000000000001E-2</c:v>
              </c:pt>
              <c:pt idx="1077">
                <c:v>5.6050000000000003E-2</c:v>
              </c:pt>
              <c:pt idx="1078">
                <c:v>5.6099999999999997E-2</c:v>
              </c:pt>
              <c:pt idx="1079">
                <c:v>5.6149999999999992E-2</c:v>
              </c:pt>
              <c:pt idx="1080">
                <c:v>5.6210000000000003E-2</c:v>
              </c:pt>
              <c:pt idx="1081">
                <c:v>5.6259999999999991E-2</c:v>
              </c:pt>
              <c:pt idx="1082">
                <c:v>5.6309999999999999E-2</c:v>
              </c:pt>
              <c:pt idx="1083">
                <c:v>5.6360000000000007E-2</c:v>
              </c:pt>
              <c:pt idx="1084">
                <c:v>5.6410000000000009E-2</c:v>
              </c:pt>
              <c:pt idx="1085">
                <c:v>5.6469999999999999E-2</c:v>
              </c:pt>
              <c:pt idx="1086">
                <c:v>5.6520000000000001E-2</c:v>
              </c:pt>
              <c:pt idx="1087">
                <c:v>5.6569999999999995E-2</c:v>
              </c:pt>
              <c:pt idx="1088">
                <c:v>5.6619999999999997E-2</c:v>
              </c:pt>
              <c:pt idx="1089">
                <c:v>5.6669999999999998E-2</c:v>
              </c:pt>
              <c:pt idx="1090">
                <c:v>5.673000000000001E-2</c:v>
              </c:pt>
              <c:pt idx="1091">
                <c:v>5.6779999999999997E-2</c:v>
              </c:pt>
              <c:pt idx="1092">
                <c:v>5.6829999999999999E-2</c:v>
              </c:pt>
              <c:pt idx="1093">
                <c:v>5.6880000000000007E-2</c:v>
              </c:pt>
              <c:pt idx="1094">
                <c:v>5.6939999999999998E-2</c:v>
              </c:pt>
              <c:pt idx="1095">
                <c:v>5.6989999999999999E-2</c:v>
              </c:pt>
              <c:pt idx="1096">
                <c:v>5.704E-2</c:v>
              </c:pt>
              <c:pt idx="1097">
                <c:v>5.7090000000000009E-2</c:v>
              </c:pt>
              <c:pt idx="1098">
                <c:v>5.7140000000000003E-2</c:v>
              </c:pt>
              <c:pt idx="1099">
                <c:v>5.7200000000000001E-2</c:v>
              </c:pt>
              <c:pt idx="1100">
                <c:v>5.7250000000000002E-2</c:v>
              </c:pt>
              <c:pt idx="1101">
                <c:v>5.7300000000000004E-2</c:v>
              </c:pt>
              <c:pt idx="1102">
                <c:v>5.7349999999999998E-2</c:v>
              </c:pt>
              <c:pt idx="1103">
                <c:v>5.7400000000000007E-2</c:v>
              </c:pt>
              <c:pt idx="1104">
                <c:v>5.7450000000000008E-2</c:v>
              </c:pt>
              <c:pt idx="1105">
                <c:v>5.7509999999999999E-2</c:v>
              </c:pt>
              <c:pt idx="1106">
                <c:v>5.7560000000000007E-2</c:v>
              </c:pt>
              <c:pt idx="1107">
                <c:v>5.7610000000000008E-2</c:v>
              </c:pt>
              <c:pt idx="1108">
                <c:v>5.766000000000001E-2</c:v>
              </c:pt>
              <c:pt idx="1109">
                <c:v>5.7720000000000007E-2</c:v>
              </c:pt>
              <c:pt idx="1110">
                <c:v>5.7770000000000009E-2</c:v>
              </c:pt>
              <c:pt idx="1111">
                <c:v>5.7820000000000003E-2</c:v>
              </c:pt>
              <c:pt idx="1112">
                <c:v>5.7870000000000005E-2</c:v>
              </c:pt>
              <c:pt idx="1113">
                <c:v>5.7920000000000006E-2</c:v>
              </c:pt>
              <c:pt idx="1114">
                <c:v>5.7970000000000001E-2</c:v>
              </c:pt>
              <c:pt idx="1115">
                <c:v>5.8029999999999998E-2</c:v>
              </c:pt>
              <c:pt idx="1116">
                <c:v>5.8080000000000007E-2</c:v>
              </c:pt>
              <c:pt idx="1117">
                <c:v>5.8130000000000001E-2</c:v>
              </c:pt>
              <c:pt idx="1118">
                <c:v>5.8180000000000003E-2</c:v>
              </c:pt>
              <c:pt idx="1119">
                <c:v>5.8239999999999993E-2</c:v>
              </c:pt>
              <c:pt idx="1120">
                <c:v>5.8290000000000002E-2</c:v>
              </c:pt>
              <c:pt idx="1121">
                <c:v>5.8340000000000003E-2</c:v>
              </c:pt>
              <c:pt idx="1122">
                <c:v>5.8390000000000004E-2</c:v>
              </c:pt>
              <c:pt idx="1123">
                <c:v>5.8450000000000002E-2</c:v>
              </c:pt>
              <c:pt idx="1124">
                <c:v>5.8500000000000003E-2</c:v>
              </c:pt>
              <c:pt idx="1125">
                <c:v>5.8549999999999991E-2</c:v>
              </c:pt>
              <c:pt idx="1126">
                <c:v>5.8599999999999999E-2</c:v>
              </c:pt>
              <c:pt idx="1127">
                <c:v>5.8650000000000001E-2</c:v>
              </c:pt>
              <c:pt idx="1128">
                <c:v>5.8700000000000009E-2</c:v>
              </c:pt>
              <c:pt idx="1129">
                <c:v>5.8760000000000007E-2</c:v>
              </c:pt>
              <c:pt idx="1130">
                <c:v>5.8810000000000008E-2</c:v>
              </c:pt>
              <c:pt idx="1131">
                <c:v>5.886000000000001E-2</c:v>
              </c:pt>
              <c:pt idx="1132">
                <c:v>5.8909999999999997E-2</c:v>
              </c:pt>
              <c:pt idx="1133">
                <c:v>5.8970000000000002E-2</c:v>
              </c:pt>
              <c:pt idx="1134">
                <c:v>5.902000000000001E-2</c:v>
              </c:pt>
              <c:pt idx="1135">
                <c:v>5.9070000000000004E-2</c:v>
              </c:pt>
              <c:pt idx="1136">
                <c:v>5.9120000000000006E-2</c:v>
              </c:pt>
              <c:pt idx="1137">
                <c:v>5.9170000000000007E-2</c:v>
              </c:pt>
              <c:pt idx="1138">
                <c:v>5.9229999999999998E-2</c:v>
              </c:pt>
              <c:pt idx="1139">
                <c:v>5.9279999999999999E-2</c:v>
              </c:pt>
              <c:pt idx="1140">
                <c:v>5.9330000000000015E-2</c:v>
              </c:pt>
              <c:pt idx="1141">
                <c:v>5.9380000000000016E-2</c:v>
              </c:pt>
              <c:pt idx="1142">
                <c:v>5.9440000000000007E-2</c:v>
              </c:pt>
              <c:pt idx="1143">
                <c:v>5.9490000000000015E-2</c:v>
              </c:pt>
              <c:pt idx="1144">
                <c:v>5.9540000000000003E-2</c:v>
              </c:pt>
              <c:pt idx="1145">
                <c:v>5.9590000000000004E-2</c:v>
              </c:pt>
              <c:pt idx="1146">
                <c:v>5.9639999999999999E-2</c:v>
              </c:pt>
              <c:pt idx="1147">
                <c:v>5.970000000000001E-2</c:v>
              </c:pt>
              <c:pt idx="1148">
                <c:v>5.9750000000000004E-2</c:v>
              </c:pt>
              <c:pt idx="1149">
                <c:v>5.9800000000000013E-2</c:v>
              </c:pt>
              <c:pt idx="1150">
                <c:v>5.9850000000000007E-2</c:v>
              </c:pt>
              <c:pt idx="1151">
                <c:v>5.9900000000000009E-2</c:v>
              </c:pt>
              <c:pt idx="1152">
                <c:v>5.9959999999999999E-2</c:v>
              </c:pt>
              <c:pt idx="1153">
                <c:v>6.0000000000000005E-2</c:v>
              </c:pt>
              <c:pt idx="1154">
                <c:v>6.0060000000000009E-2</c:v>
              </c:pt>
              <c:pt idx="1155">
                <c:v>6.0109999999999997E-2</c:v>
              </c:pt>
              <c:pt idx="1156">
                <c:v>6.0170000000000001E-2</c:v>
              </c:pt>
              <c:pt idx="1157">
                <c:v>6.0210000000000007E-2</c:v>
              </c:pt>
              <c:pt idx="1158">
                <c:v>6.0269999999999997E-2</c:v>
              </c:pt>
              <c:pt idx="1159">
                <c:v>6.0320000000000006E-2</c:v>
              </c:pt>
              <c:pt idx="1160">
                <c:v>6.0370000000000007E-2</c:v>
              </c:pt>
              <c:pt idx="1161">
                <c:v>6.0420000000000001E-2</c:v>
              </c:pt>
              <c:pt idx="1162">
                <c:v>6.0470000000000003E-2</c:v>
              </c:pt>
              <c:pt idx="1163">
                <c:v>6.0530000000000007E-2</c:v>
              </c:pt>
              <c:pt idx="1164">
                <c:v>6.0580000000000002E-2</c:v>
              </c:pt>
              <c:pt idx="1165">
                <c:v>6.0630000000000003E-2</c:v>
              </c:pt>
              <c:pt idx="1166">
                <c:v>6.0679999999999991E-2</c:v>
              </c:pt>
              <c:pt idx="1167">
                <c:v>6.0740000000000002E-2</c:v>
              </c:pt>
              <c:pt idx="1168">
                <c:v>6.0790000000000004E-2</c:v>
              </c:pt>
              <c:pt idx="1169">
                <c:v>6.0840000000000005E-2</c:v>
              </c:pt>
              <c:pt idx="1170">
                <c:v>6.0890000000000014E-2</c:v>
              </c:pt>
              <c:pt idx="1171">
                <c:v>6.0940000000000001E-2</c:v>
              </c:pt>
              <c:pt idx="1172">
                <c:v>6.1000000000000006E-2</c:v>
              </c:pt>
              <c:pt idx="1173">
                <c:v>6.105E-2</c:v>
              </c:pt>
              <c:pt idx="1174">
                <c:v>6.1100000000000002E-2</c:v>
              </c:pt>
              <c:pt idx="1175">
                <c:v>6.1150000000000003E-2</c:v>
              </c:pt>
              <c:pt idx="1176">
                <c:v>6.1199999999999997E-2</c:v>
              </c:pt>
              <c:pt idx="1177">
                <c:v>6.1260000000000002E-2</c:v>
              </c:pt>
              <c:pt idx="1178">
                <c:v>6.131000000000001E-2</c:v>
              </c:pt>
              <c:pt idx="1179">
                <c:v>6.1359999999999998E-2</c:v>
              </c:pt>
              <c:pt idx="1180">
                <c:v>6.1409999999999999E-2</c:v>
              </c:pt>
              <c:pt idx="1181">
                <c:v>6.1470000000000004E-2</c:v>
              </c:pt>
              <c:pt idx="1182">
                <c:v>6.1519999999999998E-2</c:v>
              </c:pt>
              <c:pt idx="1183">
                <c:v>6.157E-2</c:v>
              </c:pt>
              <c:pt idx="1184">
                <c:v>6.1619999999999994E-2</c:v>
              </c:pt>
              <c:pt idx="1185">
                <c:v>6.1669999999999996E-2</c:v>
              </c:pt>
              <c:pt idx="1186">
                <c:v>6.1730000000000007E-2</c:v>
              </c:pt>
              <c:pt idx="1187">
                <c:v>6.1780000000000009E-2</c:v>
              </c:pt>
              <c:pt idx="1188">
                <c:v>6.1830000000000003E-2</c:v>
              </c:pt>
              <c:pt idx="1189">
                <c:v>6.1879999999999998E-2</c:v>
              </c:pt>
              <c:pt idx="1190">
                <c:v>6.1929999999999992E-2</c:v>
              </c:pt>
              <c:pt idx="1191">
                <c:v>6.1990000000000003E-2</c:v>
              </c:pt>
              <c:pt idx="1192">
                <c:v>6.2040000000000005E-2</c:v>
              </c:pt>
              <c:pt idx="1193">
                <c:v>6.2090000000000006E-2</c:v>
              </c:pt>
              <c:pt idx="1194">
                <c:v>6.2140000000000001E-2</c:v>
              </c:pt>
              <c:pt idx="1195">
                <c:v>6.2200000000000005E-2</c:v>
              </c:pt>
              <c:pt idx="1196">
                <c:v>6.2250000000000007E-2</c:v>
              </c:pt>
              <c:pt idx="1197">
                <c:v>6.2300000000000008E-2</c:v>
              </c:pt>
              <c:pt idx="1198">
                <c:v>6.235000000000001E-2</c:v>
              </c:pt>
              <c:pt idx="1199">
                <c:v>6.2400000000000011E-2</c:v>
              </c:pt>
              <c:pt idx="1200">
                <c:v>6.2460000000000009E-2</c:v>
              </c:pt>
              <c:pt idx="1201">
                <c:v>6.2509999999999996E-2</c:v>
              </c:pt>
              <c:pt idx="1202">
                <c:v>6.2560000000000004E-2</c:v>
              </c:pt>
              <c:pt idx="1203">
                <c:v>6.2609999999999999E-2</c:v>
              </c:pt>
              <c:pt idx="1204">
                <c:v>6.2659999999999993E-2</c:v>
              </c:pt>
              <c:pt idx="1205">
                <c:v>6.2720000000000012E-2</c:v>
              </c:pt>
              <c:pt idx="1206">
                <c:v>6.277000000000002E-2</c:v>
              </c:pt>
              <c:pt idx="1207">
                <c:v>6.2820000000000001E-2</c:v>
              </c:pt>
              <c:pt idx="1208">
                <c:v>6.2870000000000009E-2</c:v>
              </c:pt>
              <c:pt idx="1209">
                <c:v>6.2930000000000014E-2</c:v>
              </c:pt>
              <c:pt idx="1210">
                <c:v>6.2969999999999998E-2</c:v>
              </c:pt>
              <c:pt idx="1211">
                <c:v>6.3030000000000003E-2</c:v>
              </c:pt>
              <c:pt idx="1212">
                <c:v>6.3079999999999997E-2</c:v>
              </c:pt>
              <c:pt idx="1213">
                <c:v>6.3130000000000019E-2</c:v>
              </c:pt>
              <c:pt idx="1214">
                <c:v>6.318E-2</c:v>
              </c:pt>
              <c:pt idx="1215">
                <c:v>6.3240000000000005E-2</c:v>
              </c:pt>
              <c:pt idx="1216">
                <c:v>6.3289999999999999E-2</c:v>
              </c:pt>
              <c:pt idx="1217">
                <c:v>6.3339999999999994E-2</c:v>
              </c:pt>
              <c:pt idx="1218">
                <c:v>6.3390000000000016E-2</c:v>
              </c:pt>
              <c:pt idx="1219">
                <c:v>6.3439999999999996E-2</c:v>
              </c:pt>
              <c:pt idx="1220">
                <c:v>6.3500000000000001E-2</c:v>
              </c:pt>
              <c:pt idx="1221">
                <c:v>6.3549999999999995E-2</c:v>
              </c:pt>
              <c:pt idx="1222">
                <c:v>6.3600000000000004E-2</c:v>
              </c:pt>
              <c:pt idx="1223">
                <c:v>6.3649999999999998E-2</c:v>
              </c:pt>
              <c:pt idx="1224">
                <c:v>6.3710000000000017E-2</c:v>
              </c:pt>
              <c:pt idx="1225">
                <c:v>6.3759999999999997E-2</c:v>
              </c:pt>
              <c:pt idx="1226">
                <c:v>6.3810000000000019E-2</c:v>
              </c:pt>
              <c:pt idx="1227">
                <c:v>6.3860000000000014E-2</c:v>
              </c:pt>
              <c:pt idx="1228">
                <c:v>6.3909999999999995E-2</c:v>
              </c:pt>
              <c:pt idx="1229">
                <c:v>6.3969999999999999E-2</c:v>
              </c:pt>
              <c:pt idx="1230">
                <c:v>6.4019999999999994E-2</c:v>
              </c:pt>
              <c:pt idx="1231">
                <c:v>6.4070000000000002E-2</c:v>
              </c:pt>
              <c:pt idx="1232">
                <c:v>6.412000000000001E-2</c:v>
              </c:pt>
              <c:pt idx="1233">
                <c:v>6.4170000000000019E-2</c:v>
              </c:pt>
              <c:pt idx="1234">
                <c:v>6.4229999999999995E-2</c:v>
              </c:pt>
              <c:pt idx="1235">
                <c:v>6.4280000000000004E-2</c:v>
              </c:pt>
              <c:pt idx="1236">
                <c:v>6.4330000000000012E-2</c:v>
              </c:pt>
              <c:pt idx="1237">
                <c:v>6.4380000000000021E-2</c:v>
              </c:pt>
              <c:pt idx="1238">
                <c:v>6.4430000000000015E-2</c:v>
              </c:pt>
              <c:pt idx="1239">
                <c:v>6.449000000000002E-2</c:v>
              </c:pt>
              <c:pt idx="1240">
                <c:v>6.454E-2</c:v>
              </c:pt>
              <c:pt idx="1241">
                <c:v>6.4590000000000009E-2</c:v>
              </c:pt>
              <c:pt idx="1242">
                <c:v>6.4640000000000003E-2</c:v>
              </c:pt>
              <c:pt idx="1243">
                <c:v>6.4699999999999994E-2</c:v>
              </c:pt>
              <c:pt idx="1244">
                <c:v>6.4750000000000016E-2</c:v>
              </c:pt>
              <c:pt idx="1245">
                <c:v>6.480000000000001E-2</c:v>
              </c:pt>
              <c:pt idx="1246">
                <c:v>6.4850000000000019E-2</c:v>
              </c:pt>
              <c:pt idx="1247">
                <c:v>6.4900000000000013E-2</c:v>
              </c:pt>
              <c:pt idx="1248">
                <c:v>6.4960000000000018E-2</c:v>
              </c:pt>
              <c:pt idx="1249">
                <c:v>6.5009999999999998E-2</c:v>
              </c:pt>
              <c:pt idx="1250">
                <c:v>6.5060000000000021E-2</c:v>
              </c:pt>
              <c:pt idx="1251">
                <c:v>6.5110000000000015E-2</c:v>
              </c:pt>
              <c:pt idx="1252">
                <c:v>6.5159999999999996E-2</c:v>
              </c:pt>
              <c:pt idx="1253">
                <c:v>6.5210000000000004E-2</c:v>
              </c:pt>
              <c:pt idx="1254">
                <c:v>6.5269999999999995E-2</c:v>
              </c:pt>
              <c:pt idx="1255">
                <c:v>6.5320000000000003E-2</c:v>
              </c:pt>
              <c:pt idx="1256">
                <c:v>6.5370000000000011E-2</c:v>
              </c:pt>
              <c:pt idx="1257">
                <c:v>6.5430000000000002E-2</c:v>
              </c:pt>
              <c:pt idx="1258">
                <c:v>6.547E-2</c:v>
              </c:pt>
              <c:pt idx="1259">
                <c:v>6.5530000000000019E-2</c:v>
              </c:pt>
              <c:pt idx="1260">
                <c:v>6.5579999999999999E-2</c:v>
              </c:pt>
              <c:pt idx="1261">
                <c:v>6.562999999999998E-2</c:v>
              </c:pt>
              <c:pt idx="1262">
                <c:v>6.5680000000000002E-2</c:v>
              </c:pt>
              <c:pt idx="1263">
                <c:v>6.5740000000000021E-2</c:v>
              </c:pt>
              <c:pt idx="1264">
                <c:v>6.5790000000000015E-2</c:v>
              </c:pt>
              <c:pt idx="1265">
                <c:v>6.584000000000001E-2</c:v>
              </c:pt>
              <c:pt idx="1266">
                <c:v>6.5890000000000018E-2</c:v>
              </c:pt>
              <c:pt idx="1267">
                <c:v>6.5939999999999999E-2</c:v>
              </c:pt>
              <c:pt idx="1268">
                <c:v>6.6000000000000003E-2</c:v>
              </c:pt>
              <c:pt idx="1269">
                <c:v>6.6049999999999998E-2</c:v>
              </c:pt>
              <c:pt idx="1270">
                <c:v>6.6100000000000006E-2</c:v>
              </c:pt>
              <c:pt idx="1271">
                <c:v>6.615E-2</c:v>
              </c:pt>
              <c:pt idx="1272">
                <c:v>6.6199999999999995E-2</c:v>
              </c:pt>
              <c:pt idx="1273">
                <c:v>6.6259999999999999E-2</c:v>
              </c:pt>
              <c:pt idx="1274">
                <c:v>6.6309999999999994E-2</c:v>
              </c:pt>
              <c:pt idx="1275">
                <c:v>6.6360000000000002E-2</c:v>
              </c:pt>
              <c:pt idx="1276">
                <c:v>6.6409999999999997E-2</c:v>
              </c:pt>
              <c:pt idx="1277">
                <c:v>6.6460000000000019E-2</c:v>
              </c:pt>
              <c:pt idx="1278">
                <c:v>6.6519999999999996E-2</c:v>
              </c:pt>
              <c:pt idx="1279">
                <c:v>6.6570000000000004E-2</c:v>
              </c:pt>
              <c:pt idx="1280">
                <c:v>6.6619999999999999E-2</c:v>
              </c:pt>
              <c:pt idx="1281">
                <c:v>6.6669999999999993E-2</c:v>
              </c:pt>
              <c:pt idx="1282">
                <c:v>6.6729999999999998E-2</c:v>
              </c:pt>
              <c:pt idx="1283">
                <c:v>6.678000000000002E-2</c:v>
              </c:pt>
              <c:pt idx="1284">
                <c:v>6.6830000000000001E-2</c:v>
              </c:pt>
              <c:pt idx="1285">
                <c:v>6.6879999999999995E-2</c:v>
              </c:pt>
              <c:pt idx="1286">
                <c:v>6.6930000000000003E-2</c:v>
              </c:pt>
              <c:pt idx="1287">
                <c:v>6.6989999999999994E-2</c:v>
              </c:pt>
              <c:pt idx="1288">
                <c:v>6.7040000000000002E-2</c:v>
              </c:pt>
              <c:pt idx="1289">
                <c:v>6.7089999999999997E-2</c:v>
              </c:pt>
              <c:pt idx="1290">
                <c:v>6.7140000000000005E-2</c:v>
              </c:pt>
              <c:pt idx="1291">
                <c:v>6.7190000000000014E-2</c:v>
              </c:pt>
              <c:pt idx="1292">
                <c:v>6.7250000000000004E-2</c:v>
              </c:pt>
              <c:pt idx="1293">
                <c:v>6.7299999999999999E-2</c:v>
              </c:pt>
              <c:pt idx="1294">
                <c:v>6.7349999999999993E-2</c:v>
              </c:pt>
              <c:pt idx="1295">
                <c:v>6.7400000000000015E-2</c:v>
              </c:pt>
              <c:pt idx="1296">
                <c:v>6.746000000000002E-2</c:v>
              </c:pt>
              <c:pt idx="1297">
                <c:v>6.7510000000000014E-2</c:v>
              </c:pt>
              <c:pt idx="1298">
                <c:v>6.7559999999999995E-2</c:v>
              </c:pt>
              <c:pt idx="1299">
                <c:v>6.7610000000000003E-2</c:v>
              </c:pt>
              <c:pt idx="1300">
                <c:v>6.7659999999999998E-2</c:v>
              </c:pt>
              <c:pt idx="1301">
                <c:v>6.7720000000000016E-2</c:v>
              </c:pt>
              <c:pt idx="1302">
                <c:v>6.7770000000000011E-2</c:v>
              </c:pt>
              <c:pt idx="1303">
                <c:v>6.7820000000000019E-2</c:v>
              </c:pt>
              <c:pt idx="1304">
                <c:v>6.7870000000000014E-2</c:v>
              </c:pt>
              <c:pt idx="1305">
                <c:v>6.7919999999999994E-2</c:v>
              </c:pt>
              <c:pt idx="1306">
                <c:v>6.7979999999999999E-2</c:v>
              </c:pt>
              <c:pt idx="1307">
                <c:v>6.8029999999999993E-2</c:v>
              </c:pt>
              <c:pt idx="1308">
                <c:v>6.8080000000000002E-2</c:v>
              </c:pt>
              <c:pt idx="1309">
                <c:v>6.8129999999999996E-2</c:v>
              </c:pt>
              <c:pt idx="1310">
                <c:v>6.8190000000000001E-2</c:v>
              </c:pt>
              <c:pt idx="1311">
                <c:v>6.8239999999999995E-2</c:v>
              </c:pt>
              <c:pt idx="1312">
                <c:v>6.8290000000000003E-2</c:v>
              </c:pt>
              <c:pt idx="1313">
                <c:v>6.8339999999999998E-2</c:v>
              </c:pt>
              <c:pt idx="1314">
                <c:v>6.839000000000002E-2</c:v>
              </c:pt>
              <c:pt idx="1315">
                <c:v>6.8440000000000001E-2</c:v>
              </c:pt>
              <c:pt idx="1316">
                <c:v>6.8500000000000019E-2</c:v>
              </c:pt>
              <c:pt idx="1317">
                <c:v>6.855E-2</c:v>
              </c:pt>
              <c:pt idx="1318">
                <c:v>6.8599999999999994E-2</c:v>
              </c:pt>
              <c:pt idx="1319">
                <c:v>6.8650000000000003E-2</c:v>
              </c:pt>
              <c:pt idx="1320">
                <c:v>6.8709999999999993E-2</c:v>
              </c:pt>
              <c:pt idx="1321">
                <c:v>6.8760000000000016E-2</c:v>
              </c:pt>
              <c:pt idx="1322">
                <c:v>6.8809999999999996E-2</c:v>
              </c:pt>
              <c:pt idx="1323">
                <c:v>6.8860000000000018E-2</c:v>
              </c:pt>
              <c:pt idx="1324">
                <c:v>6.8909999999999999E-2</c:v>
              </c:pt>
              <c:pt idx="1325">
                <c:v>6.8970000000000004E-2</c:v>
              </c:pt>
              <c:pt idx="1326">
                <c:v>6.9020000000000012E-2</c:v>
              </c:pt>
              <c:pt idx="1327">
                <c:v>6.907000000000002E-2</c:v>
              </c:pt>
              <c:pt idx="1328">
                <c:v>6.9120000000000001E-2</c:v>
              </c:pt>
              <c:pt idx="1329">
                <c:v>6.9170000000000009E-2</c:v>
              </c:pt>
              <c:pt idx="1330">
                <c:v>6.9230000000000014E-2</c:v>
              </c:pt>
              <c:pt idx="1331">
                <c:v>6.9279999999999994E-2</c:v>
              </c:pt>
              <c:pt idx="1332">
                <c:v>6.9330000000000017E-2</c:v>
              </c:pt>
              <c:pt idx="1333">
                <c:v>6.9380000000000011E-2</c:v>
              </c:pt>
              <c:pt idx="1334">
                <c:v>6.9430000000000019E-2</c:v>
              </c:pt>
              <c:pt idx="1335">
                <c:v>6.949000000000001E-2</c:v>
              </c:pt>
              <c:pt idx="1336">
                <c:v>6.9540000000000018E-2</c:v>
              </c:pt>
              <c:pt idx="1337">
                <c:v>6.9589999999999999E-2</c:v>
              </c:pt>
              <c:pt idx="1338">
                <c:v>6.9639999999999994E-2</c:v>
              </c:pt>
              <c:pt idx="1339">
                <c:v>6.9690000000000016E-2</c:v>
              </c:pt>
              <c:pt idx="1340">
                <c:v>6.975000000000002E-2</c:v>
              </c:pt>
              <c:pt idx="1341">
                <c:v>6.9800000000000015E-2</c:v>
              </c:pt>
              <c:pt idx="1342">
                <c:v>6.9849999999999995E-2</c:v>
              </c:pt>
              <c:pt idx="1343">
                <c:v>6.9900000000000004E-2</c:v>
              </c:pt>
              <c:pt idx="1344">
                <c:v>6.9959999999999994E-2</c:v>
              </c:pt>
              <c:pt idx="1345">
                <c:v>7.0010000000000017E-2</c:v>
              </c:pt>
              <c:pt idx="1346">
                <c:v>7.0059999999999997E-2</c:v>
              </c:pt>
              <c:pt idx="1347">
                <c:v>7.011000000000002E-2</c:v>
              </c:pt>
              <c:pt idx="1348">
                <c:v>7.0160000000000014E-2</c:v>
              </c:pt>
              <c:pt idx="1349">
                <c:v>7.0220000000000005E-2</c:v>
              </c:pt>
              <c:pt idx="1350">
                <c:v>7.0269999999999999E-2</c:v>
              </c:pt>
              <c:pt idx="1351">
                <c:v>7.0319999999999994E-2</c:v>
              </c:pt>
              <c:pt idx="1352">
                <c:v>7.0370000000000002E-2</c:v>
              </c:pt>
              <c:pt idx="1353">
                <c:v>7.042000000000001E-2</c:v>
              </c:pt>
              <c:pt idx="1354">
                <c:v>7.0470000000000019E-2</c:v>
              </c:pt>
              <c:pt idx="1355">
                <c:v>7.0529999999999995E-2</c:v>
              </c:pt>
              <c:pt idx="1356">
                <c:v>7.0580000000000004E-2</c:v>
              </c:pt>
              <c:pt idx="1357">
                <c:v>7.0629999999999998E-2</c:v>
              </c:pt>
              <c:pt idx="1358">
                <c:v>7.0690000000000003E-2</c:v>
              </c:pt>
              <c:pt idx="1359">
                <c:v>7.0730000000000015E-2</c:v>
              </c:pt>
              <c:pt idx="1360">
                <c:v>7.079000000000002E-2</c:v>
              </c:pt>
              <c:pt idx="1361">
                <c:v>7.084E-2</c:v>
              </c:pt>
              <c:pt idx="1362">
                <c:v>7.0890000000000009E-2</c:v>
              </c:pt>
              <c:pt idx="1363">
                <c:v>7.0949999999999999E-2</c:v>
              </c:pt>
              <c:pt idx="1364">
                <c:v>7.0989999999999998E-2</c:v>
              </c:pt>
              <c:pt idx="1365">
                <c:v>7.1050000000000002E-2</c:v>
              </c:pt>
              <c:pt idx="1366">
                <c:v>7.1099999999999997E-2</c:v>
              </c:pt>
              <c:pt idx="1367">
                <c:v>7.1150000000000005E-2</c:v>
              </c:pt>
              <c:pt idx="1368">
                <c:v>7.1199999999999999E-2</c:v>
              </c:pt>
              <c:pt idx="1369">
                <c:v>7.1260000000000004E-2</c:v>
              </c:pt>
              <c:pt idx="1370">
                <c:v>7.1309999999999998E-2</c:v>
              </c:pt>
              <c:pt idx="1371">
                <c:v>7.1360000000000021E-2</c:v>
              </c:pt>
              <c:pt idx="1372">
                <c:v>7.1410000000000001E-2</c:v>
              </c:pt>
              <c:pt idx="1373">
                <c:v>7.1459999999999996E-2</c:v>
              </c:pt>
              <c:pt idx="1374">
                <c:v>7.152E-2</c:v>
              </c:pt>
              <c:pt idx="1375">
                <c:v>7.1569999999999995E-2</c:v>
              </c:pt>
              <c:pt idx="1376">
                <c:v>7.1620000000000003E-2</c:v>
              </c:pt>
              <c:pt idx="1377">
                <c:v>7.1669999999999998E-2</c:v>
              </c:pt>
              <c:pt idx="1378">
                <c:v>7.172000000000002E-2</c:v>
              </c:pt>
              <c:pt idx="1379">
                <c:v>7.1779999999999997E-2</c:v>
              </c:pt>
              <c:pt idx="1380">
                <c:v>7.1830000000000019E-2</c:v>
              </c:pt>
              <c:pt idx="1381">
                <c:v>7.1879999999999999E-2</c:v>
              </c:pt>
              <c:pt idx="1382">
                <c:v>7.192999999999998E-2</c:v>
              </c:pt>
              <c:pt idx="1383">
                <c:v>7.1989999999999998E-2</c:v>
              </c:pt>
              <c:pt idx="1384">
                <c:v>7.2040000000000021E-2</c:v>
              </c:pt>
              <c:pt idx="1385">
                <c:v>7.2090000000000015E-2</c:v>
              </c:pt>
              <c:pt idx="1386">
                <c:v>7.214000000000001E-2</c:v>
              </c:pt>
              <c:pt idx="1387">
                <c:v>7.2190000000000004E-2</c:v>
              </c:pt>
              <c:pt idx="1388">
                <c:v>7.2249999999999995E-2</c:v>
              </c:pt>
              <c:pt idx="1389">
                <c:v>7.2300000000000017E-2</c:v>
              </c:pt>
              <c:pt idx="1390">
                <c:v>7.2349999999999998E-2</c:v>
              </c:pt>
              <c:pt idx="1391">
                <c:v>7.240000000000002E-2</c:v>
              </c:pt>
              <c:pt idx="1392">
                <c:v>7.2450000000000014E-2</c:v>
              </c:pt>
              <c:pt idx="1393">
                <c:v>7.2510000000000019E-2</c:v>
              </c:pt>
              <c:pt idx="1394">
                <c:v>7.2559999999999999E-2</c:v>
              </c:pt>
              <c:pt idx="1395">
                <c:v>7.2609999999999994E-2</c:v>
              </c:pt>
              <c:pt idx="1396">
                <c:v>7.2660000000000002E-2</c:v>
              </c:pt>
              <c:pt idx="1397">
                <c:v>7.2720000000000021E-2</c:v>
              </c:pt>
              <c:pt idx="1398">
                <c:v>7.2770000000000015E-2</c:v>
              </c:pt>
              <c:pt idx="1399">
                <c:v>7.282000000000001E-2</c:v>
              </c:pt>
              <c:pt idx="1400">
                <c:v>7.2870000000000004E-2</c:v>
              </c:pt>
              <c:pt idx="1401">
                <c:v>7.2920000000000013E-2</c:v>
              </c:pt>
              <c:pt idx="1402">
                <c:v>7.2980000000000003E-2</c:v>
              </c:pt>
              <c:pt idx="1403">
                <c:v>7.3029999999999998E-2</c:v>
              </c:pt>
              <c:pt idx="1404">
                <c:v>7.308000000000002E-2</c:v>
              </c:pt>
              <c:pt idx="1405">
                <c:v>7.3130000000000001E-2</c:v>
              </c:pt>
              <c:pt idx="1406">
                <c:v>7.3179999999999995E-2</c:v>
              </c:pt>
              <c:pt idx="1407">
                <c:v>7.324E-2</c:v>
              </c:pt>
              <c:pt idx="1408">
                <c:v>7.3289999999999994E-2</c:v>
              </c:pt>
              <c:pt idx="1409">
                <c:v>7.3340000000000002E-2</c:v>
              </c:pt>
              <c:pt idx="1410">
                <c:v>7.3389999999999997E-2</c:v>
              </c:pt>
              <c:pt idx="1411">
                <c:v>7.3450000000000001E-2</c:v>
              </c:pt>
              <c:pt idx="1412">
                <c:v>7.350000000000001E-2</c:v>
              </c:pt>
              <c:pt idx="1413">
                <c:v>7.3550000000000004E-2</c:v>
              </c:pt>
              <c:pt idx="1414">
                <c:v>7.3599999999999999E-2</c:v>
              </c:pt>
              <c:pt idx="1415">
                <c:v>7.3649999999999979E-2</c:v>
              </c:pt>
              <c:pt idx="1416">
                <c:v>7.3709999999999998E-2</c:v>
              </c:pt>
              <c:pt idx="1417">
                <c:v>7.376000000000002E-2</c:v>
              </c:pt>
              <c:pt idx="1418">
                <c:v>7.3810000000000014E-2</c:v>
              </c:pt>
              <c:pt idx="1419">
                <c:v>7.3859999999999995E-2</c:v>
              </c:pt>
              <c:pt idx="1420">
                <c:v>7.3910000000000003E-2</c:v>
              </c:pt>
              <c:pt idx="1421">
                <c:v>7.3959999999999998E-2</c:v>
              </c:pt>
              <c:pt idx="1422">
                <c:v>7.4020000000000016E-2</c:v>
              </c:pt>
              <c:pt idx="1423">
                <c:v>7.4070000000000011E-2</c:v>
              </c:pt>
              <c:pt idx="1424">
                <c:v>7.4120000000000019E-2</c:v>
              </c:pt>
              <c:pt idx="1425">
                <c:v>7.417E-2</c:v>
              </c:pt>
              <c:pt idx="1426">
                <c:v>7.4230000000000004E-2</c:v>
              </c:pt>
              <c:pt idx="1427">
                <c:v>7.4279999999999999E-2</c:v>
              </c:pt>
              <c:pt idx="1428">
                <c:v>7.4329999999999993E-2</c:v>
              </c:pt>
              <c:pt idx="1429">
                <c:v>7.4380000000000016E-2</c:v>
              </c:pt>
              <c:pt idx="1430">
                <c:v>7.443000000000001E-2</c:v>
              </c:pt>
              <c:pt idx="1431">
                <c:v>7.4490000000000015E-2</c:v>
              </c:pt>
              <c:pt idx="1432">
                <c:v>7.4540000000000009E-2</c:v>
              </c:pt>
              <c:pt idx="1433">
                <c:v>7.4590000000000017E-2</c:v>
              </c:pt>
              <c:pt idx="1434">
                <c:v>7.4639999999999998E-2</c:v>
              </c:pt>
              <c:pt idx="1435">
                <c:v>7.469000000000002E-2</c:v>
              </c:pt>
              <c:pt idx="1436">
                <c:v>7.4750000000000011E-2</c:v>
              </c:pt>
              <c:pt idx="1437">
                <c:v>7.4800000000000019E-2</c:v>
              </c:pt>
              <c:pt idx="1438">
                <c:v>7.4850000000000014E-2</c:v>
              </c:pt>
              <c:pt idx="1439">
                <c:v>7.4900000000000008E-2</c:v>
              </c:pt>
              <c:pt idx="1440">
                <c:v>7.4950000000000003E-2</c:v>
              </c:pt>
              <c:pt idx="1441">
                <c:v>7.5009999999999993E-2</c:v>
              </c:pt>
              <c:pt idx="1442">
                <c:v>7.5060000000000016E-2</c:v>
              </c:pt>
              <c:pt idx="1443">
                <c:v>7.5109999999999996E-2</c:v>
              </c:pt>
              <c:pt idx="1444">
                <c:v>7.5160000000000018E-2</c:v>
              </c:pt>
              <c:pt idx="1445">
                <c:v>7.5219999999999995E-2</c:v>
              </c:pt>
              <c:pt idx="1446">
                <c:v>7.5270000000000004E-2</c:v>
              </c:pt>
              <c:pt idx="1447">
                <c:v>7.5320000000000012E-2</c:v>
              </c:pt>
              <c:pt idx="1448">
                <c:v>7.537000000000002E-2</c:v>
              </c:pt>
              <c:pt idx="1449">
                <c:v>7.5420000000000001E-2</c:v>
              </c:pt>
              <c:pt idx="1450">
                <c:v>7.5480000000000019E-2</c:v>
              </c:pt>
              <c:pt idx="1451">
                <c:v>7.5530000000000014E-2</c:v>
              </c:pt>
              <c:pt idx="1452">
                <c:v>7.5579999999999994E-2</c:v>
              </c:pt>
              <c:pt idx="1453">
                <c:v>7.5630000000000003E-2</c:v>
              </c:pt>
              <c:pt idx="1454">
                <c:v>7.5679999999999997E-2</c:v>
              </c:pt>
              <c:pt idx="1455">
                <c:v>7.5740000000000002E-2</c:v>
              </c:pt>
              <c:pt idx="1456">
                <c:v>7.579000000000001E-2</c:v>
              </c:pt>
              <c:pt idx="1457">
                <c:v>7.5840000000000019E-2</c:v>
              </c:pt>
              <c:pt idx="1458">
                <c:v>7.5889999999999999E-2</c:v>
              </c:pt>
              <c:pt idx="1459">
                <c:v>7.5950000000000004E-2</c:v>
              </c:pt>
              <c:pt idx="1460">
                <c:v>7.5990000000000016E-2</c:v>
              </c:pt>
              <c:pt idx="1461">
                <c:v>7.6050000000000006E-2</c:v>
              </c:pt>
              <c:pt idx="1462">
                <c:v>7.6100000000000001E-2</c:v>
              </c:pt>
              <c:pt idx="1463">
                <c:v>7.6149999999999995E-2</c:v>
              </c:pt>
              <c:pt idx="1464">
                <c:v>7.621E-2</c:v>
              </c:pt>
              <c:pt idx="1465">
                <c:v>7.6259999999999981E-2</c:v>
              </c:pt>
              <c:pt idx="1466">
                <c:v>7.6310000000000017E-2</c:v>
              </c:pt>
              <c:pt idx="1467">
                <c:v>7.6359999999999997E-2</c:v>
              </c:pt>
              <c:pt idx="1468">
                <c:v>7.641000000000002E-2</c:v>
              </c:pt>
              <c:pt idx="1469">
                <c:v>7.6460000000000014E-2</c:v>
              </c:pt>
              <c:pt idx="1470">
                <c:v>7.6520000000000005E-2</c:v>
              </c:pt>
              <c:pt idx="1471">
                <c:v>7.6569999999999999E-2</c:v>
              </c:pt>
              <c:pt idx="1472">
                <c:v>7.6619999999999994E-2</c:v>
              </c:pt>
              <c:pt idx="1473">
                <c:v>7.6679999999999998E-2</c:v>
              </c:pt>
              <c:pt idx="1474">
                <c:v>7.672000000000001E-2</c:v>
              </c:pt>
              <c:pt idx="1475">
                <c:v>7.6780000000000001E-2</c:v>
              </c:pt>
              <c:pt idx="1476">
                <c:v>7.6829999999999996E-2</c:v>
              </c:pt>
              <c:pt idx="1477">
                <c:v>7.6880000000000004E-2</c:v>
              </c:pt>
              <c:pt idx="1478">
                <c:v>7.6929999999999998E-2</c:v>
              </c:pt>
              <c:pt idx="1479">
                <c:v>7.6980000000000007E-2</c:v>
              </c:pt>
              <c:pt idx="1480">
                <c:v>7.7040000000000011E-2</c:v>
              </c:pt>
              <c:pt idx="1481">
                <c:v>7.709000000000002E-2</c:v>
              </c:pt>
              <c:pt idx="1482">
                <c:v>7.714E-2</c:v>
              </c:pt>
              <c:pt idx="1483">
                <c:v>7.7190000000000009E-2</c:v>
              </c:pt>
              <c:pt idx="1484">
                <c:v>7.7249999999999999E-2</c:v>
              </c:pt>
              <c:pt idx="1485">
                <c:v>7.7299999999999994E-2</c:v>
              </c:pt>
              <c:pt idx="1486">
                <c:v>7.7350000000000016E-2</c:v>
              </c:pt>
              <c:pt idx="1487">
                <c:v>7.740000000000001E-2</c:v>
              </c:pt>
              <c:pt idx="1488">
                <c:v>7.7450000000000019E-2</c:v>
              </c:pt>
              <c:pt idx="1489">
                <c:v>7.7510000000000009E-2</c:v>
              </c:pt>
              <c:pt idx="1490">
                <c:v>7.7560000000000018E-2</c:v>
              </c:pt>
              <c:pt idx="1491">
                <c:v>7.7609999999999998E-2</c:v>
              </c:pt>
              <c:pt idx="1492">
                <c:v>7.7660000000000021E-2</c:v>
              </c:pt>
              <c:pt idx="1493">
                <c:v>7.7710000000000015E-2</c:v>
              </c:pt>
              <c:pt idx="1494">
                <c:v>7.777000000000002E-2</c:v>
              </c:pt>
              <c:pt idx="1495">
                <c:v>7.7820000000000014E-2</c:v>
              </c:pt>
              <c:pt idx="1496">
                <c:v>7.7870000000000009E-2</c:v>
              </c:pt>
              <c:pt idx="1497">
                <c:v>7.7920000000000003E-2</c:v>
              </c:pt>
              <c:pt idx="1498">
                <c:v>7.7979999999999994E-2</c:v>
              </c:pt>
              <c:pt idx="1499">
                <c:v>7.8030000000000002E-2</c:v>
              </c:pt>
              <c:pt idx="1500">
                <c:v>7.8079999999999997E-2</c:v>
              </c:pt>
              <c:pt idx="1501">
                <c:v>7.8130000000000019E-2</c:v>
              </c:pt>
              <c:pt idx="1502">
                <c:v>7.8179999999999999E-2</c:v>
              </c:pt>
              <c:pt idx="1503">
                <c:v>7.8240000000000004E-2</c:v>
              </c:pt>
              <c:pt idx="1504">
                <c:v>7.8289999999999998E-2</c:v>
              </c:pt>
              <c:pt idx="1505">
                <c:v>7.8340000000000021E-2</c:v>
              </c:pt>
              <c:pt idx="1506">
                <c:v>7.8390000000000015E-2</c:v>
              </c:pt>
              <c:pt idx="1507">
                <c:v>7.844000000000001E-2</c:v>
              </c:pt>
              <c:pt idx="1508">
                <c:v>7.85E-2</c:v>
              </c:pt>
              <c:pt idx="1509">
                <c:v>7.8549999999999995E-2</c:v>
              </c:pt>
              <c:pt idx="1510">
                <c:v>7.8600000000000003E-2</c:v>
              </c:pt>
              <c:pt idx="1511">
                <c:v>7.8649999999999998E-2</c:v>
              </c:pt>
              <c:pt idx="1512">
                <c:v>7.8710000000000016E-2</c:v>
              </c:pt>
              <c:pt idx="1513">
                <c:v>7.8759999999999997E-2</c:v>
              </c:pt>
              <c:pt idx="1514">
                <c:v>7.8810000000000019E-2</c:v>
              </c:pt>
              <c:pt idx="1515">
                <c:v>7.8860000000000013E-2</c:v>
              </c:pt>
              <c:pt idx="1516">
                <c:v>7.8909999999999994E-2</c:v>
              </c:pt>
              <c:pt idx="1517">
                <c:v>7.8969999999999999E-2</c:v>
              </c:pt>
              <c:pt idx="1518">
                <c:v>7.9020000000000021E-2</c:v>
              </c:pt>
              <c:pt idx="1519">
                <c:v>7.9070000000000015E-2</c:v>
              </c:pt>
              <c:pt idx="1520">
                <c:v>7.912000000000001E-2</c:v>
              </c:pt>
              <c:pt idx="1521">
                <c:v>7.9170000000000004E-2</c:v>
              </c:pt>
              <c:pt idx="1522">
                <c:v>7.9229999999999995E-2</c:v>
              </c:pt>
              <c:pt idx="1523">
                <c:v>7.9280000000000003E-2</c:v>
              </c:pt>
              <c:pt idx="1524">
                <c:v>7.9330000000000012E-2</c:v>
              </c:pt>
              <c:pt idx="1525">
                <c:v>7.938000000000002E-2</c:v>
              </c:pt>
              <c:pt idx="1526">
                <c:v>7.9430000000000014E-2</c:v>
              </c:pt>
              <c:pt idx="1527">
                <c:v>7.9490000000000019E-2</c:v>
              </c:pt>
              <c:pt idx="1528">
                <c:v>7.954E-2</c:v>
              </c:pt>
              <c:pt idx="1529">
                <c:v>7.9589999999999994E-2</c:v>
              </c:pt>
              <c:pt idx="1530">
                <c:v>7.9640000000000002E-2</c:v>
              </c:pt>
              <c:pt idx="1531">
                <c:v>7.9689999999999997E-2</c:v>
              </c:pt>
              <c:pt idx="1532">
                <c:v>7.9750000000000015E-2</c:v>
              </c:pt>
              <c:pt idx="1533">
                <c:v>7.980000000000001E-2</c:v>
              </c:pt>
              <c:pt idx="1534">
                <c:v>7.9850000000000018E-2</c:v>
              </c:pt>
              <c:pt idx="1535">
                <c:v>7.9900000000000013E-2</c:v>
              </c:pt>
              <c:pt idx="1536">
                <c:v>7.9949999999999993E-2</c:v>
              </c:pt>
              <c:pt idx="1537">
                <c:v>8.0010000000000026E-2</c:v>
              </c:pt>
              <c:pt idx="1538">
                <c:v>8.0060000000000006E-2</c:v>
              </c:pt>
              <c:pt idx="1539">
                <c:v>8.0110000000000001E-2</c:v>
              </c:pt>
              <c:pt idx="1540">
                <c:v>8.0160000000000023E-2</c:v>
              </c:pt>
              <c:pt idx="1541">
                <c:v>8.0220000000000014E-2</c:v>
              </c:pt>
              <c:pt idx="1542">
                <c:v>8.0270000000000022E-2</c:v>
              </c:pt>
              <c:pt idx="1543">
                <c:v>8.0320000000000003E-2</c:v>
              </c:pt>
              <c:pt idx="1544">
                <c:v>8.0370000000000011E-2</c:v>
              </c:pt>
              <c:pt idx="1545">
                <c:v>8.0420000000000005E-2</c:v>
              </c:pt>
              <c:pt idx="1546">
                <c:v>8.048000000000001E-2</c:v>
              </c:pt>
              <c:pt idx="1547">
                <c:v>8.0530000000000018E-2</c:v>
              </c:pt>
              <c:pt idx="1548">
                <c:v>8.058000000000004E-2</c:v>
              </c:pt>
              <c:pt idx="1549">
                <c:v>8.0630000000000035E-2</c:v>
              </c:pt>
              <c:pt idx="1550">
                <c:v>8.0680000000000002E-2</c:v>
              </c:pt>
              <c:pt idx="1551">
                <c:v>8.0740000000000006E-2</c:v>
              </c:pt>
              <c:pt idx="1552">
                <c:v>8.0790000000000015E-2</c:v>
              </c:pt>
              <c:pt idx="1553">
                <c:v>8.0840000000000023E-2</c:v>
              </c:pt>
              <c:pt idx="1554">
                <c:v>8.0890000000000017E-2</c:v>
              </c:pt>
              <c:pt idx="1555">
                <c:v>8.0950000000000022E-2</c:v>
              </c:pt>
              <c:pt idx="1556">
                <c:v>8.1000000000000003E-2</c:v>
              </c:pt>
              <c:pt idx="1557">
                <c:v>8.1050000000000011E-2</c:v>
              </c:pt>
              <c:pt idx="1558">
                <c:v>8.1100000000000005E-2</c:v>
              </c:pt>
              <c:pt idx="1559">
                <c:v>8.1150000000000014E-2</c:v>
              </c:pt>
              <c:pt idx="1560">
                <c:v>8.1209999999999991E-2</c:v>
              </c:pt>
              <c:pt idx="1561">
                <c:v>8.1260000000000041E-2</c:v>
              </c:pt>
              <c:pt idx="1562">
                <c:v>8.1310000000000007E-2</c:v>
              </c:pt>
              <c:pt idx="1563">
                <c:v>8.1360000000000002E-2</c:v>
              </c:pt>
              <c:pt idx="1564">
                <c:v>8.141000000000001E-2</c:v>
              </c:pt>
              <c:pt idx="1565">
                <c:v>8.1469999999999987E-2</c:v>
              </c:pt>
              <c:pt idx="1566">
                <c:v>8.1520000000000023E-2</c:v>
              </c:pt>
              <c:pt idx="1567">
                <c:v>8.1570000000000004E-2</c:v>
              </c:pt>
              <c:pt idx="1568">
                <c:v>8.1620000000000012E-2</c:v>
              </c:pt>
              <c:pt idx="1569">
                <c:v>8.1670000000000006E-2</c:v>
              </c:pt>
              <c:pt idx="1570">
                <c:v>8.1720000000000015E-2</c:v>
              </c:pt>
              <c:pt idx="1571">
                <c:v>8.1780000000000005E-2</c:v>
              </c:pt>
              <c:pt idx="1572">
                <c:v>8.1830000000000014E-2</c:v>
              </c:pt>
              <c:pt idx="1573">
                <c:v>8.1880000000000008E-2</c:v>
              </c:pt>
              <c:pt idx="1574">
                <c:v>8.1930000000000003E-2</c:v>
              </c:pt>
              <c:pt idx="1575">
                <c:v>8.1980000000000011E-2</c:v>
              </c:pt>
              <c:pt idx="1576">
                <c:v>8.2040000000000002E-2</c:v>
              </c:pt>
              <c:pt idx="1577">
                <c:v>8.209000000000001E-2</c:v>
              </c:pt>
              <c:pt idx="1578">
                <c:v>8.2139999999999991E-2</c:v>
              </c:pt>
              <c:pt idx="1579">
                <c:v>8.2190000000000027E-2</c:v>
              </c:pt>
              <c:pt idx="1580">
                <c:v>8.2250000000000004E-2</c:v>
              </c:pt>
              <c:pt idx="1581">
                <c:v>8.2300000000000012E-2</c:v>
              </c:pt>
              <c:pt idx="1582">
                <c:v>8.2350000000000007E-2</c:v>
              </c:pt>
              <c:pt idx="1583">
                <c:v>8.2410000000000011E-2</c:v>
              </c:pt>
              <c:pt idx="1584">
                <c:v>8.2449999999999996E-2</c:v>
              </c:pt>
              <c:pt idx="1585">
                <c:v>8.251E-2</c:v>
              </c:pt>
              <c:pt idx="1586">
                <c:v>8.2560000000000036E-2</c:v>
              </c:pt>
              <c:pt idx="1587">
                <c:v>8.2610000000000003E-2</c:v>
              </c:pt>
              <c:pt idx="1588">
                <c:v>8.2660000000000025E-2</c:v>
              </c:pt>
              <c:pt idx="1589">
                <c:v>8.2710000000000006E-2</c:v>
              </c:pt>
              <c:pt idx="1590">
                <c:v>8.2770000000000024E-2</c:v>
              </c:pt>
              <c:pt idx="1591">
                <c:v>8.2820000000000005E-2</c:v>
              </c:pt>
              <c:pt idx="1592">
                <c:v>8.2870000000000041E-2</c:v>
              </c:pt>
              <c:pt idx="1593">
                <c:v>8.2920000000000008E-2</c:v>
              </c:pt>
              <c:pt idx="1594">
                <c:v>8.2970000000000002E-2</c:v>
              </c:pt>
              <c:pt idx="1595">
                <c:v>8.303000000000002E-2</c:v>
              </c:pt>
              <c:pt idx="1596">
                <c:v>8.3080000000000001E-2</c:v>
              </c:pt>
              <c:pt idx="1597">
                <c:v>8.3130000000000037E-2</c:v>
              </c:pt>
              <c:pt idx="1598">
                <c:v>8.3180000000000004E-2</c:v>
              </c:pt>
              <c:pt idx="1599">
                <c:v>8.3240000000000022E-2</c:v>
              </c:pt>
              <c:pt idx="1600">
                <c:v>8.3290000000000017E-2</c:v>
              </c:pt>
              <c:pt idx="1601">
                <c:v>8.3340000000000025E-2</c:v>
              </c:pt>
              <c:pt idx="1602">
                <c:v>8.339000000000002E-2</c:v>
              </c:pt>
              <c:pt idx="1603">
                <c:v>8.344E-2</c:v>
              </c:pt>
              <c:pt idx="1604">
                <c:v>8.3500000000000019E-2</c:v>
              </c:pt>
              <c:pt idx="1605">
                <c:v>8.3550000000000055E-2</c:v>
              </c:pt>
              <c:pt idx="1606">
                <c:v>8.3600000000000035E-2</c:v>
              </c:pt>
              <c:pt idx="1607">
                <c:v>8.365000000000003E-2</c:v>
              </c:pt>
              <c:pt idx="1608">
                <c:v>8.3700000000000038E-2</c:v>
              </c:pt>
              <c:pt idx="1609">
                <c:v>8.3760000000000015E-2</c:v>
              </c:pt>
              <c:pt idx="1610">
                <c:v>8.3810000000000023E-2</c:v>
              </c:pt>
              <c:pt idx="1611">
                <c:v>8.3860000000000018E-2</c:v>
              </c:pt>
              <c:pt idx="1612">
                <c:v>8.3910000000000026E-2</c:v>
              </c:pt>
              <c:pt idx="1613">
                <c:v>8.3970000000000017E-2</c:v>
              </c:pt>
              <c:pt idx="1614">
                <c:v>8.4020000000000025E-2</c:v>
              </c:pt>
              <c:pt idx="1615">
                <c:v>8.4070000000000006E-2</c:v>
              </c:pt>
              <c:pt idx="1616">
                <c:v>8.4120000000000014E-2</c:v>
              </c:pt>
              <c:pt idx="1617">
                <c:v>8.4170000000000023E-2</c:v>
              </c:pt>
              <c:pt idx="1618">
                <c:v>8.4230000000000041E-2</c:v>
              </c:pt>
              <c:pt idx="1619">
                <c:v>8.4280000000000022E-2</c:v>
              </c:pt>
              <c:pt idx="1620">
                <c:v>8.4330000000000002E-2</c:v>
              </c:pt>
              <c:pt idx="1621">
                <c:v>8.4380000000000011E-2</c:v>
              </c:pt>
              <c:pt idx="1622">
                <c:v>8.4430000000000005E-2</c:v>
              </c:pt>
              <c:pt idx="1623">
                <c:v>8.449000000000001E-2</c:v>
              </c:pt>
              <c:pt idx="1624">
                <c:v>8.4540000000000018E-2</c:v>
              </c:pt>
              <c:pt idx="1625">
                <c:v>8.459000000000004E-2</c:v>
              </c:pt>
              <c:pt idx="1626">
                <c:v>8.4640000000000007E-2</c:v>
              </c:pt>
              <c:pt idx="1627">
                <c:v>8.4700000000000039E-2</c:v>
              </c:pt>
              <c:pt idx="1628">
                <c:v>8.475000000000002E-2</c:v>
              </c:pt>
              <c:pt idx="1629">
                <c:v>8.4800000000000014E-2</c:v>
              </c:pt>
              <c:pt idx="1630">
                <c:v>8.4850000000000023E-2</c:v>
              </c:pt>
              <c:pt idx="1631">
                <c:v>8.4900000000000017E-2</c:v>
              </c:pt>
              <c:pt idx="1632">
                <c:v>8.4950000000000025E-2</c:v>
              </c:pt>
              <c:pt idx="1633">
                <c:v>8.5010000000000002E-2</c:v>
              </c:pt>
              <c:pt idx="1634">
                <c:v>8.5060000000000024E-2</c:v>
              </c:pt>
              <c:pt idx="1635">
                <c:v>8.5110000000000005E-2</c:v>
              </c:pt>
              <c:pt idx="1636">
                <c:v>8.5160000000000013E-2</c:v>
              </c:pt>
              <c:pt idx="1637">
                <c:v>8.5220000000000018E-2</c:v>
              </c:pt>
              <c:pt idx="1638">
                <c:v>8.527000000000004E-2</c:v>
              </c:pt>
              <c:pt idx="1639">
                <c:v>8.5320000000000007E-2</c:v>
              </c:pt>
              <c:pt idx="1640">
                <c:v>8.5370000000000001E-2</c:v>
              </c:pt>
              <c:pt idx="1641">
                <c:v>8.542000000000001E-2</c:v>
              </c:pt>
              <c:pt idx="1642">
                <c:v>8.5470000000000004E-2</c:v>
              </c:pt>
              <c:pt idx="1643">
                <c:v>8.5530000000000037E-2</c:v>
              </c:pt>
              <c:pt idx="1644">
                <c:v>8.5580000000000003E-2</c:v>
              </c:pt>
              <c:pt idx="1645">
                <c:v>8.5630000000000039E-2</c:v>
              </c:pt>
              <c:pt idx="1646">
                <c:v>8.5680000000000006E-2</c:v>
              </c:pt>
              <c:pt idx="1647">
                <c:v>8.5740000000000025E-2</c:v>
              </c:pt>
              <c:pt idx="1648">
                <c:v>8.5790000000000019E-2</c:v>
              </c:pt>
              <c:pt idx="1649">
                <c:v>8.584E-2</c:v>
              </c:pt>
              <c:pt idx="1650">
                <c:v>8.5890000000000008E-2</c:v>
              </c:pt>
              <c:pt idx="1651">
                <c:v>8.5940000000000003E-2</c:v>
              </c:pt>
              <c:pt idx="1652">
                <c:v>8.6000000000000021E-2</c:v>
              </c:pt>
              <c:pt idx="1653">
                <c:v>8.6050000000000015E-2</c:v>
              </c:pt>
              <c:pt idx="1654">
                <c:v>8.6100000000000024E-2</c:v>
              </c:pt>
              <c:pt idx="1655">
                <c:v>8.6150000000000018E-2</c:v>
              </c:pt>
              <c:pt idx="1656">
                <c:v>8.6210000000000009E-2</c:v>
              </c:pt>
              <c:pt idx="1657">
                <c:v>8.6260000000000003E-2</c:v>
              </c:pt>
              <c:pt idx="1658">
                <c:v>8.6310000000000012E-2</c:v>
              </c:pt>
              <c:pt idx="1659">
                <c:v>8.6360000000000006E-2</c:v>
              </c:pt>
              <c:pt idx="1660">
                <c:v>8.6409999999999987E-2</c:v>
              </c:pt>
              <c:pt idx="1661">
                <c:v>8.6469999999999991E-2</c:v>
              </c:pt>
              <c:pt idx="1662">
                <c:v>8.6520000000000014E-2</c:v>
              </c:pt>
              <c:pt idx="1663">
                <c:v>8.6570000000000022E-2</c:v>
              </c:pt>
              <c:pt idx="1664">
                <c:v>8.6620000000000016E-2</c:v>
              </c:pt>
              <c:pt idx="1665">
                <c:v>8.6670000000000025E-2</c:v>
              </c:pt>
              <c:pt idx="1666">
                <c:v>8.6730000000000015E-2</c:v>
              </c:pt>
              <c:pt idx="1667">
                <c:v>8.6780000000000024E-2</c:v>
              </c:pt>
              <c:pt idx="1668">
                <c:v>8.6830000000000004E-2</c:v>
              </c:pt>
              <c:pt idx="1669">
                <c:v>8.6880000000000027E-2</c:v>
              </c:pt>
              <c:pt idx="1670">
                <c:v>8.6940000000000003E-2</c:v>
              </c:pt>
              <c:pt idx="1671">
                <c:v>8.6980000000000002E-2</c:v>
              </c:pt>
              <c:pt idx="1672">
                <c:v>8.7039999999999992E-2</c:v>
              </c:pt>
              <c:pt idx="1673">
                <c:v>8.7090000000000001E-2</c:v>
              </c:pt>
              <c:pt idx="1674">
                <c:v>8.7140000000000009E-2</c:v>
              </c:pt>
              <c:pt idx="1675">
                <c:v>8.72E-2</c:v>
              </c:pt>
              <c:pt idx="1676">
                <c:v>8.7250000000000008E-2</c:v>
              </c:pt>
              <c:pt idx="1677">
                <c:v>8.7300000000000003E-2</c:v>
              </c:pt>
              <c:pt idx="1678">
                <c:v>8.7349999999999997E-2</c:v>
              </c:pt>
              <c:pt idx="1679">
                <c:v>8.7399999999999992E-2</c:v>
              </c:pt>
              <c:pt idx="1680">
                <c:v>8.745E-2</c:v>
              </c:pt>
              <c:pt idx="1681">
                <c:v>8.7510000000000004E-2</c:v>
              </c:pt>
              <c:pt idx="1682">
                <c:v>8.7560000000000054E-2</c:v>
              </c:pt>
              <c:pt idx="1683">
                <c:v>8.7610000000000021E-2</c:v>
              </c:pt>
              <c:pt idx="1684">
                <c:v>8.7660000000000016E-2</c:v>
              </c:pt>
              <c:pt idx="1685">
                <c:v>8.7710000000000024E-2</c:v>
              </c:pt>
              <c:pt idx="1686">
                <c:v>8.7770000000000001E-2</c:v>
              </c:pt>
              <c:pt idx="1687">
                <c:v>8.7820000000000009E-2</c:v>
              </c:pt>
              <c:pt idx="1688">
                <c:v>8.7870000000000004E-2</c:v>
              </c:pt>
              <c:pt idx="1689">
                <c:v>8.7920000000000012E-2</c:v>
              </c:pt>
              <c:pt idx="1690">
                <c:v>8.7969999999999993E-2</c:v>
              </c:pt>
              <c:pt idx="1691">
                <c:v>8.8030000000000039E-2</c:v>
              </c:pt>
              <c:pt idx="1692">
                <c:v>8.8080000000000006E-2</c:v>
              </c:pt>
              <c:pt idx="1693">
                <c:v>8.8130000000000014E-2</c:v>
              </c:pt>
              <c:pt idx="1694">
                <c:v>8.8180000000000022E-2</c:v>
              </c:pt>
              <c:pt idx="1695">
                <c:v>8.8230000000000017E-2</c:v>
              </c:pt>
              <c:pt idx="1696">
                <c:v>8.8290000000000021E-2</c:v>
              </c:pt>
              <c:pt idx="1697">
                <c:v>8.8340000000000002E-2</c:v>
              </c:pt>
              <c:pt idx="1698">
                <c:v>8.839000000000001E-2</c:v>
              </c:pt>
              <c:pt idx="1699">
                <c:v>8.8440000000000005E-2</c:v>
              </c:pt>
              <c:pt idx="1700">
                <c:v>8.8500000000000023E-2</c:v>
              </c:pt>
              <c:pt idx="1701">
                <c:v>8.8550000000000031E-2</c:v>
              </c:pt>
              <c:pt idx="1702">
                <c:v>8.860000000000004E-2</c:v>
              </c:pt>
              <c:pt idx="1703">
                <c:v>8.8650000000000034E-2</c:v>
              </c:pt>
              <c:pt idx="1704">
                <c:v>8.8700000000000015E-2</c:v>
              </c:pt>
              <c:pt idx="1705">
                <c:v>8.8760000000000019E-2</c:v>
              </c:pt>
              <c:pt idx="1706">
                <c:v>8.8810000000000014E-2</c:v>
              </c:pt>
              <c:pt idx="1707">
                <c:v>8.8860000000000036E-2</c:v>
              </c:pt>
              <c:pt idx="1708">
                <c:v>8.8910000000000017E-2</c:v>
              </c:pt>
              <c:pt idx="1709">
                <c:v>8.8960000000000039E-2</c:v>
              </c:pt>
              <c:pt idx="1710">
                <c:v>8.9020000000000016E-2</c:v>
              </c:pt>
              <c:pt idx="1711">
                <c:v>8.9070000000000024E-2</c:v>
              </c:pt>
              <c:pt idx="1712">
                <c:v>8.9120000000000019E-2</c:v>
              </c:pt>
              <c:pt idx="1713">
                <c:v>8.9170000000000041E-2</c:v>
              </c:pt>
              <c:pt idx="1714">
                <c:v>8.9230000000000004E-2</c:v>
              </c:pt>
              <c:pt idx="1715">
                <c:v>8.9280000000000012E-2</c:v>
              </c:pt>
              <c:pt idx="1716">
                <c:v>8.9330000000000007E-2</c:v>
              </c:pt>
              <c:pt idx="1717">
                <c:v>8.9380000000000001E-2</c:v>
              </c:pt>
              <c:pt idx="1718">
                <c:v>8.9430000000000023E-2</c:v>
              </c:pt>
              <c:pt idx="1719">
                <c:v>8.9490000000000014E-2</c:v>
              </c:pt>
              <c:pt idx="1720">
                <c:v>8.9540000000000036E-2</c:v>
              </c:pt>
              <c:pt idx="1721">
                <c:v>8.9590000000000031E-2</c:v>
              </c:pt>
              <c:pt idx="1722">
                <c:v>8.9640000000000025E-2</c:v>
              </c:pt>
              <c:pt idx="1723">
                <c:v>8.9700000000000016E-2</c:v>
              </c:pt>
              <c:pt idx="1724">
                <c:v>8.9750000000000024E-2</c:v>
              </c:pt>
              <c:pt idx="1725">
                <c:v>8.9800000000000019E-2</c:v>
              </c:pt>
              <c:pt idx="1726">
                <c:v>8.9850000000000041E-2</c:v>
              </c:pt>
              <c:pt idx="1727">
                <c:v>8.9900000000000035E-2</c:v>
              </c:pt>
              <c:pt idx="1728">
                <c:v>8.9960000000000026E-2</c:v>
              </c:pt>
              <c:pt idx="1729">
                <c:v>9.0010000000000007E-2</c:v>
              </c:pt>
              <c:pt idx="1730">
                <c:v>9.0060000000000015E-2</c:v>
              </c:pt>
              <c:pt idx="1731">
                <c:v>9.0110000000000023E-2</c:v>
              </c:pt>
              <c:pt idx="1732">
                <c:v>9.0160000000000004E-2</c:v>
              </c:pt>
              <c:pt idx="1733">
                <c:v>9.0220000000000009E-2</c:v>
              </c:pt>
              <c:pt idx="1734">
                <c:v>9.0270000000000003E-2</c:v>
              </c:pt>
              <c:pt idx="1735">
                <c:v>9.0320000000000011E-2</c:v>
              </c:pt>
              <c:pt idx="1736">
                <c:v>9.0370000000000006E-2</c:v>
              </c:pt>
              <c:pt idx="1737">
                <c:v>9.0420000000000014E-2</c:v>
              </c:pt>
              <c:pt idx="1738">
                <c:v>9.0470000000000023E-2</c:v>
              </c:pt>
              <c:pt idx="1739">
                <c:v>9.0530000000000055E-2</c:v>
              </c:pt>
              <c:pt idx="1740">
                <c:v>9.0580000000000022E-2</c:v>
              </c:pt>
              <c:pt idx="1741">
                <c:v>9.0630000000000016E-2</c:v>
              </c:pt>
              <c:pt idx="1742">
                <c:v>9.0680000000000024E-2</c:v>
              </c:pt>
              <c:pt idx="1743">
                <c:v>9.0740000000000015E-2</c:v>
              </c:pt>
              <c:pt idx="1744">
                <c:v>9.079000000000001E-2</c:v>
              </c:pt>
              <c:pt idx="1745">
                <c:v>9.0840000000000004E-2</c:v>
              </c:pt>
              <c:pt idx="1746">
                <c:v>9.0890000000000026E-2</c:v>
              </c:pt>
              <c:pt idx="1747">
                <c:v>9.0940000000000021E-2</c:v>
              </c:pt>
              <c:pt idx="1748">
                <c:v>9.1000000000000025E-2</c:v>
              </c:pt>
              <c:pt idx="1749">
                <c:v>9.105000000000002E-2</c:v>
              </c:pt>
              <c:pt idx="1750">
                <c:v>9.11E-2</c:v>
              </c:pt>
              <c:pt idx="1751">
                <c:v>9.1150000000000009E-2</c:v>
              </c:pt>
              <c:pt idx="1752">
                <c:v>9.1210000000000027E-2</c:v>
              </c:pt>
              <c:pt idx="1753">
                <c:v>9.1260000000000022E-2</c:v>
              </c:pt>
              <c:pt idx="1754">
                <c:v>9.1309999999999988E-2</c:v>
              </c:pt>
              <c:pt idx="1755">
                <c:v>9.1360000000000025E-2</c:v>
              </c:pt>
              <c:pt idx="1756">
                <c:v>9.1409999999999991E-2</c:v>
              </c:pt>
              <c:pt idx="1757">
                <c:v>9.146E-2</c:v>
              </c:pt>
              <c:pt idx="1758">
                <c:v>9.1520000000000018E-2</c:v>
              </c:pt>
              <c:pt idx="1759">
                <c:v>9.157000000000004E-2</c:v>
              </c:pt>
              <c:pt idx="1760">
                <c:v>9.1620000000000021E-2</c:v>
              </c:pt>
              <c:pt idx="1761">
                <c:v>9.1670000000000001E-2</c:v>
              </c:pt>
              <c:pt idx="1762">
                <c:v>9.1730000000000006E-2</c:v>
              </c:pt>
              <c:pt idx="1763">
                <c:v>9.178E-2</c:v>
              </c:pt>
              <c:pt idx="1764">
                <c:v>9.1830000000000023E-2</c:v>
              </c:pt>
              <c:pt idx="1765">
                <c:v>9.1880000000000003E-2</c:v>
              </c:pt>
              <c:pt idx="1766">
                <c:v>9.1930000000000026E-2</c:v>
              </c:pt>
              <c:pt idx="1767">
                <c:v>9.1990000000000002E-2</c:v>
              </c:pt>
              <c:pt idx="1768">
                <c:v>9.2040000000000011E-2</c:v>
              </c:pt>
              <c:pt idx="1769">
                <c:v>9.2090000000000005E-2</c:v>
              </c:pt>
              <c:pt idx="1770">
                <c:v>9.214E-2</c:v>
              </c:pt>
              <c:pt idx="1771">
                <c:v>9.2190000000000008E-2</c:v>
              </c:pt>
              <c:pt idx="1772">
                <c:v>9.2239999999999989E-2</c:v>
              </c:pt>
              <c:pt idx="1773">
                <c:v>9.2300000000000021E-2</c:v>
              </c:pt>
              <c:pt idx="1774">
                <c:v>9.2350000000000002E-2</c:v>
              </c:pt>
              <c:pt idx="1775">
                <c:v>9.240000000000001E-2</c:v>
              </c:pt>
              <c:pt idx="1776">
                <c:v>9.2460000000000001E-2</c:v>
              </c:pt>
              <c:pt idx="1777">
                <c:v>9.2510000000000023E-2</c:v>
              </c:pt>
              <c:pt idx="1778">
                <c:v>9.2560000000000017E-2</c:v>
              </c:pt>
              <c:pt idx="1779">
                <c:v>9.2610000000000026E-2</c:v>
              </c:pt>
              <c:pt idx="1780">
                <c:v>9.2660000000000006E-2</c:v>
              </c:pt>
              <c:pt idx="1781">
                <c:v>9.2710000000000001E-2</c:v>
              </c:pt>
              <c:pt idx="1782">
                <c:v>9.2770000000000005E-2</c:v>
              </c:pt>
              <c:pt idx="1783">
                <c:v>9.2820000000000014E-2</c:v>
              </c:pt>
              <c:pt idx="1784">
                <c:v>9.2870000000000022E-2</c:v>
              </c:pt>
              <c:pt idx="1785">
                <c:v>9.293000000000004E-2</c:v>
              </c:pt>
              <c:pt idx="1786">
                <c:v>9.2970000000000011E-2</c:v>
              </c:pt>
              <c:pt idx="1787">
                <c:v>9.3030000000000015E-2</c:v>
              </c:pt>
              <c:pt idx="1788">
                <c:v>9.3080000000000024E-2</c:v>
              </c:pt>
              <c:pt idx="1789">
                <c:v>9.3130000000000018E-2</c:v>
              </c:pt>
              <c:pt idx="1790">
                <c:v>9.3180000000000041E-2</c:v>
              </c:pt>
              <c:pt idx="1791">
                <c:v>9.3230000000000035E-2</c:v>
              </c:pt>
              <c:pt idx="1792">
                <c:v>9.3290000000000012E-2</c:v>
              </c:pt>
              <c:pt idx="1793">
                <c:v>9.3340000000000006E-2</c:v>
              </c:pt>
              <c:pt idx="1794">
                <c:v>9.3390000000000015E-2</c:v>
              </c:pt>
              <c:pt idx="1795">
                <c:v>9.3440000000000023E-2</c:v>
              </c:pt>
              <c:pt idx="1796">
                <c:v>9.3500000000000028E-2</c:v>
              </c:pt>
              <c:pt idx="1797">
                <c:v>9.3550000000000036E-2</c:v>
              </c:pt>
              <c:pt idx="1798">
                <c:v>9.3600000000000017E-2</c:v>
              </c:pt>
              <c:pt idx="1799">
                <c:v>9.3650000000000025E-2</c:v>
              </c:pt>
              <c:pt idx="1800">
                <c:v>9.3700000000000019E-2</c:v>
              </c:pt>
              <c:pt idx="1801">
                <c:v>9.3760000000000038E-2</c:v>
              </c:pt>
              <c:pt idx="1802">
                <c:v>9.3810000000000018E-2</c:v>
              </c:pt>
              <c:pt idx="1803">
                <c:v>9.3860000000000054E-2</c:v>
              </c:pt>
              <c:pt idx="1804">
                <c:v>9.3910000000000035E-2</c:v>
              </c:pt>
              <c:pt idx="1805">
                <c:v>9.3960000000000016E-2</c:v>
              </c:pt>
              <c:pt idx="1806">
                <c:v>9.402000000000002E-2</c:v>
              </c:pt>
              <c:pt idx="1807">
                <c:v>9.4070000000000015E-2</c:v>
              </c:pt>
              <c:pt idx="1808">
                <c:v>9.4120000000000023E-2</c:v>
              </c:pt>
              <c:pt idx="1809">
                <c:v>9.4170000000000004E-2</c:v>
              </c:pt>
              <c:pt idx="1810">
                <c:v>9.4220000000000012E-2</c:v>
              </c:pt>
              <c:pt idx="1811">
                <c:v>9.4280000000000003E-2</c:v>
              </c:pt>
              <c:pt idx="1812">
                <c:v>9.4330000000000025E-2</c:v>
              </c:pt>
              <c:pt idx="1813">
                <c:v>9.4380000000000006E-2</c:v>
              </c:pt>
              <c:pt idx="1814">
                <c:v>9.443E-2</c:v>
              </c:pt>
              <c:pt idx="1815">
                <c:v>9.4490000000000005E-2</c:v>
              </c:pt>
              <c:pt idx="1816">
                <c:v>9.4540000000000055E-2</c:v>
              </c:pt>
              <c:pt idx="1817">
                <c:v>9.4590000000000021E-2</c:v>
              </c:pt>
              <c:pt idx="1818">
                <c:v>9.4640000000000016E-2</c:v>
              </c:pt>
              <c:pt idx="1819">
                <c:v>9.4690000000000024E-2</c:v>
              </c:pt>
              <c:pt idx="1820">
                <c:v>9.4750000000000029E-2</c:v>
              </c:pt>
              <c:pt idx="1821">
                <c:v>9.4800000000000037E-2</c:v>
              </c:pt>
              <c:pt idx="1822">
                <c:v>9.4850000000000018E-2</c:v>
              </c:pt>
              <c:pt idx="1823">
                <c:v>9.4900000000000026E-2</c:v>
              </c:pt>
              <c:pt idx="1824">
                <c:v>9.4960000000000017E-2</c:v>
              </c:pt>
              <c:pt idx="1825">
                <c:v>9.5010000000000025E-2</c:v>
              </c:pt>
              <c:pt idx="1826">
                <c:v>9.5060000000000019E-2</c:v>
              </c:pt>
              <c:pt idx="1827">
                <c:v>9.511E-2</c:v>
              </c:pt>
              <c:pt idx="1828">
                <c:v>9.5160000000000022E-2</c:v>
              </c:pt>
              <c:pt idx="1829">
                <c:v>9.5220000000000027E-2</c:v>
              </c:pt>
              <c:pt idx="1830">
                <c:v>9.5270000000000021E-2</c:v>
              </c:pt>
              <c:pt idx="1831">
                <c:v>9.5320000000000016E-2</c:v>
              </c:pt>
              <c:pt idx="1832">
                <c:v>9.5370000000000024E-2</c:v>
              </c:pt>
              <c:pt idx="1833">
                <c:v>9.5420000000000005E-2</c:v>
              </c:pt>
              <c:pt idx="1834">
                <c:v>9.5470000000000041E-2</c:v>
              </c:pt>
              <c:pt idx="1835">
                <c:v>9.5530000000000018E-2</c:v>
              </c:pt>
              <c:pt idx="1836">
                <c:v>9.5580000000000026E-2</c:v>
              </c:pt>
              <c:pt idx="1837">
                <c:v>9.5630000000000021E-2</c:v>
              </c:pt>
              <c:pt idx="1838">
                <c:v>9.5690000000000025E-2</c:v>
              </c:pt>
              <c:pt idx="1839">
                <c:v>9.5740000000000006E-2</c:v>
              </c:pt>
              <c:pt idx="1840">
                <c:v>9.5790000000000014E-2</c:v>
              </c:pt>
              <c:pt idx="1841">
                <c:v>9.5840000000000022E-2</c:v>
              </c:pt>
              <c:pt idx="1842">
                <c:v>9.5890000000000017E-2</c:v>
              </c:pt>
              <c:pt idx="1843">
                <c:v>9.5940000000000025E-2</c:v>
              </c:pt>
              <c:pt idx="1844">
                <c:v>9.6000000000000002E-2</c:v>
              </c:pt>
              <c:pt idx="1845">
                <c:v>9.605000000000001E-2</c:v>
              </c:pt>
              <c:pt idx="1846">
                <c:v>9.6100000000000005E-2</c:v>
              </c:pt>
              <c:pt idx="1847">
                <c:v>9.6150000000000027E-2</c:v>
              </c:pt>
              <c:pt idx="1848">
                <c:v>9.6200000000000022E-2</c:v>
              </c:pt>
              <c:pt idx="1849">
                <c:v>9.6260000000000026E-2</c:v>
              </c:pt>
              <c:pt idx="1850">
                <c:v>9.6309999999999993E-2</c:v>
              </c:pt>
              <c:pt idx="1851">
                <c:v>9.6360000000000001E-2</c:v>
              </c:pt>
              <c:pt idx="1852">
                <c:v>9.641000000000001E-2</c:v>
              </c:pt>
              <c:pt idx="1853">
                <c:v>9.6460000000000004E-2</c:v>
              </c:pt>
              <c:pt idx="1854">
                <c:v>9.6520000000000022E-2</c:v>
              </c:pt>
              <c:pt idx="1855">
                <c:v>9.6570000000000017E-2</c:v>
              </c:pt>
              <c:pt idx="1856">
                <c:v>9.6620000000000025E-2</c:v>
              </c:pt>
              <c:pt idx="1857">
                <c:v>9.6670000000000006E-2</c:v>
              </c:pt>
              <c:pt idx="1858">
                <c:v>9.6730000000000024E-2</c:v>
              </c:pt>
              <c:pt idx="1859">
                <c:v>9.6780000000000005E-2</c:v>
              </c:pt>
              <c:pt idx="1860">
                <c:v>9.6830000000000041E-2</c:v>
              </c:pt>
              <c:pt idx="1861">
                <c:v>9.6880000000000022E-2</c:v>
              </c:pt>
              <c:pt idx="1862">
                <c:v>9.6930000000000002E-2</c:v>
              </c:pt>
              <c:pt idx="1863">
                <c:v>9.6990000000000007E-2</c:v>
              </c:pt>
              <c:pt idx="1864">
                <c:v>9.7040000000000001E-2</c:v>
              </c:pt>
              <c:pt idx="1865">
                <c:v>9.709000000000001E-2</c:v>
              </c:pt>
              <c:pt idx="1866">
                <c:v>9.713999999999999E-2</c:v>
              </c:pt>
              <c:pt idx="1867">
                <c:v>9.7190000000000026E-2</c:v>
              </c:pt>
              <c:pt idx="1868">
                <c:v>9.7250000000000003E-2</c:v>
              </c:pt>
              <c:pt idx="1869">
                <c:v>9.7300000000000011E-2</c:v>
              </c:pt>
              <c:pt idx="1870">
                <c:v>9.7350000000000006E-2</c:v>
              </c:pt>
              <c:pt idx="1871">
                <c:v>9.74E-2</c:v>
              </c:pt>
              <c:pt idx="1872">
                <c:v>9.7459999999999991E-2</c:v>
              </c:pt>
              <c:pt idx="1873">
                <c:v>9.7510000000000041E-2</c:v>
              </c:pt>
              <c:pt idx="1874">
                <c:v>9.7560000000000036E-2</c:v>
              </c:pt>
              <c:pt idx="1875">
                <c:v>9.7610000000000002E-2</c:v>
              </c:pt>
              <c:pt idx="1876">
                <c:v>9.7660000000000025E-2</c:v>
              </c:pt>
              <c:pt idx="1877">
                <c:v>9.7720000000000015E-2</c:v>
              </c:pt>
              <c:pt idx="1878">
                <c:v>9.7770000000000024E-2</c:v>
              </c:pt>
              <c:pt idx="1879">
                <c:v>9.7820000000000018E-2</c:v>
              </c:pt>
              <c:pt idx="1880">
                <c:v>9.787000000000004E-2</c:v>
              </c:pt>
              <c:pt idx="1881">
                <c:v>9.7920000000000007E-2</c:v>
              </c:pt>
              <c:pt idx="1882">
                <c:v>9.7970000000000002E-2</c:v>
              </c:pt>
              <c:pt idx="1883">
                <c:v>9.803000000000002E-2</c:v>
              </c:pt>
              <c:pt idx="1884">
                <c:v>9.8080000000000014E-2</c:v>
              </c:pt>
              <c:pt idx="1885">
                <c:v>9.8130000000000037E-2</c:v>
              </c:pt>
              <c:pt idx="1886">
                <c:v>9.8180000000000003E-2</c:v>
              </c:pt>
              <c:pt idx="1887">
                <c:v>9.823000000000004E-2</c:v>
              </c:pt>
              <c:pt idx="1888">
                <c:v>9.8290000000000016E-2</c:v>
              </c:pt>
              <c:pt idx="1889">
                <c:v>9.8340000000000025E-2</c:v>
              </c:pt>
              <c:pt idx="1890">
                <c:v>9.8390000000000019E-2</c:v>
              </c:pt>
              <c:pt idx="1891">
                <c:v>9.8450000000000024E-2</c:v>
              </c:pt>
              <c:pt idx="1892">
                <c:v>9.8500000000000032E-2</c:v>
              </c:pt>
              <c:pt idx="1893">
                <c:v>9.8550000000000054E-2</c:v>
              </c:pt>
              <c:pt idx="1894">
                <c:v>9.8600000000000035E-2</c:v>
              </c:pt>
              <c:pt idx="1895">
                <c:v>9.8650000000000029E-2</c:v>
              </c:pt>
              <c:pt idx="1896">
                <c:v>9.8700000000000038E-2</c:v>
              </c:pt>
              <c:pt idx="1897">
                <c:v>9.8750000000000032E-2</c:v>
              </c:pt>
              <c:pt idx="1898">
                <c:v>9.8810000000000037E-2</c:v>
              </c:pt>
              <c:pt idx="1899">
                <c:v>9.8860000000000017E-2</c:v>
              </c:pt>
              <c:pt idx="1900">
                <c:v>9.8910000000000026E-2</c:v>
              </c:pt>
              <c:pt idx="1901">
                <c:v>9.896000000000002E-2</c:v>
              </c:pt>
              <c:pt idx="1902">
                <c:v>9.9020000000000025E-2</c:v>
              </c:pt>
              <c:pt idx="1903">
                <c:v>9.9070000000000005E-2</c:v>
              </c:pt>
              <c:pt idx="1904">
                <c:v>9.9120000000000014E-2</c:v>
              </c:pt>
              <c:pt idx="1905">
                <c:v>9.9170000000000022E-2</c:v>
              </c:pt>
              <c:pt idx="1906">
                <c:v>9.9220000000000017E-2</c:v>
              </c:pt>
              <c:pt idx="1907">
                <c:v>9.9280000000000021E-2</c:v>
              </c:pt>
              <c:pt idx="1908">
                <c:v>9.9330000000000016E-2</c:v>
              </c:pt>
              <c:pt idx="1909">
                <c:v>9.9380000000000024E-2</c:v>
              </c:pt>
              <c:pt idx="1910">
                <c:v>9.9430000000000004E-2</c:v>
              </c:pt>
              <c:pt idx="1911">
                <c:v>9.9480000000000027E-2</c:v>
              </c:pt>
              <c:pt idx="1912">
                <c:v>9.9540000000000017E-2</c:v>
              </c:pt>
              <c:pt idx="1913">
                <c:v>9.9590000000000026E-2</c:v>
              </c:pt>
              <c:pt idx="1914">
                <c:v>9.964000000000002E-2</c:v>
              </c:pt>
              <c:pt idx="1915">
                <c:v>9.9690000000000029E-2</c:v>
              </c:pt>
              <c:pt idx="1916">
                <c:v>9.9750000000000019E-2</c:v>
              </c:pt>
              <c:pt idx="1917">
                <c:v>9.9800000000000014E-2</c:v>
              </c:pt>
              <c:pt idx="1918">
                <c:v>9.9850000000000022E-2</c:v>
              </c:pt>
              <c:pt idx="1919">
                <c:v>9.9900000000000017E-2</c:v>
              </c:pt>
              <c:pt idx="1920">
                <c:v>9.9950000000000025E-2</c:v>
              </c:pt>
              <c:pt idx="1921">
                <c:v>0.10001</c:v>
              </c:pt>
              <c:pt idx="1922">
                <c:v>0.10006000000000001</c:v>
              </c:pt>
              <c:pt idx="1923">
                <c:v>0.10011</c:v>
              </c:pt>
              <c:pt idx="1924">
                <c:v>0.10016000000000001</c:v>
              </c:pt>
              <c:pt idx="1925">
                <c:v>0.10022000000000002</c:v>
              </c:pt>
              <c:pt idx="1926">
                <c:v>0.10027000000000001</c:v>
              </c:pt>
              <c:pt idx="1927">
                <c:v>0.10032000000000002</c:v>
              </c:pt>
              <c:pt idx="1928">
                <c:v>0.10037</c:v>
              </c:pt>
              <c:pt idx="1929">
                <c:v>0.10042000000000001</c:v>
              </c:pt>
              <c:pt idx="1930">
                <c:v>0.10048</c:v>
              </c:pt>
              <c:pt idx="1931">
                <c:v>0.10052999999999998</c:v>
              </c:pt>
              <c:pt idx="1932">
                <c:v>0.10058</c:v>
              </c:pt>
              <c:pt idx="1933">
                <c:v>0.10063000000000001</c:v>
              </c:pt>
              <c:pt idx="1934">
                <c:v>0.10068000000000002</c:v>
              </c:pt>
              <c:pt idx="1935">
                <c:v>0.10074000000000001</c:v>
              </c:pt>
              <c:pt idx="1936">
                <c:v>0.10079000000000002</c:v>
              </c:pt>
              <c:pt idx="1937">
                <c:v>0.10084</c:v>
              </c:pt>
              <c:pt idx="1938">
                <c:v>0.10088999999999997</c:v>
              </c:pt>
              <c:pt idx="1939">
                <c:v>0.10095</c:v>
              </c:pt>
              <c:pt idx="1940">
                <c:v>0.10100000000000002</c:v>
              </c:pt>
              <c:pt idx="1941">
                <c:v>0.10105</c:v>
              </c:pt>
              <c:pt idx="1942">
                <c:v>0.10110000000000001</c:v>
              </c:pt>
              <c:pt idx="1943">
                <c:v>0.10115</c:v>
              </c:pt>
              <c:pt idx="1944">
                <c:v>0.10120999999999998</c:v>
              </c:pt>
              <c:pt idx="1945">
                <c:v>0.10126000000000002</c:v>
              </c:pt>
              <c:pt idx="1946">
                <c:v>0.10131</c:v>
              </c:pt>
              <c:pt idx="1947">
                <c:v>0.10136000000000002</c:v>
              </c:pt>
              <c:pt idx="1948">
                <c:v>0.10141</c:v>
              </c:pt>
              <c:pt idx="1949">
                <c:v>0.10145999999999997</c:v>
              </c:pt>
              <c:pt idx="1950">
                <c:v>0.10152000000000001</c:v>
              </c:pt>
              <c:pt idx="1951">
                <c:v>0.10156999999999998</c:v>
              </c:pt>
              <c:pt idx="1952">
                <c:v>0.10162000000000002</c:v>
              </c:pt>
              <c:pt idx="1953">
                <c:v>0.10167000000000001</c:v>
              </c:pt>
              <c:pt idx="1954">
                <c:v>0.10173000000000001</c:v>
              </c:pt>
              <c:pt idx="1955">
                <c:v>0.10178000000000001</c:v>
              </c:pt>
              <c:pt idx="1956">
                <c:v>0.10183</c:v>
              </c:pt>
              <c:pt idx="1957">
                <c:v>0.10188</c:v>
              </c:pt>
              <c:pt idx="1958">
                <c:v>0.10193000000000002</c:v>
              </c:pt>
              <c:pt idx="1959">
                <c:v>0.10199000000000001</c:v>
              </c:pt>
              <c:pt idx="1960">
                <c:v>0.10204000000000002</c:v>
              </c:pt>
              <c:pt idx="1961">
                <c:v>0.10209000000000001</c:v>
              </c:pt>
              <c:pt idx="1962">
                <c:v>0.10213999999999998</c:v>
              </c:pt>
              <c:pt idx="1963">
                <c:v>0.10219000000000002</c:v>
              </c:pt>
              <c:pt idx="1964">
                <c:v>0.10224999999999998</c:v>
              </c:pt>
              <c:pt idx="1965">
                <c:v>0.1023</c:v>
              </c:pt>
              <c:pt idx="1966">
                <c:v>0.10235</c:v>
              </c:pt>
              <c:pt idx="1967">
                <c:v>0.1024</c:v>
              </c:pt>
              <c:pt idx="1968">
                <c:v>0.10246000000000001</c:v>
              </c:pt>
              <c:pt idx="1969">
                <c:v>0.10251</c:v>
              </c:pt>
              <c:pt idx="1970">
                <c:v>0.10256000000000001</c:v>
              </c:pt>
              <c:pt idx="1971">
                <c:v>0.10261000000000002</c:v>
              </c:pt>
              <c:pt idx="1972">
                <c:v>0.10266000000000002</c:v>
              </c:pt>
              <c:pt idx="1973">
                <c:v>0.10272000000000003</c:v>
              </c:pt>
              <c:pt idx="1974">
                <c:v>0.10277000000000001</c:v>
              </c:pt>
              <c:pt idx="1975">
                <c:v>0.10281999999999997</c:v>
              </c:pt>
              <c:pt idx="1976">
                <c:v>0.10287</c:v>
              </c:pt>
              <c:pt idx="1977">
                <c:v>0.10292000000000001</c:v>
              </c:pt>
              <c:pt idx="1978">
                <c:v>0.10298</c:v>
              </c:pt>
              <c:pt idx="1979">
                <c:v>0.10303000000000001</c:v>
              </c:pt>
              <c:pt idx="1980">
                <c:v>0.10308</c:v>
              </c:pt>
              <c:pt idx="1981">
                <c:v>0.10313000000000001</c:v>
              </c:pt>
              <c:pt idx="1982">
                <c:v>0.10317999999999998</c:v>
              </c:pt>
              <c:pt idx="1983">
                <c:v>0.10324000000000001</c:v>
              </c:pt>
              <c:pt idx="1984">
                <c:v>0.10329000000000003</c:v>
              </c:pt>
              <c:pt idx="1985">
                <c:v>0.10334</c:v>
              </c:pt>
              <c:pt idx="1986">
                <c:v>0.10339000000000001</c:v>
              </c:pt>
              <c:pt idx="1987">
                <c:v>0.10345</c:v>
              </c:pt>
              <c:pt idx="1988">
                <c:v>0.10349999999999998</c:v>
              </c:pt>
              <c:pt idx="1989">
                <c:v>0.10355</c:v>
              </c:pt>
              <c:pt idx="1990">
                <c:v>0.10360000000000001</c:v>
              </c:pt>
              <c:pt idx="1991">
                <c:v>0.10365000000000002</c:v>
              </c:pt>
              <c:pt idx="1992">
                <c:v>0.10371000000000001</c:v>
              </c:pt>
              <c:pt idx="1993">
                <c:v>0.10375000000000001</c:v>
              </c:pt>
              <c:pt idx="1994">
                <c:v>0.10381</c:v>
              </c:pt>
              <c:pt idx="1995">
                <c:v>0.10385999999999997</c:v>
              </c:pt>
              <c:pt idx="1996">
                <c:v>0.10391</c:v>
              </c:pt>
              <c:pt idx="1997">
                <c:v>0.10396000000000001</c:v>
              </c:pt>
              <c:pt idx="1998">
                <c:v>0.10402000000000002</c:v>
              </c:pt>
              <c:pt idx="1999">
                <c:v>0.10407000000000001</c:v>
              </c:pt>
              <c:pt idx="2000">
                <c:v>0.10412000000000002</c:v>
              </c:pt>
              <c:pt idx="2001">
                <c:v>0.10417999999999998</c:v>
              </c:pt>
              <c:pt idx="2002">
                <c:v>0.10421999999999998</c:v>
              </c:pt>
              <c:pt idx="2003">
                <c:v>0.10428000000000001</c:v>
              </c:pt>
              <c:pt idx="2004">
                <c:v>0.10433000000000002</c:v>
              </c:pt>
              <c:pt idx="2005">
                <c:v>0.10438</c:v>
              </c:pt>
              <c:pt idx="2006">
                <c:v>0.10443000000000001</c:v>
              </c:pt>
              <c:pt idx="2007">
                <c:v>0.10448</c:v>
              </c:pt>
              <c:pt idx="2008">
                <c:v>0.10453999999999998</c:v>
              </c:pt>
              <c:pt idx="2009">
                <c:v>0.10459000000000002</c:v>
              </c:pt>
              <c:pt idx="2010">
                <c:v>0.10464000000000001</c:v>
              </c:pt>
              <c:pt idx="2011">
                <c:v>0.10469000000000003</c:v>
              </c:pt>
              <c:pt idx="2012">
                <c:v>0.10475000000000001</c:v>
              </c:pt>
              <c:pt idx="2013">
                <c:v>0.1048</c:v>
              </c:pt>
              <c:pt idx="2014">
                <c:v>0.10485</c:v>
              </c:pt>
              <c:pt idx="2015">
                <c:v>0.10489999999999998</c:v>
              </c:pt>
              <c:pt idx="2016">
                <c:v>0.10495</c:v>
              </c:pt>
              <c:pt idx="2017">
                <c:v>0.10501000000000002</c:v>
              </c:pt>
              <c:pt idx="2018">
                <c:v>0.10506000000000001</c:v>
              </c:pt>
              <c:pt idx="2019">
                <c:v>0.10511000000000001</c:v>
              </c:pt>
              <c:pt idx="2020">
                <c:v>0.10516000000000002</c:v>
              </c:pt>
              <c:pt idx="2021">
                <c:v>0.10521000000000001</c:v>
              </c:pt>
              <c:pt idx="2022">
                <c:v>0.10527000000000002</c:v>
              </c:pt>
              <c:pt idx="2023">
                <c:v>0.10532000000000001</c:v>
              </c:pt>
              <c:pt idx="2024">
                <c:v>0.10537000000000002</c:v>
              </c:pt>
              <c:pt idx="2025">
                <c:v>0.10542000000000001</c:v>
              </c:pt>
              <c:pt idx="2026">
                <c:v>0.10548</c:v>
              </c:pt>
              <c:pt idx="2027">
                <c:v>0.10553000000000001</c:v>
              </c:pt>
              <c:pt idx="2028">
                <c:v>0.10557999999999998</c:v>
              </c:pt>
              <c:pt idx="2029">
                <c:v>0.10563000000000002</c:v>
              </c:pt>
              <c:pt idx="2030">
                <c:v>0.10568000000000001</c:v>
              </c:pt>
              <c:pt idx="2031">
                <c:v>0.10574000000000001</c:v>
              </c:pt>
              <c:pt idx="2032">
                <c:v>0.10579000000000002</c:v>
              </c:pt>
              <c:pt idx="2033">
                <c:v>0.10584</c:v>
              </c:pt>
              <c:pt idx="2034">
                <c:v>0.10589000000000001</c:v>
              </c:pt>
              <c:pt idx="2035">
                <c:v>0.10594000000000002</c:v>
              </c:pt>
              <c:pt idx="2036">
                <c:v>0.10600000000000001</c:v>
              </c:pt>
              <c:pt idx="2037">
                <c:v>0.10605000000000002</c:v>
              </c:pt>
              <c:pt idx="2038">
                <c:v>0.10610000000000001</c:v>
              </c:pt>
              <c:pt idx="2039">
                <c:v>0.10614999999999998</c:v>
              </c:pt>
              <c:pt idx="2040">
                <c:v>0.10621000000000001</c:v>
              </c:pt>
              <c:pt idx="2041">
                <c:v>0.10625999999999998</c:v>
              </c:pt>
              <c:pt idx="2042">
                <c:v>0.10631</c:v>
              </c:pt>
              <c:pt idx="2043">
                <c:v>0.10636000000000001</c:v>
              </c:pt>
              <c:pt idx="2044">
                <c:v>0.10641</c:v>
              </c:pt>
              <c:pt idx="2045">
                <c:v>0.10647000000000001</c:v>
              </c:pt>
              <c:pt idx="2046">
                <c:v>0.10652000000000002</c:v>
              </c:pt>
              <c:pt idx="2047">
                <c:v>0.10657000000000001</c:v>
              </c:pt>
              <c:pt idx="2048">
                <c:v>0.10662000000000003</c:v>
              </c:pt>
              <c:pt idx="2049">
                <c:v>0.10668000000000001</c:v>
              </c:pt>
              <c:pt idx="2050">
                <c:v>0.10672000000000002</c:v>
              </c:pt>
              <c:pt idx="2051">
                <c:v>0.10678000000000001</c:v>
              </c:pt>
              <c:pt idx="2052">
                <c:v>0.10682999999999998</c:v>
              </c:pt>
              <c:pt idx="2053">
                <c:v>0.10688</c:v>
              </c:pt>
              <c:pt idx="2054">
                <c:v>0.10693999999999998</c:v>
              </c:pt>
              <c:pt idx="2055">
                <c:v>0.10699000000000002</c:v>
              </c:pt>
              <c:pt idx="2056">
                <c:v>0.10704000000000001</c:v>
              </c:pt>
              <c:pt idx="2057">
                <c:v>0.10709000000000002</c:v>
              </c:pt>
              <c:pt idx="2058">
                <c:v>0.10714000000000001</c:v>
              </c:pt>
              <c:pt idx="2059">
                <c:v>0.10718999999999998</c:v>
              </c:pt>
              <c:pt idx="2060">
                <c:v>0.10725000000000001</c:v>
              </c:pt>
              <c:pt idx="2061">
                <c:v>0.10730000000000002</c:v>
              </c:pt>
              <c:pt idx="2062">
                <c:v>0.10735</c:v>
              </c:pt>
              <c:pt idx="2063">
                <c:v>0.10740000000000001</c:v>
              </c:pt>
              <c:pt idx="2064">
                <c:v>0.10745</c:v>
              </c:pt>
              <c:pt idx="2065">
                <c:v>0.10750999999999998</c:v>
              </c:pt>
              <c:pt idx="2066">
                <c:v>0.10756000000000002</c:v>
              </c:pt>
              <c:pt idx="2067">
                <c:v>0.10761000000000001</c:v>
              </c:pt>
              <c:pt idx="2068">
                <c:v>0.10766000000000003</c:v>
              </c:pt>
              <c:pt idx="2069">
                <c:v>0.10771000000000001</c:v>
              </c:pt>
              <c:pt idx="2070">
                <c:v>0.10777000000000002</c:v>
              </c:pt>
              <c:pt idx="2071">
                <c:v>0.10782000000000001</c:v>
              </c:pt>
              <c:pt idx="2072">
                <c:v>0.10786999999999998</c:v>
              </c:pt>
              <c:pt idx="2073">
                <c:v>0.10792000000000002</c:v>
              </c:pt>
              <c:pt idx="2074">
                <c:v>0.10798000000000002</c:v>
              </c:pt>
              <c:pt idx="2075">
                <c:v>0.10803000000000001</c:v>
              </c:pt>
              <c:pt idx="2076">
                <c:v>0.10808000000000001</c:v>
              </c:pt>
              <c:pt idx="2077">
                <c:v>0.10813000000000002</c:v>
              </c:pt>
              <c:pt idx="2078">
                <c:v>0.10818000000000001</c:v>
              </c:pt>
              <c:pt idx="2079">
                <c:v>0.10824000000000002</c:v>
              </c:pt>
              <c:pt idx="2080">
                <c:v>0.10829000000000003</c:v>
              </c:pt>
              <c:pt idx="2081">
                <c:v>0.10834000000000002</c:v>
              </c:pt>
              <c:pt idx="2082">
                <c:v>0.10839000000000001</c:v>
              </c:pt>
              <c:pt idx="2083">
                <c:v>0.10843999999999998</c:v>
              </c:pt>
              <c:pt idx="2084">
                <c:v>0.10850000000000001</c:v>
              </c:pt>
              <c:pt idx="2085">
                <c:v>0.10854999999999998</c:v>
              </c:pt>
              <c:pt idx="2086">
                <c:v>0.10860000000000002</c:v>
              </c:pt>
              <c:pt idx="2087">
                <c:v>0.10865000000000001</c:v>
              </c:pt>
              <c:pt idx="2088">
                <c:v>0.10871000000000001</c:v>
              </c:pt>
              <c:pt idx="2089">
                <c:v>0.10876000000000002</c:v>
              </c:pt>
              <c:pt idx="2090">
                <c:v>0.10881</c:v>
              </c:pt>
              <c:pt idx="2091">
                <c:v>0.10886000000000001</c:v>
              </c:pt>
              <c:pt idx="2092">
                <c:v>0.10891000000000002</c:v>
              </c:pt>
              <c:pt idx="2093">
                <c:v>0.10897000000000001</c:v>
              </c:pt>
              <c:pt idx="2094">
                <c:v>0.10902000000000003</c:v>
              </c:pt>
              <c:pt idx="2095">
                <c:v>0.10907000000000001</c:v>
              </c:pt>
              <c:pt idx="2096">
                <c:v>0.10911999999999998</c:v>
              </c:pt>
              <c:pt idx="2097">
                <c:v>0.10917000000000002</c:v>
              </c:pt>
              <c:pt idx="2098">
                <c:v>0.10922999999999999</c:v>
              </c:pt>
              <c:pt idx="2099">
                <c:v>0.10928000000000002</c:v>
              </c:pt>
              <c:pt idx="2100">
                <c:v>0.10933000000000001</c:v>
              </c:pt>
              <c:pt idx="2101">
                <c:v>0.10938000000000002</c:v>
              </c:pt>
              <c:pt idx="2102">
                <c:v>0.10944000000000001</c:v>
              </c:pt>
              <c:pt idx="2103">
                <c:v>0.10947999999999998</c:v>
              </c:pt>
              <c:pt idx="2104">
                <c:v>0.10954000000000001</c:v>
              </c:pt>
              <c:pt idx="2105">
                <c:v>0.10959000000000003</c:v>
              </c:pt>
              <c:pt idx="2106">
                <c:v>0.10964000000000002</c:v>
              </c:pt>
              <c:pt idx="2107">
                <c:v>0.10970000000000003</c:v>
              </c:pt>
              <c:pt idx="2108">
                <c:v>0.10974000000000002</c:v>
              </c:pt>
              <c:pt idx="2109">
                <c:v>0.10979999999999999</c:v>
              </c:pt>
              <c:pt idx="2110">
                <c:v>0.10985</c:v>
              </c:pt>
              <c:pt idx="2111">
                <c:v>0.10990000000000001</c:v>
              </c:pt>
              <c:pt idx="2112">
                <c:v>0.10995000000000002</c:v>
              </c:pt>
              <c:pt idx="2113">
                <c:v>0.11001</c:v>
              </c:pt>
              <c:pt idx="2114">
                <c:v>0.11006000000000002</c:v>
              </c:pt>
              <c:pt idx="2115">
                <c:v>0.11011</c:v>
              </c:pt>
              <c:pt idx="2116">
                <c:v>0.11017</c:v>
              </c:pt>
              <c:pt idx="2117">
                <c:v>0.11021</c:v>
              </c:pt>
              <c:pt idx="2118">
                <c:v>0.11027000000000002</c:v>
              </c:pt>
              <c:pt idx="2119">
                <c:v>0.11032</c:v>
              </c:pt>
              <c:pt idx="2120">
                <c:v>0.11037</c:v>
              </c:pt>
              <c:pt idx="2121">
                <c:v>0.11042</c:v>
              </c:pt>
              <c:pt idx="2122">
                <c:v>0.11047</c:v>
              </c:pt>
              <c:pt idx="2123">
                <c:v>0.11053</c:v>
              </c:pt>
              <c:pt idx="2124">
                <c:v>0.11058</c:v>
              </c:pt>
              <c:pt idx="2125">
                <c:v>0.11063000000000002</c:v>
              </c:pt>
              <c:pt idx="2126">
                <c:v>0.11068</c:v>
              </c:pt>
              <c:pt idx="2127">
                <c:v>0.11074000000000002</c:v>
              </c:pt>
              <c:pt idx="2128">
                <c:v>0.11079000000000001</c:v>
              </c:pt>
              <c:pt idx="2129">
                <c:v>0.11083999999999997</c:v>
              </c:pt>
              <c:pt idx="2130">
                <c:v>0.11089</c:v>
              </c:pt>
              <c:pt idx="2131">
                <c:v>0.11094</c:v>
              </c:pt>
              <c:pt idx="2132">
                <c:v>0.111</c:v>
              </c:pt>
              <c:pt idx="2133">
                <c:v>0.11105</c:v>
              </c:pt>
              <c:pt idx="2134">
                <c:v>0.1111</c:v>
              </c:pt>
              <c:pt idx="2135">
                <c:v>0.11115</c:v>
              </c:pt>
              <c:pt idx="2136">
                <c:v>0.11119999999999998</c:v>
              </c:pt>
              <c:pt idx="2137">
                <c:v>0.11126000000000001</c:v>
              </c:pt>
              <c:pt idx="2138">
                <c:v>0.11131000000000001</c:v>
              </c:pt>
              <c:pt idx="2139">
                <c:v>0.11136</c:v>
              </c:pt>
              <c:pt idx="2140">
                <c:v>0.11141</c:v>
              </c:pt>
              <c:pt idx="2141">
                <c:v>0.11147</c:v>
              </c:pt>
              <c:pt idx="2142">
                <c:v>0.11151999999999997</c:v>
              </c:pt>
              <c:pt idx="2143">
                <c:v>0.11157</c:v>
              </c:pt>
              <c:pt idx="2144">
                <c:v>0.11162000000000001</c:v>
              </c:pt>
              <c:pt idx="2145">
                <c:v>0.11167000000000002</c:v>
              </c:pt>
              <c:pt idx="2146">
                <c:v>0.11173000000000001</c:v>
              </c:pt>
              <c:pt idx="2147">
                <c:v>0.11178</c:v>
              </c:pt>
              <c:pt idx="2148">
                <c:v>0.11183</c:v>
              </c:pt>
              <c:pt idx="2149">
                <c:v>0.11187999999999997</c:v>
              </c:pt>
              <c:pt idx="2150">
                <c:v>0.11193</c:v>
              </c:pt>
              <c:pt idx="2151">
                <c:v>0.11199000000000002</c:v>
              </c:pt>
              <c:pt idx="2152">
                <c:v>0.11204</c:v>
              </c:pt>
              <c:pt idx="2153">
                <c:v>0.11209000000000001</c:v>
              </c:pt>
              <c:pt idx="2154">
                <c:v>0.11214</c:v>
              </c:pt>
              <c:pt idx="2155">
                <c:v>0.11219999999999998</c:v>
              </c:pt>
              <c:pt idx="2156">
                <c:v>0.11225</c:v>
              </c:pt>
              <c:pt idx="2157">
                <c:v>0.1123</c:v>
              </c:pt>
              <c:pt idx="2158">
                <c:v>0.11235000000000001</c:v>
              </c:pt>
              <c:pt idx="2159">
                <c:v>0.1124</c:v>
              </c:pt>
              <c:pt idx="2160">
                <c:v>0.11244999999999997</c:v>
              </c:pt>
              <c:pt idx="2161">
                <c:v>0.11251</c:v>
              </c:pt>
              <c:pt idx="2162">
                <c:v>0.11255999999999997</c:v>
              </c:pt>
              <c:pt idx="2163">
                <c:v>0.11261</c:v>
              </c:pt>
              <c:pt idx="2164">
                <c:v>0.11266000000000001</c:v>
              </c:pt>
              <c:pt idx="2165">
                <c:v>0.11271</c:v>
              </c:pt>
              <c:pt idx="2166">
                <c:v>0.11277000000000001</c:v>
              </c:pt>
              <c:pt idx="2167">
                <c:v>0.11282</c:v>
              </c:pt>
              <c:pt idx="2168">
                <c:v>0.11287</c:v>
              </c:pt>
              <c:pt idx="2169">
                <c:v>0.11292000000000002</c:v>
              </c:pt>
              <c:pt idx="2170">
                <c:v>0.11298</c:v>
              </c:pt>
              <c:pt idx="2171">
                <c:v>0.11303000000000002</c:v>
              </c:pt>
              <c:pt idx="2172">
                <c:v>0.11308</c:v>
              </c:pt>
              <c:pt idx="2173">
                <c:v>0.11312999999999998</c:v>
              </c:pt>
              <c:pt idx="2174">
                <c:v>0.11318</c:v>
              </c:pt>
              <c:pt idx="2175">
                <c:v>0.11323999999999998</c:v>
              </c:pt>
              <c:pt idx="2176">
                <c:v>0.11329000000000002</c:v>
              </c:pt>
              <c:pt idx="2177">
                <c:v>0.11334</c:v>
              </c:pt>
              <c:pt idx="2178">
                <c:v>0.11339</c:v>
              </c:pt>
              <c:pt idx="2179">
                <c:v>0.11344</c:v>
              </c:pt>
              <c:pt idx="2180">
                <c:v>0.1135</c:v>
              </c:pt>
              <c:pt idx="2181">
                <c:v>0.11355</c:v>
              </c:pt>
              <c:pt idx="2182">
                <c:v>0.11360000000000002</c:v>
              </c:pt>
              <c:pt idx="2183">
                <c:v>0.11365</c:v>
              </c:pt>
              <c:pt idx="2184">
                <c:v>0.11371000000000002</c:v>
              </c:pt>
              <c:pt idx="2185">
                <c:v>0.11376000000000001</c:v>
              </c:pt>
              <c:pt idx="2186">
                <c:v>0.11380999999999997</c:v>
              </c:pt>
              <c:pt idx="2187">
                <c:v>0.11386</c:v>
              </c:pt>
              <c:pt idx="2188">
                <c:v>0.11391</c:v>
              </c:pt>
              <c:pt idx="2189">
                <c:v>0.11397</c:v>
              </c:pt>
              <c:pt idx="2190">
                <c:v>0.11402000000000001</c:v>
              </c:pt>
              <c:pt idx="2191">
                <c:v>0.11407</c:v>
              </c:pt>
              <c:pt idx="2192">
                <c:v>0.11412000000000001</c:v>
              </c:pt>
              <c:pt idx="2193">
                <c:v>0.11416999999999998</c:v>
              </c:pt>
              <c:pt idx="2194">
                <c:v>0.11423000000000001</c:v>
              </c:pt>
              <c:pt idx="2195">
                <c:v>0.11428000000000002</c:v>
              </c:pt>
              <c:pt idx="2196">
                <c:v>0.11433</c:v>
              </c:pt>
              <c:pt idx="2197">
                <c:v>0.11438</c:v>
              </c:pt>
              <c:pt idx="2198">
                <c:v>0.11443</c:v>
              </c:pt>
              <c:pt idx="2199">
                <c:v>0.11448999999999997</c:v>
              </c:pt>
              <c:pt idx="2200">
                <c:v>0.11454</c:v>
              </c:pt>
              <c:pt idx="2201">
                <c:v>0.11459000000000001</c:v>
              </c:pt>
              <c:pt idx="2202">
                <c:v>0.11464000000000002</c:v>
              </c:pt>
              <c:pt idx="2203">
                <c:v>0.11470000000000001</c:v>
              </c:pt>
              <c:pt idx="2204">
                <c:v>0.11475</c:v>
              </c:pt>
              <c:pt idx="2205">
                <c:v>0.1148</c:v>
              </c:pt>
              <c:pt idx="2206">
                <c:v>0.11484999999999997</c:v>
              </c:pt>
              <c:pt idx="2207">
                <c:v>0.1149</c:v>
              </c:pt>
              <c:pt idx="2208">
                <c:v>0.11495</c:v>
              </c:pt>
              <c:pt idx="2209">
                <c:v>0.11501</c:v>
              </c:pt>
              <c:pt idx="2210">
                <c:v>0.11506000000000001</c:v>
              </c:pt>
              <c:pt idx="2211">
                <c:v>0.11511</c:v>
              </c:pt>
              <c:pt idx="2212">
                <c:v>0.11516999999999998</c:v>
              </c:pt>
              <c:pt idx="2213">
                <c:v>0.11521000000000002</c:v>
              </c:pt>
              <c:pt idx="2214">
                <c:v>0.11527000000000001</c:v>
              </c:pt>
              <c:pt idx="2215">
                <c:v>0.11532000000000002</c:v>
              </c:pt>
              <c:pt idx="2216">
                <c:v>0.11537</c:v>
              </c:pt>
              <c:pt idx="2217">
                <c:v>0.11541999999999997</c:v>
              </c:pt>
              <c:pt idx="2218">
                <c:v>0.11547</c:v>
              </c:pt>
              <c:pt idx="2219">
                <c:v>0.11552999999999998</c:v>
              </c:pt>
              <c:pt idx="2220">
                <c:v>0.11558</c:v>
              </c:pt>
              <c:pt idx="2221">
                <c:v>0.11563000000000001</c:v>
              </c:pt>
              <c:pt idx="2222">
                <c:v>0.11568000000000002</c:v>
              </c:pt>
              <c:pt idx="2223">
                <c:v>0.11574000000000001</c:v>
              </c:pt>
              <c:pt idx="2224">
                <c:v>0.11579000000000002</c:v>
              </c:pt>
              <c:pt idx="2225">
                <c:v>0.11584</c:v>
              </c:pt>
              <c:pt idx="2226">
                <c:v>0.11589000000000002</c:v>
              </c:pt>
              <c:pt idx="2227">
                <c:v>0.11594</c:v>
              </c:pt>
              <c:pt idx="2228">
                <c:v>0.11600000000000002</c:v>
              </c:pt>
              <c:pt idx="2229">
                <c:v>0.11605</c:v>
              </c:pt>
              <c:pt idx="2230">
                <c:v>0.11609999999999998</c:v>
              </c:pt>
              <c:pt idx="2231">
                <c:v>0.11615</c:v>
              </c:pt>
              <c:pt idx="2232">
                <c:v>0.11620000000000001</c:v>
              </c:pt>
              <c:pt idx="2233">
                <c:v>0.11626000000000002</c:v>
              </c:pt>
              <c:pt idx="2234">
                <c:v>0.11631</c:v>
              </c:pt>
              <c:pt idx="2235">
                <c:v>0.11636000000000002</c:v>
              </c:pt>
              <c:pt idx="2236">
                <c:v>0.11641</c:v>
              </c:pt>
              <c:pt idx="2237">
                <c:v>0.11647</c:v>
              </c:pt>
              <c:pt idx="2238">
                <c:v>0.11652000000000001</c:v>
              </c:pt>
              <c:pt idx="2239">
                <c:v>0.11656999999999998</c:v>
              </c:pt>
              <c:pt idx="2240">
                <c:v>0.11662000000000002</c:v>
              </c:pt>
              <c:pt idx="2241">
                <c:v>0.11667000000000001</c:v>
              </c:pt>
              <c:pt idx="2242">
                <c:v>0.11673000000000001</c:v>
              </c:pt>
              <c:pt idx="2243">
                <c:v>0.11677999999999998</c:v>
              </c:pt>
              <c:pt idx="2244">
                <c:v>0.11683</c:v>
              </c:pt>
              <c:pt idx="2245">
                <c:v>0.11688</c:v>
              </c:pt>
              <c:pt idx="2246">
                <c:v>0.11693000000000002</c:v>
              </c:pt>
              <c:pt idx="2247">
                <c:v>0.11699000000000001</c:v>
              </c:pt>
              <c:pt idx="2248">
                <c:v>0.11704000000000002</c:v>
              </c:pt>
              <c:pt idx="2249">
                <c:v>0.11709000000000001</c:v>
              </c:pt>
              <c:pt idx="2250">
                <c:v>0.11713999999999998</c:v>
              </c:pt>
              <c:pt idx="2251">
                <c:v>0.11720000000000001</c:v>
              </c:pt>
              <c:pt idx="2252">
                <c:v>0.11724999999999998</c:v>
              </c:pt>
              <c:pt idx="2253">
                <c:v>0.1173</c:v>
              </c:pt>
              <c:pt idx="2254">
                <c:v>0.11735</c:v>
              </c:pt>
              <c:pt idx="2255">
                <c:v>0.1174</c:v>
              </c:pt>
              <c:pt idx="2256">
                <c:v>0.11745999999999997</c:v>
              </c:pt>
              <c:pt idx="2257">
                <c:v>0.11751</c:v>
              </c:pt>
              <c:pt idx="2258">
                <c:v>0.11756000000000001</c:v>
              </c:pt>
              <c:pt idx="2259">
                <c:v>0.11761000000000002</c:v>
              </c:pt>
              <c:pt idx="2260">
                <c:v>0.11766000000000001</c:v>
              </c:pt>
              <c:pt idx="2261">
                <c:v>0.11772000000000003</c:v>
              </c:pt>
              <c:pt idx="2262">
                <c:v>0.11777000000000001</c:v>
              </c:pt>
              <c:pt idx="2263">
                <c:v>0.11781999999999997</c:v>
              </c:pt>
              <c:pt idx="2264">
                <c:v>0.11787</c:v>
              </c:pt>
              <c:pt idx="2265">
                <c:v>0.11792000000000001</c:v>
              </c:pt>
              <c:pt idx="2266">
                <c:v>0.11798</c:v>
              </c:pt>
              <c:pt idx="2267">
                <c:v>0.11803000000000001</c:v>
              </c:pt>
              <c:pt idx="2268">
                <c:v>0.11808</c:v>
              </c:pt>
              <c:pt idx="2269">
                <c:v>0.11813000000000001</c:v>
              </c:pt>
              <c:pt idx="2270">
                <c:v>0.11817999999999998</c:v>
              </c:pt>
              <c:pt idx="2271">
                <c:v>0.11824000000000001</c:v>
              </c:pt>
              <c:pt idx="2272">
                <c:v>0.11829000000000003</c:v>
              </c:pt>
              <c:pt idx="2273">
                <c:v>0.11834</c:v>
              </c:pt>
              <c:pt idx="2274">
                <c:v>0.11839000000000001</c:v>
              </c:pt>
              <c:pt idx="2275">
                <c:v>0.11844</c:v>
              </c:pt>
              <c:pt idx="2276">
                <c:v>0.11849999999999998</c:v>
              </c:pt>
              <c:pt idx="2277">
                <c:v>0.11855</c:v>
              </c:pt>
              <c:pt idx="2278">
                <c:v>0.11860000000000001</c:v>
              </c:pt>
              <c:pt idx="2279">
                <c:v>0.11865000000000002</c:v>
              </c:pt>
              <c:pt idx="2280">
                <c:v>0.11871000000000001</c:v>
              </c:pt>
              <c:pt idx="2281">
                <c:v>0.11876000000000002</c:v>
              </c:pt>
              <c:pt idx="2282">
                <c:v>0.11881</c:v>
              </c:pt>
              <c:pt idx="2283">
                <c:v>0.11885999999999997</c:v>
              </c:pt>
              <c:pt idx="2284">
                <c:v>0.11891</c:v>
              </c:pt>
              <c:pt idx="2285">
                <c:v>0.11897000000000002</c:v>
              </c:pt>
              <c:pt idx="2286">
                <c:v>0.11902000000000001</c:v>
              </c:pt>
              <c:pt idx="2287">
                <c:v>0.11907000000000001</c:v>
              </c:pt>
              <c:pt idx="2288">
                <c:v>0.11912000000000002</c:v>
              </c:pt>
              <c:pt idx="2289">
                <c:v>0.11917000000000001</c:v>
              </c:pt>
              <c:pt idx="2290">
                <c:v>0.11923000000000002</c:v>
              </c:pt>
              <c:pt idx="2291">
                <c:v>0.11928000000000001</c:v>
              </c:pt>
              <c:pt idx="2292">
                <c:v>0.11933000000000002</c:v>
              </c:pt>
              <c:pt idx="2293">
                <c:v>0.11938</c:v>
              </c:pt>
              <c:pt idx="2294">
                <c:v>0.11942999999999998</c:v>
              </c:pt>
              <c:pt idx="2295">
                <c:v>0.11949000000000001</c:v>
              </c:pt>
              <c:pt idx="2296">
                <c:v>0.11953999999999998</c:v>
              </c:pt>
              <c:pt idx="2297">
                <c:v>0.11959000000000002</c:v>
              </c:pt>
              <c:pt idx="2298">
                <c:v>0.11964000000000001</c:v>
              </c:pt>
              <c:pt idx="2299">
                <c:v>0.11970000000000001</c:v>
              </c:pt>
              <c:pt idx="2300">
                <c:v>0.11975000000000001</c:v>
              </c:pt>
              <c:pt idx="2301">
                <c:v>0.1198</c:v>
              </c:pt>
              <c:pt idx="2302">
                <c:v>0.11985</c:v>
              </c:pt>
              <c:pt idx="2303">
                <c:v>0.11990000000000002</c:v>
              </c:pt>
              <c:pt idx="2304">
                <c:v>0.11996000000000001</c:v>
              </c:pt>
              <c:pt idx="2305">
                <c:v>0.12001000000000002</c:v>
              </c:pt>
              <c:pt idx="2306">
                <c:v>0.12006000000000001</c:v>
              </c:pt>
              <c:pt idx="2307">
                <c:v>0.12010999999999998</c:v>
              </c:pt>
              <c:pt idx="2308">
                <c:v>0.12016000000000002</c:v>
              </c:pt>
              <c:pt idx="2309">
                <c:v>0.12021999999999998</c:v>
              </c:pt>
              <c:pt idx="2310">
                <c:v>0.12027000000000002</c:v>
              </c:pt>
              <c:pt idx="2311">
                <c:v>0.12032000000000001</c:v>
              </c:pt>
              <c:pt idx="2312">
                <c:v>0.12037</c:v>
              </c:pt>
              <c:pt idx="2313">
                <c:v>0.12043000000000001</c:v>
              </c:pt>
              <c:pt idx="2314">
                <c:v>0.12046999999999998</c:v>
              </c:pt>
              <c:pt idx="2315">
                <c:v>0.12053000000000001</c:v>
              </c:pt>
              <c:pt idx="2316">
                <c:v>0.12058000000000002</c:v>
              </c:pt>
              <c:pt idx="2317">
                <c:v>0.12063000000000001</c:v>
              </c:pt>
              <c:pt idx="2318">
                <c:v>0.12068000000000001</c:v>
              </c:pt>
              <c:pt idx="2319">
                <c:v>0.12073000000000002</c:v>
              </c:pt>
              <c:pt idx="2320">
                <c:v>0.12078999999999998</c:v>
              </c:pt>
              <c:pt idx="2321">
                <c:v>0.12084</c:v>
              </c:pt>
              <c:pt idx="2322">
                <c:v>0.12089000000000001</c:v>
              </c:pt>
              <c:pt idx="2323">
                <c:v>0.12094000000000002</c:v>
              </c:pt>
              <c:pt idx="2324">
                <c:v>0.12100000000000001</c:v>
              </c:pt>
              <c:pt idx="2325">
                <c:v>0.12105</c:v>
              </c:pt>
              <c:pt idx="2326">
                <c:v>0.12110000000000001</c:v>
              </c:pt>
              <c:pt idx="2327">
                <c:v>0.12114999999999998</c:v>
              </c:pt>
              <c:pt idx="2328">
                <c:v>0.12120000000000002</c:v>
              </c:pt>
              <c:pt idx="2329">
                <c:v>0.12126000000000003</c:v>
              </c:pt>
              <c:pt idx="2330">
                <c:v>0.12131</c:v>
              </c:pt>
              <c:pt idx="2331">
                <c:v>0.12136000000000001</c:v>
              </c:pt>
              <c:pt idx="2332">
                <c:v>0.12141</c:v>
              </c:pt>
              <c:pt idx="2333">
                <c:v>0.12146000000000001</c:v>
              </c:pt>
              <c:pt idx="2334">
                <c:v>0.12152000000000002</c:v>
              </c:pt>
              <c:pt idx="2335">
                <c:v>0.12157000000000001</c:v>
              </c:pt>
              <c:pt idx="2336">
                <c:v>0.12162000000000003</c:v>
              </c:pt>
              <c:pt idx="2337">
                <c:v>0.12167000000000001</c:v>
              </c:pt>
              <c:pt idx="2338">
                <c:v>0.12173000000000002</c:v>
              </c:pt>
              <c:pt idx="2339">
                <c:v>0.12178000000000001</c:v>
              </c:pt>
              <c:pt idx="2340">
                <c:v>0.12182999999999998</c:v>
              </c:pt>
              <c:pt idx="2341">
                <c:v>0.12188</c:v>
              </c:pt>
              <c:pt idx="2342">
                <c:v>0.12193000000000001</c:v>
              </c:pt>
              <c:pt idx="2343">
                <c:v>0.12199000000000002</c:v>
              </c:pt>
              <c:pt idx="2344">
                <c:v>0.12204000000000001</c:v>
              </c:pt>
              <c:pt idx="2345">
                <c:v>0.12209000000000002</c:v>
              </c:pt>
              <c:pt idx="2346">
                <c:v>0.12214000000000001</c:v>
              </c:pt>
              <c:pt idx="2347">
                <c:v>0.12218999999999998</c:v>
              </c:pt>
              <c:pt idx="2348">
                <c:v>0.12225000000000001</c:v>
              </c:pt>
              <c:pt idx="2349">
                <c:v>0.12230000000000002</c:v>
              </c:pt>
              <c:pt idx="2350">
                <c:v>0.12235</c:v>
              </c:pt>
              <c:pt idx="2351">
                <c:v>0.12239999999999998</c:v>
              </c:pt>
              <c:pt idx="2352">
                <c:v>0.12246000000000001</c:v>
              </c:pt>
              <c:pt idx="2353">
                <c:v>0.12250999999999998</c:v>
              </c:pt>
              <c:pt idx="2354">
                <c:v>0.12256000000000002</c:v>
              </c:pt>
              <c:pt idx="2355">
                <c:v>0.12261000000000001</c:v>
              </c:pt>
              <c:pt idx="2356">
                <c:v>0.12266000000000003</c:v>
              </c:pt>
              <c:pt idx="2357">
                <c:v>0.12272000000000002</c:v>
              </c:pt>
              <c:pt idx="2358">
                <c:v>0.12277000000000002</c:v>
              </c:pt>
              <c:pt idx="2359">
                <c:v>0.12282000000000001</c:v>
              </c:pt>
              <c:pt idx="2360">
                <c:v>0.12286999999999998</c:v>
              </c:pt>
              <c:pt idx="2361">
                <c:v>0.12292000000000002</c:v>
              </c:pt>
              <c:pt idx="2362">
                <c:v>0.12298000000000002</c:v>
              </c:pt>
              <c:pt idx="2363">
                <c:v>0.12303000000000001</c:v>
              </c:pt>
              <c:pt idx="2364">
                <c:v>0.12307999999999998</c:v>
              </c:pt>
              <c:pt idx="2365">
                <c:v>0.12313000000000002</c:v>
              </c:pt>
              <c:pt idx="2366">
                <c:v>0.12318999999999998</c:v>
              </c:pt>
              <c:pt idx="2367">
                <c:v>0.12324000000000002</c:v>
              </c:pt>
              <c:pt idx="2368">
                <c:v>0.12329000000000002</c:v>
              </c:pt>
              <c:pt idx="2369">
                <c:v>0.12334000000000002</c:v>
              </c:pt>
              <c:pt idx="2370">
                <c:v>0.12339000000000001</c:v>
              </c:pt>
              <c:pt idx="2371">
                <c:v>0.12345</c:v>
              </c:pt>
              <c:pt idx="2372">
                <c:v>0.12350000000000001</c:v>
              </c:pt>
              <c:pt idx="2373">
                <c:v>0.12354999999999998</c:v>
              </c:pt>
              <c:pt idx="2374">
                <c:v>0.12360000000000002</c:v>
              </c:pt>
              <c:pt idx="2375">
                <c:v>0.12365000000000001</c:v>
              </c:pt>
              <c:pt idx="2376">
                <c:v>0.12371000000000001</c:v>
              </c:pt>
              <c:pt idx="2377">
                <c:v>0.12376000000000002</c:v>
              </c:pt>
              <c:pt idx="2378">
                <c:v>0.12381</c:v>
              </c:pt>
              <c:pt idx="2379">
                <c:v>0.12386000000000001</c:v>
              </c:pt>
              <c:pt idx="2380">
                <c:v>0.12391000000000002</c:v>
              </c:pt>
              <c:pt idx="2381">
                <c:v>0.12397000000000001</c:v>
              </c:pt>
              <c:pt idx="2382">
                <c:v>0.12402000000000003</c:v>
              </c:pt>
              <c:pt idx="2383">
                <c:v>0.12407000000000001</c:v>
              </c:pt>
              <c:pt idx="2384">
                <c:v>0.12411999999999998</c:v>
              </c:pt>
              <c:pt idx="2385">
                <c:v>0.12417000000000002</c:v>
              </c:pt>
              <c:pt idx="2386">
                <c:v>0.12422999999999999</c:v>
              </c:pt>
              <c:pt idx="2387">
                <c:v>0.12428000000000002</c:v>
              </c:pt>
              <c:pt idx="2388">
                <c:v>0.12433000000000001</c:v>
              </c:pt>
              <c:pt idx="2389">
                <c:v>0.12438</c:v>
              </c:pt>
              <c:pt idx="2390">
                <c:v>0.12443000000000001</c:v>
              </c:pt>
              <c:pt idx="2391">
                <c:v>0.12449000000000002</c:v>
              </c:pt>
              <c:pt idx="2392">
                <c:v>0.12454000000000001</c:v>
              </c:pt>
              <c:pt idx="2393">
                <c:v>0.12459000000000003</c:v>
              </c:pt>
              <c:pt idx="2394">
                <c:v>0.12464000000000001</c:v>
              </c:pt>
              <c:pt idx="2395">
                <c:v>0.12469000000000002</c:v>
              </c:pt>
              <c:pt idx="2396">
                <c:v>0.12475000000000001</c:v>
              </c:pt>
              <c:pt idx="2397">
                <c:v>0.12479999999999999</c:v>
              </c:pt>
              <c:pt idx="2398">
                <c:v>0.12485</c:v>
              </c:pt>
              <c:pt idx="2399">
                <c:v>0.12490000000000001</c:v>
              </c:pt>
              <c:pt idx="2400">
                <c:v>0.12496000000000002</c:v>
              </c:pt>
              <c:pt idx="2401">
                <c:v>0.12501000000000001</c:v>
              </c:pt>
              <c:pt idx="2402">
                <c:v>0.12506</c:v>
              </c:pt>
              <c:pt idx="2403">
                <c:v>0.12511</c:v>
              </c:pt>
              <c:pt idx="2404">
                <c:v>0.12515999999999997</c:v>
              </c:pt>
              <c:pt idx="2405">
                <c:v>0.12522</c:v>
              </c:pt>
              <c:pt idx="2406">
                <c:v>0.12526999999999999</c:v>
              </c:pt>
              <c:pt idx="2407">
                <c:v>0.12531999999999999</c:v>
              </c:pt>
              <c:pt idx="2408">
                <c:v>0.12536999999999998</c:v>
              </c:pt>
              <c:pt idx="2409">
                <c:v>0.12542</c:v>
              </c:pt>
              <c:pt idx="2410">
                <c:v>0.12548000000000001</c:v>
              </c:pt>
              <c:pt idx="2411">
                <c:v>0.12553</c:v>
              </c:pt>
              <c:pt idx="2412">
                <c:v>0.12558</c:v>
              </c:pt>
              <c:pt idx="2413">
                <c:v>0.12562999999999996</c:v>
              </c:pt>
              <c:pt idx="2414">
                <c:v>0.12569</c:v>
              </c:pt>
              <c:pt idx="2415">
                <c:v>0.12573000000000001</c:v>
              </c:pt>
              <c:pt idx="2416">
                <c:v>0.12579000000000001</c:v>
              </c:pt>
              <c:pt idx="2417">
                <c:v>0.12584000000000001</c:v>
              </c:pt>
              <c:pt idx="2418">
                <c:v>0.12589</c:v>
              </c:pt>
              <c:pt idx="2419">
                <c:v>0.12595000000000001</c:v>
              </c:pt>
              <c:pt idx="2420">
                <c:v>0.126</c:v>
              </c:pt>
              <c:pt idx="2421">
                <c:v>0.12605</c:v>
              </c:pt>
              <c:pt idx="2422">
                <c:v>0.12609999999999999</c:v>
              </c:pt>
              <c:pt idx="2423">
                <c:v>0.12614999999999998</c:v>
              </c:pt>
              <c:pt idx="2424">
                <c:v>0.12620000000000001</c:v>
              </c:pt>
              <c:pt idx="2425">
                <c:v>0.12626000000000001</c:v>
              </c:pt>
              <c:pt idx="2426">
                <c:v>0.12631000000000001</c:v>
              </c:pt>
              <c:pt idx="2427">
                <c:v>0.12636</c:v>
              </c:pt>
              <c:pt idx="2428">
                <c:v>0.12642</c:v>
              </c:pt>
              <c:pt idx="2429">
                <c:v>0.12645999999999999</c:v>
              </c:pt>
              <c:pt idx="2430">
                <c:v>0.12651999999999999</c:v>
              </c:pt>
              <c:pt idx="2431">
                <c:v>0.12656999999999999</c:v>
              </c:pt>
              <c:pt idx="2432">
                <c:v>0.12661999999999998</c:v>
              </c:pt>
              <c:pt idx="2433">
                <c:v>0.12666999999999998</c:v>
              </c:pt>
              <c:pt idx="2434">
                <c:v>0.12672</c:v>
              </c:pt>
              <c:pt idx="2435">
                <c:v>0.12678</c:v>
              </c:pt>
              <c:pt idx="2436">
                <c:v>0.12683</c:v>
              </c:pt>
              <c:pt idx="2437">
                <c:v>0.12687999999999997</c:v>
              </c:pt>
              <c:pt idx="2438">
                <c:v>0.12692999999999999</c:v>
              </c:pt>
              <c:pt idx="2439">
                <c:v>0.12698999999999999</c:v>
              </c:pt>
              <c:pt idx="2440">
                <c:v>0.12703999999999999</c:v>
              </c:pt>
              <c:pt idx="2441">
                <c:v>0.12709000000000001</c:v>
              </c:pt>
              <c:pt idx="2442">
                <c:v>0.12714</c:v>
              </c:pt>
              <c:pt idx="2443">
                <c:v>0.12719</c:v>
              </c:pt>
              <c:pt idx="2444">
                <c:v>0.12725</c:v>
              </c:pt>
              <c:pt idx="2445">
                <c:v>0.1273</c:v>
              </c:pt>
              <c:pt idx="2446">
                <c:v>0.12734999999999999</c:v>
              </c:pt>
              <c:pt idx="2447">
                <c:v>0.12740000000000001</c:v>
              </c:pt>
              <c:pt idx="2448">
                <c:v>0.12745000000000001</c:v>
              </c:pt>
              <c:pt idx="2449">
                <c:v>0.12751000000000001</c:v>
              </c:pt>
              <c:pt idx="2450">
                <c:v>0.12756000000000001</c:v>
              </c:pt>
              <c:pt idx="2451">
                <c:v>0.12761</c:v>
              </c:pt>
              <c:pt idx="2452">
                <c:v>0.12766</c:v>
              </c:pt>
              <c:pt idx="2453">
                <c:v>0.12772</c:v>
              </c:pt>
              <c:pt idx="2454">
                <c:v>0.12776999999999999</c:v>
              </c:pt>
              <c:pt idx="2455">
                <c:v>0.12781999999999999</c:v>
              </c:pt>
              <c:pt idx="2456">
                <c:v>0.12786999999999998</c:v>
              </c:pt>
              <c:pt idx="2457">
                <c:v>0.12792000000000001</c:v>
              </c:pt>
              <c:pt idx="2458">
                <c:v>0.12798000000000001</c:v>
              </c:pt>
              <c:pt idx="2459">
                <c:v>0.12803</c:v>
              </c:pt>
              <c:pt idx="2460">
                <c:v>0.12808</c:v>
              </c:pt>
              <c:pt idx="2461">
                <c:v>0.12812999999999997</c:v>
              </c:pt>
              <c:pt idx="2462">
                <c:v>0.12817999999999996</c:v>
              </c:pt>
              <c:pt idx="2463">
                <c:v>0.12823999999999999</c:v>
              </c:pt>
              <c:pt idx="2464">
                <c:v>0.12828999999999999</c:v>
              </c:pt>
              <c:pt idx="2465">
                <c:v>0.12834000000000001</c:v>
              </c:pt>
              <c:pt idx="2466">
                <c:v>0.12839</c:v>
              </c:pt>
              <c:pt idx="2467">
                <c:v>0.12845000000000001</c:v>
              </c:pt>
              <c:pt idx="2468">
                <c:v>0.1285</c:v>
              </c:pt>
              <c:pt idx="2469">
                <c:v>0.12855</c:v>
              </c:pt>
              <c:pt idx="2470">
                <c:v>0.12859999999999999</c:v>
              </c:pt>
              <c:pt idx="2471">
                <c:v>0.12864999999999999</c:v>
              </c:pt>
              <c:pt idx="2472">
                <c:v>0.12870999999999999</c:v>
              </c:pt>
              <c:pt idx="2473">
                <c:v>0.12876000000000001</c:v>
              </c:pt>
              <c:pt idx="2474">
                <c:v>0.12881000000000001</c:v>
              </c:pt>
              <c:pt idx="2475">
                <c:v>0.12886</c:v>
              </c:pt>
              <c:pt idx="2476">
                <c:v>0.12891000000000002</c:v>
              </c:pt>
              <c:pt idx="2477">
                <c:v>0.12897</c:v>
              </c:pt>
              <c:pt idx="2478">
                <c:v>0.12902</c:v>
              </c:pt>
              <c:pt idx="2479">
                <c:v>0.12906999999999999</c:v>
              </c:pt>
              <c:pt idx="2480">
                <c:v>0.12911999999999998</c:v>
              </c:pt>
              <c:pt idx="2481">
                <c:v>0.12917999999999996</c:v>
              </c:pt>
              <c:pt idx="2482">
                <c:v>0.12923000000000001</c:v>
              </c:pt>
              <c:pt idx="2483">
                <c:v>0.12928000000000001</c:v>
              </c:pt>
              <c:pt idx="2484">
                <c:v>0.12933</c:v>
              </c:pt>
              <c:pt idx="2485">
                <c:v>0.12938</c:v>
              </c:pt>
              <c:pt idx="2486">
                <c:v>0.12942999999999999</c:v>
              </c:pt>
              <c:pt idx="2487">
                <c:v>0.12948999999999999</c:v>
              </c:pt>
              <c:pt idx="2488">
                <c:v>0.12953999999999999</c:v>
              </c:pt>
              <c:pt idx="2489">
                <c:v>0.12959000000000001</c:v>
              </c:pt>
              <c:pt idx="2490">
                <c:v>0.12964000000000001</c:v>
              </c:pt>
              <c:pt idx="2491">
                <c:v>0.12969</c:v>
              </c:pt>
              <c:pt idx="2492">
                <c:v>0.12975</c:v>
              </c:pt>
              <c:pt idx="2493">
                <c:v>0.1298</c:v>
              </c:pt>
              <c:pt idx="2494">
                <c:v>0.12984999999999999</c:v>
              </c:pt>
              <c:pt idx="2495">
                <c:v>0.12989999999999999</c:v>
              </c:pt>
              <c:pt idx="2496">
                <c:v>0.12995000000000001</c:v>
              </c:pt>
              <c:pt idx="2497">
                <c:v>0.13000999999999999</c:v>
              </c:pt>
              <c:pt idx="2498">
                <c:v>0.13006000000000001</c:v>
              </c:pt>
              <c:pt idx="2499">
                <c:v>0.13011</c:v>
              </c:pt>
              <c:pt idx="2500">
                <c:v>0.13016</c:v>
              </c:pt>
              <c:pt idx="2501">
                <c:v>0.13022</c:v>
              </c:pt>
              <c:pt idx="2502">
                <c:v>0.13027</c:v>
              </c:pt>
              <c:pt idx="2503">
                <c:v>0.13031999999999999</c:v>
              </c:pt>
              <c:pt idx="2504">
                <c:v>0.13036999999999999</c:v>
              </c:pt>
              <c:pt idx="2505">
                <c:v>0.13042000000000001</c:v>
              </c:pt>
              <c:pt idx="2506">
                <c:v>0.13048000000000001</c:v>
              </c:pt>
              <c:pt idx="2507">
                <c:v>0.13053000000000001</c:v>
              </c:pt>
              <c:pt idx="2508">
                <c:v>0.13058</c:v>
              </c:pt>
              <c:pt idx="2509">
                <c:v>0.13063</c:v>
              </c:pt>
              <c:pt idx="2510">
                <c:v>0.13067999999999996</c:v>
              </c:pt>
              <c:pt idx="2511">
                <c:v>0.13074000000000002</c:v>
              </c:pt>
              <c:pt idx="2512">
                <c:v>0.13078999999999999</c:v>
              </c:pt>
              <c:pt idx="2513">
                <c:v>0.13084000000000001</c:v>
              </c:pt>
              <c:pt idx="2514">
                <c:v>0.13089000000000001</c:v>
              </c:pt>
              <c:pt idx="2515">
                <c:v>0.13095000000000001</c:v>
              </c:pt>
              <c:pt idx="2516">
                <c:v>0.13100000000000001</c:v>
              </c:pt>
              <c:pt idx="2517">
                <c:v>0.13105</c:v>
              </c:pt>
              <c:pt idx="2518">
                <c:v>0.13109999999999999</c:v>
              </c:pt>
              <c:pt idx="2519">
                <c:v>0.13114999999999999</c:v>
              </c:pt>
              <c:pt idx="2520">
                <c:v>0.13120999999999999</c:v>
              </c:pt>
              <c:pt idx="2521">
                <c:v>0.13125000000000001</c:v>
              </c:pt>
              <c:pt idx="2522">
                <c:v>0.13131000000000001</c:v>
              </c:pt>
              <c:pt idx="2523">
                <c:v>0.13136</c:v>
              </c:pt>
              <c:pt idx="2524">
                <c:v>0.13141000000000003</c:v>
              </c:pt>
              <c:pt idx="2525">
                <c:v>0.13145999999999999</c:v>
              </c:pt>
              <c:pt idx="2526">
                <c:v>0.13152</c:v>
              </c:pt>
              <c:pt idx="2527">
                <c:v>0.13156999999999999</c:v>
              </c:pt>
              <c:pt idx="2528">
                <c:v>0.13161999999999999</c:v>
              </c:pt>
              <c:pt idx="2529">
                <c:v>0.13166999999999998</c:v>
              </c:pt>
              <c:pt idx="2530">
                <c:v>0.13172</c:v>
              </c:pt>
              <c:pt idx="2531">
                <c:v>0.13178000000000001</c:v>
              </c:pt>
              <c:pt idx="2532">
                <c:v>0.13183</c:v>
              </c:pt>
              <c:pt idx="2533">
                <c:v>0.13188</c:v>
              </c:pt>
              <c:pt idx="2534">
                <c:v>0.13192999999999999</c:v>
              </c:pt>
              <c:pt idx="2535">
                <c:v>0.13197999999999999</c:v>
              </c:pt>
              <c:pt idx="2536">
                <c:v>0.13203999999999999</c:v>
              </c:pt>
              <c:pt idx="2537">
                <c:v>0.13209000000000001</c:v>
              </c:pt>
              <c:pt idx="2538">
                <c:v>0.13214000000000001</c:v>
              </c:pt>
              <c:pt idx="2539">
                <c:v>0.13219</c:v>
              </c:pt>
              <c:pt idx="2540">
                <c:v>0.13225000000000001</c:v>
              </c:pt>
              <c:pt idx="2541">
                <c:v>0.1323</c:v>
              </c:pt>
              <c:pt idx="2542">
                <c:v>0.13235</c:v>
              </c:pt>
              <c:pt idx="2543">
                <c:v>0.13239999999999999</c:v>
              </c:pt>
              <c:pt idx="2544">
                <c:v>0.13245000000000001</c:v>
              </c:pt>
              <c:pt idx="2545">
                <c:v>0.13250999999999999</c:v>
              </c:pt>
              <c:pt idx="2546">
                <c:v>0.13256000000000001</c:v>
              </c:pt>
              <c:pt idx="2547">
                <c:v>0.13261000000000001</c:v>
              </c:pt>
              <c:pt idx="2548">
                <c:v>0.13266</c:v>
              </c:pt>
              <c:pt idx="2549">
                <c:v>0.13270999999999999</c:v>
              </c:pt>
              <c:pt idx="2550">
                <c:v>0.13277</c:v>
              </c:pt>
              <c:pt idx="2551">
                <c:v>0.13281999999999999</c:v>
              </c:pt>
              <c:pt idx="2552">
                <c:v>0.13286999999999999</c:v>
              </c:pt>
              <c:pt idx="2553">
                <c:v>0.13292000000000001</c:v>
              </c:pt>
              <c:pt idx="2554">
                <c:v>0.13297</c:v>
              </c:pt>
              <c:pt idx="2555">
                <c:v>0.13303000000000001</c:v>
              </c:pt>
              <c:pt idx="2556">
                <c:v>0.13308</c:v>
              </c:pt>
              <c:pt idx="2557">
                <c:v>0.13313</c:v>
              </c:pt>
              <c:pt idx="2558">
                <c:v>0.13317999999999997</c:v>
              </c:pt>
              <c:pt idx="2559">
                <c:v>0.13324000000000003</c:v>
              </c:pt>
              <c:pt idx="2560">
                <c:v>0.13328999999999999</c:v>
              </c:pt>
              <c:pt idx="2561">
                <c:v>0.13333999999999999</c:v>
              </c:pt>
              <c:pt idx="2562">
                <c:v>0.13339000000000001</c:v>
              </c:pt>
              <c:pt idx="2563">
                <c:v>0.13344000000000003</c:v>
              </c:pt>
              <c:pt idx="2564">
                <c:v>0.13350000000000001</c:v>
              </c:pt>
              <c:pt idx="2565">
                <c:v>0.13355</c:v>
              </c:pt>
              <c:pt idx="2566">
                <c:v>0.1336</c:v>
              </c:pt>
              <c:pt idx="2567">
                <c:v>0.13364999999999999</c:v>
              </c:pt>
              <c:pt idx="2568">
                <c:v>0.13371000000000002</c:v>
              </c:pt>
              <c:pt idx="2569">
                <c:v>0.13375999999999999</c:v>
              </c:pt>
              <c:pt idx="2570">
                <c:v>0.13381000000000001</c:v>
              </c:pt>
              <c:pt idx="2571">
                <c:v>0.13386000000000001</c:v>
              </c:pt>
              <c:pt idx="2572">
                <c:v>0.13391000000000003</c:v>
              </c:pt>
              <c:pt idx="2573">
                <c:v>0.13397000000000001</c:v>
              </c:pt>
              <c:pt idx="2574">
                <c:v>0.13402</c:v>
              </c:pt>
              <c:pt idx="2575">
                <c:v>0.13406999999999999</c:v>
              </c:pt>
              <c:pt idx="2576">
                <c:v>0.13411999999999999</c:v>
              </c:pt>
              <c:pt idx="2577">
                <c:v>0.13416999999999998</c:v>
              </c:pt>
              <c:pt idx="2578">
                <c:v>0.13422999999999999</c:v>
              </c:pt>
              <c:pt idx="2579">
                <c:v>0.13428000000000001</c:v>
              </c:pt>
              <c:pt idx="2580">
                <c:v>0.13433</c:v>
              </c:pt>
              <c:pt idx="2581">
                <c:v>0.13438</c:v>
              </c:pt>
              <c:pt idx="2582">
                <c:v>0.13444000000000003</c:v>
              </c:pt>
              <c:pt idx="2583">
                <c:v>0.13449000000000003</c:v>
              </c:pt>
              <c:pt idx="2584">
                <c:v>0.13453999999999999</c:v>
              </c:pt>
              <c:pt idx="2585">
                <c:v>0.13458999999999999</c:v>
              </c:pt>
              <c:pt idx="2586">
                <c:v>0.13464000000000001</c:v>
              </c:pt>
              <c:pt idx="2587">
                <c:v>0.13469</c:v>
              </c:pt>
              <c:pt idx="2588">
                <c:v>0.13475000000000001</c:v>
              </c:pt>
              <c:pt idx="2589">
                <c:v>0.1348</c:v>
              </c:pt>
              <c:pt idx="2590">
                <c:v>0.13485</c:v>
              </c:pt>
              <c:pt idx="2591">
                <c:v>0.13489999999999999</c:v>
              </c:pt>
              <c:pt idx="2592">
                <c:v>0.13496000000000002</c:v>
              </c:pt>
              <c:pt idx="2593">
                <c:v>0.13500999999999999</c:v>
              </c:pt>
              <c:pt idx="2594">
                <c:v>0.13506000000000001</c:v>
              </c:pt>
              <c:pt idx="2595">
                <c:v>0.13511000000000001</c:v>
              </c:pt>
              <c:pt idx="2596">
                <c:v>0.13516</c:v>
              </c:pt>
              <c:pt idx="2597">
                <c:v>0.13521000000000002</c:v>
              </c:pt>
              <c:pt idx="2598">
                <c:v>0.13527</c:v>
              </c:pt>
              <c:pt idx="2599">
                <c:v>0.13532</c:v>
              </c:pt>
              <c:pt idx="2600">
                <c:v>0.13536999999999999</c:v>
              </c:pt>
              <c:pt idx="2601">
                <c:v>0.13542000000000001</c:v>
              </c:pt>
              <c:pt idx="2602">
                <c:v>0.13547999999999999</c:v>
              </c:pt>
              <c:pt idx="2603">
                <c:v>0.13553000000000001</c:v>
              </c:pt>
              <c:pt idx="2604">
                <c:v>0.13558000000000001</c:v>
              </c:pt>
              <c:pt idx="2605">
                <c:v>0.13563</c:v>
              </c:pt>
              <c:pt idx="2606">
                <c:v>0.13568</c:v>
              </c:pt>
              <c:pt idx="2607">
                <c:v>0.13574000000000003</c:v>
              </c:pt>
              <c:pt idx="2608">
                <c:v>0.13578999999999999</c:v>
              </c:pt>
              <c:pt idx="2609">
                <c:v>0.13583999999999999</c:v>
              </c:pt>
              <c:pt idx="2610">
                <c:v>0.13589000000000001</c:v>
              </c:pt>
              <c:pt idx="2611">
                <c:v>0.13594000000000003</c:v>
              </c:pt>
              <c:pt idx="2612">
                <c:v>0.13600000000000001</c:v>
              </c:pt>
              <c:pt idx="2613">
                <c:v>0.13605</c:v>
              </c:pt>
              <c:pt idx="2614">
                <c:v>0.1361</c:v>
              </c:pt>
              <c:pt idx="2615">
                <c:v>0.13614999999999999</c:v>
              </c:pt>
              <c:pt idx="2616">
                <c:v>0.13621000000000003</c:v>
              </c:pt>
              <c:pt idx="2617">
                <c:v>0.13625000000000001</c:v>
              </c:pt>
              <c:pt idx="2618">
                <c:v>0.13630999999999999</c:v>
              </c:pt>
              <c:pt idx="2619">
                <c:v>0.13636000000000001</c:v>
              </c:pt>
              <c:pt idx="2620">
                <c:v>0.13641000000000003</c:v>
              </c:pt>
              <c:pt idx="2621">
                <c:v>0.13647000000000001</c:v>
              </c:pt>
              <c:pt idx="2622">
                <c:v>0.13652</c:v>
              </c:pt>
              <c:pt idx="2623">
                <c:v>0.13657</c:v>
              </c:pt>
              <c:pt idx="2624">
                <c:v>0.13661999999999999</c:v>
              </c:pt>
              <c:pt idx="2625">
                <c:v>0.13666999999999999</c:v>
              </c:pt>
              <c:pt idx="2626">
                <c:v>0.13672000000000001</c:v>
              </c:pt>
              <c:pt idx="2627">
                <c:v>0.13678000000000001</c:v>
              </c:pt>
              <c:pt idx="2628">
                <c:v>0.13683000000000001</c:v>
              </c:pt>
              <c:pt idx="2629">
                <c:v>0.13688</c:v>
              </c:pt>
              <c:pt idx="2630">
                <c:v>0.13694000000000003</c:v>
              </c:pt>
              <c:pt idx="2631">
                <c:v>0.13697999999999999</c:v>
              </c:pt>
              <c:pt idx="2632">
                <c:v>0.13704000000000002</c:v>
              </c:pt>
              <c:pt idx="2633">
                <c:v>0.13708999999999999</c:v>
              </c:pt>
              <c:pt idx="2634">
                <c:v>0.13714000000000001</c:v>
              </c:pt>
              <c:pt idx="2635">
                <c:v>0.13719000000000001</c:v>
              </c:pt>
              <c:pt idx="2636">
                <c:v>0.13724000000000003</c:v>
              </c:pt>
              <c:pt idx="2637">
                <c:v>0.13730000000000001</c:v>
              </c:pt>
              <c:pt idx="2638">
                <c:v>0.13735</c:v>
              </c:pt>
              <c:pt idx="2639">
                <c:v>0.13739999999999999</c:v>
              </c:pt>
              <c:pt idx="2640">
                <c:v>0.13745000000000002</c:v>
              </c:pt>
              <c:pt idx="2641">
                <c:v>0.13750999999999999</c:v>
              </c:pt>
              <c:pt idx="2642">
                <c:v>0.13755999999999999</c:v>
              </c:pt>
              <c:pt idx="2643">
                <c:v>0.13761000000000001</c:v>
              </c:pt>
              <c:pt idx="2644">
                <c:v>0.13766</c:v>
              </c:pt>
              <c:pt idx="2645">
                <c:v>0.13771000000000003</c:v>
              </c:pt>
              <c:pt idx="2646">
                <c:v>0.13777</c:v>
              </c:pt>
              <c:pt idx="2647">
                <c:v>0.13782</c:v>
              </c:pt>
              <c:pt idx="2648">
                <c:v>0.13786999999999999</c:v>
              </c:pt>
              <c:pt idx="2649">
                <c:v>0.13792000000000001</c:v>
              </c:pt>
              <c:pt idx="2650">
                <c:v>0.13797000000000001</c:v>
              </c:pt>
              <c:pt idx="2651">
                <c:v>0.13803000000000001</c:v>
              </c:pt>
              <c:pt idx="2652">
                <c:v>0.13808000000000001</c:v>
              </c:pt>
              <c:pt idx="2653">
                <c:v>0.13813</c:v>
              </c:pt>
              <c:pt idx="2654">
                <c:v>0.13818</c:v>
              </c:pt>
              <c:pt idx="2655">
                <c:v>0.13824000000000003</c:v>
              </c:pt>
              <c:pt idx="2656">
                <c:v>0.13829000000000002</c:v>
              </c:pt>
              <c:pt idx="2657">
                <c:v>0.13833999999999999</c:v>
              </c:pt>
              <c:pt idx="2658">
                <c:v>0.13839000000000001</c:v>
              </c:pt>
              <c:pt idx="2659">
                <c:v>0.13844000000000004</c:v>
              </c:pt>
              <c:pt idx="2660">
                <c:v>0.13850000000000001</c:v>
              </c:pt>
              <c:pt idx="2661">
                <c:v>0.13855000000000001</c:v>
              </c:pt>
              <c:pt idx="2662">
                <c:v>0.1386</c:v>
              </c:pt>
              <c:pt idx="2663">
                <c:v>0.13865</c:v>
              </c:pt>
              <c:pt idx="2664">
                <c:v>0.13869999999999999</c:v>
              </c:pt>
              <c:pt idx="2665">
                <c:v>0.13875999999999999</c:v>
              </c:pt>
              <c:pt idx="2666">
                <c:v>0.13880999999999999</c:v>
              </c:pt>
              <c:pt idx="2667">
                <c:v>0.13886000000000001</c:v>
              </c:pt>
              <c:pt idx="2668">
                <c:v>0.13891000000000003</c:v>
              </c:pt>
              <c:pt idx="2669">
                <c:v>0.13897000000000001</c:v>
              </c:pt>
              <c:pt idx="2670">
                <c:v>0.13902</c:v>
              </c:pt>
              <c:pt idx="2671">
                <c:v>0.13907</c:v>
              </c:pt>
              <c:pt idx="2672">
                <c:v>0.13911999999999999</c:v>
              </c:pt>
              <c:pt idx="2673">
                <c:v>0.13916999999999999</c:v>
              </c:pt>
              <c:pt idx="2674">
                <c:v>0.13922999999999999</c:v>
              </c:pt>
              <c:pt idx="2675">
                <c:v>0.13927999999999999</c:v>
              </c:pt>
              <c:pt idx="2676">
                <c:v>0.13933000000000001</c:v>
              </c:pt>
              <c:pt idx="2677">
                <c:v>0.13938</c:v>
              </c:pt>
              <c:pt idx="2678">
                <c:v>0.13943000000000003</c:v>
              </c:pt>
              <c:pt idx="2679">
                <c:v>0.13949000000000003</c:v>
              </c:pt>
              <c:pt idx="2680">
                <c:v>0.13954000000000003</c:v>
              </c:pt>
              <c:pt idx="2681">
                <c:v>0.13958999999999999</c:v>
              </c:pt>
              <c:pt idx="2682">
                <c:v>0.13963999999999999</c:v>
              </c:pt>
              <c:pt idx="2683">
                <c:v>0.13969999999999999</c:v>
              </c:pt>
              <c:pt idx="2684">
                <c:v>0.13975000000000001</c:v>
              </c:pt>
              <c:pt idx="2685">
                <c:v>0.13980000000000001</c:v>
              </c:pt>
              <c:pt idx="2686">
                <c:v>0.13985</c:v>
              </c:pt>
              <c:pt idx="2687">
                <c:v>0.13990000000000002</c:v>
              </c:pt>
              <c:pt idx="2688">
                <c:v>0.13996000000000003</c:v>
              </c:pt>
              <c:pt idx="2689">
                <c:v>0.14001000000000002</c:v>
              </c:pt>
              <c:pt idx="2690">
                <c:v>0.14005999999999999</c:v>
              </c:pt>
              <c:pt idx="2691">
                <c:v>0.14011000000000001</c:v>
              </c:pt>
              <c:pt idx="2692">
                <c:v>0.14016000000000001</c:v>
              </c:pt>
              <c:pt idx="2693">
                <c:v>0.14021000000000003</c:v>
              </c:pt>
              <c:pt idx="2694">
                <c:v>0.14027000000000001</c:v>
              </c:pt>
              <c:pt idx="2695">
                <c:v>0.14032</c:v>
              </c:pt>
              <c:pt idx="2696">
                <c:v>0.14036999999999999</c:v>
              </c:pt>
              <c:pt idx="2697">
                <c:v>0.14042000000000002</c:v>
              </c:pt>
              <c:pt idx="2698">
                <c:v>0.14047999999999999</c:v>
              </c:pt>
              <c:pt idx="2699">
                <c:v>0.14052999999999999</c:v>
              </c:pt>
              <c:pt idx="2700">
                <c:v>0.14058000000000001</c:v>
              </c:pt>
              <c:pt idx="2701">
                <c:v>0.14063000000000001</c:v>
              </c:pt>
              <c:pt idx="2702">
                <c:v>0.14068</c:v>
              </c:pt>
              <c:pt idx="2703">
                <c:v>0.14074000000000003</c:v>
              </c:pt>
              <c:pt idx="2704">
                <c:v>0.14079000000000003</c:v>
              </c:pt>
              <c:pt idx="2705">
                <c:v>0.14083999999999999</c:v>
              </c:pt>
              <c:pt idx="2706">
                <c:v>0.14088999999999999</c:v>
              </c:pt>
              <c:pt idx="2707">
                <c:v>0.14094000000000004</c:v>
              </c:pt>
              <c:pt idx="2708">
                <c:v>0.14100000000000001</c:v>
              </c:pt>
              <c:pt idx="2709">
                <c:v>0.14105000000000001</c:v>
              </c:pt>
              <c:pt idx="2710">
                <c:v>0.1411</c:v>
              </c:pt>
              <c:pt idx="2711">
                <c:v>0.14115</c:v>
              </c:pt>
              <c:pt idx="2712">
                <c:v>0.14119999999999999</c:v>
              </c:pt>
              <c:pt idx="2713">
                <c:v>0.14126000000000002</c:v>
              </c:pt>
              <c:pt idx="2714">
                <c:v>0.14130999999999999</c:v>
              </c:pt>
              <c:pt idx="2715">
                <c:v>0.14136000000000001</c:v>
              </c:pt>
              <c:pt idx="2716">
                <c:v>0.14141000000000004</c:v>
              </c:pt>
              <c:pt idx="2717">
                <c:v>0.14147000000000001</c:v>
              </c:pt>
              <c:pt idx="2718">
                <c:v>0.14152000000000001</c:v>
              </c:pt>
              <c:pt idx="2719">
                <c:v>0.14157</c:v>
              </c:pt>
              <c:pt idx="2720">
                <c:v>0.14162</c:v>
              </c:pt>
              <c:pt idx="2721">
                <c:v>0.14166999999999999</c:v>
              </c:pt>
              <c:pt idx="2722">
                <c:v>0.14172999999999999</c:v>
              </c:pt>
              <c:pt idx="2723">
                <c:v>0.14177999999999999</c:v>
              </c:pt>
              <c:pt idx="2724">
                <c:v>0.14183000000000001</c:v>
              </c:pt>
              <c:pt idx="2725">
                <c:v>0.14188000000000001</c:v>
              </c:pt>
              <c:pt idx="2726">
                <c:v>0.14193000000000003</c:v>
              </c:pt>
              <c:pt idx="2727">
                <c:v>0.14199000000000003</c:v>
              </c:pt>
              <c:pt idx="2728">
                <c:v>0.14204000000000003</c:v>
              </c:pt>
              <c:pt idx="2729">
                <c:v>0.14208999999999999</c:v>
              </c:pt>
              <c:pt idx="2730">
                <c:v>0.14213999999999999</c:v>
              </c:pt>
              <c:pt idx="2731">
                <c:v>0.14219999999999999</c:v>
              </c:pt>
              <c:pt idx="2732">
                <c:v>0.14224000000000003</c:v>
              </c:pt>
              <c:pt idx="2733">
                <c:v>0.14230000000000001</c:v>
              </c:pt>
              <c:pt idx="2734">
                <c:v>0.14235</c:v>
              </c:pt>
              <c:pt idx="2735">
                <c:v>0.14240000000000003</c:v>
              </c:pt>
              <c:pt idx="2736">
                <c:v>0.14245000000000002</c:v>
              </c:pt>
              <c:pt idx="2737">
                <c:v>0.14251000000000003</c:v>
              </c:pt>
              <c:pt idx="2738">
                <c:v>0.14255999999999999</c:v>
              </c:pt>
              <c:pt idx="2739">
                <c:v>0.14260999999999999</c:v>
              </c:pt>
              <c:pt idx="2740">
                <c:v>0.14266999999999999</c:v>
              </c:pt>
              <c:pt idx="2741">
                <c:v>0.14271000000000003</c:v>
              </c:pt>
              <c:pt idx="2742">
                <c:v>0.14277000000000001</c:v>
              </c:pt>
              <c:pt idx="2743">
                <c:v>0.14282</c:v>
              </c:pt>
              <c:pt idx="2744">
                <c:v>0.14287</c:v>
              </c:pt>
              <c:pt idx="2745">
                <c:v>0.14292000000000002</c:v>
              </c:pt>
              <c:pt idx="2746">
                <c:v>0.14297000000000001</c:v>
              </c:pt>
              <c:pt idx="2747">
                <c:v>0.14302999999999999</c:v>
              </c:pt>
              <c:pt idx="2748">
                <c:v>0.14308000000000001</c:v>
              </c:pt>
              <c:pt idx="2749">
                <c:v>0.14313000000000001</c:v>
              </c:pt>
              <c:pt idx="2750">
                <c:v>0.14318</c:v>
              </c:pt>
              <c:pt idx="2751">
                <c:v>0.14323000000000002</c:v>
              </c:pt>
              <c:pt idx="2752">
                <c:v>0.14329000000000003</c:v>
              </c:pt>
              <c:pt idx="2753">
                <c:v>0.14334000000000002</c:v>
              </c:pt>
              <c:pt idx="2754">
                <c:v>0.14338999999999999</c:v>
              </c:pt>
              <c:pt idx="2755">
                <c:v>0.14344000000000004</c:v>
              </c:pt>
              <c:pt idx="2756">
                <c:v>0.14350000000000002</c:v>
              </c:pt>
              <c:pt idx="2757">
                <c:v>0.14355000000000001</c:v>
              </c:pt>
              <c:pt idx="2758">
                <c:v>0.14360000000000001</c:v>
              </c:pt>
              <c:pt idx="2759">
                <c:v>0.14365</c:v>
              </c:pt>
              <c:pt idx="2760">
                <c:v>0.14369999999999999</c:v>
              </c:pt>
              <c:pt idx="2761">
                <c:v>0.14376000000000003</c:v>
              </c:pt>
              <c:pt idx="2762">
                <c:v>0.14380999999999999</c:v>
              </c:pt>
              <c:pt idx="2763">
                <c:v>0.14385999999999999</c:v>
              </c:pt>
              <c:pt idx="2764">
                <c:v>0.14391000000000004</c:v>
              </c:pt>
              <c:pt idx="2765">
                <c:v>0.14396000000000003</c:v>
              </c:pt>
              <c:pt idx="2766">
                <c:v>0.14402000000000001</c:v>
              </c:pt>
              <c:pt idx="2767">
                <c:v>0.14407</c:v>
              </c:pt>
              <c:pt idx="2768">
                <c:v>0.14412</c:v>
              </c:pt>
              <c:pt idx="2769">
                <c:v>0.14416999999999999</c:v>
              </c:pt>
              <c:pt idx="2770">
                <c:v>0.14423000000000002</c:v>
              </c:pt>
              <c:pt idx="2771">
                <c:v>0.14427999999999999</c:v>
              </c:pt>
              <c:pt idx="2772">
                <c:v>0.14433000000000001</c:v>
              </c:pt>
              <c:pt idx="2773">
                <c:v>0.14438000000000001</c:v>
              </c:pt>
              <c:pt idx="2774">
                <c:v>0.14443000000000003</c:v>
              </c:pt>
              <c:pt idx="2775">
                <c:v>0.14449000000000004</c:v>
              </c:pt>
              <c:pt idx="2776">
                <c:v>0.14454000000000003</c:v>
              </c:pt>
              <c:pt idx="2777">
                <c:v>0.14459000000000002</c:v>
              </c:pt>
              <c:pt idx="2778">
                <c:v>0.14463999999999999</c:v>
              </c:pt>
              <c:pt idx="2779">
                <c:v>0.14469000000000001</c:v>
              </c:pt>
              <c:pt idx="2780">
                <c:v>0.14475000000000002</c:v>
              </c:pt>
              <c:pt idx="2781">
                <c:v>0.14480000000000001</c:v>
              </c:pt>
              <c:pt idx="2782">
                <c:v>0.14485000000000001</c:v>
              </c:pt>
              <c:pt idx="2783">
                <c:v>0.14490000000000003</c:v>
              </c:pt>
              <c:pt idx="2784">
                <c:v>0.14496000000000003</c:v>
              </c:pt>
              <c:pt idx="2785">
                <c:v>0.14501000000000003</c:v>
              </c:pt>
              <c:pt idx="2786">
                <c:v>0.14505999999999999</c:v>
              </c:pt>
              <c:pt idx="2787">
                <c:v>0.14510999999999999</c:v>
              </c:pt>
              <c:pt idx="2788">
                <c:v>0.14516000000000001</c:v>
              </c:pt>
              <c:pt idx="2789">
                <c:v>0.14521000000000003</c:v>
              </c:pt>
              <c:pt idx="2790">
                <c:v>0.14527000000000001</c:v>
              </c:pt>
              <c:pt idx="2791">
                <c:v>0.14532</c:v>
              </c:pt>
              <c:pt idx="2792">
                <c:v>0.14537</c:v>
              </c:pt>
              <c:pt idx="2793">
                <c:v>0.14542000000000002</c:v>
              </c:pt>
              <c:pt idx="2794">
                <c:v>0.14548000000000003</c:v>
              </c:pt>
              <c:pt idx="2795">
                <c:v>0.14552999999999999</c:v>
              </c:pt>
              <c:pt idx="2796">
                <c:v>0.14557999999999999</c:v>
              </c:pt>
              <c:pt idx="2797">
                <c:v>0.14563000000000001</c:v>
              </c:pt>
              <c:pt idx="2798">
                <c:v>0.14568</c:v>
              </c:pt>
              <c:pt idx="2799">
                <c:v>0.14574000000000004</c:v>
              </c:pt>
              <c:pt idx="2800">
                <c:v>0.14579000000000003</c:v>
              </c:pt>
              <c:pt idx="2801">
                <c:v>0.14584000000000003</c:v>
              </c:pt>
              <c:pt idx="2802">
                <c:v>0.14588999999999999</c:v>
              </c:pt>
              <c:pt idx="2803">
                <c:v>0.14594000000000001</c:v>
              </c:pt>
              <c:pt idx="2804">
                <c:v>0.14600000000000002</c:v>
              </c:pt>
              <c:pt idx="2805">
                <c:v>0.14605000000000001</c:v>
              </c:pt>
              <c:pt idx="2806">
                <c:v>0.14610000000000001</c:v>
              </c:pt>
              <c:pt idx="2807">
                <c:v>0.14615</c:v>
              </c:pt>
              <c:pt idx="2808">
                <c:v>0.14620000000000002</c:v>
              </c:pt>
              <c:pt idx="2809">
                <c:v>0.14626000000000003</c:v>
              </c:pt>
              <c:pt idx="2810">
                <c:v>0.14631000000000002</c:v>
              </c:pt>
              <c:pt idx="2811">
                <c:v>0.14635999999999999</c:v>
              </c:pt>
              <c:pt idx="2812">
                <c:v>0.14641000000000004</c:v>
              </c:pt>
              <c:pt idx="2813">
                <c:v>0.14647000000000002</c:v>
              </c:pt>
              <c:pt idx="2814">
                <c:v>0.14652000000000001</c:v>
              </c:pt>
              <c:pt idx="2815">
                <c:v>0.14657000000000001</c:v>
              </c:pt>
              <c:pt idx="2816">
                <c:v>0.14662</c:v>
              </c:pt>
              <c:pt idx="2817">
                <c:v>0.14666999999999999</c:v>
              </c:pt>
              <c:pt idx="2818">
                <c:v>0.14673000000000003</c:v>
              </c:pt>
              <c:pt idx="2819">
                <c:v>0.14677999999999999</c:v>
              </c:pt>
              <c:pt idx="2820">
                <c:v>0.14682999999999999</c:v>
              </c:pt>
              <c:pt idx="2821">
                <c:v>0.14688000000000001</c:v>
              </c:pt>
              <c:pt idx="2822">
                <c:v>0.14693000000000003</c:v>
              </c:pt>
              <c:pt idx="2823">
                <c:v>0.14699000000000004</c:v>
              </c:pt>
              <c:pt idx="2824">
                <c:v>0.14704000000000003</c:v>
              </c:pt>
              <c:pt idx="2825">
                <c:v>0.14709000000000003</c:v>
              </c:pt>
              <c:pt idx="2826">
                <c:v>0.14713999999999999</c:v>
              </c:pt>
              <c:pt idx="2827">
                <c:v>0.14720000000000003</c:v>
              </c:pt>
              <c:pt idx="2828">
                <c:v>0.14724000000000004</c:v>
              </c:pt>
              <c:pt idx="2829">
                <c:v>0.14730000000000001</c:v>
              </c:pt>
              <c:pt idx="2830">
                <c:v>0.14735000000000001</c:v>
              </c:pt>
              <c:pt idx="2831">
                <c:v>0.14740000000000003</c:v>
              </c:pt>
              <c:pt idx="2832">
                <c:v>0.14746000000000004</c:v>
              </c:pt>
              <c:pt idx="2833">
                <c:v>0.14751000000000003</c:v>
              </c:pt>
              <c:pt idx="2834">
                <c:v>0.14756000000000002</c:v>
              </c:pt>
              <c:pt idx="2835">
                <c:v>0.14760999999999999</c:v>
              </c:pt>
              <c:pt idx="2836">
                <c:v>0.14766000000000001</c:v>
              </c:pt>
              <c:pt idx="2837">
                <c:v>0.14772000000000002</c:v>
              </c:pt>
              <c:pt idx="2838">
                <c:v>0.14777000000000001</c:v>
              </c:pt>
              <c:pt idx="2839">
                <c:v>0.14782000000000001</c:v>
              </c:pt>
              <c:pt idx="2840">
                <c:v>0.14787</c:v>
              </c:pt>
              <c:pt idx="2841">
                <c:v>0.14792000000000002</c:v>
              </c:pt>
              <c:pt idx="2842">
                <c:v>0.14797000000000002</c:v>
              </c:pt>
              <c:pt idx="2843">
                <c:v>0.14802999999999999</c:v>
              </c:pt>
              <c:pt idx="2844">
                <c:v>0.14807999999999999</c:v>
              </c:pt>
              <c:pt idx="2845">
                <c:v>0.14813000000000001</c:v>
              </c:pt>
              <c:pt idx="2846">
                <c:v>0.14818999999999999</c:v>
              </c:pt>
              <c:pt idx="2847">
                <c:v>0.14823000000000003</c:v>
              </c:pt>
              <c:pt idx="2848">
                <c:v>0.14829000000000003</c:v>
              </c:pt>
              <c:pt idx="2849">
                <c:v>0.14834000000000003</c:v>
              </c:pt>
              <c:pt idx="2850">
                <c:v>0.14838999999999999</c:v>
              </c:pt>
              <c:pt idx="2851">
                <c:v>0.14844000000000002</c:v>
              </c:pt>
              <c:pt idx="2852">
                <c:v>0.14849000000000004</c:v>
              </c:pt>
              <c:pt idx="2853">
                <c:v>0.14855000000000002</c:v>
              </c:pt>
              <c:pt idx="2854">
                <c:v>0.14860000000000001</c:v>
              </c:pt>
              <c:pt idx="2855">
                <c:v>0.14865999999999999</c:v>
              </c:pt>
              <c:pt idx="2856">
                <c:v>0.14870000000000003</c:v>
              </c:pt>
              <c:pt idx="2857">
                <c:v>0.14876000000000003</c:v>
              </c:pt>
              <c:pt idx="2858">
                <c:v>0.14881000000000003</c:v>
              </c:pt>
              <c:pt idx="2859">
                <c:v>0.14885999999999999</c:v>
              </c:pt>
              <c:pt idx="2860">
                <c:v>0.14891000000000001</c:v>
              </c:pt>
              <c:pt idx="2861">
                <c:v>0.14896000000000004</c:v>
              </c:pt>
              <c:pt idx="2862">
                <c:v>0.14902000000000001</c:v>
              </c:pt>
              <c:pt idx="2863">
                <c:v>0.14907000000000001</c:v>
              </c:pt>
              <c:pt idx="2864">
                <c:v>0.14912</c:v>
              </c:pt>
              <c:pt idx="2865">
                <c:v>0.14917</c:v>
              </c:pt>
              <c:pt idx="2866">
                <c:v>0.14922000000000002</c:v>
              </c:pt>
              <c:pt idx="2867">
                <c:v>0.14928000000000002</c:v>
              </c:pt>
              <c:pt idx="2868">
                <c:v>0.14932999999999999</c:v>
              </c:pt>
              <c:pt idx="2869">
                <c:v>0.14938000000000001</c:v>
              </c:pt>
              <c:pt idx="2870">
                <c:v>0.14943000000000004</c:v>
              </c:pt>
              <c:pt idx="2871">
                <c:v>0.14949000000000004</c:v>
              </c:pt>
              <c:pt idx="2872">
                <c:v>0.14954000000000003</c:v>
              </c:pt>
              <c:pt idx="2873">
                <c:v>0.14959000000000003</c:v>
              </c:pt>
              <c:pt idx="2874">
                <c:v>0.14964000000000002</c:v>
              </c:pt>
              <c:pt idx="2875">
                <c:v>0.14968999999999999</c:v>
              </c:pt>
              <c:pt idx="2876">
                <c:v>0.14975000000000002</c:v>
              </c:pt>
              <c:pt idx="2877">
                <c:v>0.14980000000000002</c:v>
              </c:pt>
              <c:pt idx="2878">
                <c:v>0.14985000000000001</c:v>
              </c:pt>
              <c:pt idx="2879">
                <c:v>0.14990000000000003</c:v>
              </c:pt>
              <c:pt idx="2880">
                <c:v>0.14995000000000003</c:v>
              </c:pt>
              <c:pt idx="2881">
                <c:v>0.15001000000000003</c:v>
              </c:pt>
              <c:pt idx="2882">
                <c:v>0.15006000000000003</c:v>
              </c:pt>
              <c:pt idx="2883">
                <c:v>0.15010999999999999</c:v>
              </c:pt>
              <c:pt idx="2884">
                <c:v>0.15015999999999999</c:v>
              </c:pt>
              <c:pt idx="2885">
                <c:v>0.15022000000000002</c:v>
              </c:pt>
              <c:pt idx="2886">
                <c:v>0.15027000000000001</c:v>
              </c:pt>
              <c:pt idx="2887">
                <c:v>0.15032000000000001</c:v>
              </c:pt>
              <c:pt idx="2888">
                <c:v>0.15037</c:v>
              </c:pt>
              <c:pt idx="2889">
                <c:v>0.15042000000000003</c:v>
              </c:pt>
              <c:pt idx="2890">
                <c:v>0.15048000000000003</c:v>
              </c:pt>
              <c:pt idx="2891">
                <c:v>0.15053000000000002</c:v>
              </c:pt>
              <c:pt idx="2892">
                <c:v>0.15057999999999999</c:v>
              </c:pt>
              <c:pt idx="2893">
                <c:v>0.15062999999999999</c:v>
              </c:pt>
              <c:pt idx="2894">
                <c:v>0.15068000000000001</c:v>
              </c:pt>
              <c:pt idx="2895">
                <c:v>0.15074000000000004</c:v>
              </c:pt>
              <c:pt idx="2896">
                <c:v>0.15079000000000004</c:v>
              </c:pt>
              <c:pt idx="2897">
                <c:v>0.15084000000000003</c:v>
              </c:pt>
              <c:pt idx="2898">
                <c:v>0.15089000000000002</c:v>
              </c:pt>
              <c:pt idx="2899">
                <c:v>0.15095000000000003</c:v>
              </c:pt>
              <c:pt idx="2900">
                <c:v>0.15100000000000002</c:v>
              </c:pt>
              <c:pt idx="2901">
                <c:v>0.15105000000000002</c:v>
              </c:pt>
              <c:pt idx="2902">
                <c:v>0.15110000000000001</c:v>
              </c:pt>
              <c:pt idx="2903">
                <c:v>0.15115000000000001</c:v>
              </c:pt>
              <c:pt idx="2904">
                <c:v>0.15120000000000003</c:v>
              </c:pt>
              <c:pt idx="2905">
                <c:v>0.15126000000000003</c:v>
              </c:pt>
              <c:pt idx="2906">
                <c:v>0.15131000000000003</c:v>
              </c:pt>
              <c:pt idx="2907">
                <c:v>0.15135999999999999</c:v>
              </c:pt>
              <c:pt idx="2908">
                <c:v>0.15142000000000003</c:v>
              </c:pt>
              <c:pt idx="2909">
                <c:v>0.15147000000000002</c:v>
              </c:pt>
              <c:pt idx="2910">
                <c:v>0.15152000000000002</c:v>
              </c:pt>
              <c:pt idx="2911">
                <c:v>0.15157000000000001</c:v>
              </c:pt>
              <c:pt idx="2912">
                <c:v>0.15162</c:v>
              </c:pt>
              <c:pt idx="2913">
                <c:v>0.15167</c:v>
              </c:pt>
              <c:pt idx="2914">
                <c:v>0.15172000000000002</c:v>
              </c:pt>
              <c:pt idx="2915">
                <c:v>0.15178000000000003</c:v>
              </c:pt>
              <c:pt idx="2916">
                <c:v>0.15182999999999999</c:v>
              </c:pt>
              <c:pt idx="2917">
                <c:v>0.15187999999999999</c:v>
              </c:pt>
              <c:pt idx="2918">
                <c:v>0.15193000000000004</c:v>
              </c:pt>
              <c:pt idx="2919">
                <c:v>0.15199000000000001</c:v>
              </c:pt>
              <c:pt idx="2920">
                <c:v>0.15204000000000004</c:v>
              </c:pt>
              <c:pt idx="2921">
                <c:v>0.15209000000000003</c:v>
              </c:pt>
              <c:pt idx="2922">
                <c:v>0.15214000000000003</c:v>
              </c:pt>
              <c:pt idx="2923">
                <c:v>0.15220000000000003</c:v>
              </c:pt>
              <c:pt idx="2924">
                <c:v>0.15225000000000002</c:v>
              </c:pt>
              <c:pt idx="2925">
                <c:v>0.15230000000000002</c:v>
              </c:pt>
              <c:pt idx="2926">
                <c:v>0.15235000000000001</c:v>
              </c:pt>
              <c:pt idx="2927">
                <c:v>0.15240000000000004</c:v>
              </c:pt>
              <c:pt idx="2928">
                <c:v>0.15245000000000003</c:v>
              </c:pt>
              <c:pt idx="2929">
                <c:v>0.15251000000000003</c:v>
              </c:pt>
              <c:pt idx="2930">
                <c:v>0.15256000000000003</c:v>
              </c:pt>
              <c:pt idx="2931">
                <c:v>0.15261000000000002</c:v>
              </c:pt>
              <c:pt idx="2932">
                <c:v>0.15265999999999999</c:v>
              </c:pt>
              <c:pt idx="2933">
                <c:v>0.15272000000000002</c:v>
              </c:pt>
              <c:pt idx="2934">
                <c:v>0.15277000000000002</c:v>
              </c:pt>
              <c:pt idx="2935">
                <c:v>0.15282000000000001</c:v>
              </c:pt>
              <c:pt idx="2936">
                <c:v>0.15287000000000001</c:v>
              </c:pt>
              <c:pt idx="2937">
                <c:v>0.15292000000000003</c:v>
              </c:pt>
              <c:pt idx="2938">
                <c:v>0.15298000000000003</c:v>
              </c:pt>
              <c:pt idx="2939">
                <c:v>0.15303000000000003</c:v>
              </c:pt>
              <c:pt idx="2940">
                <c:v>0.15307999999999999</c:v>
              </c:pt>
              <c:pt idx="2941">
                <c:v>0.15312999999999999</c:v>
              </c:pt>
              <c:pt idx="2942">
                <c:v>0.15318999999999999</c:v>
              </c:pt>
              <c:pt idx="2943">
                <c:v>0.15323000000000003</c:v>
              </c:pt>
              <c:pt idx="2944">
                <c:v>0.15329000000000004</c:v>
              </c:pt>
              <c:pt idx="2945">
                <c:v>0.15334000000000003</c:v>
              </c:pt>
              <c:pt idx="2946">
                <c:v>0.15339000000000003</c:v>
              </c:pt>
              <c:pt idx="2947">
                <c:v>0.15345000000000003</c:v>
              </c:pt>
              <c:pt idx="2948">
                <c:v>0.15349000000000002</c:v>
              </c:pt>
              <c:pt idx="2949">
                <c:v>0.15355000000000002</c:v>
              </c:pt>
              <c:pt idx="2950">
                <c:v>0.15360000000000001</c:v>
              </c:pt>
              <c:pt idx="2951">
                <c:v>0.15365000000000001</c:v>
              </c:pt>
              <c:pt idx="2952">
                <c:v>0.15370000000000003</c:v>
              </c:pt>
              <c:pt idx="2953">
                <c:v>0.15376000000000004</c:v>
              </c:pt>
              <c:pt idx="2954">
                <c:v>0.15381000000000003</c:v>
              </c:pt>
              <c:pt idx="2955">
                <c:v>0.15386000000000002</c:v>
              </c:pt>
              <c:pt idx="2956">
                <c:v>0.15392000000000003</c:v>
              </c:pt>
              <c:pt idx="2957">
                <c:v>0.15396000000000004</c:v>
              </c:pt>
              <c:pt idx="2958">
                <c:v>0.15402000000000002</c:v>
              </c:pt>
              <c:pt idx="2959">
                <c:v>0.15407000000000001</c:v>
              </c:pt>
              <c:pt idx="2960">
                <c:v>0.15412000000000001</c:v>
              </c:pt>
              <c:pt idx="2961">
                <c:v>0.15417</c:v>
              </c:pt>
              <c:pt idx="2962">
                <c:v>0.15422000000000002</c:v>
              </c:pt>
              <c:pt idx="2963">
                <c:v>0.15428000000000003</c:v>
              </c:pt>
              <c:pt idx="2964">
                <c:v>0.15432999999999999</c:v>
              </c:pt>
              <c:pt idx="2965">
                <c:v>0.15437999999999999</c:v>
              </c:pt>
              <c:pt idx="2966">
                <c:v>0.15443000000000004</c:v>
              </c:pt>
              <c:pt idx="2967">
                <c:v>0.15448000000000003</c:v>
              </c:pt>
              <c:pt idx="2968">
                <c:v>0.15454000000000004</c:v>
              </c:pt>
              <c:pt idx="2969">
                <c:v>0.15459000000000003</c:v>
              </c:pt>
              <c:pt idx="2970">
                <c:v>0.15464000000000003</c:v>
              </c:pt>
              <c:pt idx="2971">
                <c:v>0.15468999999999999</c:v>
              </c:pt>
              <c:pt idx="2972">
                <c:v>0.15475000000000003</c:v>
              </c:pt>
              <c:pt idx="2973">
                <c:v>0.15480000000000002</c:v>
              </c:pt>
              <c:pt idx="2974">
                <c:v>0.15485000000000002</c:v>
              </c:pt>
              <c:pt idx="2975">
                <c:v>0.15490000000000004</c:v>
              </c:pt>
              <c:pt idx="2976">
                <c:v>0.15495000000000003</c:v>
              </c:pt>
              <c:pt idx="2977">
                <c:v>0.15501000000000004</c:v>
              </c:pt>
              <c:pt idx="2978">
                <c:v>0.15506000000000003</c:v>
              </c:pt>
              <c:pt idx="2979">
                <c:v>0.15511000000000003</c:v>
              </c:pt>
              <c:pt idx="2980">
                <c:v>0.15515999999999999</c:v>
              </c:pt>
              <c:pt idx="2981">
                <c:v>0.15522000000000002</c:v>
              </c:pt>
              <c:pt idx="2982">
                <c:v>0.15527000000000002</c:v>
              </c:pt>
              <c:pt idx="2983">
                <c:v>0.15532000000000001</c:v>
              </c:pt>
              <c:pt idx="2984">
                <c:v>0.15537000000000001</c:v>
              </c:pt>
              <c:pt idx="2985">
                <c:v>0.15542000000000003</c:v>
              </c:pt>
              <c:pt idx="2986">
                <c:v>0.15548000000000003</c:v>
              </c:pt>
              <c:pt idx="2987">
                <c:v>0.15553000000000003</c:v>
              </c:pt>
              <c:pt idx="2988">
                <c:v>0.15558000000000002</c:v>
              </c:pt>
              <c:pt idx="2989">
                <c:v>0.15562999999999999</c:v>
              </c:pt>
              <c:pt idx="2990">
                <c:v>0.15568000000000001</c:v>
              </c:pt>
              <c:pt idx="2991">
                <c:v>0.15574000000000002</c:v>
              </c:pt>
              <c:pt idx="2992">
                <c:v>0.15579000000000004</c:v>
              </c:pt>
              <c:pt idx="2993">
                <c:v>0.15584000000000003</c:v>
              </c:pt>
              <c:pt idx="2994">
                <c:v>0.15589000000000003</c:v>
              </c:pt>
              <c:pt idx="2995">
                <c:v>0.15595000000000003</c:v>
              </c:pt>
              <c:pt idx="2996">
                <c:v>0.15600000000000003</c:v>
              </c:pt>
              <c:pt idx="2997">
                <c:v>0.15605000000000002</c:v>
              </c:pt>
              <c:pt idx="2998">
                <c:v>0.15610000000000002</c:v>
              </c:pt>
              <c:pt idx="2999">
                <c:v>0.15615000000000001</c:v>
              </c:pt>
              <c:pt idx="3000">
                <c:v>0.15620000000000003</c:v>
              </c:pt>
              <c:pt idx="3001">
                <c:v>0.15626000000000004</c:v>
              </c:pt>
              <c:pt idx="3002">
                <c:v>0.15631000000000003</c:v>
              </c:pt>
              <c:pt idx="3003">
                <c:v>0.15636000000000003</c:v>
              </c:pt>
              <c:pt idx="3004">
                <c:v>0.15641000000000002</c:v>
              </c:pt>
              <c:pt idx="3005">
                <c:v>0.15647000000000003</c:v>
              </c:pt>
              <c:pt idx="3006">
                <c:v>0.15652000000000002</c:v>
              </c:pt>
              <c:pt idx="3007">
                <c:v>0.15657000000000001</c:v>
              </c:pt>
              <c:pt idx="3008">
                <c:v>0.15662000000000001</c:v>
              </c:pt>
              <c:pt idx="3009">
                <c:v>0.15668000000000001</c:v>
              </c:pt>
              <c:pt idx="3010">
                <c:v>0.15673000000000004</c:v>
              </c:pt>
              <c:pt idx="3011">
                <c:v>0.15678000000000003</c:v>
              </c:pt>
              <c:pt idx="3012">
                <c:v>0.15683000000000002</c:v>
              </c:pt>
              <c:pt idx="3013">
                <c:v>0.15687999999999999</c:v>
              </c:pt>
              <c:pt idx="3014">
                <c:v>0.15693000000000001</c:v>
              </c:pt>
              <c:pt idx="3015">
                <c:v>0.15699000000000002</c:v>
              </c:pt>
              <c:pt idx="3016">
                <c:v>0.15704000000000004</c:v>
              </c:pt>
              <c:pt idx="3017">
                <c:v>0.15709000000000004</c:v>
              </c:pt>
              <c:pt idx="3018">
                <c:v>0.15714000000000003</c:v>
              </c:pt>
              <c:pt idx="3019">
                <c:v>0.15719000000000002</c:v>
              </c:pt>
              <c:pt idx="3020">
                <c:v>0.15725000000000003</c:v>
              </c:pt>
              <c:pt idx="3021">
                <c:v>0.15730000000000002</c:v>
              </c:pt>
              <c:pt idx="3022">
                <c:v>0.15735000000000002</c:v>
              </c:pt>
              <c:pt idx="3023">
                <c:v>0.15740000000000004</c:v>
              </c:pt>
              <c:pt idx="3024">
                <c:v>0.15745000000000003</c:v>
              </c:pt>
              <c:pt idx="3025">
                <c:v>0.15751000000000004</c:v>
              </c:pt>
              <c:pt idx="3026">
                <c:v>0.15756000000000003</c:v>
              </c:pt>
              <c:pt idx="3027">
                <c:v>0.15761000000000003</c:v>
              </c:pt>
              <c:pt idx="3028">
                <c:v>0.15765999999999999</c:v>
              </c:pt>
              <c:pt idx="3029">
                <c:v>0.15772000000000003</c:v>
              </c:pt>
              <c:pt idx="3030">
                <c:v>0.15777000000000002</c:v>
              </c:pt>
              <c:pt idx="3031">
                <c:v>0.15782000000000002</c:v>
              </c:pt>
              <c:pt idx="3032">
                <c:v>0.15787000000000001</c:v>
              </c:pt>
              <c:pt idx="3033">
                <c:v>0.15792000000000003</c:v>
              </c:pt>
              <c:pt idx="3034">
                <c:v>0.15798000000000004</c:v>
              </c:pt>
              <c:pt idx="3035">
                <c:v>0.15803000000000003</c:v>
              </c:pt>
              <c:pt idx="3036">
                <c:v>0.15808000000000003</c:v>
              </c:pt>
              <c:pt idx="3037">
                <c:v>0.15812999999999999</c:v>
              </c:pt>
              <c:pt idx="3038">
                <c:v>0.15817999999999999</c:v>
              </c:pt>
              <c:pt idx="3039">
                <c:v>0.15824000000000002</c:v>
              </c:pt>
              <c:pt idx="3040">
                <c:v>0.15829000000000001</c:v>
              </c:pt>
              <c:pt idx="3041">
                <c:v>0.15834000000000004</c:v>
              </c:pt>
              <c:pt idx="3042">
                <c:v>0.15839000000000003</c:v>
              </c:pt>
              <c:pt idx="3043">
                <c:v>0.15844000000000005</c:v>
              </c:pt>
              <c:pt idx="3044">
                <c:v>0.15850000000000003</c:v>
              </c:pt>
              <c:pt idx="3045">
                <c:v>0.15855000000000002</c:v>
              </c:pt>
              <c:pt idx="3046">
                <c:v>0.15860000000000002</c:v>
              </c:pt>
              <c:pt idx="3047">
                <c:v>0.15865000000000001</c:v>
              </c:pt>
              <c:pt idx="3048">
                <c:v>0.15871000000000002</c:v>
              </c:pt>
              <c:pt idx="3049">
                <c:v>0.15876000000000004</c:v>
              </c:pt>
              <c:pt idx="3050">
                <c:v>0.15881000000000003</c:v>
              </c:pt>
              <c:pt idx="3051">
                <c:v>0.15886000000000003</c:v>
              </c:pt>
              <c:pt idx="3052">
                <c:v>0.15891000000000005</c:v>
              </c:pt>
              <c:pt idx="3053">
                <c:v>0.15896000000000002</c:v>
              </c:pt>
              <c:pt idx="3054">
                <c:v>0.15901000000000004</c:v>
              </c:pt>
              <c:pt idx="3055">
                <c:v>0.15907000000000002</c:v>
              </c:pt>
              <c:pt idx="3056">
                <c:v>0.15912000000000001</c:v>
              </c:pt>
              <c:pt idx="3057">
                <c:v>0.15917000000000001</c:v>
              </c:pt>
              <c:pt idx="3058">
                <c:v>0.15922000000000003</c:v>
              </c:pt>
              <c:pt idx="3059">
                <c:v>0.15928000000000003</c:v>
              </c:pt>
              <c:pt idx="3060">
                <c:v>0.15933000000000003</c:v>
              </c:pt>
              <c:pt idx="3061">
                <c:v>0.15937999999999999</c:v>
              </c:pt>
              <c:pt idx="3062">
                <c:v>0.15944000000000005</c:v>
              </c:pt>
              <c:pt idx="3063">
                <c:v>0.15948000000000004</c:v>
              </c:pt>
              <c:pt idx="3064">
                <c:v>0.15954000000000002</c:v>
              </c:pt>
              <c:pt idx="3065">
                <c:v>0.15959000000000004</c:v>
              </c:pt>
              <c:pt idx="3066">
                <c:v>0.15964000000000003</c:v>
              </c:pt>
              <c:pt idx="3067">
                <c:v>0.15969000000000003</c:v>
              </c:pt>
              <c:pt idx="3068">
                <c:v>0.15974000000000002</c:v>
              </c:pt>
              <c:pt idx="3069">
                <c:v>0.15980000000000003</c:v>
              </c:pt>
              <c:pt idx="3070">
                <c:v>0.15985000000000002</c:v>
              </c:pt>
              <c:pt idx="3071">
                <c:v>0.15990000000000001</c:v>
              </c:pt>
              <c:pt idx="3072">
                <c:v>0.15995000000000004</c:v>
              </c:pt>
              <c:pt idx="3073">
                <c:v>0.16001000000000001</c:v>
              </c:pt>
              <c:pt idx="3074">
                <c:v>0.16006000000000001</c:v>
              </c:pt>
              <c:pt idx="3075">
                <c:v>0.16011</c:v>
              </c:pt>
              <c:pt idx="3076">
                <c:v>0.16016</c:v>
              </c:pt>
              <c:pt idx="3077">
                <c:v>0.16020999999999999</c:v>
              </c:pt>
              <c:pt idx="3078">
                <c:v>0.16027</c:v>
              </c:pt>
              <c:pt idx="3079">
                <c:v>0.16031999999999999</c:v>
              </c:pt>
              <c:pt idx="3080">
                <c:v>0.16036999999999998</c:v>
              </c:pt>
              <c:pt idx="3081">
                <c:v>0.16042000000000001</c:v>
              </c:pt>
              <c:pt idx="3082">
                <c:v>0.16047</c:v>
              </c:pt>
              <c:pt idx="3083">
                <c:v>0.16053000000000001</c:v>
              </c:pt>
              <c:pt idx="3084">
                <c:v>0.16058</c:v>
              </c:pt>
              <c:pt idx="3085">
                <c:v>0.16063</c:v>
              </c:pt>
              <c:pt idx="3086">
                <c:v>0.16067999999999996</c:v>
              </c:pt>
              <c:pt idx="3087">
                <c:v>0.16073999999999999</c:v>
              </c:pt>
              <c:pt idx="3088">
                <c:v>0.16078999999999999</c:v>
              </c:pt>
              <c:pt idx="3089">
                <c:v>0.16084000000000001</c:v>
              </c:pt>
              <c:pt idx="3090">
                <c:v>0.16089000000000001</c:v>
              </c:pt>
              <c:pt idx="3091">
                <c:v>0.16094000000000003</c:v>
              </c:pt>
              <c:pt idx="3092">
                <c:v>0.161</c:v>
              </c:pt>
              <c:pt idx="3093">
                <c:v>0.16105</c:v>
              </c:pt>
              <c:pt idx="3094">
                <c:v>0.16109999999999999</c:v>
              </c:pt>
              <c:pt idx="3095">
                <c:v>0.16114999999999999</c:v>
              </c:pt>
              <c:pt idx="3096">
                <c:v>0.16120999999999999</c:v>
              </c:pt>
              <c:pt idx="3097">
                <c:v>0.16125999999999999</c:v>
              </c:pt>
              <c:pt idx="3098">
                <c:v>0.16131000000000001</c:v>
              </c:pt>
              <c:pt idx="3099">
                <c:v>0.16136</c:v>
              </c:pt>
              <c:pt idx="3100">
                <c:v>0.16141000000000003</c:v>
              </c:pt>
              <c:pt idx="3101">
                <c:v>0.16147</c:v>
              </c:pt>
              <c:pt idx="3102">
                <c:v>0.16152</c:v>
              </c:pt>
              <c:pt idx="3103">
                <c:v>0.16156999999999999</c:v>
              </c:pt>
              <c:pt idx="3104">
                <c:v>0.16161999999999999</c:v>
              </c:pt>
              <c:pt idx="3105">
                <c:v>0.16166999999999998</c:v>
              </c:pt>
              <c:pt idx="3106">
                <c:v>0.16173000000000001</c:v>
              </c:pt>
              <c:pt idx="3107">
                <c:v>0.16178000000000001</c:v>
              </c:pt>
              <c:pt idx="3108">
                <c:v>0.16183</c:v>
              </c:pt>
              <c:pt idx="3109">
                <c:v>0.16188</c:v>
              </c:pt>
              <c:pt idx="3110">
                <c:v>0.16194000000000003</c:v>
              </c:pt>
              <c:pt idx="3111">
                <c:v>0.16199000000000002</c:v>
              </c:pt>
              <c:pt idx="3112">
                <c:v>0.16203999999999999</c:v>
              </c:pt>
              <c:pt idx="3113">
                <c:v>0.16209000000000001</c:v>
              </c:pt>
              <c:pt idx="3114">
                <c:v>0.16214000000000001</c:v>
              </c:pt>
              <c:pt idx="3115">
                <c:v>0.16219</c:v>
              </c:pt>
              <c:pt idx="3116">
                <c:v>0.16225000000000001</c:v>
              </c:pt>
              <c:pt idx="3117">
                <c:v>0.1623</c:v>
              </c:pt>
              <c:pt idx="3118">
                <c:v>0.16234999999999999</c:v>
              </c:pt>
              <c:pt idx="3119">
                <c:v>0.16241000000000003</c:v>
              </c:pt>
              <c:pt idx="3120">
                <c:v>0.16245000000000001</c:v>
              </c:pt>
              <c:pt idx="3121">
                <c:v>0.16250999999999999</c:v>
              </c:pt>
              <c:pt idx="3122">
                <c:v>0.16256000000000001</c:v>
              </c:pt>
              <c:pt idx="3123">
                <c:v>0.16261</c:v>
              </c:pt>
              <c:pt idx="3124">
                <c:v>0.16266</c:v>
              </c:pt>
              <c:pt idx="3125">
                <c:v>0.16272</c:v>
              </c:pt>
              <c:pt idx="3126">
                <c:v>0.16277</c:v>
              </c:pt>
              <c:pt idx="3127">
                <c:v>0.16281999999999999</c:v>
              </c:pt>
              <c:pt idx="3128">
                <c:v>0.16286999999999999</c:v>
              </c:pt>
              <c:pt idx="3129">
                <c:v>0.16292000000000001</c:v>
              </c:pt>
              <c:pt idx="3130">
                <c:v>0.16298000000000001</c:v>
              </c:pt>
              <c:pt idx="3131">
                <c:v>0.16303000000000001</c:v>
              </c:pt>
              <c:pt idx="3132">
                <c:v>0.16308</c:v>
              </c:pt>
              <c:pt idx="3133">
                <c:v>0.16313</c:v>
              </c:pt>
              <c:pt idx="3134">
                <c:v>0.16317999999999996</c:v>
              </c:pt>
              <c:pt idx="3135">
                <c:v>0.16324000000000002</c:v>
              </c:pt>
              <c:pt idx="3136">
                <c:v>0.16328999999999999</c:v>
              </c:pt>
              <c:pt idx="3137">
                <c:v>0.16334000000000001</c:v>
              </c:pt>
              <c:pt idx="3138">
                <c:v>0.16339000000000001</c:v>
              </c:pt>
              <c:pt idx="3139">
                <c:v>0.16344000000000003</c:v>
              </c:pt>
              <c:pt idx="3140">
                <c:v>0.16350000000000001</c:v>
              </c:pt>
              <c:pt idx="3141">
                <c:v>0.16355</c:v>
              </c:pt>
              <c:pt idx="3142">
                <c:v>0.1636</c:v>
              </c:pt>
              <c:pt idx="3143">
                <c:v>0.16364999999999999</c:v>
              </c:pt>
              <c:pt idx="3144">
                <c:v>0.16370999999999999</c:v>
              </c:pt>
              <c:pt idx="3145">
                <c:v>0.16375999999999999</c:v>
              </c:pt>
              <c:pt idx="3146">
                <c:v>0.16381000000000001</c:v>
              </c:pt>
              <c:pt idx="3147">
                <c:v>0.16386000000000001</c:v>
              </c:pt>
              <c:pt idx="3148">
                <c:v>0.16391000000000003</c:v>
              </c:pt>
              <c:pt idx="3149">
                <c:v>0.16397</c:v>
              </c:pt>
              <c:pt idx="3150">
                <c:v>0.16402</c:v>
              </c:pt>
              <c:pt idx="3151">
                <c:v>0.16406999999999999</c:v>
              </c:pt>
              <c:pt idx="3152">
                <c:v>0.16411999999999999</c:v>
              </c:pt>
              <c:pt idx="3153">
                <c:v>0.16416999999999998</c:v>
              </c:pt>
              <c:pt idx="3154">
                <c:v>0.16422</c:v>
              </c:pt>
              <c:pt idx="3155">
                <c:v>0.16428000000000001</c:v>
              </c:pt>
              <c:pt idx="3156">
                <c:v>0.16433</c:v>
              </c:pt>
              <c:pt idx="3157">
                <c:v>0.16438</c:v>
              </c:pt>
              <c:pt idx="3158">
                <c:v>0.16444000000000003</c:v>
              </c:pt>
              <c:pt idx="3159">
                <c:v>0.16449000000000003</c:v>
              </c:pt>
              <c:pt idx="3160">
                <c:v>0.16453999999999999</c:v>
              </c:pt>
              <c:pt idx="3161">
                <c:v>0.16458999999999999</c:v>
              </c:pt>
              <c:pt idx="3162">
                <c:v>0.16464000000000001</c:v>
              </c:pt>
              <c:pt idx="3163">
                <c:v>0.16469</c:v>
              </c:pt>
              <c:pt idx="3164">
                <c:v>0.16474000000000003</c:v>
              </c:pt>
              <c:pt idx="3165">
                <c:v>0.1648</c:v>
              </c:pt>
              <c:pt idx="3166">
                <c:v>0.16485</c:v>
              </c:pt>
              <c:pt idx="3167">
                <c:v>0.16489999999999999</c:v>
              </c:pt>
              <c:pt idx="3168">
                <c:v>0.16495000000000001</c:v>
              </c:pt>
              <c:pt idx="3169">
                <c:v>0.16500000000000001</c:v>
              </c:pt>
              <c:pt idx="3170">
                <c:v>0.16506000000000001</c:v>
              </c:pt>
              <c:pt idx="3171">
                <c:v>0.16511000000000001</c:v>
              </c:pt>
              <c:pt idx="3172">
                <c:v>0.16516</c:v>
              </c:pt>
              <c:pt idx="3173">
                <c:v>0.16521000000000002</c:v>
              </c:pt>
              <c:pt idx="3174">
                <c:v>0.16527</c:v>
              </c:pt>
              <c:pt idx="3175">
                <c:v>0.16531999999999999</c:v>
              </c:pt>
              <c:pt idx="3176">
                <c:v>0.16536999999999999</c:v>
              </c:pt>
              <c:pt idx="3177">
                <c:v>0.16542000000000001</c:v>
              </c:pt>
              <c:pt idx="3178">
                <c:v>0.16547000000000001</c:v>
              </c:pt>
              <c:pt idx="3179">
                <c:v>0.16553000000000001</c:v>
              </c:pt>
              <c:pt idx="3180">
                <c:v>0.16558</c:v>
              </c:pt>
              <c:pt idx="3181">
                <c:v>0.16563</c:v>
              </c:pt>
              <c:pt idx="3182">
                <c:v>0.16567999999999997</c:v>
              </c:pt>
              <c:pt idx="3183">
                <c:v>0.16574000000000003</c:v>
              </c:pt>
              <c:pt idx="3184">
                <c:v>0.16578999999999999</c:v>
              </c:pt>
              <c:pt idx="3185">
                <c:v>0.16583999999999999</c:v>
              </c:pt>
              <c:pt idx="3186">
                <c:v>0.16589000000000001</c:v>
              </c:pt>
              <c:pt idx="3187">
                <c:v>0.16594000000000003</c:v>
              </c:pt>
              <c:pt idx="3188">
                <c:v>0.16600000000000001</c:v>
              </c:pt>
              <c:pt idx="3189">
                <c:v>0.16605</c:v>
              </c:pt>
              <c:pt idx="3190">
                <c:v>0.1661</c:v>
              </c:pt>
              <c:pt idx="3191">
                <c:v>0.16614999999999999</c:v>
              </c:pt>
              <c:pt idx="3192">
                <c:v>0.16619999999999999</c:v>
              </c:pt>
              <c:pt idx="3193">
                <c:v>0.16625999999999999</c:v>
              </c:pt>
              <c:pt idx="3194">
                <c:v>0.16631000000000001</c:v>
              </c:pt>
              <c:pt idx="3195">
                <c:v>0.16636000000000001</c:v>
              </c:pt>
              <c:pt idx="3196">
                <c:v>0.16641000000000003</c:v>
              </c:pt>
              <c:pt idx="3197">
                <c:v>0.16647000000000001</c:v>
              </c:pt>
              <c:pt idx="3198">
                <c:v>0.16652</c:v>
              </c:pt>
              <c:pt idx="3199">
                <c:v>0.16657</c:v>
              </c:pt>
              <c:pt idx="3200">
                <c:v>0.16661999999999999</c:v>
              </c:pt>
              <c:pt idx="3201">
                <c:v>0.16666999999999998</c:v>
              </c:pt>
              <c:pt idx="3202">
                <c:v>0.16672999999999999</c:v>
              </c:pt>
              <c:pt idx="3203">
                <c:v>0.16678000000000001</c:v>
              </c:pt>
              <c:pt idx="3204">
                <c:v>0.16683000000000001</c:v>
              </c:pt>
              <c:pt idx="3205">
                <c:v>0.16688</c:v>
              </c:pt>
              <c:pt idx="3206">
                <c:v>0.16693000000000002</c:v>
              </c:pt>
              <c:pt idx="3207">
                <c:v>0.16699000000000003</c:v>
              </c:pt>
              <c:pt idx="3208">
                <c:v>0.16703999999999999</c:v>
              </c:pt>
              <c:pt idx="3209">
                <c:v>0.16708999999999999</c:v>
              </c:pt>
              <c:pt idx="3210">
                <c:v>0.16714000000000001</c:v>
              </c:pt>
              <c:pt idx="3211">
                <c:v>0.16719999999999999</c:v>
              </c:pt>
              <c:pt idx="3212">
                <c:v>0.16725000000000001</c:v>
              </c:pt>
              <c:pt idx="3213">
                <c:v>0.1673</c:v>
              </c:pt>
              <c:pt idx="3214">
                <c:v>0.16735</c:v>
              </c:pt>
              <c:pt idx="3215">
                <c:v>0.16739999999999999</c:v>
              </c:pt>
              <c:pt idx="3216">
                <c:v>0.16746000000000003</c:v>
              </c:pt>
              <c:pt idx="3217">
                <c:v>0.16750999999999999</c:v>
              </c:pt>
              <c:pt idx="3218">
                <c:v>0.16755999999999999</c:v>
              </c:pt>
              <c:pt idx="3219">
                <c:v>0.16761000000000001</c:v>
              </c:pt>
              <c:pt idx="3220">
                <c:v>0.16766999999999999</c:v>
              </c:pt>
              <c:pt idx="3221">
                <c:v>0.16772000000000001</c:v>
              </c:pt>
              <c:pt idx="3222">
                <c:v>0.16777</c:v>
              </c:pt>
              <c:pt idx="3223">
                <c:v>0.16782</c:v>
              </c:pt>
              <c:pt idx="3224">
                <c:v>0.16786999999999999</c:v>
              </c:pt>
              <c:pt idx="3225">
                <c:v>0.16792000000000001</c:v>
              </c:pt>
              <c:pt idx="3226">
                <c:v>0.16797999999999999</c:v>
              </c:pt>
              <c:pt idx="3227">
                <c:v>0.16803000000000001</c:v>
              </c:pt>
              <c:pt idx="3228">
                <c:v>0.16808000000000001</c:v>
              </c:pt>
              <c:pt idx="3229">
                <c:v>0.16813</c:v>
              </c:pt>
              <c:pt idx="3230">
                <c:v>0.16818</c:v>
              </c:pt>
              <c:pt idx="3231">
                <c:v>0.16824000000000003</c:v>
              </c:pt>
              <c:pt idx="3232">
                <c:v>0.16829000000000002</c:v>
              </c:pt>
              <c:pt idx="3233">
                <c:v>0.16833999999999999</c:v>
              </c:pt>
              <c:pt idx="3234">
                <c:v>0.16839000000000001</c:v>
              </c:pt>
              <c:pt idx="3235">
                <c:v>0.16844000000000003</c:v>
              </c:pt>
              <c:pt idx="3236">
                <c:v>0.16850000000000001</c:v>
              </c:pt>
              <c:pt idx="3237">
                <c:v>0.16855000000000001</c:v>
              </c:pt>
              <c:pt idx="3238">
                <c:v>0.1686</c:v>
              </c:pt>
              <c:pt idx="3239">
                <c:v>0.16864999999999999</c:v>
              </c:pt>
              <c:pt idx="3240">
                <c:v>0.16869999999999999</c:v>
              </c:pt>
              <c:pt idx="3241">
                <c:v>0.16875999999999999</c:v>
              </c:pt>
              <c:pt idx="3242">
                <c:v>0.16880999999999999</c:v>
              </c:pt>
              <c:pt idx="3243">
                <c:v>0.16886000000000001</c:v>
              </c:pt>
              <c:pt idx="3244">
                <c:v>0.16891000000000003</c:v>
              </c:pt>
              <c:pt idx="3245">
                <c:v>0.16897000000000001</c:v>
              </c:pt>
              <c:pt idx="3246">
                <c:v>0.16902</c:v>
              </c:pt>
              <c:pt idx="3247">
                <c:v>0.16907</c:v>
              </c:pt>
              <c:pt idx="3248">
                <c:v>0.16911999999999999</c:v>
              </c:pt>
              <c:pt idx="3249">
                <c:v>0.16916999999999999</c:v>
              </c:pt>
              <c:pt idx="3250">
                <c:v>0.16922999999999999</c:v>
              </c:pt>
              <c:pt idx="3251">
                <c:v>0.16928000000000001</c:v>
              </c:pt>
              <c:pt idx="3252">
                <c:v>0.16933000000000001</c:v>
              </c:pt>
              <c:pt idx="3253">
                <c:v>0.16938</c:v>
              </c:pt>
              <c:pt idx="3254">
                <c:v>0.16943000000000003</c:v>
              </c:pt>
              <c:pt idx="3255">
                <c:v>0.16949000000000003</c:v>
              </c:pt>
              <c:pt idx="3256">
                <c:v>0.16954000000000002</c:v>
              </c:pt>
              <c:pt idx="3257">
                <c:v>0.16958999999999999</c:v>
              </c:pt>
              <c:pt idx="3258">
                <c:v>0.16964000000000001</c:v>
              </c:pt>
              <c:pt idx="3259">
                <c:v>0.16969999999999999</c:v>
              </c:pt>
              <c:pt idx="3260">
                <c:v>0.16974000000000003</c:v>
              </c:pt>
              <c:pt idx="3261">
                <c:v>0.16980000000000001</c:v>
              </c:pt>
              <c:pt idx="3262">
                <c:v>0.16985</c:v>
              </c:pt>
              <c:pt idx="3263">
                <c:v>0.16990000000000002</c:v>
              </c:pt>
              <c:pt idx="3264">
                <c:v>0.16996000000000003</c:v>
              </c:pt>
              <c:pt idx="3265">
                <c:v>0.17</c:v>
              </c:pt>
              <c:pt idx="3266">
                <c:v>0.17005999999999999</c:v>
              </c:pt>
              <c:pt idx="3267">
                <c:v>0.17011000000000001</c:v>
              </c:pt>
              <c:pt idx="3268">
                <c:v>0.17016000000000001</c:v>
              </c:pt>
              <c:pt idx="3269">
                <c:v>0.17021000000000003</c:v>
              </c:pt>
              <c:pt idx="3270">
                <c:v>0.17027</c:v>
              </c:pt>
              <c:pt idx="3271">
                <c:v>0.17032</c:v>
              </c:pt>
              <c:pt idx="3272">
                <c:v>0.17036999999999999</c:v>
              </c:pt>
              <c:pt idx="3273">
                <c:v>0.17043000000000003</c:v>
              </c:pt>
              <c:pt idx="3274">
                <c:v>0.17047000000000001</c:v>
              </c:pt>
              <c:pt idx="3275">
                <c:v>0.17052999999999999</c:v>
              </c:pt>
              <c:pt idx="3276">
                <c:v>0.17058000000000001</c:v>
              </c:pt>
              <c:pt idx="3277">
                <c:v>0.17063</c:v>
              </c:pt>
              <c:pt idx="3278">
                <c:v>0.17068</c:v>
              </c:pt>
              <c:pt idx="3279">
                <c:v>0.17072999999999999</c:v>
              </c:pt>
              <c:pt idx="3280">
                <c:v>0.17079000000000003</c:v>
              </c:pt>
              <c:pt idx="3281">
                <c:v>0.17083999999999999</c:v>
              </c:pt>
              <c:pt idx="3282">
                <c:v>0.17088999999999999</c:v>
              </c:pt>
              <c:pt idx="3283">
                <c:v>0.17094000000000004</c:v>
              </c:pt>
              <c:pt idx="3284">
                <c:v>0.17100000000000001</c:v>
              </c:pt>
              <c:pt idx="3285">
                <c:v>0.17105000000000001</c:v>
              </c:pt>
              <c:pt idx="3286">
                <c:v>0.1711</c:v>
              </c:pt>
              <c:pt idx="3287">
                <c:v>0.17115</c:v>
              </c:pt>
              <c:pt idx="3288">
                <c:v>0.17119999999999999</c:v>
              </c:pt>
              <c:pt idx="3289">
                <c:v>0.17126000000000002</c:v>
              </c:pt>
              <c:pt idx="3290">
                <c:v>0.17130999999999999</c:v>
              </c:pt>
              <c:pt idx="3291">
                <c:v>0.17136000000000001</c:v>
              </c:pt>
              <c:pt idx="3292">
                <c:v>0.17141000000000003</c:v>
              </c:pt>
              <c:pt idx="3293">
                <c:v>0.17146000000000003</c:v>
              </c:pt>
              <c:pt idx="3294">
                <c:v>0.17152000000000001</c:v>
              </c:pt>
              <c:pt idx="3295">
                <c:v>0.17157</c:v>
              </c:pt>
              <c:pt idx="3296">
                <c:v>0.17161999999999999</c:v>
              </c:pt>
              <c:pt idx="3297">
                <c:v>0.17166999999999999</c:v>
              </c:pt>
              <c:pt idx="3298">
                <c:v>0.17172999999999999</c:v>
              </c:pt>
              <c:pt idx="3299">
                <c:v>0.17177999999999999</c:v>
              </c:pt>
              <c:pt idx="3300">
                <c:v>0.17183000000000001</c:v>
              </c:pt>
              <c:pt idx="3301">
                <c:v>0.17188000000000001</c:v>
              </c:pt>
              <c:pt idx="3302">
                <c:v>0.17193000000000003</c:v>
              </c:pt>
              <c:pt idx="3303">
                <c:v>0.17199000000000003</c:v>
              </c:pt>
              <c:pt idx="3304">
                <c:v>0.17204000000000003</c:v>
              </c:pt>
              <c:pt idx="3305">
                <c:v>0.17208999999999999</c:v>
              </c:pt>
              <c:pt idx="3306">
                <c:v>0.17213999999999999</c:v>
              </c:pt>
              <c:pt idx="3307">
                <c:v>0.17219000000000001</c:v>
              </c:pt>
              <c:pt idx="3308">
                <c:v>0.17225000000000001</c:v>
              </c:pt>
              <c:pt idx="3309">
                <c:v>0.17230000000000001</c:v>
              </c:pt>
              <c:pt idx="3310">
                <c:v>0.17235</c:v>
              </c:pt>
              <c:pt idx="3311">
                <c:v>0.17240000000000003</c:v>
              </c:pt>
              <c:pt idx="3312">
                <c:v>0.17246000000000003</c:v>
              </c:pt>
              <c:pt idx="3313">
                <c:v>0.17251000000000002</c:v>
              </c:pt>
              <c:pt idx="3314">
                <c:v>0.17255999999999999</c:v>
              </c:pt>
              <c:pt idx="3315">
                <c:v>0.17261000000000001</c:v>
              </c:pt>
              <c:pt idx="3316">
                <c:v>0.17266000000000001</c:v>
              </c:pt>
              <c:pt idx="3317">
                <c:v>0.17272000000000001</c:v>
              </c:pt>
              <c:pt idx="3318">
                <c:v>0.17277000000000001</c:v>
              </c:pt>
              <c:pt idx="3319">
                <c:v>0.17282</c:v>
              </c:pt>
              <c:pt idx="3320">
                <c:v>0.17287</c:v>
              </c:pt>
              <c:pt idx="3321">
                <c:v>0.17292000000000002</c:v>
              </c:pt>
              <c:pt idx="3322">
                <c:v>0.17297000000000001</c:v>
              </c:pt>
              <c:pt idx="3323">
                <c:v>0.17302999999999999</c:v>
              </c:pt>
              <c:pt idx="3324">
                <c:v>0.17308000000000001</c:v>
              </c:pt>
              <c:pt idx="3325">
                <c:v>0.17313000000000001</c:v>
              </c:pt>
              <c:pt idx="3326">
                <c:v>0.17319000000000001</c:v>
              </c:pt>
              <c:pt idx="3327">
                <c:v>0.17324000000000003</c:v>
              </c:pt>
              <c:pt idx="3328">
                <c:v>0.17329000000000003</c:v>
              </c:pt>
              <c:pt idx="3329">
                <c:v>0.17333999999999999</c:v>
              </c:pt>
              <c:pt idx="3330">
                <c:v>0.17338999999999999</c:v>
              </c:pt>
              <c:pt idx="3331">
                <c:v>0.17344000000000004</c:v>
              </c:pt>
              <c:pt idx="3332">
                <c:v>0.17350000000000002</c:v>
              </c:pt>
              <c:pt idx="3333">
                <c:v>0.17355000000000001</c:v>
              </c:pt>
              <c:pt idx="3334">
                <c:v>0.1736</c:v>
              </c:pt>
              <c:pt idx="3335">
                <c:v>0.17365</c:v>
              </c:pt>
              <c:pt idx="3336">
                <c:v>0.17369999999999999</c:v>
              </c:pt>
              <c:pt idx="3337">
                <c:v>0.17376000000000003</c:v>
              </c:pt>
              <c:pt idx="3338">
                <c:v>0.17380999999999999</c:v>
              </c:pt>
              <c:pt idx="3339">
                <c:v>0.17385999999999999</c:v>
              </c:pt>
              <c:pt idx="3340">
                <c:v>0.17391000000000004</c:v>
              </c:pt>
              <c:pt idx="3341">
                <c:v>0.17397000000000001</c:v>
              </c:pt>
              <c:pt idx="3342">
                <c:v>0.17402000000000001</c:v>
              </c:pt>
              <c:pt idx="3343">
                <c:v>0.17407</c:v>
              </c:pt>
              <c:pt idx="3344">
                <c:v>0.17412</c:v>
              </c:pt>
              <c:pt idx="3345">
                <c:v>0.17416999999999999</c:v>
              </c:pt>
              <c:pt idx="3346">
                <c:v>0.17423000000000002</c:v>
              </c:pt>
              <c:pt idx="3347">
                <c:v>0.17427999999999999</c:v>
              </c:pt>
              <c:pt idx="3348">
                <c:v>0.17433000000000001</c:v>
              </c:pt>
              <c:pt idx="3349">
                <c:v>0.17438000000000001</c:v>
              </c:pt>
              <c:pt idx="3350">
                <c:v>0.17443000000000003</c:v>
              </c:pt>
              <c:pt idx="3351">
                <c:v>0.17449000000000003</c:v>
              </c:pt>
              <c:pt idx="3352">
                <c:v>0.17454000000000003</c:v>
              </c:pt>
              <c:pt idx="3353">
                <c:v>0.17459000000000002</c:v>
              </c:pt>
              <c:pt idx="3354">
                <c:v>0.17463999999999999</c:v>
              </c:pt>
              <c:pt idx="3355">
                <c:v>0.17469000000000001</c:v>
              </c:pt>
              <c:pt idx="3356">
                <c:v>0.17475000000000002</c:v>
              </c:pt>
              <c:pt idx="3357">
                <c:v>0.17480000000000001</c:v>
              </c:pt>
              <c:pt idx="3358">
                <c:v>0.17485000000000001</c:v>
              </c:pt>
              <c:pt idx="3359">
                <c:v>0.17490000000000003</c:v>
              </c:pt>
              <c:pt idx="3360">
                <c:v>0.17496000000000003</c:v>
              </c:pt>
              <c:pt idx="3361">
                <c:v>0.17501000000000003</c:v>
              </c:pt>
              <c:pt idx="3362">
                <c:v>0.17505999999999999</c:v>
              </c:pt>
              <c:pt idx="3363">
                <c:v>0.17510999999999999</c:v>
              </c:pt>
              <c:pt idx="3364">
                <c:v>0.17516000000000001</c:v>
              </c:pt>
              <c:pt idx="3365">
                <c:v>0.17522000000000001</c:v>
              </c:pt>
              <c:pt idx="3366">
                <c:v>0.17527000000000001</c:v>
              </c:pt>
              <c:pt idx="3367">
                <c:v>0.17532</c:v>
              </c:pt>
              <c:pt idx="3368">
                <c:v>0.17537</c:v>
              </c:pt>
              <c:pt idx="3369">
                <c:v>0.17543000000000003</c:v>
              </c:pt>
              <c:pt idx="3370">
                <c:v>0.17548000000000002</c:v>
              </c:pt>
              <c:pt idx="3371">
                <c:v>0.17552999999999999</c:v>
              </c:pt>
              <c:pt idx="3372">
                <c:v>0.17558000000000001</c:v>
              </c:pt>
              <c:pt idx="3373">
                <c:v>0.17563000000000001</c:v>
              </c:pt>
              <c:pt idx="3374">
                <c:v>0.17569000000000001</c:v>
              </c:pt>
              <c:pt idx="3375">
                <c:v>0.17573000000000003</c:v>
              </c:pt>
              <c:pt idx="3376">
                <c:v>0.17579000000000003</c:v>
              </c:pt>
              <c:pt idx="3377">
                <c:v>0.17584000000000002</c:v>
              </c:pt>
              <c:pt idx="3378">
                <c:v>0.17588999999999999</c:v>
              </c:pt>
              <c:pt idx="3379">
                <c:v>0.17594000000000004</c:v>
              </c:pt>
              <c:pt idx="3380">
                <c:v>0.17600000000000002</c:v>
              </c:pt>
              <c:pt idx="3381">
                <c:v>0.17605000000000001</c:v>
              </c:pt>
              <c:pt idx="3382">
                <c:v>0.17610000000000001</c:v>
              </c:pt>
              <c:pt idx="3383">
                <c:v>0.17615</c:v>
              </c:pt>
              <c:pt idx="3384">
                <c:v>0.17620000000000002</c:v>
              </c:pt>
              <c:pt idx="3385">
                <c:v>0.17626000000000003</c:v>
              </c:pt>
              <c:pt idx="3386">
                <c:v>0.17630999999999999</c:v>
              </c:pt>
              <c:pt idx="3387">
                <c:v>0.17635999999999999</c:v>
              </c:pt>
              <c:pt idx="3388">
                <c:v>0.17641000000000004</c:v>
              </c:pt>
              <c:pt idx="3389">
                <c:v>0.17646000000000003</c:v>
              </c:pt>
              <c:pt idx="3390">
                <c:v>0.17652000000000001</c:v>
              </c:pt>
              <c:pt idx="3391">
                <c:v>0.17657</c:v>
              </c:pt>
              <c:pt idx="3392">
                <c:v>0.17662</c:v>
              </c:pt>
              <c:pt idx="3393">
                <c:v>0.17666999999999999</c:v>
              </c:pt>
              <c:pt idx="3394">
                <c:v>0.17672000000000002</c:v>
              </c:pt>
              <c:pt idx="3395">
                <c:v>0.17677999999999999</c:v>
              </c:pt>
              <c:pt idx="3396">
                <c:v>0.17682999999999999</c:v>
              </c:pt>
              <c:pt idx="3397">
                <c:v>0.17688000000000001</c:v>
              </c:pt>
              <c:pt idx="3398">
                <c:v>0.17693000000000003</c:v>
              </c:pt>
              <c:pt idx="3399">
                <c:v>0.17699000000000004</c:v>
              </c:pt>
              <c:pt idx="3400">
                <c:v>0.17704000000000003</c:v>
              </c:pt>
              <c:pt idx="3401">
                <c:v>0.17709000000000003</c:v>
              </c:pt>
              <c:pt idx="3402">
                <c:v>0.17713999999999999</c:v>
              </c:pt>
              <c:pt idx="3403">
                <c:v>0.17718999999999999</c:v>
              </c:pt>
              <c:pt idx="3404">
                <c:v>0.17725000000000002</c:v>
              </c:pt>
              <c:pt idx="3405">
                <c:v>0.17730000000000001</c:v>
              </c:pt>
              <c:pt idx="3406">
                <c:v>0.17735000000000001</c:v>
              </c:pt>
              <c:pt idx="3407">
                <c:v>0.17740000000000003</c:v>
              </c:pt>
              <c:pt idx="3408">
                <c:v>0.17746000000000003</c:v>
              </c:pt>
              <c:pt idx="3409">
                <c:v>0.17751000000000003</c:v>
              </c:pt>
              <c:pt idx="3410">
                <c:v>0.17756000000000002</c:v>
              </c:pt>
              <c:pt idx="3411">
                <c:v>0.17760999999999999</c:v>
              </c:pt>
              <c:pt idx="3412">
                <c:v>0.17766000000000001</c:v>
              </c:pt>
              <c:pt idx="3413">
                <c:v>0.17772000000000002</c:v>
              </c:pt>
              <c:pt idx="3414">
                <c:v>0.17777000000000001</c:v>
              </c:pt>
              <c:pt idx="3415">
                <c:v>0.17782000000000001</c:v>
              </c:pt>
              <c:pt idx="3416">
                <c:v>0.17787</c:v>
              </c:pt>
              <c:pt idx="3417">
                <c:v>0.17792000000000002</c:v>
              </c:pt>
              <c:pt idx="3418">
                <c:v>0.17798000000000003</c:v>
              </c:pt>
              <c:pt idx="3419">
                <c:v>0.17802999999999999</c:v>
              </c:pt>
              <c:pt idx="3420">
                <c:v>0.17807999999999999</c:v>
              </c:pt>
              <c:pt idx="3421">
                <c:v>0.17813000000000001</c:v>
              </c:pt>
              <c:pt idx="3422">
                <c:v>0.17818000000000001</c:v>
              </c:pt>
              <c:pt idx="3423">
                <c:v>0.17824000000000004</c:v>
              </c:pt>
              <c:pt idx="3424">
                <c:v>0.17829000000000003</c:v>
              </c:pt>
              <c:pt idx="3425">
                <c:v>0.17834000000000003</c:v>
              </c:pt>
              <c:pt idx="3426">
                <c:v>0.17838999999999999</c:v>
              </c:pt>
              <c:pt idx="3427">
                <c:v>0.17845000000000003</c:v>
              </c:pt>
              <c:pt idx="3428">
                <c:v>0.17850000000000002</c:v>
              </c:pt>
              <c:pt idx="3429">
                <c:v>0.17855000000000001</c:v>
              </c:pt>
              <c:pt idx="3430">
                <c:v>0.17860000000000001</c:v>
              </c:pt>
              <c:pt idx="3431">
                <c:v>0.17865</c:v>
              </c:pt>
              <c:pt idx="3432">
                <c:v>0.17870000000000003</c:v>
              </c:pt>
              <c:pt idx="3433">
                <c:v>0.17876000000000003</c:v>
              </c:pt>
              <c:pt idx="3434">
                <c:v>0.17881000000000002</c:v>
              </c:pt>
              <c:pt idx="3435">
                <c:v>0.17885999999999999</c:v>
              </c:pt>
              <c:pt idx="3436">
                <c:v>0.17891000000000004</c:v>
              </c:pt>
              <c:pt idx="3437">
                <c:v>0.17897000000000002</c:v>
              </c:pt>
              <c:pt idx="3438">
                <c:v>0.17902000000000001</c:v>
              </c:pt>
              <c:pt idx="3439">
                <c:v>0.17907000000000001</c:v>
              </c:pt>
              <c:pt idx="3440">
                <c:v>0.17912</c:v>
              </c:pt>
              <c:pt idx="3441">
                <c:v>0.17917</c:v>
              </c:pt>
              <c:pt idx="3442">
                <c:v>0.17923000000000003</c:v>
              </c:pt>
              <c:pt idx="3443">
                <c:v>0.17927999999999999</c:v>
              </c:pt>
              <c:pt idx="3444">
                <c:v>0.17932999999999999</c:v>
              </c:pt>
              <c:pt idx="3445">
                <c:v>0.17938000000000001</c:v>
              </c:pt>
              <c:pt idx="3446">
                <c:v>0.17943000000000003</c:v>
              </c:pt>
              <c:pt idx="3447">
                <c:v>0.17949000000000004</c:v>
              </c:pt>
              <c:pt idx="3448">
                <c:v>0.17954000000000003</c:v>
              </c:pt>
              <c:pt idx="3449">
                <c:v>0.17959000000000003</c:v>
              </c:pt>
              <c:pt idx="3450">
                <c:v>0.17963999999999999</c:v>
              </c:pt>
              <c:pt idx="3451">
                <c:v>0.17968999999999999</c:v>
              </c:pt>
              <c:pt idx="3452">
                <c:v>0.17975000000000002</c:v>
              </c:pt>
              <c:pt idx="3453">
                <c:v>0.17980000000000002</c:v>
              </c:pt>
              <c:pt idx="3454">
                <c:v>0.17985000000000001</c:v>
              </c:pt>
              <c:pt idx="3455">
                <c:v>0.17990000000000003</c:v>
              </c:pt>
              <c:pt idx="3456">
                <c:v>0.17996000000000004</c:v>
              </c:pt>
              <c:pt idx="3457">
                <c:v>0.18001000000000003</c:v>
              </c:pt>
              <c:pt idx="3458">
                <c:v>0.18006000000000003</c:v>
              </c:pt>
              <c:pt idx="3459">
                <c:v>0.18010999999999999</c:v>
              </c:pt>
              <c:pt idx="3460">
                <c:v>0.18015999999999999</c:v>
              </c:pt>
              <c:pt idx="3461">
                <c:v>0.18022000000000002</c:v>
              </c:pt>
              <c:pt idx="3462">
                <c:v>0.18027000000000001</c:v>
              </c:pt>
              <c:pt idx="3463">
                <c:v>0.18032000000000001</c:v>
              </c:pt>
              <c:pt idx="3464">
                <c:v>0.18037</c:v>
              </c:pt>
              <c:pt idx="3465">
                <c:v>0.18042000000000002</c:v>
              </c:pt>
              <c:pt idx="3466">
                <c:v>0.18048000000000003</c:v>
              </c:pt>
              <c:pt idx="3467">
                <c:v>0.18053000000000002</c:v>
              </c:pt>
              <c:pt idx="3468">
                <c:v>0.18057999999999999</c:v>
              </c:pt>
              <c:pt idx="3469">
                <c:v>0.18063000000000001</c:v>
              </c:pt>
              <c:pt idx="3470">
                <c:v>0.18068000000000001</c:v>
              </c:pt>
              <c:pt idx="3471">
                <c:v>0.18073000000000003</c:v>
              </c:pt>
              <c:pt idx="3472">
                <c:v>0.18079000000000003</c:v>
              </c:pt>
              <c:pt idx="3473">
                <c:v>0.18084000000000003</c:v>
              </c:pt>
              <c:pt idx="3474">
                <c:v>0.18089000000000002</c:v>
              </c:pt>
              <c:pt idx="3475">
                <c:v>0.18095000000000003</c:v>
              </c:pt>
              <c:pt idx="3476">
                <c:v>0.18099000000000004</c:v>
              </c:pt>
              <c:pt idx="3477">
                <c:v>0.18105000000000002</c:v>
              </c:pt>
              <c:pt idx="3478">
                <c:v>0.18110000000000001</c:v>
              </c:pt>
              <c:pt idx="3479">
                <c:v>0.18115000000000001</c:v>
              </c:pt>
              <c:pt idx="3480">
                <c:v>0.18120000000000003</c:v>
              </c:pt>
              <c:pt idx="3481">
                <c:v>0.18126000000000003</c:v>
              </c:pt>
              <c:pt idx="3482">
                <c:v>0.18131000000000003</c:v>
              </c:pt>
              <c:pt idx="3483">
                <c:v>0.18135999999999999</c:v>
              </c:pt>
              <c:pt idx="3484">
                <c:v>0.18142000000000003</c:v>
              </c:pt>
              <c:pt idx="3485">
                <c:v>0.18146000000000004</c:v>
              </c:pt>
              <c:pt idx="3486">
                <c:v>0.18152000000000001</c:v>
              </c:pt>
              <c:pt idx="3487">
                <c:v>0.18157000000000001</c:v>
              </c:pt>
              <c:pt idx="3488">
                <c:v>0.18162</c:v>
              </c:pt>
              <c:pt idx="3489">
                <c:v>0.18167</c:v>
              </c:pt>
              <c:pt idx="3490">
                <c:v>0.18172000000000002</c:v>
              </c:pt>
              <c:pt idx="3491">
                <c:v>0.18178000000000002</c:v>
              </c:pt>
              <c:pt idx="3492">
                <c:v>0.18182999999999999</c:v>
              </c:pt>
              <c:pt idx="3493">
                <c:v>0.18187999999999999</c:v>
              </c:pt>
              <c:pt idx="3494">
                <c:v>0.18193000000000004</c:v>
              </c:pt>
              <c:pt idx="3495">
                <c:v>0.18199000000000004</c:v>
              </c:pt>
              <c:pt idx="3496">
                <c:v>0.18204000000000004</c:v>
              </c:pt>
              <c:pt idx="3497">
                <c:v>0.18209000000000003</c:v>
              </c:pt>
              <c:pt idx="3498">
                <c:v>0.18214000000000002</c:v>
              </c:pt>
              <c:pt idx="3499">
                <c:v>0.18218999999999999</c:v>
              </c:pt>
              <c:pt idx="3500">
                <c:v>0.18225000000000002</c:v>
              </c:pt>
              <c:pt idx="3501">
                <c:v>0.18230000000000002</c:v>
              </c:pt>
              <c:pt idx="3502">
                <c:v>0.18235000000000001</c:v>
              </c:pt>
              <c:pt idx="3503">
                <c:v>0.18240000000000003</c:v>
              </c:pt>
              <c:pt idx="3504">
                <c:v>0.18245000000000003</c:v>
              </c:pt>
              <c:pt idx="3505">
                <c:v>0.18251000000000003</c:v>
              </c:pt>
              <c:pt idx="3506">
                <c:v>0.18256000000000003</c:v>
              </c:pt>
              <c:pt idx="3507">
                <c:v>0.18260999999999999</c:v>
              </c:pt>
              <c:pt idx="3508">
                <c:v>0.18265999999999999</c:v>
              </c:pt>
              <c:pt idx="3509">
                <c:v>0.18272000000000002</c:v>
              </c:pt>
              <c:pt idx="3510">
                <c:v>0.18277000000000002</c:v>
              </c:pt>
              <c:pt idx="3511">
                <c:v>0.18282000000000001</c:v>
              </c:pt>
              <c:pt idx="3512">
                <c:v>0.18287</c:v>
              </c:pt>
              <c:pt idx="3513">
                <c:v>0.18292000000000003</c:v>
              </c:pt>
              <c:pt idx="3514">
                <c:v>0.18298000000000003</c:v>
              </c:pt>
              <c:pt idx="3515">
                <c:v>0.18303000000000003</c:v>
              </c:pt>
              <c:pt idx="3516">
                <c:v>0.18307999999999999</c:v>
              </c:pt>
              <c:pt idx="3517">
                <c:v>0.18312999999999999</c:v>
              </c:pt>
              <c:pt idx="3518">
                <c:v>0.18318000000000001</c:v>
              </c:pt>
              <c:pt idx="3519">
                <c:v>0.18324000000000001</c:v>
              </c:pt>
              <c:pt idx="3520">
                <c:v>0.18329000000000004</c:v>
              </c:pt>
              <c:pt idx="3521">
                <c:v>0.18334000000000003</c:v>
              </c:pt>
              <c:pt idx="3522">
                <c:v>0.18339000000000003</c:v>
              </c:pt>
              <c:pt idx="3523">
                <c:v>0.18345000000000003</c:v>
              </c:pt>
              <c:pt idx="3524">
                <c:v>0.18350000000000002</c:v>
              </c:pt>
              <c:pt idx="3525">
                <c:v>0.18355000000000002</c:v>
              </c:pt>
              <c:pt idx="3526">
                <c:v>0.18360000000000001</c:v>
              </c:pt>
              <c:pt idx="3527">
                <c:v>0.18365000000000001</c:v>
              </c:pt>
              <c:pt idx="3528">
                <c:v>0.18371000000000004</c:v>
              </c:pt>
              <c:pt idx="3529">
                <c:v>0.18376000000000003</c:v>
              </c:pt>
              <c:pt idx="3530">
                <c:v>0.18381000000000003</c:v>
              </c:pt>
              <c:pt idx="3531">
                <c:v>0.18386000000000002</c:v>
              </c:pt>
              <c:pt idx="3532">
                <c:v>0.18391000000000002</c:v>
              </c:pt>
              <c:pt idx="3533">
                <c:v>0.18397000000000002</c:v>
              </c:pt>
              <c:pt idx="3534">
                <c:v>0.18402000000000002</c:v>
              </c:pt>
              <c:pt idx="3535">
                <c:v>0.18407000000000001</c:v>
              </c:pt>
              <c:pt idx="3536">
                <c:v>0.18412000000000001</c:v>
              </c:pt>
              <c:pt idx="3537">
                <c:v>0.18417</c:v>
              </c:pt>
              <c:pt idx="3538">
                <c:v>0.18423000000000003</c:v>
              </c:pt>
              <c:pt idx="3539">
                <c:v>0.18428000000000003</c:v>
              </c:pt>
              <c:pt idx="3540">
                <c:v>0.18432999999999999</c:v>
              </c:pt>
              <c:pt idx="3541">
                <c:v>0.18437999999999999</c:v>
              </c:pt>
              <c:pt idx="3542">
                <c:v>0.18443000000000004</c:v>
              </c:pt>
              <c:pt idx="3543">
                <c:v>0.18449000000000002</c:v>
              </c:pt>
              <c:pt idx="3544">
                <c:v>0.18454000000000004</c:v>
              </c:pt>
              <c:pt idx="3545">
                <c:v>0.18459000000000003</c:v>
              </c:pt>
              <c:pt idx="3546">
                <c:v>0.18464000000000003</c:v>
              </c:pt>
              <c:pt idx="3547">
                <c:v>0.18468999999999999</c:v>
              </c:pt>
              <c:pt idx="3548">
                <c:v>0.18475000000000003</c:v>
              </c:pt>
              <c:pt idx="3549">
                <c:v>0.18480000000000002</c:v>
              </c:pt>
              <c:pt idx="3550">
                <c:v>0.18485000000000001</c:v>
              </c:pt>
              <c:pt idx="3551">
                <c:v>0.18490000000000004</c:v>
              </c:pt>
              <c:pt idx="3552">
                <c:v>0.18495000000000003</c:v>
              </c:pt>
              <c:pt idx="3553">
                <c:v>0.18501000000000004</c:v>
              </c:pt>
              <c:pt idx="3554">
                <c:v>0.18506000000000003</c:v>
              </c:pt>
              <c:pt idx="3555">
                <c:v>0.18511000000000002</c:v>
              </c:pt>
              <c:pt idx="3556">
                <c:v>0.18515999999999999</c:v>
              </c:pt>
              <c:pt idx="3557">
                <c:v>0.18522000000000002</c:v>
              </c:pt>
              <c:pt idx="3558">
                <c:v>0.18527000000000002</c:v>
              </c:pt>
              <c:pt idx="3559">
                <c:v>0.18532000000000001</c:v>
              </c:pt>
              <c:pt idx="3560">
                <c:v>0.18537000000000001</c:v>
              </c:pt>
              <c:pt idx="3561">
                <c:v>0.18542000000000003</c:v>
              </c:pt>
              <c:pt idx="3562">
                <c:v>0.18548000000000003</c:v>
              </c:pt>
              <c:pt idx="3563">
                <c:v>0.18553000000000003</c:v>
              </c:pt>
              <c:pt idx="3564">
                <c:v>0.18557999999999999</c:v>
              </c:pt>
              <c:pt idx="3565">
                <c:v>0.18562999999999999</c:v>
              </c:pt>
              <c:pt idx="3566">
                <c:v>0.18568000000000001</c:v>
              </c:pt>
              <c:pt idx="3567">
                <c:v>0.18574000000000002</c:v>
              </c:pt>
              <c:pt idx="3568">
                <c:v>0.18579000000000004</c:v>
              </c:pt>
              <c:pt idx="3569">
                <c:v>0.18584000000000003</c:v>
              </c:pt>
              <c:pt idx="3570">
                <c:v>0.18589000000000003</c:v>
              </c:pt>
              <c:pt idx="3571">
                <c:v>0.18594000000000002</c:v>
              </c:pt>
              <c:pt idx="3572">
                <c:v>0.18600000000000003</c:v>
              </c:pt>
              <c:pt idx="3573">
                <c:v>0.18605000000000002</c:v>
              </c:pt>
              <c:pt idx="3574">
                <c:v>0.18610000000000002</c:v>
              </c:pt>
              <c:pt idx="3575">
                <c:v>0.18615000000000001</c:v>
              </c:pt>
              <c:pt idx="3576">
                <c:v>0.18621000000000001</c:v>
              </c:pt>
              <c:pt idx="3577">
                <c:v>0.18626000000000004</c:v>
              </c:pt>
              <c:pt idx="3578">
                <c:v>0.18631000000000003</c:v>
              </c:pt>
              <c:pt idx="3579">
                <c:v>0.18636000000000003</c:v>
              </c:pt>
              <c:pt idx="3580">
                <c:v>0.18641000000000002</c:v>
              </c:pt>
              <c:pt idx="3581">
                <c:v>0.18646000000000001</c:v>
              </c:pt>
              <c:pt idx="3582">
                <c:v>0.18652000000000002</c:v>
              </c:pt>
              <c:pt idx="3583">
                <c:v>0.18657000000000001</c:v>
              </c:pt>
              <c:pt idx="3584">
                <c:v>0.18662000000000001</c:v>
              </c:pt>
              <c:pt idx="3585">
                <c:v>0.18668000000000001</c:v>
              </c:pt>
              <c:pt idx="3586">
                <c:v>0.18672000000000002</c:v>
              </c:pt>
              <c:pt idx="3587">
                <c:v>0.18678000000000003</c:v>
              </c:pt>
              <c:pt idx="3588">
                <c:v>0.18683000000000002</c:v>
              </c:pt>
              <c:pt idx="3589">
                <c:v>0.18687999999999999</c:v>
              </c:pt>
              <c:pt idx="3590">
                <c:v>0.18693000000000004</c:v>
              </c:pt>
              <c:pt idx="3591">
                <c:v>0.18698000000000004</c:v>
              </c:pt>
              <c:pt idx="3592">
                <c:v>0.18704000000000004</c:v>
              </c:pt>
              <c:pt idx="3593">
                <c:v>0.18709000000000003</c:v>
              </c:pt>
              <c:pt idx="3594">
                <c:v>0.18714000000000003</c:v>
              </c:pt>
              <c:pt idx="3595">
                <c:v>0.18719000000000002</c:v>
              </c:pt>
              <c:pt idx="3596">
                <c:v>0.18725000000000003</c:v>
              </c:pt>
              <c:pt idx="3597">
                <c:v>0.18730000000000002</c:v>
              </c:pt>
              <c:pt idx="3598">
                <c:v>0.18735000000000002</c:v>
              </c:pt>
              <c:pt idx="3599">
                <c:v>0.18740000000000004</c:v>
              </c:pt>
              <c:pt idx="3600">
                <c:v>0.18745000000000003</c:v>
              </c:pt>
              <c:pt idx="3601">
                <c:v>0.18751000000000004</c:v>
              </c:pt>
              <c:pt idx="3602">
                <c:v>0.18756000000000003</c:v>
              </c:pt>
              <c:pt idx="3603">
                <c:v>0.18761000000000003</c:v>
              </c:pt>
              <c:pt idx="3604">
                <c:v>0.18765999999999999</c:v>
              </c:pt>
              <c:pt idx="3605">
                <c:v>0.18771000000000002</c:v>
              </c:pt>
              <c:pt idx="3606">
                <c:v>0.18777000000000002</c:v>
              </c:pt>
              <c:pt idx="3607">
                <c:v>0.18782000000000001</c:v>
              </c:pt>
              <c:pt idx="3608">
                <c:v>0.18787000000000001</c:v>
              </c:pt>
              <c:pt idx="3609">
                <c:v>0.18792000000000003</c:v>
              </c:pt>
              <c:pt idx="3610">
                <c:v>0.18798000000000004</c:v>
              </c:pt>
              <c:pt idx="3611">
                <c:v>0.18803000000000003</c:v>
              </c:pt>
              <c:pt idx="3612">
                <c:v>0.18808000000000002</c:v>
              </c:pt>
              <c:pt idx="3613">
                <c:v>0.18812999999999999</c:v>
              </c:pt>
              <c:pt idx="3614">
                <c:v>0.18817999999999999</c:v>
              </c:pt>
              <c:pt idx="3615">
                <c:v>0.18824000000000002</c:v>
              </c:pt>
              <c:pt idx="3616">
                <c:v>0.18829000000000004</c:v>
              </c:pt>
              <c:pt idx="3617">
                <c:v>0.18834000000000004</c:v>
              </c:pt>
              <c:pt idx="3618">
                <c:v>0.18839000000000003</c:v>
              </c:pt>
              <c:pt idx="3619">
                <c:v>0.18844000000000005</c:v>
              </c:pt>
              <c:pt idx="3620">
                <c:v>0.18850000000000003</c:v>
              </c:pt>
              <c:pt idx="3621">
                <c:v>0.18855000000000002</c:v>
              </c:pt>
              <c:pt idx="3622">
                <c:v>0.18860000000000002</c:v>
              </c:pt>
              <c:pt idx="3623">
                <c:v>0.18865000000000001</c:v>
              </c:pt>
              <c:pt idx="3624">
                <c:v>0.18870000000000003</c:v>
              </c:pt>
              <c:pt idx="3625">
                <c:v>0.18876000000000004</c:v>
              </c:pt>
              <c:pt idx="3626">
                <c:v>0.18881000000000003</c:v>
              </c:pt>
              <c:pt idx="3627">
                <c:v>0.18886000000000003</c:v>
              </c:pt>
              <c:pt idx="3628">
                <c:v>0.18891000000000002</c:v>
              </c:pt>
              <c:pt idx="3629">
                <c:v>0.18897000000000003</c:v>
              </c:pt>
              <c:pt idx="3630">
                <c:v>0.18902000000000002</c:v>
              </c:pt>
              <c:pt idx="3631">
                <c:v>0.18907000000000002</c:v>
              </c:pt>
              <c:pt idx="3632">
                <c:v>0.18912000000000001</c:v>
              </c:pt>
              <c:pt idx="3633">
                <c:v>0.18917</c:v>
              </c:pt>
              <c:pt idx="3634">
                <c:v>0.18923000000000004</c:v>
              </c:pt>
              <c:pt idx="3635">
                <c:v>0.18928000000000003</c:v>
              </c:pt>
              <c:pt idx="3636">
                <c:v>0.18933000000000003</c:v>
              </c:pt>
              <c:pt idx="3637">
                <c:v>0.18937999999999999</c:v>
              </c:pt>
              <c:pt idx="3638">
                <c:v>0.18944000000000005</c:v>
              </c:pt>
              <c:pt idx="3639">
                <c:v>0.18949000000000002</c:v>
              </c:pt>
              <c:pt idx="3640">
                <c:v>0.18954000000000001</c:v>
              </c:pt>
              <c:pt idx="3641">
                <c:v>0.18959000000000004</c:v>
              </c:pt>
              <c:pt idx="3642">
                <c:v>0.18964000000000003</c:v>
              </c:pt>
              <c:pt idx="3643">
                <c:v>0.18969000000000003</c:v>
              </c:pt>
              <c:pt idx="3644">
                <c:v>0.18975000000000003</c:v>
              </c:pt>
              <c:pt idx="3645">
                <c:v>0.18980000000000002</c:v>
              </c:pt>
              <c:pt idx="3646">
                <c:v>0.18985000000000002</c:v>
              </c:pt>
              <c:pt idx="3647">
                <c:v>0.18990000000000004</c:v>
              </c:pt>
              <c:pt idx="3648">
                <c:v>0.18995000000000004</c:v>
              </c:pt>
              <c:pt idx="3649">
                <c:v>0.19001000000000001</c:v>
              </c:pt>
              <c:pt idx="3650">
                <c:v>0.19006000000000001</c:v>
              </c:pt>
              <c:pt idx="3651">
                <c:v>0.19011</c:v>
              </c:pt>
              <c:pt idx="3652">
                <c:v>0.19016999999999998</c:v>
              </c:pt>
              <c:pt idx="3653">
                <c:v>0.19022</c:v>
              </c:pt>
              <c:pt idx="3654">
                <c:v>0.19026999999999999</c:v>
              </c:pt>
              <c:pt idx="3655">
                <c:v>0.19031999999999999</c:v>
              </c:pt>
              <c:pt idx="3656">
                <c:v>0.19036999999999998</c:v>
              </c:pt>
              <c:pt idx="3657">
                <c:v>0.19042000000000001</c:v>
              </c:pt>
              <c:pt idx="3658">
                <c:v>0.19048000000000001</c:v>
              </c:pt>
              <c:pt idx="3659">
                <c:v>0.19053</c:v>
              </c:pt>
              <c:pt idx="3660">
                <c:v>0.19058</c:v>
              </c:pt>
              <c:pt idx="3661">
                <c:v>0.19062999999999997</c:v>
              </c:pt>
              <c:pt idx="3662">
                <c:v>0.19067999999999996</c:v>
              </c:pt>
              <c:pt idx="3663">
                <c:v>0.19073999999999999</c:v>
              </c:pt>
              <c:pt idx="3664">
                <c:v>0.19078999999999999</c:v>
              </c:pt>
              <c:pt idx="3665">
                <c:v>0.19084000000000001</c:v>
              </c:pt>
              <c:pt idx="3666">
                <c:v>0.19089</c:v>
              </c:pt>
              <c:pt idx="3667">
                <c:v>0.19094000000000003</c:v>
              </c:pt>
              <c:pt idx="3668">
                <c:v>0.191</c:v>
              </c:pt>
              <c:pt idx="3669">
                <c:v>0.19105</c:v>
              </c:pt>
              <c:pt idx="3670">
                <c:v>0.19109999999999999</c:v>
              </c:pt>
              <c:pt idx="3671">
                <c:v>0.19114999999999999</c:v>
              </c:pt>
              <c:pt idx="3672">
                <c:v>0.19120999999999999</c:v>
              </c:pt>
              <c:pt idx="3673">
                <c:v>0.19126000000000001</c:v>
              </c:pt>
              <c:pt idx="3674">
                <c:v>0.19131000000000001</c:v>
              </c:pt>
              <c:pt idx="3675">
                <c:v>0.19136</c:v>
              </c:pt>
              <c:pt idx="3676">
                <c:v>0.19141000000000002</c:v>
              </c:pt>
              <c:pt idx="3677">
                <c:v>0.19147</c:v>
              </c:pt>
              <c:pt idx="3678">
                <c:v>0.19152</c:v>
              </c:pt>
              <c:pt idx="3679">
                <c:v>0.19156999999999999</c:v>
              </c:pt>
              <c:pt idx="3680">
                <c:v>0.19161999999999998</c:v>
              </c:pt>
              <c:pt idx="3681">
                <c:v>0.19166999999999998</c:v>
              </c:pt>
              <c:pt idx="3682">
                <c:v>0.19173000000000001</c:v>
              </c:pt>
              <c:pt idx="3683">
                <c:v>0.19178000000000001</c:v>
              </c:pt>
              <c:pt idx="3684">
                <c:v>0.19183</c:v>
              </c:pt>
              <c:pt idx="3685">
                <c:v>0.19188</c:v>
              </c:pt>
              <c:pt idx="3686">
                <c:v>0.19192999999999999</c:v>
              </c:pt>
              <c:pt idx="3687">
                <c:v>0.19198000000000001</c:v>
              </c:pt>
              <c:pt idx="3688">
                <c:v>0.19203999999999999</c:v>
              </c:pt>
              <c:pt idx="3689">
                <c:v>0.19209000000000001</c:v>
              </c:pt>
              <c:pt idx="3690">
                <c:v>0.19214000000000001</c:v>
              </c:pt>
              <c:pt idx="3691">
                <c:v>0.19220000000000001</c:v>
              </c:pt>
              <c:pt idx="3692">
                <c:v>0.19225</c:v>
              </c:pt>
              <c:pt idx="3693">
                <c:v>0.1923</c:v>
              </c:pt>
              <c:pt idx="3694">
                <c:v>0.19234999999999999</c:v>
              </c:pt>
              <c:pt idx="3695">
                <c:v>0.19239999999999999</c:v>
              </c:pt>
              <c:pt idx="3696">
                <c:v>0.19245000000000001</c:v>
              </c:pt>
              <c:pt idx="3697">
                <c:v>0.19250999999999999</c:v>
              </c:pt>
              <c:pt idx="3698">
                <c:v>0.19256000000000001</c:v>
              </c:pt>
              <c:pt idx="3699">
                <c:v>0.19261</c:v>
              </c:pt>
              <c:pt idx="3700">
                <c:v>0.19266</c:v>
              </c:pt>
              <c:pt idx="3701">
                <c:v>0.19270999999999999</c:v>
              </c:pt>
              <c:pt idx="3702">
                <c:v>0.19277</c:v>
              </c:pt>
              <c:pt idx="3703">
                <c:v>0.19281999999999999</c:v>
              </c:pt>
              <c:pt idx="3704">
                <c:v>0.19286999999999999</c:v>
              </c:pt>
              <c:pt idx="3705">
                <c:v>0.19292000000000001</c:v>
              </c:pt>
              <c:pt idx="3706">
                <c:v>0.19297</c:v>
              </c:pt>
              <c:pt idx="3707">
                <c:v>0.19303000000000001</c:v>
              </c:pt>
              <c:pt idx="3708">
                <c:v>0.19308</c:v>
              </c:pt>
              <c:pt idx="3709">
                <c:v>0.19313</c:v>
              </c:pt>
              <c:pt idx="3710">
                <c:v>0.19317999999999996</c:v>
              </c:pt>
              <c:pt idx="3711">
                <c:v>0.19323000000000001</c:v>
              </c:pt>
              <c:pt idx="3712">
                <c:v>0.19328999999999999</c:v>
              </c:pt>
              <c:pt idx="3713">
                <c:v>0.19334000000000001</c:v>
              </c:pt>
              <c:pt idx="3714">
                <c:v>0.19339000000000001</c:v>
              </c:pt>
              <c:pt idx="3715">
                <c:v>0.19344000000000003</c:v>
              </c:pt>
              <c:pt idx="3716">
                <c:v>0.19350000000000001</c:v>
              </c:pt>
              <c:pt idx="3717">
                <c:v>0.19355</c:v>
              </c:pt>
              <c:pt idx="3718">
                <c:v>0.19359999999999999</c:v>
              </c:pt>
              <c:pt idx="3719">
                <c:v>0.19364999999999999</c:v>
              </c:pt>
              <c:pt idx="3720">
                <c:v>0.19370000000000001</c:v>
              </c:pt>
              <c:pt idx="3721">
                <c:v>0.19375999999999999</c:v>
              </c:pt>
              <c:pt idx="3722">
                <c:v>0.19381000000000001</c:v>
              </c:pt>
              <c:pt idx="3723">
                <c:v>0.19386</c:v>
              </c:pt>
              <c:pt idx="3724">
                <c:v>0.19391000000000003</c:v>
              </c:pt>
              <c:pt idx="3725">
                <c:v>0.19397</c:v>
              </c:pt>
              <c:pt idx="3726">
                <c:v>0.19402</c:v>
              </c:pt>
              <c:pt idx="3727">
                <c:v>0.19406999999999999</c:v>
              </c:pt>
              <c:pt idx="3728">
                <c:v>0.19411999999999999</c:v>
              </c:pt>
              <c:pt idx="3729">
                <c:v>0.19416999999999998</c:v>
              </c:pt>
              <c:pt idx="3730">
                <c:v>0.19423000000000001</c:v>
              </c:pt>
              <c:pt idx="3731">
                <c:v>0.19428000000000001</c:v>
              </c:pt>
              <c:pt idx="3732">
                <c:v>0.19433</c:v>
              </c:pt>
              <c:pt idx="3733">
                <c:v>0.19438</c:v>
              </c:pt>
              <c:pt idx="3734">
                <c:v>0.19442999999999999</c:v>
              </c:pt>
              <c:pt idx="3735">
                <c:v>0.19449000000000002</c:v>
              </c:pt>
              <c:pt idx="3736">
                <c:v>0.19453999999999999</c:v>
              </c:pt>
              <c:pt idx="3737">
                <c:v>0.19459000000000001</c:v>
              </c:pt>
              <c:pt idx="3738">
                <c:v>0.19464000000000001</c:v>
              </c:pt>
              <c:pt idx="3739">
                <c:v>0.19470000000000001</c:v>
              </c:pt>
              <c:pt idx="3740">
                <c:v>0.19475000000000001</c:v>
              </c:pt>
              <c:pt idx="3741">
                <c:v>0.1948</c:v>
              </c:pt>
              <c:pt idx="3742">
                <c:v>0.19485</c:v>
              </c:pt>
              <c:pt idx="3743">
                <c:v>0.19489999999999999</c:v>
              </c:pt>
              <c:pt idx="3744">
                <c:v>0.19495000000000001</c:v>
              </c:pt>
              <c:pt idx="3745">
                <c:v>0.19500999999999999</c:v>
              </c:pt>
              <c:pt idx="3746">
                <c:v>0.19506000000000001</c:v>
              </c:pt>
              <c:pt idx="3747">
                <c:v>0.19511000000000001</c:v>
              </c:pt>
              <c:pt idx="3748">
                <c:v>0.19516</c:v>
              </c:pt>
              <c:pt idx="3749">
                <c:v>0.19522</c:v>
              </c:pt>
              <c:pt idx="3750">
                <c:v>0.19527</c:v>
              </c:pt>
              <c:pt idx="3751">
                <c:v>0.19531999999999999</c:v>
              </c:pt>
              <c:pt idx="3752">
                <c:v>0.19536999999999999</c:v>
              </c:pt>
              <c:pt idx="3753">
                <c:v>0.19542000000000001</c:v>
              </c:pt>
              <c:pt idx="3754">
                <c:v>0.19547999999999999</c:v>
              </c:pt>
              <c:pt idx="3755">
                <c:v>0.19553000000000001</c:v>
              </c:pt>
              <c:pt idx="3756">
                <c:v>0.19558</c:v>
              </c:pt>
              <c:pt idx="3757">
                <c:v>0.19563</c:v>
              </c:pt>
              <c:pt idx="3758">
                <c:v>0.19567999999999997</c:v>
              </c:pt>
              <c:pt idx="3759">
                <c:v>0.19574000000000003</c:v>
              </c:pt>
              <c:pt idx="3760">
                <c:v>0.19578999999999999</c:v>
              </c:pt>
              <c:pt idx="3761">
                <c:v>0.19583999999999999</c:v>
              </c:pt>
              <c:pt idx="3762">
                <c:v>0.19589000000000001</c:v>
              </c:pt>
              <c:pt idx="3763">
                <c:v>0.19594000000000003</c:v>
              </c:pt>
              <c:pt idx="3764">
                <c:v>0.19600000000000001</c:v>
              </c:pt>
              <c:pt idx="3765">
                <c:v>0.19605</c:v>
              </c:pt>
              <c:pt idx="3766">
                <c:v>0.1961</c:v>
              </c:pt>
              <c:pt idx="3767">
                <c:v>0.19614999999999999</c:v>
              </c:pt>
              <c:pt idx="3768">
                <c:v>0.19620000000000001</c:v>
              </c:pt>
              <c:pt idx="3769">
                <c:v>0.19625999999999999</c:v>
              </c:pt>
              <c:pt idx="3770">
                <c:v>0.19631000000000001</c:v>
              </c:pt>
              <c:pt idx="3771">
                <c:v>0.19636000000000001</c:v>
              </c:pt>
              <c:pt idx="3772">
                <c:v>0.19641000000000003</c:v>
              </c:pt>
              <c:pt idx="3773">
                <c:v>0.19647000000000001</c:v>
              </c:pt>
              <c:pt idx="3774">
                <c:v>0.19652</c:v>
              </c:pt>
              <c:pt idx="3775">
                <c:v>0.19656999999999999</c:v>
              </c:pt>
              <c:pt idx="3776">
                <c:v>0.19661999999999999</c:v>
              </c:pt>
              <c:pt idx="3777">
                <c:v>0.19666999999999998</c:v>
              </c:pt>
              <c:pt idx="3778">
                <c:v>0.19672999999999999</c:v>
              </c:pt>
              <c:pt idx="3779">
                <c:v>0.19678000000000001</c:v>
              </c:pt>
              <c:pt idx="3780">
                <c:v>0.19683</c:v>
              </c:pt>
              <c:pt idx="3781">
                <c:v>0.19688</c:v>
              </c:pt>
              <c:pt idx="3782">
                <c:v>0.19692999999999999</c:v>
              </c:pt>
              <c:pt idx="3783">
                <c:v>0.19699000000000003</c:v>
              </c:pt>
              <c:pt idx="3784">
                <c:v>0.19703999999999999</c:v>
              </c:pt>
              <c:pt idx="3785">
                <c:v>0.19708999999999999</c:v>
              </c:pt>
              <c:pt idx="3786">
                <c:v>0.19714000000000001</c:v>
              </c:pt>
              <c:pt idx="3787">
                <c:v>0.19719999999999999</c:v>
              </c:pt>
              <c:pt idx="3788">
                <c:v>0.19724000000000003</c:v>
              </c:pt>
              <c:pt idx="3789">
                <c:v>0.1973</c:v>
              </c:pt>
              <c:pt idx="3790">
                <c:v>0.19735</c:v>
              </c:pt>
              <c:pt idx="3791">
                <c:v>0.19739999999999999</c:v>
              </c:pt>
              <c:pt idx="3792">
                <c:v>0.19745000000000001</c:v>
              </c:pt>
              <c:pt idx="3793">
                <c:v>0.19750000000000001</c:v>
              </c:pt>
              <c:pt idx="3794">
                <c:v>0.19756000000000001</c:v>
              </c:pt>
              <c:pt idx="3795">
                <c:v>0.19761000000000001</c:v>
              </c:pt>
              <c:pt idx="3796">
                <c:v>0.19766</c:v>
              </c:pt>
              <c:pt idx="3797">
                <c:v>0.19771000000000002</c:v>
              </c:pt>
              <c:pt idx="3798">
                <c:v>0.19777</c:v>
              </c:pt>
              <c:pt idx="3799">
                <c:v>0.19782</c:v>
              </c:pt>
              <c:pt idx="3800">
                <c:v>0.19786999999999999</c:v>
              </c:pt>
              <c:pt idx="3801">
                <c:v>0.19792999999999999</c:v>
              </c:pt>
              <c:pt idx="3802">
                <c:v>0.19797000000000001</c:v>
              </c:pt>
              <c:pt idx="3803">
                <c:v>0.19803000000000001</c:v>
              </c:pt>
              <c:pt idx="3804">
                <c:v>0.19808000000000001</c:v>
              </c:pt>
              <c:pt idx="3805">
                <c:v>0.19813</c:v>
              </c:pt>
              <c:pt idx="3806">
                <c:v>0.19818</c:v>
              </c:pt>
              <c:pt idx="3807">
                <c:v>0.19822999999999999</c:v>
              </c:pt>
              <c:pt idx="3808">
                <c:v>0.19828999999999999</c:v>
              </c:pt>
              <c:pt idx="3809">
                <c:v>0.19833999999999999</c:v>
              </c:pt>
              <c:pt idx="3810">
                <c:v>0.19839000000000001</c:v>
              </c:pt>
              <c:pt idx="3811">
                <c:v>0.19844000000000003</c:v>
              </c:pt>
              <c:pt idx="3812">
                <c:v>0.19850000000000001</c:v>
              </c:pt>
              <c:pt idx="3813">
                <c:v>0.19855</c:v>
              </c:pt>
              <c:pt idx="3814">
                <c:v>0.1986</c:v>
              </c:pt>
              <c:pt idx="3815">
                <c:v>0.19864999999999999</c:v>
              </c:pt>
              <c:pt idx="3816">
                <c:v>0.19869999999999999</c:v>
              </c:pt>
              <c:pt idx="3817">
                <c:v>0.19875999999999999</c:v>
              </c:pt>
              <c:pt idx="3818">
                <c:v>0.19880999999999999</c:v>
              </c:pt>
              <c:pt idx="3819">
                <c:v>0.19886000000000001</c:v>
              </c:pt>
              <c:pt idx="3820">
                <c:v>0.19891000000000003</c:v>
              </c:pt>
              <c:pt idx="3821">
                <c:v>0.19896000000000003</c:v>
              </c:pt>
              <c:pt idx="3822">
                <c:v>0.19902</c:v>
              </c:pt>
              <c:pt idx="3823">
                <c:v>0.19907</c:v>
              </c:pt>
              <c:pt idx="3824">
                <c:v>0.19911999999999999</c:v>
              </c:pt>
              <c:pt idx="3825">
                <c:v>0.19916999999999999</c:v>
              </c:pt>
              <c:pt idx="3826">
                <c:v>0.19922999999999999</c:v>
              </c:pt>
              <c:pt idx="3827">
                <c:v>0.19928000000000001</c:v>
              </c:pt>
              <c:pt idx="3828">
                <c:v>0.19933000000000001</c:v>
              </c:pt>
              <c:pt idx="3829">
                <c:v>0.19938</c:v>
              </c:pt>
              <c:pt idx="3830">
                <c:v>0.19943000000000002</c:v>
              </c:pt>
              <c:pt idx="3831">
                <c:v>0.19949000000000003</c:v>
              </c:pt>
              <c:pt idx="3832">
                <c:v>0.19954000000000002</c:v>
              </c:pt>
              <c:pt idx="3833">
                <c:v>0.19958999999999999</c:v>
              </c:pt>
              <c:pt idx="3834">
                <c:v>0.19964000000000001</c:v>
              </c:pt>
              <c:pt idx="3835">
                <c:v>0.19969000000000001</c:v>
              </c:pt>
              <c:pt idx="3836">
                <c:v>0.19975000000000001</c:v>
              </c:pt>
              <c:pt idx="3837">
                <c:v>0.19980000000000001</c:v>
              </c:pt>
              <c:pt idx="3838">
                <c:v>0.19985</c:v>
              </c:pt>
              <c:pt idx="3839">
                <c:v>0.19989999999999999</c:v>
              </c:pt>
              <c:pt idx="3840">
                <c:v>0.19996000000000003</c:v>
              </c:pt>
              <c:pt idx="3841">
                <c:v>0.20000999999999999</c:v>
              </c:pt>
              <c:pt idx="3842">
                <c:v>0.20005999999999999</c:v>
              </c:pt>
              <c:pt idx="3843">
                <c:v>0.20011000000000001</c:v>
              </c:pt>
              <c:pt idx="3844">
                <c:v>0.20016</c:v>
              </c:pt>
              <c:pt idx="3845">
                <c:v>0.20022000000000001</c:v>
              </c:pt>
              <c:pt idx="3846">
                <c:v>0.20027</c:v>
              </c:pt>
              <c:pt idx="3847">
                <c:v>0.20032</c:v>
              </c:pt>
              <c:pt idx="3848">
                <c:v>0.20036999999999999</c:v>
              </c:pt>
              <c:pt idx="3849">
                <c:v>0.20042000000000001</c:v>
              </c:pt>
              <c:pt idx="3850">
                <c:v>0.20047000000000001</c:v>
              </c:pt>
              <c:pt idx="3851">
                <c:v>0.20053000000000001</c:v>
              </c:pt>
              <c:pt idx="3852">
                <c:v>0.20058000000000001</c:v>
              </c:pt>
              <c:pt idx="3853">
                <c:v>0.20063</c:v>
              </c:pt>
              <c:pt idx="3854">
                <c:v>0.20069000000000001</c:v>
              </c:pt>
              <c:pt idx="3855">
                <c:v>0.20074000000000003</c:v>
              </c:pt>
              <c:pt idx="3856">
                <c:v>0.20079000000000002</c:v>
              </c:pt>
              <c:pt idx="3857">
                <c:v>0.20083999999999999</c:v>
              </c:pt>
              <c:pt idx="3858">
                <c:v>0.20089000000000001</c:v>
              </c:pt>
              <c:pt idx="3859">
                <c:v>0.20094000000000004</c:v>
              </c:pt>
              <c:pt idx="3860">
                <c:v>0.20100000000000001</c:v>
              </c:pt>
              <c:pt idx="3861">
                <c:v>0.20105000000000001</c:v>
              </c:pt>
              <c:pt idx="3862">
                <c:v>0.2011</c:v>
              </c:pt>
              <c:pt idx="3863">
                <c:v>0.20115</c:v>
              </c:pt>
              <c:pt idx="3864">
                <c:v>0.20119999999999999</c:v>
              </c:pt>
              <c:pt idx="3865">
                <c:v>0.20125999999999999</c:v>
              </c:pt>
              <c:pt idx="3866">
                <c:v>0.20130999999999999</c:v>
              </c:pt>
              <c:pt idx="3867">
                <c:v>0.20136000000000001</c:v>
              </c:pt>
              <c:pt idx="3868">
                <c:v>0.20141000000000003</c:v>
              </c:pt>
              <c:pt idx="3869">
                <c:v>0.20146000000000003</c:v>
              </c:pt>
              <c:pt idx="3870">
                <c:v>0.20152</c:v>
              </c:pt>
              <c:pt idx="3871">
                <c:v>0.20157</c:v>
              </c:pt>
              <c:pt idx="3872">
                <c:v>0.20161999999999999</c:v>
              </c:pt>
              <c:pt idx="3873">
                <c:v>0.20166999999999999</c:v>
              </c:pt>
              <c:pt idx="3874">
                <c:v>0.20172999999999999</c:v>
              </c:pt>
              <c:pt idx="3875">
                <c:v>0.20177999999999999</c:v>
              </c:pt>
              <c:pt idx="3876">
                <c:v>0.20183000000000001</c:v>
              </c:pt>
              <c:pt idx="3877">
                <c:v>0.20188</c:v>
              </c:pt>
              <c:pt idx="3878">
                <c:v>0.20193000000000003</c:v>
              </c:pt>
              <c:pt idx="3879">
                <c:v>0.20199000000000003</c:v>
              </c:pt>
              <c:pt idx="3880">
                <c:v>0.20204000000000003</c:v>
              </c:pt>
              <c:pt idx="3881">
                <c:v>0.20208999999999999</c:v>
              </c:pt>
              <c:pt idx="3882">
                <c:v>0.20213999999999999</c:v>
              </c:pt>
              <c:pt idx="3883">
                <c:v>0.20219000000000001</c:v>
              </c:pt>
              <c:pt idx="3884">
                <c:v>0.20225000000000001</c:v>
              </c:pt>
              <c:pt idx="3885">
                <c:v>0.20230000000000001</c:v>
              </c:pt>
              <c:pt idx="3886">
                <c:v>0.20235</c:v>
              </c:pt>
              <c:pt idx="3887">
                <c:v>0.20240000000000002</c:v>
              </c:pt>
              <c:pt idx="3888">
                <c:v>0.20246000000000003</c:v>
              </c:pt>
              <c:pt idx="3889">
                <c:v>0.20250000000000001</c:v>
              </c:pt>
              <c:pt idx="3890">
                <c:v>0.20255999999999999</c:v>
              </c:pt>
              <c:pt idx="3891">
                <c:v>0.20261000000000001</c:v>
              </c:pt>
              <c:pt idx="3892">
                <c:v>0.20266000000000001</c:v>
              </c:pt>
              <c:pt idx="3893">
                <c:v>0.20272000000000001</c:v>
              </c:pt>
              <c:pt idx="3894">
                <c:v>0.20277000000000001</c:v>
              </c:pt>
              <c:pt idx="3895">
                <c:v>0.20282</c:v>
              </c:pt>
              <c:pt idx="3896">
                <c:v>0.20286999999999999</c:v>
              </c:pt>
              <c:pt idx="3897">
                <c:v>0.20293000000000003</c:v>
              </c:pt>
              <c:pt idx="3898">
                <c:v>0.20297000000000001</c:v>
              </c:pt>
              <c:pt idx="3899">
                <c:v>0.20302999999999999</c:v>
              </c:pt>
              <c:pt idx="3900">
                <c:v>0.20308000000000001</c:v>
              </c:pt>
              <c:pt idx="3901">
                <c:v>0.20313000000000001</c:v>
              </c:pt>
              <c:pt idx="3902">
                <c:v>0.20319000000000001</c:v>
              </c:pt>
              <c:pt idx="3903">
                <c:v>0.20322999999999999</c:v>
              </c:pt>
              <c:pt idx="3904">
                <c:v>0.20329000000000003</c:v>
              </c:pt>
              <c:pt idx="3905">
                <c:v>0.20333999999999999</c:v>
              </c:pt>
              <c:pt idx="3906">
                <c:v>0.20338999999999999</c:v>
              </c:pt>
              <c:pt idx="3907">
                <c:v>0.20344000000000004</c:v>
              </c:pt>
              <c:pt idx="3908">
                <c:v>0.20349000000000003</c:v>
              </c:pt>
              <c:pt idx="3909">
                <c:v>0.20355000000000001</c:v>
              </c:pt>
              <c:pt idx="3910">
                <c:v>0.2036</c:v>
              </c:pt>
              <c:pt idx="3911">
                <c:v>0.20365</c:v>
              </c:pt>
              <c:pt idx="3912">
                <c:v>0.20369999999999999</c:v>
              </c:pt>
              <c:pt idx="3913">
                <c:v>0.20376000000000002</c:v>
              </c:pt>
              <c:pt idx="3914">
                <c:v>0.20380999999999999</c:v>
              </c:pt>
              <c:pt idx="3915">
                <c:v>0.20386000000000001</c:v>
              </c:pt>
              <c:pt idx="3916">
                <c:v>0.20391000000000004</c:v>
              </c:pt>
              <c:pt idx="3917">
                <c:v>0.20396000000000003</c:v>
              </c:pt>
              <c:pt idx="3918">
                <c:v>0.20402000000000001</c:v>
              </c:pt>
              <c:pt idx="3919">
                <c:v>0.20407</c:v>
              </c:pt>
              <c:pt idx="3920">
                <c:v>0.20412</c:v>
              </c:pt>
              <c:pt idx="3921">
                <c:v>0.20416999999999999</c:v>
              </c:pt>
              <c:pt idx="3922">
                <c:v>0.20422000000000001</c:v>
              </c:pt>
              <c:pt idx="3923">
                <c:v>0.20427999999999999</c:v>
              </c:pt>
              <c:pt idx="3924">
                <c:v>0.20433000000000001</c:v>
              </c:pt>
              <c:pt idx="3925">
                <c:v>0.20438000000000001</c:v>
              </c:pt>
              <c:pt idx="3926">
                <c:v>0.20443000000000003</c:v>
              </c:pt>
              <c:pt idx="3927">
                <c:v>0.20449000000000003</c:v>
              </c:pt>
              <c:pt idx="3928">
                <c:v>0.20454000000000003</c:v>
              </c:pt>
              <c:pt idx="3929">
                <c:v>0.20458999999999999</c:v>
              </c:pt>
              <c:pt idx="3930">
                <c:v>0.20463999999999999</c:v>
              </c:pt>
              <c:pt idx="3931">
                <c:v>0.20469000000000001</c:v>
              </c:pt>
              <c:pt idx="3932">
                <c:v>0.20475000000000002</c:v>
              </c:pt>
              <c:pt idx="3933">
                <c:v>0.20480000000000001</c:v>
              </c:pt>
              <c:pt idx="3934">
                <c:v>0.20485</c:v>
              </c:pt>
              <c:pt idx="3935">
                <c:v>0.20490000000000003</c:v>
              </c:pt>
              <c:pt idx="3936">
                <c:v>0.20495000000000002</c:v>
              </c:pt>
              <c:pt idx="3937">
                <c:v>0.20501000000000003</c:v>
              </c:pt>
              <c:pt idx="3938">
                <c:v>0.20505999999999999</c:v>
              </c:pt>
              <c:pt idx="3939">
                <c:v>0.20510999999999999</c:v>
              </c:pt>
              <c:pt idx="3940">
                <c:v>0.20516000000000001</c:v>
              </c:pt>
              <c:pt idx="3941">
                <c:v>0.20522000000000001</c:v>
              </c:pt>
              <c:pt idx="3942">
                <c:v>0.20527000000000001</c:v>
              </c:pt>
              <c:pt idx="3943">
                <c:v>0.20532</c:v>
              </c:pt>
              <c:pt idx="3944">
                <c:v>0.20537</c:v>
              </c:pt>
              <c:pt idx="3945">
                <c:v>0.20542000000000002</c:v>
              </c:pt>
              <c:pt idx="3946">
                <c:v>0.20548000000000002</c:v>
              </c:pt>
              <c:pt idx="3947">
                <c:v>0.20552999999999999</c:v>
              </c:pt>
              <c:pt idx="3948">
                <c:v>0.20558000000000001</c:v>
              </c:pt>
              <c:pt idx="3949">
                <c:v>0.20563000000000001</c:v>
              </c:pt>
              <c:pt idx="3950">
                <c:v>0.20568</c:v>
              </c:pt>
              <c:pt idx="3951">
                <c:v>0.20574000000000003</c:v>
              </c:pt>
              <c:pt idx="3952">
                <c:v>0.20579000000000003</c:v>
              </c:pt>
              <c:pt idx="3953">
                <c:v>0.20584000000000002</c:v>
              </c:pt>
              <c:pt idx="3954">
                <c:v>0.20588999999999999</c:v>
              </c:pt>
              <c:pt idx="3955">
                <c:v>0.20595000000000002</c:v>
              </c:pt>
              <c:pt idx="3956">
                <c:v>0.20600000000000002</c:v>
              </c:pt>
              <c:pt idx="3957">
                <c:v>0.20605000000000001</c:v>
              </c:pt>
              <c:pt idx="3958">
                <c:v>0.20610000000000001</c:v>
              </c:pt>
              <c:pt idx="3959">
                <c:v>0.20615</c:v>
              </c:pt>
              <c:pt idx="3960">
                <c:v>0.20619999999999999</c:v>
              </c:pt>
              <c:pt idx="3961">
                <c:v>0.20626000000000003</c:v>
              </c:pt>
              <c:pt idx="3962">
                <c:v>0.20630999999999999</c:v>
              </c:pt>
              <c:pt idx="3963">
                <c:v>0.20635999999999999</c:v>
              </c:pt>
              <c:pt idx="3964">
                <c:v>0.20641000000000004</c:v>
              </c:pt>
              <c:pt idx="3965">
                <c:v>0.20646000000000003</c:v>
              </c:pt>
              <c:pt idx="3966">
                <c:v>0.20652000000000001</c:v>
              </c:pt>
              <c:pt idx="3967">
                <c:v>0.20657</c:v>
              </c:pt>
              <c:pt idx="3968">
                <c:v>0.20662</c:v>
              </c:pt>
              <c:pt idx="3969">
                <c:v>0.20666999999999999</c:v>
              </c:pt>
              <c:pt idx="3970">
                <c:v>0.20673000000000002</c:v>
              </c:pt>
              <c:pt idx="3971">
                <c:v>0.20677999999999999</c:v>
              </c:pt>
              <c:pt idx="3972">
                <c:v>0.20683000000000001</c:v>
              </c:pt>
              <c:pt idx="3973">
                <c:v>0.20688000000000001</c:v>
              </c:pt>
              <c:pt idx="3974">
                <c:v>0.20693000000000003</c:v>
              </c:pt>
              <c:pt idx="3975">
                <c:v>0.20699000000000004</c:v>
              </c:pt>
              <c:pt idx="3976">
                <c:v>0.20704000000000003</c:v>
              </c:pt>
              <c:pt idx="3977">
                <c:v>0.20709000000000002</c:v>
              </c:pt>
              <c:pt idx="3978">
                <c:v>0.20713999999999999</c:v>
              </c:pt>
              <c:pt idx="3979">
                <c:v>0.20719000000000001</c:v>
              </c:pt>
              <c:pt idx="3980">
                <c:v>0.20725000000000002</c:v>
              </c:pt>
              <c:pt idx="3981">
                <c:v>0.20730000000000001</c:v>
              </c:pt>
              <c:pt idx="3982">
                <c:v>0.20735000000000001</c:v>
              </c:pt>
              <c:pt idx="3983">
                <c:v>0.20740000000000003</c:v>
              </c:pt>
              <c:pt idx="3984">
                <c:v>0.20746000000000003</c:v>
              </c:pt>
              <c:pt idx="3985">
                <c:v>0.20751000000000003</c:v>
              </c:pt>
              <c:pt idx="3986">
                <c:v>0.20755999999999999</c:v>
              </c:pt>
              <c:pt idx="3987">
                <c:v>0.20760999999999999</c:v>
              </c:pt>
              <c:pt idx="3988">
                <c:v>0.20766000000000001</c:v>
              </c:pt>
              <c:pt idx="3989">
                <c:v>0.20772000000000002</c:v>
              </c:pt>
              <c:pt idx="3990">
                <c:v>0.20777000000000001</c:v>
              </c:pt>
              <c:pt idx="3991">
                <c:v>0.20782</c:v>
              </c:pt>
              <c:pt idx="3992">
                <c:v>0.20787</c:v>
              </c:pt>
              <c:pt idx="3993">
                <c:v>0.20792000000000002</c:v>
              </c:pt>
              <c:pt idx="3994">
                <c:v>0.20798000000000003</c:v>
              </c:pt>
              <c:pt idx="3995">
                <c:v>0.20802999999999999</c:v>
              </c:pt>
              <c:pt idx="3996">
                <c:v>0.20807999999999999</c:v>
              </c:pt>
              <c:pt idx="3997">
                <c:v>0.20813000000000001</c:v>
              </c:pt>
              <c:pt idx="3998">
                <c:v>0.20818</c:v>
              </c:pt>
              <c:pt idx="3999">
                <c:v>0.20823000000000003</c:v>
              </c:pt>
              <c:pt idx="4000">
                <c:v>0.20829000000000003</c:v>
              </c:pt>
              <c:pt idx="4001">
                <c:v>0.20834000000000003</c:v>
              </c:pt>
              <c:pt idx="4002">
                <c:v>0.20838999999999999</c:v>
              </c:pt>
              <c:pt idx="4003">
                <c:v>0.20845000000000002</c:v>
              </c:pt>
              <c:pt idx="4004">
                <c:v>0.20849000000000004</c:v>
              </c:pt>
              <c:pt idx="4005">
                <c:v>0.20855000000000001</c:v>
              </c:pt>
              <c:pt idx="4006">
                <c:v>0.20860000000000001</c:v>
              </c:pt>
              <c:pt idx="4007">
                <c:v>0.20865</c:v>
              </c:pt>
              <c:pt idx="4008">
                <c:v>0.20870000000000002</c:v>
              </c:pt>
              <c:pt idx="4009">
                <c:v>0.20875000000000002</c:v>
              </c:pt>
              <c:pt idx="4010">
                <c:v>0.20881000000000002</c:v>
              </c:pt>
              <c:pt idx="4011">
                <c:v>0.20885999999999999</c:v>
              </c:pt>
              <c:pt idx="4012">
                <c:v>0.20892000000000002</c:v>
              </c:pt>
              <c:pt idx="4013">
                <c:v>0.20896000000000003</c:v>
              </c:pt>
              <c:pt idx="4014">
                <c:v>0.20902000000000001</c:v>
              </c:pt>
              <c:pt idx="4015">
                <c:v>0.20907000000000001</c:v>
              </c:pt>
              <c:pt idx="4016">
                <c:v>0.20912</c:v>
              </c:pt>
              <c:pt idx="4017">
                <c:v>0.20918</c:v>
              </c:pt>
              <c:pt idx="4018">
                <c:v>0.20922000000000002</c:v>
              </c:pt>
              <c:pt idx="4019">
                <c:v>0.20927999999999999</c:v>
              </c:pt>
              <c:pt idx="4020">
                <c:v>0.20932999999999999</c:v>
              </c:pt>
              <c:pt idx="4021">
                <c:v>0.20938000000000001</c:v>
              </c:pt>
              <c:pt idx="4022">
                <c:v>0.20943000000000003</c:v>
              </c:pt>
              <c:pt idx="4023">
                <c:v>0.20948000000000003</c:v>
              </c:pt>
              <c:pt idx="4024">
                <c:v>0.20954000000000003</c:v>
              </c:pt>
              <c:pt idx="4025">
                <c:v>0.20959000000000003</c:v>
              </c:pt>
              <c:pt idx="4026">
                <c:v>0.20963999999999999</c:v>
              </c:pt>
              <c:pt idx="4027">
                <c:v>0.20968999999999999</c:v>
              </c:pt>
              <c:pt idx="4028">
                <c:v>0.20975000000000002</c:v>
              </c:pt>
              <c:pt idx="4029">
                <c:v>0.20980000000000001</c:v>
              </c:pt>
              <c:pt idx="4030">
                <c:v>0.20985000000000001</c:v>
              </c:pt>
              <c:pt idx="4031">
                <c:v>0.20990000000000003</c:v>
              </c:pt>
              <c:pt idx="4032">
                <c:v>0.20995000000000003</c:v>
              </c:pt>
              <c:pt idx="4033">
                <c:v>0.21001000000000003</c:v>
              </c:pt>
              <c:pt idx="4034">
                <c:v>0.21006000000000002</c:v>
              </c:pt>
              <c:pt idx="4035">
                <c:v>0.21010999999999999</c:v>
              </c:pt>
              <c:pt idx="4036">
                <c:v>0.21016000000000001</c:v>
              </c:pt>
              <c:pt idx="4037">
                <c:v>0.21021000000000004</c:v>
              </c:pt>
              <c:pt idx="4038">
                <c:v>0.21027000000000001</c:v>
              </c:pt>
              <c:pt idx="4039">
                <c:v>0.21032000000000001</c:v>
              </c:pt>
              <c:pt idx="4040">
                <c:v>0.21037</c:v>
              </c:pt>
              <c:pt idx="4041">
                <c:v>0.21042000000000002</c:v>
              </c:pt>
              <c:pt idx="4042">
                <c:v>0.21048000000000003</c:v>
              </c:pt>
              <c:pt idx="4043">
                <c:v>0.21052999999999999</c:v>
              </c:pt>
              <c:pt idx="4044">
                <c:v>0.21057999999999999</c:v>
              </c:pt>
              <c:pt idx="4045">
                <c:v>0.21063000000000001</c:v>
              </c:pt>
              <c:pt idx="4046">
                <c:v>0.21068000000000001</c:v>
              </c:pt>
              <c:pt idx="4047">
                <c:v>0.21074000000000004</c:v>
              </c:pt>
              <c:pt idx="4048">
                <c:v>0.21079000000000003</c:v>
              </c:pt>
              <c:pt idx="4049">
                <c:v>0.21084000000000003</c:v>
              </c:pt>
              <c:pt idx="4050">
                <c:v>0.21088999999999999</c:v>
              </c:pt>
              <c:pt idx="4051">
                <c:v>0.21094000000000002</c:v>
              </c:pt>
              <c:pt idx="4052">
                <c:v>0.21100000000000002</c:v>
              </c:pt>
              <c:pt idx="4053">
                <c:v>0.21105000000000002</c:v>
              </c:pt>
              <c:pt idx="4054">
                <c:v>0.21110000000000001</c:v>
              </c:pt>
              <c:pt idx="4055">
                <c:v>0.21115</c:v>
              </c:pt>
              <c:pt idx="4056">
                <c:v>0.21121000000000004</c:v>
              </c:pt>
              <c:pt idx="4057">
                <c:v>0.21126000000000003</c:v>
              </c:pt>
              <c:pt idx="4058">
                <c:v>0.21131000000000003</c:v>
              </c:pt>
              <c:pt idx="4059">
                <c:v>0.21135999999999999</c:v>
              </c:pt>
              <c:pt idx="4060">
                <c:v>0.21141000000000001</c:v>
              </c:pt>
              <c:pt idx="4061">
                <c:v>0.21146000000000004</c:v>
              </c:pt>
              <c:pt idx="4062">
                <c:v>0.21152000000000001</c:v>
              </c:pt>
              <c:pt idx="4063">
                <c:v>0.21157000000000001</c:v>
              </c:pt>
              <c:pt idx="4064">
                <c:v>0.21162</c:v>
              </c:pt>
              <c:pt idx="4065">
                <c:v>0.21168000000000001</c:v>
              </c:pt>
              <c:pt idx="4066">
                <c:v>0.21173000000000003</c:v>
              </c:pt>
              <c:pt idx="4067">
                <c:v>0.21178000000000002</c:v>
              </c:pt>
              <c:pt idx="4068">
                <c:v>0.21182999999999999</c:v>
              </c:pt>
              <c:pt idx="4069">
                <c:v>0.21188000000000001</c:v>
              </c:pt>
              <c:pt idx="4070">
                <c:v>0.21193000000000004</c:v>
              </c:pt>
              <c:pt idx="4071">
                <c:v>0.21199000000000004</c:v>
              </c:pt>
              <c:pt idx="4072">
                <c:v>0.21204000000000003</c:v>
              </c:pt>
              <c:pt idx="4073">
                <c:v>0.21209000000000003</c:v>
              </c:pt>
              <c:pt idx="4074">
                <c:v>0.21214000000000002</c:v>
              </c:pt>
              <c:pt idx="4075">
                <c:v>0.21218999999999999</c:v>
              </c:pt>
              <c:pt idx="4076">
                <c:v>0.21225000000000002</c:v>
              </c:pt>
              <c:pt idx="4077">
                <c:v>0.21230000000000002</c:v>
              </c:pt>
              <c:pt idx="4078">
                <c:v>0.21235000000000001</c:v>
              </c:pt>
              <c:pt idx="4079">
                <c:v>0.21240000000000003</c:v>
              </c:pt>
              <c:pt idx="4080">
                <c:v>0.21246000000000004</c:v>
              </c:pt>
              <c:pt idx="4081">
                <c:v>0.21251000000000003</c:v>
              </c:pt>
              <c:pt idx="4082">
                <c:v>0.21256000000000003</c:v>
              </c:pt>
              <c:pt idx="4083">
                <c:v>0.21260999999999999</c:v>
              </c:pt>
              <c:pt idx="4084">
                <c:v>0.21265999999999999</c:v>
              </c:pt>
              <c:pt idx="4085">
                <c:v>0.21271000000000004</c:v>
              </c:pt>
              <c:pt idx="4086">
                <c:v>0.21277000000000001</c:v>
              </c:pt>
              <c:pt idx="4087">
                <c:v>0.21282000000000001</c:v>
              </c:pt>
              <c:pt idx="4088">
                <c:v>0.21287</c:v>
              </c:pt>
              <c:pt idx="4089">
                <c:v>0.21292000000000003</c:v>
              </c:pt>
              <c:pt idx="4090">
                <c:v>0.21298000000000003</c:v>
              </c:pt>
              <c:pt idx="4091">
                <c:v>0.21303000000000002</c:v>
              </c:pt>
              <c:pt idx="4092">
                <c:v>0.21307999999999999</c:v>
              </c:pt>
              <c:pt idx="4093">
                <c:v>0.21312999999999999</c:v>
              </c:pt>
              <c:pt idx="4094">
                <c:v>0.21318000000000001</c:v>
              </c:pt>
              <c:pt idx="4095">
                <c:v>0.21324000000000004</c:v>
              </c:pt>
              <c:pt idx="4096">
                <c:v>0.21329000000000004</c:v>
              </c:pt>
              <c:pt idx="4097">
                <c:v>0.21334000000000003</c:v>
              </c:pt>
              <c:pt idx="4098">
                <c:v>0.21339000000000002</c:v>
              </c:pt>
              <c:pt idx="4099">
                <c:v>0.21345000000000003</c:v>
              </c:pt>
              <c:pt idx="4100">
                <c:v>0.21350000000000002</c:v>
              </c:pt>
              <c:pt idx="4101">
                <c:v>0.21355000000000002</c:v>
              </c:pt>
              <c:pt idx="4102">
                <c:v>0.21360000000000001</c:v>
              </c:pt>
              <c:pt idx="4103">
                <c:v>0.21365000000000001</c:v>
              </c:pt>
              <c:pt idx="4104">
                <c:v>0.21371000000000004</c:v>
              </c:pt>
              <c:pt idx="4105">
                <c:v>0.21375000000000002</c:v>
              </c:pt>
              <c:pt idx="4106">
                <c:v>0.21381000000000003</c:v>
              </c:pt>
              <c:pt idx="4107">
                <c:v>0.21385999999999999</c:v>
              </c:pt>
              <c:pt idx="4108">
                <c:v>0.21391000000000002</c:v>
              </c:pt>
              <c:pt idx="4109">
                <c:v>0.21397000000000002</c:v>
              </c:pt>
              <c:pt idx="4110">
                <c:v>0.21402000000000002</c:v>
              </c:pt>
              <c:pt idx="4111">
                <c:v>0.21407000000000001</c:v>
              </c:pt>
              <c:pt idx="4112">
                <c:v>0.21412</c:v>
              </c:pt>
              <c:pt idx="4113">
                <c:v>0.21418000000000001</c:v>
              </c:pt>
              <c:pt idx="4114">
                <c:v>0.21422000000000002</c:v>
              </c:pt>
              <c:pt idx="4115">
                <c:v>0.21428000000000003</c:v>
              </c:pt>
              <c:pt idx="4116">
                <c:v>0.21432999999999999</c:v>
              </c:pt>
              <c:pt idx="4117">
                <c:v>0.21437999999999999</c:v>
              </c:pt>
              <c:pt idx="4118">
                <c:v>0.21443000000000004</c:v>
              </c:pt>
              <c:pt idx="4119">
                <c:v>0.21448000000000003</c:v>
              </c:pt>
              <c:pt idx="4120">
                <c:v>0.21454000000000004</c:v>
              </c:pt>
              <c:pt idx="4121">
                <c:v>0.21459000000000003</c:v>
              </c:pt>
              <c:pt idx="4122">
                <c:v>0.21464000000000003</c:v>
              </c:pt>
              <c:pt idx="4123">
                <c:v>0.21468999999999999</c:v>
              </c:pt>
              <c:pt idx="4124">
                <c:v>0.21474000000000001</c:v>
              </c:pt>
              <c:pt idx="4125">
                <c:v>0.21480000000000002</c:v>
              </c:pt>
              <c:pt idx="4126">
                <c:v>0.21485000000000001</c:v>
              </c:pt>
              <c:pt idx="4127">
                <c:v>0.21490000000000004</c:v>
              </c:pt>
              <c:pt idx="4128">
                <c:v>0.21495000000000003</c:v>
              </c:pt>
              <c:pt idx="4129">
                <c:v>0.21501000000000003</c:v>
              </c:pt>
              <c:pt idx="4130">
                <c:v>0.21506000000000003</c:v>
              </c:pt>
              <c:pt idx="4131">
                <c:v>0.21511000000000002</c:v>
              </c:pt>
              <c:pt idx="4132">
                <c:v>0.21515999999999999</c:v>
              </c:pt>
              <c:pt idx="4133">
                <c:v>0.21521000000000004</c:v>
              </c:pt>
              <c:pt idx="4134">
                <c:v>0.21527000000000002</c:v>
              </c:pt>
              <c:pt idx="4135">
                <c:v>0.21532000000000001</c:v>
              </c:pt>
              <c:pt idx="4136">
                <c:v>0.21537000000000001</c:v>
              </c:pt>
              <c:pt idx="4137">
                <c:v>0.21542000000000003</c:v>
              </c:pt>
              <c:pt idx="4138">
                <c:v>0.21548000000000003</c:v>
              </c:pt>
              <c:pt idx="4139">
                <c:v>0.21553000000000003</c:v>
              </c:pt>
              <c:pt idx="4140">
                <c:v>0.21557999999999999</c:v>
              </c:pt>
              <c:pt idx="4141">
                <c:v>0.21562999999999999</c:v>
              </c:pt>
              <c:pt idx="4142">
                <c:v>0.21568000000000001</c:v>
              </c:pt>
              <c:pt idx="4143">
                <c:v>0.21574000000000002</c:v>
              </c:pt>
              <c:pt idx="4144">
                <c:v>0.21579000000000004</c:v>
              </c:pt>
              <c:pt idx="4145">
                <c:v>0.21584000000000003</c:v>
              </c:pt>
              <c:pt idx="4146">
                <c:v>0.21589000000000003</c:v>
              </c:pt>
              <c:pt idx="4147">
                <c:v>0.21594000000000002</c:v>
              </c:pt>
              <c:pt idx="4148">
                <c:v>0.21600000000000003</c:v>
              </c:pt>
              <c:pt idx="4149">
                <c:v>0.21605000000000002</c:v>
              </c:pt>
              <c:pt idx="4150">
                <c:v>0.21610000000000001</c:v>
              </c:pt>
              <c:pt idx="4151">
                <c:v>0.21615000000000001</c:v>
              </c:pt>
              <c:pt idx="4152">
                <c:v>0.21621000000000004</c:v>
              </c:pt>
              <c:pt idx="4153">
                <c:v>0.21626000000000004</c:v>
              </c:pt>
              <c:pt idx="4154">
                <c:v>0.21631000000000003</c:v>
              </c:pt>
              <c:pt idx="4155">
                <c:v>0.21636000000000002</c:v>
              </c:pt>
              <c:pt idx="4156">
                <c:v>0.21641000000000002</c:v>
              </c:pt>
              <c:pt idx="4157">
                <c:v>0.21647000000000002</c:v>
              </c:pt>
              <c:pt idx="4158">
                <c:v>0.21652000000000002</c:v>
              </c:pt>
              <c:pt idx="4159">
                <c:v>0.21657000000000001</c:v>
              </c:pt>
              <c:pt idx="4160">
                <c:v>0.21662000000000001</c:v>
              </c:pt>
              <c:pt idx="4161">
                <c:v>0.21667</c:v>
              </c:pt>
              <c:pt idx="4162">
                <c:v>0.21673000000000003</c:v>
              </c:pt>
              <c:pt idx="4163">
                <c:v>0.21678000000000003</c:v>
              </c:pt>
              <c:pt idx="4164">
                <c:v>0.21682999999999999</c:v>
              </c:pt>
              <c:pt idx="4165">
                <c:v>0.21687999999999999</c:v>
              </c:pt>
              <c:pt idx="4166">
                <c:v>0.21694000000000002</c:v>
              </c:pt>
              <c:pt idx="4167">
                <c:v>0.21699000000000002</c:v>
              </c:pt>
              <c:pt idx="4168">
                <c:v>0.21704000000000004</c:v>
              </c:pt>
              <c:pt idx="4169">
                <c:v>0.21709000000000003</c:v>
              </c:pt>
              <c:pt idx="4170">
                <c:v>0.21714000000000003</c:v>
              </c:pt>
              <c:pt idx="4171">
                <c:v>0.21718999999999999</c:v>
              </c:pt>
              <c:pt idx="4172">
                <c:v>0.21725000000000003</c:v>
              </c:pt>
              <c:pt idx="4173">
                <c:v>0.21730000000000002</c:v>
              </c:pt>
              <c:pt idx="4174">
                <c:v>0.21735000000000002</c:v>
              </c:pt>
              <c:pt idx="4175">
                <c:v>0.21740000000000004</c:v>
              </c:pt>
              <c:pt idx="4176">
                <c:v>0.21745000000000003</c:v>
              </c:pt>
              <c:pt idx="4177">
                <c:v>0.21751000000000004</c:v>
              </c:pt>
              <c:pt idx="4178">
                <c:v>0.21756000000000003</c:v>
              </c:pt>
              <c:pt idx="4179">
                <c:v>0.21761000000000003</c:v>
              </c:pt>
              <c:pt idx="4180">
                <c:v>0.21765999999999999</c:v>
              </c:pt>
              <c:pt idx="4181">
                <c:v>0.21771000000000001</c:v>
              </c:pt>
              <c:pt idx="4182">
                <c:v>0.21777000000000002</c:v>
              </c:pt>
              <c:pt idx="4183">
                <c:v>0.21782000000000001</c:v>
              </c:pt>
              <c:pt idx="4184">
                <c:v>0.21787000000000001</c:v>
              </c:pt>
              <c:pt idx="4185">
                <c:v>0.21792000000000003</c:v>
              </c:pt>
              <c:pt idx="4186">
                <c:v>0.21798000000000003</c:v>
              </c:pt>
              <c:pt idx="4187">
                <c:v>0.21803000000000003</c:v>
              </c:pt>
              <c:pt idx="4188">
                <c:v>0.21808000000000002</c:v>
              </c:pt>
              <c:pt idx="4189">
                <c:v>0.21812999999999999</c:v>
              </c:pt>
              <c:pt idx="4190">
                <c:v>0.21818000000000001</c:v>
              </c:pt>
              <c:pt idx="4191">
                <c:v>0.21824000000000002</c:v>
              </c:pt>
              <c:pt idx="4192">
                <c:v>0.21829000000000004</c:v>
              </c:pt>
              <c:pt idx="4193">
                <c:v>0.21834000000000003</c:v>
              </c:pt>
              <c:pt idx="4194">
                <c:v>0.21839000000000003</c:v>
              </c:pt>
              <c:pt idx="4195">
                <c:v>0.21845000000000003</c:v>
              </c:pt>
              <c:pt idx="4196">
                <c:v>0.21850000000000003</c:v>
              </c:pt>
              <c:pt idx="4197">
                <c:v>0.21855000000000002</c:v>
              </c:pt>
              <c:pt idx="4198">
                <c:v>0.21860000000000002</c:v>
              </c:pt>
              <c:pt idx="4199">
                <c:v>0.21865000000000001</c:v>
              </c:pt>
              <c:pt idx="4200">
                <c:v>0.21870000000000003</c:v>
              </c:pt>
              <c:pt idx="4201">
                <c:v>0.21876000000000004</c:v>
              </c:pt>
              <c:pt idx="4202">
                <c:v>0.21881000000000003</c:v>
              </c:pt>
              <c:pt idx="4203">
                <c:v>0.21886000000000003</c:v>
              </c:pt>
              <c:pt idx="4204">
                <c:v>0.21891000000000002</c:v>
              </c:pt>
              <c:pt idx="4205">
                <c:v>0.21897000000000003</c:v>
              </c:pt>
              <c:pt idx="4206">
                <c:v>0.21902000000000002</c:v>
              </c:pt>
              <c:pt idx="4207">
                <c:v>0.21907000000000001</c:v>
              </c:pt>
              <c:pt idx="4208">
                <c:v>0.21912000000000001</c:v>
              </c:pt>
              <c:pt idx="4209">
                <c:v>0.21917</c:v>
              </c:pt>
              <c:pt idx="4210">
                <c:v>0.21923000000000004</c:v>
              </c:pt>
              <c:pt idx="4211">
                <c:v>0.21928000000000003</c:v>
              </c:pt>
              <c:pt idx="4212">
                <c:v>0.21933000000000002</c:v>
              </c:pt>
              <c:pt idx="4213">
                <c:v>0.21937999999999999</c:v>
              </c:pt>
              <c:pt idx="4214">
                <c:v>0.21943000000000001</c:v>
              </c:pt>
              <c:pt idx="4215">
                <c:v>0.21948000000000004</c:v>
              </c:pt>
              <c:pt idx="4216">
                <c:v>0.21954000000000004</c:v>
              </c:pt>
              <c:pt idx="4217">
                <c:v>0.21959000000000004</c:v>
              </c:pt>
              <c:pt idx="4218">
                <c:v>0.21964000000000003</c:v>
              </c:pt>
              <c:pt idx="4219">
                <c:v>0.21970000000000003</c:v>
              </c:pt>
              <c:pt idx="4220">
                <c:v>0.21975000000000003</c:v>
              </c:pt>
              <c:pt idx="4221">
                <c:v>0.21980000000000002</c:v>
              </c:pt>
              <c:pt idx="4222">
                <c:v>0.21985000000000002</c:v>
              </c:pt>
              <c:pt idx="4223">
                <c:v>0.21990000000000004</c:v>
              </c:pt>
              <c:pt idx="4224">
                <c:v>0.21995000000000003</c:v>
              </c:pt>
              <c:pt idx="4225">
                <c:v>0.22</c:v>
              </c:pt>
              <c:pt idx="4226">
                <c:v>0.22006000000000001</c:v>
              </c:pt>
              <c:pt idx="4227">
                <c:v>0.22011</c:v>
              </c:pt>
              <c:pt idx="4228">
                <c:v>0.22016999999999998</c:v>
              </c:pt>
              <c:pt idx="4229">
                <c:v>0.22020999999999999</c:v>
              </c:pt>
              <c:pt idx="4230">
                <c:v>0.22026999999999999</c:v>
              </c:pt>
              <c:pt idx="4231">
                <c:v>0.22031999999999999</c:v>
              </c:pt>
              <c:pt idx="4232">
                <c:v>0.22036999999999998</c:v>
              </c:pt>
              <c:pt idx="4233">
                <c:v>0.22042</c:v>
              </c:pt>
              <c:pt idx="4234">
                <c:v>0.22047</c:v>
              </c:pt>
              <c:pt idx="4235">
                <c:v>0.22053</c:v>
              </c:pt>
              <c:pt idx="4236">
                <c:v>0.22058</c:v>
              </c:pt>
              <c:pt idx="4237">
                <c:v>0.22062999999999997</c:v>
              </c:pt>
              <c:pt idx="4238">
                <c:v>0.22067999999999996</c:v>
              </c:pt>
              <c:pt idx="4239">
                <c:v>0.22073000000000001</c:v>
              </c:pt>
              <c:pt idx="4240">
                <c:v>0.22078999999999999</c:v>
              </c:pt>
              <c:pt idx="4241">
                <c:v>0.22084000000000001</c:v>
              </c:pt>
              <c:pt idx="4242">
                <c:v>0.22089</c:v>
              </c:pt>
              <c:pt idx="4243">
                <c:v>0.22094000000000003</c:v>
              </c:pt>
              <c:pt idx="4244">
                <c:v>0.221</c:v>
              </c:pt>
              <c:pt idx="4245">
                <c:v>0.22105</c:v>
              </c:pt>
              <c:pt idx="4246">
                <c:v>0.22109999999999999</c:v>
              </c:pt>
              <c:pt idx="4247">
                <c:v>0.22114999999999999</c:v>
              </c:pt>
              <c:pt idx="4248">
                <c:v>0.22120000000000001</c:v>
              </c:pt>
              <c:pt idx="4249">
                <c:v>0.22126000000000001</c:v>
              </c:pt>
              <c:pt idx="4250">
                <c:v>0.22131000000000001</c:v>
              </c:pt>
              <c:pt idx="4251">
                <c:v>0.22136</c:v>
              </c:pt>
              <c:pt idx="4252">
                <c:v>0.22141000000000002</c:v>
              </c:pt>
              <c:pt idx="4253">
                <c:v>0.22147</c:v>
              </c:pt>
              <c:pt idx="4254">
                <c:v>0.22151999999999999</c:v>
              </c:pt>
              <c:pt idx="4255">
                <c:v>0.22156999999999999</c:v>
              </c:pt>
              <c:pt idx="4256">
                <c:v>0.22161999999999998</c:v>
              </c:pt>
              <c:pt idx="4257">
                <c:v>0.22166999999999998</c:v>
              </c:pt>
              <c:pt idx="4258">
                <c:v>0.22173000000000001</c:v>
              </c:pt>
              <c:pt idx="4259">
                <c:v>0.22178</c:v>
              </c:pt>
              <c:pt idx="4260">
                <c:v>0.22183</c:v>
              </c:pt>
              <c:pt idx="4261">
                <c:v>0.22187999999999997</c:v>
              </c:pt>
              <c:pt idx="4262">
                <c:v>0.22192999999999999</c:v>
              </c:pt>
              <c:pt idx="4263">
                <c:v>0.22198999999999999</c:v>
              </c:pt>
              <c:pt idx="4264">
                <c:v>0.22203999999999999</c:v>
              </c:pt>
              <c:pt idx="4265">
                <c:v>0.22209000000000001</c:v>
              </c:pt>
              <c:pt idx="4266">
                <c:v>0.22214</c:v>
              </c:pt>
              <c:pt idx="4267">
                <c:v>0.22220000000000001</c:v>
              </c:pt>
              <c:pt idx="4268">
                <c:v>0.22225</c:v>
              </c:pt>
              <c:pt idx="4269">
                <c:v>0.2223</c:v>
              </c:pt>
              <c:pt idx="4270">
                <c:v>0.22234999999999999</c:v>
              </c:pt>
              <c:pt idx="4271">
                <c:v>0.22239999999999999</c:v>
              </c:pt>
              <c:pt idx="4272">
                <c:v>0.22245999999999999</c:v>
              </c:pt>
              <c:pt idx="4273">
                <c:v>0.22251000000000001</c:v>
              </c:pt>
              <c:pt idx="4274">
                <c:v>0.22256000000000001</c:v>
              </c:pt>
              <c:pt idx="4275">
                <c:v>0.22261</c:v>
              </c:pt>
              <c:pt idx="4276">
                <c:v>0.22266</c:v>
              </c:pt>
              <c:pt idx="4277">
                <c:v>0.22270999999999999</c:v>
              </c:pt>
              <c:pt idx="4278">
                <c:v>0.22277</c:v>
              </c:pt>
              <c:pt idx="4279">
                <c:v>0.22281999999999999</c:v>
              </c:pt>
              <c:pt idx="4280">
                <c:v>0.22286999999999998</c:v>
              </c:pt>
              <c:pt idx="4281">
                <c:v>0.22292999999999999</c:v>
              </c:pt>
              <c:pt idx="4282">
                <c:v>0.22298000000000001</c:v>
              </c:pt>
              <c:pt idx="4283">
                <c:v>0.22303000000000001</c:v>
              </c:pt>
              <c:pt idx="4284">
                <c:v>0.22308</c:v>
              </c:pt>
              <c:pt idx="4285">
                <c:v>0.22313</c:v>
              </c:pt>
              <c:pt idx="4286">
                <c:v>0.22317999999999996</c:v>
              </c:pt>
              <c:pt idx="4287">
                <c:v>0.22323999999999999</c:v>
              </c:pt>
              <c:pt idx="4288">
                <c:v>0.22328999999999999</c:v>
              </c:pt>
              <c:pt idx="4289">
                <c:v>0.22334000000000001</c:v>
              </c:pt>
              <c:pt idx="4290">
                <c:v>0.22339000000000001</c:v>
              </c:pt>
              <c:pt idx="4291">
                <c:v>0.22344000000000003</c:v>
              </c:pt>
              <c:pt idx="4292">
                <c:v>0.2235</c:v>
              </c:pt>
              <c:pt idx="4293">
                <c:v>0.22355</c:v>
              </c:pt>
              <c:pt idx="4294">
                <c:v>0.22359999999999999</c:v>
              </c:pt>
              <c:pt idx="4295">
                <c:v>0.22364999999999999</c:v>
              </c:pt>
              <c:pt idx="4296">
                <c:v>0.22370000000000001</c:v>
              </c:pt>
              <c:pt idx="4297">
                <c:v>0.22375999999999999</c:v>
              </c:pt>
              <c:pt idx="4298">
                <c:v>0.22381000000000001</c:v>
              </c:pt>
              <c:pt idx="4299">
                <c:v>0.22386</c:v>
              </c:pt>
              <c:pt idx="4300">
                <c:v>0.22391000000000003</c:v>
              </c:pt>
              <c:pt idx="4301">
                <c:v>0.22397</c:v>
              </c:pt>
              <c:pt idx="4302">
                <c:v>0.22402</c:v>
              </c:pt>
              <c:pt idx="4303">
                <c:v>0.22406999999999999</c:v>
              </c:pt>
              <c:pt idx="4304">
                <c:v>0.22411999999999999</c:v>
              </c:pt>
              <c:pt idx="4305">
                <c:v>0.22416999999999998</c:v>
              </c:pt>
              <c:pt idx="4306">
                <c:v>0.22423000000000001</c:v>
              </c:pt>
              <c:pt idx="4307">
                <c:v>0.22428000000000001</c:v>
              </c:pt>
              <c:pt idx="4308">
                <c:v>0.22433</c:v>
              </c:pt>
              <c:pt idx="4309">
                <c:v>0.22438</c:v>
              </c:pt>
              <c:pt idx="4310">
                <c:v>0.22442999999999999</c:v>
              </c:pt>
              <c:pt idx="4311">
                <c:v>0.22449000000000002</c:v>
              </c:pt>
              <c:pt idx="4312">
                <c:v>0.22453999999999999</c:v>
              </c:pt>
              <c:pt idx="4313">
                <c:v>0.22459000000000001</c:v>
              </c:pt>
              <c:pt idx="4314">
                <c:v>0.22464000000000001</c:v>
              </c:pt>
              <c:pt idx="4315">
                <c:v>0.22470000000000001</c:v>
              </c:pt>
              <c:pt idx="4316">
                <c:v>0.22475000000000001</c:v>
              </c:pt>
              <c:pt idx="4317">
                <c:v>0.2248</c:v>
              </c:pt>
              <c:pt idx="4318">
                <c:v>0.22484999999999999</c:v>
              </c:pt>
              <c:pt idx="4319">
                <c:v>0.22489999999999999</c:v>
              </c:pt>
              <c:pt idx="4320">
                <c:v>0.22495999999999999</c:v>
              </c:pt>
              <c:pt idx="4321">
                <c:v>0.22500000000000001</c:v>
              </c:pt>
              <c:pt idx="4322">
                <c:v>0.22506000000000001</c:v>
              </c:pt>
              <c:pt idx="4323">
                <c:v>0.22511</c:v>
              </c:pt>
              <c:pt idx="4324">
                <c:v>0.22516</c:v>
              </c:pt>
              <c:pt idx="4325">
                <c:v>0.22522</c:v>
              </c:pt>
              <c:pt idx="4326">
                <c:v>0.22527</c:v>
              </c:pt>
              <c:pt idx="4327">
                <c:v>0.22531999999999999</c:v>
              </c:pt>
              <c:pt idx="4328">
                <c:v>0.22536999999999999</c:v>
              </c:pt>
              <c:pt idx="4329">
                <c:v>0.22542999999999999</c:v>
              </c:pt>
              <c:pt idx="4330">
                <c:v>0.22547</c:v>
              </c:pt>
              <c:pt idx="4331">
                <c:v>0.22553000000000001</c:v>
              </c:pt>
              <c:pt idx="4332">
                <c:v>0.22558</c:v>
              </c:pt>
              <c:pt idx="4333">
                <c:v>0.22563</c:v>
              </c:pt>
              <c:pt idx="4334">
                <c:v>0.22569</c:v>
              </c:pt>
              <c:pt idx="4335">
                <c:v>0.22572999999999999</c:v>
              </c:pt>
              <c:pt idx="4336">
                <c:v>0.22578999999999999</c:v>
              </c:pt>
              <c:pt idx="4337">
                <c:v>0.22584000000000001</c:v>
              </c:pt>
              <c:pt idx="4338">
                <c:v>0.22589000000000001</c:v>
              </c:pt>
              <c:pt idx="4339">
                <c:v>0.22594000000000003</c:v>
              </c:pt>
              <c:pt idx="4340">
                <c:v>0.22600000000000001</c:v>
              </c:pt>
              <c:pt idx="4341">
                <c:v>0.22605</c:v>
              </c:pt>
              <c:pt idx="4342">
                <c:v>0.2261</c:v>
              </c:pt>
              <c:pt idx="4343">
                <c:v>0.22614999999999999</c:v>
              </c:pt>
              <c:pt idx="4344">
                <c:v>0.22620000000000001</c:v>
              </c:pt>
              <c:pt idx="4345">
                <c:v>0.22625999999999999</c:v>
              </c:pt>
              <c:pt idx="4346">
                <c:v>0.22631000000000001</c:v>
              </c:pt>
              <c:pt idx="4347">
                <c:v>0.22636000000000001</c:v>
              </c:pt>
              <c:pt idx="4348">
                <c:v>0.22641000000000003</c:v>
              </c:pt>
              <c:pt idx="4349">
                <c:v>0.22645999999999999</c:v>
              </c:pt>
              <c:pt idx="4350">
                <c:v>0.22652</c:v>
              </c:pt>
              <c:pt idx="4351">
                <c:v>0.22656999999999999</c:v>
              </c:pt>
              <c:pt idx="4352">
                <c:v>0.22661999999999999</c:v>
              </c:pt>
              <c:pt idx="4353">
                <c:v>0.22666999999999998</c:v>
              </c:pt>
              <c:pt idx="4354">
                <c:v>0.22672999999999999</c:v>
              </c:pt>
              <c:pt idx="4355">
                <c:v>0.22678000000000001</c:v>
              </c:pt>
              <c:pt idx="4356">
                <c:v>0.22683</c:v>
              </c:pt>
              <c:pt idx="4357">
                <c:v>0.22688</c:v>
              </c:pt>
              <c:pt idx="4358">
                <c:v>0.22692999999999999</c:v>
              </c:pt>
              <c:pt idx="4359">
                <c:v>0.22699000000000003</c:v>
              </c:pt>
              <c:pt idx="4360">
                <c:v>0.22703999999999999</c:v>
              </c:pt>
              <c:pt idx="4361">
                <c:v>0.22708999999999999</c:v>
              </c:pt>
              <c:pt idx="4362">
                <c:v>0.22714000000000001</c:v>
              </c:pt>
              <c:pt idx="4363">
                <c:v>0.22719</c:v>
              </c:pt>
              <c:pt idx="4364">
                <c:v>0.22725000000000001</c:v>
              </c:pt>
              <c:pt idx="4365">
                <c:v>0.2273</c:v>
              </c:pt>
              <c:pt idx="4366">
                <c:v>0.22735</c:v>
              </c:pt>
              <c:pt idx="4367">
                <c:v>0.22739999999999999</c:v>
              </c:pt>
              <c:pt idx="4368">
                <c:v>0.22746000000000002</c:v>
              </c:pt>
              <c:pt idx="4369">
                <c:v>0.22750999999999999</c:v>
              </c:pt>
              <c:pt idx="4370">
                <c:v>0.22756000000000001</c:v>
              </c:pt>
              <c:pt idx="4371">
                <c:v>0.22761000000000001</c:v>
              </c:pt>
              <c:pt idx="4372">
                <c:v>0.22766</c:v>
              </c:pt>
              <c:pt idx="4373">
                <c:v>0.22772000000000001</c:v>
              </c:pt>
              <c:pt idx="4374">
                <c:v>0.22777</c:v>
              </c:pt>
              <c:pt idx="4375">
                <c:v>0.22781999999999999</c:v>
              </c:pt>
              <c:pt idx="4376">
                <c:v>0.22786999999999999</c:v>
              </c:pt>
              <c:pt idx="4377">
                <c:v>0.22792000000000001</c:v>
              </c:pt>
              <c:pt idx="4378">
                <c:v>0.22797999999999999</c:v>
              </c:pt>
              <c:pt idx="4379">
                <c:v>0.22803000000000001</c:v>
              </c:pt>
              <c:pt idx="4380">
                <c:v>0.22808</c:v>
              </c:pt>
              <c:pt idx="4381">
                <c:v>0.22813</c:v>
              </c:pt>
              <c:pt idx="4382">
                <c:v>0.22819</c:v>
              </c:pt>
              <c:pt idx="4383">
                <c:v>0.22824000000000003</c:v>
              </c:pt>
              <c:pt idx="4384">
                <c:v>0.22828999999999999</c:v>
              </c:pt>
              <c:pt idx="4385">
                <c:v>0.22833999999999999</c:v>
              </c:pt>
              <c:pt idx="4386">
                <c:v>0.22839000000000001</c:v>
              </c:pt>
              <c:pt idx="4387">
                <c:v>0.22844000000000003</c:v>
              </c:pt>
              <c:pt idx="4388">
                <c:v>0.22850000000000001</c:v>
              </c:pt>
              <c:pt idx="4389">
                <c:v>0.22855</c:v>
              </c:pt>
              <c:pt idx="4390">
                <c:v>0.2286</c:v>
              </c:pt>
              <c:pt idx="4391">
                <c:v>0.22864999999999999</c:v>
              </c:pt>
              <c:pt idx="4392">
                <c:v>0.22869999999999999</c:v>
              </c:pt>
              <c:pt idx="4393">
                <c:v>0.22875999999999999</c:v>
              </c:pt>
              <c:pt idx="4394">
                <c:v>0.22881000000000001</c:v>
              </c:pt>
              <c:pt idx="4395">
                <c:v>0.22886000000000001</c:v>
              </c:pt>
              <c:pt idx="4396">
                <c:v>0.22891000000000003</c:v>
              </c:pt>
              <c:pt idx="4397">
                <c:v>0.22897000000000001</c:v>
              </c:pt>
              <c:pt idx="4398">
                <c:v>0.22902</c:v>
              </c:pt>
              <c:pt idx="4399">
                <c:v>0.22907</c:v>
              </c:pt>
              <c:pt idx="4400">
                <c:v>0.22911999999999999</c:v>
              </c:pt>
              <c:pt idx="4401">
                <c:v>0.22916999999999998</c:v>
              </c:pt>
              <c:pt idx="4402">
                <c:v>0.22922999999999999</c:v>
              </c:pt>
              <c:pt idx="4403">
                <c:v>0.22928000000000001</c:v>
              </c:pt>
              <c:pt idx="4404">
                <c:v>0.22933000000000001</c:v>
              </c:pt>
              <c:pt idx="4405">
                <c:v>0.22938</c:v>
              </c:pt>
              <c:pt idx="4406">
                <c:v>0.22943000000000002</c:v>
              </c:pt>
              <c:pt idx="4407">
                <c:v>0.22949000000000003</c:v>
              </c:pt>
              <c:pt idx="4408">
                <c:v>0.22953999999999999</c:v>
              </c:pt>
              <c:pt idx="4409">
                <c:v>0.22958999999999999</c:v>
              </c:pt>
              <c:pt idx="4410">
                <c:v>0.22964000000000001</c:v>
              </c:pt>
              <c:pt idx="4411">
                <c:v>0.22969000000000001</c:v>
              </c:pt>
              <c:pt idx="4412">
                <c:v>0.22975000000000001</c:v>
              </c:pt>
              <c:pt idx="4413">
                <c:v>0.2298</c:v>
              </c:pt>
              <c:pt idx="4414">
                <c:v>0.22985</c:v>
              </c:pt>
              <c:pt idx="4415">
                <c:v>0.22989999999999999</c:v>
              </c:pt>
              <c:pt idx="4416">
                <c:v>0.22996000000000003</c:v>
              </c:pt>
              <c:pt idx="4417">
                <c:v>0.23000999999999999</c:v>
              </c:pt>
              <c:pt idx="4418">
                <c:v>0.23005999999999999</c:v>
              </c:pt>
              <c:pt idx="4419">
                <c:v>0.23011000000000001</c:v>
              </c:pt>
              <c:pt idx="4420">
                <c:v>0.23016</c:v>
              </c:pt>
              <c:pt idx="4421">
                <c:v>0.23022000000000001</c:v>
              </c:pt>
              <c:pt idx="4422">
                <c:v>0.23027</c:v>
              </c:pt>
              <c:pt idx="4423">
                <c:v>0.23032</c:v>
              </c:pt>
              <c:pt idx="4424">
                <c:v>0.23036999999999999</c:v>
              </c:pt>
              <c:pt idx="4425">
                <c:v>0.23042000000000001</c:v>
              </c:pt>
              <c:pt idx="4426">
                <c:v>0.23047000000000001</c:v>
              </c:pt>
              <c:pt idx="4427">
                <c:v>0.23053000000000001</c:v>
              </c:pt>
              <c:pt idx="4428">
                <c:v>0.23058000000000001</c:v>
              </c:pt>
              <c:pt idx="4429">
                <c:v>0.23063</c:v>
              </c:pt>
              <c:pt idx="4430">
                <c:v>0.23069000000000001</c:v>
              </c:pt>
              <c:pt idx="4431">
                <c:v>0.23074000000000003</c:v>
              </c:pt>
              <c:pt idx="4432">
                <c:v>0.23079000000000002</c:v>
              </c:pt>
              <c:pt idx="4433">
                <c:v>0.23083999999999999</c:v>
              </c:pt>
              <c:pt idx="4434">
                <c:v>0.23089000000000001</c:v>
              </c:pt>
              <c:pt idx="4435">
                <c:v>0.23094000000000003</c:v>
              </c:pt>
              <c:pt idx="4436">
                <c:v>0.23099000000000003</c:v>
              </c:pt>
              <c:pt idx="4437">
                <c:v>0.23105000000000001</c:v>
              </c:pt>
              <c:pt idx="4438">
                <c:v>0.2311</c:v>
              </c:pt>
              <c:pt idx="4439">
                <c:v>0.23114999999999999</c:v>
              </c:pt>
              <c:pt idx="4440">
                <c:v>0.23119999999999999</c:v>
              </c:pt>
              <c:pt idx="4441">
                <c:v>0.23125999999999999</c:v>
              </c:pt>
              <c:pt idx="4442">
                <c:v>0.23130999999999999</c:v>
              </c:pt>
              <c:pt idx="4443">
                <c:v>0.23136000000000001</c:v>
              </c:pt>
              <c:pt idx="4444">
                <c:v>0.23141000000000003</c:v>
              </c:pt>
              <c:pt idx="4445">
                <c:v>0.23146000000000003</c:v>
              </c:pt>
              <c:pt idx="4446">
                <c:v>0.23152</c:v>
              </c:pt>
              <c:pt idx="4447">
                <c:v>0.23157</c:v>
              </c:pt>
              <c:pt idx="4448">
                <c:v>0.23161999999999999</c:v>
              </c:pt>
              <c:pt idx="4449">
                <c:v>0.23166999999999999</c:v>
              </c:pt>
              <c:pt idx="4450">
                <c:v>0.23172000000000001</c:v>
              </c:pt>
              <c:pt idx="4451">
                <c:v>0.23178000000000001</c:v>
              </c:pt>
              <c:pt idx="4452">
                <c:v>0.23183000000000001</c:v>
              </c:pt>
              <c:pt idx="4453">
                <c:v>0.23188</c:v>
              </c:pt>
              <c:pt idx="4454">
                <c:v>0.23193000000000003</c:v>
              </c:pt>
              <c:pt idx="4455">
                <c:v>0.23199000000000003</c:v>
              </c:pt>
              <c:pt idx="4456">
                <c:v>0.23204000000000002</c:v>
              </c:pt>
              <c:pt idx="4457">
                <c:v>0.23208999999999999</c:v>
              </c:pt>
              <c:pt idx="4458">
                <c:v>0.23214000000000001</c:v>
              </c:pt>
              <c:pt idx="4459">
                <c:v>0.23219000000000001</c:v>
              </c:pt>
              <c:pt idx="4460">
                <c:v>0.23225000000000001</c:v>
              </c:pt>
              <c:pt idx="4461">
                <c:v>0.23230000000000001</c:v>
              </c:pt>
              <c:pt idx="4462">
                <c:v>0.23235</c:v>
              </c:pt>
              <c:pt idx="4463">
                <c:v>0.23240000000000002</c:v>
              </c:pt>
              <c:pt idx="4464">
                <c:v>0.23245000000000002</c:v>
              </c:pt>
              <c:pt idx="4465">
                <c:v>0.23250999999999999</c:v>
              </c:pt>
              <c:pt idx="4466">
                <c:v>0.23255999999999999</c:v>
              </c:pt>
              <c:pt idx="4467">
                <c:v>0.23261000000000001</c:v>
              </c:pt>
              <c:pt idx="4468">
                <c:v>0.23266000000000001</c:v>
              </c:pt>
              <c:pt idx="4469">
                <c:v>0.23272000000000001</c:v>
              </c:pt>
              <c:pt idx="4470">
                <c:v>0.23277</c:v>
              </c:pt>
              <c:pt idx="4471">
                <c:v>0.23282</c:v>
              </c:pt>
              <c:pt idx="4472">
                <c:v>0.23286999999999999</c:v>
              </c:pt>
              <c:pt idx="4473">
                <c:v>0.23292000000000002</c:v>
              </c:pt>
              <c:pt idx="4474">
                <c:v>0.23297999999999999</c:v>
              </c:pt>
              <c:pt idx="4475">
                <c:v>0.23302999999999999</c:v>
              </c:pt>
              <c:pt idx="4476">
                <c:v>0.23308000000000001</c:v>
              </c:pt>
              <c:pt idx="4477">
                <c:v>0.23313</c:v>
              </c:pt>
              <c:pt idx="4478">
                <c:v>0.23318</c:v>
              </c:pt>
              <c:pt idx="4479">
                <c:v>0.23324000000000003</c:v>
              </c:pt>
              <c:pt idx="4480">
                <c:v>0.23329000000000003</c:v>
              </c:pt>
              <c:pt idx="4481">
                <c:v>0.23333999999999999</c:v>
              </c:pt>
              <c:pt idx="4482">
                <c:v>0.23338999999999999</c:v>
              </c:pt>
              <c:pt idx="4483">
                <c:v>0.23345000000000002</c:v>
              </c:pt>
              <c:pt idx="4484">
                <c:v>0.23350000000000001</c:v>
              </c:pt>
              <c:pt idx="4485">
                <c:v>0.23355000000000001</c:v>
              </c:pt>
              <c:pt idx="4486">
                <c:v>0.2336</c:v>
              </c:pt>
              <c:pt idx="4487">
                <c:v>0.23365</c:v>
              </c:pt>
              <c:pt idx="4488">
                <c:v>0.23371000000000003</c:v>
              </c:pt>
              <c:pt idx="4489">
                <c:v>0.23376000000000002</c:v>
              </c:pt>
              <c:pt idx="4490">
                <c:v>0.23380999999999999</c:v>
              </c:pt>
              <c:pt idx="4491">
                <c:v>0.23386000000000001</c:v>
              </c:pt>
              <c:pt idx="4492">
                <c:v>0.23391000000000003</c:v>
              </c:pt>
              <c:pt idx="4493">
                <c:v>0.23397000000000001</c:v>
              </c:pt>
              <c:pt idx="4494">
                <c:v>0.23402000000000001</c:v>
              </c:pt>
              <c:pt idx="4495">
                <c:v>0.23407</c:v>
              </c:pt>
              <c:pt idx="4496">
                <c:v>0.23411999999999999</c:v>
              </c:pt>
              <c:pt idx="4497">
                <c:v>0.23416999999999999</c:v>
              </c:pt>
              <c:pt idx="4498">
                <c:v>0.23422999999999999</c:v>
              </c:pt>
              <c:pt idx="4499">
                <c:v>0.23427999999999999</c:v>
              </c:pt>
              <c:pt idx="4500">
                <c:v>0.23433000000000001</c:v>
              </c:pt>
              <c:pt idx="4501">
                <c:v>0.23438000000000001</c:v>
              </c:pt>
              <c:pt idx="4502">
                <c:v>0.23443000000000003</c:v>
              </c:pt>
              <c:pt idx="4503">
                <c:v>0.23449000000000003</c:v>
              </c:pt>
              <c:pt idx="4504">
                <c:v>0.23454000000000003</c:v>
              </c:pt>
              <c:pt idx="4505">
                <c:v>0.23458999999999999</c:v>
              </c:pt>
              <c:pt idx="4506">
                <c:v>0.23463999999999999</c:v>
              </c:pt>
              <c:pt idx="4507">
                <c:v>0.23469000000000001</c:v>
              </c:pt>
              <c:pt idx="4508">
                <c:v>0.23475000000000001</c:v>
              </c:pt>
              <c:pt idx="4509">
                <c:v>0.23480000000000001</c:v>
              </c:pt>
              <c:pt idx="4510">
                <c:v>0.23485</c:v>
              </c:pt>
              <c:pt idx="4511">
                <c:v>0.23490000000000003</c:v>
              </c:pt>
              <c:pt idx="4512">
                <c:v>0.23495000000000002</c:v>
              </c:pt>
              <c:pt idx="4513">
                <c:v>0.23501000000000002</c:v>
              </c:pt>
              <c:pt idx="4514">
                <c:v>0.23505999999999999</c:v>
              </c:pt>
              <c:pt idx="4515">
                <c:v>0.23511000000000001</c:v>
              </c:pt>
              <c:pt idx="4516">
                <c:v>0.23516000000000001</c:v>
              </c:pt>
              <c:pt idx="4517">
                <c:v>0.23522000000000001</c:v>
              </c:pt>
              <c:pt idx="4518">
                <c:v>0.23527000000000001</c:v>
              </c:pt>
              <c:pt idx="4519">
                <c:v>0.23532</c:v>
              </c:pt>
              <c:pt idx="4520">
                <c:v>0.23537</c:v>
              </c:pt>
              <c:pt idx="4521">
                <c:v>0.23542000000000002</c:v>
              </c:pt>
              <c:pt idx="4522">
                <c:v>0.23547999999999999</c:v>
              </c:pt>
              <c:pt idx="4523">
                <c:v>0.23552999999999999</c:v>
              </c:pt>
              <c:pt idx="4524">
                <c:v>0.23558000000000001</c:v>
              </c:pt>
              <c:pt idx="4525">
                <c:v>0.23563000000000001</c:v>
              </c:pt>
              <c:pt idx="4526">
                <c:v>0.23568</c:v>
              </c:pt>
              <c:pt idx="4527">
                <c:v>0.23574000000000003</c:v>
              </c:pt>
              <c:pt idx="4528">
                <c:v>0.23579000000000003</c:v>
              </c:pt>
              <c:pt idx="4529">
                <c:v>0.23583999999999999</c:v>
              </c:pt>
              <c:pt idx="4530">
                <c:v>0.23588999999999999</c:v>
              </c:pt>
              <c:pt idx="4531">
                <c:v>0.23595000000000002</c:v>
              </c:pt>
              <c:pt idx="4532">
                <c:v>0.23599000000000003</c:v>
              </c:pt>
              <c:pt idx="4533">
                <c:v>0.23605000000000001</c:v>
              </c:pt>
              <c:pt idx="4534">
                <c:v>0.2361</c:v>
              </c:pt>
              <c:pt idx="4535">
                <c:v>0.23615</c:v>
              </c:pt>
              <c:pt idx="4536">
                <c:v>0.23621000000000003</c:v>
              </c:pt>
              <c:pt idx="4537">
                <c:v>0.23626000000000003</c:v>
              </c:pt>
              <c:pt idx="4538">
                <c:v>0.23630999999999999</c:v>
              </c:pt>
              <c:pt idx="4539">
                <c:v>0.23635999999999999</c:v>
              </c:pt>
              <c:pt idx="4540">
                <c:v>0.23641000000000004</c:v>
              </c:pt>
              <c:pt idx="4541">
                <c:v>0.23646000000000003</c:v>
              </c:pt>
              <c:pt idx="4542">
                <c:v>0.23652000000000001</c:v>
              </c:pt>
              <c:pt idx="4543">
                <c:v>0.23657</c:v>
              </c:pt>
              <c:pt idx="4544">
                <c:v>0.23662</c:v>
              </c:pt>
              <c:pt idx="4545">
                <c:v>0.23666999999999999</c:v>
              </c:pt>
              <c:pt idx="4546">
                <c:v>0.23672000000000001</c:v>
              </c:pt>
              <c:pt idx="4547">
                <c:v>0.23677999999999999</c:v>
              </c:pt>
              <c:pt idx="4548">
                <c:v>0.23683000000000001</c:v>
              </c:pt>
              <c:pt idx="4549">
                <c:v>0.23688000000000001</c:v>
              </c:pt>
              <c:pt idx="4550">
                <c:v>0.23693000000000003</c:v>
              </c:pt>
              <c:pt idx="4551">
                <c:v>0.23698000000000002</c:v>
              </c:pt>
              <c:pt idx="4552">
                <c:v>0.23704000000000003</c:v>
              </c:pt>
              <c:pt idx="4553">
                <c:v>0.23709000000000002</c:v>
              </c:pt>
              <c:pt idx="4554">
                <c:v>0.23713999999999999</c:v>
              </c:pt>
              <c:pt idx="4555">
                <c:v>0.23719000000000001</c:v>
              </c:pt>
              <c:pt idx="4556">
                <c:v>0.23725000000000002</c:v>
              </c:pt>
              <c:pt idx="4557">
                <c:v>0.23730000000000001</c:v>
              </c:pt>
              <c:pt idx="4558">
                <c:v>0.23735000000000001</c:v>
              </c:pt>
              <c:pt idx="4559">
                <c:v>0.23740000000000003</c:v>
              </c:pt>
              <c:pt idx="4560">
                <c:v>0.23745000000000002</c:v>
              </c:pt>
              <c:pt idx="4561">
                <c:v>0.23751000000000003</c:v>
              </c:pt>
              <c:pt idx="4562">
                <c:v>0.23755999999999999</c:v>
              </c:pt>
              <c:pt idx="4563">
                <c:v>0.23760999999999999</c:v>
              </c:pt>
              <c:pt idx="4564">
                <c:v>0.23766000000000001</c:v>
              </c:pt>
              <c:pt idx="4565">
                <c:v>0.23771000000000003</c:v>
              </c:pt>
              <c:pt idx="4566">
                <c:v>0.23777000000000001</c:v>
              </c:pt>
              <c:pt idx="4567">
                <c:v>0.23782</c:v>
              </c:pt>
              <c:pt idx="4568">
                <c:v>0.23787</c:v>
              </c:pt>
              <c:pt idx="4569">
                <c:v>0.23792000000000002</c:v>
              </c:pt>
              <c:pt idx="4570">
                <c:v>0.23798000000000002</c:v>
              </c:pt>
              <c:pt idx="4571">
                <c:v>0.23802999999999999</c:v>
              </c:pt>
              <c:pt idx="4572">
                <c:v>0.23808000000000001</c:v>
              </c:pt>
              <c:pt idx="4573">
                <c:v>0.23813000000000001</c:v>
              </c:pt>
              <c:pt idx="4574">
                <c:v>0.23818</c:v>
              </c:pt>
              <c:pt idx="4575">
                <c:v>0.23824000000000004</c:v>
              </c:pt>
              <c:pt idx="4576">
                <c:v>0.23829000000000003</c:v>
              </c:pt>
              <c:pt idx="4577">
                <c:v>0.23834000000000002</c:v>
              </c:pt>
              <c:pt idx="4578">
                <c:v>0.23838999999999999</c:v>
              </c:pt>
              <c:pt idx="4579">
                <c:v>0.23844000000000004</c:v>
              </c:pt>
              <c:pt idx="4580">
                <c:v>0.23850000000000002</c:v>
              </c:pt>
              <c:pt idx="4581">
                <c:v>0.23855000000000001</c:v>
              </c:pt>
              <c:pt idx="4582">
                <c:v>0.23860000000000001</c:v>
              </c:pt>
              <c:pt idx="4583">
                <c:v>0.23865</c:v>
              </c:pt>
              <c:pt idx="4584">
                <c:v>0.23871000000000003</c:v>
              </c:pt>
              <c:pt idx="4585">
                <c:v>0.23876000000000003</c:v>
              </c:pt>
              <c:pt idx="4586">
                <c:v>0.23880999999999999</c:v>
              </c:pt>
              <c:pt idx="4587">
                <c:v>0.23885999999999999</c:v>
              </c:pt>
              <c:pt idx="4588">
                <c:v>0.23891000000000004</c:v>
              </c:pt>
              <c:pt idx="4589">
                <c:v>0.23897000000000002</c:v>
              </c:pt>
              <c:pt idx="4590">
                <c:v>0.23902000000000001</c:v>
              </c:pt>
              <c:pt idx="4591">
                <c:v>0.23907</c:v>
              </c:pt>
              <c:pt idx="4592">
                <c:v>0.23912</c:v>
              </c:pt>
              <c:pt idx="4593">
                <c:v>0.23918</c:v>
              </c:pt>
              <c:pt idx="4594">
                <c:v>0.23923000000000003</c:v>
              </c:pt>
              <c:pt idx="4595">
                <c:v>0.23927999999999999</c:v>
              </c:pt>
              <c:pt idx="4596">
                <c:v>0.23932999999999999</c:v>
              </c:pt>
              <c:pt idx="4597">
                <c:v>0.23938000000000001</c:v>
              </c:pt>
              <c:pt idx="4598">
                <c:v>0.23944000000000001</c:v>
              </c:pt>
              <c:pt idx="4599">
                <c:v>0.23949000000000004</c:v>
              </c:pt>
              <c:pt idx="4600">
                <c:v>0.23954000000000003</c:v>
              </c:pt>
              <c:pt idx="4601">
                <c:v>0.23959000000000003</c:v>
              </c:pt>
              <c:pt idx="4602">
                <c:v>0.23963999999999999</c:v>
              </c:pt>
              <c:pt idx="4603">
                <c:v>0.23968999999999999</c:v>
              </c:pt>
              <c:pt idx="4604">
                <c:v>0.23975000000000002</c:v>
              </c:pt>
              <c:pt idx="4605">
                <c:v>0.23980000000000001</c:v>
              </c:pt>
              <c:pt idx="4606">
                <c:v>0.23985000000000001</c:v>
              </c:pt>
              <c:pt idx="4607">
                <c:v>0.23990000000000003</c:v>
              </c:pt>
              <c:pt idx="4608">
                <c:v>0.23995000000000002</c:v>
              </c:pt>
              <c:pt idx="4609">
                <c:v>0.24001000000000003</c:v>
              </c:pt>
              <c:pt idx="4610">
                <c:v>0.24006000000000002</c:v>
              </c:pt>
              <c:pt idx="4611">
                <c:v>0.24010999999999999</c:v>
              </c:pt>
              <c:pt idx="4612">
                <c:v>0.24016000000000001</c:v>
              </c:pt>
              <c:pt idx="4613">
                <c:v>0.24022000000000002</c:v>
              </c:pt>
              <c:pt idx="4614">
                <c:v>0.24027000000000001</c:v>
              </c:pt>
              <c:pt idx="4615">
                <c:v>0.24032000000000001</c:v>
              </c:pt>
              <c:pt idx="4616">
                <c:v>0.24037</c:v>
              </c:pt>
              <c:pt idx="4617">
                <c:v>0.24042000000000002</c:v>
              </c:pt>
              <c:pt idx="4618">
                <c:v>0.24048000000000003</c:v>
              </c:pt>
              <c:pt idx="4619">
                <c:v>0.24052999999999999</c:v>
              </c:pt>
              <c:pt idx="4620">
                <c:v>0.24057999999999999</c:v>
              </c:pt>
              <c:pt idx="4621">
                <c:v>0.24063000000000001</c:v>
              </c:pt>
              <c:pt idx="4622">
                <c:v>0.24068000000000001</c:v>
              </c:pt>
              <c:pt idx="4623">
                <c:v>0.24074000000000004</c:v>
              </c:pt>
              <c:pt idx="4624">
                <c:v>0.24079000000000003</c:v>
              </c:pt>
              <c:pt idx="4625">
                <c:v>0.24084000000000003</c:v>
              </c:pt>
              <c:pt idx="4626">
                <c:v>0.24088999999999999</c:v>
              </c:pt>
              <c:pt idx="4627">
                <c:v>0.24094000000000002</c:v>
              </c:pt>
              <c:pt idx="4628">
                <c:v>0.24100000000000002</c:v>
              </c:pt>
              <c:pt idx="4629">
                <c:v>0.24105000000000001</c:v>
              </c:pt>
              <c:pt idx="4630">
                <c:v>0.24110000000000001</c:v>
              </c:pt>
              <c:pt idx="4631">
                <c:v>0.24115</c:v>
              </c:pt>
              <c:pt idx="4632">
                <c:v>0.24121000000000004</c:v>
              </c:pt>
              <c:pt idx="4633">
                <c:v>0.24126000000000003</c:v>
              </c:pt>
              <c:pt idx="4634">
                <c:v>0.24131000000000002</c:v>
              </c:pt>
              <c:pt idx="4635">
                <c:v>0.24135999999999999</c:v>
              </c:pt>
              <c:pt idx="4636">
                <c:v>0.24141000000000004</c:v>
              </c:pt>
              <c:pt idx="4637">
                <c:v>0.24147000000000002</c:v>
              </c:pt>
              <c:pt idx="4638">
                <c:v>0.24152000000000001</c:v>
              </c:pt>
              <c:pt idx="4639">
                <c:v>0.24157000000000001</c:v>
              </c:pt>
              <c:pt idx="4640">
                <c:v>0.24162</c:v>
              </c:pt>
              <c:pt idx="4641">
                <c:v>0.24168000000000001</c:v>
              </c:pt>
              <c:pt idx="4642">
                <c:v>0.24172000000000002</c:v>
              </c:pt>
              <c:pt idx="4643">
                <c:v>0.24177999999999999</c:v>
              </c:pt>
              <c:pt idx="4644">
                <c:v>0.24182999999999999</c:v>
              </c:pt>
              <c:pt idx="4645">
                <c:v>0.24188000000000001</c:v>
              </c:pt>
              <c:pt idx="4646">
                <c:v>0.24194000000000002</c:v>
              </c:pt>
              <c:pt idx="4647">
                <c:v>0.24198000000000003</c:v>
              </c:pt>
              <c:pt idx="4648">
                <c:v>0.24204000000000003</c:v>
              </c:pt>
              <c:pt idx="4649">
                <c:v>0.24209000000000003</c:v>
              </c:pt>
              <c:pt idx="4650">
                <c:v>0.24213999999999999</c:v>
              </c:pt>
              <c:pt idx="4651">
                <c:v>0.24218999999999999</c:v>
              </c:pt>
              <c:pt idx="4652">
                <c:v>0.24225000000000002</c:v>
              </c:pt>
              <c:pt idx="4653">
                <c:v>0.24230000000000002</c:v>
              </c:pt>
              <c:pt idx="4654">
                <c:v>0.24235000000000001</c:v>
              </c:pt>
              <c:pt idx="4655">
                <c:v>0.24240000000000003</c:v>
              </c:pt>
              <c:pt idx="4656">
                <c:v>0.24245000000000003</c:v>
              </c:pt>
              <c:pt idx="4657">
                <c:v>0.24251000000000003</c:v>
              </c:pt>
              <c:pt idx="4658">
                <c:v>0.24256000000000003</c:v>
              </c:pt>
              <c:pt idx="4659">
                <c:v>0.24260999999999999</c:v>
              </c:pt>
              <c:pt idx="4660">
                <c:v>0.24265999999999999</c:v>
              </c:pt>
              <c:pt idx="4661">
                <c:v>0.24271000000000004</c:v>
              </c:pt>
              <c:pt idx="4662">
                <c:v>0.24277000000000001</c:v>
              </c:pt>
              <c:pt idx="4663">
                <c:v>0.24282000000000001</c:v>
              </c:pt>
              <c:pt idx="4664">
                <c:v>0.24287</c:v>
              </c:pt>
              <c:pt idx="4665">
                <c:v>0.24292000000000002</c:v>
              </c:pt>
              <c:pt idx="4666">
                <c:v>0.24298000000000003</c:v>
              </c:pt>
              <c:pt idx="4667">
                <c:v>0.24303000000000002</c:v>
              </c:pt>
              <c:pt idx="4668">
                <c:v>0.24307999999999999</c:v>
              </c:pt>
              <c:pt idx="4669">
                <c:v>0.24313000000000001</c:v>
              </c:pt>
              <c:pt idx="4670">
                <c:v>0.24318000000000001</c:v>
              </c:pt>
              <c:pt idx="4671">
                <c:v>0.24324000000000004</c:v>
              </c:pt>
              <c:pt idx="4672">
                <c:v>0.24329000000000003</c:v>
              </c:pt>
              <c:pt idx="4673">
                <c:v>0.24334000000000003</c:v>
              </c:pt>
              <c:pt idx="4674">
                <c:v>0.24339000000000002</c:v>
              </c:pt>
              <c:pt idx="4675">
                <c:v>0.24344000000000002</c:v>
              </c:pt>
              <c:pt idx="4676">
                <c:v>0.24350000000000002</c:v>
              </c:pt>
              <c:pt idx="4677">
                <c:v>0.24355000000000002</c:v>
              </c:pt>
              <c:pt idx="4678">
                <c:v>0.24360000000000001</c:v>
              </c:pt>
              <c:pt idx="4679">
                <c:v>0.24365000000000001</c:v>
              </c:pt>
              <c:pt idx="4680">
                <c:v>0.24370000000000003</c:v>
              </c:pt>
              <c:pt idx="4681">
                <c:v>0.24376000000000003</c:v>
              </c:pt>
              <c:pt idx="4682">
                <c:v>0.24381000000000003</c:v>
              </c:pt>
              <c:pt idx="4683">
                <c:v>0.24385999999999999</c:v>
              </c:pt>
              <c:pt idx="4684">
                <c:v>0.24391000000000002</c:v>
              </c:pt>
              <c:pt idx="4685">
                <c:v>0.24397000000000002</c:v>
              </c:pt>
              <c:pt idx="4686">
                <c:v>0.24402000000000001</c:v>
              </c:pt>
              <c:pt idx="4687">
                <c:v>0.24407000000000001</c:v>
              </c:pt>
              <c:pt idx="4688">
                <c:v>0.24412</c:v>
              </c:pt>
              <c:pt idx="4689">
                <c:v>0.24417</c:v>
              </c:pt>
              <c:pt idx="4690">
                <c:v>0.24423000000000003</c:v>
              </c:pt>
              <c:pt idx="4691">
                <c:v>0.24428000000000002</c:v>
              </c:pt>
              <c:pt idx="4692">
                <c:v>0.24432999999999999</c:v>
              </c:pt>
              <c:pt idx="4693">
                <c:v>0.24437999999999999</c:v>
              </c:pt>
              <c:pt idx="4694">
                <c:v>0.24443000000000004</c:v>
              </c:pt>
              <c:pt idx="4695">
                <c:v>0.24449000000000004</c:v>
              </c:pt>
              <c:pt idx="4696">
                <c:v>0.24454000000000004</c:v>
              </c:pt>
              <c:pt idx="4697">
                <c:v>0.24459000000000003</c:v>
              </c:pt>
              <c:pt idx="4698">
                <c:v>0.24464000000000002</c:v>
              </c:pt>
              <c:pt idx="4699">
                <c:v>0.24470000000000003</c:v>
              </c:pt>
              <c:pt idx="4700">
                <c:v>0.24475000000000002</c:v>
              </c:pt>
              <c:pt idx="4701">
                <c:v>0.24480000000000002</c:v>
              </c:pt>
              <c:pt idx="4702">
                <c:v>0.24485000000000001</c:v>
              </c:pt>
              <c:pt idx="4703">
                <c:v>0.24490000000000003</c:v>
              </c:pt>
              <c:pt idx="4704">
                <c:v>0.24495000000000003</c:v>
              </c:pt>
              <c:pt idx="4705">
                <c:v>0.24501000000000003</c:v>
              </c:pt>
              <c:pt idx="4706">
                <c:v>0.24506000000000003</c:v>
              </c:pt>
              <c:pt idx="4707">
                <c:v>0.24510999999999999</c:v>
              </c:pt>
              <c:pt idx="4708">
                <c:v>0.24515999999999999</c:v>
              </c:pt>
              <c:pt idx="4709">
                <c:v>0.24522000000000002</c:v>
              </c:pt>
              <c:pt idx="4710">
                <c:v>0.24527000000000002</c:v>
              </c:pt>
              <c:pt idx="4711">
                <c:v>0.24532000000000001</c:v>
              </c:pt>
              <c:pt idx="4712">
                <c:v>0.24537</c:v>
              </c:pt>
              <c:pt idx="4713">
                <c:v>0.24542000000000003</c:v>
              </c:pt>
              <c:pt idx="4714">
                <c:v>0.24548000000000003</c:v>
              </c:pt>
              <c:pt idx="4715">
                <c:v>0.24553000000000003</c:v>
              </c:pt>
              <c:pt idx="4716">
                <c:v>0.24557999999999999</c:v>
              </c:pt>
              <c:pt idx="4717">
                <c:v>0.24562999999999999</c:v>
              </c:pt>
              <c:pt idx="4718">
                <c:v>0.24568000000000001</c:v>
              </c:pt>
              <c:pt idx="4719">
                <c:v>0.24574000000000001</c:v>
              </c:pt>
              <c:pt idx="4720">
                <c:v>0.24579000000000004</c:v>
              </c:pt>
              <c:pt idx="4721">
                <c:v>0.24584000000000003</c:v>
              </c:pt>
              <c:pt idx="4722">
                <c:v>0.24589000000000003</c:v>
              </c:pt>
              <c:pt idx="4723">
                <c:v>0.24594000000000002</c:v>
              </c:pt>
              <c:pt idx="4724">
                <c:v>0.24600000000000002</c:v>
              </c:pt>
              <c:pt idx="4725">
                <c:v>0.24605000000000002</c:v>
              </c:pt>
              <c:pt idx="4726">
                <c:v>0.24610000000000001</c:v>
              </c:pt>
              <c:pt idx="4727">
                <c:v>0.24615000000000001</c:v>
              </c:pt>
              <c:pt idx="4728">
                <c:v>0.24620000000000003</c:v>
              </c:pt>
              <c:pt idx="4729">
                <c:v>0.24626000000000003</c:v>
              </c:pt>
              <c:pt idx="4730">
                <c:v>0.24631000000000003</c:v>
              </c:pt>
              <c:pt idx="4731">
                <c:v>0.24636000000000002</c:v>
              </c:pt>
              <c:pt idx="4732">
                <c:v>0.24641000000000002</c:v>
              </c:pt>
              <c:pt idx="4733">
                <c:v>0.24647000000000002</c:v>
              </c:pt>
              <c:pt idx="4734">
                <c:v>0.24652000000000002</c:v>
              </c:pt>
              <c:pt idx="4735">
                <c:v>0.24657000000000001</c:v>
              </c:pt>
              <c:pt idx="4736">
                <c:v>0.24662000000000001</c:v>
              </c:pt>
              <c:pt idx="4737">
                <c:v>0.24667</c:v>
              </c:pt>
              <c:pt idx="4738">
                <c:v>0.24673000000000003</c:v>
              </c:pt>
              <c:pt idx="4739">
                <c:v>0.24678000000000003</c:v>
              </c:pt>
              <c:pt idx="4740">
                <c:v>0.24682999999999999</c:v>
              </c:pt>
              <c:pt idx="4741">
                <c:v>0.24687999999999999</c:v>
              </c:pt>
              <c:pt idx="4742">
                <c:v>0.24694000000000002</c:v>
              </c:pt>
              <c:pt idx="4743">
                <c:v>0.24698000000000003</c:v>
              </c:pt>
              <c:pt idx="4744">
                <c:v>0.24704000000000004</c:v>
              </c:pt>
              <c:pt idx="4745">
                <c:v>0.24709000000000003</c:v>
              </c:pt>
              <c:pt idx="4746">
                <c:v>0.24714000000000003</c:v>
              </c:pt>
              <c:pt idx="4747">
                <c:v>0.24720000000000003</c:v>
              </c:pt>
              <c:pt idx="4748">
                <c:v>0.24724000000000002</c:v>
              </c:pt>
              <c:pt idx="4749">
                <c:v>0.24730000000000002</c:v>
              </c:pt>
              <c:pt idx="4750">
                <c:v>0.24735000000000001</c:v>
              </c:pt>
              <c:pt idx="4751">
                <c:v>0.24740000000000004</c:v>
              </c:pt>
              <c:pt idx="4752">
                <c:v>0.24745000000000003</c:v>
              </c:pt>
              <c:pt idx="4753">
                <c:v>0.24751000000000004</c:v>
              </c:pt>
              <c:pt idx="4754">
                <c:v>0.24756000000000003</c:v>
              </c:pt>
              <c:pt idx="4755">
                <c:v>0.24761000000000002</c:v>
              </c:pt>
              <c:pt idx="4756">
                <c:v>0.24765999999999999</c:v>
              </c:pt>
              <c:pt idx="4757">
                <c:v>0.24771000000000004</c:v>
              </c:pt>
              <c:pt idx="4758">
                <c:v>0.24777000000000002</c:v>
              </c:pt>
              <c:pt idx="4759">
                <c:v>0.24782000000000001</c:v>
              </c:pt>
              <c:pt idx="4760">
                <c:v>0.24787000000000001</c:v>
              </c:pt>
              <c:pt idx="4761">
                <c:v>0.24792000000000003</c:v>
              </c:pt>
              <c:pt idx="4762">
                <c:v>0.24797000000000002</c:v>
              </c:pt>
              <c:pt idx="4763">
                <c:v>0.24803000000000003</c:v>
              </c:pt>
              <c:pt idx="4764">
                <c:v>0.24807999999999999</c:v>
              </c:pt>
              <c:pt idx="4765">
                <c:v>0.24812999999999999</c:v>
              </c:pt>
              <c:pt idx="4766">
                <c:v>0.24818000000000001</c:v>
              </c:pt>
              <c:pt idx="4767">
                <c:v>0.24824000000000002</c:v>
              </c:pt>
              <c:pt idx="4768">
                <c:v>0.24829000000000004</c:v>
              </c:pt>
              <c:pt idx="4769">
                <c:v>0.24834000000000003</c:v>
              </c:pt>
              <c:pt idx="4770">
                <c:v>0.24839000000000003</c:v>
              </c:pt>
              <c:pt idx="4771">
                <c:v>0.24844000000000002</c:v>
              </c:pt>
              <c:pt idx="4772">
                <c:v>0.24850000000000003</c:v>
              </c:pt>
              <c:pt idx="4773">
                <c:v>0.24855000000000002</c:v>
              </c:pt>
              <c:pt idx="4774">
                <c:v>0.24860000000000002</c:v>
              </c:pt>
              <c:pt idx="4775">
                <c:v>0.24865000000000001</c:v>
              </c:pt>
              <c:pt idx="4776">
                <c:v>0.24870000000000003</c:v>
              </c:pt>
              <c:pt idx="4777">
                <c:v>0.24876000000000004</c:v>
              </c:pt>
              <c:pt idx="4778">
                <c:v>0.24881000000000003</c:v>
              </c:pt>
              <c:pt idx="4779">
                <c:v>0.24886000000000003</c:v>
              </c:pt>
              <c:pt idx="4780">
                <c:v>0.24891000000000002</c:v>
              </c:pt>
              <c:pt idx="4781">
                <c:v>0.24896000000000001</c:v>
              </c:pt>
              <c:pt idx="4782">
                <c:v>0.24902000000000002</c:v>
              </c:pt>
              <c:pt idx="4783">
                <c:v>0.24907000000000001</c:v>
              </c:pt>
              <c:pt idx="4784">
                <c:v>0.24912000000000001</c:v>
              </c:pt>
              <c:pt idx="4785">
                <c:v>0.24917</c:v>
              </c:pt>
              <c:pt idx="4786">
                <c:v>0.24923000000000003</c:v>
              </c:pt>
              <c:pt idx="4787">
                <c:v>0.24928000000000003</c:v>
              </c:pt>
              <c:pt idx="4788">
                <c:v>0.24933000000000002</c:v>
              </c:pt>
              <c:pt idx="4789">
                <c:v>0.24937999999999999</c:v>
              </c:pt>
              <c:pt idx="4790">
                <c:v>0.24943000000000004</c:v>
              </c:pt>
              <c:pt idx="4791">
                <c:v>0.24949000000000002</c:v>
              </c:pt>
              <c:pt idx="4792">
                <c:v>0.24954000000000004</c:v>
              </c:pt>
              <c:pt idx="4793">
                <c:v>0.24959000000000003</c:v>
              </c:pt>
              <c:pt idx="4794">
                <c:v>0.24962999999999999</c:v>
              </c:pt>
              <c:pt idx="4795">
                <c:v>0.24962999999999999</c:v>
              </c:pt>
              <c:pt idx="4796">
                <c:v>0.24962999999999999</c:v>
              </c:pt>
              <c:pt idx="4797">
                <c:v>0.24964000000000003</c:v>
              </c:pt>
              <c:pt idx="4798">
                <c:v>0.24964000000000003</c:v>
              </c:pt>
              <c:pt idx="4799">
                <c:v>0.24964000000000003</c:v>
              </c:pt>
              <c:pt idx="4800">
                <c:v>0.24964000000000003</c:v>
              </c:pt>
              <c:pt idx="4801">
                <c:v>0.24964000000000003</c:v>
              </c:pt>
              <c:pt idx="4802">
                <c:v>0.24964000000000003</c:v>
              </c:pt>
              <c:pt idx="4803">
                <c:v>0.24964000000000003</c:v>
              </c:pt>
              <c:pt idx="4804">
                <c:v>0.24964000000000003</c:v>
              </c:pt>
              <c:pt idx="4805">
                <c:v>0.24964000000000003</c:v>
              </c:pt>
              <c:pt idx="4806">
                <c:v>0.24964000000000003</c:v>
              </c:pt>
              <c:pt idx="4807">
                <c:v>0.24964000000000003</c:v>
              </c:pt>
              <c:pt idx="4808">
                <c:v>0.24964000000000003</c:v>
              </c:pt>
            </c:numLit>
          </c:xVal>
          <c:yVal>
            <c:numLit>
              <c:formatCode>General</c:formatCode>
              <c:ptCount val="4809"/>
              <c:pt idx="0">
                <c:v>-5.4600000000000004E-3</c:v>
              </c:pt>
              <c:pt idx="1">
                <c:v>0.11637</c:v>
              </c:pt>
              <c:pt idx="2">
                <c:v>0.27196000000000004</c:v>
              </c:pt>
              <c:pt idx="3">
                <c:v>0.93111999999999984</c:v>
              </c:pt>
              <c:pt idx="4">
                <c:v>1.4380899999999999</c:v>
              </c:pt>
              <c:pt idx="5">
                <c:v>1.88039</c:v>
              </c:pt>
              <c:pt idx="6">
                <c:v>2.4231600000000002</c:v>
              </c:pt>
              <c:pt idx="7">
                <c:v>2.9478200000000001</c:v>
              </c:pt>
              <c:pt idx="8">
                <c:v>3.5013299999999998</c:v>
              </c:pt>
              <c:pt idx="9">
                <c:v>4.0583999999999998</c:v>
              </c:pt>
              <c:pt idx="10">
                <c:v>4.7276699999999998</c:v>
              </c:pt>
              <c:pt idx="11">
                <c:v>5.32965</c:v>
              </c:pt>
              <c:pt idx="12">
                <c:v>6.0399000000000003</c:v>
              </c:pt>
              <c:pt idx="13">
                <c:v>6.7629099999999989</c:v>
              </c:pt>
              <c:pt idx="14">
                <c:v>7.4455200000000001</c:v>
              </c:pt>
              <c:pt idx="15">
                <c:v>8.3137900000000027</c:v>
              </c:pt>
              <c:pt idx="16">
                <c:v>9.1567900000000026</c:v>
              </c:pt>
              <c:pt idx="17">
                <c:v>10.010210000000001</c:v>
              </c:pt>
              <c:pt idx="18">
                <c:v>10.909880000000001</c:v>
              </c:pt>
              <c:pt idx="19">
                <c:v>11.915330000000003</c:v>
              </c:pt>
              <c:pt idx="20">
                <c:v>12.90277</c:v>
              </c:pt>
              <c:pt idx="21">
                <c:v>13.985280000000001</c:v>
              </c:pt>
              <c:pt idx="22">
                <c:v>15.146710000000001</c:v>
              </c:pt>
              <c:pt idx="23">
                <c:v>16.166969999999999</c:v>
              </c:pt>
              <c:pt idx="24">
                <c:v>17.497399999999995</c:v>
              </c:pt>
              <c:pt idx="25">
                <c:v>18.698820000000001</c:v>
              </c:pt>
              <c:pt idx="26">
                <c:v>19.964019999999998</c:v>
              </c:pt>
              <c:pt idx="27">
                <c:v>21.268399999999996</c:v>
              </c:pt>
              <c:pt idx="28">
                <c:v>22.541589999999996</c:v>
              </c:pt>
              <c:pt idx="29">
                <c:v>23.93111</c:v>
              </c:pt>
              <c:pt idx="30">
                <c:v>25.313199999999995</c:v>
              </c:pt>
              <c:pt idx="31">
                <c:v>26.732559999999996</c:v>
              </c:pt>
              <c:pt idx="32">
                <c:v>27.992539999999998</c:v>
              </c:pt>
              <c:pt idx="33">
                <c:v>29.523810000000001</c:v>
              </c:pt>
              <c:pt idx="34">
                <c:v>30.920509999999997</c:v>
              </c:pt>
              <c:pt idx="35">
                <c:v>32.323840000000004</c:v>
              </c:pt>
              <c:pt idx="36">
                <c:v>33.708310000000012</c:v>
              </c:pt>
              <c:pt idx="37">
                <c:v>35.118790000000004</c:v>
              </c:pt>
              <c:pt idx="38">
                <c:v>36.554299999999998</c:v>
              </c:pt>
              <c:pt idx="39">
                <c:v>37.875530000000005</c:v>
              </c:pt>
              <c:pt idx="40">
                <c:v>39.306989999999999</c:v>
              </c:pt>
              <c:pt idx="41">
                <c:v>40.504310000000004</c:v>
              </c:pt>
              <c:pt idx="42">
                <c:v>41.853209999999997</c:v>
              </c:pt>
              <c:pt idx="43">
                <c:v>43.225310000000015</c:v>
              </c:pt>
              <c:pt idx="44">
                <c:v>44.410029999999999</c:v>
              </c:pt>
              <c:pt idx="45">
                <c:v>45.711150000000011</c:v>
              </c:pt>
              <c:pt idx="46">
                <c:v>46.907150000000001</c:v>
              </c:pt>
              <c:pt idx="47">
                <c:v>48.135790000000007</c:v>
              </c:pt>
              <c:pt idx="48">
                <c:v>49.316189999999999</c:v>
              </c:pt>
              <c:pt idx="49">
                <c:v>50.512180000000001</c:v>
              </c:pt>
              <c:pt idx="50">
                <c:v>51.58661</c:v>
              </c:pt>
              <c:pt idx="51">
                <c:v>52.717190000000002</c:v>
              </c:pt>
              <c:pt idx="52">
                <c:v>53.738910000000011</c:v>
              </c:pt>
              <c:pt idx="53">
                <c:v>54.7864</c:v>
              </c:pt>
              <c:pt idx="54">
                <c:v>55.879999999999995</c:v>
              </c:pt>
              <c:pt idx="55">
                <c:v>56.821170000000002</c:v>
              </c:pt>
              <c:pt idx="56">
                <c:v>57.886829999999996</c:v>
              </c:pt>
              <c:pt idx="57">
                <c:v>58.876730000000002</c:v>
              </c:pt>
              <c:pt idx="58">
                <c:v>59.885380000000005</c:v>
              </c:pt>
              <c:pt idx="59">
                <c:v>60.806669999999997</c:v>
              </c:pt>
              <c:pt idx="60">
                <c:v>61.723110000000013</c:v>
              </c:pt>
              <c:pt idx="61">
                <c:v>62.682810000000003</c:v>
              </c:pt>
              <c:pt idx="62">
                <c:v>63.572230000000005</c:v>
              </c:pt>
              <c:pt idx="63">
                <c:v>64.450810000000004</c:v>
              </c:pt>
              <c:pt idx="64">
                <c:v>65.210960000000014</c:v>
              </c:pt>
              <c:pt idx="65">
                <c:v>66.055359999999979</c:v>
              </c:pt>
              <c:pt idx="66">
                <c:v>66.918890000000005</c:v>
              </c:pt>
              <c:pt idx="67">
                <c:v>67.694109999999995</c:v>
              </c:pt>
              <c:pt idx="68">
                <c:v>68.485839999999982</c:v>
              </c:pt>
              <c:pt idx="69">
                <c:v>69.192499999999981</c:v>
              </c:pt>
              <c:pt idx="70">
                <c:v>70.002110000000002</c:v>
              </c:pt>
              <c:pt idx="71">
                <c:v>70.682349999999985</c:v>
              </c:pt>
              <c:pt idx="72">
                <c:v>71.413410000000013</c:v>
              </c:pt>
              <c:pt idx="73">
                <c:v>72.038399999999982</c:v>
              </c:pt>
              <c:pt idx="74">
                <c:v>72.691829999999996</c:v>
              </c:pt>
              <c:pt idx="75">
                <c:v>73.390429999999995</c:v>
              </c:pt>
              <c:pt idx="76">
                <c:v>74.019850000000005</c:v>
              </c:pt>
              <c:pt idx="77">
                <c:v>74.663479999999993</c:v>
              </c:pt>
              <c:pt idx="78">
                <c:v>75.219830000000002</c:v>
              </c:pt>
              <c:pt idx="79">
                <c:v>75.858469999999983</c:v>
              </c:pt>
              <c:pt idx="80">
                <c:v>76.418110000000013</c:v>
              </c:pt>
              <c:pt idx="81">
                <c:v>77.00372999999999</c:v>
              </c:pt>
              <c:pt idx="82">
                <c:v>77.510120000000015</c:v>
              </c:pt>
              <c:pt idx="83">
                <c:v>78.044720000000012</c:v>
              </c:pt>
              <c:pt idx="84">
                <c:v>78.622899999999987</c:v>
              </c:pt>
              <c:pt idx="85">
                <c:v>79.101420000000005</c:v>
              </c:pt>
              <c:pt idx="86">
                <c:v>79.617559999999997</c:v>
              </c:pt>
              <c:pt idx="87">
                <c:v>80.060059999999993</c:v>
              </c:pt>
              <c:pt idx="88">
                <c:v>80.569210000000012</c:v>
              </c:pt>
              <c:pt idx="89">
                <c:v>80.998270000000005</c:v>
              </c:pt>
              <c:pt idx="90">
                <c:v>81.485259999999997</c:v>
              </c:pt>
              <c:pt idx="91">
                <c:v>81.945480000000003</c:v>
              </c:pt>
              <c:pt idx="92">
                <c:v>82.311150000000012</c:v>
              </c:pt>
              <c:pt idx="93">
                <c:v>82.809100000000001</c:v>
              </c:pt>
              <c:pt idx="94">
                <c:v>83.184829999999991</c:v>
              </c:pt>
              <c:pt idx="95">
                <c:v>83.602549999999979</c:v>
              </c:pt>
              <c:pt idx="96">
                <c:v>83.942240000000012</c:v>
              </c:pt>
              <c:pt idx="97">
                <c:v>84.353999999999999</c:v>
              </c:pt>
              <c:pt idx="98">
                <c:v>84.745320000000007</c:v>
              </c:pt>
              <c:pt idx="99">
                <c:v>85.080379999999991</c:v>
              </c:pt>
              <c:pt idx="100">
                <c:v>85.481390000000005</c:v>
              </c:pt>
              <c:pt idx="101">
                <c:v>85.808929999999989</c:v>
              </c:pt>
              <c:pt idx="102">
                <c:v>86.166929999999994</c:v>
              </c:pt>
              <c:pt idx="103">
                <c:v>86.463060000000013</c:v>
              </c:pt>
              <c:pt idx="104">
                <c:v>86.844380000000001</c:v>
              </c:pt>
              <c:pt idx="105">
                <c:v>87.083399999999983</c:v>
              </c:pt>
              <c:pt idx="106">
                <c:v>87.433240000000012</c:v>
              </c:pt>
              <c:pt idx="107">
                <c:v>87.756230000000002</c:v>
              </c:pt>
              <c:pt idx="108">
                <c:v>88.043899999999994</c:v>
              </c:pt>
              <c:pt idx="109">
                <c:v>88.347719999999995</c:v>
              </c:pt>
              <c:pt idx="110">
                <c:v>88.592799999999983</c:v>
              </c:pt>
              <c:pt idx="111">
                <c:v>88.916380000000004</c:v>
              </c:pt>
              <c:pt idx="112">
                <c:v>89.138329999999982</c:v>
              </c:pt>
              <c:pt idx="113">
                <c:v>89.451040000000006</c:v>
              </c:pt>
              <c:pt idx="114">
                <c:v>89.682699999999983</c:v>
              </c:pt>
              <c:pt idx="115">
                <c:v>89.91743000000001</c:v>
              </c:pt>
              <c:pt idx="116">
                <c:v>90.218769999999992</c:v>
              </c:pt>
              <c:pt idx="117">
                <c:v>90.425089999999983</c:v>
              </c:pt>
              <c:pt idx="118">
                <c:v>90.683399999999992</c:v>
              </c:pt>
              <c:pt idx="119">
                <c:v>90.849170000000001</c:v>
              </c:pt>
              <c:pt idx="120">
                <c:v>91.153399999999991</c:v>
              </c:pt>
              <c:pt idx="121">
                <c:v>91.326479999999989</c:v>
              </c:pt>
              <c:pt idx="122">
                <c:v>91.559429999999992</c:v>
              </c:pt>
              <c:pt idx="123">
                <c:v>91.780519999999996</c:v>
              </c:pt>
              <c:pt idx="124">
                <c:v>91.970089999999999</c:v>
              </c:pt>
              <c:pt idx="125">
                <c:v>92.198369999999983</c:v>
              </c:pt>
              <c:pt idx="126">
                <c:v>92.395739999999989</c:v>
              </c:pt>
              <c:pt idx="127">
                <c:v>92.593199999999996</c:v>
              </c:pt>
              <c:pt idx="128">
                <c:v>92.715850000000003</c:v>
              </c:pt>
              <c:pt idx="129">
                <c:v>92.958089999999999</c:v>
              </c:pt>
              <c:pt idx="130">
                <c:v>93.148650000000004</c:v>
              </c:pt>
              <c:pt idx="131">
                <c:v>93.309489999999983</c:v>
              </c:pt>
              <c:pt idx="132">
                <c:v>93.49496000000002</c:v>
              </c:pt>
              <c:pt idx="133">
                <c:v>93.656779999999983</c:v>
              </c:pt>
              <c:pt idx="134">
                <c:v>93.847820000000013</c:v>
              </c:pt>
              <c:pt idx="135">
                <c:v>93.966530000000006</c:v>
              </c:pt>
              <c:pt idx="136">
                <c:v>94.16982999999999</c:v>
              </c:pt>
              <c:pt idx="137">
                <c:v>94.293790000000001</c:v>
              </c:pt>
              <c:pt idx="138">
                <c:v>94.441310000000016</c:v>
              </c:pt>
              <c:pt idx="139">
                <c:v>94.651210000000006</c:v>
              </c:pt>
              <c:pt idx="140">
                <c:v>94.752420000000001</c:v>
              </c:pt>
              <c:pt idx="141">
                <c:v>94.937340000000006</c:v>
              </c:pt>
              <c:pt idx="142">
                <c:v>95.022929999999988</c:v>
              </c:pt>
              <c:pt idx="143">
                <c:v>95.200260000000014</c:v>
              </c:pt>
              <c:pt idx="144">
                <c:v>95.32383999999999</c:v>
              </c:pt>
              <c:pt idx="145">
                <c:v>95.478610000000003</c:v>
              </c:pt>
              <c:pt idx="146">
                <c:v>95.603869999999986</c:v>
              </c:pt>
              <c:pt idx="147">
                <c:v>95.718090000000004</c:v>
              </c:pt>
              <c:pt idx="148">
                <c:v>95.894450000000006</c:v>
              </c:pt>
              <c:pt idx="149">
                <c:v>95.980160000000012</c:v>
              </c:pt>
              <c:pt idx="150">
                <c:v>96.116579999999999</c:v>
              </c:pt>
              <c:pt idx="151">
                <c:v>96.195129999999992</c:v>
              </c:pt>
              <c:pt idx="152">
                <c:v>96.336839999999981</c:v>
              </c:pt>
              <c:pt idx="153">
                <c:v>96.485759999999999</c:v>
              </c:pt>
              <c:pt idx="154">
                <c:v>96.590100000000007</c:v>
              </c:pt>
              <c:pt idx="155">
                <c:v>96.717030000000008</c:v>
              </c:pt>
              <c:pt idx="156">
                <c:v>96.802399999999992</c:v>
              </c:pt>
              <c:pt idx="157">
                <c:v>96.940749999999994</c:v>
              </c:pt>
              <c:pt idx="158">
                <c:v>97.016040000000004</c:v>
              </c:pt>
              <c:pt idx="159">
                <c:v>97.140029999999996</c:v>
              </c:pt>
              <c:pt idx="160">
                <c:v>97.203019999999995</c:v>
              </c:pt>
              <c:pt idx="161">
                <c:v>97.30829</c:v>
              </c:pt>
              <c:pt idx="162">
                <c:v>97.474080000000001</c:v>
              </c:pt>
              <c:pt idx="163">
                <c:v>97.535769999999999</c:v>
              </c:pt>
              <c:pt idx="164">
                <c:v>97.645009999999999</c:v>
              </c:pt>
              <c:pt idx="165">
                <c:v>97.693020000000004</c:v>
              </c:pt>
              <c:pt idx="166">
                <c:v>97.845129999999997</c:v>
              </c:pt>
              <c:pt idx="167">
                <c:v>97.889629999999997</c:v>
              </c:pt>
              <c:pt idx="168">
                <c:v>98.014399999999995</c:v>
              </c:pt>
              <c:pt idx="169">
                <c:v>98.104869999999991</c:v>
              </c:pt>
              <c:pt idx="170">
                <c:v>98.15119</c:v>
              </c:pt>
              <c:pt idx="171">
                <c:v>98.30659</c:v>
              </c:pt>
              <c:pt idx="172">
                <c:v>98.352099999999979</c:v>
              </c:pt>
              <c:pt idx="173">
                <c:v>98.443030000000007</c:v>
              </c:pt>
              <c:pt idx="174">
                <c:v>98.511399999999995</c:v>
              </c:pt>
              <c:pt idx="175">
                <c:v>98.599990000000005</c:v>
              </c:pt>
              <c:pt idx="176">
                <c:v>98.689379999999986</c:v>
              </c:pt>
              <c:pt idx="177">
                <c:v>98.775629999999992</c:v>
              </c:pt>
              <c:pt idx="178">
                <c:v>98.871229999999997</c:v>
              </c:pt>
              <c:pt idx="179">
                <c:v>98.8917</c:v>
              </c:pt>
              <c:pt idx="180">
                <c:v>99.035329999999988</c:v>
              </c:pt>
              <c:pt idx="181">
                <c:v>99.086690000000004</c:v>
              </c:pt>
              <c:pt idx="182">
                <c:v>99.147909999999996</c:v>
              </c:pt>
              <c:pt idx="183">
                <c:v>99.201189999999997</c:v>
              </c:pt>
              <c:pt idx="184">
                <c:v>99.300719999999998</c:v>
              </c:pt>
              <c:pt idx="185">
                <c:v>99.385559999999998</c:v>
              </c:pt>
              <c:pt idx="186">
                <c:v>99.445849999999993</c:v>
              </c:pt>
              <c:pt idx="187">
                <c:v>99.548069999999996</c:v>
              </c:pt>
              <c:pt idx="188">
                <c:v>99.560970000000012</c:v>
              </c:pt>
              <c:pt idx="189">
                <c:v>99.664680000000004</c:v>
              </c:pt>
              <c:pt idx="190">
                <c:v>99.709280000000007</c:v>
              </c:pt>
              <c:pt idx="191">
                <c:v>99.789879999999982</c:v>
              </c:pt>
              <c:pt idx="192">
                <c:v>99.845259999999996</c:v>
              </c:pt>
              <c:pt idx="193">
                <c:v>99.902889999999999</c:v>
              </c:pt>
              <c:pt idx="194">
                <c:v>100.01257</c:v>
              </c:pt>
              <c:pt idx="195">
                <c:v>100.03927</c:v>
              </c:pt>
              <c:pt idx="196">
                <c:v>100.13364</c:v>
              </c:pt>
              <c:pt idx="197">
                <c:v>100.13506</c:v>
              </c:pt>
              <c:pt idx="198">
                <c:v>100.24778000000002</c:v>
              </c:pt>
              <c:pt idx="199">
                <c:v>100.29946000000001</c:v>
              </c:pt>
              <c:pt idx="200">
                <c:v>100.34972999999999</c:v>
              </c:pt>
              <c:pt idx="201">
                <c:v>100.44128000000003</c:v>
              </c:pt>
              <c:pt idx="202">
                <c:v>100.46995000000001</c:v>
              </c:pt>
              <c:pt idx="203">
                <c:v>100.53936</c:v>
              </c:pt>
              <c:pt idx="204">
                <c:v>100.58671</c:v>
              </c:pt>
              <c:pt idx="205">
                <c:v>100.66373999999999</c:v>
              </c:pt>
              <c:pt idx="206">
                <c:v>100.66566</c:v>
              </c:pt>
              <c:pt idx="207">
                <c:v>100.77495999999999</c:v>
              </c:pt>
              <c:pt idx="208">
                <c:v>100.8456</c:v>
              </c:pt>
              <c:pt idx="209">
                <c:v>100.87902999999999</c:v>
              </c:pt>
              <c:pt idx="210">
                <c:v>100.97153</c:v>
              </c:pt>
              <c:pt idx="211">
                <c:v>100.95433</c:v>
              </c:pt>
              <c:pt idx="212">
                <c:v>101.07682</c:v>
              </c:pt>
              <c:pt idx="213">
                <c:v>101.06815</c:v>
              </c:pt>
              <c:pt idx="214">
                <c:v>101.14245</c:v>
              </c:pt>
              <c:pt idx="215">
                <c:v>101.22024</c:v>
              </c:pt>
              <c:pt idx="216">
                <c:v>101.21769000000002</c:v>
              </c:pt>
              <c:pt idx="217">
                <c:v>101.35151</c:v>
              </c:pt>
              <c:pt idx="218">
                <c:v>101.34908</c:v>
              </c:pt>
              <c:pt idx="219">
                <c:v>101.43913000000002</c:v>
              </c:pt>
              <c:pt idx="220">
                <c:v>101.41921000000004</c:v>
              </c:pt>
              <c:pt idx="221">
                <c:v>101.50542</c:v>
              </c:pt>
              <c:pt idx="222">
                <c:v>101.53212000000002</c:v>
              </c:pt>
              <c:pt idx="223">
                <c:v>101.63672999999999</c:v>
              </c:pt>
              <c:pt idx="224">
                <c:v>101.62366999999999</c:v>
              </c:pt>
              <c:pt idx="225">
                <c:v>101.70567</c:v>
              </c:pt>
              <c:pt idx="226">
                <c:v>101.79788000000002</c:v>
              </c:pt>
              <c:pt idx="227">
                <c:v>101.77569999999999</c:v>
              </c:pt>
              <c:pt idx="228">
                <c:v>101.83626000000001</c:v>
              </c:pt>
              <c:pt idx="229">
                <c:v>101.88567999999998</c:v>
              </c:pt>
              <c:pt idx="230">
                <c:v>101.93334</c:v>
              </c:pt>
              <c:pt idx="231">
                <c:v>101.98828</c:v>
              </c:pt>
              <c:pt idx="232">
                <c:v>102.04797000000002</c:v>
              </c:pt>
              <c:pt idx="233">
                <c:v>102.08266999999999</c:v>
              </c:pt>
              <c:pt idx="234">
                <c:v>102.11116000000001</c:v>
              </c:pt>
              <c:pt idx="235">
                <c:v>102.17289999999998</c:v>
              </c:pt>
              <c:pt idx="236">
                <c:v>102.20923999999999</c:v>
              </c:pt>
              <c:pt idx="237">
                <c:v>102.2593</c:v>
              </c:pt>
              <c:pt idx="238">
                <c:v>102.27473000000001</c:v>
              </c:pt>
              <c:pt idx="239">
                <c:v>102.35592</c:v>
              </c:pt>
              <c:pt idx="240">
                <c:v>102.43160000000002</c:v>
              </c:pt>
              <c:pt idx="241">
                <c:v>102.45905</c:v>
              </c:pt>
              <c:pt idx="242">
                <c:v>102.48286</c:v>
              </c:pt>
              <c:pt idx="243">
                <c:v>102.48357</c:v>
              </c:pt>
              <c:pt idx="244">
                <c:v>102.56254</c:v>
              </c:pt>
              <c:pt idx="245">
                <c:v>102.59649</c:v>
              </c:pt>
              <c:pt idx="246">
                <c:v>102.62649999999998</c:v>
              </c:pt>
              <c:pt idx="247">
                <c:v>102.71592000000001</c:v>
              </c:pt>
              <c:pt idx="248">
                <c:v>102.69672</c:v>
              </c:pt>
              <c:pt idx="249">
                <c:v>102.81511</c:v>
              </c:pt>
              <c:pt idx="250">
                <c:v>102.81316000000001</c:v>
              </c:pt>
              <c:pt idx="251">
                <c:v>102.87852999999998</c:v>
              </c:pt>
              <c:pt idx="252">
                <c:v>102.85056</c:v>
              </c:pt>
              <c:pt idx="253">
                <c:v>102.95219</c:v>
              </c:pt>
              <c:pt idx="254">
                <c:v>102.99029000000002</c:v>
              </c:pt>
              <c:pt idx="255">
                <c:v>103.02200000000001</c:v>
              </c:pt>
              <c:pt idx="256">
                <c:v>103.09334</c:v>
              </c:pt>
              <c:pt idx="257">
                <c:v>103.07552</c:v>
              </c:pt>
              <c:pt idx="258">
                <c:v>103.14888999999998</c:v>
              </c:pt>
              <c:pt idx="259">
                <c:v>103.1699</c:v>
              </c:pt>
              <c:pt idx="260">
                <c:v>103.21225000000001</c:v>
              </c:pt>
              <c:pt idx="261">
                <c:v>103.24258</c:v>
              </c:pt>
              <c:pt idx="262">
                <c:v>103.29464000000002</c:v>
              </c:pt>
              <c:pt idx="263">
                <c:v>103.37023000000001</c:v>
              </c:pt>
              <c:pt idx="264">
                <c:v>103.38564</c:v>
              </c:pt>
              <c:pt idx="265">
                <c:v>103.43755000000002</c:v>
              </c:pt>
              <c:pt idx="266">
                <c:v>103.41943999999999</c:v>
              </c:pt>
              <c:pt idx="267">
                <c:v>103.47868</c:v>
              </c:pt>
              <c:pt idx="268">
                <c:v>103.53497</c:v>
              </c:pt>
              <c:pt idx="269">
                <c:v>103.55222000000002</c:v>
              </c:pt>
              <c:pt idx="270">
                <c:v>103.60117</c:v>
              </c:pt>
              <c:pt idx="271">
                <c:v>103.62102</c:v>
              </c:pt>
              <c:pt idx="272">
                <c:v>103.721</c:v>
              </c:pt>
              <c:pt idx="273">
                <c:v>103.71299999999999</c:v>
              </c:pt>
              <c:pt idx="274">
                <c:v>103.81644</c:v>
              </c:pt>
              <c:pt idx="275">
                <c:v>103.74705000000002</c:v>
              </c:pt>
              <c:pt idx="276">
                <c:v>103.78475</c:v>
              </c:pt>
              <c:pt idx="277">
                <c:v>103.88223000000001</c:v>
              </c:pt>
              <c:pt idx="278">
                <c:v>103.87966</c:v>
              </c:pt>
              <c:pt idx="279">
                <c:v>103.94221000000002</c:v>
              </c:pt>
              <c:pt idx="280">
                <c:v>103.96056000000002</c:v>
              </c:pt>
              <c:pt idx="281">
                <c:v>104.03719000000001</c:v>
              </c:pt>
              <c:pt idx="282">
                <c:v>104.01505</c:v>
              </c:pt>
              <c:pt idx="283">
                <c:v>104.08439</c:v>
              </c:pt>
              <c:pt idx="284">
                <c:v>104.10223000000001</c:v>
              </c:pt>
              <c:pt idx="285">
                <c:v>104.11019</c:v>
              </c:pt>
              <c:pt idx="286">
                <c:v>104.20167000000001</c:v>
              </c:pt>
              <c:pt idx="287">
                <c:v>104.21881</c:v>
              </c:pt>
              <c:pt idx="288">
                <c:v>104.27399</c:v>
              </c:pt>
              <c:pt idx="289">
                <c:v>104.25378000000001</c:v>
              </c:pt>
              <c:pt idx="290">
                <c:v>104.32796</c:v>
              </c:pt>
              <c:pt idx="291">
                <c:v>104.34023000000002</c:v>
              </c:pt>
              <c:pt idx="292">
                <c:v>104.38912000000002</c:v>
              </c:pt>
              <c:pt idx="293">
                <c:v>104.40753000000001</c:v>
              </c:pt>
              <c:pt idx="294">
                <c:v>104.45859</c:v>
              </c:pt>
              <c:pt idx="295">
                <c:v>104.51235</c:v>
              </c:pt>
              <c:pt idx="296">
                <c:v>104.51309999999999</c:v>
              </c:pt>
              <c:pt idx="297">
                <c:v>104.58295</c:v>
              </c:pt>
              <c:pt idx="298">
                <c:v>104.57338999999999</c:v>
              </c:pt>
              <c:pt idx="299">
                <c:v>104.64576999999998</c:v>
              </c:pt>
              <c:pt idx="300">
                <c:v>104.64055999999999</c:v>
              </c:pt>
              <c:pt idx="301">
                <c:v>104.67042999999998</c:v>
              </c:pt>
              <c:pt idx="302">
                <c:v>104.75417</c:v>
              </c:pt>
              <c:pt idx="303">
                <c:v>104.72365000000002</c:v>
              </c:pt>
              <c:pt idx="304">
                <c:v>104.8305</c:v>
              </c:pt>
              <c:pt idx="305">
                <c:v>104.83356999999999</c:v>
              </c:pt>
              <c:pt idx="306">
                <c:v>104.85748</c:v>
              </c:pt>
              <c:pt idx="307">
                <c:v>104.84947</c:v>
              </c:pt>
              <c:pt idx="308">
                <c:v>104.94646000000002</c:v>
              </c:pt>
              <c:pt idx="309">
                <c:v>104.96762000000003</c:v>
              </c:pt>
              <c:pt idx="310">
                <c:v>104.99093999999999</c:v>
              </c:pt>
              <c:pt idx="311">
                <c:v>105.0517</c:v>
              </c:pt>
              <c:pt idx="312">
                <c:v>105.02222</c:v>
              </c:pt>
              <c:pt idx="313">
                <c:v>105.10229</c:v>
              </c:pt>
              <c:pt idx="314">
                <c:v>105.09074</c:v>
              </c:pt>
              <c:pt idx="315">
                <c:v>105.15562999999999</c:v>
              </c:pt>
              <c:pt idx="316">
                <c:v>105.15882999999998</c:v>
              </c:pt>
              <c:pt idx="317">
                <c:v>105.18843999999999</c:v>
              </c:pt>
              <c:pt idx="318">
                <c:v>105.29</c:v>
              </c:pt>
              <c:pt idx="319">
                <c:v>105.28046000000002</c:v>
              </c:pt>
              <c:pt idx="320">
                <c:v>105.32186</c:v>
              </c:pt>
              <c:pt idx="321">
                <c:v>105.30283999999999</c:v>
              </c:pt>
              <c:pt idx="322">
                <c:v>105.40810999999999</c:v>
              </c:pt>
              <c:pt idx="323">
                <c:v>105.37293999999999</c:v>
              </c:pt>
              <c:pt idx="324">
                <c:v>105.4397</c:v>
              </c:pt>
              <c:pt idx="325">
                <c:v>105.47091</c:v>
              </c:pt>
              <c:pt idx="326">
                <c:v>105.48417999999999</c:v>
              </c:pt>
              <c:pt idx="327">
                <c:v>105.56459000000001</c:v>
              </c:pt>
              <c:pt idx="328">
                <c:v>105.55234999999999</c:v>
              </c:pt>
              <c:pt idx="329">
                <c:v>105.57786</c:v>
              </c:pt>
              <c:pt idx="330">
                <c:v>105.59127000000001</c:v>
              </c:pt>
              <c:pt idx="331">
                <c:v>105.62212999999998</c:v>
              </c:pt>
              <c:pt idx="332">
                <c:v>105.67706999999999</c:v>
              </c:pt>
              <c:pt idx="333">
                <c:v>105.71161000000001</c:v>
              </c:pt>
              <c:pt idx="334">
                <c:v>105.77791000000002</c:v>
              </c:pt>
              <c:pt idx="335">
                <c:v>105.74366000000003</c:v>
              </c:pt>
              <c:pt idx="336">
                <c:v>105.81747</c:v>
              </c:pt>
              <c:pt idx="337">
                <c:v>105.81684</c:v>
              </c:pt>
              <c:pt idx="338">
                <c:v>105.86602000000002</c:v>
              </c:pt>
              <c:pt idx="339">
                <c:v>105.85114</c:v>
              </c:pt>
              <c:pt idx="340">
                <c:v>105.94715000000001</c:v>
              </c:pt>
              <c:pt idx="341">
                <c:v>105.97329000000002</c:v>
              </c:pt>
              <c:pt idx="342">
                <c:v>105.96232999999999</c:v>
              </c:pt>
              <c:pt idx="343">
                <c:v>106.00615000000002</c:v>
              </c:pt>
              <c:pt idx="344">
                <c:v>106.02982</c:v>
              </c:pt>
              <c:pt idx="345">
                <c:v>106.06010000000002</c:v>
              </c:pt>
              <c:pt idx="346">
                <c:v>106.08413</c:v>
              </c:pt>
              <c:pt idx="347">
                <c:v>106.16659</c:v>
              </c:pt>
              <c:pt idx="348">
                <c:v>106.18326</c:v>
              </c:pt>
              <c:pt idx="349">
                <c:v>106.21944000000002</c:v>
              </c:pt>
              <c:pt idx="350">
                <c:v>106.2732</c:v>
              </c:pt>
              <c:pt idx="351">
                <c:v>106.21606000000001</c:v>
              </c:pt>
              <c:pt idx="352">
                <c:v>106.26150000000001</c:v>
              </c:pt>
              <c:pt idx="353">
                <c:v>106.36752000000001</c:v>
              </c:pt>
              <c:pt idx="354">
                <c:v>106.27242999999999</c:v>
              </c:pt>
              <c:pt idx="355">
                <c:v>106.40020000000001</c:v>
              </c:pt>
              <c:pt idx="356">
                <c:v>106.35757</c:v>
              </c:pt>
              <c:pt idx="357">
                <c:v>106.45742000000001</c:v>
              </c:pt>
              <c:pt idx="358">
                <c:v>106.43913000000002</c:v>
              </c:pt>
              <c:pt idx="359">
                <c:v>106.50042999999999</c:v>
              </c:pt>
              <c:pt idx="360">
                <c:v>106.50134</c:v>
              </c:pt>
              <c:pt idx="361">
                <c:v>106.54971</c:v>
              </c:pt>
              <c:pt idx="362">
                <c:v>106.56623</c:v>
              </c:pt>
              <c:pt idx="363">
                <c:v>106.55146000000002</c:v>
              </c:pt>
              <c:pt idx="364">
                <c:v>106.67974999999998</c:v>
              </c:pt>
              <c:pt idx="365">
                <c:v>106.60964</c:v>
              </c:pt>
              <c:pt idx="366">
                <c:v>106.72179</c:v>
              </c:pt>
              <c:pt idx="367">
                <c:v>106.68576999999999</c:v>
              </c:pt>
              <c:pt idx="368">
                <c:v>106.74878</c:v>
              </c:pt>
              <c:pt idx="369">
                <c:v>106.77316</c:v>
              </c:pt>
              <c:pt idx="370">
                <c:v>106.80167</c:v>
              </c:pt>
              <c:pt idx="371">
                <c:v>106.83882</c:v>
              </c:pt>
              <c:pt idx="372">
                <c:v>106.81068999999999</c:v>
              </c:pt>
              <c:pt idx="373">
                <c:v>106.92482000000001</c:v>
              </c:pt>
              <c:pt idx="374">
                <c:v>106.90203</c:v>
              </c:pt>
              <c:pt idx="375">
                <c:v>106.95034</c:v>
              </c:pt>
              <c:pt idx="376">
                <c:v>106.91858999999999</c:v>
              </c:pt>
              <c:pt idx="377">
                <c:v>106.99373</c:v>
              </c:pt>
              <c:pt idx="378">
                <c:v>107.01823</c:v>
              </c:pt>
              <c:pt idx="379">
                <c:v>107.03952000000001</c:v>
              </c:pt>
              <c:pt idx="380">
                <c:v>107.10229</c:v>
              </c:pt>
              <c:pt idx="381">
                <c:v>107.08892999999999</c:v>
              </c:pt>
              <c:pt idx="382">
                <c:v>107.13715999999999</c:v>
              </c:pt>
              <c:pt idx="383">
                <c:v>107.18586000000001</c:v>
              </c:pt>
              <c:pt idx="384">
                <c:v>107.17869999999999</c:v>
              </c:pt>
              <c:pt idx="385">
                <c:v>107.17759</c:v>
              </c:pt>
              <c:pt idx="386">
                <c:v>107.24207</c:v>
              </c:pt>
              <c:pt idx="387">
                <c:v>107.26843</c:v>
              </c:pt>
              <c:pt idx="388">
                <c:v>107.30876000000001</c:v>
              </c:pt>
              <c:pt idx="389">
                <c:v>107.35823000000001</c:v>
              </c:pt>
              <c:pt idx="390">
                <c:v>107.336</c:v>
              </c:pt>
              <c:pt idx="391">
                <c:v>107.40214</c:v>
              </c:pt>
              <c:pt idx="392">
                <c:v>107.38885000000001</c:v>
              </c:pt>
              <c:pt idx="393">
                <c:v>107.44307999999999</c:v>
              </c:pt>
              <c:pt idx="394">
                <c:v>107.46872</c:v>
              </c:pt>
              <c:pt idx="395">
                <c:v>107.46391000000001</c:v>
              </c:pt>
              <c:pt idx="396">
                <c:v>107.54876</c:v>
              </c:pt>
              <c:pt idx="397">
                <c:v>107.52872999999998</c:v>
              </c:pt>
              <c:pt idx="398">
                <c:v>107.60587999999998</c:v>
              </c:pt>
              <c:pt idx="399">
                <c:v>107.54112000000003</c:v>
              </c:pt>
              <c:pt idx="400">
                <c:v>107.65105</c:v>
              </c:pt>
              <c:pt idx="401">
                <c:v>107.60411999999999</c:v>
              </c:pt>
              <c:pt idx="402">
                <c:v>107.71247</c:v>
              </c:pt>
              <c:pt idx="403">
                <c:v>107.72282999999999</c:v>
              </c:pt>
              <c:pt idx="404">
                <c:v>107.69404</c:v>
              </c:pt>
              <c:pt idx="405">
                <c:v>107.79688</c:v>
              </c:pt>
              <c:pt idx="406">
                <c:v>107.74550000000002</c:v>
              </c:pt>
              <c:pt idx="407">
                <c:v>107.81213</c:v>
              </c:pt>
              <c:pt idx="408">
                <c:v>107.80127</c:v>
              </c:pt>
              <c:pt idx="409">
                <c:v>107.86011000000002</c:v>
              </c:pt>
              <c:pt idx="410">
                <c:v>107.91831999999999</c:v>
              </c:pt>
              <c:pt idx="411">
                <c:v>107.92605</c:v>
              </c:pt>
              <c:pt idx="412">
                <c:v>107.97320999999999</c:v>
              </c:pt>
              <c:pt idx="413">
                <c:v>107.94520000000001</c:v>
              </c:pt>
              <c:pt idx="414">
                <c:v>107.99393000000002</c:v>
              </c:pt>
              <c:pt idx="415">
                <c:v>108.01390000000002</c:v>
              </c:pt>
              <c:pt idx="416">
                <c:v>108.06443</c:v>
              </c:pt>
              <c:pt idx="417">
                <c:v>108.06335</c:v>
              </c:pt>
              <c:pt idx="418">
                <c:v>108.08119000000002</c:v>
              </c:pt>
              <c:pt idx="419">
                <c:v>108.18086999999998</c:v>
              </c:pt>
              <c:pt idx="420">
                <c:v>108.13746999999999</c:v>
              </c:pt>
              <c:pt idx="421">
                <c:v>108.2037</c:v>
              </c:pt>
              <c:pt idx="422">
                <c:v>108.19450000000002</c:v>
              </c:pt>
              <c:pt idx="423">
                <c:v>108.23311000000001</c:v>
              </c:pt>
              <c:pt idx="424">
                <c:v>108.28143</c:v>
              </c:pt>
              <c:pt idx="425">
                <c:v>108.2741</c:v>
              </c:pt>
              <c:pt idx="426">
                <c:v>108.32499</c:v>
              </c:pt>
              <c:pt idx="427">
                <c:v>108.31158000000002</c:v>
              </c:pt>
              <c:pt idx="428">
                <c:v>108.40835</c:v>
              </c:pt>
              <c:pt idx="429">
                <c:v>108.36502999999999</c:v>
              </c:pt>
              <c:pt idx="430">
                <c:v>108.41747000000001</c:v>
              </c:pt>
              <c:pt idx="431">
                <c:v>108.42167999999999</c:v>
              </c:pt>
              <c:pt idx="432">
                <c:v>108.45286999999999</c:v>
              </c:pt>
              <c:pt idx="433">
                <c:v>108.53573999999999</c:v>
              </c:pt>
              <c:pt idx="434">
                <c:v>108.52587999999999</c:v>
              </c:pt>
              <c:pt idx="435">
                <c:v>108.57236999999999</c:v>
              </c:pt>
              <c:pt idx="436">
                <c:v>108.55672999999999</c:v>
              </c:pt>
              <c:pt idx="437">
                <c:v>108.61572999999999</c:v>
              </c:pt>
              <c:pt idx="438">
                <c:v>108.59150000000001</c:v>
              </c:pt>
              <c:pt idx="439">
                <c:v>108.65938999999999</c:v>
              </c:pt>
              <c:pt idx="440">
                <c:v>108.67521000000001</c:v>
              </c:pt>
              <c:pt idx="441">
                <c:v>108.68062999999999</c:v>
              </c:pt>
              <c:pt idx="442">
                <c:v>108.75242</c:v>
              </c:pt>
              <c:pt idx="443">
                <c:v>108.77467</c:v>
              </c:pt>
              <c:pt idx="444">
                <c:v>108.78036</c:v>
              </c:pt>
              <c:pt idx="445">
                <c:v>108.77321000000002</c:v>
              </c:pt>
              <c:pt idx="446">
                <c:v>108.82933999999999</c:v>
              </c:pt>
              <c:pt idx="447">
                <c:v>108.85608999999998</c:v>
              </c:pt>
              <c:pt idx="448">
                <c:v>108.86754999999999</c:v>
              </c:pt>
              <c:pt idx="449">
                <c:v>108.89686</c:v>
              </c:pt>
              <c:pt idx="450">
                <c:v>108.91284</c:v>
              </c:pt>
              <c:pt idx="451">
                <c:v>108.96323000000001</c:v>
              </c:pt>
              <c:pt idx="452">
                <c:v>108.98571</c:v>
              </c:pt>
              <c:pt idx="453">
                <c:v>109.00467999999999</c:v>
              </c:pt>
              <c:pt idx="454">
                <c:v>108.99518999999999</c:v>
              </c:pt>
              <c:pt idx="455">
                <c:v>109.03619999999999</c:v>
              </c:pt>
              <c:pt idx="456">
                <c:v>109.09993</c:v>
              </c:pt>
              <c:pt idx="457">
                <c:v>109.09094</c:v>
              </c:pt>
              <c:pt idx="458">
                <c:v>109.15195</c:v>
              </c:pt>
              <c:pt idx="459">
                <c:v>109.11665000000002</c:v>
              </c:pt>
              <c:pt idx="460">
                <c:v>109.18649000000001</c:v>
              </c:pt>
              <c:pt idx="461">
                <c:v>109.19806999999999</c:v>
              </c:pt>
              <c:pt idx="462">
                <c:v>109.2229</c:v>
              </c:pt>
              <c:pt idx="463">
                <c:v>109.24471000000001</c:v>
              </c:pt>
              <c:pt idx="464">
                <c:v>109.24780000000001</c:v>
              </c:pt>
              <c:pt idx="465">
                <c:v>109.33817000000001</c:v>
              </c:pt>
              <c:pt idx="466">
                <c:v>109.33286</c:v>
              </c:pt>
              <c:pt idx="467">
                <c:v>109.36588999999998</c:v>
              </c:pt>
              <c:pt idx="468">
                <c:v>109.34274000000001</c:v>
              </c:pt>
              <c:pt idx="469">
                <c:v>109.38688999999998</c:v>
              </c:pt>
              <c:pt idx="470">
                <c:v>109.42361000000001</c:v>
              </c:pt>
              <c:pt idx="471">
                <c:v>109.44131000000002</c:v>
              </c:pt>
              <c:pt idx="472">
                <c:v>109.47335</c:v>
              </c:pt>
              <c:pt idx="473">
                <c:v>109.50517000000001</c:v>
              </c:pt>
              <c:pt idx="474">
                <c:v>109.55122000000001</c:v>
              </c:pt>
              <c:pt idx="475">
                <c:v>109.53912000000001</c:v>
              </c:pt>
              <c:pt idx="476">
                <c:v>109.59220999999999</c:v>
              </c:pt>
              <c:pt idx="477">
                <c:v>109.56934</c:v>
              </c:pt>
              <c:pt idx="478">
                <c:v>109.60032</c:v>
              </c:pt>
              <c:pt idx="479">
                <c:v>109.65552999999998</c:v>
              </c:pt>
              <c:pt idx="480">
                <c:v>109.66869999999999</c:v>
              </c:pt>
              <c:pt idx="481">
                <c:v>109.71896000000001</c:v>
              </c:pt>
              <c:pt idx="482">
                <c:v>109.70576</c:v>
              </c:pt>
              <c:pt idx="483">
                <c:v>109.75509</c:v>
              </c:pt>
              <c:pt idx="484">
                <c:v>109.75626000000001</c:v>
              </c:pt>
              <c:pt idx="485">
                <c:v>109.80064</c:v>
              </c:pt>
              <c:pt idx="486">
                <c:v>109.80096</c:v>
              </c:pt>
              <c:pt idx="487">
                <c:v>109.83986999999999</c:v>
              </c:pt>
              <c:pt idx="488">
                <c:v>109.87222</c:v>
              </c:pt>
              <c:pt idx="489">
                <c:v>109.88843999999999</c:v>
              </c:pt>
              <c:pt idx="490">
                <c:v>109.93087</c:v>
              </c:pt>
              <c:pt idx="491">
                <c:v>109.92882999999999</c:v>
              </c:pt>
              <c:pt idx="492">
                <c:v>109.94563000000001</c:v>
              </c:pt>
              <c:pt idx="493">
                <c:v>109.97589000000001</c:v>
              </c:pt>
              <c:pt idx="494">
                <c:v>110.03573999999999</c:v>
              </c:pt>
              <c:pt idx="495">
                <c:v>110.00536</c:v>
              </c:pt>
              <c:pt idx="496">
                <c:v>110.05874999999999</c:v>
              </c:pt>
              <c:pt idx="497">
                <c:v>110.11771</c:v>
              </c:pt>
              <c:pt idx="498">
                <c:v>110.10605</c:v>
              </c:pt>
              <c:pt idx="499">
                <c:v>110.16334999999998</c:v>
              </c:pt>
              <c:pt idx="500">
                <c:v>110.10265</c:v>
              </c:pt>
              <c:pt idx="501">
                <c:v>110.19404</c:v>
              </c:pt>
              <c:pt idx="502">
                <c:v>110.19804000000001</c:v>
              </c:pt>
              <c:pt idx="503">
                <c:v>110.23305999999999</c:v>
              </c:pt>
              <c:pt idx="504">
                <c:v>110.25579999999998</c:v>
              </c:pt>
              <c:pt idx="505">
                <c:v>110.27265</c:v>
              </c:pt>
              <c:pt idx="506">
                <c:v>110.32859000000001</c:v>
              </c:pt>
              <c:pt idx="507">
                <c:v>110.30723999999999</c:v>
              </c:pt>
              <c:pt idx="508">
                <c:v>110.36301</c:v>
              </c:pt>
              <c:pt idx="509">
                <c:v>110.3386</c:v>
              </c:pt>
              <c:pt idx="510">
                <c:v>110.38676</c:v>
              </c:pt>
              <c:pt idx="511">
                <c:v>110.44136000000002</c:v>
              </c:pt>
              <c:pt idx="512">
                <c:v>110.45198000000002</c:v>
              </c:pt>
              <c:pt idx="513">
                <c:v>110.47347000000001</c:v>
              </c:pt>
              <c:pt idx="514">
                <c:v>110.45471000000002</c:v>
              </c:pt>
              <c:pt idx="515">
                <c:v>110.54374</c:v>
              </c:pt>
              <c:pt idx="516">
                <c:v>110.52413</c:v>
              </c:pt>
              <c:pt idx="517">
                <c:v>110.54984</c:v>
              </c:pt>
              <c:pt idx="518">
                <c:v>110.58656000000002</c:v>
              </c:pt>
              <c:pt idx="519">
                <c:v>110.60562999999999</c:v>
              </c:pt>
              <c:pt idx="520">
                <c:v>110.66519</c:v>
              </c:pt>
              <c:pt idx="521">
                <c:v>110.65503999999999</c:v>
              </c:pt>
              <c:pt idx="522">
                <c:v>110.69632999999999</c:v>
              </c:pt>
              <c:pt idx="523">
                <c:v>110.66604</c:v>
              </c:pt>
              <c:pt idx="524">
                <c:v>110.71528000000002</c:v>
              </c:pt>
              <c:pt idx="525">
                <c:v>110.75185</c:v>
              </c:pt>
              <c:pt idx="526">
                <c:v>110.77059</c:v>
              </c:pt>
              <c:pt idx="527">
                <c:v>110.80576000000001</c:v>
              </c:pt>
              <c:pt idx="528">
                <c:v>110.79723000000001</c:v>
              </c:pt>
              <c:pt idx="529">
                <c:v>110.87039999999999</c:v>
              </c:pt>
              <c:pt idx="530">
                <c:v>110.86279999999998</c:v>
              </c:pt>
              <c:pt idx="531">
                <c:v>110.88679999999998</c:v>
              </c:pt>
              <c:pt idx="532">
                <c:v>110.8978</c:v>
              </c:pt>
              <c:pt idx="533">
                <c:v>110.91454000000002</c:v>
              </c:pt>
              <c:pt idx="534">
                <c:v>110.98351000000001</c:v>
              </c:pt>
              <c:pt idx="535">
                <c:v>110.9584</c:v>
              </c:pt>
              <c:pt idx="536">
                <c:v>111.03682999999999</c:v>
              </c:pt>
              <c:pt idx="537">
                <c:v>110.97575000000001</c:v>
              </c:pt>
              <c:pt idx="538">
                <c:v>111.05294000000001</c:v>
              </c:pt>
              <c:pt idx="539">
                <c:v>111.07844999999999</c:v>
              </c:pt>
              <c:pt idx="540">
                <c:v>111.09757999999999</c:v>
              </c:pt>
              <c:pt idx="541">
                <c:v>111.10529</c:v>
              </c:pt>
              <c:pt idx="542">
                <c:v>111.11987999999998</c:v>
              </c:pt>
              <c:pt idx="543">
                <c:v>111.19723999999999</c:v>
              </c:pt>
              <c:pt idx="544">
                <c:v>111.17735999999998</c:v>
              </c:pt>
              <c:pt idx="545">
                <c:v>111.23518</c:v>
              </c:pt>
              <c:pt idx="546">
                <c:v>111.20538999999998</c:v>
              </c:pt>
              <c:pt idx="547">
                <c:v>111.22939</c:v>
              </c:pt>
              <c:pt idx="548">
                <c:v>111.31245</c:v>
              </c:pt>
              <c:pt idx="549">
                <c:v>111.29031000000002</c:v>
              </c:pt>
              <c:pt idx="550">
                <c:v>111.33486000000002</c:v>
              </c:pt>
              <c:pt idx="551">
                <c:v>111.33797</c:v>
              </c:pt>
              <c:pt idx="552">
                <c:v>111.41325000000003</c:v>
              </c:pt>
              <c:pt idx="553">
                <c:v>111.38301</c:v>
              </c:pt>
              <c:pt idx="554">
                <c:v>111.42606000000002</c:v>
              </c:pt>
              <c:pt idx="555">
                <c:v>111.41592000000001</c:v>
              </c:pt>
              <c:pt idx="556">
                <c:v>111.43643</c:v>
              </c:pt>
              <c:pt idx="557">
                <c:v>111.50333999999998</c:v>
              </c:pt>
              <c:pt idx="558">
                <c:v>111.51888</c:v>
              </c:pt>
              <c:pt idx="559">
                <c:v>111.55372999999999</c:v>
              </c:pt>
              <c:pt idx="560">
                <c:v>111.51739999999999</c:v>
              </c:pt>
              <c:pt idx="561">
                <c:v>111.60711000000002</c:v>
              </c:pt>
              <c:pt idx="562">
                <c:v>111.59339</c:v>
              </c:pt>
              <c:pt idx="563">
                <c:v>111.61976999999999</c:v>
              </c:pt>
              <c:pt idx="564">
                <c:v>111.63033999999999</c:v>
              </c:pt>
              <c:pt idx="565">
                <c:v>111.63472999999999</c:v>
              </c:pt>
              <c:pt idx="566">
                <c:v>111.72411000000001</c:v>
              </c:pt>
              <c:pt idx="567">
                <c:v>111.70725000000002</c:v>
              </c:pt>
              <c:pt idx="568">
                <c:v>111.76008</c:v>
              </c:pt>
              <c:pt idx="569">
                <c:v>111.71995000000001</c:v>
              </c:pt>
              <c:pt idx="570">
                <c:v>111.7834</c:v>
              </c:pt>
              <c:pt idx="571">
                <c:v>111.78577999999999</c:v>
              </c:pt>
              <c:pt idx="572">
                <c:v>111.83338999999998</c:v>
              </c:pt>
              <c:pt idx="573">
                <c:v>111.85692</c:v>
              </c:pt>
              <c:pt idx="574">
                <c:v>111.83141999999999</c:v>
              </c:pt>
              <c:pt idx="575">
                <c:v>111.94366000000001</c:v>
              </c:pt>
              <c:pt idx="576">
                <c:v>111.87581999999999</c:v>
              </c:pt>
              <c:pt idx="577">
                <c:v>111.95871</c:v>
              </c:pt>
              <c:pt idx="578">
                <c:v>111.91372000000001</c:v>
              </c:pt>
              <c:pt idx="579">
                <c:v>111.97826000000002</c:v>
              </c:pt>
              <c:pt idx="580">
                <c:v>112.01089</c:v>
              </c:pt>
              <c:pt idx="581">
                <c:v>112.02309</c:v>
              </c:pt>
              <c:pt idx="582">
                <c:v>112.07186999999999</c:v>
              </c:pt>
              <c:pt idx="583">
                <c:v>112.05502</c:v>
              </c:pt>
              <c:pt idx="584">
                <c:v>112.12654000000001</c:v>
              </c:pt>
              <c:pt idx="585">
                <c:v>112.08676999999999</c:v>
              </c:pt>
              <c:pt idx="586">
                <c:v>112.14185000000002</c:v>
              </c:pt>
              <c:pt idx="587">
                <c:v>112.10478000000001</c:v>
              </c:pt>
              <c:pt idx="588">
                <c:v>112.14075</c:v>
              </c:pt>
              <c:pt idx="589">
                <c:v>112.18436</c:v>
              </c:pt>
              <c:pt idx="590">
                <c:v>112.18217999999999</c:v>
              </c:pt>
              <c:pt idx="591">
                <c:v>112.24961000000002</c:v>
              </c:pt>
              <c:pt idx="592">
                <c:v>112.19691</c:v>
              </c:pt>
              <c:pt idx="593">
                <c:v>112.26797999999999</c:v>
              </c:pt>
              <c:pt idx="594">
                <c:v>112.26855999999999</c:v>
              </c:pt>
              <c:pt idx="595">
                <c:v>112.30421000000001</c:v>
              </c:pt>
              <c:pt idx="596">
                <c:v>112.30495999999999</c:v>
              </c:pt>
              <c:pt idx="597">
                <c:v>112.33632999999999</c:v>
              </c:pt>
              <c:pt idx="598">
                <c:v>112.40023000000001</c:v>
              </c:pt>
              <c:pt idx="599">
                <c:v>112.37535999999999</c:v>
              </c:pt>
              <c:pt idx="600">
                <c:v>112.41750000000002</c:v>
              </c:pt>
              <c:pt idx="601">
                <c:v>112.39606000000002</c:v>
              </c:pt>
              <c:pt idx="602">
                <c:v>112.45986000000002</c:v>
              </c:pt>
              <c:pt idx="603">
                <c:v>112.46964000000001</c:v>
              </c:pt>
              <c:pt idx="604">
                <c:v>112.50826000000002</c:v>
              </c:pt>
              <c:pt idx="605">
                <c:v>112.5394</c:v>
              </c:pt>
              <c:pt idx="606">
                <c:v>112.51559</c:v>
              </c:pt>
              <c:pt idx="607">
                <c:v>112.6009</c:v>
              </c:pt>
              <c:pt idx="608">
                <c:v>112.57023</c:v>
              </c:pt>
              <c:pt idx="609">
                <c:v>112.61385</c:v>
              </c:pt>
              <c:pt idx="610">
                <c:v>112.58351999999999</c:v>
              </c:pt>
              <c:pt idx="611">
                <c:v>112.65916</c:v>
              </c:pt>
              <c:pt idx="612">
                <c:v>112.69444</c:v>
              </c:pt>
              <c:pt idx="613">
                <c:v>112.69479</c:v>
              </c:pt>
              <c:pt idx="614">
                <c:v>112.74815000000001</c:v>
              </c:pt>
              <c:pt idx="615">
                <c:v>112.71062000000003</c:v>
              </c:pt>
              <c:pt idx="616">
                <c:v>112.77476</c:v>
              </c:pt>
              <c:pt idx="617">
                <c:v>112.76963000000002</c:v>
              </c:pt>
              <c:pt idx="618">
                <c:v>112.8081</c:v>
              </c:pt>
              <c:pt idx="619">
                <c:v>112.79307</c:v>
              </c:pt>
              <c:pt idx="620">
                <c:v>112.83728000000002</c:v>
              </c:pt>
              <c:pt idx="621">
                <c:v>112.89462000000002</c:v>
              </c:pt>
              <c:pt idx="622">
                <c:v>112.88277999999998</c:v>
              </c:pt>
              <c:pt idx="623">
                <c:v>112.91614000000001</c:v>
              </c:pt>
              <c:pt idx="624">
                <c:v>112.90501</c:v>
              </c:pt>
              <c:pt idx="625">
                <c:v>112.93286999999999</c:v>
              </c:pt>
              <c:pt idx="626">
                <c:v>112.99561000000001</c:v>
              </c:pt>
              <c:pt idx="627">
                <c:v>113.026</c:v>
              </c:pt>
              <c:pt idx="628">
                <c:v>113.00951999999999</c:v>
              </c:pt>
              <c:pt idx="629">
                <c:v>113.02813999999998</c:v>
              </c:pt>
              <c:pt idx="630">
                <c:v>113.08938999999998</c:v>
              </c:pt>
              <c:pt idx="631">
                <c:v>113.04998999999999</c:v>
              </c:pt>
              <c:pt idx="632">
                <c:v>113.10657999999998</c:v>
              </c:pt>
              <c:pt idx="633">
                <c:v>113.10826999999999</c:v>
              </c:pt>
              <c:pt idx="634">
                <c:v>113.12993999999999</c:v>
              </c:pt>
              <c:pt idx="635">
                <c:v>113.19861</c:v>
              </c:pt>
              <c:pt idx="636">
                <c:v>113.19022000000001</c:v>
              </c:pt>
              <c:pt idx="637">
                <c:v>113.24407000000001</c:v>
              </c:pt>
              <c:pt idx="638">
                <c:v>113.19276999999998</c:v>
              </c:pt>
              <c:pt idx="639">
                <c:v>113.26862000000001</c:v>
              </c:pt>
              <c:pt idx="640">
                <c:v>113.26103999999999</c:v>
              </c:pt>
              <c:pt idx="641">
                <c:v>113.29958999999999</c:v>
              </c:pt>
              <c:pt idx="642">
                <c:v>113.30441</c:v>
              </c:pt>
              <c:pt idx="643">
                <c:v>113.31393</c:v>
              </c:pt>
              <c:pt idx="644">
                <c:v>113.41255000000001</c:v>
              </c:pt>
              <c:pt idx="645">
                <c:v>113.38030000000001</c:v>
              </c:pt>
              <c:pt idx="646">
                <c:v>113.39851</c:v>
              </c:pt>
              <c:pt idx="647">
                <c:v>113.40291000000002</c:v>
              </c:pt>
              <c:pt idx="648">
                <c:v>113.43397</c:v>
              </c:pt>
              <c:pt idx="649">
                <c:v>113.46822000000002</c:v>
              </c:pt>
              <c:pt idx="650">
                <c:v>113.48177</c:v>
              </c:pt>
              <c:pt idx="651">
                <c:v>113.52145</c:v>
              </c:pt>
              <c:pt idx="652">
                <c:v>113.49182000000002</c:v>
              </c:pt>
              <c:pt idx="653">
                <c:v>113.58047000000001</c:v>
              </c:pt>
              <c:pt idx="654">
                <c:v>113.55163</c:v>
              </c:pt>
              <c:pt idx="655">
                <c:v>113.61033999999998</c:v>
              </c:pt>
              <c:pt idx="656">
                <c:v>113.57201999999998</c:v>
              </c:pt>
              <c:pt idx="657">
                <c:v>113.63039000000001</c:v>
              </c:pt>
              <c:pt idx="658">
                <c:v>113.67422000000002</c:v>
              </c:pt>
              <c:pt idx="659">
                <c:v>113.66804999999998</c:v>
              </c:pt>
              <c:pt idx="660">
                <c:v>113.73548</c:v>
              </c:pt>
              <c:pt idx="661">
                <c:v>113.65816</c:v>
              </c:pt>
              <c:pt idx="662">
                <c:v>113.75736000000002</c:v>
              </c:pt>
              <c:pt idx="663">
                <c:v>113.73586</c:v>
              </c:pt>
              <c:pt idx="664">
                <c:v>113.78234999999998</c:v>
              </c:pt>
              <c:pt idx="665">
                <c:v>113.78234999999998</c:v>
              </c:pt>
              <c:pt idx="666">
                <c:v>113.80616000000002</c:v>
              </c:pt>
              <c:pt idx="667">
                <c:v>113.90025000000001</c:v>
              </c:pt>
              <c:pt idx="668">
                <c:v>113.83078999999998</c:v>
              </c:pt>
              <c:pt idx="669">
                <c:v>113.94080000000001</c:v>
              </c:pt>
              <c:pt idx="670">
                <c:v>113.84729000000002</c:v>
              </c:pt>
              <c:pt idx="671">
                <c:v>113.91991000000002</c:v>
              </c:pt>
              <c:pt idx="672">
                <c:v>113.94598000000002</c:v>
              </c:pt>
              <c:pt idx="673">
                <c:v>113.95189000000002</c:v>
              </c:pt>
              <c:pt idx="674">
                <c:v>113.98438</c:v>
              </c:pt>
              <c:pt idx="675">
                <c:v>114.00475</c:v>
              </c:pt>
              <c:pt idx="676">
                <c:v>114.04906000000001</c:v>
              </c:pt>
              <c:pt idx="677">
                <c:v>114.03309</c:v>
              </c:pt>
              <c:pt idx="678">
                <c:v>114.08308</c:v>
              </c:pt>
              <c:pt idx="679">
                <c:v>114.05373999999999</c:v>
              </c:pt>
              <c:pt idx="680">
                <c:v>114.08984</c:v>
              </c:pt>
              <c:pt idx="681">
                <c:v>114.15716999999999</c:v>
              </c:pt>
              <c:pt idx="682">
                <c:v>114.13567999999998</c:v>
              </c:pt>
              <c:pt idx="683">
                <c:v>114.19007999999998</c:v>
              </c:pt>
              <c:pt idx="684">
                <c:v>114.18653999999998</c:v>
              </c:pt>
              <c:pt idx="685">
                <c:v>114.20689</c:v>
              </c:pt>
              <c:pt idx="686">
                <c:v>114.21327000000001</c:v>
              </c:pt>
              <c:pt idx="687">
                <c:v>114.23900999999999</c:v>
              </c:pt>
              <c:pt idx="688">
                <c:v>114.28102000000001</c:v>
              </c:pt>
              <c:pt idx="689">
                <c:v>114.23254</c:v>
              </c:pt>
              <c:pt idx="690">
                <c:v>114.38345</c:v>
              </c:pt>
              <c:pt idx="691">
                <c:v>114.32896</c:v>
              </c:pt>
              <c:pt idx="692">
                <c:v>114.35002</c:v>
              </c:pt>
              <c:pt idx="693">
                <c:v>114.36998</c:v>
              </c:pt>
              <c:pt idx="694">
                <c:v>114.34685</c:v>
              </c:pt>
              <c:pt idx="695">
                <c:v>114.45108999999999</c:v>
              </c:pt>
              <c:pt idx="696">
                <c:v>114.39684</c:v>
              </c:pt>
              <c:pt idx="697">
                <c:v>114.47256</c:v>
              </c:pt>
              <c:pt idx="698">
                <c:v>114.44905000000001</c:v>
              </c:pt>
              <c:pt idx="699">
                <c:v>114.51775000000002</c:v>
              </c:pt>
              <c:pt idx="700">
                <c:v>114.53263</c:v>
              </c:pt>
              <c:pt idx="701">
                <c:v>114.53270999999998</c:v>
              </c:pt>
              <c:pt idx="702">
                <c:v>114.52432</c:v>
              </c:pt>
              <c:pt idx="703">
                <c:v>114.55443</c:v>
              </c:pt>
              <c:pt idx="704">
                <c:v>114.60144</c:v>
              </c:pt>
              <c:pt idx="705">
                <c:v>114.60930999999998</c:v>
              </c:pt>
              <c:pt idx="706">
                <c:v>114.62942999999999</c:v>
              </c:pt>
              <c:pt idx="707">
                <c:v>114.62812999999998</c:v>
              </c:pt>
              <c:pt idx="708">
                <c:v>114.71889</c:v>
              </c:pt>
              <c:pt idx="709">
                <c:v>114.65179000000001</c:v>
              </c:pt>
              <c:pt idx="710">
                <c:v>114.73650000000002</c:v>
              </c:pt>
              <c:pt idx="711">
                <c:v>114.68922000000002</c:v>
              </c:pt>
              <c:pt idx="712">
                <c:v>114.76985999999999</c:v>
              </c:pt>
              <c:pt idx="713">
                <c:v>114.79774999999999</c:v>
              </c:pt>
              <c:pt idx="714">
                <c:v>114.81036</c:v>
              </c:pt>
              <c:pt idx="715">
                <c:v>114.83656999999999</c:v>
              </c:pt>
              <c:pt idx="716">
                <c:v>114.81783</c:v>
              </c:pt>
              <c:pt idx="717">
                <c:v>114.85002</c:v>
              </c:pt>
              <c:pt idx="718">
                <c:v>114.85767</c:v>
              </c:pt>
              <c:pt idx="719">
                <c:v>114.90577999999998</c:v>
              </c:pt>
              <c:pt idx="720">
                <c:v>114.91715000000003</c:v>
              </c:pt>
              <c:pt idx="721">
                <c:v>114.91422000000003</c:v>
              </c:pt>
              <c:pt idx="722">
                <c:v>114.99339000000002</c:v>
              </c:pt>
              <c:pt idx="723">
                <c:v>114.9829</c:v>
              </c:pt>
              <c:pt idx="724">
                <c:v>114.99276</c:v>
              </c:pt>
              <c:pt idx="725">
                <c:v>114.99522000000002</c:v>
              </c:pt>
              <c:pt idx="726">
                <c:v>114.99854999999999</c:v>
              </c:pt>
              <c:pt idx="727">
                <c:v>115.08141000000002</c:v>
              </c:pt>
              <c:pt idx="728">
                <c:v>115.06082000000002</c:v>
              </c:pt>
              <c:pt idx="729">
                <c:v>115.10823000000001</c:v>
              </c:pt>
              <c:pt idx="730">
                <c:v>115.10032</c:v>
              </c:pt>
              <c:pt idx="731">
                <c:v>115.14746000000001</c:v>
              </c:pt>
              <c:pt idx="732">
                <c:v>115.15974999999999</c:v>
              </c:pt>
              <c:pt idx="733">
                <c:v>115.17616</c:v>
              </c:pt>
              <c:pt idx="734">
                <c:v>115.18529999999998</c:v>
              </c:pt>
              <c:pt idx="735">
                <c:v>115.19155000000002</c:v>
              </c:pt>
              <c:pt idx="736">
                <c:v>115.24827999999999</c:v>
              </c:pt>
              <c:pt idx="737">
                <c:v>115.26161000000002</c:v>
              </c:pt>
              <c:pt idx="738">
                <c:v>115.2869</c:v>
              </c:pt>
              <c:pt idx="739">
                <c:v>115.26922000000002</c:v>
              </c:pt>
              <c:pt idx="740">
                <c:v>115.31052000000001</c:v>
              </c:pt>
              <c:pt idx="741">
                <c:v>115.33062000000001</c:v>
              </c:pt>
              <c:pt idx="742">
                <c:v>115.35676999999998</c:v>
              </c:pt>
              <c:pt idx="743">
                <c:v>115.35615</c:v>
              </c:pt>
              <c:pt idx="744">
                <c:v>115.38182999999999</c:v>
              </c:pt>
              <c:pt idx="745">
                <c:v>115.42572</c:v>
              </c:pt>
              <c:pt idx="746">
                <c:v>115.44785000000002</c:v>
              </c:pt>
              <c:pt idx="747">
                <c:v>115.43726000000001</c:v>
              </c:pt>
              <c:pt idx="748">
                <c:v>115.44823000000001</c:v>
              </c:pt>
              <c:pt idx="749">
                <c:v>115.47020999999999</c:v>
              </c:pt>
              <c:pt idx="750">
                <c:v>115.51042000000001</c:v>
              </c:pt>
              <c:pt idx="751">
                <c:v>115.52314</c:v>
              </c:pt>
              <c:pt idx="752">
                <c:v>115.55502999999999</c:v>
              </c:pt>
              <c:pt idx="753">
                <c:v>115.55176</c:v>
              </c:pt>
              <c:pt idx="754">
                <c:v>115.61108</c:v>
              </c:pt>
              <c:pt idx="755">
                <c:v>115.59155000000001</c:v>
              </c:pt>
              <c:pt idx="756">
                <c:v>115.63812</c:v>
              </c:pt>
              <c:pt idx="757">
                <c:v>115.60547999999999</c:v>
              </c:pt>
              <c:pt idx="758">
                <c:v>115.65013999999998</c:v>
              </c:pt>
              <c:pt idx="759">
                <c:v>115.68455</c:v>
              </c:pt>
              <c:pt idx="760">
                <c:v>115.72504000000001</c:v>
              </c:pt>
              <c:pt idx="761">
                <c:v>115.72266</c:v>
              </c:pt>
              <c:pt idx="762">
                <c:v>115.72554</c:v>
              </c:pt>
              <c:pt idx="763">
                <c:v>115.78282999999999</c:v>
              </c:pt>
              <c:pt idx="764">
                <c:v>115.74256000000001</c:v>
              </c:pt>
              <c:pt idx="765">
                <c:v>115.82165999999999</c:v>
              </c:pt>
              <c:pt idx="766">
                <c:v>115.80972</c:v>
              </c:pt>
              <c:pt idx="767">
                <c:v>115.81223</c:v>
              </c:pt>
              <c:pt idx="768">
                <c:v>115.89536</c:v>
              </c:pt>
              <c:pt idx="769">
                <c:v>115.84793999999999</c:v>
              </c:pt>
              <c:pt idx="770">
                <c:v>115.84487</c:v>
              </c:pt>
              <c:pt idx="771">
                <c:v>115.78452000000001</c:v>
              </c:pt>
              <c:pt idx="772">
                <c:v>115.83559</c:v>
              </c:pt>
              <c:pt idx="773">
                <c:v>115.86638000000001</c:v>
              </c:pt>
              <c:pt idx="774">
                <c:v>115.88039999999998</c:v>
              </c:pt>
              <c:pt idx="775">
                <c:v>115.94785000000002</c:v>
              </c:pt>
              <c:pt idx="776">
                <c:v>115.91827000000002</c:v>
              </c:pt>
              <c:pt idx="777">
                <c:v>115.99881999999999</c:v>
              </c:pt>
              <c:pt idx="778">
                <c:v>115.93893</c:v>
              </c:pt>
              <c:pt idx="779">
                <c:v>116.02212</c:v>
              </c:pt>
              <c:pt idx="780">
                <c:v>115.95987</c:v>
              </c:pt>
              <c:pt idx="781">
                <c:v>116.04723000000001</c:v>
              </c:pt>
              <c:pt idx="782">
                <c:v>116.02813999999998</c:v>
              </c:pt>
              <c:pt idx="783">
                <c:v>116.08190999999999</c:v>
              </c:pt>
              <c:pt idx="784">
                <c:v>116.11552</c:v>
              </c:pt>
              <c:pt idx="785">
                <c:v>116.06421000000002</c:v>
              </c:pt>
              <c:pt idx="786">
                <c:v>116.16768999999999</c:v>
              </c:pt>
              <c:pt idx="787">
                <c:v>116.13651</c:v>
              </c:pt>
              <c:pt idx="788">
                <c:v>116.17028000000001</c:v>
              </c:pt>
              <c:pt idx="789">
                <c:v>116.13977999999999</c:v>
              </c:pt>
              <c:pt idx="790">
                <c:v>116.19741</c:v>
              </c:pt>
              <c:pt idx="791">
                <c:v>116.24079</c:v>
              </c:pt>
              <c:pt idx="792">
                <c:v>116.22869999999999</c:v>
              </c:pt>
              <c:pt idx="793">
                <c:v>116.28304</c:v>
              </c:pt>
              <c:pt idx="794">
                <c:v>116.22253000000001</c:v>
              </c:pt>
              <c:pt idx="795">
                <c:v>116.33838999999999</c:v>
              </c:pt>
              <c:pt idx="796">
                <c:v>116.26721000000003</c:v>
              </c:pt>
              <c:pt idx="797">
                <c:v>116.37482</c:v>
              </c:pt>
              <c:pt idx="798">
                <c:v>116.33642999999999</c:v>
              </c:pt>
              <c:pt idx="799">
                <c:v>116.35925</c:v>
              </c:pt>
              <c:pt idx="800">
                <c:v>116.41993000000001</c:v>
              </c:pt>
              <c:pt idx="801">
                <c:v>116.38982</c:v>
              </c:pt>
              <c:pt idx="802">
                <c:v>116.43893</c:v>
              </c:pt>
              <c:pt idx="803">
                <c:v>116.39928</c:v>
              </c:pt>
              <c:pt idx="804">
                <c:v>116.47896999999999</c:v>
              </c:pt>
              <c:pt idx="805">
                <c:v>116.48927</c:v>
              </c:pt>
              <c:pt idx="806">
                <c:v>116.51885</c:v>
              </c:pt>
              <c:pt idx="807">
                <c:v>116.52863000000001</c:v>
              </c:pt>
              <c:pt idx="808">
                <c:v>116.52247999999999</c:v>
              </c:pt>
              <c:pt idx="809">
                <c:v>116.58025000000002</c:v>
              </c:pt>
              <c:pt idx="810">
                <c:v>116.55868</c:v>
              </c:pt>
              <c:pt idx="811">
                <c:v>116.61579999999998</c:v>
              </c:pt>
              <c:pt idx="812">
                <c:v>116.54911000000001</c:v>
              </c:pt>
              <c:pt idx="813">
                <c:v>116.64767000000002</c:v>
              </c:pt>
              <c:pt idx="814">
                <c:v>116.65940000000001</c:v>
              </c:pt>
              <c:pt idx="815">
                <c:v>116.65534999999998</c:v>
              </c:pt>
              <c:pt idx="816">
                <c:v>116.73251</c:v>
              </c:pt>
              <c:pt idx="817">
                <c:v>116.64082000000002</c:v>
              </c:pt>
              <c:pt idx="818">
                <c:v>116.74951000000001</c:v>
              </c:pt>
              <c:pt idx="819">
                <c:v>116.75241</c:v>
              </c:pt>
              <c:pt idx="820">
                <c:v>116.76918000000002</c:v>
              </c:pt>
              <c:pt idx="821">
                <c:v>116.75448</c:v>
              </c:pt>
              <c:pt idx="822">
                <c:v>116.78725000000001</c:v>
              </c:pt>
              <c:pt idx="823">
                <c:v>116.87325</c:v>
              </c:pt>
              <c:pt idx="824">
                <c:v>116.79420000000002</c:v>
              </c:pt>
              <c:pt idx="825">
                <c:v>116.88606999999999</c:v>
              </c:pt>
              <c:pt idx="826">
                <c:v>116.82275999999999</c:v>
              </c:pt>
              <c:pt idx="827">
                <c:v>116.90085000000002</c:v>
              </c:pt>
              <c:pt idx="828">
                <c:v>116.94199000000002</c:v>
              </c:pt>
              <c:pt idx="829">
                <c:v>116.92324000000002</c:v>
              </c:pt>
              <c:pt idx="830">
                <c:v>116.97221</c:v>
              </c:pt>
              <c:pt idx="831">
                <c:v>116.93082000000001</c:v>
              </c:pt>
              <c:pt idx="832">
                <c:v>117.02321000000002</c:v>
              </c:pt>
              <c:pt idx="833">
                <c:v>116.97699</c:v>
              </c:pt>
              <c:pt idx="834">
                <c:v>117.01163000000001</c:v>
              </c:pt>
              <c:pt idx="835">
                <c:v>117.00015999999999</c:v>
              </c:pt>
              <c:pt idx="836">
                <c:v>117.05193</c:v>
              </c:pt>
              <c:pt idx="837">
                <c:v>117.10353000000001</c:v>
              </c:pt>
              <c:pt idx="838">
                <c:v>117.10908999999998</c:v>
              </c:pt>
              <c:pt idx="839">
                <c:v>117.11799999999999</c:v>
              </c:pt>
              <c:pt idx="840">
                <c:v>117.09617</c:v>
              </c:pt>
              <c:pt idx="841">
                <c:v>117.15402</c:v>
              </c:pt>
              <c:pt idx="842">
                <c:v>117.12903999999999</c:v>
              </c:pt>
              <c:pt idx="843">
                <c:v>117.18058000000001</c:v>
              </c:pt>
              <c:pt idx="844">
                <c:v>117.20788</c:v>
              </c:pt>
              <c:pt idx="845">
                <c:v>117.20220999999999</c:v>
              </c:pt>
              <c:pt idx="846">
                <c:v>117.28723000000001</c:v>
              </c:pt>
              <c:pt idx="847">
                <c:v>117.23697</c:v>
              </c:pt>
              <c:pt idx="848">
                <c:v>117.28296</c:v>
              </c:pt>
              <c:pt idx="849">
                <c:v>117.26689</c:v>
              </c:pt>
              <c:pt idx="850">
                <c:v>117.27324</c:v>
              </c:pt>
              <c:pt idx="851">
                <c:v>117.34547000000001</c:v>
              </c:pt>
              <c:pt idx="852">
                <c:v>117.34932999999999</c:v>
              </c:pt>
              <c:pt idx="853">
                <c:v>117.36936999999999</c:v>
              </c:pt>
              <c:pt idx="854">
                <c:v>117.34676</c:v>
              </c:pt>
              <c:pt idx="855">
                <c:v>117.43443000000002</c:v>
              </c:pt>
              <c:pt idx="856">
                <c:v>117.41534</c:v>
              </c:pt>
              <c:pt idx="857">
                <c:v>117.43782000000002</c:v>
              </c:pt>
              <c:pt idx="858">
                <c:v>117.42784</c:v>
              </c:pt>
              <c:pt idx="859">
                <c:v>117.46494000000001</c:v>
              </c:pt>
              <c:pt idx="860">
                <c:v>117.48587999999998</c:v>
              </c:pt>
              <c:pt idx="861">
                <c:v>117.53397</c:v>
              </c:pt>
              <c:pt idx="862">
                <c:v>117.55202999999999</c:v>
              </c:pt>
              <c:pt idx="863">
                <c:v>117.51624000000001</c:v>
              </c:pt>
              <c:pt idx="864">
                <c:v>117.57137999999999</c:v>
              </c:pt>
              <c:pt idx="865">
                <c:v>117.57290999999998</c:v>
              </c:pt>
              <c:pt idx="866">
                <c:v>117.61141000000002</c:v>
              </c:pt>
              <c:pt idx="867">
                <c:v>117.61636</c:v>
              </c:pt>
              <c:pt idx="868">
                <c:v>117.61711000000001</c:v>
              </c:pt>
              <c:pt idx="869">
                <c:v>117.67731000000001</c:v>
              </c:pt>
              <c:pt idx="870">
                <c:v>117.66341</c:v>
              </c:pt>
              <c:pt idx="871">
                <c:v>117.72562000000002</c:v>
              </c:pt>
              <c:pt idx="872">
                <c:v>117.65927000000001</c:v>
              </c:pt>
              <c:pt idx="873">
                <c:v>117.73175999999999</c:v>
              </c:pt>
              <c:pt idx="874">
                <c:v>117.72966000000001</c:v>
              </c:pt>
              <c:pt idx="875">
                <c:v>117.74472000000002</c:v>
              </c:pt>
              <c:pt idx="876">
                <c:v>117.80512</c:v>
              </c:pt>
              <c:pt idx="877">
                <c:v>117.78267</c:v>
              </c:pt>
              <c:pt idx="878">
                <c:v>117.85579999999999</c:v>
              </c:pt>
              <c:pt idx="879">
                <c:v>117.81276</c:v>
              </c:pt>
              <c:pt idx="880">
                <c:v>117.85915</c:v>
              </c:pt>
              <c:pt idx="881">
                <c:v>117.82570999999999</c:v>
              </c:pt>
              <c:pt idx="882">
                <c:v>117.85982999999999</c:v>
              </c:pt>
              <c:pt idx="883">
                <c:v>117.91508</c:v>
              </c:pt>
              <c:pt idx="884">
                <c:v>117.93328000000001</c:v>
              </c:pt>
              <c:pt idx="885">
                <c:v>117.96902000000001</c:v>
              </c:pt>
              <c:pt idx="886">
                <c:v>117.92062000000001</c:v>
              </c:pt>
              <c:pt idx="887">
                <c:v>118.01194000000001</c:v>
              </c:pt>
              <c:pt idx="888">
                <c:v>117.95965000000001</c:v>
              </c:pt>
              <c:pt idx="889">
                <c:v>118.01269000000002</c:v>
              </c:pt>
              <c:pt idx="890">
                <c:v>118.01114000000001</c:v>
              </c:pt>
              <c:pt idx="891">
                <c:v>118.0014</c:v>
              </c:pt>
              <c:pt idx="892">
                <c:v>118.06527</c:v>
              </c:pt>
              <c:pt idx="893">
                <c:v>118.03806</c:v>
              </c:pt>
              <c:pt idx="894">
                <c:v>118.08936999999999</c:v>
              </c:pt>
              <c:pt idx="895">
                <c:v>118.03605</c:v>
              </c:pt>
              <c:pt idx="896">
                <c:v>118.10345</c:v>
              </c:pt>
              <c:pt idx="897">
                <c:v>118.11006999999999</c:v>
              </c:pt>
              <c:pt idx="898">
                <c:v>118.13843999999999</c:v>
              </c:pt>
              <c:pt idx="899">
                <c:v>118.13809000000001</c:v>
              </c:pt>
              <c:pt idx="900">
                <c:v>118.14039</c:v>
              </c:pt>
              <c:pt idx="901">
                <c:v>118.25355</c:v>
              </c:pt>
              <c:pt idx="902">
                <c:v>118.17539999999998</c:v>
              </c:pt>
              <c:pt idx="903">
                <c:v>118.21669000000001</c:v>
              </c:pt>
              <c:pt idx="904">
                <c:v>118.22855</c:v>
              </c:pt>
              <c:pt idx="905">
                <c:v>118.24274</c:v>
              </c:pt>
              <c:pt idx="906">
                <c:v>118.29552000000001</c:v>
              </c:pt>
              <c:pt idx="907">
                <c:v>118.30011</c:v>
              </c:pt>
              <c:pt idx="908">
                <c:v>118.31202</c:v>
              </c:pt>
              <c:pt idx="909">
                <c:v>118.29094000000002</c:v>
              </c:pt>
              <c:pt idx="910">
                <c:v>118.37164</c:v>
              </c:pt>
              <c:pt idx="911">
                <c:v>118.32976999999998</c:v>
              </c:pt>
              <c:pt idx="912">
                <c:v>118.39859</c:v>
              </c:pt>
              <c:pt idx="913">
                <c:v>118.36490999999999</c:v>
              </c:pt>
              <c:pt idx="914">
                <c:v>118.42946000000002</c:v>
              </c:pt>
              <c:pt idx="915">
                <c:v>118.47628</c:v>
              </c:pt>
              <c:pt idx="916">
                <c:v>118.45441000000001</c:v>
              </c:pt>
              <c:pt idx="917">
                <c:v>118.48916000000001</c:v>
              </c:pt>
              <c:pt idx="918">
                <c:v>118.44668000000001</c:v>
              </c:pt>
              <c:pt idx="919">
                <c:v>118.5095</c:v>
              </c:pt>
              <c:pt idx="920">
                <c:v>118.50311000000002</c:v>
              </c:pt>
              <c:pt idx="921">
                <c:v>118.51125000000002</c:v>
              </c:pt>
              <c:pt idx="922">
                <c:v>118.57431</c:v>
              </c:pt>
              <c:pt idx="923">
                <c:v>118.54549</c:v>
              </c:pt>
              <c:pt idx="924">
                <c:v>118.63829999999999</c:v>
              </c:pt>
              <c:pt idx="925">
                <c:v>118.60315</c:v>
              </c:pt>
              <c:pt idx="926">
                <c:v>118.64502</c:v>
              </c:pt>
              <c:pt idx="927">
                <c:v>118.60511</c:v>
              </c:pt>
              <c:pt idx="928">
                <c:v>118.66585000000001</c:v>
              </c:pt>
              <c:pt idx="929">
                <c:v>118.66695</c:v>
              </c:pt>
              <c:pt idx="930">
                <c:v>118.69477999999998</c:v>
              </c:pt>
              <c:pt idx="931">
                <c:v>118.72225</c:v>
              </c:pt>
              <c:pt idx="932">
                <c:v>118.70123000000001</c:v>
              </c:pt>
              <c:pt idx="933">
                <c:v>118.76478</c:v>
              </c:pt>
              <c:pt idx="934">
                <c:v>118.76502000000002</c:v>
              </c:pt>
              <c:pt idx="935">
                <c:v>118.77911</c:v>
              </c:pt>
              <c:pt idx="936">
                <c:v>118.79460000000002</c:v>
              </c:pt>
              <c:pt idx="937">
                <c:v>118.79384</c:v>
              </c:pt>
              <c:pt idx="938">
                <c:v>118.86852</c:v>
              </c:pt>
              <c:pt idx="939">
                <c:v>118.83105</c:v>
              </c:pt>
              <c:pt idx="940">
                <c:v>118.91407000000001</c:v>
              </c:pt>
              <c:pt idx="941">
                <c:v>118.83408</c:v>
              </c:pt>
              <c:pt idx="942">
                <c:v>118.90649000000002</c:v>
              </c:pt>
              <c:pt idx="943">
                <c:v>118.92061000000001</c:v>
              </c:pt>
              <c:pt idx="944">
                <c:v>118.94346000000002</c:v>
              </c:pt>
              <c:pt idx="945">
                <c:v>118.95621000000001</c:v>
              </c:pt>
              <c:pt idx="946">
                <c:v>118.93923000000001</c:v>
              </c:pt>
              <c:pt idx="947">
                <c:v>119.03614</c:v>
              </c:pt>
              <c:pt idx="948">
                <c:v>118.99342000000001</c:v>
              </c:pt>
              <c:pt idx="949">
                <c:v>119.04231</c:v>
              </c:pt>
              <c:pt idx="950">
                <c:v>118.99503</c:v>
              </c:pt>
              <c:pt idx="951">
                <c:v>119.05110000000002</c:v>
              </c:pt>
              <c:pt idx="952">
                <c:v>119.06435999999999</c:v>
              </c:pt>
              <c:pt idx="953">
                <c:v>119.09953</c:v>
              </c:pt>
              <c:pt idx="954">
                <c:v>119.13230999999999</c:v>
              </c:pt>
              <c:pt idx="955">
                <c:v>119.11635</c:v>
              </c:pt>
              <c:pt idx="956">
                <c:v>119.16061000000002</c:v>
              </c:pt>
              <c:pt idx="957">
                <c:v>119.13809000000001</c:v>
              </c:pt>
              <c:pt idx="958">
                <c:v>119.17543999999997</c:v>
              </c:pt>
              <c:pt idx="959">
                <c:v>119.15461999999999</c:v>
              </c:pt>
              <c:pt idx="960">
                <c:v>119.17843999999997</c:v>
              </c:pt>
              <c:pt idx="961">
                <c:v>119.25794999999999</c:v>
              </c:pt>
              <c:pt idx="962">
                <c:v>119.22799999999999</c:v>
              </c:pt>
              <c:pt idx="963">
                <c:v>119.29927000000002</c:v>
              </c:pt>
              <c:pt idx="964">
                <c:v>119.24404000000001</c:v>
              </c:pt>
              <c:pt idx="965">
                <c:v>119.30282</c:v>
              </c:pt>
              <c:pt idx="966">
                <c:v>119.31138</c:v>
              </c:pt>
              <c:pt idx="967">
                <c:v>119.29282000000002</c:v>
              </c:pt>
              <c:pt idx="968">
                <c:v>119.35445</c:v>
              </c:pt>
              <c:pt idx="969">
                <c:v>119.34605000000002</c:v>
              </c:pt>
              <c:pt idx="970">
                <c:v>119.41068000000001</c:v>
              </c:pt>
              <c:pt idx="971">
                <c:v>119.35938999999999</c:v>
              </c:pt>
              <c:pt idx="972">
                <c:v>119.44056000000002</c:v>
              </c:pt>
              <c:pt idx="973">
                <c:v>119.38669</c:v>
              </c:pt>
              <c:pt idx="974">
                <c:v>119.44438000000001</c:v>
              </c:pt>
              <c:pt idx="975">
                <c:v>119.43232</c:v>
              </c:pt>
              <c:pt idx="976">
                <c:v>119.48054999999999</c:v>
              </c:pt>
              <c:pt idx="977">
                <c:v>119.50803000000001</c:v>
              </c:pt>
              <c:pt idx="978">
                <c:v>119.47725000000001</c:v>
              </c:pt>
              <c:pt idx="979">
                <c:v>119.58898000000001</c:v>
              </c:pt>
              <c:pt idx="980">
                <c:v>119.52918</c:v>
              </c:pt>
              <c:pt idx="981">
                <c:v>119.59157</c:v>
              </c:pt>
              <c:pt idx="982">
                <c:v>119.52806999999999</c:v>
              </c:pt>
              <c:pt idx="983">
                <c:v>119.58542</c:v>
              </c:pt>
              <c:pt idx="984">
                <c:v>119.61829</c:v>
              </c:pt>
              <c:pt idx="985">
                <c:v>119.6181</c:v>
              </c:pt>
              <c:pt idx="986">
                <c:v>119.66458</c:v>
              </c:pt>
              <c:pt idx="987">
                <c:v>119.64846999999999</c:v>
              </c:pt>
              <c:pt idx="988">
                <c:v>119.66816999999999</c:v>
              </c:pt>
              <c:pt idx="989">
                <c:v>119.70149000000002</c:v>
              </c:pt>
              <c:pt idx="990">
                <c:v>119.69523</c:v>
              </c:pt>
              <c:pt idx="991">
                <c:v>119.71111000000003</c:v>
              </c:pt>
              <c:pt idx="992">
                <c:v>119.72022000000001</c:v>
              </c:pt>
              <c:pt idx="993">
                <c:v>119.76913</c:v>
              </c:pt>
              <c:pt idx="994">
                <c:v>119.76413000000001</c:v>
              </c:pt>
              <c:pt idx="995">
                <c:v>119.76438</c:v>
              </c:pt>
              <c:pt idx="996">
                <c:v>119.75763999999999</c:v>
              </c:pt>
              <c:pt idx="997">
                <c:v>119.81635</c:v>
              </c:pt>
              <c:pt idx="998">
                <c:v>119.81914999999999</c:v>
              </c:pt>
              <c:pt idx="999">
                <c:v>119.83286999999999</c:v>
              </c:pt>
              <c:pt idx="1000">
                <c:v>119.81636</c:v>
              </c:pt>
              <c:pt idx="1001">
                <c:v>119.88901</c:v>
              </c:pt>
              <c:pt idx="1002">
                <c:v>119.94632000000001</c:v>
              </c:pt>
              <c:pt idx="1003">
                <c:v>119.83272999999998</c:v>
              </c:pt>
              <c:pt idx="1004">
                <c:v>119.92813</c:v>
              </c:pt>
              <c:pt idx="1005">
                <c:v>119.87251000000001</c:v>
              </c:pt>
              <c:pt idx="1006">
                <c:v>119.94804999999999</c:v>
              </c:pt>
              <c:pt idx="1007">
                <c:v>119.99965000000002</c:v>
              </c:pt>
              <c:pt idx="1008">
                <c:v>119.93627000000001</c:v>
              </c:pt>
              <c:pt idx="1009">
                <c:v>120.01477</c:v>
              </c:pt>
              <c:pt idx="1010">
                <c:v>119.97802999999999</c:v>
              </c:pt>
              <c:pt idx="1011">
                <c:v>120.01712000000003</c:v>
              </c:pt>
              <c:pt idx="1012">
                <c:v>120.06129000000001</c:v>
              </c:pt>
              <c:pt idx="1013">
                <c:v>119.99848</c:v>
              </c:pt>
              <c:pt idx="1014">
                <c:v>120.0248</c:v>
              </c:pt>
              <c:pt idx="1015">
                <c:v>120.08750999999999</c:v>
              </c:pt>
              <c:pt idx="1016">
                <c:v>120.13149</c:v>
              </c:pt>
              <c:pt idx="1017">
                <c:v>120.13617000000001</c:v>
              </c:pt>
              <c:pt idx="1018">
                <c:v>120.16628</c:v>
              </c:pt>
              <c:pt idx="1019">
                <c:v>120.13003999999998</c:v>
              </c:pt>
              <c:pt idx="1020">
                <c:v>120.10445</c:v>
              </c:pt>
              <c:pt idx="1021">
                <c:v>120.25275000000001</c:v>
              </c:pt>
              <c:pt idx="1022">
                <c:v>120.19153</c:v>
              </c:pt>
              <c:pt idx="1023">
                <c:v>120.27082999999999</c:v>
              </c:pt>
              <c:pt idx="1024">
                <c:v>120.22189</c:v>
              </c:pt>
              <c:pt idx="1025">
                <c:v>120.24599000000002</c:v>
              </c:pt>
              <c:pt idx="1026">
                <c:v>120.24902000000002</c:v>
              </c:pt>
              <c:pt idx="1027">
                <c:v>120.29469000000002</c:v>
              </c:pt>
              <c:pt idx="1028">
                <c:v>120.22878999999999</c:v>
              </c:pt>
              <c:pt idx="1029">
                <c:v>120.31139</c:v>
              </c:pt>
              <c:pt idx="1030">
                <c:v>120.33754999999999</c:v>
              </c:pt>
              <c:pt idx="1031">
                <c:v>120.32544999999999</c:v>
              </c:pt>
              <c:pt idx="1032">
                <c:v>120.35852</c:v>
              </c:pt>
              <c:pt idx="1033">
                <c:v>120.36031</c:v>
              </c:pt>
              <c:pt idx="1034">
                <c:v>120.39006000000002</c:v>
              </c:pt>
              <c:pt idx="1035">
                <c:v>120.37769999999999</c:v>
              </c:pt>
              <c:pt idx="1036">
                <c:v>120.37641000000001</c:v>
              </c:pt>
              <c:pt idx="1037">
                <c:v>120.44730000000001</c:v>
              </c:pt>
              <c:pt idx="1038">
                <c:v>120.41363000000001</c:v>
              </c:pt>
              <c:pt idx="1039">
                <c:v>120.50803999999998</c:v>
              </c:pt>
              <c:pt idx="1040">
                <c:v>120.50536</c:v>
              </c:pt>
              <c:pt idx="1041">
                <c:v>120.52124999999999</c:v>
              </c:pt>
              <c:pt idx="1042">
                <c:v>120.48180000000002</c:v>
              </c:pt>
              <c:pt idx="1043">
                <c:v>120.52006</c:v>
              </c:pt>
              <c:pt idx="1044">
                <c:v>120.52272999999998</c:v>
              </c:pt>
              <c:pt idx="1045">
                <c:v>120.56732000000001</c:v>
              </c:pt>
              <c:pt idx="1046">
                <c:v>120.58016000000002</c:v>
              </c:pt>
              <c:pt idx="1047">
                <c:v>120.57776</c:v>
              </c:pt>
              <c:pt idx="1048">
                <c:v>120.68821</c:v>
              </c:pt>
              <c:pt idx="1049">
                <c:v>120.63184</c:v>
              </c:pt>
              <c:pt idx="1050">
                <c:v>120.66713</c:v>
              </c:pt>
              <c:pt idx="1051">
                <c:v>120.66280999999998</c:v>
              </c:pt>
              <c:pt idx="1052">
                <c:v>120.66240999999998</c:v>
              </c:pt>
              <c:pt idx="1053">
                <c:v>120.72381</c:v>
              </c:pt>
              <c:pt idx="1054">
                <c:v>120.70347</c:v>
              </c:pt>
              <c:pt idx="1055">
                <c:v>120.77815</c:v>
              </c:pt>
              <c:pt idx="1056">
                <c:v>120.68792999999999</c:v>
              </c:pt>
              <c:pt idx="1057">
                <c:v>120.75126000000002</c:v>
              </c:pt>
              <c:pt idx="1058">
                <c:v>120.78345</c:v>
              </c:pt>
              <c:pt idx="1059">
                <c:v>120.78857000000001</c:v>
              </c:pt>
              <c:pt idx="1060">
                <c:v>120.78041</c:v>
              </c:pt>
              <c:pt idx="1061">
                <c:v>120.80032999999999</c:v>
              </c:pt>
              <c:pt idx="1062">
                <c:v>120.89261999999999</c:v>
              </c:pt>
              <c:pt idx="1063">
                <c:v>120.84811999999999</c:v>
              </c:pt>
              <c:pt idx="1064">
                <c:v>120.92574999999998</c:v>
              </c:pt>
              <c:pt idx="1065">
                <c:v>120.86493</c:v>
              </c:pt>
              <c:pt idx="1066">
                <c:v>120.90197000000002</c:v>
              </c:pt>
              <c:pt idx="1067">
                <c:v>120.92645</c:v>
              </c:pt>
              <c:pt idx="1068">
                <c:v>120.91437999999999</c:v>
              </c:pt>
              <c:pt idx="1069">
                <c:v>120.98316000000001</c:v>
              </c:pt>
              <c:pt idx="1070">
                <c:v>120.97784</c:v>
              </c:pt>
              <c:pt idx="1071">
                <c:v>121.01254</c:v>
              </c:pt>
              <c:pt idx="1072">
                <c:v>120.97678000000001</c:v>
              </c:pt>
              <c:pt idx="1073">
                <c:v>121.05602</c:v>
              </c:pt>
              <c:pt idx="1074">
                <c:v>120.96803</c:v>
              </c:pt>
              <c:pt idx="1075">
                <c:v>121.06554</c:v>
              </c:pt>
              <c:pt idx="1076">
                <c:v>121.03046000000002</c:v>
              </c:pt>
              <c:pt idx="1077">
                <c:v>121.05986999999999</c:v>
              </c:pt>
              <c:pt idx="1078">
                <c:v>121.14873999999999</c:v>
              </c:pt>
              <c:pt idx="1079">
                <c:v>121.08481</c:v>
              </c:pt>
              <c:pt idx="1080">
                <c:v>121.17326</c:v>
              </c:pt>
              <c:pt idx="1081">
                <c:v>121.11062000000001</c:v>
              </c:pt>
              <c:pt idx="1082">
                <c:v>121.1746</c:v>
              </c:pt>
              <c:pt idx="1083">
                <c:v>121.11821999999999</c:v>
              </c:pt>
              <c:pt idx="1084">
                <c:v>121.19531000000001</c:v>
              </c:pt>
              <c:pt idx="1085">
                <c:v>121.22855</c:v>
              </c:pt>
              <c:pt idx="1086">
                <c:v>121.21250000000002</c:v>
              </c:pt>
              <c:pt idx="1087">
                <c:v>121.25568</c:v>
              </c:pt>
              <c:pt idx="1088">
                <c:v>121.22166000000001</c:v>
              </c:pt>
              <c:pt idx="1089">
                <c:v>121.26801</c:v>
              </c:pt>
              <c:pt idx="1090">
                <c:v>121.27291</c:v>
              </c:pt>
              <c:pt idx="1091">
                <c:v>121.29772000000001</c:v>
              </c:pt>
              <c:pt idx="1092">
                <c:v>121.29923000000001</c:v>
              </c:pt>
              <c:pt idx="1093">
                <c:v>121.29971999999999</c:v>
              </c:pt>
              <c:pt idx="1094">
                <c:v>121.40613999999999</c:v>
              </c:pt>
              <c:pt idx="1095">
                <c:v>121.33172999999999</c:v>
              </c:pt>
              <c:pt idx="1096">
                <c:v>121.396</c:v>
              </c:pt>
              <c:pt idx="1097">
                <c:v>121.36409</c:v>
              </c:pt>
              <c:pt idx="1098">
                <c:v>121.40899</c:v>
              </c:pt>
              <c:pt idx="1099">
                <c:v>121.41051000000002</c:v>
              </c:pt>
              <c:pt idx="1100">
                <c:v>121.42374</c:v>
              </c:pt>
              <c:pt idx="1101">
                <c:v>121.44619000000002</c:v>
              </c:pt>
              <c:pt idx="1102">
                <c:v>121.43176000000001</c:v>
              </c:pt>
              <c:pt idx="1103">
                <c:v>121.52846</c:v>
              </c:pt>
              <c:pt idx="1104">
                <c:v>121.46371000000002</c:v>
              </c:pt>
              <c:pt idx="1105">
                <c:v>121.53268</c:v>
              </c:pt>
              <c:pt idx="1106">
                <c:v>121.49525000000001</c:v>
              </c:pt>
              <c:pt idx="1107">
                <c:v>121.52522</c:v>
              </c:pt>
              <c:pt idx="1108">
                <c:v>121.61006</c:v>
              </c:pt>
              <c:pt idx="1109">
                <c:v>121.57340000000001</c:v>
              </c:pt>
              <c:pt idx="1110">
                <c:v>121.62633999999998</c:v>
              </c:pt>
              <c:pt idx="1111">
                <c:v>121.55904</c:v>
              </c:pt>
              <c:pt idx="1112">
                <c:v>121.61308</c:v>
              </c:pt>
              <c:pt idx="1113">
                <c:v>121.57402</c:v>
              </c:pt>
              <c:pt idx="1114">
                <c:v>121.5994</c:v>
              </c:pt>
              <c:pt idx="1115">
                <c:v>121.64447</c:v>
              </c:pt>
              <c:pt idx="1116">
                <c:v>121.61251</c:v>
              </c:pt>
              <c:pt idx="1117">
                <c:v>121.69983999999998</c:v>
              </c:pt>
              <c:pt idx="1118">
                <c:v>121.67562</c:v>
              </c:pt>
              <c:pt idx="1119">
                <c:v>121.72190999999999</c:v>
              </c:pt>
              <c:pt idx="1120">
                <c:v>121.66104</c:v>
              </c:pt>
              <c:pt idx="1121">
                <c:v>121.71545999999999</c:v>
              </c:pt>
              <c:pt idx="1122">
                <c:v>121.73765000000002</c:v>
              </c:pt>
              <c:pt idx="1123">
                <c:v>121.76165000000002</c:v>
              </c:pt>
              <c:pt idx="1124">
                <c:v>121.7627</c:v>
              </c:pt>
              <c:pt idx="1125">
                <c:v>121.76894</c:v>
              </c:pt>
              <c:pt idx="1126">
                <c:v>121.81395000000002</c:v>
              </c:pt>
              <c:pt idx="1127">
                <c:v>121.83853000000001</c:v>
              </c:pt>
              <c:pt idx="1128">
                <c:v>121.79955000000001</c:v>
              </c:pt>
              <c:pt idx="1129">
                <c:v>121.82995</c:v>
              </c:pt>
              <c:pt idx="1130">
                <c:v>121.83731</c:v>
              </c:pt>
              <c:pt idx="1131">
                <c:v>121.90794000000001</c:v>
              </c:pt>
              <c:pt idx="1132">
                <c:v>121.89178</c:v>
              </c:pt>
              <c:pt idx="1133">
                <c:v>121.92658</c:v>
              </c:pt>
              <c:pt idx="1134">
                <c:v>121.90060000000001</c:v>
              </c:pt>
              <c:pt idx="1135">
                <c:v>121.92371</c:v>
              </c:pt>
              <c:pt idx="1136">
                <c:v>121.96258</c:v>
              </c:pt>
              <c:pt idx="1137">
                <c:v>121.95296999999999</c:v>
              </c:pt>
              <c:pt idx="1138">
                <c:v>121.97758</c:v>
              </c:pt>
              <c:pt idx="1139">
                <c:v>121.96679</c:v>
              </c:pt>
              <c:pt idx="1140">
                <c:v>122.07174999999998</c:v>
              </c:pt>
              <c:pt idx="1141">
                <c:v>122.01383</c:v>
              </c:pt>
              <c:pt idx="1142">
                <c:v>122.09988</c:v>
              </c:pt>
              <c:pt idx="1143">
                <c:v>122.00373999999998</c:v>
              </c:pt>
              <c:pt idx="1144">
                <c:v>122.05499</c:v>
              </c:pt>
              <c:pt idx="1145">
                <c:v>122.08013</c:v>
              </c:pt>
              <c:pt idx="1146">
                <c:v>122.09669000000001</c:v>
              </c:pt>
              <c:pt idx="1147">
                <c:v>122.12555999999998</c:v>
              </c:pt>
              <c:pt idx="1148">
                <c:v>122.11529999999999</c:v>
              </c:pt>
              <c:pt idx="1149">
                <c:v>122.19127</c:v>
              </c:pt>
              <c:pt idx="1150">
                <c:v>122.13122000000001</c:v>
              </c:pt>
              <c:pt idx="1151">
                <c:v>122.20066000000001</c:v>
              </c:pt>
              <c:pt idx="1152">
                <c:v>122.16618</c:v>
              </c:pt>
              <c:pt idx="1153">
                <c:v>122.16246</c:v>
              </c:pt>
              <c:pt idx="1154">
                <c:v>122.24357999999999</c:v>
              </c:pt>
              <c:pt idx="1155">
                <c:v>122.22976</c:v>
              </c:pt>
              <c:pt idx="1156">
                <c:v>122.27681</c:v>
              </c:pt>
              <c:pt idx="1157">
                <c:v>122.25963</c:v>
              </c:pt>
              <c:pt idx="1158">
                <c:v>122.29568999999999</c:v>
              </c:pt>
              <c:pt idx="1159">
                <c:v>122.26413000000001</c:v>
              </c:pt>
              <c:pt idx="1160">
                <c:v>122.32115</c:v>
              </c:pt>
              <c:pt idx="1161">
                <c:v>122.27946</c:v>
              </c:pt>
              <c:pt idx="1162">
                <c:v>122.35417</c:v>
              </c:pt>
              <c:pt idx="1163">
                <c:v>122.37047999999999</c:v>
              </c:pt>
              <c:pt idx="1164">
                <c:v>122.36694</c:v>
              </c:pt>
              <c:pt idx="1165">
                <c:v>122.42301</c:v>
              </c:pt>
              <c:pt idx="1166">
                <c:v>122.35274999999999</c:v>
              </c:pt>
              <c:pt idx="1167">
                <c:v>122.41709000000002</c:v>
              </c:pt>
              <c:pt idx="1168">
                <c:v>122.38667</c:v>
              </c:pt>
              <c:pt idx="1169">
                <c:v>122.47417</c:v>
              </c:pt>
              <c:pt idx="1170">
                <c:v>122.43510000000002</c:v>
              </c:pt>
              <c:pt idx="1171">
                <c:v>122.46301000000001</c:v>
              </c:pt>
              <c:pt idx="1172">
                <c:v>122.54166000000001</c:v>
              </c:pt>
              <c:pt idx="1173">
                <c:v>122.49725000000001</c:v>
              </c:pt>
              <c:pt idx="1174">
                <c:v>122.53068</c:v>
              </c:pt>
              <c:pt idx="1175">
                <c:v>122.4967</c:v>
              </c:pt>
              <c:pt idx="1176">
                <c:v>122.54604999999999</c:v>
              </c:pt>
              <c:pt idx="1177">
                <c:v>122.56741000000001</c:v>
              </c:pt>
              <c:pt idx="1178">
                <c:v>122.56089</c:v>
              </c:pt>
              <c:pt idx="1179">
                <c:v>122.60760000000002</c:v>
              </c:pt>
              <c:pt idx="1180">
                <c:v>122.59256000000002</c:v>
              </c:pt>
              <c:pt idx="1181">
                <c:v>122.65936999999998</c:v>
              </c:pt>
              <c:pt idx="1182">
                <c:v>122.62452</c:v>
              </c:pt>
              <c:pt idx="1183">
                <c:v>122.64545</c:v>
              </c:pt>
              <c:pt idx="1184">
                <c:v>122.63096</c:v>
              </c:pt>
              <c:pt idx="1185">
                <c:v>122.66489</c:v>
              </c:pt>
              <c:pt idx="1186">
                <c:v>122.72552</c:v>
              </c:pt>
              <c:pt idx="1187">
                <c:v>122.70576</c:v>
              </c:pt>
              <c:pt idx="1188">
                <c:v>122.75069999999999</c:v>
              </c:pt>
              <c:pt idx="1189">
                <c:v>122.68174999999998</c:v>
              </c:pt>
              <c:pt idx="1190">
                <c:v>122.79769000000002</c:v>
              </c:pt>
              <c:pt idx="1191">
                <c:v>122.73699999999999</c:v>
              </c:pt>
              <c:pt idx="1192">
                <c:v>122.76626000000002</c:v>
              </c:pt>
              <c:pt idx="1193">
                <c:v>122.81041999999999</c:v>
              </c:pt>
              <c:pt idx="1194">
                <c:v>122.76464000000001</c:v>
              </c:pt>
              <c:pt idx="1195">
                <c:v>122.89032</c:v>
              </c:pt>
              <c:pt idx="1196">
                <c:v>122.80785</c:v>
              </c:pt>
              <c:pt idx="1197">
                <c:v>122.89376999999999</c:v>
              </c:pt>
              <c:pt idx="1198">
                <c:v>122.82076000000001</c:v>
              </c:pt>
              <c:pt idx="1199">
                <c:v>122.87327999999998</c:v>
              </c:pt>
              <c:pt idx="1200">
                <c:v>122.90002000000001</c:v>
              </c:pt>
              <c:pt idx="1201">
                <c:v>122.90778</c:v>
              </c:pt>
              <c:pt idx="1202">
                <c:v>122.93356000000001</c:v>
              </c:pt>
              <c:pt idx="1203">
                <c:v>122.92511</c:v>
              </c:pt>
              <c:pt idx="1204">
                <c:v>122.97445999999999</c:v>
              </c:pt>
              <c:pt idx="1205">
                <c:v>122.95716000000002</c:v>
              </c:pt>
              <c:pt idx="1206">
                <c:v>122.99308000000002</c:v>
              </c:pt>
              <c:pt idx="1207">
                <c:v>122.95052000000001</c:v>
              </c:pt>
              <c:pt idx="1208">
                <c:v>123.01044</c:v>
              </c:pt>
              <c:pt idx="1209">
                <c:v>123.02949</c:v>
              </c:pt>
              <c:pt idx="1210">
                <c:v>123.04993</c:v>
              </c:pt>
              <c:pt idx="1211">
                <c:v>123.05282</c:v>
              </c:pt>
              <c:pt idx="1212">
                <c:v>123.04636000000002</c:v>
              </c:pt>
              <c:pt idx="1213">
                <c:v>123.06889</c:v>
              </c:pt>
              <c:pt idx="1214">
                <c:v>123.11111000000001</c:v>
              </c:pt>
              <c:pt idx="1215">
                <c:v>123.10048999999998</c:v>
              </c:pt>
              <c:pt idx="1216">
                <c:v>123.11587999999999</c:v>
              </c:pt>
              <c:pt idx="1217">
                <c:v>123.10856</c:v>
              </c:pt>
              <c:pt idx="1218">
                <c:v>123.19649</c:v>
              </c:pt>
              <c:pt idx="1219">
                <c:v>123.14645</c:v>
              </c:pt>
              <c:pt idx="1220">
                <c:v>123.20313</c:v>
              </c:pt>
              <c:pt idx="1221">
                <c:v>123.15900999999998</c:v>
              </c:pt>
              <c:pt idx="1222">
                <c:v>123.17632999999998</c:v>
              </c:pt>
              <c:pt idx="1223">
                <c:v>123.25294</c:v>
              </c:pt>
              <c:pt idx="1224">
                <c:v>123.23264</c:v>
              </c:pt>
              <c:pt idx="1225">
                <c:v>123.27959</c:v>
              </c:pt>
              <c:pt idx="1226">
                <c:v>123.24780000000001</c:v>
              </c:pt>
              <c:pt idx="1227">
                <c:v>123.32530999999999</c:v>
              </c:pt>
              <c:pt idx="1228">
                <c:v>123.26891000000002</c:v>
              </c:pt>
              <c:pt idx="1229">
                <c:v>123.30772</c:v>
              </c:pt>
              <c:pt idx="1230">
                <c:v>123.28748</c:v>
              </c:pt>
              <c:pt idx="1231">
                <c:v>123.30267000000001</c:v>
              </c:pt>
              <c:pt idx="1232">
                <c:v>123.37969999999999</c:v>
              </c:pt>
              <c:pt idx="1233">
                <c:v>123.31416000000002</c:v>
              </c:pt>
              <c:pt idx="1234">
                <c:v>123.38361</c:v>
              </c:pt>
              <c:pt idx="1235">
                <c:v>123.31798999999999</c:v>
              </c:pt>
              <c:pt idx="1236">
                <c:v>123.38815</c:v>
              </c:pt>
              <c:pt idx="1237">
                <c:v>123.38296999999999</c:v>
              </c:pt>
              <c:pt idx="1238">
                <c:v>123.41432000000002</c:v>
              </c:pt>
              <c:pt idx="1239">
                <c:v>123.38832999999998</c:v>
              </c:pt>
              <c:pt idx="1240">
                <c:v>123.39491000000001</c:v>
              </c:pt>
              <c:pt idx="1241">
                <c:v>123.50359</c:v>
              </c:pt>
              <c:pt idx="1242">
                <c:v>123.42236</c:v>
              </c:pt>
              <c:pt idx="1243">
                <c:v>123.50436000000002</c:v>
              </c:pt>
              <c:pt idx="1244">
                <c:v>123.43807</c:v>
              </c:pt>
              <c:pt idx="1245">
                <c:v>123.51338</c:v>
              </c:pt>
              <c:pt idx="1246">
                <c:v>123.49053000000002</c:v>
              </c:pt>
              <c:pt idx="1247">
                <c:v>123.52852999999999</c:v>
              </c:pt>
              <c:pt idx="1248">
                <c:v>123.59557</c:v>
              </c:pt>
              <c:pt idx="1249">
                <c:v>123.48726000000003</c:v>
              </c:pt>
              <c:pt idx="1250">
                <c:v>123.63536000000001</c:v>
              </c:pt>
              <c:pt idx="1251">
                <c:v>123.56780000000002</c:v>
              </c:pt>
              <c:pt idx="1252">
                <c:v>123.61124000000001</c:v>
              </c:pt>
              <c:pt idx="1253">
                <c:v>123.57127</c:v>
              </c:pt>
              <c:pt idx="1254">
                <c:v>123.62662</c:v>
              </c:pt>
              <c:pt idx="1255">
                <c:v>123.63946999999999</c:v>
              </c:pt>
              <c:pt idx="1256">
                <c:v>123.63574999999999</c:v>
              </c:pt>
              <c:pt idx="1257">
                <c:v>123.71323000000001</c:v>
              </c:pt>
              <c:pt idx="1258">
                <c:v>123.62311</c:v>
              </c:pt>
              <c:pt idx="1259">
                <c:v>123.77101</c:v>
              </c:pt>
              <c:pt idx="1260">
                <c:v>123.66784</c:v>
              </c:pt>
              <c:pt idx="1261">
                <c:v>123.71841999999999</c:v>
              </c:pt>
              <c:pt idx="1262">
                <c:v>123.68998000000001</c:v>
              </c:pt>
              <c:pt idx="1263">
                <c:v>123.73917</c:v>
              </c:pt>
              <c:pt idx="1264">
                <c:v>123.80695</c:v>
              </c:pt>
              <c:pt idx="1265">
                <c:v>123.77073999999999</c:v>
              </c:pt>
              <c:pt idx="1266">
                <c:v>123.83750000000002</c:v>
              </c:pt>
              <c:pt idx="1267">
                <c:v>123.76311000000001</c:v>
              </c:pt>
              <c:pt idx="1268">
                <c:v>123.83759999999999</c:v>
              </c:pt>
              <c:pt idx="1269">
                <c:v>123.80579999999999</c:v>
              </c:pt>
              <c:pt idx="1270">
                <c:v>123.85375000000001</c:v>
              </c:pt>
              <c:pt idx="1271">
                <c:v>123.85566</c:v>
              </c:pt>
              <c:pt idx="1272">
                <c:v>123.85782</c:v>
              </c:pt>
              <c:pt idx="1273">
                <c:v>123.93214</c:v>
              </c:pt>
              <c:pt idx="1274">
                <c:v>123.87766000000002</c:v>
              </c:pt>
              <c:pt idx="1275">
                <c:v>123.92276999999999</c:v>
              </c:pt>
              <c:pt idx="1276">
                <c:v>123.89497</c:v>
              </c:pt>
              <c:pt idx="1277">
                <c:v>123.95612000000001</c:v>
              </c:pt>
              <c:pt idx="1278">
                <c:v>123.9603</c:v>
              </c:pt>
              <c:pt idx="1279">
                <c:v>123.98018</c:v>
              </c:pt>
              <c:pt idx="1280">
                <c:v>124.00856</c:v>
              </c:pt>
              <c:pt idx="1281">
                <c:v>123.96238</c:v>
              </c:pt>
              <c:pt idx="1282">
                <c:v>124.03935</c:v>
              </c:pt>
              <c:pt idx="1283">
                <c:v>124.01027000000002</c:v>
              </c:pt>
              <c:pt idx="1284">
                <c:v>124.04386000000001</c:v>
              </c:pt>
              <c:pt idx="1285">
                <c:v>124.00072</c:v>
              </c:pt>
              <c:pt idx="1286">
                <c:v>124.07584999999999</c:v>
              </c:pt>
              <c:pt idx="1287">
                <c:v>124.11208000000001</c:v>
              </c:pt>
              <c:pt idx="1288">
                <c:v>124.09190000000001</c:v>
              </c:pt>
              <c:pt idx="1289">
                <c:v>124.12932000000001</c:v>
              </c:pt>
              <c:pt idx="1290">
                <c:v>124.09599</c:v>
              </c:pt>
              <c:pt idx="1291">
                <c:v>124.16358</c:v>
              </c:pt>
              <c:pt idx="1292">
                <c:v>124.12495</c:v>
              </c:pt>
              <c:pt idx="1293">
                <c:v>124.18210999999998</c:v>
              </c:pt>
              <c:pt idx="1294">
                <c:v>124.15275999999999</c:v>
              </c:pt>
              <c:pt idx="1295">
                <c:v>124.17167000000001</c:v>
              </c:pt>
              <c:pt idx="1296">
                <c:v>124.25924000000002</c:v>
              </c:pt>
              <c:pt idx="1297">
                <c:v>124.18986999999998</c:v>
              </c:pt>
              <c:pt idx="1298">
                <c:v>124.25125000000001</c:v>
              </c:pt>
              <c:pt idx="1299">
                <c:v>124.21053000000002</c:v>
              </c:pt>
              <c:pt idx="1300">
                <c:v>124.23666000000001</c:v>
              </c:pt>
              <c:pt idx="1301">
                <c:v>124.28512000000002</c:v>
              </c:pt>
              <c:pt idx="1302">
                <c:v>124.30228</c:v>
              </c:pt>
              <c:pt idx="1303">
                <c:v>124.30292</c:v>
              </c:pt>
              <c:pt idx="1304">
                <c:v>124.2997</c:v>
              </c:pt>
              <c:pt idx="1305">
                <c:v>124.35432999999999</c:v>
              </c:pt>
              <c:pt idx="1306">
                <c:v>124.31973000000001</c:v>
              </c:pt>
              <c:pt idx="1307">
                <c:v>124.36054</c:v>
              </c:pt>
              <c:pt idx="1308">
                <c:v>124.33765000000001</c:v>
              </c:pt>
              <c:pt idx="1309">
                <c:v>124.36084</c:v>
              </c:pt>
              <c:pt idx="1310">
                <c:v>124.42971</c:v>
              </c:pt>
              <c:pt idx="1311">
                <c:v>124.39868</c:v>
              </c:pt>
              <c:pt idx="1312">
                <c:v>124.44843</c:v>
              </c:pt>
              <c:pt idx="1313">
                <c:v>124.40965000000001</c:v>
              </c:pt>
              <c:pt idx="1314">
                <c:v>124.46980000000002</c:v>
              </c:pt>
              <c:pt idx="1315">
                <c:v>124.44060000000002</c:v>
              </c:pt>
              <c:pt idx="1316">
                <c:v>124.48932000000002</c:v>
              </c:pt>
              <c:pt idx="1317">
                <c:v>124.46554999999999</c:v>
              </c:pt>
              <c:pt idx="1318">
                <c:v>124.47566999999999</c:v>
              </c:pt>
              <c:pt idx="1319">
                <c:v>124.55793</c:v>
              </c:pt>
              <c:pt idx="1320">
                <c:v>124.54261000000001</c:v>
              </c:pt>
              <c:pt idx="1321">
                <c:v>124.53644</c:v>
              </c:pt>
              <c:pt idx="1322">
                <c:v>124.50720000000001</c:v>
              </c:pt>
              <c:pt idx="1323">
                <c:v>124.57066</c:v>
              </c:pt>
              <c:pt idx="1324">
                <c:v>124.58102000000001</c:v>
              </c:pt>
              <c:pt idx="1325">
                <c:v>124.57812</c:v>
              </c:pt>
              <c:pt idx="1326">
                <c:v>124.64700999999999</c:v>
              </c:pt>
              <c:pt idx="1327">
                <c:v>124.58767</c:v>
              </c:pt>
              <c:pt idx="1328">
                <c:v>124.66095</c:v>
              </c:pt>
              <c:pt idx="1329">
                <c:v>124.64737</c:v>
              </c:pt>
              <c:pt idx="1330">
                <c:v>124.66574999999999</c:v>
              </c:pt>
              <c:pt idx="1331">
                <c:v>124.64905</c:v>
              </c:pt>
              <c:pt idx="1332">
                <c:v>124.66013</c:v>
              </c:pt>
              <c:pt idx="1333">
                <c:v>124.72444</c:v>
              </c:pt>
              <c:pt idx="1334">
                <c:v>124.73133</c:v>
              </c:pt>
              <c:pt idx="1335">
                <c:v>124.75001</c:v>
              </c:pt>
              <c:pt idx="1336">
                <c:v>124.71113000000001</c:v>
              </c:pt>
              <c:pt idx="1337">
                <c:v>124.76875</c:v>
              </c:pt>
              <c:pt idx="1338">
                <c:v>124.74741000000002</c:v>
              </c:pt>
              <c:pt idx="1339">
                <c:v>124.7718</c:v>
              </c:pt>
              <c:pt idx="1340">
                <c:v>124.78366000000001</c:v>
              </c:pt>
              <c:pt idx="1341">
                <c:v>124.80295</c:v>
              </c:pt>
              <c:pt idx="1342">
                <c:v>124.84815</c:v>
              </c:pt>
              <c:pt idx="1343">
                <c:v>124.82037999999999</c:v>
              </c:pt>
              <c:pt idx="1344">
                <c:v>124.89481000000002</c:v>
              </c:pt>
              <c:pt idx="1345">
                <c:v>124.83408</c:v>
              </c:pt>
              <c:pt idx="1346">
                <c:v>124.85118</c:v>
              </c:pt>
              <c:pt idx="1347">
                <c:v>124.88829999999999</c:v>
              </c:pt>
              <c:pt idx="1348">
                <c:v>124.89256</c:v>
              </c:pt>
              <c:pt idx="1349">
                <c:v>124.91759000000002</c:v>
              </c:pt>
              <c:pt idx="1350">
                <c:v>124.90551000000002</c:v>
              </c:pt>
              <c:pt idx="1351">
                <c:v>124.99104000000001</c:v>
              </c:pt>
              <c:pt idx="1352">
                <c:v>124.92269</c:v>
              </c:pt>
              <c:pt idx="1353">
                <c:v>125.00172000000002</c:v>
              </c:pt>
              <c:pt idx="1354">
                <c:v>124.91317000000001</c:v>
              </c:pt>
              <c:pt idx="1355">
                <c:v>125.02292</c:v>
              </c:pt>
              <c:pt idx="1356">
                <c:v>125.00565</c:v>
              </c:pt>
              <c:pt idx="1357">
                <c:v>125.01116000000002</c:v>
              </c:pt>
              <c:pt idx="1358">
                <c:v>125.02325999999999</c:v>
              </c:pt>
              <c:pt idx="1359">
                <c:v>125.01476000000001</c:v>
              </c:pt>
              <c:pt idx="1360">
                <c:v>125.00570999999998</c:v>
              </c:pt>
              <c:pt idx="1361">
                <c:v>125.02401</c:v>
              </c:pt>
              <c:pt idx="1362">
                <c:v>125.07978999999999</c:v>
              </c:pt>
              <c:pt idx="1363">
                <c:v>125.02652999999999</c:v>
              </c:pt>
              <c:pt idx="1364">
                <c:v>125.07729</c:v>
              </c:pt>
              <c:pt idx="1365">
                <c:v>125.12678999999999</c:v>
              </c:pt>
              <c:pt idx="1366">
                <c:v>125.11393</c:v>
              </c:pt>
              <c:pt idx="1367">
                <c:v>125.14126000000002</c:v>
              </c:pt>
              <c:pt idx="1368">
                <c:v>125.06457</c:v>
              </c:pt>
              <c:pt idx="1369">
                <c:v>125.16127</c:v>
              </c:pt>
              <c:pt idx="1370">
                <c:v>125.13266</c:v>
              </c:pt>
              <c:pt idx="1371">
                <c:v>125.15087999999999</c:v>
              </c:pt>
              <c:pt idx="1372">
                <c:v>125.21172000000001</c:v>
              </c:pt>
              <c:pt idx="1373">
                <c:v>125.12562</c:v>
              </c:pt>
              <c:pt idx="1374">
                <c:v>125.29349000000002</c:v>
              </c:pt>
              <c:pt idx="1375">
                <c:v>125.16445</c:v>
              </c:pt>
              <c:pt idx="1376">
                <c:v>125.27846999999998</c:v>
              </c:pt>
              <c:pt idx="1377">
                <c:v>125.18925</c:v>
              </c:pt>
              <c:pt idx="1378">
                <c:v>125.25566000000002</c:v>
              </c:pt>
              <c:pt idx="1379">
                <c:v>125.27536999999998</c:v>
              </c:pt>
              <c:pt idx="1380">
                <c:v>125.28872999999999</c:v>
              </c:pt>
              <c:pt idx="1381">
                <c:v>125.29778</c:v>
              </c:pt>
              <c:pt idx="1382">
                <c:v>125.28301999999999</c:v>
              </c:pt>
              <c:pt idx="1383">
                <c:v>125.35884999999999</c:v>
              </c:pt>
              <c:pt idx="1384">
                <c:v>125.30758</c:v>
              </c:pt>
              <c:pt idx="1385">
                <c:v>125.35543999999999</c:v>
              </c:pt>
              <c:pt idx="1386">
                <c:v>125.31753999999999</c:v>
              </c:pt>
              <c:pt idx="1387">
                <c:v>125.38669</c:v>
              </c:pt>
              <c:pt idx="1388">
                <c:v>125.40357</c:v>
              </c:pt>
              <c:pt idx="1389">
                <c:v>125.41257</c:v>
              </c:pt>
              <c:pt idx="1390">
                <c:v>125.41586000000001</c:v>
              </c:pt>
              <c:pt idx="1391">
                <c:v>125.38918</c:v>
              </c:pt>
              <c:pt idx="1392">
                <c:v>125.43571</c:v>
              </c:pt>
              <c:pt idx="1393">
                <c:v>125.44180000000001</c:v>
              </c:pt>
              <c:pt idx="1394">
                <c:v>125.44589000000002</c:v>
              </c:pt>
              <c:pt idx="1395">
                <c:v>125.47224</c:v>
              </c:pt>
              <c:pt idx="1396">
                <c:v>125.46133</c:v>
              </c:pt>
              <c:pt idx="1397">
                <c:v>125.54255999999999</c:v>
              </c:pt>
              <c:pt idx="1398">
                <c:v>125.51138</c:v>
              </c:pt>
              <c:pt idx="1399">
                <c:v>125.54356000000001</c:v>
              </c:pt>
              <c:pt idx="1400">
                <c:v>125.48410000000001</c:v>
              </c:pt>
              <c:pt idx="1401">
                <c:v>125.54895</c:v>
              </c:pt>
              <c:pt idx="1402">
                <c:v>125.57262999999999</c:v>
              </c:pt>
              <c:pt idx="1403">
                <c:v>125.56556999999999</c:v>
              </c:pt>
              <c:pt idx="1404">
                <c:v>125.62032999999998</c:v>
              </c:pt>
              <c:pt idx="1405">
                <c:v>125.57287999999998</c:v>
              </c:pt>
              <c:pt idx="1406">
                <c:v>125.62736</c:v>
              </c:pt>
              <c:pt idx="1407">
                <c:v>125.63448</c:v>
              </c:pt>
              <c:pt idx="1408">
                <c:v>125.6375</c:v>
              </c:pt>
              <c:pt idx="1409">
                <c:v>125.6245</c:v>
              </c:pt>
              <c:pt idx="1410">
                <c:v>125.65761999999999</c:v>
              </c:pt>
              <c:pt idx="1411">
                <c:v>125.70326000000001</c:v>
              </c:pt>
              <c:pt idx="1412">
                <c:v>125.69602999999999</c:v>
              </c:pt>
              <c:pt idx="1413">
                <c:v>125.73499000000001</c:v>
              </c:pt>
              <c:pt idx="1414">
                <c:v>125.66552999999999</c:v>
              </c:pt>
              <c:pt idx="1415">
                <c:v>125.72232999999999</c:v>
              </c:pt>
              <c:pt idx="1416">
                <c:v>125.75071</c:v>
              </c:pt>
              <c:pt idx="1417">
                <c:v>125.7539</c:v>
              </c:pt>
              <c:pt idx="1418">
                <c:v>125.7522</c:v>
              </c:pt>
              <c:pt idx="1419">
                <c:v>125.76627000000002</c:v>
              </c:pt>
              <c:pt idx="1420">
                <c:v>125.82583999999999</c:v>
              </c:pt>
              <c:pt idx="1421">
                <c:v>125.77701</c:v>
              </c:pt>
              <c:pt idx="1422">
                <c:v>125.8347</c:v>
              </c:pt>
              <c:pt idx="1423">
                <c:v>125.80202</c:v>
              </c:pt>
              <c:pt idx="1424">
                <c:v>125.82026999999999</c:v>
              </c:pt>
              <c:pt idx="1425">
                <c:v>125.86526000000002</c:v>
              </c:pt>
              <c:pt idx="1426">
                <c:v>125.86824</c:v>
              </c:pt>
              <c:pt idx="1427">
                <c:v>125.89382999999999</c:v>
              </c:pt>
              <c:pt idx="1428">
                <c:v>125.85744</c:v>
              </c:pt>
              <c:pt idx="1429">
                <c:v>125.95081</c:v>
              </c:pt>
              <c:pt idx="1430">
                <c:v>125.90264999999999</c:v>
              </c:pt>
              <c:pt idx="1431">
                <c:v>125.94154000000002</c:v>
              </c:pt>
              <c:pt idx="1432">
                <c:v>125.91273</c:v>
              </c:pt>
              <c:pt idx="1433">
                <c:v>125.92383</c:v>
              </c:pt>
              <c:pt idx="1434">
                <c:v>126.00364999999999</c:v>
              </c:pt>
              <c:pt idx="1435">
                <c:v>125.97299</c:v>
              </c:pt>
              <c:pt idx="1436">
                <c:v>126.0256</c:v>
              </c:pt>
              <c:pt idx="1437">
                <c:v>125.9721</c:v>
              </c:pt>
              <c:pt idx="1438">
                <c:v>126.03052000000001</c:v>
              </c:pt>
              <c:pt idx="1439">
                <c:v>126.00801</c:v>
              </c:pt>
              <c:pt idx="1440">
                <c:v>126.04371999999999</c:v>
              </c:pt>
              <c:pt idx="1441">
                <c:v>126.05567000000001</c:v>
              </c:pt>
              <c:pt idx="1442">
                <c:v>126.03644</c:v>
              </c:pt>
              <c:pt idx="1443">
                <c:v>126.10899000000001</c:v>
              </c:pt>
              <c:pt idx="1444">
                <c:v>126.09572999999999</c:v>
              </c:pt>
              <c:pt idx="1445">
                <c:v>126.12403999999998</c:v>
              </c:pt>
              <c:pt idx="1446">
                <c:v>126.0705</c:v>
              </c:pt>
              <c:pt idx="1447">
                <c:v>126.13565</c:v>
              </c:pt>
              <c:pt idx="1448">
                <c:v>126.12874999999998</c:v>
              </c:pt>
              <c:pt idx="1449">
                <c:v>126.14568</c:v>
              </c:pt>
              <c:pt idx="1450">
                <c:v>126.18665</c:v>
              </c:pt>
              <c:pt idx="1451">
                <c:v>126.1614</c:v>
              </c:pt>
              <c:pt idx="1452">
                <c:v>126.24108000000001</c:v>
              </c:pt>
              <c:pt idx="1453">
                <c:v>126.16892999999999</c:v>
              </c:pt>
              <c:pt idx="1454">
                <c:v>126.23213</c:v>
              </c:pt>
              <c:pt idx="1455">
                <c:v>126.18882000000001</c:v>
              </c:pt>
              <c:pt idx="1456">
                <c:v>126.2281</c:v>
              </c:pt>
              <c:pt idx="1457">
                <c:v>126.25581</c:v>
              </c:pt>
              <c:pt idx="1458">
                <c:v>126.27114</c:v>
              </c:pt>
              <c:pt idx="1459">
                <c:v>126.31231</c:v>
              </c:pt>
              <c:pt idx="1460">
                <c:v>126.25254</c:v>
              </c:pt>
              <c:pt idx="1461">
                <c:v>126.32248999999999</c:v>
              </c:pt>
              <c:pt idx="1462">
                <c:v>126.30815</c:v>
              </c:pt>
              <c:pt idx="1463">
                <c:v>126.31677999999998</c:v>
              </c:pt>
              <c:pt idx="1464">
                <c:v>126.31929000000001</c:v>
              </c:pt>
              <c:pt idx="1465">
                <c:v>126.34168000000001</c:v>
              </c:pt>
              <c:pt idx="1466">
                <c:v>126.38408</c:v>
              </c:pt>
              <c:pt idx="1467">
                <c:v>126.35201000000001</c:v>
              </c:pt>
              <c:pt idx="1468">
                <c:v>126.37977999999998</c:v>
              </c:pt>
              <c:pt idx="1469">
                <c:v>126.32120999999999</c:v>
              </c:pt>
              <c:pt idx="1470">
                <c:v>126.39872</c:v>
              </c:pt>
              <c:pt idx="1471">
                <c:v>126.38451999999999</c:v>
              </c:pt>
              <c:pt idx="1472">
                <c:v>126.43483000000002</c:v>
              </c:pt>
              <c:pt idx="1473">
                <c:v>126.42437</c:v>
              </c:pt>
              <c:pt idx="1474">
                <c:v>126.4088</c:v>
              </c:pt>
              <c:pt idx="1475">
                <c:v>126.48979</c:v>
              </c:pt>
              <c:pt idx="1476">
                <c:v>126.43101000000001</c:v>
              </c:pt>
              <c:pt idx="1477">
                <c:v>126.47856999999999</c:v>
              </c:pt>
              <c:pt idx="1478">
                <c:v>126.42760000000001</c:v>
              </c:pt>
              <c:pt idx="1479">
                <c:v>126.5022</c:v>
              </c:pt>
              <c:pt idx="1480">
                <c:v>126.5078</c:v>
              </c:pt>
              <c:pt idx="1481">
                <c:v>126.51263</c:v>
              </c:pt>
              <c:pt idx="1482">
                <c:v>126.55946999999999</c:v>
              </c:pt>
              <c:pt idx="1483">
                <c:v>126.52227999999998</c:v>
              </c:pt>
              <c:pt idx="1484">
                <c:v>126.5834</c:v>
              </c:pt>
              <c:pt idx="1485">
                <c:v>126.55109</c:v>
              </c:pt>
              <c:pt idx="1486">
                <c:v>126.5844</c:v>
              </c:pt>
              <c:pt idx="1487">
                <c:v>126.56931</c:v>
              </c:pt>
              <c:pt idx="1488">
                <c:v>126.58356000000002</c:v>
              </c:pt>
              <c:pt idx="1489">
                <c:v>126.64837999999999</c:v>
              </c:pt>
              <c:pt idx="1490">
                <c:v>126.61409999999999</c:v>
              </c:pt>
              <c:pt idx="1491">
                <c:v>126.6675</c:v>
              </c:pt>
              <c:pt idx="1492">
                <c:v>126.61542999999999</c:v>
              </c:pt>
              <c:pt idx="1493">
                <c:v>126.66622000000001</c:v>
              </c:pt>
              <c:pt idx="1494">
                <c:v>126.67774999999999</c:v>
              </c:pt>
              <c:pt idx="1495">
                <c:v>126.70572999999999</c:v>
              </c:pt>
              <c:pt idx="1496">
                <c:v>126.68228999999998</c:v>
              </c:pt>
              <c:pt idx="1497">
                <c:v>126.70074</c:v>
              </c:pt>
              <c:pt idx="1498">
                <c:v>126.76406000000001</c:v>
              </c:pt>
              <c:pt idx="1499">
                <c:v>126.70943</c:v>
              </c:pt>
              <c:pt idx="1500">
                <c:v>126.76762000000001</c:v>
              </c:pt>
              <c:pt idx="1501">
                <c:v>126.7296</c:v>
              </c:pt>
              <c:pt idx="1502">
                <c:v>126.7625</c:v>
              </c:pt>
              <c:pt idx="1503">
                <c:v>126.80054</c:v>
              </c:pt>
              <c:pt idx="1504">
                <c:v>126.80894000000001</c:v>
              </c:pt>
              <c:pt idx="1505">
                <c:v>126.83743</c:v>
              </c:pt>
              <c:pt idx="1506">
                <c:v>126.78455000000001</c:v>
              </c:pt>
              <c:pt idx="1507">
                <c:v>126.86947000000001</c:v>
              </c:pt>
              <c:pt idx="1508">
                <c:v>126.83382</c:v>
              </c:pt>
              <c:pt idx="1509">
                <c:v>126.86496000000001</c:v>
              </c:pt>
              <c:pt idx="1510">
                <c:v>126.83575999999998</c:v>
              </c:pt>
              <c:pt idx="1511">
                <c:v>126.84421000000002</c:v>
              </c:pt>
              <c:pt idx="1512">
                <c:v>126.94402000000001</c:v>
              </c:pt>
              <c:pt idx="1513">
                <c:v>126.89747</c:v>
              </c:pt>
              <c:pt idx="1514">
                <c:v>126.93778</c:v>
              </c:pt>
              <c:pt idx="1515">
                <c:v>126.89906999999999</c:v>
              </c:pt>
              <c:pt idx="1516">
                <c:v>126.95681999999999</c:v>
              </c:pt>
              <c:pt idx="1517">
                <c:v>126.94416000000002</c:v>
              </c:pt>
              <c:pt idx="1518">
                <c:v>126.96268000000002</c:v>
              </c:pt>
              <c:pt idx="1519">
                <c:v>126.98975</c:v>
              </c:pt>
              <c:pt idx="1520">
                <c:v>126.95518</c:v>
              </c:pt>
              <c:pt idx="1521">
                <c:v>127.04987</c:v>
              </c:pt>
              <c:pt idx="1522">
                <c:v>127.01929000000001</c:v>
              </c:pt>
              <c:pt idx="1523">
                <c:v>127.03368</c:v>
              </c:pt>
              <c:pt idx="1524">
                <c:v>127.00297999999998</c:v>
              </c:pt>
              <c:pt idx="1525">
                <c:v>127.0423</c:v>
              </c:pt>
              <c:pt idx="1526">
                <c:v>127.06989</c:v>
              </c:pt>
              <c:pt idx="1527">
                <c:v>127.07841000000001</c:v>
              </c:pt>
              <c:pt idx="1528">
                <c:v>127.11211</c:v>
              </c:pt>
              <c:pt idx="1529">
                <c:v>127.05706000000002</c:v>
              </c:pt>
              <c:pt idx="1530">
                <c:v>127.14636</c:v>
              </c:pt>
              <c:pt idx="1531">
                <c:v>127.10552999999999</c:v>
              </c:pt>
              <c:pt idx="1532">
                <c:v>127.13866999999999</c:v>
              </c:pt>
              <c:pt idx="1533">
                <c:v>127.10212</c:v>
              </c:pt>
              <c:pt idx="1534">
                <c:v>127.14433</c:v>
              </c:pt>
              <c:pt idx="1535">
                <c:v>127.19224</c:v>
              </c:pt>
              <c:pt idx="1536">
                <c:v>127.17389999999999</c:v>
              </c:pt>
              <c:pt idx="1537">
                <c:v>127.24169000000003</c:v>
              </c:pt>
              <c:pt idx="1538">
                <c:v>127.16331</c:v>
              </c:pt>
              <c:pt idx="1539">
                <c:v>127.21563</c:v>
              </c:pt>
              <c:pt idx="1540">
                <c:v>127.20921000000001</c:v>
              </c:pt>
              <c:pt idx="1541">
                <c:v>127.23177</c:v>
              </c:pt>
              <c:pt idx="1542">
                <c:v>127.23003</c:v>
              </c:pt>
              <c:pt idx="1543">
                <c:v>127.25149999999999</c:v>
              </c:pt>
              <c:pt idx="1544">
                <c:v>127.30906</c:v>
              </c:pt>
              <c:pt idx="1545">
                <c:v>127.28216999999999</c:v>
              </c:pt>
              <c:pt idx="1546">
                <c:v>127.31950000000002</c:v>
              </c:pt>
              <c:pt idx="1547">
                <c:v>127.27710999999999</c:v>
              </c:pt>
              <c:pt idx="1548">
                <c:v>127.33109</c:v>
              </c:pt>
              <c:pt idx="1549">
                <c:v>127.31547999999998</c:v>
              </c:pt>
              <c:pt idx="1550">
                <c:v>127.34943</c:v>
              </c:pt>
              <c:pt idx="1551">
                <c:v>127.37334999999999</c:v>
              </c:pt>
              <c:pt idx="1552">
                <c:v>127.35693000000001</c:v>
              </c:pt>
              <c:pt idx="1553">
                <c:v>127.39811</c:v>
              </c:pt>
              <c:pt idx="1554">
                <c:v>127.35975999999998</c:v>
              </c:pt>
              <c:pt idx="1555">
                <c:v>127.43904000000002</c:v>
              </c:pt>
              <c:pt idx="1556">
                <c:v>127.36153</c:v>
              </c:pt>
              <c:pt idx="1557">
                <c:v>127.39901999999999</c:v>
              </c:pt>
              <c:pt idx="1558">
                <c:v>127.47242</c:v>
              </c:pt>
              <c:pt idx="1559">
                <c:v>127.45256999999999</c:v>
              </c:pt>
              <c:pt idx="1560">
                <c:v>127.47368</c:v>
              </c:pt>
              <c:pt idx="1561">
                <c:v>127.44534</c:v>
              </c:pt>
              <c:pt idx="1562">
                <c:v>127.50454000000002</c:v>
              </c:pt>
              <c:pt idx="1563">
                <c:v>127.45835</c:v>
              </c:pt>
              <c:pt idx="1564">
                <c:v>127.50887999999999</c:v>
              </c:pt>
              <c:pt idx="1565">
                <c:v>127.49437</c:v>
              </c:pt>
              <c:pt idx="1566">
                <c:v>127.51402000000002</c:v>
              </c:pt>
              <c:pt idx="1567">
                <c:v>127.57503999999999</c:v>
              </c:pt>
              <c:pt idx="1568">
                <c:v>127.54772000000001</c:v>
              </c:pt>
              <c:pt idx="1569">
                <c:v>127.55222000000002</c:v>
              </c:pt>
              <c:pt idx="1570">
                <c:v>127.49906000000001</c:v>
              </c:pt>
              <c:pt idx="1571">
                <c:v>127.55531000000001</c:v>
              </c:pt>
              <c:pt idx="1572">
                <c:v>127.57195</c:v>
              </c:pt>
              <c:pt idx="1573">
                <c:v>127.57999</c:v>
              </c:pt>
              <c:pt idx="1574">
                <c:v>127.57268999999998</c:v>
              </c:pt>
              <c:pt idx="1575">
                <c:v>127.58120000000001</c:v>
              </c:pt>
              <c:pt idx="1576">
                <c:v>127.64624000000002</c:v>
              </c:pt>
              <c:pt idx="1577">
                <c:v>127.60279999999999</c:v>
              </c:pt>
              <c:pt idx="1578">
                <c:v>127.6317</c:v>
              </c:pt>
              <c:pt idx="1579">
                <c:v>127.61165000000001</c:v>
              </c:pt>
              <c:pt idx="1580">
                <c:v>127.65741</c:v>
              </c:pt>
              <c:pt idx="1581">
                <c:v>127.68908999999998</c:v>
              </c:pt>
              <c:pt idx="1582">
                <c:v>127.67732999999998</c:v>
              </c:pt>
              <c:pt idx="1583">
                <c:v>127.71763000000001</c:v>
              </c:pt>
              <c:pt idx="1584">
                <c:v>127.66807999999999</c:v>
              </c:pt>
              <c:pt idx="1585">
                <c:v>127.73560999999999</c:v>
              </c:pt>
              <c:pt idx="1586">
                <c:v>127.70016000000001</c:v>
              </c:pt>
              <c:pt idx="1587">
                <c:v>127.73196000000002</c:v>
              </c:pt>
              <c:pt idx="1588">
                <c:v>127.73224999999999</c:v>
              </c:pt>
              <c:pt idx="1589">
                <c:v>127.73502999999999</c:v>
              </c:pt>
              <c:pt idx="1590">
                <c:v>127.82576999999999</c:v>
              </c:pt>
              <c:pt idx="1591">
                <c:v>127.79757000000001</c:v>
              </c:pt>
              <c:pt idx="1592">
                <c:v>127.82036999999998</c:v>
              </c:pt>
              <c:pt idx="1593">
                <c:v>127.77448</c:v>
              </c:pt>
              <c:pt idx="1594">
                <c:v>127.8158</c:v>
              </c:pt>
              <c:pt idx="1595">
                <c:v>127.81952000000001</c:v>
              </c:pt>
              <c:pt idx="1596">
                <c:v>127.8246</c:v>
              </c:pt>
              <c:pt idx="1597">
                <c:v>127.87354000000001</c:v>
              </c:pt>
              <c:pt idx="1598">
                <c:v>127.82822</c:v>
              </c:pt>
              <c:pt idx="1599">
                <c:v>127.90658000000002</c:v>
              </c:pt>
              <c:pt idx="1600">
                <c:v>127.89145000000002</c:v>
              </c:pt>
              <c:pt idx="1601">
                <c:v>127.92075</c:v>
              </c:pt>
              <c:pt idx="1602">
                <c:v>127.86493</c:v>
              </c:pt>
              <c:pt idx="1603">
                <c:v>127.92323</c:v>
              </c:pt>
              <c:pt idx="1604">
                <c:v>127.94415000000001</c:v>
              </c:pt>
              <c:pt idx="1605">
                <c:v>127.95053</c:v>
              </c:pt>
              <c:pt idx="1606">
                <c:v>127.98021000000001</c:v>
              </c:pt>
              <c:pt idx="1607">
                <c:v>127.92140999999999</c:v>
              </c:pt>
              <c:pt idx="1608">
                <c:v>127.98669000000001</c:v>
              </c:pt>
              <c:pt idx="1609">
                <c:v>127.99249</c:v>
              </c:pt>
              <c:pt idx="1610">
                <c:v>127.99078</c:v>
              </c:pt>
              <c:pt idx="1611">
                <c:v>127.99027000000001</c:v>
              </c:pt>
              <c:pt idx="1612">
                <c:v>128.00249000000002</c:v>
              </c:pt>
              <c:pt idx="1613">
                <c:v>128.07970999999998</c:v>
              </c:pt>
              <c:pt idx="1614">
                <c:v>128.02754000000002</c:v>
              </c:pt>
              <c:pt idx="1615">
                <c:v>128.08477999999999</c:v>
              </c:pt>
              <c:pt idx="1616">
                <c:v>128.03738000000001</c:v>
              </c:pt>
              <c:pt idx="1617">
                <c:v>128.06689</c:v>
              </c:pt>
              <c:pt idx="1618">
                <c:v>128.08870000000002</c:v>
              </c:pt>
              <c:pt idx="1619">
                <c:v>128.09248000000002</c:v>
              </c:pt>
              <c:pt idx="1620">
                <c:v>128.13033000000001</c:v>
              </c:pt>
              <c:pt idx="1621">
                <c:v>128.09647000000001</c:v>
              </c:pt>
              <c:pt idx="1622">
                <c:v>128.18489</c:v>
              </c:pt>
              <c:pt idx="1623">
                <c:v>128.14371999999997</c:v>
              </c:pt>
              <c:pt idx="1624">
                <c:v>128.18542000000002</c:v>
              </c:pt>
              <c:pt idx="1625">
                <c:v>128.12837000000002</c:v>
              </c:pt>
              <c:pt idx="1626">
                <c:v>128.15230000000003</c:v>
              </c:pt>
              <c:pt idx="1627">
                <c:v>128.20865999999998</c:v>
              </c:pt>
              <c:pt idx="1628">
                <c:v>128.20087999999998</c:v>
              </c:pt>
              <c:pt idx="1629">
                <c:v>128.22979999999998</c:v>
              </c:pt>
              <c:pt idx="1630">
                <c:v>128.21680999999998</c:v>
              </c:pt>
              <c:pt idx="1631">
                <c:v>128.26094000000001</c:v>
              </c:pt>
              <c:pt idx="1632">
                <c:v>128.21625999999998</c:v>
              </c:pt>
              <c:pt idx="1633">
                <c:v>128.27514999999997</c:v>
              </c:pt>
              <c:pt idx="1634">
                <c:v>128.25754000000001</c:v>
              </c:pt>
              <c:pt idx="1635">
                <c:v>128.24294</c:v>
              </c:pt>
              <c:pt idx="1636">
                <c:v>128.33159000000001</c:v>
              </c:pt>
              <c:pt idx="1637">
                <c:v>128.29733000000002</c:v>
              </c:pt>
              <c:pt idx="1638">
                <c:v>128.34062</c:v>
              </c:pt>
              <c:pt idx="1639">
                <c:v>128.27582999999998</c:v>
              </c:pt>
              <c:pt idx="1640">
                <c:v>128.34968999999998</c:v>
              </c:pt>
              <c:pt idx="1641">
                <c:v>128.32901000000001</c:v>
              </c:pt>
              <c:pt idx="1642">
                <c:v>128.35187000000002</c:v>
              </c:pt>
              <c:pt idx="1643">
                <c:v>128.36835000000005</c:v>
              </c:pt>
              <c:pt idx="1644">
                <c:v>128.37024000000002</c:v>
              </c:pt>
              <c:pt idx="1645">
                <c:v>128.43130000000002</c:v>
              </c:pt>
              <c:pt idx="1646">
                <c:v>128.36882000000003</c:v>
              </c:pt>
              <c:pt idx="1647">
                <c:v>128.42979</c:v>
              </c:pt>
              <c:pt idx="1648">
                <c:v>128.38063000000002</c:v>
              </c:pt>
              <c:pt idx="1649">
                <c:v>128.41956999999996</c:v>
              </c:pt>
              <c:pt idx="1650">
                <c:v>128.42171000000002</c:v>
              </c:pt>
              <c:pt idx="1651">
                <c:v>128.45341000000002</c:v>
              </c:pt>
              <c:pt idx="1652">
                <c:v>128.47678999999999</c:v>
              </c:pt>
              <c:pt idx="1653">
                <c:v>128.43636000000001</c:v>
              </c:pt>
              <c:pt idx="1654">
                <c:v>128.53252000000001</c:v>
              </c:pt>
              <c:pt idx="1655">
                <c:v>128.48875000000001</c:v>
              </c:pt>
              <c:pt idx="1656">
                <c:v>128.49665999999999</c:v>
              </c:pt>
              <c:pt idx="1657">
                <c:v>128.47454999999999</c:v>
              </c:pt>
              <c:pt idx="1658">
                <c:v>128.52193000000003</c:v>
              </c:pt>
              <c:pt idx="1659">
                <c:v>128.55270000000002</c:v>
              </c:pt>
              <c:pt idx="1660">
                <c:v>128.53732000000002</c:v>
              </c:pt>
              <c:pt idx="1661">
                <c:v>128.58781000000002</c:v>
              </c:pt>
              <c:pt idx="1662">
                <c:v>128.5266</c:v>
              </c:pt>
              <c:pt idx="1663">
                <c:v>128.61716999999999</c:v>
              </c:pt>
              <c:pt idx="1664">
                <c:v>128.56180000000001</c:v>
              </c:pt>
              <c:pt idx="1665">
                <c:v>128.59811000000002</c:v>
              </c:pt>
              <c:pt idx="1666">
                <c:v>128.60791</c:v>
              </c:pt>
              <c:pt idx="1667">
                <c:v>128.60314999999997</c:v>
              </c:pt>
              <c:pt idx="1668">
                <c:v>128.67295999999999</c:v>
              </c:pt>
              <c:pt idx="1669">
                <c:v>128.63759999999999</c:v>
              </c:pt>
              <c:pt idx="1670">
                <c:v>128.66853</c:v>
              </c:pt>
              <c:pt idx="1671">
                <c:v>128.60424999999998</c:v>
              </c:pt>
              <c:pt idx="1672">
                <c:v>128.69449</c:v>
              </c:pt>
              <c:pt idx="1673">
                <c:v>128.69188</c:v>
              </c:pt>
              <c:pt idx="1674">
                <c:v>128.67981999999998</c:v>
              </c:pt>
              <c:pt idx="1675">
                <c:v>128.71834000000001</c:v>
              </c:pt>
              <c:pt idx="1676">
                <c:v>128.70639</c:v>
              </c:pt>
              <c:pt idx="1677">
                <c:v>128.76704000000001</c:v>
              </c:pt>
              <c:pt idx="1678">
                <c:v>128.72301999999999</c:v>
              </c:pt>
              <c:pt idx="1679">
                <c:v>128.76507999999998</c:v>
              </c:pt>
              <c:pt idx="1680">
                <c:v>128.73039</c:v>
              </c:pt>
              <c:pt idx="1681">
                <c:v>128.75176999999999</c:v>
              </c:pt>
              <c:pt idx="1682">
                <c:v>128.79237000000001</c:v>
              </c:pt>
              <c:pt idx="1683">
                <c:v>128.7885</c:v>
              </c:pt>
              <c:pt idx="1684">
                <c:v>128.82259000000002</c:v>
              </c:pt>
              <c:pt idx="1685">
                <c:v>128.77755999999997</c:v>
              </c:pt>
              <c:pt idx="1686">
                <c:v>128.83344000000002</c:v>
              </c:pt>
              <c:pt idx="1687">
                <c:v>128.83443000000003</c:v>
              </c:pt>
              <c:pt idx="1688">
                <c:v>128.84100000000001</c:v>
              </c:pt>
              <c:pt idx="1689">
                <c:v>128.83463</c:v>
              </c:pt>
              <c:pt idx="1690">
                <c:v>128.85588000000001</c:v>
              </c:pt>
              <c:pt idx="1691">
                <c:v>128.91964999999999</c:v>
              </c:pt>
              <c:pt idx="1692">
                <c:v>128.86252000000002</c:v>
              </c:pt>
              <c:pt idx="1693">
                <c:v>128.93178</c:v>
              </c:pt>
              <c:pt idx="1694">
                <c:v>128.87183000000002</c:v>
              </c:pt>
              <c:pt idx="1695">
                <c:v>128.88660000000002</c:v>
              </c:pt>
              <c:pt idx="1696">
                <c:v>128.93231000000003</c:v>
              </c:pt>
              <c:pt idx="1697">
                <c:v>128.93935999999999</c:v>
              </c:pt>
              <c:pt idx="1698">
                <c:v>128.92799000000002</c:v>
              </c:pt>
              <c:pt idx="1699">
                <c:v>128.92831000000004</c:v>
              </c:pt>
              <c:pt idx="1700">
                <c:v>128.98628000000002</c:v>
              </c:pt>
              <c:pt idx="1701">
                <c:v>128.95631000000003</c:v>
              </c:pt>
              <c:pt idx="1702">
                <c:v>128.98811000000003</c:v>
              </c:pt>
              <c:pt idx="1703">
                <c:v>128.94890000000001</c:v>
              </c:pt>
              <c:pt idx="1704">
                <c:v>128.96172000000001</c:v>
              </c:pt>
              <c:pt idx="1705">
                <c:v>129.05135000000001</c:v>
              </c:pt>
              <c:pt idx="1706">
                <c:v>129.02289000000002</c:v>
              </c:pt>
              <c:pt idx="1707">
                <c:v>129.04537999999999</c:v>
              </c:pt>
              <c:pt idx="1708">
                <c:v>129.01801</c:v>
              </c:pt>
              <c:pt idx="1709">
                <c:v>129.07660999999999</c:v>
              </c:pt>
              <c:pt idx="1710">
                <c:v>129.04098999999999</c:v>
              </c:pt>
              <c:pt idx="1711">
                <c:v>129.07392999999999</c:v>
              </c:pt>
              <c:pt idx="1712">
                <c:v>129.06514000000001</c:v>
              </c:pt>
              <c:pt idx="1713">
                <c:v>129.07372999999998</c:v>
              </c:pt>
              <c:pt idx="1714">
                <c:v>129.12689</c:v>
              </c:pt>
              <c:pt idx="1715">
                <c:v>129.10608999999999</c:v>
              </c:pt>
              <c:pt idx="1716">
                <c:v>129.15584000000001</c:v>
              </c:pt>
              <c:pt idx="1717">
                <c:v>129.09322</c:v>
              </c:pt>
              <c:pt idx="1718">
                <c:v>129.15669</c:v>
              </c:pt>
              <c:pt idx="1719">
                <c:v>129.14913999999999</c:v>
              </c:pt>
              <c:pt idx="1720">
                <c:v>129.18262000000001</c:v>
              </c:pt>
              <c:pt idx="1721">
                <c:v>129.16462999999999</c:v>
              </c:pt>
              <c:pt idx="1722">
                <c:v>129.16263000000001</c:v>
              </c:pt>
              <c:pt idx="1723">
                <c:v>129.24289999999999</c:v>
              </c:pt>
              <c:pt idx="1724">
                <c:v>129.19776999999999</c:v>
              </c:pt>
              <c:pt idx="1725">
                <c:v>129.21814999999998</c:v>
              </c:pt>
              <c:pt idx="1726">
                <c:v>129.20723000000001</c:v>
              </c:pt>
              <c:pt idx="1727">
                <c:v>129.22905999999998</c:v>
              </c:pt>
              <c:pt idx="1728">
                <c:v>129.24112</c:v>
              </c:pt>
              <c:pt idx="1729">
                <c:v>129.27268999999998</c:v>
              </c:pt>
              <c:pt idx="1730">
                <c:v>129.31313</c:v>
              </c:pt>
              <c:pt idx="1731">
                <c:v>129.22594999999998</c:v>
              </c:pt>
              <c:pt idx="1732">
                <c:v>129.30688000000001</c:v>
              </c:pt>
              <c:pt idx="1733">
                <c:v>129.28745000000001</c:v>
              </c:pt>
              <c:pt idx="1734">
                <c:v>129.29494</c:v>
              </c:pt>
              <c:pt idx="1735">
                <c:v>129.29065999999997</c:v>
              </c:pt>
              <c:pt idx="1736">
                <c:v>129.32291000000004</c:v>
              </c:pt>
              <c:pt idx="1737">
                <c:v>129.36374999999998</c:v>
              </c:pt>
              <c:pt idx="1738">
                <c:v>129.34608</c:v>
              </c:pt>
              <c:pt idx="1739">
                <c:v>129.40712000000002</c:v>
              </c:pt>
              <c:pt idx="1740">
                <c:v>129.33507</c:v>
              </c:pt>
              <c:pt idx="1741">
                <c:v>129.40076999999999</c:v>
              </c:pt>
              <c:pt idx="1742">
                <c:v>129.36179000000001</c:v>
              </c:pt>
              <c:pt idx="1743">
                <c:v>129.40651</c:v>
              </c:pt>
              <c:pt idx="1744">
                <c:v>129.40658999999999</c:v>
              </c:pt>
              <c:pt idx="1745">
                <c:v>129.40465999999998</c:v>
              </c:pt>
              <c:pt idx="1746">
                <c:v>129.47922</c:v>
              </c:pt>
              <c:pt idx="1747">
                <c:v>129.42432000000002</c:v>
              </c:pt>
              <c:pt idx="1748">
                <c:v>129.48840000000004</c:v>
              </c:pt>
              <c:pt idx="1749">
                <c:v>129.42400000000001</c:v>
              </c:pt>
              <c:pt idx="1750">
                <c:v>129.46278000000001</c:v>
              </c:pt>
              <c:pt idx="1751">
                <c:v>129.49556999999999</c:v>
              </c:pt>
              <c:pt idx="1752">
                <c:v>129.49109000000001</c:v>
              </c:pt>
              <c:pt idx="1753">
                <c:v>129.53029000000001</c:v>
              </c:pt>
              <c:pt idx="1754">
                <c:v>129.47507999999999</c:v>
              </c:pt>
              <c:pt idx="1755">
                <c:v>129.55533000000003</c:v>
              </c:pt>
              <c:pt idx="1756">
                <c:v>129.50570999999999</c:v>
              </c:pt>
              <c:pt idx="1757">
                <c:v>129.54906999999997</c:v>
              </c:pt>
              <c:pt idx="1758">
                <c:v>129.52222000000003</c:v>
              </c:pt>
              <c:pt idx="1759">
                <c:v>129.56107</c:v>
              </c:pt>
              <c:pt idx="1760">
                <c:v>129.5941</c:v>
              </c:pt>
              <c:pt idx="1761">
                <c:v>129.59096</c:v>
              </c:pt>
              <c:pt idx="1762">
                <c:v>129.61147</c:v>
              </c:pt>
              <c:pt idx="1763">
                <c:v>129.53658999999999</c:v>
              </c:pt>
              <c:pt idx="1764">
                <c:v>129.60558999999998</c:v>
              </c:pt>
              <c:pt idx="1765">
                <c:v>129.58701000000002</c:v>
              </c:pt>
              <c:pt idx="1766">
                <c:v>129.68411</c:v>
              </c:pt>
              <c:pt idx="1767">
                <c:v>129.64514</c:v>
              </c:pt>
              <c:pt idx="1768">
                <c:v>129.53619</c:v>
              </c:pt>
              <c:pt idx="1769">
                <c:v>129.64177999999998</c:v>
              </c:pt>
              <c:pt idx="1770">
                <c:v>129.64131</c:v>
              </c:pt>
              <c:pt idx="1771">
                <c:v>129.66318999999999</c:v>
              </c:pt>
              <c:pt idx="1772">
                <c:v>129.64940999999999</c:v>
              </c:pt>
              <c:pt idx="1773">
                <c:v>129.76908999999998</c:v>
              </c:pt>
              <c:pt idx="1774">
                <c:v>129.72034000000002</c:v>
              </c:pt>
              <c:pt idx="1775">
                <c:v>129.72171</c:v>
              </c:pt>
              <c:pt idx="1776">
                <c:v>129.76749999999998</c:v>
              </c:pt>
              <c:pt idx="1777">
                <c:v>129.69722000000002</c:v>
              </c:pt>
              <c:pt idx="1778">
                <c:v>129.75192000000001</c:v>
              </c:pt>
              <c:pt idx="1779">
                <c:v>129.70594999999997</c:v>
              </c:pt>
              <c:pt idx="1780">
                <c:v>129.76760999999999</c:v>
              </c:pt>
              <c:pt idx="1781">
                <c:v>129.73782</c:v>
              </c:pt>
              <c:pt idx="1782">
                <c:v>129.80486999999999</c:v>
              </c:pt>
              <c:pt idx="1783">
                <c:v>129.87592000000001</c:v>
              </c:pt>
              <c:pt idx="1784">
                <c:v>129.83055000000002</c:v>
              </c:pt>
              <c:pt idx="1785">
                <c:v>129.83362</c:v>
              </c:pt>
              <c:pt idx="1786">
                <c:v>129.80352999999999</c:v>
              </c:pt>
              <c:pt idx="1787">
                <c:v>129.83563000000001</c:v>
              </c:pt>
              <c:pt idx="1788">
                <c:v>129.79282000000001</c:v>
              </c:pt>
              <c:pt idx="1789">
                <c:v>129.87181000000001</c:v>
              </c:pt>
              <c:pt idx="1790">
                <c:v>129.86394000000001</c:v>
              </c:pt>
              <c:pt idx="1791">
                <c:v>129.85995</c:v>
              </c:pt>
              <c:pt idx="1792">
                <c:v>129.94795000000002</c:v>
              </c:pt>
              <c:pt idx="1793">
                <c:v>129.92876000000001</c:v>
              </c:pt>
              <c:pt idx="1794">
                <c:v>129.93935999999999</c:v>
              </c:pt>
              <c:pt idx="1795">
                <c:v>129.88460000000001</c:v>
              </c:pt>
              <c:pt idx="1796">
                <c:v>129.93672000000001</c:v>
              </c:pt>
              <c:pt idx="1797">
                <c:v>129.91457999999997</c:v>
              </c:pt>
              <c:pt idx="1798">
                <c:v>129.94331</c:v>
              </c:pt>
              <c:pt idx="1799">
                <c:v>129.97447</c:v>
              </c:pt>
              <c:pt idx="1800">
                <c:v>129.93991</c:v>
              </c:pt>
              <c:pt idx="1801">
                <c:v>130.01334999999997</c:v>
              </c:pt>
              <c:pt idx="1802">
                <c:v>130.00653</c:v>
              </c:pt>
              <c:pt idx="1803">
                <c:v>129.98898000000003</c:v>
              </c:pt>
              <c:pt idx="1804">
                <c:v>129.98335</c:v>
              </c:pt>
              <c:pt idx="1805">
                <c:v>129.99680000000001</c:v>
              </c:pt>
              <c:pt idx="1806">
                <c:v>130.04667999999998</c:v>
              </c:pt>
              <c:pt idx="1807">
                <c:v>130.01831000000001</c:v>
              </c:pt>
              <c:pt idx="1808">
                <c:v>130.08061000000001</c:v>
              </c:pt>
              <c:pt idx="1809">
                <c:v>130.01084999999998</c:v>
              </c:pt>
              <c:pt idx="1810">
                <c:v>130.06082000000001</c:v>
              </c:pt>
              <c:pt idx="1811">
                <c:v>130.07243000000003</c:v>
              </c:pt>
              <c:pt idx="1812">
                <c:v>130.09595000000002</c:v>
              </c:pt>
              <c:pt idx="1813">
                <c:v>130.07144000000002</c:v>
              </c:pt>
              <c:pt idx="1814">
                <c:v>130.08789000000002</c:v>
              </c:pt>
              <c:pt idx="1815">
                <c:v>130.15067999999999</c:v>
              </c:pt>
              <c:pt idx="1816">
                <c:v>130.11594999999997</c:v>
              </c:pt>
              <c:pt idx="1817">
                <c:v>130.16475999999997</c:v>
              </c:pt>
              <c:pt idx="1818">
                <c:v>130.09802000000002</c:v>
              </c:pt>
              <c:pt idx="1819">
                <c:v>130.14313999999999</c:v>
              </c:pt>
              <c:pt idx="1820">
                <c:v>130.16482999999999</c:v>
              </c:pt>
              <c:pt idx="1821">
                <c:v>130.17161999999999</c:v>
              </c:pt>
              <c:pt idx="1822">
                <c:v>130.18777</c:v>
              </c:pt>
              <c:pt idx="1823">
                <c:v>130.17660999999998</c:v>
              </c:pt>
              <c:pt idx="1824">
                <c:v>130.22924999999998</c:v>
              </c:pt>
              <c:pt idx="1825">
                <c:v>130.19681</c:v>
              </c:pt>
              <c:pt idx="1826">
                <c:v>130.23225000000002</c:v>
              </c:pt>
              <c:pt idx="1827">
                <c:v>130.19638</c:v>
              </c:pt>
              <c:pt idx="1828">
                <c:v>130.21079999999998</c:v>
              </c:pt>
              <c:pt idx="1829">
                <c:v>130.28218000000001</c:v>
              </c:pt>
              <c:pt idx="1830">
                <c:v>130.23670999999999</c:v>
              </c:pt>
              <c:pt idx="1831">
                <c:v>130.29859999999999</c:v>
              </c:pt>
              <c:pt idx="1832">
                <c:v>130.25293000000002</c:v>
              </c:pt>
              <c:pt idx="1833">
                <c:v>130.29917999999998</c:v>
              </c:pt>
              <c:pt idx="1834">
                <c:v>130.28032000000002</c:v>
              </c:pt>
              <c:pt idx="1835">
                <c:v>130.31576999999999</c:v>
              </c:pt>
              <c:pt idx="1836">
                <c:v>130.29137</c:v>
              </c:pt>
              <c:pt idx="1837">
                <c:v>130.31947</c:v>
              </c:pt>
              <c:pt idx="1838">
                <c:v>130.36284000000003</c:v>
              </c:pt>
              <c:pt idx="1839">
                <c:v>130.33815000000001</c:v>
              </c:pt>
              <c:pt idx="1840">
                <c:v>130.37820000000002</c:v>
              </c:pt>
              <c:pt idx="1841">
                <c:v>130.33290000000002</c:v>
              </c:pt>
              <c:pt idx="1842">
                <c:v>130.37691000000001</c:v>
              </c:pt>
              <c:pt idx="1843">
                <c:v>130.34949999999998</c:v>
              </c:pt>
              <c:pt idx="1844">
                <c:v>130.40656999999999</c:v>
              </c:pt>
              <c:pt idx="1845">
                <c:v>130.40894000000003</c:v>
              </c:pt>
              <c:pt idx="1846">
                <c:v>130.35847000000004</c:v>
              </c:pt>
              <c:pt idx="1847">
                <c:v>130.45235000000002</c:v>
              </c:pt>
              <c:pt idx="1848">
                <c:v>130.44561999999999</c:v>
              </c:pt>
              <c:pt idx="1849">
                <c:v>130.48909</c:v>
              </c:pt>
              <c:pt idx="1850">
                <c:v>130.37610000000001</c:v>
              </c:pt>
              <c:pt idx="1851">
                <c:v>130.46722000000003</c:v>
              </c:pt>
              <c:pt idx="1852">
                <c:v>130.48598000000001</c:v>
              </c:pt>
              <c:pt idx="1853">
                <c:v>130.40854000000002</c:v>
              </c:pt>
              <c:pt idx="1854">
                <c:v>130.49130000000002</c:v>
              </c:pt>
              <c:pt idx="1855">
                <c:v>130.48857000000001</c:v>
              </c:pt>
              <c:pt idx="1856">
                <c:v>130.53200000000001</c:v>
              </c:pt>
              <c:pt idx="1857">
                <c:v>130.46683000000002</c:v>
              </c:pt>
              <c:pt idx="1858">
                <c:v>130.55115000000001</c:v>
              </c:pt>
              <c:pt idx="1859">
                <c:v>130.50387999999998</c:v>
              </c:pt>
              <c:pt idx="1860">
                <c:v>130.54992999999999</c:v>
              </c:pt>
              <c:pt idx="1861">
                <c:v>130.5728</c:v>
              </c:pt>
              <c:pt idx="1862">
                <c:v>130.53174000000001</c:v>
              </c:pt>
              <c:pt idx="1863">
                <c:v>130.56936999999999</c:v>
              </c:pt>
              <c:pt idx="1864">
                <c:v>130.53695999999999</c:v>
              </c:pt>
              <c:pt idx="1865">
                <c:v>130.60666999999998</c:v>
              </c:pt>
              <c:pt idx="1866">
                <c:v>130.56960999999998</c:v>
              </c:pt>
              <c:pt idx="1867">
                <c:v>130.62292000000002</c:v>
              </c:pt>
              <c:pt idx="1868">
                <c:v>130.62047000000001</c:v>
              </c:pt>
              <c:pt idx="1869">
                <c:v>130.59945999999999</c:v>
              </c:pt>
              <c:pt idx="1870">
                <c:v>130.67732000000001</c:v>
              </c:pt>
              <c:pt idx="1871">
                <c:v>130.6232</c:v>
              </c:pt>
              <c:pt idx="1872">
                <c:v>130.6328</c:v>
              </c:pt>
              <c:pt idx="1873">
                <c:v>130.61693</c:v>
              </c:pt>
              <c:pt idx="1874">
                <c:v>130.67896999999999</c:v>
              </c:pt>
              <c:pt idx="1875">
                <c:v>130.66846000000001</c:v>
              </c:pt>
              <c:pt idx="1876">
                <c:v>130.66924</c:v>
              </c:pt>
              <c:pt idx="1877">
                <c:v>130.72931</c:v>
              </c:pt>
              <c:pt idx="1878">
                <c:v>130.68643000000003</c:v>
              </c:pt>
              <c:pt idx="1879">
                <c:v>130.73188999999999</c:v>
              </c:pt>
              <c:pt idx="1880">
                <c:v>130.73889</c:v>
              </c:pt>
              <c:pt idx="1881">
                <c:v>130.75018</c:v>
              </c:pt>
              <c:pt idx="1882">
                <c:v>130.67406999999997</c:v>
              </c:pt>
              <c:pt idx="1883">
                <c:v>130.72743000000003</c:v>
              </c:pt>
              <c:pt idx="1884">
                <c:v>130.77476999999996</c:v>
              </c:pt>
              <c:pt idx="1885">
                <c:v>130.75477999999998</c:v>
              </c:pt>
              <c:pt idx="1886">
                <c:v>130.80885000000001</c:v>
              </c:pt>
              <c:pt idx="1887">
                <c:v>130.76709</c:v>
              </c:pt>
              <c:pt idx="1888">
                <c:v>130.79961999999998</c:v>
              </c:pt>
              <c:pt idx="1889">
                <c:v>130.80704000000003</c:v>
              </c:pt>
              <c:pt idx="1890">
                <c:v>130.80466999999999</c:v>
              </c:pt>
              <c:pt idx="1891">
                <c:v>130.81419</c:v>
              </c:pt>
              <c:pt idx="1892">
                <c:v>130.84169</c:v>
              </c:pt>
              <c:pt idx="1893">
                <c:v>130.85039000000003</c:v>
              </c:pt>
              <c:pt idx="1894">
                <c:v>130.85033000000004</c:v>
              </c:pt>
              <c:pt idx="1895">
                <c:v>130.88165000000001</c:v>
              </c:pt>
              <c:pt idx="1896">
                <c:v>130.79883000000001</c:v>
              </c:pt>
              <c:pt idx="1897">
                <c:v>130.84840000000003</c:v>
              </c:pt>
              <c:pt idx="1898">
                <c:v>130.91990999999999</c:v>
              </c:pt>
              <c:pt idx="1899">
                <c:v>130.88319000000001</c:v>
              </c:pt>
              <c:pt idx="1900">
                <c:v>130.91493</c:v>
              </c:pt>
              <c:pt idx="1901">
                <c:v>130.89758</c:v>
              </c:pt>
              <c:pt idx="1902">
                <c:v>130.93686</c:v>
              </c:pt>
              <c:pt idx="1903">
                <c:v>130.89374000000001</c:v>
              </c:pt>
              <c:pt idx="1904">
                <c:v>130.98158000000001</c:v>
              </c:pt>
              <c:pt idx="1905">
                <c:v>130.92146000000002</c:v>
              </c:pt>
              <c:pt idx="1906">
                <c:v>130.91136</c:v>
              </c:pt>
              <c:pt idx="1907">
                <c:v>131.01517999999999</c:v>
              </c:pt>
              <c:pt idx="1908">
                <c:v>130.95610000000002</c:v>
              </c:pt>
              <c:pt idx="1909">
                <c:v>130.98613000000003</c:v>
              </c:pt>
              <c:pt idx="1910">
                <c:v>130.97994999999997</c:v>
              </c:pt>
              <c:pt idx="1911">
                <c:v>131.03421</c:v>
              </c:pt>
              <c:pt idx="1912">
                <c:v>130.98743000000005</c:v>
              </c:pt>
              <c:pt idx="1913">
                <c:v>130.99576999999999</c:v>
              </c:pt>
              <c:pt idx="1914">
                <c:v>130.99351999999999</c:v>
              </c:pt>
              <c:pt idx="1915">
                <c:v>130.99263000000002</c:v>
              </c:pt>
              <c:pt idx="1916">
                <c:v>131.10887</c:v>
              </c:pt>
              <c:pt idx="1917">
                <c:v>131.01604999999998</c:v>
              </c:pt>
              <c:pt idx="1918">
                <c:v>131.02298000000002</c:v>
              </c:pt>
              <c:pt idx="1919">
                <c:v>131.06880000000001</c:v>
              </c:pt>
              <c:pt idx="1920">
                <c:v>131.09782000000001</c:v>
              </c:pt>
              <c:pt idx="1921">
                <c:v>131.11139</c:v>
              </c:pt>
              <c:pt idx="1922">
                <c:v>131.11784</c:v>
              </c:pt>
              <c:pt idx="1923">
                <c:v>131.09675999999999</c:v>
              </c:pt>
              <c:pt idx="1924">
                <c:v>130.99420000000001</c:v>
              </c:pt>
              <c:pt idx="1925">
                <c:v>131.11167999999998</c:v>
              </c:pt>
              <c:pt idx="1926">
                <c:v>131.07643000000002</c:v>
              </c:pt>
              <c:pt idx="1927">
                <c:v>131.23631</c:v>
              </c:pt>
              <c:pt idx="1928">
                <c:v>131.12697</c:v>
              </c:pt>
              <c:pt idx="1929">
                <c:v>131.13875000000002</c:v>
              </c:pt>
              <c:pt idx="1930">
                <c:v>131.19423</c:v>
              </c:pt>
              <c:pt idx="1931">
                <c:v>131.12987999999999</c:v>
              </c:pt>
              <c:pt idx="1932">
                <c:v>131.21648999999999</c:v>
              </c:pt>
              <c:pt idx="1933">
                <c:v>131.14486999999997</c:v>
              </c:pt>
              <c:pt idx="1934">
                <c:v>131.21358999999995</c:v>
              </c:pt>
              <c:pt idx="1935">
                <c:v>131.21496999999997</c:v>
              </c:pt>
              <c:pt idx="1936">
                <c:v>131.21087999999997</c:v>
              </c:pt>
              <c:pt idx="1937">
                <c:v>131.19382999999999</c:v>
              </c:pt>
              <c:pt idx="1938">
                <c:v>131.30438000000001</c:v>
              </c:pt>
              <c:pt idx="1939">
                <c:v>131.24485999999996</c:v>
              </c:pt>
              <c:pt idx="1940">
                <c:v>131.17264999999998</c:v>
              </c:pt>
              <c:pt idx="1941">
                <c:v>131.35121000000004</c:v>
              </c:pt>
              <c:pt idx="1942">
                <c:v>131.20975999999996</c:v>
              </c:pt>
              <c:pt idx="1943">
                <c:v>131.23205999999999</c:v>
              </c:pt>
              <c:pt idx="1944">
                <c:v>131.31728000000001</c:v>
              </c:pt>
              <c:pt idx="1945">
                <c:v>131.33015</c:v>
              </c:pt>
              <c:pt idx="1946">
                <c:v>131.25523000000001</c:v>
              </c:pt>
              <c:pt idx="1947">
                <c:v>131.31847000000002</c:v>
              </c:pt>
              <c:pt idx="1948">
                <c:v>131.40658999999999</c:v>
              </c:pt>
              <c:pt idx="1949">
                <c:v>131.28354999999999</c:v>
              </c:pt>
              <c:pt idx="1950">
                <c:v>131.32610000000003</c:v>
              </c:pt>
              <c:pt idx="1951">
                <c:v>131.34531000000001</c:v>
              </c:pt>
              <c:pt idx="1952">
                <c:v>131.37244000000004</c:v>
              </c:pt>
              <c:pt idx="1953">
                <c:v>131.33601000000002</c:v>
              </c:pt>
              <c:pt idx="1954">
                <c:v>131.42494000000002</c:v>
              </c:pt>
              <c:pt idx="1955">
                <c:v>131.43384</c:v>
              </c:pt>
              <c:pt idx="1956">
                <c:v>131.33261000000002</c:v>
              </c:pt>
              <c:pt idx="1957">
                <c:v>131.45987</c:v>
              </c:pt>
              <c:pt idx="1958">
                <c:v>131.40384999999998</c:v>
              </c:pt>
              <c:pt idx="1959">
                <c:v>131.41594999999998</c:v>
              </c:pt>
              <c:pt idx="1960">
                <c:v>131.39432000000002</c:v>
              </c:pt>
              <c:pt idx="1961">
                <c:v>131.45221000000004</c:v>
              </c:pt>
              <c:pt idx="1962">
                <c:v>131.48320000000001</c:v>
              </c:pt>
              <c:pt idx="1963">
                <c:v>131.45805000000004</c:v>
              </c:pt>
              <c:pt idx="1964">
                <c:v>131.50426999999999</c:v>
              </c:pt>
              <c:pt idx="1965">
                <c:v>131.45348000000001</c:v>
              </c:pt>
              <c:pt idx="1966">
                <c:v>131.49361999999999</c:v>
              </c:pt>
              <c:pt idx="1967">
                <c:v>131.49501000000001</c:v>
              </c:pt>
              <c:pt idx="1968">
                <c:v>131.50137000000001</c:v>
              </c:pt>
              <c:pt idx="1969">
                <c:v>131.4718</c:v>
              </c:pt>
              <c:pt idx="1970">
                <c:v>131.52459999999999</c:v>
              </c:pt>
              <c:pt idx="1971">
                <c:v>131.58029000000002</c:v>
              </c:pt>
              <c:pt idx="1972">
                <c:v>131.52931000000001</c:v>
              </c:pt>
              <c:pt idx="1973">
                <c:v>131.58417</c:v>
              </c:pt>
              <c:pt idx="1974">
                <c:v>131.5206</c:v>
              </c:pt>
              <c:pt idx="1975">
                <c:v>131.51215999999999</c:v>
              </c:pt>
              <c:pt idx="1976">
                <c:v>131.59074000000001</c:v>
              </c:pt>
              <c:pt idx="1977">
                <c:v>131.61390999999998</c:v>
              </c:pt>
              <c:pt idx="1978">
                <c:v>131.59544000000002</c:v>
              </c:pt>
              <c:pt idx="1979">
                <c:v>131.57648</c:v>
              </c:pt>
              <c:pt idx="1980">
                <c:v>131.67734000000002</c:v>
              </c:pt>
              <c:pt idx="1981">
                <c:v>131.58923000000001</c:v>
              </c:pt>
              <c:pt idx="1982">
                <c:v>131.62960999999999</c:v>
              </c:pt>
              <c:pt idx="1983">
                <c:v>131.63037</c:v>
              </c:pt>
              <c:pt idx="1984">
                <c:v>131.63497999999998</c:v>
              </c:pt>
              <c:pt idx="1985">
                <c:v>131.68332000000001</c:v>
              </c:pt>
              <c:pt idx="1986">
                <c:v>131.65492</c:v>
              </c:pt>
              <c:pt idx="1987">
                <c:v>131.70287999999999</c:v>
              </c:pt>
              <c:pt idx="1988">
                <c:v>131.64095999999998</c:v>
              </c:pt>
              <c:pt idx="1989">
                <c:v>131.74444999999997</c:v>
              </c:pt>
              <c:pt idx="1990">
                <c:v>131.71389999999997</c:v>
              </c:pt>
              <c:pt idx="1991">
                <c:v>131.72011000000001</c:v>
              </c:pt>
              <c:pt idx="1992">
                <c:v>131.76141000000001</c:v>
              </c:pt>
              <c:pt idx="1993">
                <c:v>131.71258999999998</c:v>
              </c:pt>
              <c:pt idx="1994">
                <c:v>131.74560999999997</c:v>
              </c:pt>
              <c:pt idx="1995">
                <c:v>131.73446999999999</c:v>
              </c:pt>
              <c:pt idx="1996">
                <c:v>131.75322</c:v>
              </c:pt>
              <c:pt idx="1997">
                <c:v>131.66443000000001</c:v>
              </c:pt>
              <c:pt idx="1998">
                <c:v>131.75432000000001</c:v>
              </c:pt>
              <c:pt idx="1999">
                <c:v>131.81030000000001</c:v>
              </c:pt>
              <c:pt idx="2000">
                <c:v>131.80205000000001</c:v>
              </c:pt>
              <c:pt idx="2001">
                <c:v>131.83347000000001</c:v>
              </c:pt>
              <c:pt idx="2002">
                <c:v>131.80075000000002</c:v>
              </c:pt>
              <c:pt idx="2003">
                <c:v>131.82863000000003</c:v>
              </c:pt>
              <c:pt idx="2004">
                <c:v>131.76039</c:v>
              </c:pt>
              <c:pt idx="2005">
                <c:v>131.82185000000001</c:v>
              </c:pt>
              <c:pt idx="2006">
                <c:v>131.80753000000001</c:v>
              </c:pt>
              <c:pt idx="2007">
                <c:v>131.81795</c:v>
              </c:pt>
              <c:pt idx="2008">
                <c:v>131.88365000000002</c:v>
              </c:pt>
              <c:pt idx="2009">
                <c:v>131.87096</c:v>
              </c:pt>
              <c:pt idx="2010">
                <c:v>131.92253000000002</c:v>
              </c:pt>
              <c:pt idx="2011">
                <c:v>131.82961</c:v>
              </c:pt>
              <c:pt idx="2012">
                <c:v>131.90935000000002</c:v>
              </c:pt>
              <c:pt idx="2013">
                <c:v>131.88835000000003</c:v>
              </c:pt>
              <c:pt idx="2014">
                <c:v>131.88605000000001</c:v>
              </c:pt>
              <c:pt idx="2015">
                <c:v>131.88765000000001</c:v>
              </c:pt>
              <c:pt idx="2016">
                <c:v>131.91029</c:v>
              </c:pt>
              <c:pt idx="2017">
                <c:v>131.95795000000001</c:v>
              </c:pt>
              <c:pt idx="2018">
                <c:v>131.92563000000001</c:v>
              </c:pt>
              <c:pt idx="2019">
                <c:v>131.98050000000001</c:v>
              </c:pt>
              <c:pt idx="2020">
                <c:v>131.93926999999999</c:v>
              </c:pt>
              <c:pt idx="2021">
                <c:v>131.93228000000002</c:v>
              </c:pt>
              <c:pt idx="2022">
                <c:v>131.97282000000001</c:v>
              </c:pt>
              <c:pt idx="2023">
                <c:v>131.99013000000002</c:v>
              </c:pt>
              <c:pt idx="2024">
                <c:v>132.01192</c:v>
              </c:pt>
              <c:pt idx="2025">
                <c:v>131.90643000000003</c:v>
              </c:pt>
              <c:pt idx="2026">
                <c:v>132.01837</c:v>
              </c:pt>
              <c:pt idx="2027">
                <c:v>132.02179000000001</c:v>
              </c:pt>
              <c:pt idx="2028">
                <c:v>132.03279000000001</c:v>
              </c:pt>
              <c:pt idx="2029">
                <c:v>131.99605</c:v>
              </c:pt>
              <c:pt idx="2030">
                <c:v>132.08028000000002</c:v>
              </c:pt>
              <c:pt idx="2031">
                <c:v>132.05090000000001</c:v>
              </c:pt>
              <c:pt idx="2032">
                <c:v>132.01045000000002</c:v>
              </c:pt>
              <c:pt idx="2033">
                <c:v>132.11319999999998</c:v>
              </c:pt>
              <c:pt idx="2034">
                <c:v>132.04766999999998</c:v>
              </c:pt>
              <c:pt idx="2035">
                <c:v>132.07289</c:v>
              </c:pt>
              <c:pt idx="2036">
                <c:v>132.0598</c:v>
              </c:pt>
              <c:pt idx="2037">
                <c:v>132.12056999999999</c:v>
              </c:pt>
              <c:pt idx="2038">
                <c:v>132.06223000000003</c:v>
              </c:pt>
              <c:pt idx="2039">
                <c:v>132.11548999999999</c:v>
              </c:pt>
              <c:pt idx="2040">
                <c:v>132.20157999999998</c:v>
              </c:pt>
              <c:pt idx="2041">
                <c:v>132.11512999999999</c:v>
              </c:pt>
              <c:pt idx="2042">
                <c:v>132.18541000000002</c:v>
              </c:pt>
              <c:pt idx="2043">
                <c:v>132.10953999999998</c:v>
              </c:pt>
              <c:pt idx="2044">
                <c:v>132.14582999999999</c:v>
              </c:pt>
              <c:pt idx="2045">
                <c:v>132.15685000000002</c:v>
              </c:pt>
              <c:pt idx="2046">
                <c:v>132.16150999999999</c:v>
              </c:pt>
              <c:pt idx="2047">
                <c:v>132.18515000000002</c:v>
              </c:pt>
              <c:pt idx="2048">
                <c:v>132.17315999999997</c:v>
              </c:pt>
              <c:pt idx="2049">
                <c:v>132.24965999999995</c:v>
              </c:pt>
              <c:pt idx="2050">
                <c:v>132.19961999999998</c:v>
              </c:pt>
              <c:pt idx="2051">
                <c:v>132.22816</c:v>
              </c:pt>
              <c:pt idx="2052">
                <c:v>132.19632000000001</c:v>
              </c:pt>
              <c:pt idx="2053">
                <c:v>132.23815999999999</c:v>
              </c:pt>
              <c:pt idx="2054">
                <c:v>132.25139000000001</c:v>
              </c:pt>
              <c:pt idx="2055">
                <c:v>132.26022</c:v>
              </c:pt>
              <c:pt idx="2056">
                <c:v>132.27614999999997</c:v>
              </c:pt>
              <c:pt idx="2057">
                <c:v>132.22798</c:v>
              </c:pt>
              <c:pt idx="2058">
                <c:v>132.32266000000001</c:v>
              </c:pt>
              <c:pt idx="2059">
                <c:v>132.26658999999998</c:v>
              </c:pt>
              <c:pt idx="2060">
                <c:v>132.28708</c:v>
              </c:pt>
              <c:pt idx="2061">
                <c:v>132.27646999999999</c:v>
              </c:pt>
              <c:pt idx="2062">
                <c:v>132.30665999999999</c:v>
              </c:pt>
              <c:pt idx="2063">
                <c:v>132.33623000000003</c:v>
              </c:pt>
              <c:pt idx="2064">
                <c:v>132.3192</c:v>
              </c:pt>
              <c:pt idx="2065">
                <c:v>132.35860000000002</c:v>
              </c:pt>
              <c:pt idx="2066">
                <c:v>132.33355999999998</c:v>
              </c:pt>
              <c:pt idx="2067">
                <c:v>132.35086000000001</c:v>
              </c:pt>
              <c:pt idx="2068">
                <c:v>132.36496</c:v>
              </c:pt>
              <c:pt idx="2069">
                <c:v>132.39763000000002</c:v>
              </c:pt>
              <c:pt idx="2070">
                <c:v>132.31017</c:v>
              </c:pt>
              <c:pt idx="2071">
                <c:v>132.27540999999999</c:v>
              </c:pt>
              <c:pt idx="2072">
                <c:v>132.43669</c:v>
              </c:pt>
              <c:pt idx="2073">
                <c:v>132.37740000000002</c:v>
              </c:pt>
              <c:pt idx="2074">
                <c:v>132.39467999999999</c:v>
              </c:pt>
              <c:pt idx="2075">
                <c:v>132.46703000000002</c:v>
              </c:pt>
              <c:pt idx="2076">
                <c:v>132.36325000000002</c:v>
              </c:pt>
              <c:pt idx="2077">
                <c:v>132.38155</c:v>
              </c:pt>
              <c:pt idx="2078">
                <c:v>132.48851000000002</c:v>
              </c:pt>
              <c:pt idx="2079">
                <c:v>132.43489</c:v>
              </c:pt>
              <c:pt idx="2080">
                <c:v>132.36546000000001</c:v>
              </c:pt>
              <c:pt idx="2081">
                <c:v>132.55457999999999</c:v>
              </c:pt>
              <c:pt idx="2082">
                <c:v>132.46295000000001</c:v>
              </c:pt>
              <c:pt idx="2083">
                <c:v>132.38313000000002</c:v>
              </c:pt>
              <c:pt idx="2084">
                <c:v>132.49684000000002</c:v>
              </c:pt>
              <c:pt idx="2085">
                <c:v>132.51604</c:v>
              </c:pt>
              <c:pt idx="2086">
                <c:v>132.47029000000001</c:v>
              </c:pt>
              <c:pt idx="2087">
                <c:v>132.53673000000001</c:v>
              </c:pt>
              <c:pt idx="2088">
                <c:v>132.57026999999999</c:v>
              </c:pt>
              <c:pt idx="2089">
                <c:v>132.43768</c:v>
              </c:pt>
              <c:pt idx="2090">
                <c:v>132.53528</c:v>
              </c:pt>
              <c:pt idx="2091">
                <c:v>132.58829000000003</c:v>
              </c:pt>
              <c:pt idx="2092">
                <c:v>132.52049000000002</c:v>
              </c:pt>
              <c:pt idx="2093">
                <c:v>132.54416999999998</c:v>
              </c:pt>
              <c:pt idx="2094">
                <c:v>132.57570999999999</c:v>
              </c:pt>
              <c:pt idx="2095">
                <c:v>132.64069999999998</c:v>
              </c:pt>
              <c:pt idx="2096">
                <c:v>132.53809000000001</c:v>
              </c:pt>
              <c:pt idx="2097">
                <c:v>132.62683000000001</c:v>
              </c:pt>
              <c:pt idx="2098">
                <c:v>132.59766999999999</c:v>
              </c:pt>
              <c:pt idx="2099">
                <c:v>132.53994999999998</c:v>
              </c:pt>
              <c:pt idx="2100">
                <c:v>132.62761</c:v>
              </c:pt>
              <c:pt idx="2101">
                <c:v>132.62447</c:v>
              </c:pt>
              <c:pt idx="2102">
                <c:v>132.62616</c:v>
              </c:pt>
              <c:pt idx="2103">
                <c:v>132.66085999999999</c:v>
              </c:pt>
              <c:pt idx="2104">
                <c:v>132.72807</c:v>
              </c:pt>
              <c:pt idx="2105">
                <c:v>132.61713</c:v>
              </c:pt>
              <c:pt idx="2106">
                <c:v>132.68586999999999</c:v>
              </c:pt>
              <c:pt idx="2107">
                <c:v>132.66609</c:v>
              </c:pt>
              <c:pt idx="2108">
                <c:v>132.61171999999999</c:v>
              </c:pt>
              <c:pt idx="2109">
                <c:v>132.68100000000001</c:v>
              </c:pt>
              <c:pt idx="2110">
                <c:v>132.74198999999999</c:v>
              </c:pt>
              <c:pt idx="2111">
                <c:v>132.73258999999999</c:v>
              </c:pt>
              <c:pt idx="2112">
                <c:v>132.67855999999998</c:v>
              </c:pt>
              <c:pt idx="2113">
                <c:v>132.77624999999998</c:v>
              </c:pt>
              <c:pt idx="2114">
                <c:v>132.71532999999999</c:v>
              </c:pt>
              <c:pt idx="2115">
                <c:v>132.72069999999999</c:v>
              </c:pt>
              <c:pt idx="2116">
                <c:v>132.76823000000002</c:v>
              </c:pt>
              <c:pt idx="2117">
                <c:v>132.71952999999996</c:v>
              </c:pt>
              <c:pt idx="2118">
                <c:v>132.80045000000001</c:v>
              </c:pt>
              <c:pt idx="2119">
                <c:v>132.75540000000001</c:v>
              </c:pt>
              <c:pt idx="2120">
                <c:v>132.81793000000002</c:v>
              </c:pt>
              <c:pt idx="2121">
                <c:v>132.74835000000002</c:v>
              </c:pt>
              <c:pt idx="2122">
                <c:v>132.79854999999998</c:v>
              </c:pt>
              <c:pt idx="2123">
                <c:v>132.81974999999997</c:v>
              </c:pt>
              <c:pt idx="2124">
                <c:v>132.80806000000001</c:v>
              </c:pt>
              <c:pt idx="2125">
                <c:v>132.83797000000001</c:v>
              </c:pt>
              <c:pt idx="2126">
                <c:v>132.82785000000001</c:v>
              </c:pt>
              <c:pt idx="2127">
                <c:v>132.87621000000001</c:v>
              </c:pt>
              <c:pt idx="2128">
                <c:v>132.80658</c:v>
              </c:pt>
              <c:pt idx="2129">
                <c:v>132.87027</c:v>
              </c:pt>
              <c:pt idx="2130">
                <c:v>132.84171000000001</c:v>
              </c:pt>
              <c:pt idx="2131">
                <c:v>132.86908</c:v>
              </c:pt>
              <c:pt idx="2132">
                <c:v>132.89426</c:v>
              </c:pt>
              <c:pt idx="2133">
                <c:v>132.90987999999999</c:v>
              </c:pt>
              <c:pt idx="2134">
                <c:v>132.91950999999997</c:v>
              </c:pt>
              <c:pt idx="2135">
                <c:v>132.87755999999999</c:v>
              </c:pt>
              <c:pt idx="2136">
                <c:v>132.95137000000003</c:v>
              </c:pt>
              <c:pt idx="2137">
                <c:v>132.89365999999998</c:v>
              </c:pt>
              <c:pt idx="2138">
                <c:v>132.92879000000002</c:v>
              </c:pt>
              <c:pt idx="2139">
                <c:v>132.92723000000004</c:v>
              </c:pt>
              <c:pt idx="2140">
                <c:v>132.92516000000001</c:v>
              </c:pt>
              <c:pt idx="2141">
                <c:v>132.99895000000001</c:v>
              </c:pt>
              <c:pt idx="2142">
                <c:v>132.94565999999998</c:v>
              </c:pt>
              <c:pt idx="2143">
                <c:v>133.00868</c:v>
              </c:pt>
              <c:pt idx="2144">
                <c:v>132.93045000000001</c:v>
              </c:pt>
              <c:pt idx="2145">
                <c:v>133.01003</c:v>
              </c:pt>
              <c:pt idx="2146">
                <c:v>132.99028000000001</c:v>
              </c:pt>
              <c:pt idx="2147">
                <c:v>133.00830000000002</c:v>
              </c:pt>
              <c:pt idx="2148">
                <c:v>133.01476999999997</c:v>
              </c:pt>
              <c:pt idx="2149">
                <c:v>132.99216000000001</c:v>
              </c:pt>
              <c:pt idx="2150">
                <c:v>133.07578999999998</c:v>
              </c:pt>
              <c:pt idx="2151">
                <c:v>133.02444000000003</c:v>
              </c:pt>
              <c:pt idx="2152">
                <c:v>133.05574000000001</c:v>
              </c:pt>
              <c:pt idx="2153">
                <c:v>133.01263</c:v>
              </c:pt>
              <c:pt idx="2154">
                <c:v>133.05737000000002</c:v>
              </c:pt>
              <c:pt idx="2155">
                <c:v>133.08661000000001</c:v>
              </c:pt>
              <c:pt idx="2156">
                <c:v>133.06705000000002</c:v>
              </c:pt>
              <c:pt idx="2157">
                <c:v>133.09374999999997</c:v>
              </c:pt>
              <c:pt idx="2158">
                <c:v>133.08003000000002</c:v>
              </c:pt>
              <c:pt idx="2159">
                <c:v>133.11884999999998</c:v>
              </c:pt>
              <c:pt idx="2160">
                <c:v>133.08546000000001</c:v>
              </c:pt>
              <c:pt idx="2161">
                <c:v>133.13182</c:v>
              </c:pt>
              <c:pt idx="2162">
                <c:v>133.09100000000001</c:v>
              </c:pt>
              <c:pt idx="2163">
                <c:v>133.11321999999998</c:v>
              </c:pt>
              <c:pt idx="2164">
                <c:v>133.17060999999998</c:v>
              </c:pt>
              <c:pt idx="2165">
                <c:v>133.13309999999998</c:v>
              </c:pt>
              <c:pt idx="2166">
                <c:v>133.17531</c:v>
              </c:pt>
              <c:pt idx="2167">
                <c:v>133.10274000000001</c:v>
              </c:pt>
              <c:pt idx="2168">
                <c:v>133.17299</c:v>
              </c:pt>
              <c:pt idx="2169">
                <c:v>133.17759999999998</c:v>
              </c:pt>
              <c:pt idx="2170">
                <c:v>133.18027000000001</c:v>
              </c:pt>
              <c:pt idx="2171">
                <c:v>133.18773000000002</c:v>
              </c:pt>
              <c:pt idx="2172">
                <c:v>133.19118</c:v>
              </c:pt>
              <c:pt idx="2173">
                <c:v>133.23987999999997</c:v>
              </c:pt>
              <c:pt idx="2174">
                <c:v>133.18464999999998</c:v>
              </c:pt>
              <c:pt idx="2175">
                <c:v>133.24827999999999</c:v>
              </c:pt>
              <c:pt idx="2176">
                <c:v>133.19066999999998</c:v>
              </c:pt>
              <c:pt idx="2177">
                <c:v>133.21421999999998</c:v>
              </c:pt>
              <c:pt idx="2178">
                <c:v>133.27932999999999</c:v>
              </c:pt>
              <c:pt idx="2179">
                <c:v>133.25185000000002</c:v>
              </c:pt>
              <c:pt idx="2180">
                <c:v>133.28001</c:v>
              </c:pt>
              <c:pt idx="2181">
                <c:v>133.25327999999999</c:v>
              </c:pt>
              <c:pt idx="2182">
                <c:v>133.29458999999997</c:v>
              </c:pt>
              <c:pt idx="2183">
                <c:v>133.26986999999997</c:v>
              </c:pt>
              <c:pt idx="2184">
                <c:v>133.31831000000003</c:v>
              </c:pt>
              <c:pt idx="2185">
                <c:v>133.28452999999999</c:v>
              </c:pt>
              <c:pt idx="2186">
                <c:v>133.25249000000002</c:v>
              </c:pt>
              <c:pt idx="2187">
                <c:v>133.35687000000001</c:v>
              </c:pt>
              <c:pt idx="2188">
                <c:v>133.34248000000002</c:v>
              </c:pt>
              <c:pt idx="2189">
                <c:v>133.32364000000001</c:v>
              </c:pt>
              <c:pt idx="2190">
                <c:v>133.28653</c:v>
              </c:pt>
              <c:pt idx="2191">
                <c:v>133.38254000000003</c:v>
              </c:pt>
              <c:pt idx="2192">
                <c:v>133.33884000000003</c:v>
              </c:pt>
              <c:pt idx="2193">
                <c:v>133.34372999999999</c:v>
              </c:pt>
              <c:pt idx="2194">
                <c:v>133.36383000000001</c:v>
              </c:pt>
              <c:pt idx="2195">
                <c:v>133.34207000000001</c:v>
              </c:pt>
              <c:pt idx="2196">
                <c:v>133.39949000000001</c:v>
              </c:pt>
              <c:pt idx="2197">
                <c:v>133.38425000000001</c:v>
              </c:pt>
              <c:pt idx="2198">
                <c:v>133.44904999999997</c:v>
              </c:pt>
              <c:pt idx="2199">
                <c:v>133.37458999999998</c:v>
              </c:pt>
              <c:pt idx="2200">
                <c:v>133.39961</c:v>
              </c:pt>
              <c:pt idx="2201">
                <c:v>133.44346999999999</c:v>
              </c:pt>
              <c:pt idx="2202">
                <c:v>133.42447000000001</c:v>
              </c:pt>
              <c:pt idx="2203">
                <c:v>133.44057999999998</c:v>
              </c:pt>
              <c:pt idx="2204">
                <c:v>133.42186000000001</c:v>
              </c:pt>
              <c:pt idx="2205">
                <c:v>133.51146</c:v>
              </c:pt>
              <c:pt idx="2206">
                <c:v>133.42995999999999</c:v>
              </c:pt>
              <c:pt idx="2207">
                <c:v>133.44131000000002</c:v>
              </c:pt>
              <c:pt idx="2208">
                <c:v>133.46582000000001</c:v>
              </c:pt>
              <c:pt idx="2209">
                <c:v>133.45061000000001</c:v>
              </c:pt>
              <c:pt idx="2210">
                <c:v>133.49184000000002</c:v>
              </c:pt>
              <c:pt idx="2211">
                <c:v>133.51749000000001</c:v>
              </c:pt>
              <c:pt idx="2212">
                <c:v>133.55013000000002</c:v>
              </c:pt>
              <c:pt idx="2213">
                <c:v>133.44269</c:v>
              </c:pt>
              <c:pt idx="2214">
                <c:v>133.53026</c:v>
              </c:pt>
              <c:pt idx="2215">
                <c:v>133.56322</c:v>
              </c:pt>
              <c:pt idx="2216">
                <c:v>133.55505000000002</c:v>
              </c:pt>
              <c:pt idx="2217">
                <c:v>133.52274000000003</c:v>
              </c:pt>
              <c:pt idx="2218">
                <c:v>133.55179000000001</c:v>
              </c:pt>
              <c:pt idx="2219">
                <c:v>133.58536000000001</c:v>
              </c:pt>
              <c:pt idx="2220">
                <c:v>133.52414000000002</c:v>
              </c:pt>
              <c:pt idx="2221">
                <c:v>133.61011999999999</c:v>
              </c:pt>
              <c:pt idx="2222">
                <c:v>133.55461</c:v>
              </c:pt>
              <c:pt idx="2223">
                <c:v>133.57701</c:v>
              </c:pt>
              <c:pt idx="2224">
                <c:v>133.61855999999997</c:v>
              </c:pt>
              <c:pt idx="2225">
                <c:v>133.58401000000001</c:v>
              </c:pt>
              <c:pt idx="2226">
                <c:v>133.63844000000003</c:v>
              </c:pt>
              <c:pt idx="2227">
                <c:v>133.61080999999999</c:v>
              </c:pt>
              <c:pt idx="2228">
                <c:v>133.64716999999999</c:v>
              </c:pt>
              <c:pt idx="2229">
                <c:v>133.60967999999997</c:v>
              </c:pt>
              <c:pt idx="2230">
                <c:v>133.66847000000001</c:v>
              </c:pt>
              <c:pt idx="2231">
                <c:v>133.63427999999999</c:v>
              </c:pt>
              <c:pt idx="2232">
                <c:v>133.66609</c:v>
              </c:pt>
              <c:pt idx="2233">
                <c:v>133.65269000000001</c:v>
              </c:pt>
              <c:pt idx="2234">
                <c:v>133.64815999999999</c:v>
              </c:pt>
              <c:pt idx="2235">
                <c:v>133.70032</c:v>
              </c:pt>
              <c:pt idx="2236">
                <c:v>133.60219000000001</c:v>
              </c:pt>
              <c:pt idx="2237">
                <c:v>133.70766999999998</c:v>
              </c:pt>
              <c:pt idx="2238">
                <c:v>133.71610999999999</c:v>
              </c:pt>
              <c:pt idx="2239">
                <c:v>133.73022</c:v>
              </c:pt>
              <c:pt idx="2240">
                <c:v>133.66849000000002</c:v>
              </c:pt>
              <c:pt idx="2241">
                <c:v>133.71645999999998</c:v>
              </c:pt>
              <c:pt idx="2242">
                <c:v>133.79166999999998</c:v>
              </c:pt>
              <c:pt idx="2243">
                <c:v>133.68843000000004</c:v>
              </c:pt>
              <c:pt idx="2244">
                <c:v>133.76514999999998</c:v>
              </c:pt>
              <c:pt idx="2245">
                <c:v>133.73275999999998</c:v>
              </c:pt>
              <c:pt idx="2246">
                <c:v>133.70403999999999</c:v>
              </c:pt>
              <c:pt idx="2247">
                <c:v>133.71952999999996</c:v>
              </c:pt>
              <c:pt idx="2248">
                <c:v>133.84241000000003</c:v>
              </c:pt>
              <c:pt idx="2249">
                <c:v>133.78233000000003</c:v>
              </c:pt>
              <c:pt idx="2250">
                <c:v>133.73802000000001</c:v>
              </c:pt>
              <c:pt idx="2251">
                <c:v>133.88063000000002</c:v>
              </c:pt>
              <c:pt idx="2252">
                <c:v>133.73456999999996</c:v>
              </c:pt>
              <c:pt idx="2253">
                <c:v>133.71976999999995</c:v>
              </c:pt>
              <c:pt idx="2254">
                <c:v>133.79665999999997</c:v>
              </c:pt>
              <c:pt idx="2255">
                <c:v>133.81892000000002</c:v>
              </c:pt>
              <c:pt idx="2256">
                <c:v>133.8065</c:v>
              </c:pt>
              <c:pt idx="2257">
                <c:v>133.90872000000002</c:v>
              </c:pt>
              <c:pt idx="2258">
                <c:v>133.88551000000001</c:v>
              </c:pt>
              <c:pt idx="2259">
                <c:v>133.74602999999999</c:v>
              </c:pt>
              <c:pt idx="2260">
                <c:v>133.89556999999999</c:v>
              </c:pt>
              <c:pt idx="2261">
                <c:v>133.86108000000002</c:v>
              </c:pt>
              <c:pt idx="2262">
                <c:v>133.77710999999999</c:v>
              </c:pt>
              <c:pt idx="2263">
                <c:v>133.85037000000003</c:v>
              </c:pt>
              <c:pt idx="2264">
                <c:v>133.91104000000001</c:v>
              </c:pt>
              <c:pt idx="2265">
                <c:v>133.93159</c:v>
              </c:pt>
              <c:pt idx="2266">
                <c:v>133.93837000000002</c:v>
              </c:pt>
              <c:pt idx="2267">
                <c:v>133.96762000000001</c:v>
              </c:pt>
              <c:pt idx="2268">
                <c:v>133.88454000000002</c:v>
              </c:pt>
              <c:pt idx="2269">
                <c:v>133.89671000000001</c:v>
              </c:pt>
              <c:pt idx="2270">
                <c:v>133.89883000000003</c:v>
              </c:pt>
              <c:pt idx="2271">
                <c:v>133.92267000000001</c:v>
              </c:pt>
              <c:pt idx="2272">
                <c:v>133.91025000000002</c:v>
              </c:pt>
              <c:pt idx="2273">
                <c:v>133.90358999999998</c:v>
              </c:pt>
              <c:pt idx="2274">
                <c:v>134.03607</c:v>
              </c:pt>
              <c:pt idx="2275">
                <c:v>133.98267000000001</c:v>
              </c:pt>
              <c:pt idx="2276">
                <c:v>134.02303000000001</c:v>
              </c:pt>
              <c:pt idx="2277">
                <c:v>133.96031000000002</c:v>
              </c:pt>
              <c:pt idx="2278">
                <c:v>133.97215</c:v>
              </c:pt>
              <c:pt idx="2279">
                <c:v>134.00891000000001</c:v>
              </c:pt>
              <c:pt idx="2280">
                <c:v>133.97612000000001</c:v>
              </c:pt>
              <c:pt idx="2281">
                <c:v>134.00137000000001</c:v>
              </c:pt>
              <c:pt idx="2282">
                <c:v>133.99446</c:v>
              </c:pt>
              <c:pt idx="2283">
                <c:v>134.05906999999999</c:v>
              </c:pt>
              <c:pt idx="2284">
                <c:v>134.04288</c:v>
              </c:pt>
              <c:pt idx="2285">
                <c:v>134.05626000000001</c:v>
              </c:pt>
              <c:pt idx="2286">
                <c:v>134.01963999999998</c:v>
              </c:pt>
              <c:pt idx="2287">
                <c:v>134.02924000000002</c:v>
              </c:pt>
              <c:pt idx="2288">
                <c:v>134.10001</c:v>
              </c:pt>
              <c:pt idx="2289">
                <c:v>134.06974999999997</c:v>
              </c:pt>
              <c:pt idx="2290">
                <c:v>134.08536000000001</c:v>
              </c:pt>
              <c:pt idx="2291">
                <c:v>134.05162000000001</c:v>
              </c:pt>
              <c:pt idx="2292">
                <c:v>134.07544000000001</c:v>
              </c:pt>
              <c:pt idx="2293">
                <c:v>134.08972</c:v>
              </c:pt>
              <c:pt idx="2294">
                <c:v>134.11109999999999</c:v>
              </c:pt>
              <c:pt idx="2295">
                <c:v>134.1241</c:v>
              </c:pt>
              <c:pt idx="2296">
                <c:v>134.09055999999998</c:v>
              </c:pt>
              <c:pt idx="2297">
                <c:v>134.17293000000001</c:v>
              </c:pt>
              <c:pt idx="2298">
                <c:v>134.14784</c:v>
              </c:pt>
              <c:pt idx="2299">
                <c:v>134.15585000000002</c:v>
              </c:pt>
              <c:pt idx="2300">
                <c:v>134.10393999999999</c:v>
              </c:pt>
              <c:pt idx="2301">
                <c:v>134.13555999999997</c:v>
              </c:pt>
              <c:pt idx="2302">
                <c:v>134.17016999999998</c:v>
              </c:pt>
              <c:pt idx="2303">
                <c:v>134.15779000000001</c:v>
              </c:pt>
              <c:pt idx="2304">
                <c:v>134.19745</c:v>
              </c:pt>
              <c:pt idx="2305">
                <c:v>134.13748000000001</c:v>
              </c:pt>
              <c:pt idx="2306">
                <c:v>134.21483999999998</c:v>
              </c:pt>
              <c:pt idx="2307">
                <c:v>134.17836</c:v>
              </c:pt>
              <c:pt idx="2308">
                <c:v>134.21422999999999</c:v>
              </c:pt>
              <c:pt idx="2309">
                <c:v>134.19675999999998</c:v>
              </c:pt>
              <c:pt idx="2310">
                <c:v>134.18465999999998</c:v>
              </c:pt>
              <c:pt idx="2311">
                <c:v>134.25034000000002</c:v>
              </c:pt>
              <c:pt idx="2312">
                <c:v>134.20278999999999</c:v>
              </c:pt>
              <c:pt idx="2313">
                <c:v>134.25406999999998</c:v>
              </c:pt>
              <c:pt idx="2314">
                <c:v>134.21102999999999</c:v>
              </c:pt>
              <c:pt idx="2315">
                <c:v>134.24476999999996</c:v>
              </c:pt>
              <c:pt idx="2316">
                <c:v>134.24769999999998</c:v>
              </c:pt>
              <c:pt idx="2317">
                <c:v>134.27746999999999</c:v>
              </c:pt>
              <c:pt idx="2318">
                <c:v>134.23348999999999</c:v>
              </c:pt>
              <c:pt idx="2319">
                <c:v>134.27814000000001</c:v>
              </c:pt>
              <c:pt idx="2320">
                <c:v>134.31664000000001</c:v>
              </c:pt>
              <c:pt idx="2321">
                <c:v>134.23135000000002</c:v>
              </c:pt>
              <c:pt idx="2322">
                <c:v>134.33308</c:v>
              </c:pt>
              <c:pt idx="2323">
                <c:v>134.29228000000001</c:v>
              </c:pt>
              <c:pt idx="2324">
                <c:v>134.30006</c:v>
              </c:pt>
              <c:pt idx="2325">
                <c:v>134.29433</c:v>
              </c:pt>
              <c:pt idx="2326">
                <c:v>134.34149000000002</c:v>
              </c:pt>
              <c:pt idx="2327">
                <c:v>134.34054999999998</c:v>
              </c:pt>
              <c:pt idx="2328">
                <c:v>134.28046000000001</c:v>
              </c:pt>
              <c:pt idx="2329">
                <c:v>134.40897000000001</c:v>
              </c:pt>
              <c:pt idx="2330">
                <c:v>134.33212000000003</c:v>
              </c:pt>
              <c:pt idx="2331">
                <c:v>134.35464000000002</c:v>
              </c:pt>
              <c:pt idx="2332">
                <c:v>134.33867000000001</c:v>
              </c:pt>
              <c:pt idx="2333">
                <c:v>134.37096</c:v>
              </c:pt>
              <c:pt idx="2334">
                <c:v>134.37157999999999</c:v>
              </c:pt>
              <c:pt idx="2335">
                <c:v>134.36234000000005</c:v>
              </c:pt>
              <c:pt idx="2336">
                <c:v>134.41888</c:v>
              </c:pt>
              <c:pt idx="2337">
                <c:v>134.33017000000001</c:v>
              </c:pt>
              <c:pt idx="2338">
                <c:v>134.42061000000001</c:v>
              </c:pt>
              <c:pt idx="2339">
                <c:v>134.40573000000001</c:v>
              </c:pt>
              <c:pt idx="2340">
                <c:v>134.39497</c:v>
              </c:pt>
              <c:pt idx="2341">
                <c:v>134.40839000000003</c:v>
              </c:pt>
              <c:pt idx="2342">
                <c:v>134.42299000000003</c:v>
              </c:pt>
              <c:pt idx="2343">
                <c:v>134.4632</c:v>
              </c:pt>
              <c:pt idx="2344">
                <c:v>134.41414999999998</c:v>
              </c:pt>
              <c:pt idx="2345">
                <c:v>134.45174000000003</c:v>
              </c:pt>
              <c:pt idx="2346">
                <c:v>134.38568000000001</c:v>
              </c:pt>
              <c:pt idx="2347">
                <c:v>134.44564999999997</c:v>
              </c:pt>
              <c:pt idx="2348">
                <c:v>134.44548</c:v>
              </c:pt>
              <c:pt idx="2349">
                <c:v>134.46664000000001</c:v>
              </c:pt>
              <c:pt idx="2350">
                <c:v>134.47882000000001</c:v>
              </c:pt>
              <c:pt idx="2351">
                <c:v>134.45914000000002</c:v>
              </c:pt>
              <c:pt idx="2352">
                <c:v>134.53719000000001</c:v>
              </c:pt>
              <c:pt idx="2353">
                <c:v>134.46574000000001</c:v>
              </c:pt>
              <c:pt idx="2354">
                <c:v>134.50339</c:v>
              </c:pt>
              <c:pt idx="2355">
                <c:v>134.45020000000002</c:v>
              </c:pt>
              <c:pt idx="2356">
                <c:v>134.49228000000002</c:v>
              </c:pt>
              <c:pt idx="2357">
                <c:v>134.53752</c:v>
              </c:pt>
              <c:pt idx="2358">
                <c:v>134.49854000000002</c:v>
              </c:pt>
              <c:pt idx="2359">
                <c:v>134.55554000000001</c:v>
              </c:pt>
              <c:pt idx="2360">
                <c:v>134.49765000000002</c:v>
              </c:pt>
              <c:pt idx="2361">
                <c:v>134.52984999999998</c:v>
              </c:pt>
              <c:pt idx="2362">
                <c:v>134.55510000000001</c:v>
              </c:pt>
              <c:pt idx="2363">
                <c:v>134.54563999999999</c:v>
              </c:pt>
              <c:pt idx="2364">
                <c:v>134.52791000000002</c:v>
              </c:pt>
              <c:pt idx="2365">
                <c:v>134.55922000000001</c:v>
              </c:pt>
              <c:pt idx="2366">
                <c:v>134.60814000000002</c:v>
              </c:pt>
              <c:pt idx="2367">
                <c:v>134.55180000000001</c:v>
              </c:pt>
              <c:pt idx="2368">
                <c:v>134.60685999999998</c:v>
              </c:pt>
              <c:pt idx="2369">
                <c:v>134.55728000000002</c:v>
              </c:pt>
              <c:pt idx="2370">
                <c:v>134.56494000000001</c:v>
              </c:pt>
              <c:pt idx="2371">
                <c:v>134.61131</c:v>
              </c:pt>
              <c:pt idx="2372">
                <c:v>134.61394999999999</c:v>
              </c:pt>
              <c:pt idx="2373">
                <c:v>134.62184000000002</c:v>
              </c:pt>
              <c:pt idx="2374">
                <c:v>134.60077999999999</c:v>
              </c:pt>
              <c:pt idx="2375">
                <c:v>134.67315999999997</c:v>
              </c:pt>
              <c:pt idx="2376">
                <c:v>134.60893000000002</c:v>
              </c:pt>
              <c:pt idx="2377">
                <c:v>134.65337</c:v>
              </c:pt>
              <c:pt idx="2378">
                <c:v>134.59944000000002</c:v>
              </c:pt>
              <c:pt idx="2379">
                <c:v>134.63656999999998</c:v>
              </c:pt>
              <c:pt idx="2380">
                <c:v>134.69350999999997</c:v>
              </c:pt>
              <c:pt idx="2381">
                <c:v>134.66699</c:v>
              </c:pt>
              <c:pt idx="2382">
                <c:v>134.70264999999998</c:v>
              </c:pt>
              <c:pt idx="2383">
                <c:v>134.64743000000001</c:v>
              </c:pt>
              <c:pt idx="2384">
                <c:v>134.72327999999999</c:v>
              </c:pt>
              <c:pt idx="2385">
                <c:v>134.69098</c:v>
              </c:pt>
              <c:pt idx="2386">
                <c:v>134.70180999999999</c:v>
              </c:pt>
              <c:pt idx="2387">
                <c:v>134.70260999999999</c:v>
              </c:pt>
              <c:pt idx="2388">
                <c:v>134.68027000000001</c:v>
              </c:pt>
              <c:pt idx="2389">
                <c:v>134.76476999999997</c:v>
              </c:pt>
              <c:pt idx="2390">
                <c:v>134.71895999999998</c:v>
              </c:pt>
              <c:pt idx="2391">
                <c:v>134.76282</c:v>
              </c:pt>
              <c:pt idx="2392">
                <c:v>134.71157999999997</c:v>
              </c:pt>
              <c:pt idx="2393">
                <c:v>134.75335999999999</c:v>
              </c:pt>
              <c:pt idx="2394">
                <c:v>134.74817999999999</c:v>
              </c:pt>
              <c:pt idx="2395">
                <c:v>134.77463999999998</c:v>
              </c:pt>
              <c:pt idx="2396">
                <c:v>134.77152999999998</c:v>
              </c:pt>
              <c:pt idx="2397">
                <c:v>134.74093999999999</c:v>
              </c:pt>
              <c:pt idx="2398">
                <c:v>134.83063000000001</c:v>
              </c:pt>
              <c:pt idx="2399">
                <c:v>134.76903999999999</c:v>
              </c:pt>
              <c:pt idx="2400">
                <c:v>134.8152</c:v>
              </c:pt>
              <c:pt idx="2401">
                <c:v>134.75319999999999</c:v>
              </c:pt>
              <c:pt idx="2402">
                <c:v>134.80339000000001</c:v>
              </c:pt>
              <c:pt idx="2403">
                <c:v>134.81264000000002</c:v>
              </c:pt>
              <c:pt idx="2404">
                <c:v>134.83165</c:v>
              </c:pt>
              <c:pt idx="2405">
                <c:v>134.86716000000001</c:v>
              </c:pt>
              <c:pt idx="2406">
                <c:v>134.78030000000001</c:v>
              </c:pt>
              <c:pt idx="2407">
                <c:v>134.86940000000001</c:v>
              </c:pt>
              <c:pt idx="2408">
                <c:v>134.82953000000001</c:v>
              </c:pt>
              <c:pt idx="2409">
                <c:v>134.85204000000004</c:v>
              </c:pt>
              <c:pt idx="2410">
                <c:v>134.83942000000002</c:v>
              </c:pt>
              <c:pt idx="2411">
                <c:v>134.85458</c:v>
              </c:pt>
              <c:pt idx="2412">
                <c:v>134.89839000000003</c:v>
              </c:pt>
              <c:pt idx="2413">
                <c:v>134.86169000000001</c:v>
              </c:pt>
              <c:pt idx="2414">
                <c:v>134.92561000000001</c:v>
              </c:pt>
              <c:pt idx="2415">
                <c:v>134.85959</c:v>
              </c:pt>
              <c:pt idx="2416">
                <c:v>134.92148000000003</c:v>
              </c:pt>
              <c:pt idx="2417">
                <c:v>134.88248000000004</c:v>
              </c:pt>
              <c:pt idx="2418">
                <c:v>134.91147000000001</c:v>
              </c:pt>
              <c:pt idx="2419">
                <c:v>134.91942</c:v>
              </c:pt>
              <c:pt idx="2420">
                <c:v>134.90791000000002</c:v>
              </c:pt>
              <c:pt idx="2421">
                <c:v>134.96684000000002</c:v>
              </c:pt>
              <c:pt idx="2422">
                <c:v>134.91659999999999</c:v>
              </c:pt>
              <c:pt idx="2423">
                <c:v>134.96274000000003</c:v>
              </c:pt>
              <c:pt idx="2424">
                <c:v>134.91489999999999</c:v>
              </c:pt>
              <c:pt idx="2425">
                <c:v>134.95874000000003</c:v>
              </c:pt>
              <c:pt idx="2426">
                <c:v>134.96690000000001</c:v>
              </c:pt>
              <c:pt idx="2427">
                <c:v>134.97993</c:v>
              </c:pt>
              <c:pt idx="2428">
                <c:v>134.98318</c:v>
              </c:pt>
              <c:pt idx="2429">
                <c:v>134.95613000000003</c:v>
              </c:pt>
              <c:pt idx="2430">
                <c:v>135.03021000000001</c:v>
              </c:pt>
              <c:pt idx="2431">
                <c:v>134.96240000000003</c:v>
              </c:pt>
              <c:pt idx="2432">
                <c:v>135.00675999999999</c:v>
              </c:pt>
              <c:pt idx="2433">
                <c:v>134.98389</c:v>
              </c:pt>
              <c:pt idx="2434">
                <c:v>135.02727000000002</c:v>
              </c:pt>
              <c:pt idx="2435">
                <c:v>135.06969999999998</c:v>
              </c:pt>
              <c:pt idx="2436">
                <c:v>135.02382</c:v>
              </c:pt>
              <c:pt idx="2437">
                <c:v>135.08167</c:v>
              </c:pt>
              <c:pt idx="2438">
                <c:v>135.00641000000002</c:v>
              </c:pt>
              <c:pt idx="2439">
                <c:v>135.06475999999998</c:v>
              </c:pt>
              <c:pt idx="2440">
                <c:v>135.03607</c:v>
              </c:pt>
              <c:pt idx="2441">
                <c:v>135.08461</c:v>
              </c:pt>
              <c:pt idx="2442">
                <c:v>135.0412</c:v>
              </c:pt>
              <c:pt idx="2443">
                <c:v>135.06491</c:v>
              </c:pt>
              <c:pt idx="2444">
                <c:v>135.13142000000002</c:v>
              </c:pt>
              <c:pt idx="2445">
                <c:v>135.07584</c:v>
              </c:pt>
              <c:pt idx="2446">
                <c:v>135.1189</c:v>
              </c:pt>
              <c:pt idx="2447">
                <c:v>135.06795</c:v>
              </c:pt>
              <c:pt idx="2448">
                <c:v>135.10973999999999</c:v>
              </c:pt>
              <c:pt idx="2449">
                <c:v>135.12230000000002</c:v>
              </c:pt>
              <c:pt idx="2450">
                <c:v>135.12560999999999</c:v>
              </c:pt>
              <c:pt idx="2451">
                <c:v>135.11374999999995</c:v>
              </c:pt>
              <c:pt idx="2452">
                <c:v>135.12332000000001</c:v>
              </c:pt>
              <c:pt idx="2453">
                <c:v>135.17032</c:v>
              </c:pt>
              <c:pt idx="2454">
                <c:v>135.11562999999998</c:v>
              </c:pt>
              <c:pt idx="2455">
                <c:v>135.15620000000001</c:v>
              </c:pt>
              <c:pt idx="2456">
                <c:v>135.12508</c:v>
              </c:pt>
              <c:pt idx="2457">
                <c:v>135.13508999999999</c:v>
              </c:pt>
              <c:pt idx="2458">
                <c:v>135.20353999999998</c:v>
              </c:pt>
              <c:pt idx="2459">
                <c:v>135.17074999999997</c:v>
              </c:pt>
              <c:pt idx="2460">
                <c:v>135.19868</c:v>
              </c:pt>
              <c:pt idx="2461">
                <c:v>135.14663999999999</c:v>
              </c:pt>
              <c:pt idx="2462">
                <c:v>135.21392999999998</c:v>
              </c:pt>
              <c:pt idx="2463">
                <c:v>135.16349999999997</c:v>
              </c:pt>
              <c:pt idx="2464">
                <c:v>135.19647000000001</c:v>
              </c:pt>
              <c:pt idx="2465">
                <c:v>135.22443000000001</c:v>
              </c:pt>
              <c:pt idx="2466">
                <c:v>135.18361999999999</c:v>
              </c:pt>
              <c:pt idx="2467">
                <c:v>135.27402999999998</c:v>
              </c:pt>
              <c:pt idx="2468">
                <c:v>135.24645999999998</c:v>
              </c:pt>
              <c:pt idx="2469">
                <c:v>135.2518</c:v>
              </c:pt>
              <c:pt idx="2470">
                <c:v>135.19583</c:v>
              </c:pt>
              <c:pt idx="2471">
                <c:v>135.26276999999999</c:v>
              </c:pt>
              <c:pt idx="2472">
                <c:v>135.28592</c:v>
              </c:pt>
              <c:pt idx="2473">
                <c:v>135.27841000000001</c:v>
              </c:pt>
              <c:pt idx="2474">
                <c:v>135.27608999999998</c:v>
              </c:pt>
              <c:pt idx="2475">
                <c:v>135.24946999999997</c:v>
              </c:pt>
              <c:pt idx="2476">
                <c:v>135.28595999999999</c:v>
              </c:pt>
              <c:pt idx="2477">
                <c:v>135.24993999999998</c:v>
              </c:pt>
              <c:pt idx="2478">
                <c:v>135.30389</c:v>
              </c:pt>
              <c:pt idx="2479">
                <c:v>135.27556999999996</c:v>
              </c:pt>
              <c:pt idx="2480">
                <c:v>135.27242000000001</c:v>
              </c:pt>
              <c:pt idx="2481">
                <c:v>135.38955999999999</c:v>
              </c:pt>
              <c:pt idx="2482">
                <c:v>135.31607</c:v>
              </c:pt>
              <c:pt idx="2483">
                <c:v>135.30017000000001</c:v>
              </c:pt>
              <c:pt idx="2484">
                <c:v>135.32272000000003</c:v>
              </c:pt>
              <c:pt idx="2485">
                <c:v>135.36556999999999</c:v>
              </c:pt>
              <c:pt idx="2486">
                <c:v>135.25968999999998</c:v>
              </c:pt>
              <c:pt idx="2487">
                <c:v>135.34871000000001</c:v>
              </c:pt>
              <c:pt idx="2488">
                <c:v>135.35330000000002</c:v>
              </c:pt>
              <c:pt idx="2489">
                <c:v>135.30394000000001</c:v>
              </c:pt>
              <c:pt idx="2490">
                <c:v>135.42154000000002</c:v>
              </c:pt>
              <c:pt idx="2491">
                <c:v>135.41376999999997</c:v>
              </c:pt>
              <c:pt idx="2492">
                <c:v>135.42238000000003</c:v>
              </c:pt>
              <c:pt idx="2493">
                <c:v>135.35023000000004</c:v>
              </c:pt>
              <c:pt idx="2494">
                <c:v>135.39514000000003</c:v>
              </c:pt>
              <c:pt idx="2495">
                <c:v>135.40749000000002</c:v>
              </c:pt>
              <c:pt idx="2496">
                <c:v>135.36838000000003</c:v>
              </c:pt>
              <c:pt idx="2497">
                <c:v>135.42815000000004</c:v>
              </c:pt>
              <c:pt idx="2498">
                <c:v>135.41240000000002</c:v>
              </c:pt>
              <c:pt idx="2499">
                <c:v>135.45743000000004</c:v>
              </c:pt>
              <c:pt idx="2500">
                <c:v>135.42848000000004</c:v>
              </c:pt>
              <c:pt idx="2501">
                <c:v>135.49405000000002</c:v>
              </c:pt>
              <c:pt idx="2502">
                <c:v>135.41582</c:v>
              </c:pt>
              <c:pt idx="2503">
                <c:v>135.41644000000002</c:v>
              </c:pt>
              <c:pt idx="2504">
                <c:v>135.50397999999998</c:v>
              </c:pt>
              <c:pt idx="2505">
                <c:v>135.44465999999997</c:v>
              </c:pt>
              <c:pt idx="2506">
                <c:v>135.49309</c:v>
              </c:pt>
              <c:pt idx="2507">
                <c:v>135.45927</c:v>
              </c:pt>
              <c:pt idx="2508">
                <c:v>135.51942</c:v>
              </c:pt>
              <c:pt idx="2509">
                <c:v>135.47192000000001</c:v>
              </c:pt>
              <c:pt idx="2510">
                <c:v>135.51143000000002</c:v>
              </c:pt>
              <c:pt idx="2511">
                <c:v>135.49332000000001</c:v>
              </c:pt>
              <c:pt idx="2512">
                <c:v>135.52187000000001</c:v>
              </c:pt>
              <c:pt idx="2513">
                <c:v>135.53972999999999</c:v>
              </c:pt>
              <c:pt idx="2514">
                <c:v>135.49904999999998</c:v>
              </c:pt>
              <c:pt idx="2515">
                <c:v>135.57014000000001</c:v>
              </c:pt>
              <c:pt idx="2516">
                <c:v>135.49799000000002</c:v>
              </c:pt>
              <c:pt idx="2517">
                <c:v>135.53432000000001</c:v>
              </c:pt>
              <c:pt idx="2518">
                <c:v>135.51933</c:v>
              </c:pt>
              <c:pt idx="2519">
                <c:v>135.56568999999999</c:v>
              </c:pt>
              <c:pt idx="2520">
                <c:v>135.56509</c:v>
              </c:pt>
              <c:pt idx="2521">
                <c:v>135.53639000000001</c:v>
              </c:pt>
              <c:pt idx="2522">
                <c:v>135.63899000000001</c:v>
              </c:pt>
              <c:pt idx="2523">
                <c:v>135.57415999999998</c:v>
              </c:pt>
              <c:pt idx="2524">
                <c:v>135.60063</c:v>
              </c:pt>
              <c:pt idx="2525">
                <c:v>135.54590999999999</c:v>
              </c:pt>
              <c:pt idx="2526">
                <c:v>135.58632000000003</c:v>
              </c:pt>
              <c:pt idx="2527">
                <c:v>135.59987999999998</c:v>
              </c:pt>
              <c:pt idx="2528">
                <c:v>135.60275000000001</c:v>
              </c:pt>
              <c:pt idx="2529">
                <c:v>135.63424999999998</c:v>
              </c:pt>
              <c:pt idx="2530">
                <c:v>135.59755999999999</c:v>
              </c:pt>
              <c:pt idx="2531">
                <c:v>135.66002</c:v>
              </c:pt>
              <c:pt idx="2532">
                <c:v>135.59694000000002</c:v>
              </c:pt>
              <c:pt idx="2533">
                <c:v>135.64795999999998</c:v>
              </c:pt>
              <c:pt idx="2534">
                <c:v>135.60628</c:v>
              </c:pt>
              <c:pt idx="2535">
                <c:v>135.62621000000001</c:v>
              </c:pt>
              <c:pt idx="2536">
                <c:v>135.69083000000001</c:v>
              </c:pt>
              <c:pt idx="2537">
                <c:v>135.6626</c:v>
              </c:pt>
              <c:pt idx="2538">
                <c:v>135.67866999999998</c:v>
              </c:pt>
              <c:pt idx="2539">
                <c:v>135.6225</c:v>
              </c:pt>
              <c:pt idx="2540">
                <c:v>135.69878</c:v>
              </c:pt>
              <c:pt idx="2541">
                <c:v>135.67125000000001</c:v>
              </c:pt>
              <c:pt idx="2542">
                <c:v>135.67111</c:v>
              </c:pt>
              <c:pt idx="2543">
                <c:v>135.68736000000001</c:v>
              </c:pt>
              <c:pt idx="2544">
                <c:v>135.69232000000002</c:v>
              </c:pt>
              <c:pt idx="2545">
                <c:v>135.76655999999997</c:v>
              </c:pt>
              <c:pt idx="2546">
                <c:v>135.69249000000002</c:v>
              </c:pt>
              <c:pt idx="2547">
                <c:v>135.76137</c:v>
              </c:pt>
              <c:pt idx="2548">
                <c:v>135.68262000000001</c:v>
              </c:pt>
              <c:pt idx="2549">
                <c:v>135.70991999999998</c:v>
              </c:pt>
              <c:pt idx="2550">
                <c:v>135.74436999999998</c:v>
              </c:pt>
              <c:pt idx="2551">
                <c:v>135.72841000000003</c:v>
              </c:pt>
              <c:pt idx="2552">
                <c:v>135.74332999999999</c:v>
              </c:pt>
              <c:pt idx="2553">
                <c:v>135.71608999999998</c:v>
              </c:pt>
              <c:pt idx="2554">
                <c:v>135.78971999999999</c:v>
              </c:pt>
              <c:pt idx="2555">
                <c:v>135.77202</c:v>
              </c:pt>
              <c:pt idx="2556">
                <c:v>135.79015999999999</c:v>
              </c:pt>
              <c:pt idx="2557">
                <c:v>135.75851</c:v>
              </c:pt>
              <c:pt idx="2558">
                <c:v>135.78209000000001</c:v>
              </c:pt>
              <c:pt idx="2559">
                <c:v>135.79042000000001</c:v>
              </c:pt>
              <c:pt idx="2560">
                <c:v>135.76049999999998</c:v>
              </c:pt>
              <c:pt idx="2561">
                <c:v>135.81705000000002</c:v>
              </c:pt>
              <c:pt idx="2562">
                <c:v>135.73559999999998</c:v>
              </c:pt>
              <c:pt idx="2563">
                <c:v>135.81255999999999</c:v>
              </c:pt>
              <c:pt idx="2564">
                <c:v>135.85225000000003</c:v>
              </c:pt>
              <c:pt idx="2565">
                <c:v>135.82846000000004</c:v>
              </c:pt>
              <c:pt idx="2566">
                <c:v>135.82336000000001</c:v>
              </c:pt>
              <c:pt idx="2567">
                <c:v>135.83453</c:v>
              </c:pt>
              <c:pt idx="2568">
                <c:v>135.86887000000002</c:v>
              </c:pt>
              <c:pt idx="2569">
                <c:v>135.81593000000001</c:v>
              </c:pt>
              <c:pt idx="2570">
                <c:v>135.87651</c:v>
              </c:pt>
              <c:pt idx="2571">
                <c:v>135.79859999999999</c:v>
              </c:pt>
              <c:pt idx="2572">
                <c:v>135.82271000000003</c:v>
              </c:pt>
              <c:pt idx="2573">
                <c:v>135.91081</c:v>
              </c:pt>
              <c:pt idx="2574">
                <c:v>135.88176000000001</c:v>
              </c:pt>
              <c:pt idx="2575">
                <c:v>135.89641000000003</c:v>
              </c:pt>
              <c:pt idx="2576">
                <c:v>135.86833000000004</c:v>
              </c:pt>
              <c:pt idx="2577">
                <c:v>135.94426999999999</c:v>
              </c:pt>
              <c:pt idx="2578">
                <c:v>135.87903</c:v>
              </c:pt>
              <c:pt idx="2579">
                <c:v>135.90368999999998</c:v>
              </c:pt>
              <c:pt idx="2580">
                <c:v>135.89394000000001</c:v>
              </c:pt>
              <c:pt idx="2581">
                <c:v>135.87973</c:v>
              </c:pt>
              <c:pt idx="2582">
                <c:v>135.9478</c:v>
              </c:pt>
              <c:pt idx="2583">
                <c:v>135.93955999999997</c:v>
              </c:pt>
              <c:pt idx="2584">
                <c:v>135.95146000000003</c:v>
              </c:pt>
              <c:pt idx="2585">
                <c:v>135.90828000000002</c:v>
              </c:pt>
              <c:pt idx="2586">
                <c:v>135.98109000000002</c:v>
              </c:pt>
              <c:pt idx="2587">
                <c:v>135.94717</c:v>
              </c:pt>
              <c:pt idx="2588">
                <c:v>135.95056</c:v>
              </c:pt>
              <c:pt idx="2589">
                <c:v>135.94524000000001</c:v>
              </c:pt>
              <c:pt idx="2590">
                <c:v>135.92673000000002</c:v>
              </c:pt>
              <c:pt idx="2591">
                <c:v>136.02056999999999</c:v>
              </c:pt>
              <c:pt idx="2592">
                <c:v>135.96170000000001</c:v>
              </c:pt>
              <c:pt idx="2593">
                <c:v>136.03638000000001</c:v>
              </c:pt>
              <c:pt idx="2594">
                <c:v>135.95650000000001</c:v>
              </c:pt>
              <c:pt idx="2595">
                <c:v>135.99724000000003</c:v>
              </c:pt>
              <c:pt idx="2596">
                <c:v>136.00150000000002</c:v>
              </c:pt>
              <c:pt idx="2597">
                <c:v>136.01908999999998</c:v>
              </c:pt>
              <c:pt idx="2598">
                <c:v>136.0334</c:v>
              </c:pt>
              <c:pt idx="2599">
                <c:v>135.98531000000003</c:v>
              </c:pt>
              <c:pt idx="2600">
                <c:v>136.07144000000002</c:v>
              </c:pt>
              <c:pt idx="2601">
                <c:v>136.00304</c:v>
              </c:pt>
              <c:pt idx="2602">
                <c:v>136.03717</c:v>
              </c:pt>
              <c:pt idx="2603">
                <c:v>136.01944</c:v>
              </c:pt>
              <c:pt idx="2604">
                <c:v>136.03361999999998</c:v>
              </c:pt>
              <c:pt idx="2605">
                <c:v>136.06122000000002</c:v>
              </c:pt>
              <c:pt idx="2606">
                <c:v>136.07255999999998</c:v>
              </c:pt>
              <c:pt idx="2607">
                <c:v>136.09157999999999</c:v>
              </c:pt>
              <c:pt idx="2608">
                <c:v>136.04738</c:v>
              </c:pt>
              <c:pt idx="2609">
                <c:v>136.09819000000002</c:v>
              </c:pt>
              <c:pt idx="2610">
                <c:v>136.05766</c:v>
              </c:pt>
              <c:pt idx="2611">
                <c:v>136.08374000000001</c:v>
              </c:pt>
              <c:pt idx="2612">
                <c:v>136.08299000000002</c:v>
              </c:pt>
              <c:pt idx="2613">
                <c:v>136.10067999999998</c:v>
              </c:pt>
              <c:pt idx="2614">
                <c:v>136.13392999999999</c:v>
              </c:pt>
              <c:pt idx="2615">
                <c:v>136.10941</c:v>
              </c:pt>
              <c:pt idx="2616">
                <c:v>136.16768999999999</c:v>
              </c:pt>
              <c:pt idx="2617">
                <c:v>136.05821000000003</c:v>
              </c:pt>
              <c:pt idx="2618">
                <c:v>136.13878</c:v>
              </c:pt>
              <c:pt idx="2619">
                <c:v>136.12131000000002</c:v>
              </c:pt>
              <c:pt idx="2620">
                <c:v>136.12892000000002</c:v>
              </c:pt>
              <c:pt idx="2621">
                <c:v>136.15938</c:v>
              </c:pt>
              <c:pt idx="2622">
                <c:v>136.12473</c:v>
              </c:pt>
              <c:pt idx="2623">
                <c:v>136.19522000000001</c:v>
              </c:pt>
              <c:pt idx="2624">
                <c:v>136.14177999999998</c:v>
              </c:pt>
              <c:pt idx="2625">
                <c:v>136.17613</c:v>
              </c:pt>
              <c:pt idx="2626">
                <c:v>136.12863000000002</c:v>
              </c:pt>
              <c:pt idx="2627">
                <c:v>136.17632</c:v>
              </c:pt>
              <c:pt idx="2628">
                <c:v>136.19431</c:v>
              </c:pt>
              <c:pt idx="2629">
                <c:v>136.18683000000001</c:v>
              </c:pt>
              <c:pt idx="2630">
                <c:v>136.21186999999998</c:v>
              </c:pt>
              <c:pt idx="2631">
                <c:v>136.17965999999996</c:v>
              </c:pt>
              <c:pt idx="2632">
                <c:v>136.22167999999999</c:v>
              </c:pt>
              <c:pt idx="2633">
                <c:v>136.19637</c:v>
              </c:pt>
              <c:pt idx="2634">
                <c:v>136.22329999999999</c:v>
              </c:pt>
              <c:pt idx="2635">
                <c:v>136.18886000000001</c:v>
              </c:pt>
              <c:pt idx="2636">
                <c:v>136.21814000000001</c:v>
              </c:pt>
              <c:pt idx="2637">
                <c:v>136.26677999999998</c:v>
              </c:pt>
              <c:pt idx="2638">
                <c:v>136.22550999999999</c:v>
              </c:pt>
              <c:pt idx="2639">
                <c:v>136.25960999999998</c:v>
              </c:pt>
              <c:pt idx="2640">
                <c:v>136.21587999999997</c:v>
              </c:pt>
              <c:pt idx="2641">
                <c:v>136.24787999999998</c:v>
              </c:pt>
              <c:pt idx="2642">
                <c:v>136.20945999999998</c:v>
              </c:pt>
              <c:pt idx="2643">
                <c:v>136.28664999999998</c:v>
              </c:pt>
              <c:pt idx="2644">
                <c:v>136.25691</c:v>
              </c:pt>
              <c:pt idx="2645">
                <c:v>136.24343999999999</c:v>
              </c:pt>
              <c:pt idx="2646">
                <c:v>136.32874000000004</c:v>
              </c:pt>
              <c:pt idx="2647">
                <c:v>136.26343</c:v>
              </c:pt>
              <c:pt idx="2648">
                <c:v>136.28380999999999</c:v>
              </c:pt>
              <c:pt idx="2649">
                <c:v>136.24854999999999</c:v>
              </c:pt>
              <c:pt idx="2650">
                <c:v>136.28036</c:v>
              </c:pt>
              <c:pt idx="2651">
                <c:v>136.31989999999999</c:v>
              </c:pt>
              <c:pt idx="2652">
                <c:v>136.29555999999997</c:v>
              </c:pt>
              <c:pt idx="2653">
                <c:v>136.3176</c:v>
              </c:pt>
              <c:pt idx="2654">
                <c:v>136.30280000000002</c:v>
              </c:pt>
              <c:pt idx="2655">
                <c:v>136.34515000000002</c:v>
              </c:pt>
              <c:pt idx="2656">
                <c:v>136.30112000000003</c:v>
              </c:pt>
              <c:pt idx="2657">
                <c:v>136.33507</c:v>
              </c:pt>
              <c:pt idx="2658">
                <c:v>136.32384000000002</c:v>
              </c:pt>
              <c:pt idx="2659">
                <c:v>136.31140000000002</c:v>
              </c:pt>
              <c:pt idx="2660">
                <c:v>136.39732000000004</c:v>
              </c:pt>
              <c:pt idx="2661">
                <c:v>136.3434</c:v>
              </c:pt>
              <c:pt idx="2662">
                <c:v>136.37880000000001</c:v>
              </c:pt>
              <c:pt idx="2663">
                <c:v>136.32504000000003</c:v>
              </c:pt>
              <c:pt idx="2664">
                <c:v>136.35320000000002</c:v>
              </c:pt>
              <c:pt idx="2665">
                <c:v>136.36671000000001</c:v>
              </c:pt>
              <c:pt idx="2666">
                <c:v>136.43056999999999</c:v>
              </c:pt>
              <c:pt idx="2667">
                <c:v>136.36134000000004</c:v>
              </c:pt>
              <c:pt idx="2668">
                <c:v>136.36624000000003</c:v>
              </c:pt>
              <c:pt idx="2669">
                <c:v>136.45613000000003</c:v>
              </c:pt>
              <c:pt idx="2670">
                <c:v>136.36923000000002</c:v>
              </c:pt>
              <c:pt idx="2671">
                <c:v>136.38872000000003</c:v>
              </c:pt>
              <c:pt idx="2672">
                <c:v>136.37895</c:v>
              </c:pt>
              <c:pt idx="2673">
                <c:v>136.40374999999997</c:v>
              </c:pt>
              <c:pt idx="2674">
                <c:v>136.42374999999998</c:v>
              </c:pt>
              <c:pt idx="2675">
                <c:v>136.45294000000004</c:v>
              </c:pt>
              <c:pt idx="2676">
                <c:v>136.46884000000003</c:v>
              </c:pt>
              <c:pt idx="2677">
                <c:v>136.38728000000003</c:v>
              </c:pt>
              <c:pt idx="2678">
                <c:v>136.46313000000001</c:v>
              </c:pt>
              <c:pt idx="2679">
                <c:v>136.44014000000001</c:v>
              </c:pt>
              <c:pt idx="2680">
                <c:v>136.42543000000003</c:v>
              </c:pt>
              <c:pt idx="2681">
                <c:v>136.43256</c:v>
              </c:pt>
              <c:pt idx="2682">
                <c:v>136.44637</c:v>
              </c:pt>
              <c:pt idx="2683">
                <c:v>136.49835000000004</c:v>
              </c:pt>
              <c:pt idx="2684">
                <c:v>136.47672</c:v>
              </c:pt>
              <c:pt idx="2685">
                <c:v>136.52378999999999</c:v>
              </c:pt>
              <c:pt idx="2686">
                <c:v>136.44548</c:v>
              </c:pt>
              <c:pt idx="2687">
                <c:v>136.50167999999999</c:v>
              </c:pt>
              <c:pt idx="2688">
                <c:v>136.49437</c:v>
              </c:pt>
              <c:pt idx="2689">
                <c:v>136.50400999999999</c:v>
              </c:pt>
              <c:pt idx="2690">
                <c:v>136.48685</c:v>
              </c:pt>
              <c:pt idx="2691">
                <c:v>136.48997</c:v>
              </c:pt>
              <c:pt idx="2692">
                <c:v>136.52875</c:v>
              </c:pt>
              <c:pt idx="2693">
                <c:v>136.52509000000001</c:v>
              </c:pt>
              <c:pt idx="2694">
                <c:v>136.56801000000002</c:v>
              </c:pt>
              <c:pt idx="2695">
                <c:v>136.51334999999997</c:v>
              </c:pt>
              <c:pt idx="2696">
                <c:v>136.53798</c:v>
              </c:pt>
              <c:pt idx="2697">
                <c:v>136.53050000000002</c:v>
              </c:pt>
              <c:pt idx="2698">
                <c:v>136.53503000000001</c:v>
              </c:pt>
              <c:pt idx="2699">
                <c:v>136.57427999999999</c:v>
              </c:pt>
              <c:pt idx="2700">
                <c:v>136.51986999999997</c:v>
              </c:pt>
              <c:pt idx="2701">
                <c:v>136.60004000000001</c:v>
              </c:pt>
              <c:pt idx="2702">
                <c:v>136.53985999999998</c:v>
              </c:pt>
              <c:pt idx="2703">
                <c:v>136.58235000000005</c:v>
              </c:pt>
              <c:pt idx="2704">
                <c:v>136.57637</c:v>
              </c:pt>
              <c:pt idx="2705">
                <c:v>136.57174999999998</c:v>
              </c:pt>
              <c:pt idx="2706">
                <c:v>136.6087</c:v>
              </c:pt>
              <c:pt idx="2707">
                <c:v>136.58739000000003</c:v>
              </c:pt>
              <c:pt idx="2708">
                <c:v>136.61594999999997</c:v>
              </c:pt>
              <c:pt idx="2709">
                <c:v>136.57854</c:v>
              </c:pt>
              <c:pt idx="2710">
                <c:v>136.62288000000001</c:v>
              </c:pt>
              <c:pt idx="2711">
                <c:v>136.57026999999999</c:v>
              </c:pt>
              <c:pt idx="2712">
                <c:v>136.6541</c:v>
              </c:pt>
              <c:pt idx="2713">
                <c:v>136.60808</c:v>
              </c:pt>
              <c:pt idx="2714">
                <c:v>136.60759999999999</c:v>
              </c:pt>
              <c:pt idx="2715">
                <c:v>136.68176</c:v>
              </c:pt>
              <c:pt idx="2716">
                <c:v>136.64899999999997</c:v>
              </c:pt>
              <c:pt idx="2717">
                <c:v>136.67213000000001</c:v>
              </c:pt>
              <c:pt idx="2718">
                <c:v>136.59810000000002</c:v>
              </c:pt>
              <c:pt idx="2719">
                <c:v>136.68213000000003</c:v>
              </c:pt>
              <c:pt idx="2720">
                <c:v>136.65373</c:v>
              </c:pt>
              <c:pt idx="2721">
                <c:v>136.64159999999998</c:v>
              </c:pt>
              <c:pt idx="2722">
                <c:v>136.69944999999998</c:v>
              </c:pt>
              <c:pt idx="2723">
                <c:v>136.65771000000001</c:v>
              </c:pt>
              <c:pt idx="2724">
                <c:v>136.71990999999997</c:v>
              </c:pt>
              <c:pt idx="2725">
                <c:v>136.67508999999998</c:v>
              </c:pt>
              <c:pt idx="2726">
                <c:v>136.72141000000002</c:v>
              </c:pt>
              <c:pt idx="2727">
                <c:v>136.64681999999999</c:v>
              </c:pt>
              <c:pt idx="2728">
                <c:v>136.70038</c:v>
              </c:pt>
              <c:pt idx="2729">
                <c:v>136.73516999999998</c:v>
              </c:pt>
              <c:pt idx="2730">
                <c:v>136.69924999999998</c:v>
              </c:pt>
              <c:pt idx="2731">
                <c:v>136.74299999999999</c:v>
              </c:pt>
              <c:pt idx="2732">
                <c:v>136.70325999999997</c:v>
              </c:pt>
              <c:pt idx="2733">
                <c:v>136.76831000000001</c:v>
              </c:pt>
              <c:pt idx="2734">
                <c:v>136.70113000000001</c:v>
              </c:pt>
              <c:pt idx="2735">
                <c:v>136.74717999999999</c:v>
              </c:pt>
              <c:pt idx="2736">
                <c:v>136.71749999999997</c:v>
              </c:pt>
              <c:pt idx="2737">
                <c:v>136.74790999999999</c:v>
              </c:pt>
              <c:pt idx="2738">
                <c:v>136.7963</c:v>
              </c:pt>
              <c:pt idx="2739">
                <c:v>136.77367999999996</c:v>
              </c:pt>
              <c:pt idx="2740">
                <c:v>136.79061999999999</c:v>
              </c:pt>
              <c:pt idx="2741">
                <c:v>136.75229000000002</c:v>
              </c:pt>
              <c:pt idx="2742">
                <c:v>136.78163000000001</c:v>
              </c:pt>
              <c:pt idx="2743">
                <c:v>136.76348999999999</c:v>
              </c:pt>
              <c:pt idx="2744">
                <c:v>136.79885999999999</c:v>
              </c:pt>
              <c:pt idx="2745">
                <c:v>136.80336</c:v>
              </c:pt>
              <c:pt idx="2746">
                <c:v>136.75973999999999</c:v>
              </c:pt>
              <c:pt idx="2747">
                <c:v>136.84322</c:v>
              </c:pt>
              <c:pt idx="2748">
                <c:v>136.80309</c:v>
              </c:pt>
              <c:pt idx="2749">
                <c:v>136.82793000000004</c:v>
              </c:pt>
              <c:pt idx="2750">
                <c:v>136.78072</c:v>
              </c:pt>
              <c:pt idx="2751">
                <c:v>136.83226000000002</c:v>
              </c:pt>
              <c:pt idx="2752">
                <c:v>136.86195000000001</c:v>
              </c:pt>
              <c:pt idx="2753">
                <c:v>136.82600000000002</c:v>
              </c:pt>
              <c:pt idx="2754">
                <c:v>136.87283000000002</c:v>
              </c:pt>
              <c:pt idx="2755">
                <c:v>136.81213000000002</c:v>
              </c:pt>
              <c:pt idx="2756">
                <c:v>136.85558</c:v>
              </c:pt>
              <c:pt idx="2757">
                <c:v>136.85451</c:v>
              </c:pt>
              <c:pt idx="2758">
                <c:v>136.87404000000001</c:v>
              </c:pt>
              <c:pt idx="2759">
                <c:v>136.82947000000001</c:v>
              </c:pt>
              <c:pt idx="2760">
                <c:v>136.87351999999998</c:v>
              </c:pt>
              <c:pt idx="2761">
                <c:v>136.90561</c:v>
              </c:pt>
              <c:pt idx="2762">
                <c:v>136.89626000000001</c:v>
              </c:pt>
              <c:pt idx="2763">
                <c:v>136.91005999999999</c:v>
              </c:pt>
              <c:pt idx="2764">
                <c:v>136.85345000000001</c:v>
              </c:pt>
              <c:pt idx="2765">
                <c:v>136.88947000000002</c:v>
              </c:pt>
              <c:pt idx="2766">
                <c:v>136.91081</c:v>
              </c:pt>
              <c:pt idx="2767">
                <c:v>136.89903000000001</c:v>
              </c:pt>
              <c:pt idx="2768">
                <c:v>136.91205000000002</c:v>
              </c:pt>
              <c:pt idx="2769">
                <c:v>136.90195</c:v>
              </c:pt>
              <c:pt idx="2770">
                <c:v>136.99535</c:v>
              </c:pt>
              <c:pt idx="2771">
                <c:v>136.92419000000001</c:v>
              </c:pt>
              <c:pt idx="2772">
                <c:v>136.94533000000001</c:v>
              </c:pt>
              <c:pt idx="2773">
                <c:v>136.91890000000001</c:v>
              </c:pt>
              <c:pt idx="2774">
                <c:v>136.91392999999999</c:v>
              </c:pt>
              <c:pt idx="2775">
                <c:v>136.93665999999999</c:v>
              </c:pt>
              <c:pt idx="2776">
                <c:v>136.95598000000001</c:v>
              </c:pt>
              <c:pt idx="2777">
                <c:v>136.99530000000001</c:v>
              </c:pt>
              <c:pt idx="2778">
                <c:v>136.93439000000001</c:v>
              </c:pt>
              <c:pt idx="2779">
                <c:v>137.01616999999999</c:v>
              </c:pt>
              <c:pt idx="2780">
                <c:v>136.98848000000004</c:v>
              </c:pt>
              <c:pt idx="2781">
                <c:v>136.99133000000003</c:v>
              </c:pt>
              <c:pt idx="2782">
                <c:v>136.96669</c:v>
              </c:pt>
              <c:pt idx="2783">
                <c:v>136.95943000000003</c:v>
              </c:pt>
              <c:pt idx="2784">
                <c:v>137.02841000000004</c:v>
              </c:pt>
              <c:pt idx="2785">
                <c:v>136.97696999999999</c:v>
              </c:pt>
              <c:pt idx="2786">
                <c:v>137.03486999999998</c:v>
              </c:pt>
              <c:pt idx="2787">
                <c:v>136.99626000000001</c:v>
              </c:pt>
              <c:pt idx="2788">
                <c:v>137.02760000000001</c:v>
              </c:pt>
              <c:pt idx="2789">
                <c:v>137.0248</c:v>
              </c:pt>
              <c:pt idx="2790">
                <c:v>137.04307999999997</c:v>
              </c:pt>
              <c:pt idx="2791">
                <c:v>137.04427999999999</c:v>
              </c:pt>
              <c:pt idx="2792">
                <c:v>137.00516999999999</c:v>
              </c:pt>
              <c:pt idx="2793">
                <c:v>137.08728000000002</c:v>
              </c:pt>
              <c:pt idx="2794">
                <c:v>137.02173000000002</c:v>
              </c:pt>
              <c:pt idx="2795">
                <c:v>137.07979999999998</c:v>
              </c:pt>
              <c:pt idx="2796">
                <c:v>137.00128000000001</c:v>
              </c:pt>
              <c:pt idx="2797">
                <c:v>137.06426999999999</c:v>
              </c:pt>
              <c:pt idx="2798">
                <c:v>137.07083</c:v>
              </c:pt>
              <c:pt idx="2799">
                <c:v>137.06691000000001</c:v>
              </c:pt>
              <c:pt idx="2800">
                <c:v>137.08618000000001</c:v>
              </c:pt>
              <c:pt idx="2801">
                <c:v>137.06761</c:v>
              </c:pt>
              <c:pt idx="2802">
                <c:v>137.12982</c:v>
              </c:pt>
              <c:pt idx="2803">
                <c:v>137.06239000000002</c:v>
              </c:pt>
              <c:pt idx="2804">
                <c:v>137.10581999999999</c:v>
              </c:pt>
              <c:pt idx="2805">
                <c:v>137.07805999999999</c:v>
              </c:pt>
              <c:pt idx="2806">
                <c:v>137.08598000000001</c:v>
              </c:pt>
              <c:pt idx="2807">
                <c:v>137.11538999999999</c:v>
              </c:pt>
              <c:pt idx="2808">
                <c:v>137.14007999999998</c:v>
              </c:pt>
              <c:pt idx="2809">
                <c:v>137.15845000000004</c:v>
              </c:pt>
              <c:pt idx="2810">
                <c:v>137.08727000000002</c:v>
              </c:pt>
              <c:pt idx="2811">
                <c:v>137.17206999999999</c:v>
              </c:pt>
              <c:pt idx="2812">
                <c:v>137.1302</c:v>
              </c:pt>
              <c:pt idx="2813">
                <c:v>137.11916999999997</c:v>
              </c:pt>
              <c:pt idx="2814">
                <c:v>137.12614000000002</c:v>
              </c:pt>
              <c:pt idx="2815">
                <c:v>137.13907999999998</c:v>
              </c:pt>
              <c:pt idx="2816">
                <c:v>137.18701000000001</c:v>
              </c:pt>
              <c:pt idx="2817">
                <c:v>137.1377</c:v>
              </c:pt>
              <c:pt idx="2818">
                <c:v>137.19699</c:v>
              </c:pt>
              <c:pt idx="2819">
                <c:v>137.12175000000002</c:v>
              </c:pt>
              <c:pt idx="2820">
                <c:v>137.19195999999999</c:v>
              </c:pt>
              <c:pt idx="2821">
                <c:v>137.17729</c:v>
              </c:pt>
              <c:pt idx="2822">
                <c:v>137.20617999999999</c:v>
              </c:pt>
              <c:pt idx="2823">
                <c:v>137.19399999999999</c:v>
              </c:pt>
              <c:pt idx="2824">
                <c:v>137.17429999999999</c:v>
              </c:pt>
              <c:pt idx="2825">
                <c:v>137.24564999999996</c:v>
              </c:pt>
              <c:pt idx="2826">
                <c:v>137.17473999999999</c:v>
              </c:pt>
              <c:pt idx="2827">
                <c:v>137.20966999999996</c:v>
              </c:pt>
              <c:pt idx="2828">
                <c:v>137.17896999999999</c:v>
              </c:pt>
              <c:pt idx="2829">
                <c:v>137.22792000000001</c:v>
              </c:pt>
              <c:pt idx="2830">
                <c:v>137.25171</c:v>
              </c:pt>
              <c:pt idx="2831">
                <c:v>137.23330999999999</c:v>
              </c:pt>
              <c:pt idx="2832">
                <c:v>137.26691</c:v>
              </c:pt>
              <c:pt idx="2833">
                <c:v>137.20343</c:v>
              </c:pt>
              <c:pt idx="2834">
                <c:v>137.26009999999999</c:v>
              </c:pt>
              <c:pt idx="2835">
                <c:v>137.23981999999998</c:v>
              </c:pt>
              <c:pt idx="2836">
                <c:v>137.25772000000001</c:v>
              </c:pt>
              <c:pt idx="2837">
                <c:v>137.22171</c:v>
              </c:pt>
              <c:pt idx="2838">
                <c:v>137.25716</c:v>
              </c:pt>
              <c:pt idx="2839">
                <c:v>137.31215</c:v>
              </c:pt>
              <c:pt idx="2840">
                <c:v>137.26874000000001</c:v>
              </c:pt>
              <c:pt idx="2841">
                <c:v>137.30508</c:v>
              </c:pt>
              <c:pt idx="2842">
                <c:v>137.24145999999999</c:v>
              </c:pt>
              <c:pt idx="2843">
                <c:v>137.27930999999998</c:v>
              </c:pt>
              <c:pt idx="2844">
                <c:v>137.29404999999997</c:v>
              </c:pt>
              <c:pt idx="2845">
                <c:v>137.30646000000002</c:v>
              </c:pt>
              <c:pt idx="2846">
                <c:v>137.29517999999999</c:v>
              </c:pt>
              <c:pt idx="2847">
                <c:v>137.29355999999996</c:v>
              </c:pt>
              <c:pt idx="2848">
                <c:v>137.36000000000001</c:v>
              </c:pt>
              <c:pt idx="2849">
                <c:v>137.29611</c:v>
              </c:pt>
              <c:pt idx="2850">
                <c:v>137.34789000000001</c:v>
              </c:pt>
              <c:pt idx="2851">
                <c:v>137.29679999999999</c:v>
              </c:pt>
              <c:pt idx="2852">
                <c:v>137.29622000000001</c:v>
              </c:pt>
              <c:pt idx="2853">
                <c:v>137.36440000000002</c:v>
              </c:pt>
              <c:pt idx="2854">
                <c:v>137.35338000000002</c:v>
              </c:pt>
              <c:pt idx="2855">
                <c:v>137.38475</c:v>
              </c:pt>
              <c:pt idx="2856">
                <c:v>137.31244000000004</c:v>
              </c:pt>
              <c:pt idx="2857">
                <c:v>137.41042000000002</c:v>
              </c:pt>
              <c:pt idx="2858">
                <c:v>137.34641000000002</c:v>
              </c:pt>
              <c:pt idx="2859">
                <c:v>137.36708000000002</c:v>
              </c:pt>
              <c:pt idx="2860">
                <c:v>137.36700000000002</c:v>
              </c:pt>
              <c:pt idx="2861">
                <c:v>137.34535</c:v>
              </c:pt>
              <c:pt idx="2862">
                <c:v>137.42212000000004</c:v>
              </c:pt>
              <c:pt idx="2863">
                <c:v>137.40759</c:v>
              </c:pt>
              <c:pt idx="2864">
                <c:v>137.41575999999998</c:v>
              </c:pt>
              <c:pt idx="2865">
                <c:v>137.35083000000003</c:v>
              </c:pt>
              <c:pt idx="2866">
                <c:v>137.41084000000001</c:v>
              </c:pt>
              <c:pt idx="2867">
                <c:v>137.40280000000001</c:v>
              </c:pt>
              <c:pt idx="2868">
                <c:v>137.40900000000002</c:v>
              </c:pt>
              <c:pt idx="2869">
                <c:v>137.41266999999999</c:v>
              </c:pt>
              <c:pt idx="2870">
                <c:v>137.40738000000002</c:v>
              </c:pt>
              <c:pt idx="2871">
                <c:v>137.47127</c:v>
              </c:pt>
              <c:pt idx="2872">
                <c:v>137.42813000000004</c:v>
              </c:pt>
              <c:pt idx="2873">
                <c:v>137.46234000000004</c:v>
              </c:pt>
              <c:pt idx="2874">
                <c:v>137.41900999999999</c:v>
              </c:pt>
              <c:pt idx="2875">
                <c:v>137.41675999999998</c:v>
              </c:pt>
              <c:pt idx="2876">
                <c:v>137.46305999999998</c:v>
              </c:pt>
              <c:pt idx="2877">
                <c:v>137.47315999999998</c:v>
              </c:pt>
              <c:pt idx="2878">
                <c:v>137.47748000000001</c:v>
              </c:pt>
              <c:pt idx="2879">
                <c:v>137.41640000000001</c:v>
              </c:pt>
              <c:pt idx="2880">
                <c:v>137.51500999999999</c:v>
              </c:pt>
              <c:pt idx="2881">
                <c:v>137.46190000000001</c:v>
              </c:pt>
              <c:pt idx="2882">
                <c:v>137.46828000000002</c:v>
              </c:pt>
              <c:pt idx="2883">
                <c:v>137.46025</c:v>
              </c:pt>
              <c:pt idx="2884">
                <c:v>137.47405999999998</c:v>
              </c:pt>
              <c:pt idx="2885">
                <c:v>137.50069999999999</c:v>
              </c:pt>
              <c:pt idx="2886">
                <c:v>137.48679000000001</c:v>
              </c:pt>
              <c:pt idx="2887">
                <c:v>137.55574000000001</c:v>
              </c:pt>
              <c:pt idx="2888">
                <c:v>137.46674000000002</c:v>
              </c:pt>
              <c:pt idx="2889">
                <c:v>137.50445999999999</c:v>
              </c:pt>
              <c:pt idx="2890">
                <c:v>137.52748000000003</c:v>
              </c:pt>
              <c:pt idx="2891">
                <c:v>137.52127000000002</c:v>
              </c:pt>
              <c:pt idx="2892">
                <c:v>137.50365999999997</c:v>
              </c:pt>
              <c:pt idx="2893">
                <c:v>137.53556999999998</c:v>
              </c:pt>
              <c:pt idx="2894">
                <c:v>137.56783000000001</c:v>
              </c:pt>
              <c:pt idx="2895">
                <c:v>137.50596999999999</c:v>
              </c:pt>
              <c:pt idx="2896">
                <c:v>137.56936999999999</c:v>
              </c:pt>
              <c:pt idx="2897">
                <c:v>137.52147000000002</c:v>
              </c:pt>
              <c:pt idx="2898">
                <c:v>137.55269000000001</c:v>
              </c:pt>
              <c:pt idx="2899">
                <c:v>137.55301</c:v>
              </c:pt>
              <c:pt idx="2900">
                <c:v>137.56700000000001</c:v>
              </c:pt>
              <c:pt idx="2901">
                <c:v>137.57998999999998</c:v>
              </c:pt>
              <c:pt idx="2902">
                <c:v>137.52921000000001</c:v>
              </c:pt>
              <c:pt idx="2903">
                <c:v>137.61727999999999</c:v>
              </c:pt>
              <c:pt idx="2904">
                <c:v>137.56229000000002</c:v>
              </c:pt>
              <c:pt idx="2905">
                <c:v>137.59888000000001</c:v>
              </c:pt>
              <c:pt idx="2906">
                <c:v>137.55582000000001</c:v>
              </c:pt>
              <c:pt idx="2907">
                <c:v>137.58827000000002</c:v>
              </c:pt>
              <c:pt idx="2908">
                <c:v>137.61645999999999</c:v>
              </c:pt>
              <c:pt idx="2909">
                <c:v>137.59636</c:v>
              </c:pt>
              <c:pt idx="2910">
                <c:v>137.64956999999995</c:v>
              </c:pt>
              <c:pt idx="2911">
                <c:v>137.56380999999999</c:v>
              </c:pt>
              <c:pt idx="2912">
                <c:v>137.63103000000001</c:v>
              </c:pt>
              <c:pt idx="2913">
                <c:v>137.61756999999997</c:v>
              </c:pt>
              <c:pt idx="2914">
                <c:v>137.62439000000001</c:v>
              </c:pt>
              <c:pt idx="2915">
                <c:v>137.60924999999997</c:v>
              </c:pt>
              <c:pt idx="2916">
                <c:v>137.62703000000002</c:v>
              </c:pt>
              <c:pt idx="2917">
                <c:v>137.68538000000001</c:v>
              </c:pt>
              <c:pt idx="2918">
                <c:v>137.62538000000001</c:v>
              </c:pt>
              <c:pt idx="2919">
                <c:v>137.68137000000002</c:v>
              </c:pt>
              <c:pt idx="2920">
                <c:v>137.6113</c:v>
              </c:pt>
              <c:pt idx="2921">
                <c:v>137.64571999999998</c:v>
              </c:pt>
              <c:pt idx="2922">
                <c:v>137.65141000000003</c:v>
              </c:pt>
              <c:pt idx="2923">
                <c:v>137.69804000000002</c:v>
              </c:pt>
              <c:pt idx="2924">
                <c:v>137.66405999999998</c:v>
              </c:pt>
              <c:pt idx="2925">
                <c:v>137.65483</c:v>
              </c:pt>
              <c:pt idx="2926">
                <c:v>137.74578999999997</c:v>
              </c:pt>
              <c:pt idx="2927">
                <c:v>137.64622</c:v>
              </c:pt>
              <c:pt idx="2928">
                <c:v>137.68864000000002</c:v>
              </c:pt>
              <c:pt idx="2929">
                <c:v>137.66416999999998</c:v>
              </c:pt>
              <c:pt idx="2930">
                <c:v>137.69135</c:v>
              </c:pt>
              <c:pt idx="2931">
                <c:v>137.70514999999997</c:v>
              </c:pt>
              <c:pt idx="2932">
                <c:v>137.71889999999999</c:v>
              </c:pt>
              <c:pt idx="2933">
                <c:v>137.72925999999998</c:v>
              </c:pt>
              <c:pt idx="2934">
                <c:v>137.67913999999999</c:v>
              </c:pt>
              <c:pt idx="2935">
                <c:v>137.74529999999999</c:v>
              </c:pt>
              <c:pt idx="2936">
                <c:v>137.71832000000001</c:v>
              </c:pt>
              <c:pt idx="2937">
                <c:v>137.71337999999997</c:v>
              </c:pt>
              <c:pt idx="2938">
                <c:v>137.70475999999996</c:v>
              </c:pt>
              <c:pt idx="2939">
                <c:v>137.72133000000002</c:v>
              </c:pt>
              <c:pt idx="2940">
                <c:v>137.78235000000001</c:v>
              </c:pt>
              <c:pt idx="2941">
                <c:v>137.75936999999999</c:v>
              </c:pt>
              <c:pt idx="2942">
                <c:v>137.77614999999997</c:v>
              </c:pt>
              <c:pt idx="2943">
                <c:v>137.73723000000001</c:v>
              </c:pt>
              <c:pt idx="2944">
                <c:v>137.75473</c:v>
              </c:pt>
              <c:pt idx="2945">
                <c:v>137.74950999999996</c:v>
              </c:pt>
              <c:pt idx="2946">
                <c:v>137.76517999999999</c:v>
              </c:pt>
              <c:pt idx="2947">
                <c:v>137.7867</c:v>
              </c:pt>
              <c:pt idx="2948">
                <c:v>137.73221000000001</c:v>
              </c:pt>
              <c:pt idx="2949">
                <c:v>137.82495</c:v>
              </c:pt>
              <c:pt idx="2950">
                <c:v>137.791</c:v>
              </c:pt>
              <c:pt idx="2951">
                <c:v>137.81074999999998</c:v>
              </c:pt>
              <c:pt idx="2952">
                <c:v>137.75877</c:v>
              </c:pt>
              <c:pt idx="2953">
                <c:v>137.80287000000001</c:v>
              </c:pt>
              <c:pt idx="2954">
                <c:v>137.81483</c:v>
              </c:pt>
              <c:pt idx="2955">
                <c:v>137.81305999999998</c:v>
              </c:pt>
              <c:pt idx="2956">
                <c:v>137.85123000000004</c:v>
              </c:pt>
              <c:pt idx="2957">
                <c:v>137.77215999999999</c:v>
              </c:pt>
              <c:pt idx="2958">
                <c:v>137.83665000000002</c:v>
              </c:pt>
              <c:pt idx="2959">
                <c:v>137.85191000000003</c:v>
              </c:pt>
              <c:pt idx="2960">
                <c:v>137.82132000000004</c:v>
              </c:pt>
              <c:pt idx="2961">
                <c:v>137.80896000000001</c:v>
              </c:pt>
              <c:pt idx="2962">
                <c:v>137.82503000000003</c:v>
              </c:pt>
              <c:pt idx="2963">
                <c:v>137.88676000000001</c:v>
              </c:pt>
              <c:pt idx="2964">
                <c:v>137.82214000000005</c:v>
              </c:pt>
              <c:pt idx="2965">
                <c:v>137.8956</c:v>
              </c:pt>
              <c:pt idx="2966">
                <c:v>137.83632000000003</c:v>
              </c:pt>
              <c:pt idx="2967">
                <c:v>137.83200000000002</c:v>
              </c:pt>
              <c:pt idx="2968">
                <c:v>137.87717000000001</c:v>
              </c:pt>
              <c:pt idx="2969">
                <c:v>137.88795000000005</c:v>
              </c:pt>
              <c:pt idx="2970">
                <c:v>137.86995000000002</c:v>
              </c:pt>
              <c:pt idx="2971">
                <c:v>137.85974000000002</c:v>
              </c:pt>
              <c:pt idx="2972">
                <c:v>137.93185</c:v>
              </c:pt>
              <c:pt idx="2973">
                <c:v>137.83940000000001</c:v>
              </c:pt>
              <c:pt idx="2974">
                <c:v>137.91649999999998</c:v>
              </c:pt>
              <c:pt idx="2975">
                <c:v>137.88133000000005</c:v>
              </c:pt>
              <c:pt idx="2976">
                <c:v>137.87119000000001</c:v>
              </c:pt>
              <c:pt idx="2977">
                <c:v>137.94022000000001</c:v>
              </c:pt>
              <c:pt idx="2978">
                <c:v>137.91830000000002</c:v>
              </c:pt>
              <c:pt idx="2979">
                <c:v>137.92732000000004</c:v>
              </c:pt>
              <c:pt idx="2980">
                <c:v>137.87270000000001</c:v>
              </c:pt>
              <c:pt idx="2981">
                <c:v>137.95386999999999</c:v>
              </c:pt>
              <c:pt idx="2982">
                <c:v>137.88120000000004</c:v>
              </c:pt>
              <c:pt idx="2983">
                <c:v>137.94601</c:v>
              </c:pt>
              <c:pt idx="2984">
                <c:v>137.92053000000001</c:v>
              </c:pt>
              <c:pt idx="2985">
                <c:v>137.91077999999999</c:v>
              </c:pt>
              <c:pt idx="2986">
                <c:v>138.03215</c:v>
              </c:pt>
              <c:pt idx="2987">
                <c:v>137.96396999999999</c:v>
              </c:pt>
              <c:pt idx="2988">
                <c:v>137.97585999999998</c:v>
              </c:pt>
              <c:pt idx="2989">
                <c:v>137.93733000000003</c:v>
              </c:pt>
              <c:pt idx="2990">
                <c:v>137.93547000000001</c:v>
              </c:pt>
              <c:pt idx="2991">
                <c:v>137.90736000000001</c:v>
              </c:pt>
              <c:pt idx="2992">
                <c:v>137.95776000000001</c:v>
              </c:pt>
              <c:pt idx="2993">
                <c:v>137.98509000000001</c:v>
              </c:pt>
              <c:pt idx="2994">
                <c:v>137.98404000000002</c:v>
              </c:pt>
              <c:pt idx="2995">
                <c:v>138.05013000000002</c:v>
              </c:pt>
              <c:pt idx="2996">
                <c:v>137.99423000000002</c:v>
              </c:pt>
              <c:pt idx="2997">
                <c:v>138.02194000000003</c:v>
              </c:pt>
              <c:pt idx="2998">
                <c:v>137.93389999999999</c:v>
              </c:pt>
              <c:pt idx="2999">
                <c:v>137.99585999999999</c:v>
              </c:pt>
              <c:pt idx="3000">
                <c:v>137.97722000000002</c:v>
              </c:pt>
              <c:pt idx="3001">
                <c:v>138.00579999999999</c:v>
              </c:pt>
              <c:pt idx="3002">
                <c:v>138.03299000000001</c:v>
              </c:pt>
              <c:pt idx="3003">
                <c:v>138.0034</c:v>
              </c:pt>
              <c:pt idx="3004">
                <c:v>138.08420000000001</c:v>
              </c:pt>
              <c:pt idx="3005">
                <c:v>138.02094000000002</c:v>
              </c:pt>
              <c:pt idx="3006">
                <c:v>138.04552999999999</c:v>
              </c:pt>
              <c:pt idx="3007">
                <c:v>137.98482000000001</c:v>
              </c:pt>
              <c:pt idx="3008">
                <c:v>138.01933</c:v>
              </c:pt>
              <c:pt idx="3009">
                <c:v>138.08527000000001</c:v>
              </c:pt>
              <c:pt idx="3010">
                <c:v>138.01836</c:v>
              </c:pt>
              <c:pt idx="3011">
                <c:v>138.04840000000002</c:v>
              </c:pt>
              <c:pt idx="3012">
                <c:v>138.02994000000001</c:v>
              </c:pt>
              <c:pt idx="3013">
                <c:v>138.10274000000001</c:v>
              </c:pt>
              <c:pt idx="3014">
                <c:v>138.04024000000001</c:v>
              </c:pt>
              <c:pt idx="3015">
                <c:v>138.08032000000003</c:v>
              </c:pt>
              <c:pt idx="3016">
                <c:v>138.08556999999999</c:v>
              </c:pt>
              <c:pt idx="3017">
                <c:v>138.04456999999996</c:v>
              </c:pt>
              <c:pt idx="3018">
                <c:v>138.12173000000001</c:v>
              </c:pt>
              <c:pt idx="3019">
                <c:v>138.08289000000002</c:v>
              </c:pt>
              <c:pt idx="3020">
                <c:v>138.09265000000002</c:v>
              </c:pt>
              <c:pt idx="3021">
                <c:v>138.02736000000002</c:v>
              </c:pt>
              <c:pt idx="3022">
                <c:v>138.14017999999999</c:v>
              </c:pt>
              <c:pt idx="3023">
                <c:v>138.10295000000002</c:v>
              </c:pt>
              <c:pt idx="3024">
                <c:v>138.10561999999999</c:v>
              </c:pt>
              <c:pt idx="3025">
                <c:v>138.13096999999999</c:v>
              </c:pt>
              <c:pt idx="3026">
                <c:v>138.09610000000001</c:v>
              </c:pt>
              <c:pt idx="3027">
                <c:v>138.14232000000001</c:v>
              </c:pt>
              <c:pt idx="3028">
                <c:v>138.10595999999998</c:v>
              </c:pt>
              <c:pt idx="3029">
                <c:v>138.14884999999998</c:v>
              </c:pt>
              <c:pt idx="3030">
                <c:v>138.0856</c:v>
              </c:pt>
              <c:pt idx="3031">
                <c:v>138.12794000000002</c:v>
              </c:pt>
              <c:pt idx="3032">
                <c:v>138.16504999999998</c:v>
              </c:pt>
              <c:pt idx="3033">
                <c:v>138.12529000000001</c:v>
              </c:pt>
              <c:pt idx="3034">
                <c:v>138.18642000000003</c:v>
              </c:pt>
              <c:pt idx="3035">
                <c:v>138.13570999999999</c:v>
              </c:pt>
              <c:pt idx="3036">
                <c:v>138.16222000000002</c:v>
              </c:pt>
              <c:pt idx="3037">
                <c:v>138.15619000000001</c:v>
              </c:pt>
              <c:pt idx="3038">
                <c:v>138.15848000000003</c:v>
              </c:pt>
              <c:pt idx="3039">
                <c:v>138.14264999999997</c:v>
              </c:pt>
              <c:pt idx="3040">
                <c:v>138.15778</c:v>
              </c:pt>
              <c:pt idx="3041">
                <c:v>138.22461999999999</c:v>
              </c:pt>
              <c:pt idx="3042">
                <c:v>138.1703</c:v>
              </c:pt>
              <c:pt idx="3043">
                <c:v>138.19309999999999</c:v>
              </c:pt>
              <c:pt idx="3044">
                <c:v>138.14312999999999</c:v>
              </c:pt>
              <c:pt idx="3045">
                <c:v>138.18884000000003</c:v>
              </c:pt>
              <c:pt idx="3046">
                <c:v>138.19682</c:v>
              </c:pt>
              <c:pt idx="3047">
                <c:v>138.22099</c:v>
              </c:pt>
              <c:pt idx="3048">
                <c:v>138.22095999999999</c:v>
              </c:pt>
              <c:pt idx="3049">
                <c:v>138.19653</c:v>
              </c:pt>
              <c:pt idx="3050">
                <c:v>138.24907999999996</c:v>
              </c:pt>
              <c:pt idx="3051">
                <c:v>138.21067999999997</c:v>
              </c:pt>
              <c:pt idx="3052">
                <c:v>138.24277999999998</c:v>
              </c:pt>
              <c:pt idx="3053">
                <c:v>138.16900999999999</c:v>
              </c:pt>
              <c:pt idx="3054">
                <c:v>138.20414999999997</c:v>
              </c:pt>
              <c:pt idx="3055">
                <c:v>138.27698999999998</c:v>
              </c:pt>
              <c:pt idx="3056">
                <c:v>138.22897</c:v>
              </c:pt>
              <c:pt idx="3057">
                <c:v>138.29285999999999</c:v>
              </c:pt>
              <c:pt idx="3058">
                <c:v>138.20850000000002</c:v>
              </c:pt>
              <c:pt idx="3059">
                <c:v>138.22875999999999</c:v>
              </c:pt>
              <c:pt idx="3060">
                <c:v>138.21766999999997</c:v>
              </c:pt>
              <c:pt idx="3061">
                <c:v>138.27306999999996</c:v>
              </c:pt>
              <c:pt idx="3062">
                <c:v>138.26961999999997</c:v>
              </c:pt>
              <c:pt idx="3063">
                <c:v>138.23284999999998</c:v>
              </c:pt>
              <c:pt idx="3064">
                <c:v>138.32889000000003</c:v>
              </c:pt>
              <c:pt idx="3065">
                <c:v>138.27335999999997</c:v>
              </c:pt>
              <c:pt idx="3066">
                <c:v>138.29340999999999</c:v>
              </c:pt>
              <c:pt idx="3067">
                <c:v>138.24529999999999</c:v>
              </c:pt>
              <c:pt idx="3068">
                <c:v>138.28714000000002</c:v>
              </c:pt>
              <c:pt idx="3069">
                <c:v>138.27588999999998</c:v>
              </c:pt>
              <c:pt idx="3070">
                <c:v>138.29729</c:v>
              </c:pt>
              <c:pt idx="3071">
                <c:v>138.31294000000003</c:v>
              </c:pt>
              <c:pt idx="3072">
                <c:v>138.27707999999998</c:v>
              </c:pt>
              <c:pt idx="3073">
                <c:v>138.35547000000003</c:v>
              </c:pt>
              <c:pt idx="3074">
                <c:v>138.32425000000001</c:v>
              </c:pt>
              <c:pt idx="3075">
                <c:v>138.32568000000001</c:v>
              </c:pt>
              <c:pt idx="3076">
                <c:v>138.27352999999997</c:v>
              </c:pt>
              <c:pt idx="3077">
                <c:v>138.32205000000005</c:v>
              </c:pt>
              <c:pt idx="3078">
                <c:v>138.32443000000004</c:v>
              </c:pt>
              <c:pt idx="3079">
                <c:v>138.32581000000002</c:v>
              </c:pt>
              <c:pt idx="3080">
                <c:v>138.39297000000002</c:v>
              </c:pt>
              <c:pt idx="3081">
                <c:v>138.30017000000001</c:v>
              </c:pt>
              <c:pt idx="3082">
                <c:v>138.37093000000002</c:v>
              </c:pt>
              <c:pt idx="3083">
                <c:v>138.34254000000001</c:v>
              </c:pt>
              <c:pt idx="3084">
                <c:v>138.35881000000003</c:v>
              </c:pt>
              <c:pt idx="3085">
                <c:v>138.32922000000002</c:v>
              </c:pt>
              <c:pt idx="3086">
                <c:v>138.33443000000003</c:v>
              </c:pt>
              <c:pt idx="3087">
                <c:v>138.39767000000001</c:v>
              </c:pt>
              <c:pt idx="3088">
                <c:v>138.36668</c:v>
              </c:pt>
              <c:pt idx="3089">
                <c:v>138.40147000000002</c:v>
              </c:pt>
              <c:pt idx="3090">
                <c:v>138.34359999999998</c:v>
              </c:pt>
              <c:pt idx="3091">
                <c:v>138.41104000000001</c:v>
              </c:pt>
              <c:pt idx="3092">
                <c:v>138.38322000000002</c:v>
              </c:pt>
              <c:pt idx="3093">
                <c:v>138.39014000000003</c:v>
              </c:pt>
              <c:pt idx="3094">
                <c:v>138.40283000000002</c:v>
              </c:pt>
              <c:pt idx="3095">
                <c:v>138.38779000000002</c:v>
              </c:pt>
              <c:pt idx="3096">
                <c:v>138.42332000000002</c:v>
              </c:pt>
              <c:pt idx="3097">
                <c:v>138.37845000000004</c:v>
              </c:pt>
              <c:pt idx="3098">
                <c:v>138.43369999999999</c:v>
              </c:pt>
              <c:pt idx="3099">
                <c:v>138.38757000000001</c:v>
              </c:pt>
              <c:pt idx="3100">
                <c:v>138.4111</c:v>
              </c:pt>
              <c:pt idx="3101">
                <c:v>138.43597</c:v>
              </c:pt>
              <c:pt idx="3102">
                <c:v>138.4417</c:v>
              </c:pt>
              <c:pt idx="3103">
                <c:v>138.45376999999999</c:v>
              </c:pt>
              <c:pt idx="3104">
                <c:v>138.39076</c:v>
              </c:pt>
              <c:pt idx="3105">
                <c:v>138.49091000000001</c:v>
              </c:pt>
              <c:pt idx="3106">
                <c:v>138.4117</c:v>
              </c:pt>
              <c:pt idx="3107">
                <c:v>138.43455999999998</c:v>
              </c:pt>
              <c:pt idx="3108">
                <c:v>138.42102000000003</c:v>
              </c:pt>
              <c:pt idx="3109">
                <c:v>138.46103000000002</c:v>
              </c:pt>
              <c:pt idx="3110">
                <c:v>138.48398</c:v>
              </c:pt>
              <c:pt idx="3111">
                <c:v>138.46449000000001</c:v>
              </c:pt>
              <c:pt idx="3112">
                <c:v>138.50559999999999</c:v>
              </c:pt>
              <c:pt idx="3113">
                <c:v>138.43797000000001</c:v>
              </c:pt>
              <c:pt idx="3114">
                <c:v>138.47630000000001</c:v>
              </c:pt>
              <c:pt idx="3115">
                <c:v>138.47343000000001</c:v>
              </c:pt>
              <c:pt idx="3116">
                <c:v>138.48116000000002</c:v>
              </c:pt>
              <c:pt idx="3117">
                <c:v>138.44621000000001</c:v>
              </c:pt>
              <c:pt idx="3118">
                <c:v>138.50158999999999</c:v>
              </c:pt>
              <c:pt idx="3119">
                <c:v>138.56917999999999</c:v>
              </c:pt>
              <c:pt idx="3120">
                <c:v>138.46661</c:v>
              </c:pt>
              <c:pt idx="3121">
                <c:v>138.50224000000003</c:v>
              </c:pt>
              <c:pt idx="3122">
                <c:v>138.47244000000003</c:v>
              </c:pt>
              <c:pt idx="3123">
                <c:v>138.46300000000002</c:v>
              </c:pt>
              <c:pt idx="3124">
                <c:v>138.49339000000001</c:v>
              </c:pt>
              <c:pt idx="3125">
                <c:v>138.54694000000001</c:v>
              </c:pt>
              <c:pt idx="3126">
                <c:v>138.53756999999999</c:v>
              </c:pt>
              <c:pt idx="3127">
                <c:v>138.49976999999998</c:v>
              </c:pt>
              <c:pt idx="3128">
                <c:v>138.58104000000003</c:v>
              </c:pt>
              <c:pt idx="3129">
                <c:v>138.50133000000002</c:v>
              </c:pt>
              <c:pt idx="3130">
                <c:v>138.51944999999998</c:v>
              </c:pt>
              <c:pt idx="3131">
                <c:v>138.49321</c:v>
              </c:pt>
              <c:pt idx="3132">
                <c:v>138.53095999999999</c:v>
              </c:pt>
              <c:pt idx="3133">
                <c:v>138.56601000000001</c:v>
              </c:pt>
              <c:pt idx="3134">
                <c:v>138.56287</c:v>
              </c:pt>
              <c:pt idx="3135">
                <c:v>138.59914000000001</c:v>
              </c:pt>
              <c:pt idx="3136">
                <c:v>138.52637000000001</c:v>
              </c:pt>
              <c:pt idx="3137">
                <c:v>138.57389999999998</c:v>
              </c:pt>
              <c:pt idx="3138">
                <c:v>138.56671</c:v>
              </c:pt>
              <c:pt idx="3139">
                <c:v>138.56</c:v>
              </c:pt>
              <c:pt idx="3140">
                <c:v>138.56064000000001</c:v>
              </c:pt>
              <c:pt idx="3141">
                <c:v>138.55775</c:v>
              </c:pt>
              <c:pt idx="3142">
                <c:v>138.63043000000002</c:v>
              </c:pt>
              <c:pt idx="3143">
                <c:v>138.57613000000001</c:v>
              </c:pt>
              <c:pt idx="3144">
                <c:v>138.62726000000001</c:v>
              </c:pt>
              <c:pt idx="3145">
                <c:v>138.57509999999999</c:v>
              </c:pt>
              <c:pt idx="3146">
                <c:v>138.58195000000001</c:v>
              </c:pt>
              <c:pt idx="3147">
                <c:v>138.59941000000001</c:v>
              </c:pt>
              <c:pt idx="3148">
                <c:v>138.61751999999998</c:v>
              </c:pt>
              <c:pt idx="3149">
                <c:v>138.60730000000001</c:v>
              </c:pt>
              <c:pt idx="3150">
                <c:v>138.55531000000002</c:v>
              </c:pt>
              <c:pt idx="3151">
                <c:v>138.65129000000002</c:v>
              </c:pt>
              <c:pt idx="3152">
                <c:v>138.63004000000001</c:v>
              </c:pt>
              <c:pt idx="3153">
                <c:v>138.62551999999999</c:v>
              </c:pt>
              <c:pt idx="3154">
                <c:v>138.59607</c:v>
              </c:pt>
              <c:pt idx="3155">
                <c:v>138.61966999999996</c:v>
              </c:pt>
              <c:pt idx="3156">
                <c:v>138.64194000000001</c:v>
              </c:pt>
              <c:pt idx="3157">
                <c:v>138.62868</c:v>
              </c:pt>
              <c:pt idx="3158">
                <c:v>138.67859999999999</c:v>
              </c:pt>
              <c:pt idx="3159">
                <c:v>138.58934000000002</c:v>
              </c:pt>
              <c:pt idx="3160">
                <c:v>138.66015999999999</c:v>
              </c:pt>
              <c:pt idx="3161">
                <c:v>138.63067999999998</c:v>
              </c:pt>
              <c:pt idx="3162">
                <c:v>138.64377999999996</c:v>
              </c:pt>
              <c:pt idx="3163">
                <c:v>138.63545000000002</c:v>
              </c:pt>
              <c:pt idx="3164">
                <c:v>138.64336999999998</c:v>
              </c:pt>
              <c:pt idx="3165">
                <c:v>138.71172999999999</c:v>
              </c:pt>
              <c:pt idx="3166">
                <c:v>138.66125</c:v>
              </c:pt>
              <c:pt idx="3167">
                <c:v>138.69794000000002</c:v>
              </c:pt>
              <c:pt idx="3168">
                <c:v>138.62257</c:v>
              </c:pt>
              <c:pt idx="3169">
                <c:v>138.65895</c:v>
              </c:pt>
              <c:pt idx="3170">
                <c:v>138.69185000000002</c:v>
              </c:pt>
              <c:pt idx="3171">
                <c:v>138.67514</c:v>
              </c:pt>
              <c:pt idx="3172">
                <c:v>138.69632000000001</c:v>
              </c:pt>
              <c:pt idx="3173">
                <c:v>138.67408999999998</c:v>
              </c:pt>
              <c:pt idx="3174">
                <c:v>138.72559999999999</c:v>
              </c:pt>
              <c:pt idx="3175">
                <c:v>138.66852</c:v>
              </c:pt>
              <c:pt idx="3176">
                <c:v>138.71886999999998</c:v>
              </c:pt>
              <c:pt idx="3177">
                <c:v>138.68368999999998</c:v>
              </c:pt>
              <c:pt idx="3178">
                <c:v>138.66398999999998</c:v>
              </c:pt>
              <c:pt idx="3179">
                <c:v>138.71465999999995</c:v>
              </c:pt>
              <c:pt idx="3180">
                <c:v>138.70723000000001</c:v>
              </c:pt>
              <c:pt idx="3181">
                <c:v>138.73501999999999</c:v>
              </c:pt>
              <c:pt idx="3182">
                <c:v>138.67402999999999</c:v>
              </c:pt>
              <c:pt idx="3183">
                <c:v>138.76215000000002</c:v>
              </c:pt>
              <c:pt idx="3184">
                <c:v>138.71137999999999</c:v>
              </c:pt>
              <c:pt idx="3185">
                <c:v>138.71747999999999</c:v>
              </c:pt>
              <c:pt idx="3186">
                <c:v>138.70681999999999</c:v>
              </c:pt>
              <c:pt idx="3187">
                <c:v>138.72326999999999</c:v>
              </c:pt>
              <c:pt idx="3188">
                <c:v>138.75749000000002</c:v>
              </c:pt>
              <c:pt idx="3189">
                <c:v>138.71146999999999</c:v>
              </c:pt>
              <c:pt idx="3190">
                <c:v>138.77477999999996</c:v>
              </c:pt>
              <c:pt idx="3191">
                <c:v>138.70615999999998</c:v>
              </c:pt>
              <c:pt idx="3192">
                <c:v>138.76088999999999</c:v>
              </c:pt>
              <c:pt idx="3193">
                <c:v>138.75441000000001</c:v>
              </c:pt>
              <c:pt idx="3194">
                <c:v>138.77973999999998</c:v>
              </c:pt>
              <c:pt idx="3195">
                <c:v>138.76183</c:v>
              </c:pt>
              <c:pt idx="3196">
                <c:v>138.72957999999997</c:v>
              </c:pt>
              <c:pt idx="3197">
                <c:v>138.81636</c:v>
              </c:pt>
              <c:pt idx="3198">
                <c:v>138.75361999999998</c:v>
              </c:pt>
              <c:pt idx="3199">
                <c:v>138.77710999999999</c:v>
              </c:pt>
              <c:pt idx="3200">
                <c:v>138.74860999999999</c:v>
              </c:pt>
              <c:pt idx="3201">
                <c:v>138.77223000000001</c:v>
              </c:pt>
              <c:pt idx="3202">
                <c:v>138.79111</c:v>
              </c:pt>
              <c:pt idx="3203">
                <c:v>138.80161000000001</c:v>
              </c:pt>
              <c:pt idx="3204">
                <c:v>138.81546</c:v>
              </c:pt>
              <c:pt idx="3205">
                <c:v>138.75539000000001</c:v>
              </c:pt>
              <c:pt idx="3206">
                <c:v>138.83450000000002</c:v>
              </c:pt>
              <c:pt idx="3207">
                <c:v>138.77799999999999</c:v>
              </c:pt>
              <c:pt idx="3208">
                <c:v>138.81042000000002</c:v>
              </c:pt>
              <c:pt idx="3209">
                <c:v>138.78666999999999</c:v>
              </c:pt>
              <c:pt idx="3210">
                <c:v>138.80881000000002</c:v>
              </c:pt>
              <c:pt idx="3211">
                <c:v>138.85880000000003</c:v>
              </c:pt>
              <c:pt idx="3212">
                <c:v>138.81607</c:v>
              </c:pt>
              <c:pt idx="3213">
                <c:v>138.84573</c:v>
              </c:pt>
              <c:pt idx="3214">
                <c:v>138.78287</c:v>
              </c:pt>
              <c:pt idx="3215">
                <c:v>138.86998</c:v>
              </c:pt>
              <c:pt idx="3216">
                <c:v>138.82402000000002</c:v>
              </c:pt>
              <c:pt idx="3217">
                <c:v>138.82176000000001</c:v>
              </c:pt>
              <c:pt idx="3218">
                <c:v>138.85756000000001</c:v>
              </c:pt>
              <c:pt idx="3219">
                <c:v>138.84132000000002</c:v>
              </c:pt>
              <c:pt idx="3220">
                <c:v>138.89728000000002</c:v>
              </c:pt>
              <c:pt idx="3221">
                <c:v>138.84636</c:v>
              </c:pt>
              <c:pt idx="3222">
                <c:v>138.86784000000003</c:v>
              </c:pt>
              <c:pt idx="3223">
                <c:v>138.79602</c:v>
              </c:pt>
              <c:pt idx="3224">
                <c:v>138.85429000000002</c:v>
              </c:pt>
              <c:pt idx="3225">
                <c:v>138.89467999999999</c:v>
              </c:pt>
              <c:pt idx="3226">
                <c:v>138.87445</c:v>
              </c:pt>
              <c:pt idx="3227">
                <c:v>138.90421000000001</c:v>
              </c:pt>
              <c:pt idx="3228">
                <c:v>138.87807000000001</c:v>
              </c:pt>
              <c:pt idx="3229">
                <c:v>138.89160000000001</c:v>
              </c:pt>
              <c:pt idx="3230">
                <c:v>138.87814000000003</c:v>
              </c:pt>
              <c:pt idx="3231">
                <c:v>138.90645000000001</c:v>
              </c:pt>
              <c:pt idx="3232">
                <c:v>138.85265000000001</c:v>
              </c:pt>
              <c:pt idx="3233">
                <c:v>138.89194000000003</c:v>
              </c:pt>
              <c:pt idx="3234">
                <c:v>138.95847000000003</c:v>
              </c:pt>
              <c:pt idx="3235">
                <c:v>138.88223000000005</c:v>
              </c:pt>
              <c:pt idx="3236">
                <c:v>138.93840000000003</c:v>
              </c:pt>
              <c:pt idx="3237">
                <c:v>138.88196000000002</c:v>
              </c:pt>
              <c:pt idx="3238">
                <c:v>138.92398</c:v>
              </c:pt>
              <c:pt idx="3239">
                <c:v>138.90842000000004</c:v>
              </c:pt>
              <c:pt idx="3240">
                <c:v>138.93271000000001</c:v>
              </c:pt>
              <c:pt idx="3241">
                <c:v>138.93228000000002</c:v>
              </c:pt>
              <c:pt idx="3242">
                <c:v>138.89613000000003</c:v>
              </c:pt>
              <c:pt idx="3243">
                <c:v>139.00343000000001</c:v>
              </c:pt>
              <c:pt idx="3244">
                <c:v>138.93762000000001</c:v>
              </c:pt>
              <c:pt idx="3245">
                <c:v>138.95885000000001</c:v>
              </c:pt>
              <c:pt idx="3246">
                <c:v>138.90980999999999</c:v>
              </c:pt>
              <c:pt idx="3247">
                <c:v>138.93877000000001</c:v>
              </c:pt>
              <c:pt idx="3248">
                <c:v>138.97821000000002</c:v>
              </c:pt>
              <c:pt idx="3249">
                <c:v>138.93921</c:v>
              </c:pt>
              <c:pt idx="3250">
                <c:v>138.98698000000002</c:v>
              </c:pt>
              <c:pt idx="3251">
                <c:v>138.93805</c:v>
              </c:pt>
              <c:pt idx="3252">
                <c:v>138.99706</c:v>
              </c:pt>
              <c:pt idx="3253">
                <c:v>138.96983</c:v>
              </c:pt>
              <c:pt idx="3254">
                <c:v>138.99360999999999</c:v>
              </c:pt>
              <c:pt idx="3255">
                <c:v>138.94375999999997</c:v>
              </c:pt>
              <c:pt idx="3256">
                <c:v>138.96414000000001</c:v>
              </c:pt>
              <c:pt idx="3257">
                <c:v>139.03054999999998</c:v>
              </c:pt>
              <c:pt idx="3258">
                <c:v>138.97044000000002</c:v>
              </c:pt>
              <c:pt idx="3259">
                <c:v>139.01730000000001</c:v>
              </c:pt>
              <c:pt idx="3260">
                <c:v>138.97997999999998</c:v>
              </c:pt>
              <c:pt idx="3261">
                <c:v>139.02513000000002</c:v>
              </c:pt>
              <c:pt idx="3262">
                <c:v>138.98836000000003</c:v>
              </c:pt>
              <c:pt idx="3263">
                <c:v>139.02815000000001</c:v>
              </c:pt>
              <c:pt idx="3264">
                <c:v>139.00313</c:v>
              </c:pt>
              <c:pt idx="3265">
                <c:v>138.9485</c:v>
              </c:pt>
              <c:pt idx="3266">
                <c:v>139.09005999999999</c:v>
              </c:pt>
              <c:pt idx="3267">
                <c:v>139.01514</c:v>
              </c:pt>
              <c:pt idx="3268">
                <c:v>139.03896</c:v>
              </c:pt>
              <c:pt idx="3269">
                <c:v>139.00053</c:v>
              </c:pt>
              <c:pt idx="3270">
                <c:v>139.0549</c:v>
              </c:pt>
              <c:pt idx="3271">
                <c:v>138.99927</c:v>
              </c:pt>
              <c:pt idx="3272">
                <c:v>139.05946</c:v>
              </c:pt>
              <c:pt idx="3273">
                <c:v>139.10392999999999</c:v>
              </c:pt>
              <c:pt idx="3274">
                <c:v>138.98610000000002</c:v>
              </c:pt>
              <c:pt idx="3275">
                <c:v>139.07268999999999</c:v>
              </c:pt>
              <c:pt idx="3276">
                <c:v>139.05237000000002</c:v>
              </c:pt>
              <c:pt idx="3277">
                <c:v>139.05992000000001</c:v>
              </c:pt>
              <c:pt idx="3278">
                <c:v>139.00968999999998</c:v>
              </c:pt>
              <c:pt idx="3279">
                <c:v>139.06264000000002</c:v>
              </c:pt>
              <c:pt idx="3280">
                <c:v>139.09138000000002</c:v>
              </c:pt>
              <c:pt idx="3281">
                <c:v>139.06236000000001</c:v>
              </c:pt>
              <c:pt idx="3282">
                <c:v>139.12418</c:v>
              </c:pt>
              <c:pt idx="3283">
                <c:v>139.05084000000002</c:v>
              </c:pt>
              <c:pt idx="3284">
                <c:v>139.09365999999997</c:v>
              </c:pt>
              <c:pt idx="3285">
                <c:v>139.03642000000002</c:v>
              </c:pt>
              <c:pt idx="3286">
                <c:v>139.08070000000001</c:v>
              </c:pt>
              <c:pt idx="3287">
                <c:v>139.06949999999998</c:v>
              </c:pt>
              <c:pt idx="3288">
                <c:v>139.08159000000001</c:v>
              </c:pt>
              <c:pt idx="3289">
                <c:v>139.12888000000001</c:v>
              </c:pt>
              <c:pt idx="3290">
                <c:v>139.10143000000002</c:v>
              </c:pt>
              <c:pt idx="3291">
                <c:v>139.15431000000001</c:v>
              </c:pt>
              <c:pt idx="3292">
                <c:v>139.04648</c:v>
              </c:pt>
              <c:pt idx="3293">
                <c:v>139.12439000000001</c:v>
              </c:pt>
              <c:pt idx="3294">
                <c:v>139.09529000000001</c:v>
              </c:pt>
              <c:pt idx="3295">
                <c:v>139.10825</c:v>
              </c:pt>
              <c:pt idx="3296">
                <c:v>139.12415000000001</c:v>
              </c:pt>
              <c:pt idx="3297">
                <c:v>139.09801000000002</c:v>
              </c:pt>
              <c:pt idx="3298">
                <c:v>139.16598999999999</c:v>
              </c:pt>
              <c:pt idx="3299">
                <c:v>139.10685999999998</c:v>
              </c:pt>
              <c:pt idx="3300">
                <c:v>139.13893000000002</c:v>
              </c:pt>
              <c:pt idx="3301">
                <c:v>139.09449999999998</c:v>
              </c:pt>
              <c:pt idx="3302">
                <c:v>139.13712000000001</c:v>
              </c:pt>
              <c:pt idx="3303">
                <c:v>139.14855999999997</c:v>
              </c:pt>
              <c:pt idx="3304">
                <c:v>139.14988999999997</c:v>
              </c:pt>
              <c:pt idx="3305">
                <c:v>139.1557</c:v>
              </c:pt>
              <c:pt idx="3306">
                <c:v>139.12784000000002</c:v>
              </c:pt>
              <c:pt idx="3307">
                <c:v>139.19044000000002</c:v>
              </c:pt>
              <c:pt idx="3308">
                <c:v>139.14063999999999</c:v>
              </c:pt>
              <c:pt idx="3309">
                <c:v>139.18974</c:v>
              </c:pt>
              <c:pt idx="3310">
                <c:v>139.12238000000002</c:v>
              </c:pt>
              <c:pt idx="3311">
                <c:v>139.15517</c:v>
              </c:pt>
              <c:pt idx="3312">
                <c:v>139.20949999999999</c:v>
              </c:pt>
              <c:pt idx="3313">
                <c:v>139.16754</c:v>
              </c:pt>
              <c:pt idx="3314">
                <c:v>139.19429</c:v>
              </c:pt>
              <c:pt idx="3315">
                <c:v>139.15195</c:v>
              </c:pt>
              <c:pt idx="3316">
                <c:v>139.20433</c:v>
              </c:pt>
              <c:pt idx="3317">
                <c:v>139.18433000000002</c:v>
              </c:pt>
              <c:pt idx="3318">
                <c:v>139.19449</c:v>
              </c:pt>
              <c:pt idx="3319">
                <c:v>139.19099</c:v>
              </c:pt>
              <c:pt idx="3320">
                <c:v>139.18584000000001</c:v>
              </c:pt>
              <c:pt idx="3321">
                <c:v>139.22936999999999</c:v>
              </c:pt>
              <c:pt idx="3322">
                <c:v>139.17867999999999</c:v>
              </c:pt>
              <c:pt idx="3323">
                <c:v>139.23254</c:v>
              </c:pt>
              <c:pt idx="3324">
                <c:v>139.16579999999999</c:v>
              </c:pt>
              <c:pt idx="3325">
                <c:v>139.19012000000001</c:v>
              </c:pt>
              <c:pt idx="3326">
                <c:v>139.26085999999998</c:v>
              </c:pt>
              <c:pt idx="3327">
                <c:v>139.23784000000001</c:v>
              </c:pt>
              <c:pt idx="3328">
                <c:v>139.23032000000001</c:v>
              </c:pt>
              <c:pt idx="3329">
                <c:v>139.20386999999997</c:v>
              </c:pt>
              <c:pt idx="3330">
                <c:v>139.27175999999997</c:v>
              </c:pt>
              <c:pt idx="3331">
                <c:v>139.20374999999996</c:v>
              </c:pt>
              <c:pt idx="3332">
                <c:v>139.23699999999999</c:v>
              </c:pt>
              <c:pt idx="3333">
                <c:v>139.22959999999998</c:v>
              </c:pt>
              <c:pt idx="3334">
                <c:v>139.23843000000002</c:v>
              </c:pt>
              <c:pt idx="3335">
                <c:v>139.28686999999999</c:v>
              </c:pt>
              <c:pt idx="3336">
                <c:v>139.27160999999998</c:v>
              </c:pt>
              <c:pt idx="3337">
                <c:v>139.2818</c:v>
              </c:pt>
              <c:pt idx="3338">
                <c:v>139.22034000000002</c:v>
              </c:pt>
              <c:pt idx="3339">
                <c:v>139.26931999999999</c:v>
              </c:pt>
              <c:pt idx="3340">
                <c:v>139.24071999999998</c:v>
              </c:pt>
              <c:pt idx="3341">
                <c:v>139.26684999999998</c:v>
              </c:pt>
              <c:pt idx="3342">
                <c:v>139.26107999999999</c:v>
              </c:pt>
              <c:pt idx="3343">
                <c:v>139.24070999999998</c:v>
              </c:pt>
              <c:pt idx="3344">
                <c:v>139.33327</c:v>
              </c:pt>
              <c:pt idx="3345">
                <c:v>139.28241000000003</c:v>
              </c:pt>
              <c:pt idx="3346">
                <c:v>139.29239000000001</c:v>
              </c:pt>
              <c:pt idx="3347">
                <c:v>139.25447</c:v>
              </c:pt>
              <c:pt idx="3348">
                <c:v>139.26406999999998</c:v>
              </c:pt>
              <c:pt idx="3349">
                <c:v>139.29983999999999</c:v>
              </c:pt>
              <c:pt idx="3350">
                <c:v>139.27569999999997</c:v>
              </c:pt>
              <c:pt idx="3351">
                <c:v>139.32941000000002</c:v>
              </c:pt>
              <c:pt idx="3352">
                <c:v>139.26500999999999</c:v>
              </c:pt>
              <c:pt idx="3353">
                <c:v>139.33340000000001</c:v>
              </c:pt>
              <c:pt idx="3354">
                <c:v>139.30173000000002</c:v>
              </c:pt>
              <c:pt idx="3355">
                <c:v>139.32303000000002</c:v>
              </c:pt>
              <c:pt idx="3356">
                <c:v>139.28484</c:v>
              </c:pt>
              <c:pt idx="3357">
                <c:v>139.30515</c:v>
              </c:pt>
              <c:pt idx="3358">
                <c:v>139.33358999999999</c:v>
              </c:pt>
              <c:pt idx="3359">
                <c:v>139.32607000000002</c:v>
              </c:pt>
              <c:pt idx="3360">
                <c:v>139.35927000000001</c:v>
              </c:pt>
              <c:pt idx="3361">
                <c:v>139.28457999999998</c:v>
              </c:pt>
              <c:pt idx="3362">
                <c:v>139.34207000000001</c:v>
              </c:pt>
              <c:pt idx="3363">
                <c:v>139.33870000000002</c:v>
              </c:pt>
              <c:pt idx="3364">
                <c:v>139.32719000000003</c:v>
              </c:pt>
              <c:pt idx="3365">
                <c:v>139.33003000000002</c:v>
              </c:pt>
              <c:pt idx="3366">
                <c:v>139.33911000000001</c:v>
              </c:pt>
              <c:pt idx="3367">
                <c:v>139.38486</c:v>
              </c:pt>
              <c:pt idx="3368">
                <c:v>139.30605</c:v>
              </c:pt>
              <c:pt idx="3369">
                <c:v>139.40041000000002</c:v>
              </c:pt>
              <c:pt idx="3370">
                <c:v>139.31207000000001</c:v>
              </c:pt>
              <c:pt idx="3371">
                <c:v>139.32883000000004</c:v>
              </c:pt>
              <c:pt idx="3372">
                <c:v>139.36971</c:v>
              </c:pt>
              <c:pt idx="3373">
                <c:v>139.37074000000001</c:v>
              </c:pt>
              <c:pt idx="3374">
                <c:v>139.38107000000002</c:v>
              </c:pt>
              <c:pt idx="3375">
                <c:v>139.33696</c:v>
              </c:pt>
              <c:pt idx="3376">
                <c:v>139.41677999999999</c:v>
              </c:pt>
              <c:pt idx="3377">
                <c:v>139.36153000000002</c:v>
              </c:pt>
              <c:pt idx="3378">
                <c:v>139.3895</c:v>
              </c:pt>
              <c:pt idx="3379">
                <c:v>139.36044000000004</c:v>
              </c:pt>
              <c:pt idx="3380">
                <c:v>139.41758999999999</c:v>
              </c:pt>
              <c:pt idx="3381">
                <c:v>139.40195</c:v>
              </c:pt>
              <c:pt idx="3382">
                <c:v>139.39143000000004</c:v>
              </c:pt>
              <c:pt idx="3383">
                <c:v>139.42502000000002</c:v>
              </c:pt>
              <c:pt idx="3384">
                <c:v>139.36455999999998</c:v>
              </c:pt>
              <c:pt idx="3385">
                <c:v>139.41290000000001</c:v>
              </c:pt>
              <c:pt idx="3386">
                <c:v>139.38046000000003</c:v>
              </c:pt>
              <c:pt idx="3387">
                <c:v>139.43314000000001</c:v>
              </c:pt>
              <c:pt idx="3388">
                <c:v>139.39507</c:v>
              </c:pt>
              <c:pt idx="3389">
                <c:v>139.41298</c:v>
              </c:pt>
              <c:pt idx="3390">
                <c:v>139.47810000000001</c:v>
              </c:pt>
              <c:pt idx="3391">
                <c:v>139.40260000000001</c:v>
              </c:pt>
              <c:pt idx="3392">
                <c:v>139.45937000000001</c:v>
              </c:pt>
              <c:pt idx="3393">
                <c:v>139.3837</c:v>
              </c:pt>
              <c:pt idx="3394">
                <c:v>139.43121000000002</c:v>
              </c:pt>
              <c:pt idx="3395">
                <c:v>139.41904</c:v>
              </c:pt>
              <c:pt idx="3396">
                <c:v>139.43546000000001</c:v>
              </c:pt>
              <c:pt idx="3397">
                <c:v>139.45604000000003</c:v>
              </c:pt>
              <c:pt idx="3398">
                <c:v>139.42427000000001</c:v>
              </c:pt>
              <c:pt idx="3399">
                <c:v>139.50960999999998</c:v>
              </c:pt>
              <c:pt idx="3400">
                <c:v>139.43022000000002</c:v>
              </c:pt>
              <c:pt idx="3401">
                <c:v>139.44571999999999</c:v>
              </c:pt>
              <c:pt idx="3402">
                <c:v>139.42329000000001</c:v>
              </c:pt>
              <c:pt idx="3403">
                <c:v>139.44064</c:v>
              </c:pt>
              <c:pt idx="3404">
                <c:v>139.47155999999998</c:v>
              </c:pt>
              <c:pt idx="3405">
                <c:v>139.48026000000002</c:v>
              </c:pt>
              <c:pt idx="3406">
                <c:v>139.46710000000002</c:v>
              </c:pt>
              <c:pt idx="3407">
                <c:v>139.43155000000002</c:v>
              </c:pt>
              <c:pt idx="3408">
                <c:v>139.52005</c:v>
              </c:pt>
              <c:pt idx="3409">
                <c:v>139.44384999999997</c:v>
              </c:pt>
              <c:pt idx="3410">
                <c:v>139.45801000000003</c:v>
              </c:pt>
              <c:pt idx="3411">
                <c:v>139.45078000000001</c:v>
              </c:pt>
              <c:pt idx="3412">
                <c:v>139.48524000000003</c:v>
              </c:pt>
              <c:pt idx="3413">
                <c:v>139.52003000000002</c:v>
              </c:pt>
              <c:pt idx="3414">
                <c:v>139.50246000000001</c:v>
              </c:pt>
              <c:pt idx="3415">
                <c:v>139.53377999999998</c:v>
              </c:pt>
              <c:pt idx="3416">
                <c:v>139.44199</c:v>
              </c:pt>
              <c:pt idx="3417">
                <c:v>139.50027</c:v>
              </c:pt>
              <c:pt idx="3418">
                <c:v>139.48854000000003</c:v>
              </c:pt>
              <c:pt idx="3419">
                <c:v>139.48488</c:v>
              </c:pt>
              <c:pt idx="3420">
                <c:v>139.50400999999999</c:v>
              </c:pt>
              <c:pt idx="3421">
                <c:v>139.49815000000001</c:v>
              </c:pt>
              <c:pt idx="3422">
                <c:v>139.51514999999998</c:v>
              </c:pt>
              <c:pt idx="3423">
                <c:v>139.48576</c:v>
              </c:pt>
              <c:pt idx="3424">
                <c:v>139.5592</c:v>
              </c:pt>
              <c:pt idx="3425">
                <c:v>139.48207000000002</c:v>
              </c:pt>
              <c:pt idx="3426">
                <c:v>139.48615000000001</c:v>
              </c:pt>
              <c:pt idx="3427">
                <c:v>139.56270000000001</c:v>
              </c:pt>
              <c:pt idx="3428">
                <c:v>139.52017000000001</c:v>
              </c:pt>
              <c:pt idx="3429">
                <c:v>139.50832000000003</c:v>
              </c:pt>
              <c:pt idx="3430">
                <c:v>139.49225000000001</c:v>
              </c:pt>
              <c:pt idx="3431">
                <c:v>139.53793000000002</c:v>
              </c:pt>
              <c:pt idx="3432">
                <c:v>139.51925999999997</c:v>
              </c:pt>
              <c:pt idx="3433">
                <c:v>139.54070999999999</c:v>
              </c:pt>
              <c:pt idx="3434">
                <c:v>139.51864999999998</c:v>
              </c:pt>
              <c:pt idx="3435">
                <c:v>139.52361999999999</c:v>
              </c:pt>
              <c:pt idx="3436">
                <c:v>139.56932</c:v>
              </c:pt>
              <c:pt idx="3437">
                <c:v>139.54135000000002</c:v>
              </c:pt>
              <c:pt idx="3438">
                <c:v>139.57811000000001</c:v>
              </c:pt>
              <c:pt idx="3439">
                <c:v>139.49996999999999</c:v>
              </c:pt>
              <c:pt idx="3440">
                <c:v>139.5343</c:v>
              </c:pt>
              <c:pt idx="3441">
                <c:v>139.57485999999997</c:v>
              </c:pt>
              <c:pt idx="3442">
                <c:v>139.55525</c:v>
              </c:pt>
              <c:pt idx="3443">
                <c:v>139.57062999999999</c:v>
              </c:pt>
              <c:pt idx="3444">
                <c:v>139.55728000000002</c:v>
              </c:pt>
              <c:pt idx="3445">
                <c:v>139.60961999999998</c:v>
              </c:pt>
              <c:pt idx="3446">
                <c:v>139.55376999999999</c:v>
              </c:pt>
              <c:pt idx="3447">
                <c:v>139.59283000000002</c:v>
              </c:pt>
              <c:pt idx="3448">
                <c:v>139.54262</c:v>
              </c:pt>
              <c:pt idx="3449">
                <c:v>139.55302</c:v>
              </c:pt>
              <c:pt idx="3450">
                <c:v>139.61806999999999</c:v>
              </c:pt>
              <c:pt idx="3451">
                <c:v>139.57111</c:v>
              </c:pt>
              <c:pt idx="3452">
                <c:v>139.59543000000002</c:v>
              </c:pt>
              <c:pt idx="3453">
                <c:v>139.56825000000001</c:v>
              </c:pt>
              <c:pt idx="3454">
                <c:v>139.63050999999999</c:v>
              </c:pt>
              <c:pt idx="3455">
                <c:v>139.59348</c:v>
              </c:pt>
              <c:pt idx="3456">
                <c:v>139.61309999999997</c:v>
              </c:pt>
              <c:pt idx="3457">
                <c:v>139.57819000000001</c:v>
              </c:pt>
              <c:pt idx="3458">
                <c:v>139.55951999999999</c:v>
              </c:pt>
              <c:pt idx="3459">
                <c:v>139.65207000000001</c:v>
              </c:pt>
              <c:pt idx="3460">
                <c:v>139.59984</c:v>
              </c:pt>
              <c:pt idx="3461">
                <c:v>139.64124999999999</c:v>
              </c:pt>
              <c:pt idx="3462">
                <c:v>139.59615000000002</c:v>
              </c:pt>
              <c:pt idx="3463">
                <c:v>139.62923000000001</c:v>
              </c:pt>
              <c:pt idx="3464">
                <c:v>139.60329999999999</c:v>
              </c:pt>
              <c:pt idx="3465">
                <c:v>139.62989999999999</c:v>
              </c:pt>
              <c:pt idx="3466">
                <c:v>139.61848000000001</c:v>
              </c:pt>
              <c:pt idx="3467">
                <c:v>139.57741000000001</c:v>
              </c:pt>
              <c:pt idx="3468">
                <c:v>139.67449999999999</c:v>
              </c:pt>
              <c:pt idx="3469">
                <c:v>139.61884000000001</c:v>
              </c:pt>
              <c:pt idx="3470">
                <c:v>139.67476999999997</c:v>
              </c:pt>
              <c:pt idx="3471">
                <c:v>139.60456999999997</c:v>
              </c:pt>
              <c:pt idx="3472">
                <c:v>139.63355999999996</c:v>
              </c:pt>
              <c:pt idx="3473">
                <c:v>139.64032</c:v>
              </c:pt>
              <c:pt idx="3474">
                <c:v>139.63693000000001</c:v>
              </c:pt>
              <c:pt idx="3475">
                <c:v>139.67595999999998</c:v>
              </c:pt>
              <c:pt idx="3476">
                <c:v>139.64084</c:v>
              </c:pt>
              <c:pt idx="3477">
                <c:v>139.69574</c:v>
              </c:pt>
              <c:pt idx="3478">
                <c:v>139.63317999999998</c:v>
              </c:pt>
              <c:pt idx="3479">
                <c:v>139.66919999999999</c:v>
              </c:pt>
              <c:pt idx="3480">
                <c:v>139.63936999999999</c:v>
              </c:pt>
              <c:pt idx="3481">
                <c:v>139.66747000000001</c:v>
              </c:pt>
              <c:pt idx="3482">
                <c:v>139.68233000000004</c:v>
              </c:pt>
              <c:pt idx="3483">
                <c:v>139.66853</c:v>
              </c:pt>
              <c:pt idx="3484">
                <c:v>139.75217000000001</c:v>
              </c:pt>
              <c:pt idx="3485">
                <c:v>139.62257</c:v>
              </c:pt>
              <c:pt idx="3486">
                <c:v>139.67563999999999</c:v>
              </c:pt>
              <c:pt idx="3487">
                <c:v>139.64931999999999</c:v>
              </c:pt>
              <c:pt idx="3488">
                <c:v>139.68697</c:v>
              </c:pt>
              <c:pt idx="3489">
                <c:v>139.66873000000001</c:v>
              </c:pt>
              <c:pt idx="3490">
                <c:v>139.68984999999998</c:v>
              </c:pt>
              <c:pt idx="3491">
                <c:v>139.75564999999997</c:v>
              </c:pt>
              <c:pt idx="3492">
                <c:v>139.65924000000001</c:v>
              </c:pt>
              <c:pt idx="3493">
                <c:v>139.67789999999999</c:v>
              </c:pt>
              <c:pt idx="3494">
                <c:v>139.63722000000001</c:v>
              </c:pt>
              <c:pt idx="3495">
                <c:v>139.70391999999998</c:v>
              </c:pt>
              <c:pt idx="3496">
                <c:v>139.68022000000002</c:v>
              </c:pt>
              <c:pt idx="3497">
                <c:v>139.74923999999999</c:v>
              </c:pt>
              <c:pt idx="3498">
                <c:v>139.76053999999999</c:v>
              </c:pt>
              <c:pt idx="3499">
                <c:v>139.68073000000001</c:v>
              </c:pt>
              <c:pt idx="3500">
                <c:v>139.76694000000001</c:v>
              </c:pt>
              <c:pt idx="3501">
                <c:v>139.69034000000002</c:v>
              </c:pt>
              <c:pt idx="3502">
                <c:v>139.68402</c:v>
              </c:pt>
              <c:pt idx="3503">
                <c:v>139.68439000000001</c:v>
              </c:pt>
              <c:pt idx="3504">
                <c:v>139.75252</c:v>
              </c:pt>
              <c:pt idx="3505">
                <c:v>139.76115000000001</c:v>
              </c:pt>
              <c:pt idx="3506">
                <c:v>139.74039999999999</c:v>
              </c:pt>
              <c:pt idx="3507">
                <c:v>139.78162</c:v>
              </c:pt>
              <c:pt idx="3508">
                <c:v>139.71345999999997</c:v>
              </c:pt>
              <c:pt idx="3509">
                <c:v>139.76302999999999</c:v>
              </c:pt>
              <c:pt idx="3510">
                <c:v>139.73437999999999</c:v>
              </c:pt>
              <c:pt idx="3511">
                <c:v>139.74331999999998</c:v>
              </c:pt>
              <c:pt idx="3512">
                <c:v>139.71416999999997</c:v>
              </c:pt>
              <c:pt idx="3513">
                <c:v>139.75514000000001</c:v>
              </c:pt>
              <c:pt idx="3514">
                <c:v>139.79494999999997</c:v>
              </c:pt>
              <c:pt idx="3515">
                <c:v>139.74445999999998</c:v>
              </c:pt>
              <c:pt idx="3516">
                <c:v>139.80768</c:v>
              </c:pt>
              <c:pt idx="3517">
                <c:v>139.75528</c:v>
              </c:pt>
              <c:pt idx="3518">
                <c:v>139.76952999999997</c:v>
              </c:pt>
              <c:pt idx="3519">
                <c:v>139.75384999999997</c:v>
              </c:pt>
              <c:pt idx="3520">
                <c:v>139.76683</c:v>
              </c:pt>
              <c:pt idx="3521">
                <c:v>139.75463999999999</c:v>
              </c:pt>
              <c:pt idx="3522">
                <c:v>139.73697999999999</c:v>
              </c:pt>
              <c:pt idx="3523">
                <c:v>139.84753000000001</c:v>
              </c:pt>
              <c:pt idx="3524">
                <c:v>139.77437999999998</c:v>
              </c:pt>
              <c:pt idx="3525">
                <c:v>139.79192</c:v>
              </c:pt>
              <c:pt idx="3526">
                <c:v>139.75827000000001</c:v>
              </c:pt>
              <c:pt idx="3527">
                <c:v>139.76975999999996</c:v>
              </c:pt>
              <c:pt idx="3528">
                <c:v>139.84085000000002</c:v>
              </c:pt>
              <c:pt idx="3529">
                <c:v>139.83138000000002</c:v>
              </c:pt>
              <c:pt idx="3530">
                <c:v>139.86728000000002</c:v>
              </c:pt>
              <c:pt idx="3531">
                <c:v>139.77256999999997</c:v>
              </c:pt>
              <c:pt idx="3532">
                <c:v>139.81322</c:v>
              </c:pt>
              <c:pt idx="3533">
                <c:v>139.79668999999998</c:v>
              </c:pt>
              <c:pt idx="3534">
                <c:v>139.80304000000001</c:v>
              </c:pt>
              <c:pt idx="3535">
                <c:v>139.75651999999999</c:v>
              </c:pt>
              <c:pt idx="3536">
                <c:v>139.79088999999999</c:v>
              </c:pt>
              <c:pt idx="3537">
                <c:v>139.87775000000002</c:v>
              </c:pt>
              <c:pt idx="3538">
                <c:v>139.85869000000002</c:v>
              </c:pt>
              <c:pt idx="3539">
                <c:v>139.87703000000002</c:v>
              </c:pt>
              <c:pt idx="3540">
                <c:v>139.82123000000004</c:v>
              </c:pt>
              <c:pt idx="3541">
                <c:v>139.84577999999999</c:v>
              </c:pt>
              <c:pt idx="3542">
                <c:v>139.79314999999997</c:v>
              </c:pt>
              <c:pt idx="3543">
                <c:v>139.81401</c:v>
              </c:pt>
              <c:pt idx="3544">
                <c:v>139.83762000000002</c:v>
              </c:pt>
              <c:pt idx="3545">
                <c:v>139.78188</c:v>
              </c:pt>
              <c:pt idx="3546">
                <c:v>139.89217000000002</c:v>
              </c:pt>
              <c:pt idx="3547">
                <c:v>139.88696000000002</c:v>
              </c:pt>
              <c:pt idx="3548">
                <c:v>139.88971000000001</c:v>
              </c:pt>
              <c:pt idx="3549">
                <c:v>139.82661000000002</c:v>
              </c:pt>
              <c:pt idx="3550">
                <c:v>139.83959999999999</c:v>
              </c:pt>
              <c:pt idx="3551">
                <c:v>139.84682000000001</c:v>
              </c:pt>
              <c:pt idx="3552">
                <c:v>139.80655000000002</c:v>
              </c:pt>
              <c:pt idx="3553">
                <c:v>139.87572</c:v>
              </c:pt>
              <c:pt idx="3554">
                <c:v>139.85777000000002</c:v>
              </c:pt>
              <c:pt idx="3555">
                <c:v>139.90031000000002</c:v>
              </c:pt>
              <c:pt idx="3556">
                <c:v>139.87202000000002</c:v>
              </c:pt>
              <c:pt idx="3557">
                <c:v>139.91689</c:v>
              </c:pt>
              <c:pt idx="3558">
                <c:v>139.88786000000002</c:v>
              </c:pt>
              <c:pt idx="3559">
                <c:v>139.85069000000001</c:v>
              </c:pt>
              <c:pt idx="3560">
                <c:v>139.89233000000004</c:v>
              </c:pt>
              <c:pt idx="3561">
                <c:v>139.81336999999999</c:v>
              </c:pt>
              <c:pt idx="3562">
                <c:v>139.74877999999998</c:v>
              </c:pt>
              <c:pt idx="3563">
                <c:v>139.92314000000002</c:v>
              </c:pt>
              <c:pt idx="3564">
                <c:v>139.95514000000003</c:v>
              </c:pt>
              <c:pt idx="3565">
                <c:v>139.85461000000001</c:v>
              </c:pt>
              <c:pt idx="3566">
                <c:v>139.89545000000001</c:v>
              </c:pt>
              <c:pt idx="3567">
                <c:v>139.96950999999999</c:v>
              </c:pt>
              <c:pt idx="3568">
                <c:v>139.83667</c:v>
              </c:pt>
              <c:pt idx="3569">
                <c:v>139.87916999999999</c:v>
              </c:pt>
              <c:pt idx="3570">
                <c:v>139.90292000000002</c:v>
              </c:pt>
              <c:pt idx="3571">
                <c:v>139.86824000000004</c:v>
              </c:pt>
              <c:pt idx="3572">
                <c:v>139.83290000000002</c:v>
              </c:pt>
              <c:pt idx="3573">
                <c:v>140.0206</c:v>
              </c:pt>
              <c:pt idx="3574">
                <c:v>139.92578</c:v>
              </c:pt>
              <c:pt idx="3575">
                <c:v>139.89864000000003</c:v>
              </c:pt>
              <c:pt idx="3576">
                <c:v>140.00209000000001</c:v>
              </c:pt>
              <c:pt idx="3577">
                <c:v>139.90582000000001</c:v>
              </c:pt>
              <c:pt idx="3578">
                <c:v>139.91953999999998</c:v>
              </c:pt>
              <c:pt idx="3579">
                <c:v>139.87840000000003</c:v>
              </c:pt>
              <c:pt idx="3580">
                <c:v>139.91256999999999</c:v>
              </c:pt>
              <c:pt idx="3581">
                <c:v>139.85651000000001</c:v>
              </c:pt>
              <c:pt idx="3582">
                <c:v>139.91313</c:v>
              </c:pt>
              <c:pt idx="3583">
                <c:v>140.01430999999999</c:v>
              </c:pt>
              <c:pt idx="3584">
                <c:v>140.00851</c:v>
              </c:pt>
              <c:pt idx="3585">
                <c:v>139.96931000000001</c:v>
              </c:pt>
              <c:pt idx="3586">
                <c:v>139.94005999999999</c:v>
              </c:pt>
              <c:pt idx="3587">
                <c:v>139.95610000000002</c:v>
              </c:pt>
              <c:pt idx="3588">
                <c:v>139.90373</c:v>
              </c:pt>
              <c:pt idx="3589">
                <c:v>139.96649000000002</c:v>
              </c:pt>
              <c:pt idx="3590">
                <c:v>139.93364999999997</c:v>
              </c:pt>
              <c:pt idx="3591">
                <c:v>139.94561999999999</c:v>
              </c:pt>
              <c:pt idx="3592">
                <c:v>140.04129</c:v>
              </c:pt>
              <c:pt idx="3593">
                <c:v>139.96681000000001</c:v>
              </c:pt>
              <c:pt idx="3594">
                <c:v>140.02531000000002</c:v>
              </c:pt>
              <c:pt idx="3595">
                <c:v>139.95676</c:v>
              </c:pt>
              <c:pt idx="3596">
                <c:v>139.97020000000001</c:v>
              </c:pt>
              <c:pt idx="3597">
                <c:v>139.96999</c:v>
              </c:pt>
              <c:pt idx="3598">
                <c:v>139.97827000000001</c:v>
              </c:pt>
              <c:pt idx="3599">
                <c:v>139.98727000000002</c:v>
              </c:pt>
              <c:pt idx="3600">
                <c:v>139.98219000000003</c:v>
              </c:pt>
              <c:pt idx="3601">
                <c:v>140.05267000000001</c:v>
              </c:pt>
              <c:pt idx="3602">
                <c:v>139.99973</c:v>
              </c:pt>
              <c:pt idx="3603">
                <c:v>140.01022</c:v>
              </c:pt>
              <c:pt idx="3604">
                <c:v>139.97099</c:v>
              </c:pt>
              <c:pt idx="3605">
                <c:v>140.01083</c:v>
              </c:pt>
              <c:pt idx="3606">
                <c:v>140.03134000000003</c:v>
              </c:pt>
              <c:pt idx="3607">
                <c:v>140.00345000000002</c:v>
              </c:pt>
              <c:pt idx="3608">
                <c:v>140.04418999999999</c:v>
              </c:pt>
              <c:pt idx="3609">
                <c:v>139.98827000000003</c:v>
              </c:pt>
              <c:pt idx="3610">
                <c:v>140.03068999999999</c:v>
              </c:pt>
              <c:pt idx="3611">
                <c:v>140.02263000000002</c:v>
              </c:pt>
              <c:pt idx="3612">
                <c:v>140.02486999999999</c:v>
              </c:pt>
              <c:pt idx="3613">
                <c:v>140.01215999999999</c:v>
              </c:pt>
              <c:pt idx="3614">
                <c:v>140.00618</c:v>
              </c:pt>
              <c:pt idx="3615">
                <c:v>140.06998999999999</c:v>
              </c:pt>
              <c:pt idx="3616">
                <c:v>140.02856</c:v>
              </c:pt>
              <c:pt idx="3617">
                <c:v>140.05174000000002</c:v>
              </c:pt>
              <c:pt idx="3618">
                <c:v>139.98999000000001</c:v>
              </c:pt>
              <c:pt idx="3619">
                <c:v>140.05040000000002</c:v>
              </c:pt>
              <c:pt idx="3620">
                <c:v>140.03271000000001</c:v>
              </c:pt>
              <c:pt idx="3621">
                <c:v>140.04697999999999</c:v>
              </c:pt>
              <c:pt idx="3622">
                <c:v>140.06290000000001</c:v>
              </c:pt>
              <c:pt idx="3623">
                <c:v>140.02205000000001</c:v>
              </c:pt>
              <c:pt idx="3624">
                <c:v>140.10415999999998</c:v>
              </c:pt>
              <c:pt idx="3625">
                <c:v>140.04703000000001</c:v>
              </c:pt>
              <c:pt idx="3626">
                <c:v>140.06635</c:v>
              </c:pt>
              <c:pt idx="3627">
                <c:v>140.02528000000001</c:v>
              </c:pt>
              <c:pt idx="3628">
                <c:v>140.04192</c:v>
              </c:pt>
              <c:pt idx="3629">
                <c:v>140.08199000000002</c:v>
              </c:pt>
              <c:pt idx="3630">
                <c:v>140.08488</c:v>
              </c:pt>
              <c:pt idx="3631">
                <c:v>140.08800000000002</c:v>
              </c:pt>
              <c:pt idx="3632">
                <c:v>140.03799000000001</c:v>
              </c:pt>
              <c:pt idx="3633">
                <c:v>140.08296000000001</c:v>
              </c:pt>
              <c:pt idx="3634">
                <c:v>140.08694000000003</c:v>
              </c:pt>
              <c:pt idx="3635">
                <c:v>140.06386999999998</c:v>
              </c:pt>
              <c:pt idx="3636">
                <c:v>140.07083</c:v>
              </c:pt>
              <c:pt idx="3637">
                <c:v>140.06356999999997</c:v>
              </c:pt>
              <c:pt idx="3638">
                <c:v>140.12299000000002</c:v>
              </c:pt>
              <c:pt idx="3639">
                <c:v>140.08134000000004</c:v>
              </c:pt>
              <c:pt idx="3640">
                <c:v>140.12511000000001</c:v>
              </c:pt>
              <c:pt idx="3641">
                <c:v>140.06233000000003</c:v>
              </c:pt>
              <c:pt idx="3642">
                <c:v>140.08287000000001</c:v>
              </c:pt>
              <c:pt idx="3643">
                <c:v>140.10335999999998</c:v>
              </c:pt>
              <c:pt idx="3644">
                <c:v>140.09740000000002</c:v>
              </c:pt>
              <c:pt idx="3645">
                <c:v>140.10216</c:v>
              </c:pt>
              <c:pt idx="3646">
                <c:v>140.07805999999999</c:v>
              </c:pt>
              <c:pt idx="3647">
                <c:v>140.14750999999998</c:v>
              </c:pt>
              <c:pt idx="3648">
                <c:v>140.1071</c:v>
              </c:pt>
              <c:pt idx="3649">
                <c:v>140.13942</c:v>
              </c:pt>
              <c:pt idx="3650">
                <c:v>140.09137000000001</c:v>
              </c:pt>
              <c:pt idx="3651">
                <c:v>140.08223000000004</c:v>
              </c:pt>
              <c:pt idx="3652">
                <c:v>140.14149</c:v>
              </c:pt>
              <c:pt idx="3653">
                <c:v>140.11240000000001</c:v>
              </c:pt>
              <c:pt idx="3654">
                <c:v>140.1387</c:v>
              </c:pt>
              <c:pt idx="3655">
                <c:v>140.10787999999999</c:v>
              </c:pt>
              <c:pt idx="3656">
                <c:v>140.15759</c:v>
              </c:pt>
              <c:pt idx="3657">
                <c:v>140.10817</c:v>
              </c:pt>
              <c:pt idx="3658">
                <c:v>140.13320999999999</c:v>
              </c:pt>
              <c:pt idx="3659">
                <c:v>140.14444</c:v>
              </c:pt>
              <c:pt idx="3660">
                <c:v>140.09714000000002</c:v>
              </c:pt>
              <c:pt idx="3661">
                <c:v>140.16864000000001</c:v>
              </c:pt>
              <c:pt idx="3662">
                <c:v>140.13811000000001</c:v>
              </c:pt>
              <c:pt idx="3663">
                <c:v>140.17885999999999</c:v>
              </c:pt>
              <c:pt idx="3664">
                <c:v>140.12324999999998</c:v>
              </c:pt>
              <c:pt idx="3665">
                <c:v>140.14212000000001</c:v>
              </c:pt>
              <c:pt idx="3666">
                <c:v>140.12437</c:v>
              </c:pt>
              <c:pt idx="3667">
                <c:v>140.16984999999997</c:v>
              </c:pt>
              <c:pt idx="3668">
                <c:v>140.14641</c:v>
              </c:pt>
              <c:pt idx="3669">
                <c:v>140.12365999999997</c:v>
              </c:pt>
              <c:pt idx="3670">
                <c:v>140.25194000000002</c:v>
              </c:pt>
              <c:pt idx="3671">
                <c:v>140.15964999999997</c:v>
              </c:pt>
              <c:pt idx="3672">
                <c:v>140.11694</c:v>
              </c:pt>
              <c:pt idx="3673">
                <c:v>140.08571000000001</c:v>
              </c:pt>
              <c:pt idx="3674">
                <c:v>140.18341000000001</c:v>
              </c:pt>
              <c:pt idx="3675">
                <c:v>140.14061999999998</c:v>
              </c:pt>
              <c:pt idx="3676">
                <c:v>140.17774999999997</c:v>
              </c:pt>
              <c:pt idx="3677">
                <c:v>140.26840000000001</c:v>
              </c:pt>
              <c:pt idx="3678">
                <c:v>140.13235</c:v>
              </c:pt>
              <c:pt idx="3679">
                <c:v>140.20575999999997</c:v>
              </c:pt>
              <c:pt idx="3680">
                <c:v>140.19212000000002</c:v>
              </c:pt>
              <c:pt idx="3681">
                <c:v>140.17438999999999</c:v>
              </c:pt>
              <c:pt idx="3682">
                <c:v>140.13924</c:v>
              </c:pt>
              <c:pt idx="3683">
                <c:v>140.20039</c:v>
              </c:pt>
              <c:pt idx="3684">
                <c:v>140.20894000000001</c:v>
              </c:pt>
              <c:pt idx="3685">
                <c:v>140.17591999999999</c:v>
              </c:pt>
              <c:pt idx="3686">
                <c:v>140.22638000000001</c:v>
              </c:pt>
              <c:pt idx="3687">
                <c:v>140.16399999999999</c:v>
              </c:pt>
              <c:pt idx="3688">
                <c:v>140.22901999999999</c:v>
              </c:pt>
              <c:pt idx="3689">
                <c:v>140.17889</c:v>
              </c:pt>
              <c:pt idx="3690">
                <c:v>140.20836</c:v>
              </c:pt>
              <c:pt idx="3691">
                <c:v>140.18428</c:v>
              </c:pt>
              <c:pt idx="3692">
                <c:v>140.18805</c:v>
              </c:pt>
              <c:pt idx="3693">
                <c:v>140.25676999999999</c:v>
              </c:pt>
              <c:pt idx="3694">
                <c:v>140.19228000000001</c:v>
              </c:pt>
              <c:pt idx="3695">
                <c:v>140.23337999999998</c:v>
              </c:pt>
              <c:pt idx="3696">
                <c:v>140.17183</c:v>
              </c:pt>
              <c:pt idx="3697">
                <c:v>140.23491999999999</c:v>
              </c:pt>
              <c:pt idx="3698">
                <c:v>140.22662</c:v>
              </c:pt>
              <c:pt idx="3699">
                <c:v>140.21695999999997</c:v>
              </c:pt>
              <c:pt idx="3700">
                <c:v>140.24123</c:v>
              </c:pt>
              <c:pt idx="3701">
                <c:v>140.19839000000002</c:v>
              </c:pt>
              <c:pt idx="3702">
                <c:v>140.26934999999997</c:v>
              </c:pt>
              <c:pt idx="3703">
                <c:v>140.20433</c:v>
              </c:pt>
              <c:pt idx="3704">
                <c:v>140.24384999999995</c:v>
              </c:pt>
              <c:pt idx="3705">
                <c:v>140.20209</c:v>
              </c:pt>
              <c:pt idx="3706">
                <c:v>140.22388999999998</c:v>
              </c:pt>
              <c:pt idx="3707">
                <c:v>140.26283000000001</c:v>
              </c:pt>
              <c:pt idx="3708">
                <c:v>140.23004</c:v>
              </c:pt>
              <c:pt idx="3709">
                <c:v>140.26543000000001</c:v>
              </c:pt>
              <c:pt idx="3710">
                <c:v>140.202</c:v>
              </c:pt>
              <c:pt idx="3711">
                <c:v>140.24849999999998</c:v>
              </c:pt>
              <c:pt idx="3712">
                <c:v>140.24863999999999</c:v>
              </c:pt>
              <c:pt idx="3713">
                <c:v>140.24695999999997</c:v>
              </c:pt>
              <c:pt idx="3714">
                <c:v>140.22820000000002</c:v>
              </c:pt>
              <c:pt idx="3715">
                <c:v>140.24607999999998</c:v>
              </c:pt>
              <c:pt idx="3716">
                <c:v>140.29777999999999</c:v>
              </c:pt>
              <c:pt idx="3717">
                <c:v>140.24370999999996</c:v>
              </c:pt>
              <c:pt idx="3718">
                <c:v>140.27913999999998</c:v>
              </c:pt>
              <c:pt idx="3719">
                <c:v>140.25557999999998</c:v>
              </c:pt>
              <c:pt idx="3720">
                <c:v>140.25414000000001</c:v>
              </c:pt>
              <c:pt idx="3721">
                <c:v>140.24007999999998</c:v>
              </c:pt>
              <c:pt idx="3722">
                <c:v>140.26035999999999</c:v>
              </c:pt>
              <c:pt idx="3723">
                <c:v>140.29863</c:v>
              </c:pt>
              <c:pt idx="3724">
                <c:v>140.22032000000002</c:v>
              </c:pt>
              <c:pt idx="3725">
                <c:v>140.30934000000002</c:v>
              </c:pt>
              <c:pt idx="3726">
                <c:v>140.29877999999999</c:v>
              </c:pt>
              <c:pt idx="3727">
                <c:v>140.28155999999998</c:v>
              </c:pt>
              <c:pt idx="3728">
                <c:v>140.23403999999999</c:v>
              </c:pt>
              <c:pt idx="3729">
                <c:v>140.26618999999999</c:v>
              </c:pt>
              <c:pt idx="3730">
                <c:v>140.32683000000003</c:v>
              </c:pt>
              <c:pt idx="3731">
                <c:v>140.25385999999997</c:v>
              </c:pt>
              <c:pt idx="3732">
                <c:v>140.30800000000002</c:v>
              </c:pt>
              <c:pt idx="3733">
                <c:v>140.26188999999999</c:v>
              </c:pt>
              <c:pt idx="3734">
                <c:v>140.28864000000002</c:v>
              </c:pt>
              <c:pt idx="3735">
                <c:v>140.29590999999999</c:v>
              </c:pt>
              <c:pt idx="3736">
                <c:v>140.31851</c:v>
              </c:pt>
              <c:pt idx="3737">
                <c:v>140.28011000000001</c:v>
              </c:pt>
              <c:pt idx="3738">
                <c:v>140.25122000000002</c:v>
              </c:pt>
              <c:pt idx="3739">
                <c:v>140.35545000000005</c:v>
              </c:pt>
              <c:pt idx="3740">
                <c:v>140.30038000000002</c:v>
              </c:pt>
              <c:pt idx="3741">
                <c:v>140.31914999999998</c:v>
              </c:pt>
              <c:pt idx="3742">
                <c:v>140.29337999999998</c:v>
              </c:pt>
              <c:pt idx="3743">
                <c:v>140.31695999999999</c:v>
              </c:pt>
              <c:pt idx="3744">
                <c:v>140.29253</c:v>
              </c:pt>
              <c:pt idx="3745">
                <c:v>140.32439000000002</c:v>
              </c:pt>
              <c:pt idx="3746">
                <c:v>140.33131000000003</c:v>
              </c:pt>
              <c:pt idx="3747">
                <c:v>140.26259999999999</c:v>
              </c:pt>
              <c:pt idx="3748">
                <c:v>140.37317999999999</c:v>
              </c:pt>
              <c:pt idx="3749">
                <c:v>140.32393000000002</c:v>
              </c:pt>
              <c:pt idx="3750">
                <c:v>140.33345</c:v>
              </c:pt>
              <c:pt idx="3751">
                <c:v>140.28498999999999</c:v>
              </c:pt>
              <c:pt idx="3752">
                <c:v>140.32870000000003</c:v>
              </c:pt>
              <c:pt idx="3753">
                <c:v>140.33728000000002</c:v>
              </c:pt>
              <c:pt idx="3754">
                <c:v>140.33061000000001</c:v>
              </c:pt>
              <c:pt idx="3755">
                <c:v>140.39195000000001</c:v>
              </c:pt>
              <c:pt idx="3756">
                <c:v>140.29383999999999</c:v>
              </c:pt>
              <c:pt idx="3757">
                <c:v>140.34802000000002</c:v>
              </c:pt>
              <c:pt idx="3758">
                <c:v>140.34455999999997</c:v>
              </c:pt>
              <c:pt idx="3759">
                <c:v>140.34458999999998</c:v>
              </c:pt>
              <c:pt idx="3760">
                <c:v>140.31834000000003</c:v>
              </c:pt>
              <c:pt idx="3761">
                <c:v>140.33609000000001</c:v>
              </c:pt>
              <c:pt idx="3762">
                <c:v>140.37925999999999</c:v>
              </c:pt>
              <c:pt idx="3763">
                <c:v>140.33289000000002</c:v>
              </c:pt>
              <c:pt idx="3764">
                <c:v>140.37042000000002</c:v>
              </c:pt>
              <c:pt idx="3765">
                <c:v>140.33002000000002</c:v>
              </c:pt>
              <c:pt idx="3766">
                <c:v>140.37128000000001</c:v>
              </c:pt>
              <c:pt idx="3767">
                <c:v>140.33466999999999</c:v>
              </c:pt>
              <c:pt idx="3768">
                <c:v>140.37041000000002</c:v>
              </c:pt>
              <c:pt idx="3769">
                <c:v>140.38130000000004</c:v>
              </c:pt>
              <c:pt idx="3770">
                <c:v>140.34344000000002</c:v>
              </c:pt>
              <c:pt idx="3771">
                <c:v>140.38760000000002</c:v>
              </c:pt>
              <c:pt idx="3772">
                <c:v>140.34648000000001</c:v>
              </c:pt>
              <c:pt idx="3773">
                <c:v>140.40732000000003</c:v>
              </c:pt>
              <c:pt idx="3774">
                <c:v>140.30746000000002</c:v>
              </c:pt>
              <c:pt idx="3775">
                <c:v>140.37146000000001</c:v>
              </c:pt>
              <c:pt idx="3776">
                <c:v>140.39740000000003</c:v>
              </c:pt>
              <c:pt idx="3777">
                <c:v>140.36224000000004</c:v>
              </c:pt>
              <c:pt idx="3778">
                <c:v>140.41105999999999</c:v>
              </c:pt>
              <c:pt idx="3779">
                <c:v>140.35655</c:v>
              </c:pt>
              <c:pt idx="3780">
                <c:v>140.40208000000001</c:v>
              </c:pt>
              <c:pt idx="3781">
                <c:v>140.36330000000001</c:v>
              </c:pt>
              <c:pt idx="3782">
                <c:v>140.40341000000001</c:v>
              </c:pt>
              <c:pt idx="3783">
                <c:v>140.34449999999998</c:v>
              </c:pt>
              <c:pt idx="3784">
                <c:v>140.38335000000001</c:v>
              </c:pt>
              <c:pt idx="3785">
                <c:v>140.43459999999999</c:v>
              </c:pt>
              <c:pt idx="3786">
                <c:v>140.37371999999999</c:v>
              </c:pt>
              <c:pt idx="3787">
                <c:v>140.42661000000001</c:v>
              </c:pt>
              <c:pt idx="3788">
                <c:v>140.38405</c:v>
              </c:pt>
              <c:pt idx="3789">
                <c:v>140.40497999999999</c:v>
              </c:pt>
              <c:pt idx="3790">
                <c:v>140.38113000000004</c:v>
              </c:pt>
              <c:pt idx="3791">
                <c:v>140.43091000000001</c:v>
              </c:pt>
              <c:pt idx="3792">
                <c:v>140.38287000000003</c:v>
              </c:pt>
              <c:pt idx="3793">
                <c:v>140.37866</c:v>
              </c:pt>
              <c:pt idx="3794">
                <c:v>140.47425999999999</c:v>
              </c:pt>
              <c:pt idx="3795">
                <c:v>140.40248000000003</c:v>
              </c:pt>
              <c:pt idx="3796">
                <c:v>140.42784000000003</c:v>
              </c:pt>
              <c:pt idx="3797">
                <c:v>140.39618000000002</c:v>
              </c:pt>
              <c:pt idx="3798">
                <c:v>140.45029000000002</c:v>
              </c:pt>
              <c:pt idx="3799">
                <c:v>140.41346999999999</c:v>
              </c:pt>
              <c:pt idx="3800">
                <c:v>140.41884000000002</c:v>
              </c:pt>
              <c:pt idx="3801">
                <c:v>140.44081</c:v>
              </c:pt>
              <c:pt idx="3802">
                <c:v>140.38220000000004</c:v>
              </c:pt>
              <c:pt idx="3803">
                <c:v>140.46817000000001</c:v>
              </c:pt>
              <c:pt idx="3804">
                <c:v>140.43217000000001</c:v>
              </c:pt>
              <c:pt idx="3805">
                <c:v>140.41965999999996</c:v>
              </c:pt>
              <c:pt idx="3806">
                <c:v>140.39772000000002</c:v>
              </c:pt>
              <c:pt idx="3807">
                <c:v>140.41632000000001</c:v>
              </c:pt>
              <c:pt idx="3808">
                <c:v>140.48999000000001</c:v>
              </c:pt>
              <c:pt idx="3809">
                <c:v>140.45244000000005</c:v>
              </c:pt>
              <c:pt idx="3810">
                <c:v>140.4949</c:v>
              </c:pt>
              <c:pt idx="3811">
                <c:v>140.44156999999998</c:v>
              </c:pt>
              <c:pt idx="3812">
                <c:v>140.43668</c:v>
              </c:pt>
              <c:pt idx="3813">
                <c:v>140.41985999999997</c:v>
              </c:pt>
              <c:pt idx="3814">
                <c:v>140.43234000000004</c:v>
              </c:pt>
              <c:pt idx="3815">
                <c:v>140.42825000000005</c:v>
              </c:pt>
              <c:pt idx="3816">
                <c:v>140.42497</c:v>
              </c:pt>
              <c:pt idx="3817">
                <c:v>140.52606</c:v>
              </c:pt>
              <c:pt idx="3818">
                <c:v>140.47407999999999</c:v>
              </c:pt>
              <c:pt idx="3819">
                <c:v>140.51297</c:v>
              </c:pt>
              <c:pt idx="3820">
                <c:v>140.43282000000002</c:v>
              </c:pt>
              <c:pt idx="3821">
                <c:v>140.47014000000001</c:v>
              </c:pt>
              <c:pt idx="3822">
                <c:v>140.45421000000002</c:v>
              </c:pt>
              <c:pt idx="3823">
                <c:v>140.48596000000001</c:v>
              </c:pt>
              <c:pt idx="3824">
                <c:v>140.47854999999998</c:v>
              </c:pt>
              <c:pt idx="3825">
                <c:v>140.42569</c:v>
              </c:pt>
              <c:pt idx="3826">
                <c:v>140.50734000000003</c:v>
              </c:pt>
              <c:pt idx="3827">
                <c:v>140.50322</c:v>
              </c:pt>
              <c:pt idx="3828">
                <c:v>140.49092000000002</c:v>
              </c:pt>
              <c:pt idx="3829">
                <c:v>140.45403000000002</c:v>
              </c:pt>
              <c:pt idx="3830">
                <c:v>140.48566</c:v>
              </c:pt>
              <c:pt idx="3831">
                <c:v>140.53426999999999</c:v>
              </c:pt>
              <c:pt idx="3832">
                <c:v>140.46704000000003</c:v>
              </c:pt>
              <c:pt idx="3833">
                <c:v>140.52135000000001</c:v>
              </c:pt>
              <c:pt idx="3834">
                <c:v>140.47231000000002</c:v>
              </c:pt>
              <c:pt idx="3835">
                <c:v>140.48282000000003</c:v>
              </c:pt>
              <c:pt idx="3836">
                <c:v>140.48242000000005</c:v>
              </c:pt>
              <c:pt idx="3837">
                <c:v>140.51064</c:v>
              </c:pt>
              <c:pt idx="3838">
                <c:v>140.48393000000002</c:v>
              </c:pt>
              <c:pt idx="3839">
                <c:v>140.44907999999998</c:v>
              </c:pt>
              <c:pt idx="3840">
                <c:v>140.53984</c:v>
              </c:pt>
              <c:pt idx="3841">
                <c:v>140.52983</c:v>
              </c:pt>
              <c:pt idx="3842">
                <c:v>140.54094000000001</c:v>
              </c:pt>
              <c:pt idx="3843">
                <c:v>140.45384000000001</c:v>
              </c:pt>
              <c:pt idx="3844">
                <c:v>140.51973999999998</c:v>
              </c:pt>
              <c:pt idx="3845">
                <c:v>140.51992999999999</c:v>
              </c:pt>
              <c:pt idx="3846">
                <c:v>140.48125000000005</c:v>
              </c:pt>
              <c:pt idx="3847">
                <c:v>140.51831000000001</c:v>
              </c:pt>
              <c:pt idx="3848">
                <c:v>140.49481</c:v>
              </c:pt>
              <c:pt idx="3849">
                <c:v>140.52763000000002</c:v>
              </c:pt>
              <c:pt idx="3850">
                <c:v>140.52664000000001</c:v>
              </c:pt>
              <c:pt idx="3851">
                <c:v>140.56923</c:v>
              </c:pt>
              <c:pt idx="3852">
                <c:v>140.48984000000002</c:v>
              </c:pt>
              <c:pt idx="3853">
                <c:v>140.50754000000001</c:v>
              </c:pt>
              <c:pt idx="3854">
                <c:v>140.57912999999999</c:v>
              </c:pt>
              <c:pt idx="3855">
                <c:v>140.50647000000001</c:v>
              </c:pt>
              <c:pt idx="3856">
                <c:v>140.55101000000002</c:v>
              </c:pt>
              <c:pt idx="3857">
                <c:v>140.49632000000003</c:v>
              </c:pt>
              <c:pt idx="3858">
                <c:v>140.55298000000002</c:v>
              </c:pt>
              <c:pt idx="3859">
                <c:v>140.52869000000001</c:v>
              </c:pt>
              <c:pt idx="3860">
                <c:v>140.55402000000001</c:v>
              </c:pt>
              <c:pt idx="3861">
                <c:v>140.52576999999999</c:v>
              </c:pt>
              <c:pt idx="3862">
                <c:v>140.53068999999999</c:v>
              </c:pt>
              <c:pt idx="3863">
                <c:v>140.58688000000001</c:v>
              </c:pt>
              <c:pt idx="3864">
                <c:v>140.54928999999998</c:v>
              </c:pt>
              <c:pt idx="3865">
                <c:v>140.58447000000001</c:v>
              </c:pt>
              <c:pt idx="3866">
                <c:v>140.52600000000001</c:v>
              </c:pt>
              <c:pt idx="3867">
                <c:v>140.54131000000001</c:v>
              </c:pt>
              <c:pt idx="3868">
                <c:v>140.49760000000001</c:v>
              </c:pt>
              <c:pt idx="3869">
                <c:v>140.56136000000001</c:v>
              </c:pt>
              <c:pt idx="3870">
                <c:v>140.56914</c:v>
              </c:pt>
              <c:pt idx="3871">
                <c:v>140.53550999999999</c:v>
              </c:pt>
              <c:pt idx="3872">
                <c:v>140.63065999999998</c:v>
              </c:pt>
              <c:pt idx="3873">
                <c:v>140.57643000000002</c:v>
              </c:pt>
              <c:pt idx="3874">
                <c:v>140.57053999999999</c:v>
              </c:pt>
              <c:pt idx="3875">
                <c:v>140.524</c:v>
              </c:pt>
              <c:pt idx="3876">
                <c:v>140.57574</c:v>
              </c:pt>
              <c:pt idx="3877">
                <c:v>140.58051</c:v>
              </c:pt>
              <c:pt idx="3878">
                <c:v>140.56799000000001</c:v>
              </c:pt>
              <c:pt idx="3879">
                <c:v>140.60344000000001</c:v>
              </c:pt>
              <c:pt idx="3880">
                <c:v>140.5386</c:v>
              </c:pt>
              <c:pt idx="3881">
                <c:v>140.63112000000001</c:v>
              </c:pt>
              <c:pt idx="3882">
                <c:v>140.56685000000002</c:v>
              </c:pt>
              <c:pt idx="3883">
                <c:v>140.58040000000003</c:v>
              </c:pt>
              <c:pt idx="3884">
                <c:v>140.55202000000003</c:v>
              </c:pt>
              <c:pt idx="3885">
                <c:v>140.57047</c:v>
              </c:pt>
              <c:pt idx="3886">
                <c:v>140.62227000000001</c:v>
              </c:pt>
              <c:pt idx="3887">
                <c:v>140.58069</c:v>
              </c:pt>
              <c:pt idx="3888">
                <c:v>140.61304999999999</c:v>
              </c:pt>
              <c:pt idx="3889">
                <c:v>140.55701000000002</c:v>
              </c:pt>
              <c:pt idx="3890">
                <c:v>140.61959999999996</c:v>
              </c:pt>
              <c:pt idx="3891">
                <c:v>140.58358999999999</c:v>
              </c:pt>
              <c:pt idx="3892">
                <c:v>140.59532000000002</c:v>
              </c:pt>
              <c:pt idx="3893">
                <c:v>140.57953999999998</c:v>
              </c:pt>
              <c:pt idx="3894">
                <c:v>140.58844000000005</c:v>
              </c:pt>
              <c:pt idx="3895">
                <c:v>140.63861</c:v>
              </c:pt>
              <c:pt idx="3896">
                <c:v>140.5676</c:v>
              </c:pt>
              <c:pt idx="3897">
                <c:v>140.66025999999999</c:v>
              </c:pt>
              <c:pt idx="3898">
                <c:v>140.59601000000001</c:v>
              </c:pt>
              <c:pt idx="3899">
                <c:v>140.58078</c:v>
              </c:pt>
              <c:pt idx="3900">
                <c:v>140.61915999999997</c:v>
              </c:pt>
              <c:pt idx="3901">
                <c:v>140.62010000000001</c:v>
              </c:pt>
              <c:pt idx="3902">
                <c:v>140.60677999999999</c:v>
              </c:pt>
              <c:pt idx="3903">
                <c:v>140.57144000000002</c:v>
              </c:pt>
              <c:pt idx="3904">
                <c:v>140.66534000000001</c:v>
              </c:pt>
              <c:pt idx="3905">
                <c:v>140.61056999999997</c:v>
              </c:pt>
              <c:pt idx="3906">
                <c:v>140.62476999999998</c:v>
              </c:pt>
              <c:pt idx="3907">
                <c:v>140.61426999999998</c:v>
              </c:pt>
              <c:pt idx="3908">
                <c:v>140.60384999999999</c:v>
              </c:pt>
              <c:pt idx="3909">
                <c:v>140.65126000000001</c:v>
              </c:pt>
              <c:pt idx="3910">
                <c:v>140.62720000000002</c:v>
              </c:pt>
              <c:pt idx="3911">
                <c:v>140.65823000000003</c:v>
              </c:pt>
              <c:pt idx="3912">
                <c:v>140.56262000000001</c:v>
              </c:pt>
              <c:pt idx="3913">
                <c:v>140.64049999999997</c:v>
              </c:pt>
              <c:pt idx="3914">
                <c:v>140.66197</c:v>
              </c:pt>
              <c:pt idx="3915">
                <c:v>140.62115</c:v>
              </c:pt>
              <c:pt idx="3916">
                <c:v>140.62575999999999</c:v>
              </c:pt>
              <c:pt idx="3917">
                <c:v>140.65392</c:v>
              </c:pt>
              <c:pt idx="3918">
                <c:v>140.66616999999999</c:v>
              </c:pt>
              <c:pt idx="3919">
                <c:v>140.62334000000001</c:v>
              </c:pt>
              <c:pt idx="3920">
                <c:v>140.69135</c:v>
              </c:pt>
              <c:pt idx="3921">
                <c:v>140.57802000000001</c:v>
              </c:pt>
              <c:pt idx="3922">
                <c:v>140.58832000000004</c:v>
              </c:pt>
              <c:pt idx="3923">
                <c:v>140.70614999999998</c:v>
              </c:pt>
              <c:pt idx="3924">
                <c:v>140.66155999999998</c:v>
              </c:pt>
              <c:pt idx="3925">
                <c:v>140.66526999999999</c:v>
              </c:pt>
              <c:pt idx="3926">
                <c:v>140.66803000000002</c:v>
              </c:pt>
              <c:pt idx="3927">
                <c:v>140.71912999999998</c:v>
              </c:pt>
              <c:pt idx="3928">
                <c:v>140.63269</c:v>
              </c:pt>
              <c:pt idx="3929">
                <c:v>140.67750999999998</c:v>
              </c:pt>
              <c:pt idx="3930">
                <c:v>140.60846000000001</c:v>
              </c:pt>
              <c:pt idx="3931">
                <c:v>140.59274000000002</c:v>
              </c:pt>
              <c:pt idx="3932">
                <c:v>140.68690000000001</c:v>
              </c:pt>
              <c:pt idx="3933">
                <c:v>140.68343000000002</c:v>
              </c:pt>
              <c:pt idx="3934">
                <c:v>140.72247000000002</c:v>
              </c:pt>
              <c:pt idx="3935">
                <c:v>140.66070999999999</c:v>
              </c:pt>
              <c:pt idx="3936">
                <c:v>140.70723000000001</c:v>
              </c:pt>
              <c:pt idx="3937">
                <c:v>140.67310999999998</c:v>
              </c:pt>
              <c:pt idx="3938">
                <c:v>140.66460999999998</c:v>
              </c:pt>
              <c:pt idx="3939">
                <c:v>140.66317999999998</c:v>
              </c:pt>
              <c:pt idx="3940">
                <c:v>140.63805000000002</c:v>
              </c:pt>
              <c:pt idx="3941">
                <c:v>140.73267999999999</c:v>
              </c:pt>
              <c:pt idx="3942">
                <c:v>140.68547000000001</c:v>
              </c:pt>
              <c:pt idx="3943">
                <c:v>140.71897999999999</c:v>
              </c:pt>
              <c:pt idx="3944">
                <c:v>140.67376999999996</c:v>
              </c:pt>
              <c:pt idx="3945">
                <c:v>140.70055999999997</c:v>
              </c:pt>
              <c:pt idx="3946">
                <c:v>140.67582999999999</c:v>
              </c:pt>
              <c:pt idx="3947">
                <c:v>140.70264</c:v>
              </c:pt>
              <c:pt idx="3948">
                <c:v>140.71804999999998</c:v>
              </c:pt>
              <c:pt idx="3949">
                <c:v>140.63256999999999</c:v>
              </c:pt>
              <c:pt idx="3950">
                <c:v>140.76555999999997</c:v>
              </c:pt>
              <c:pt idx="3951">
                <c:v>140.72147000000001</c:v>
              </c:pt>
              <c:pt idx="3952">
                <c:v>140.71245000000002</c:v>
              </c:pt>
              <c:pt idx="3953">
                <c:v>140.65697</c:v>
              </c:pt>
              <c:pt idx="3954">
                <c:v>140.68326999999999</c:v>
              </c:pt>
              <c:pt idx="3955">
                <c:v>140.67821000000001</c:v>
              </c:pt>
              <c:pt idx="3956">
                <c:v>140.71026999999998</c:v>
              </c:pt>
              <c:pt idx="3957">
                <c:v>140.77559999999997</c:v>
              </c:pt>
              <c:pt idx="3958">
                <c:v>140.69463999999999</c:v>
              </c:pt>
              <c:pt idx="3959">
                <c:v>140.75655999999998</c:v>
              </c:pt>
              <c:pt idx="3960">
                <c:v>140.71540999999999</c:v>
              </c:pt>
              <c:pt idx="3961">
                <c:v>140.71850999999998</c:v>
              </c:pt>
              <c:pt idx="3962">
                <c:v>140.71311999999998</c:v>
              </c:pt>
              <c:pt idx="3963">
                <c:v>140.72009</c:v>
              </c:pt>
              <c:pt idx="3964">
                <c:v>140.74158999999997</c:v>
              </c:pt>
              <c:pt idx="3965">
                <c:v>140.71735999999999</c:v>
              </c:pt>
              <c:pt idx="3966">
                <c:v>140.77145000000002</c:v>
              </c:pt>
              <c:pt idx="3967">
                <c:v>140.68289000000001</c:v>
              </c:pt>
              <c:pt idx="3968">
                <c:v>140.72548</c:v>
              </c:pt>
              <c:pt idx="3969">
                <c:v>140.75486999999998</c:v>
              </c:pt>
              <c:pt idx="3970">
                <c:v>140.74514999999997</c:v>
              </c:pt>
              <c:pt idx="3971">
                <c:v>140.73694999999998</c:v>
              </c:pt>
              <c:pt idx="3972">
                <c:v>140.73786999999999</c:v>
              </c:pt>
              <c:pt idx="3973">
                <c:v>140.76876999999999</c:v>
              </c:pt>
              <c:pt idx="3974">
                <c:v>140.65975999999998</c:v>
              </c:pt>
              <c:pt idx="3975">
                <c:v>140.75711000000001</c:v>
              </c:pt>
              <c:pt idx="3976">
                <c:v>140.70952999999997</c:v>
              </c:pt>
              <c:pt idx="3977">
                <c:v>140.74042</c:v>
              </c:pt>
              <c:pt idx="3978">
                <c:v>140.77137999999999</c:v>
              </c:pt>
              <c:pt idx="3979">
                <c:v>140.76536999999999</c:v>
              </c:pt>
              <c:pt idx="3980">
                <c:v>140.77245000000002</c:v>
              </c:pt>
              <c:pt idx="3981">
                <c:v>140.73409999999998</c:v>
              </c:pt>
              <c:pt idx="3982">
                <c:v>140.81110000000001</c:v>
              </c:pt>
              <c:pt idx="3983">
                <c:v>140.71320999999998</c:v>
              </c:pt>
              <c:pt idx="3984">
                <c:v>140.72545</c:v>
              </c:pt>
              <c:pt idx="3985">
                <c:v>140.73408999999998</c:v>
              </c:pt>
              <c:pt idx="3986">
                <c:v>140.76291000000001</c:v>
              </c:pt>
              <c:pt idx="3987">
                <c:v>140.80270000000002</c:v>
              </c:pt>
              <c:pt idx="3988">
                <c:v>140.76862</c:v>
              </c:pt>
              <c:pt idx="3989">
                <c:v>140.80223000000004</c:v>
              </c:pt>
              <c:pt idx="3990">
                <c:v>140.71029999999999</c:v>
              </c:pt>
              <c:pt idx="3991">
                <c:v>140.77032</c:v>
              </c:pt>
              <c:pt idx="3992">
                <c:v>140.77474999999995</c:v>
              </c:pt>
              <c:pt idx="3993">
                <c:v>140.79628</c:v>
              </c:pt>
              <c:pt idx="3994">
                <c:v>140.76294000000001</c:v>
              </c:pt>
              <c:pt idx="3995">
                <c:v>140.76012</c:v>
              </c:pt>
              <c:pt idx="3996">
                <c:v>140.81232000000003</c:v>
              </c:pt>
              <c:pt idx="3997">
                <c:v>140.78169</c:v>
              </c:pt>
              <c:pt idx="3998">
                <c:v>140.80420000000001</c:v>
              </c:pt>
              <c:pt idx="3999">
                <c:v>140.7543</c:v>
              </c:pt>
              <c:pt idx="4000">
                <c:v>140.76061999999999</c:v>
              </c:pt>
              <c:pt idx="4001">
                <c:v>140.78458999999998</c:v>
              </c:pt>
              <c:pt idx="4002">
                <c:v>140.79892000000001</c:v>
              </c:pt>
              <c:pt idx="4003">
                <c:v>140.82381000000001</c:v>
              </c:pt>
              <c:pt idx="4004">
                <c:v>140.78284000000002</c:v>
              </c:pt>
              <c:pt idx="4005">
                <c:v>140.83636000000001</c:v>
              </c:pt>
              <c:pt idx="4006">
                <c:v>140.78252000000001</c:v>
              </c:pt>
              <c:pt idx="4007">
                <c:v>140.75904999999997</c:v>
              </c:pt>
              <c:pt idx="4008">
                <c:v>140.74817999999999</c:v>
              </c:pt>
              <c:pt idx="4009">
                <c:v>140.76299</c:v>
              </c:pt>
              <c:pt idx="4010">
                <c:v>140.84019000000001</c:v>
              </c:pt>
              <c:pt idx="4011">
                <c:v>140.79481999999999</c:v>
              </c:pt>
              <c:pt idx="4012">
                <c:v>140.86887000000002</c:v>
              </c:pt>
              <c:pt idx="4013">
                <c:v>140.77242000000001</c:v>
              </c:pt>
              <c:pt idx="4014">
                <c:v>140.81648000000001</c:v>
              </c:pt>
              <c:pt idx="4015">
                <c:v>140.80475999999999</c:v>
              </c:pt>
              <c:pt idx="4016">
                <c:v>140.82333000000003</c:v>
              </c:pt>
              <c:pt idx="4017">
                <c:v>140.77817999999999</c:v>
              </c:pt>
              <c:pt idx="4018">
                <c:v>140.74618999999998</c:v>
              </c:pt>
              <c:pt idx="4019">
                <c:v>140.87234000000004</c:v>
              </c:pt>
              <c:pt idx="4020">
                <c:v>140.82959</c:v>
              </c:pt>
              <c:pt idx="4021">
                <c:v>140.80022000000002</c:v>
              </c:pt>
              <c:pt idx="4022">
                <c:v>140.80894000000004</c:v>
              </c:pt>
              <c:pt idx="4023">
                <c:v>140.82635000000005</c:v>
              </c:pt>
              <c:pt idx="4024">
                <c:v>140.78994999999998</c:v>
              </c:pt>
              <c:pt idx="4025">
                <c:v>140.79395999999997</c:v>
              </c:pt>
              <c:pt idx="4026">
                <c:v>140.88524000000004</c:v>
              </c:pt>
              <c:pt idx="4027">
                <c:v>140.79272</c:v>
              </c:pt>
              <c:pt idx="4028">
                <c:v>140.84505000000001</c:v>
              </c:pt>
              <c:pt idx="4029">
                <c:v>140.86682000000002</c:v>
              </c:pt>
              <c:pt idx="4030">
                <c:v>140.83353</c:v>
              </c:pt>
              <c:pt idx="4031">
                <c:v>140.76197999999999</c:v>
              </c:pt>
              <c:pt idx="4032">
                <c:v>140.82051000000001</c:v>
              </c:pt>
              <c:pt idx="4033">
                <c:v>140.87312</c:v>
              </c:pt>
              <c:pt idx="4034">
                <c:v>140.80119000000002</c:v>
              </c:pt>
              <c:pt idx="4035">
                <c:v>140.90121000000002</c:v>
              </c:pt>
              <c:pt idx="4036">
                <c:v>140.82626000000002</c:v>
              </c:pt>
              <c:pt idx="4037">
                <c:v>140.85909000000001</c:v>
              </c:pt>
              <c:pt idx="4038">
                <c:v>140.85236000000003</c:v>
              </c:pt>
              <c:pt idx="4039">
                <c:v>140.84639000000001</c:v>
              </c:pt>
              <c:pt idx="4040">
                <c:v>140.81139000000002</c:v>
              </c:pt>
              <c:pt idx="4041">
                <c:v>140.79859999999999</c:v>
              </c:pt>
              <c:pt idx="4042">
                <c:v>140.88614000000004</c:v>
              </c:pt>
              <c:pt idx="4043">
                <c:v>140.85101000000003</c:v>
              </c:pt>
              <c:pt idx="4044">
                <c:v>140.88898000000003</c:v>
              </c:pt>
              <c:pt idx="4045">
                <c:v>140.83954999999997</c:v>
              </c:pt>
              <c:pt idx="4046">
                <c:v>140.8443</c:v>
              </c:pt>
              <c:pt idx="4047">
                <c:v>140.86398</c:v>
              </c:pt>
              <c:pt idx="4048">
                <c:v>140.86214000000004</c:v>
              </c:pt>
              <c:pt idx="4049">
                <c:v>140.87241000000003</c:v>
              </c:pt>
              <c:pt idx="4050">
                <c:v>140.81145000000001</c:v>
              </c:pt>
              <c:pt idx="4051">
                <c:v>140.88554000000002</c:v>
              </c:pt>
              <c:pt idx="4052">
                <c:v>140.87744000000004</c:v>
              </c:pt>
              <c:pt idx="4053">
                <c:v>140.91193000000001</c:v>
              </c:pt>
              <c:pt idx="4054">
                <c:v>140.83384999999998</c:v>
              </c:pt>
              <c:pt idx="4055">
                <c:v>140.87878000000001</c:v>
              </c:pt>
              <c:pt idx="4056">
                <c:v>140.84491</c:v>
              </c:pt>
              <c:pt idx="4057">
                <c:v>140.80431000000002</c:v>
              </c:pt>
              <c:pt idx="4058">
                <c:v>140.91471999999999</c:v>
              </c:pt>
              <c:pt idx="4059">
                <c:v>140.85544000000004</c:v>
              </c:pt>
              <c:pt idx="4060">
                <c:v>140.89246000000003</c:v>
              </c:pt>
              <c:pt idx="4061">
                <c:v>140.86752000000001</c:v>
              </c:pt>
              <c:pt idx="4062">
                <c:v>140.91059999999999</c:v>
              </c:pt>
              <c:pt idx="4063">
                <c:v>140.86006</c:v>
              </c:pt>
              <c:pt idx="4064">
                <c:v>140.86597</c:v>
              </c:pt>
              <c:pt idx="4065">
                <c:v>140.94866999999999</c:v>
              </c:pt>
              <c:pt idx="4066">
                <c:v>140.88533000000004</c:v>
              </c:pt>
              <c:pt idx="4067">
                <c:v>140.89985999999999</c:v>
              </c:pt>
              <c:pt idx="4068">
                <c:v>140.85503000000003</c:v>
              </c:pt>
              <c:pt idx="4069">
                <c:v>140.91846000000001</c:v>
              </c:pt>
              <c:pt idx="4070">
                <c:v>140.88820000000004</c:v>
              </c:pt>
              <c:pt idx="4071">
                <c:v>140.89191000000002</c:v>
              </c:pt>
              <c:pt idx="4072">
                <c:v>140.89621000000002</c:v>
              </c:pt>
              <c:pt idx="4073">
                <c:v>140.85889000000003</c:v>
              </c:pt>
              <c:pt idx="4074">
                <c:v>140.94243000000003</c:v>
              </c:pt>
              <c:pt idx="4075">
                <c:v>140.88127000000003</c:v>
              </c:pt>
              <c:pt idx="4076">
                <c:v>140.91594999999998</c:v>
              </c:pt>
              <c:pt idx="4077">
                <c:v>140.86017000000001</c:v>
              </c:pt>
              <c:pt idx="4078">
                <c:v>140.90365999999997</c:v>
              </c:pt>
              <c:pt idx="4079">
                <c:v>140.92279000000002</c:v>
              </c:pt>
              <c:pt idx="4080">
                <c:v>140.90253000000001</c:v>
              </c:pt>
              <c:pt idx="4081">
                <c:v>140.92264000000003</c:v>
              </c:pt>
              <c:pt idx="4082">
                <c:v>140.86968999999999</c:v>
              </c:pt>
              <c:pt idx="4083">
                <c:v>140.93832000000003</c:v>
              </c:pt>
              <c:pt idx="4084">
                <c:v>140.87617</c:v>
              </c:pt>
              <c:pt idx="4085">
                <c:v>140.92105000000001</c:v>
              </c:pt>
              <c:pt idx="4086">
                <c:v>140.90154000000001</c:v>
              </c:pt>
              <c:pt idx="4087">
                <c:v>140.88815000000002</c:v>
              </c:pt>
              <c:pt idx="4088">
                <c:v>140.93510000000001</c:v>
              </c:pt>
              <c:pt idx="4089">
                <c:v>140.90380999999999</c:v>
              </c:pt>
              <c:pt idx="4090">
                <c:v>140.92546000000002</c:v>
              </c:pt>
              <c:pt idx="4091">
                <c:v>140.88457</c:v>
              </c:pt>
              <c:pt idx="4092">
                <c:v>140.95529000000002</c:v>
              </c:pt>
              <c:pt idx="4093">
                <c:v>140.93037000000001</c:v>
              </c:pt>
              <c:pt idx="4094">
                <c:v>140.89267000000001</c:v>
              </c:pt>
              <c:pt idx="4095">
                <c:v>140.91909999999999</c:v>
              </c:pt>
              <c:pt idx="4096">
                <c:v>140.90969999999999</c:v>
              </c:pt>
              <c:pt idx="4097">
                <c:v>140.92279000000002</c:v>
              </c:pt>
              <c:pt idx="4098">
                <c:v>140.93964</c:v>
              </c:pt>
              <c:pt idx="4099">
                <c:v>140.96550000000002</c:v>
              </c:pt>
              <c:pt idx="4100">
                <c:v>140.85825000000003</c:v>
              </c:pt>
              <c:pt idx="4101">
                <c:v>140.88527000000002</c:v>
              </c:pt>
              <c:pt idx="4102">
                <c:v>140.94801000000001</c:v>
              </c:pt>
              <c:pt idx="4103">
                <c:v>140.94909999999999</c:v>
              </c:pt>
              <c:pt idx="4104">
                <c:v>140.97089</c:v>
              </c:pt>
              <c:pt idx="4105">
                <c:v>140.92799000000002</c:v>
              </c:pt>
              <c:pt idx="4106">
                <c:v>140.95541000000003</c:v>
              </c:pt>
              <c:pt idx="4107">
                <c:v>140.91556999999997</c:v>
              </c:pt>
              <c:pt idx="4108">
                <c:v>140.95744000000005</c:v>
              </c:pt>
              <c:pt idx="4109">
                <c:v>140.92400000000001</c:v>
              </c:pt>
              <c:pt idx="4110">
                <c:v>140.91173000000001</c:v>
              </c:pt>
              <c:pt idx="4111">
                <c:v>140.96832000000003</c:v>
              </c:pt>
              <c:pt idx="4112">
                <c:v>140.92825000000005</c:v>
              </c:pt>
              <c:pt idx="4113">
                <c:v>140.95148000000003</c:v>
              </c:pt>
              <c:pt idx="4114">
                <c:v>140.92457999999999</c:v>
              </c:pt>
              <c:pt idx="4115">
                <c:v>140.96024000000003</c:v>
              </c:pt>
              <c:pt idx="4116">
                <c:v>140.94256999999999</c:v>
              </c:pt>
              <c:pt idx="4117">
                <c:v>140.89426</c:v>
              </c:pt>
              <c:pt idx="4118">
                <c:v>140.93564000000001</c:v>
              </c:pt>
              <c:pt idx="4119">
                <c:v>140.91231000000002</c:v>
              </c:pt>
              <c:pt idx="4120">
                <c:v>140.98405</c:v>
              </c:pt>
              <c:pt idx="4121">
                <c:v>140.95268000000002</c:v>
              </c:pt>
              <c:pt idx="4122">
                <c:v>140.99504000000002</c:v>
              </c:pt>
              <c:pt idx="4123">
                <c:v>140.91416999999998</c:v>
              </c:pt>
              <c:pt idx="4124">
                <c:v>140.92615000000001</c:v>
              </c:pt>
              <c:pt idx="4125">
                <c:v>140.97800000000001</c:v>
              </c:pt>
              <c:pt idx="4126">
                <c:v>140.96661</c:v>
              </c:pt>
              <c:pt idx="4127">
                <c:v>140.97156999999999</c:v>
              </c:pt>
              <c:pt idx="4128">
                <c:v>140.90446</c:v>
              </c:pt>
              <c:pt idx="4129">
                <c:v>140.97581</c:v>
              </c:pt>
              <c:pt idx="4130">
                <c:v>140.94324999999998</c:v>
              </c:pt>
              <c:pt idx="4131">
                <c:v>140.94046</c:v>
              </c:pt>
              <c:pt idx="4132">
                <c:v>140.90742000000003</c:v>
              </c:pt>
              <c:pt idx="4133">
                <c:v>140.94881000000001</c:v>
              </c:pt>
              <c:pt idx="4134">
                <c:v>141.01881</c:v>
              </c:pt>
              <c:pt idx="4135">
                <c:v>140.95201000000003</c:v>
              </c:pt>
              <c:pt idx="4136">
                <c:v>141.02412000000001</c:v>
              </c:pt>
              <c:pt idx="4137">
                <c:v>140.93073000000001</c:v>
              </c:pt>
              <c:pt idx="4138">
                <c:v>140.94864000000001</c:v>
              </c:pt>
              <c:pt idx="4139">
                <c:v>140.93448000000001</c:v>
              </c:pt>
              <c:pt idx="4140">
                <c:v>140.97218000000001</c:v>
              </c:pt>
              <c:pt idx="4141">
                <c:v>140.96831000000003</c:v>
              </c:pt>
              <c:pt idx="4142">
                <c:v>140.92297000000002</c:v>
              </c:pt>
              <c:pt idx="4143">
                <c:v>141.03676999999999</c:v>
              </c:pt>
              <c:pt idx="4144">
                <c:v>140.96049000000002</c:v>
              </c:pt>
              <c:pt idx="4145">
                <c:v>140.98026000000002</c:v>
              </c:pt>
              <c:pt idx="4146">
                <c:v>140.92238000000003</c:v>
              </c:pt>
              <c:pt idx="4147">
                <c:v>140.96300000000002</c:v>
              </c:pt>
              <c:pt idx="4148">
                <c:v>140.95359999999999</c:v>
              </c:pt>
              <c:pt idx="4149">
                <c:v>140.95811000000003</c:v>
              </c:pt>
              <c:pt idx="4150">
                <c:v>140.99260000000001</c:v>
              </c:pt>
              <c:pt idx="4151">
                <c:v>140.95012000000003</c:v>
              </c:pt>
              <c:pt idx="4152">
                <c:v>140.99875</c:v>
              </c:pt>
              <c:pt idx="4153">
                <c:v>140.95041000000003</c:v>
              </c:pt>
              <c:pt idx="4154">
                <c:v>140.9716</c:v>
              </c:pt>
              <c:pt idx="4155">
                <c:v>140.93332000000001</c:v>
              </c:pt>
              <c:pt idx="4156">
                <c:v>140.98401000000001</c:v>
              </c:pt>
              <c:pt idx="4157">
                <c:v>140.95908</c:v>
              </c:pt>
              <c:pt idx="4158">
                <c:v>140.9427</c:v>
              </c:pt>
              <c:pt idx="4159">
                <c:v>141.01948999999999</c:v>
              </c:pt>
              <c:pt idx="4160">
                <c:v>140.93446</c:v>
              </c:pt>
              <c:pt idx="4161">
                <c:v>140.99274000000003</c:v>
              </c:pt>
              <c:pt idx="4162">
                <c:v>140.97963999999999</c:v>
              </c:pt>
              <c:pt idx="4163">
                <c:v>140.98695000000001</c:v>
              </c:pt>
              <c:pt idx="4164">
                <c:v>140.94885000000002</c:v>
              </c:pt>
              <c:pt idx="4165">
                <c:v>140.95601000000002</c:v>
              </c:pt>
              <c:pt idx="4166">
                <c:v>141.03568999999999</c:v>
              </c:pt>
              <c:pt idx="4167">
                <c:v>140.94200000000001</c:v>
              </c:pt>
              <c:pt idx="4168">
                <c:v>140.98804000000004</c:v>
              </c:pt>
              <c:pt idx="4169">
                <c:v>140.92865</c:v>
              </c:pt>
              <c:pt idx="4170">
                <c:v>141.00111000000001</c:v>
              </c:pt>
              <c:pt idx="4171">
                <c:v>140.98915</c:v>
              </c:pt>
              <c:pt idx="4172">
                <c:v>141.00536</c:v>
              </c:pt>
              <c:pt idx="4173">
                <c:v>140.99936</c:v>
              </c:pt>
              <c:pt idx="4174">
                <c:v>140.94872000000001</c:v>
              </c:pt>
              <c:pt idx="4175">
                <c:v>141.00887</c:v>
              </c:pt>
              <c:pt idx="4176">
                <c:v>140.99992</c:v>
              </c:pt>
              <c:pt idx="4177">
                <c:v>140.99034000000003</c:v>
              </c:pt>
              <c:pt idx="4178">
                <c:v>140.90164000000001</c:v>
              </c:pt>
              <c:pt idx="4179">
                <c:v>141.00482</c:v>
              </c:pt>
              <c:pt idx="4180">
                <c:v>141.01854999999998</c:v>
              </c:pt>
              <c:pt idx="4181">
                <c:v>141.01096999999999</c:v>
              </c:pt>
              <c:pt idx="4182">
                <c:v>141.04096999999999</c:v>
              </c:pt>
              <c:pt idx="4183">
                <c:v>140.98781000000002</c:v>
              </c:pt>
              <c:pt idx="4184">
                <c:v>141.01241000000002</c:v>
              </c:pt>
              <c:pt idx="4185">
                <c:v>140.98788000000002</c:v>
              </c:pt>
              <c:pt idx="4186">
                <c:v>141.00824000000003</c:v>
              </c:pt>
              <c:pt idx="4187">
                <c:v>140.95937000000001</c:v>
              </c:pt>
              <c:pt idx="4188">
                <c:v>140.99083000000002</c:v>
              </c:pt>
              <c:pt idx="4189">
                <c:v>141.04218</c:v>
              </c:pt>
              <c:pt idx="4190">
                <c:v>140.98671000000002</c:v>
              </c:pt>
              <c:pt idx="4191">
                <c:v>141.03549000000001</c:v>
              </c:pt>
              <c:pt idx="4192">
                <c:v>140.98468</c:v>
              </c:pt>
              <c:pt idx="4193">
                <c:v>140.99646000000001</c:v>
              </c:pt>
              <c:pt idx="4194">
                <c:v>141.02643000000003</c:v>
              </c:pt>
              <c:pt idx="4195">
                <c:v>141.02014000000003</c:v>
              </c:pt>
              <c:pt idx="4196">
                <c:v>141.00318999999999</c:v>
              </c:pt>
              <c:pt idx="4197">
                <c:v>140.99619000000001</c:v>
              </c:pt>
              <c:pt idx="4198">
                <c:v>141.04329999999999</c:v>
              </c:pt>
              <c:pt idx="4199">
                <c:v>140.98277000000002</c:v>
              </c:pt>
              <c:pt idx="4200">
                <c:v>141.02664000000001</c:v>
              </c:pt>
              <c:pt idx="4201">
                <c:v>141.00847000000002</c:v>
              </c:pt>
              <c:pt idx="4202">
                <c:v>141.02412000000001</c:v>
              </c:pt>
              <c:pt idx="4203">
                <c:v>141.10373999999999</c:v>
              </c:pt>
              <c:pt idx="4204">
                <c:v>141.04696999999999</c:v>
              </c:pt>
              <c:pt idx="4205">
                <c:v>140.99345</c:v>
              </c:pt>
              <c:pt idx="4206">
                <c:v>140.93788000000001</c:v>
              </c:pt>
              <c:pt idx="4207">
                <c:v>140.99881000000002</c:v>
              </c:pt>
              <c:pt idx="4208">
                <c:v>140.97701000000001</c:v>
              </c:pt>
              <c:pt idx="4209">
                <c:v>141.07863</c:v>
              </c:pt>
              <c:pt idx="4210">
                <c:v>141.06284000000002</c:v>
              </c:pt>
              <c:pt idx="4211">
                <c:v>141.01935999999998</c:v>
              </c:pt>
              <c:pt idx="4212">
                <c:v>141.10262</c:v>
              </c:pt>
              <c:pt idx="4213">
                <c:v>141.03405999999998</c:v>
              </c:pt>
              <c:pt idx="4214">
                <c:v>141.01667999999998</c:v>
              </c:pt>
              <c:pt idx="4215">
                <c:v>140.97984</c:v>
              </c:pt>
              <c:pt idx="4216">
                <c:v>141.01484999999997</c:v>
              </c:pt>
              <c:pt idx="4217">
                <c:v>140.99915999999999</c:v>
              </c:pt>
              <c:pt idx="4218">
                <c:v>141.03058999999999</c:v>
              </c:pt>
              <c:pt idx="4219">
                <c:v>141.09041000000002</c:v>
              </c:pt>
              <c:pt idx="4220">
                <c:v>141.02495000000002</c:v>
              </c:pt>
              <c:pt idx="4221">
                <c:v>141.10444999999999</c:v>
              </c:pt>
              <c:pt idx="4222">
                <c:v>141.05447000000001</c:v>
              </c:pt>
              <c:pt idx="4223">
                <c:v>141.02306999999999</c:v>
              </c:pt>
              <c:pt idx="4224">
                <c:v>140.99451999999999</c:v>
              </c:pt>
              <c:pt idx="4225">
                <c:v>141.02292000000003</c:v>
              </c:pt>
              <c:pt idx="4226">
                <c:v>141.04042000000001</c:v>
              </c:pt>
              <c:pt idx="4227">
                <c:v>141.06307999999999</c:v>
              </c:pt>
              <c:pt idx="4228">
                <c:v>141.09165999999999</c:v>
              </c:pt>
              <c:pt idx="4229">
                <c:v>141.01446999999999</c:v>
              </c:pt>
              <c:pt idx="4230">
                <c:v>141.08936</c:v>
              </c:pt>
              <c:pt idx="4231">
                <c:v>141.05951999999999</c:v>
              </c:pt>
              <c:pt idx="4232">
                <c:v>141.05051</c:v>
              </c:pt>
              <c:pt idx="4233">
                <c:v>140.99130000000002</c:v>
              </c:pt>
              <c:pt idx="4234">
                <c:v>141.04978999999997</c:v>
              </c:pt>
              <c:pt idx="4235">
                <c:v>141.07622000000001</c:v>
              </c:pt>
              <c:pt idx="4236">
                <c:v>141.04085999999998</c:v>
              </c:pt>
              <c:pt idx="4237">
                <c:v>141.13289</c:v>
              </c:pt>
              <c:pt idx="4238">
                <c:v>141.00119000000001</c:v>
              </c:pt>
              <c:pt idx="4239">
                <c:v>141.03377999999998</c:v>
              </c:pt>
              <c:pt idx="4240">
                <c:v>141.078</c:v>
              </c:pt>
              <c:pt idx="4241">
                <c:v>141.06117</c:v>
              </c:pt>
              <c:pt idx="4242">
                <c:v>141.04732000000001</c:v>
              </c:pt>
              <c:pt idx="4243">
                <c:v>141.06900000000002</c:v>
              </c:pt>
              <c:pt idx="4244">
                <c:v>141.12566999999999</c:v>
              </c:pt>
              <c:pt idx="4245">
                <c:v>141.00901999999999</c:v>
              </c:pt>
              <c:pt idx="4246">
                <c:v>141.05780000000001</c:v>
              </c:pt>
              <c:pt idx="4247">
                <c:v>141.08372</c:v>
              </c:pt>
              <c:pt idx="4248">
                <c:v>141.05492000000001</c:v>
              </c:pt>
              <c:pt idx="4249">
                <c:v>141.06192000000001</c:v>
              </c:pt>
              <c:pt idx="4250">
                <c:v>141.10683</c:v>
              </c:pt>
              <c:pt idx="4251">
                <c:v>141.10791</c:v>
              </c:pt>
              <c:pt idx="4252">
                <c:v>141.05304999999998</c:v>
              </c:pt>
              <c:pt idx="4253">
                <c:v>141.10348999999999</c:v>
              </c:pt>
              <c:pt idx="4254">
                <c:v>141.06238000000002</c:v>
              </c:pt>
              <c:pt idx="4255">
                <c:v>141.08235000000005</c:v>
              </c:pt>
              <c:pt idx="4256">
                <c:v>141.05244000000005</c:v>
              </c:pt>
              <c:pt idx="4257">
                <c:v>141.06625</c:v>
              </c:pt>
              <c:pt idx="4258">
                <c:v>141.11005999999998</c:v>
              </c:pt>
              <c:pt idx="4259">
                <c:v>141.10895000000002</c:v>
              </c:pt>
              <c:pt idx="4260">
                <c:v>141.11534</c:v>
              </c:pt>
              <c:pt idx="4261">
                <c:v>141.04316999999998</c:v>
              </c:pt>
              <c:pt idx="4262">
                <c:v>141.11944999999997</c:v>
              </c:pt>
              <c:pt idx="4263">
                <c:v>141.03658999999999</c:v>
              </c:pt>
              <c:pt idx="4264">
                <c:v>141.05765</c:v>
              </c:pt>
              <c:pt idx="4265">
                <c:v>141.10035999999999</c:v>
              </c:pt>
              <c:pt idx="4266">
                <c:v>141.10917999999998</c:v>
              </c:pt>
              <c:pt idx="4267">
                <c:v>141.14499999999998</c:v>
              </c:pt>
              <c:pt idx="4268">
                <c:v>141.08070000000001</c:v>
              </c:pt>
              <c:pt idx="4269">
                <c:v>141.11536999999998</c:v>
              </c:pt>
              <c:pt idx="4270">
                <c:v>141.02472</c:v>
              </c:pt>
              <c:pt idx="4271">
                <c:v>141.08784000000003</c:v>
              </c:pt>
              <c:pt idx="4272">
                <c:v>141.10386999999997</c:v>
              </c:pt>
              <c:pt idx="4273">
                <c:v>141.1114</c:v>
              </c:pt>
              <c:pt idx="4274">
                <c:v>141.12465999999998</c:v>
              </c:pt>
              <c:pt idx="4275">
                <c:v>141.10906999999997</c:v>
              </c:pt>
              <c:pt idx="4276">
                <c:v>141.12019000000001</c:v>
              </c:pt>
              <c:pt idx="4277">
                <c:v>141.06810000000002</c:v>
              </c:pt>
              <c:pt idx="4278">
                <c:v>141.12505000000002</c:v>
              </c:pt>
              <c:pt idx="4279">
                <c:v>141.05264000000003</c:v>
              </c:pt>
              <c:pt idx="4280">
                <c:v>141.10373999999999</c:v>
              </c:pt>
              <c:pt idx="4281">
                <c:v>141.15905999999998</c:v>
              </c:pt>
              <c:pt idx="4282">
                <c:v>141.13070999999999</c:v>
              </c:pt>
              <c:pt idx="4283">
                <c:v>141.14830000000001</c:v>
              </c:pt>
              <c:pt idx="4284">
                <c:v>141.09178</c:v>
              </c:pt>
              <c:pt idx="4285">
                <c:v>141.11249999999998</c:v>
              </c:pt>
              <c:pt idx="4286">
                <c:v>141.06261000000001</c:v>
              </c:pt>
              <c:pt idx="4287">
                <c:v>141.11760999999998</c:v>
              </c:pt>
              <c:pt idx="4288">
                <c:v>141.12496999999999</c:v>
              </c:pt>
              <c:pt idx="4289">
                <c:v>141.10903999999999</c:v>
              </c:pt>
              <c:pt idx="4290">
                <c:v>141.18271000000001</c:v>
              </c:pt>
              <c:pt idx="4291">
                <c:v>141.13344999999998</c:v>
              </c:pt>
              <c:pt idx="4292">
                <c:v>141.12401</c:v>
              </c:pt>
              <c:pt idx="4293">
                <c:v>141.07250999999999</c:v>
              </c:pt>
              <c:pt idx="4294">
                <c:v>141.10938999999999</c:v>
              </c:pt>
              <c:pt idx="4295">
                <c:v>141.10067999999998</c:v>
              </c:pt>
              <c:pt idx="4296">
                <c:v>141.12639000000001</c:v>
              </c:pt>
              <c:pt idx="4297">
                <c:v>141.16830000000002</c:v>
              </c:pt>
              <c:pt idx="4298">
                <c:v>141.08678</c:v>
              </c:pt>
              <c:pt idx="4299">
                <c:v>141.16205000000002</c:v>
              </c:pt>
              <c:pt idx="4300">
                <c:v>141.15063000000001</c:v>
              </c:pt>
              <c:pt idx="4301">
                <c:v>141.12345999999999</c:v>
              </c:pt>
              <c:pt idx="4302">
                <c:v>141.08464000000001</c:v>
              </c:pt>
              <c:pt idx="4303">
                <c:v>141.16211000000001</c:v>
              </c:pt>
              <c:pt idx="4304">
                <c:v>141.12505999999999</c:v>
              </c:pt>
              <c:pt idx="4305">
                <c:v>141.12524000000002</c:v>
              </c:pt>
              <c:pt idx="4306">
                <c:v>141.19424000000001</c:v>
              </c:pt>
              <c:pt idx="4307">
                <c:v>141.08585000000002</c:v>
              </c:pt>
              <c:pt idx="4308">
                <c:v>141.09642000000002</c:v>
              </c:pt>
              <c:pt idx="4309">
                <c:v>141.16074999999998</c:v>
              </c:pt>
              <c:pt idx="4310">
                <c:v>141.14931999999999</c:v>
              </c:pt>
              <c:pt idx="4311">
                <c:v>141.08278000000001</c:v>
              </c:pt>
              <c:pt idx="4312">
                <c:v>141.13130000000001</c:v>
              </c:pt>
              <c:pt idx="4313">
                <c:v>141.22506999999999</c:v>
              </c:pt>
              <c:pt idx="4314">
                <c:v>141.09566999999998</c:v>
              </c:pt>
              <c:pt idx="4315">
                <c:v>141.17179999999999</c:v>
              </c:pt>
              <c:pt idx="4316">
                <c:v>141.12642000000002</c:v>
              </c:pt>
              <c:pt idx="4317">
                <c:v>141.10646</c:v>
              </c:pt>
              <c:pt idx="4318">
                <c:v>141.14249000000001</c:v>
              </c:pt>
              <c:pt idx="4319">
                <c:v>141.15268</c:v>
              </c:pt>
              <c:pt idx="4320">
                <c:v>141.15401</c:v>
              </c:pt>
              <c:pt idx="4321">
                <c:v>141.09994999999998</c:v>
              </c:pt>
              <c:pt idx="4322">
                <c:v>141.21619999999999</c:v>
              </c:pt>
              <c:pt idx="4323">
                <c:v>141.14965999999995</c:v>
              </c:pt>
              <c:pt idx="4324">
                <c:v>141.13850000000002</c:v>
              </c:pt>
              <c:pt idx="4325">
                <c:v>141.10789</c:v>
              </c:pt>
              <c:pt idx="4326">
                <c:v>141.11768999999998</c:v>
              </c:pt>
              <c:pt idx="4327">
                <c:v>141.16534000000001</c:v>
              </c:pt>
              <c:pt idx="4328">
                <c:v>141.14624000000001</c:v>
              </c:pt>
              <c:pt idx="4329">
                <c:v>141.20528999999999</c:v>
              </c:pt>
              <c:pt idx="4330">
                <c:v>141.14870999999999</c:v>
              </c:pt>
              <c:pt idx="4331">
                <c:v>141.17353999999997</c:v>
              </c:pt>
              <c:pt idx="4332">
                <c:v>141.16293000000002</c:v>
              </c:pt>
              <c:pt idx="4333">
                <c:v>141.17254999999997</c:v>
              </c:pt>
              <c:pt idx="4334">
                <c:v>141.11439999999999</c:v>
              </c:pt>
              <c:pt idx="4335">
                <c:v>141.12135000000001</c:v>
              </c:pt>
              <c:pt idx="4336">
                <c:v>141.22046</c:v>
              </c:pt>
              <c:pt idx="4337">
                <c:v>141.14168999999998</c:v>
              </c:pt>
              <c:pt idx="4338">
                <c:v>141.20568999999998</c:v>
              </c:pt>
              <c:pt idx="4339">
                <c:v>141.12721000000002</c:v>
              </c:pt>
              <c:pt idx="4340">
                <c:v>141.14966999999996</c:v>
              </c:pt>
              <c:pt idx="4341">
                <c:v>141.13151999999999</c:v>
              </c:pt>
              <c:pt idx="4342">
                <c:v>141.17116999999999</c:v>
              </c:pt>
              <c:pt idx="4343">
                <c:v>141.16878</c:v>
              </c:pt>
              <c:pt idx="4344">
                <c:v>141.14815000000002</c:v>
              </c:pt>
              <c:pt idx="4345">
                <c:v>141.24204999999998</c:v>
              </c:pt>
              <c:pt idx="4346">
                <c:v>141.15526</c:v>
              </c:pt>
              <c:pt idx="4347">
                <c:v>141.1712</c:v>
              </c:pt>
              <c:pt idx="4348">
                <c:v>141.15146000000001</c:v>
              </c:pt>
              <c:pt idx="4349">
                <c:v>141.15253000000001</c:v>
              </c:pt>
              <c:pt idx="4350">
                <c:v>141.14196999999999</c:v>
              </c:pt>
              <c:pt idx="4351">
                <c:v>141.18030000000002</c:v>
              </c:pt>
              <c:pt idx="4352">
                <c:v>141.20847000000001</c:v>
              </c:pt>
              <c:pt idx="4353">
                <c:v>141.14606999999998</c:v>
              </c:pt>
              <c:pt idx="4354">
                <c:v>141.21874999999997</c:v>
              </c:pt>
              <c:pt idx="4355">
                <c:v>141.18398999999999</c:v>
              </c:pt>
              <c:pt idx="4356">
                <c:v>141.17911999999998</c:v>
              </c:pt>
              <c:pt idx="4357">
                <c:v>141.1277</c:v>
              </c:pt>
              <c:pt idx="4358">
                <c:v>141.16300999999999</c:v>
              </c:pt>
              <c:pt idx="4359">
                <c:v>141.21190999999999</c:v>
              </c:pt>
              <c:pt idx="4360">
                <c:v>141.16299000000001</c:v>
              </c:pt>
              <c:pt idx="4361">
                <c:v>141.18905999999998</c:v>
              </c:pt>
              <c:pt idx="4362">
                <c:v>141.13504</c:v>
              </c:pt>
              <c:pt idx="4363">
                <c:v>141.22774000000001</c:v>
              </c:pt>
              <c:pt idx="4364">
                <c:v>141.17934999999997</c:v>
              </c:pt>
              <c:pt idx="4365">
                <c:v>141.22220000000002</c:v>
              </c:pt>
              <c:pt idx="4366">
                <c:v>141.18867</c:v>
              </c:pt>
              <c:pt idx="4367">
                <c:v>141.15610000000001</c:v>
              </c:pt>
              <c:pt idx="4368">
                <c:v>141.21227999999999</c:v>
              </c:pt>
              <c:pt idx="4369">
                <c:v>141.14991999999998</c:v>
              </c:pt>
              <c:pt idx="4370">
                <c:v>141.21572999999998</c:v>
              </c:pt>
              <c:pt idx="4371">
                <c:v>141.15980999999999</c:v>
              </c:pt>
              <c:pt idx="4372">
                <c:v>141.19098</c:v>
              </c:pt>
              <c:pt idx="4373">
                <c:v>141.18718000000001</c:v>
              </c:pt>
              <c:pt idx="4374">
                <c:v>141.17854</c:v>
              </c:pt>
              <c:pt idx="4375">
                <c:v>141.21311999999998</c:v>
              </c:pt>
              <c:pt idx="4376">
                <c:v>141.1832</c:v>
              </c:pt>
              <c:pt idx="4377">
                <c:v>141.24229</c:v>
              </c:pt>
              <c:pt idx="4378">
                <c:v>141.18105</c:v>
              </c:pt>
              <c:pt idx="4379">
                <c:v>141.19857999999999</c:v>
              </c:pt>
              <c:pt idx="4380">
                <c:v>141.15771000000001</c:v>
              </c:pt>
              <c:pt idx="4381">
                <c:v>141.17515999999998</c:v>
              </c:pt>
              <c:pt idx="4382">
                <c:v>141.21657999999996</c:v>
              </c:pt>
              <c:pt idx="4383">
                <c:v>141.18952999999999</c:v>
              </c:pt>
              <c:pt idx="4384">
                <c:v>141.21732</c:v>
              </c:pt>
              <c:pt idx="4385">
                <c:v>141.16833000000003</c:v>
              </c:pt>
              <c:pt idx="4386">
                <c:v>141.21319999999997</c:v>
              </c:pt>
              <c:pt idx="4387">
                <c:v>141.18854000000002</c:v>
              </c:pt>
              <c:pt idx="4388">
                <c:v>141.20310999999998</c:v>
              </c:pt>
              <c:pt idx="4389">
                <c:v>141.17798999999999</c:v>
              </c:pt>
              <c:pt idx="4390">
                <c:v>141.17223000000001</c:v>
              </c:pt>
              <c:pt idx="4391">
                <c:v>141.23156999999998</c:v>
              </c:pt>
              <c:pt idx="4392">
                <c:v>141.17370999999997</c:v>
              </c:pt>
              <c:pt idx="4393">
                <c:v>141.22368999999998</c:v>
              </c:pt>
              <c:pt idx="4394">
                <c:v>141.15581</c:v>
              </c:pt>
              <c:pt idx="4395">
                <c:v>141.18579</c:v>
              </c:pt>
              <c:pt idx="4396">
                <c:v>141.22252</c:v>
              </c:pt>
              <c:pt idx="4397">
                <c:v>141.20262</c:v>
              </c:pt>
              <c:pt idx="4398">
                <c:v>141.21079999999998</c:v>
              </c:pt>
              <c:pt idx="4399">
                <c:v>141.19421</c:v>
              </c:pt>
              <c:pt idx="4400">
                <c:v>141.23137</c:v>
              </c:pt>
              <c:pt idx="4401">
                <c:v>141.19228000000001</c:v>
              </c:pt>
              <c:pt idx="4402">
                <c:v>141.22618</c:v>
              </c:pt>
              <c:pt idx="4403">
                <c:v>141.14916999999997</c:v>
              </c:pt>
              <c:pt idx="4404">
                <c:v>141.16225</c:v>
              </c:pt>
              <c:pt idx="4405">
                <c:v>141.27043</c:v>
              </c:pt>
              <c:pt idx="4406">
                <c:v>141.20754999999997</c:v>
              </c:pt>
              <c:pt idx="4407">
                <c:v>141.21097999999998</c:v>
              </c:pt>
              <c:pt idx="4408">
                <c:v>141.19234000000003</c:v>
              </c:pt>
              <c:pt idx="4409">
                <c:v>141.23690999999999</c:v>
              </c:pt>
              <c:pt idx="4410">
                <c:v>141.16506999999999</c:v>
              </c:pt>
              <c:pt idx="4411">
                <c:v>141.21889999999999</c:v>
              </c:pt>
              <c:pt idx="4412">
                <c:v>141.21831</c:v>
              </c:pt>
              <c:pt idx="4413">
                <c:v>141.16395999999997</c:v>
              </c:pt>
              <c:pt idx="4414">
                <c:v>141.25710000000001</c:v>
              </c:pt>
              <c:pt idx="4415">
                <c:v>141.21967999999995</c:v>
              </c:pt>
              <c:pt idx="4416">
                <c:v>141.22868</c:v>
              </c:pt>
              <c:pt idx="4417">
                <c:v>141.17125000000001</c:v>
              </c:pt>
              <c:pt idx="4418">
                <c:v>141.22507999999999</c:v>
              </c:pt>
              <c:pt idx="4419">
                <c:v>141.20734000000002</c:v>
              </c:pt>
              <c:pt idx="4420">
                <c:v>141.20435999999998</c:v>
              </c:pt>
              <c:pt idx="4421">
                <c:v>141.22523000000001</c:v>
              </c:pt>
              <c:pt idx="4422">
                <c:v>141.17377999999997</c:v>
              </c:pt>
              <c:pt idx="4423">
                <c:v>141.24884</c:v>
              </c:pt>
              <c:pt idx="4424">
                <c:v>141.20232000000001</c:v>
              </c:pt>
              <c:pt idx="4425">
                <c:v>141.24067999999997</c:v>
              </c:pt>
              <c:pt idx="4426">
                <c:v>141.17192</c:v>
              </c:pt>
              <c:pt idx="4427">
                <c:v>141.18427</c:v>
              </c:pt>
              <c:pt idx="4428">
                <c:v>141.23949999999999</c:v>
              </c:pt>
              <c:pt idx="4429">
                <c:v>141.21872999999999</c:v>
              </c:pt>
              <c:pt idx="4430">
                <c:v>141.25684000000001</c:v>
              </c:pt>
              <c:pt idx="4431">
                <c:v>141.18564000000001</c:v>
              </c:pt>
              <c:pt idx="4432">
                <c:v>141.23661999999999</c:v>
              </c:pt>
              <c:pt idx="4433">
                <c:v>141.20049</c:v>
              </c:pt>
              <c:pt idx="4434">
                <c:v>141.22849000000002</c:v>
              </c:pt>
              <c:pt idx="4435">
                <c:v>141.20205999999999</c:v>
              </c:pt>
              <c:pt idx="4436">
                <c:v>141.19040000000001</c:v>
              </c:pt>
              <c:pt idx="4437">
                <c:v>141.25379999999998</c:v>
              </c:pt>
              <c:pt idx="4438">
                <c:v>141.24137999999999</c:v>
              </c:pt>
              <c:pt idx="4439">
                <c:v>141.28128000000001</c:v>
              </c:pt>
              <c:pt idx="4440">
                <c:v>141.19559999999998</c:v>
              </c:pt>
              <c:pt idx="4441">
                <c:v>141.24663999999999</c:v>
              </c:pt>
              <c:pt idx="4442">
                <c:v>141.19206</c:v>
              </c:pt>
              <c:pt idx="4443">
                <c:v>141.20382999999998</c:v>
              </c:pt>
              <c:pt idx="4444">
                <c:v>141.24817999999999</c:v>
              </c:pt>
              <c:pt idx="4445">
                <c:v>141.24599999999998</c:v>
              </c:pt>
              <c:pt idx="4446">
                <c:v>141.26845</c:v>
              </c:pt>
              <c:pt idx="4447">
                <c:v>141.21995999999996</c:v>
              </c:pt>
              <c:pt idx="4448">
                <c:v>141.25105000000002</c:v>
              </c:pt>
              <c:pt idx="4449">
                <c:v>141.14899999999997</c:v>
              </c:pt>
              <c:pt idx="4450">
                <c:v>141.16614000000001</c:v>
              </c:pt>
              <c:pt idx="4451">
                <c:v>141.09556999999998</c:v>
              </c:pt>
              <c:pt idx="4452">
                <c:v>141.07570999999999</c:v>
              </c:pt>
              <c:pt idx="4453">
                <c:v>141.10570999999999</c:v>
              </c:pt>
              <c:pt idx="4454">
                <c:v>141.05722000000003</c:v>
              </c:pt>
              <c:pt idx="4455">
                <c:v>141.12998999999999</c:v>
              </c:pt>
              <c:pt idx="4456">
                <c:v>141.06717</c:v>
              </c:pt>
              <c:pt idx="4457">
                <c:v>141.09630000000001</c:v>
              </c:pt>
              <c:pt idx="4458">
                <c:v>141.04222000000001</c:v>
              </c:pt>
              <c:pt idx="4459">
                <c:v>141.09163000000001</c:v>
              </c:pt>
              <c:pt idx="4460">
                <c:v>141.13497999999998</c:v>
              </c:pt>
              <c:pt idx="4461">
                <c:v>141.08525</c:v>
              </c:pt>
              <c:pt idx="4462">
                <c:v>141.12228000000002</c:v>
              </c:pt>
              <c:pt idx="4463">
                <c:v>141.06038000000001</c:v>
              </c:pt>
              <c:pt idx="4464">
                <c:v>141.08580000000001</c:v>
              </c:pt>
              <c:pt idx="4465">
                <c:v>141.07616999999999</c:v>
              </c:pt>
              <c:pt idx="4466">
                <c:v>141.11074999999997</c:v>
              </c:pt>
              <c:pt idx="4467">
                <c:v>141.07316999999998</c:v>
              </c:pt>
              <c:pt idx="4468">
                <c:v>141.10505999999998</c:v>
              </c:pt>
              <c:pt idx="4469">
                <c:v>141.16065999999998</c:v>
              </c:pt>
              <c:pt idx="4470">
                <c:v>141.07351999999997</c:v>
              </c:pt>
              <c:pt idx="4471">
                <c:v>141.12377999999998</c:v>
              </c:pt>
              <c:pt idx="4472">
                <c:v>141.0789</c:v>
              </c:pt>
              <c:pt idx="4473">
                <c:v>141.10164</c:v>
              </c:pt>
              <c:pt idx="4474">
                <c:v>141.1189</c:v>
              </c:pt>
              <c:pt idx="4475">
                <c:v>141.10837000000001</c:v>
              </c:pt>
              <c:pt idx="4476">
                <c:v>141.11225999999999</c:v>
              </c:pt>
              <c:pt idx="4477">
                <c:v>141.09534000000002</c:v>
              </c:pt>
              <c:pt idx="4478">
                <c:v>141.13955999999996</c:v>
              </c:pt>
              <c:pt idx="4479">
                <c:v>141.08702000000002</c:v>
              </c:pt>
              <c:pt idx="4480">
                <c:v>141.11745000000002</c:v>
              </c:pt>
              <c:pt idx="4481">
                <c:v>141.07494999999997</c:v>
              </c:pt>
              <c:pt idx="4482">
                <c:v>141.09689</c:v>
              </c:pt>
              <c:pt idx="4483">
                <c:v>141.15662</c:v>
              </c:pt>
              <c:pt idx="4484">
                <c:v>141.12839000000002</c:v>
              </c:pt>
              <c:pt idx="4485">
                <c:v>141.15924000000001</c:v>
              </c:pt>
              <c:pt idx="4486">
                <c:v>141.07973999999999</c:v>
              </c:pt>
              <c:pt idx="4487">
                <c:v>141.14177999999998</c:v>
              </c:pt>
              <c:pt idx="4488">
                <c:v>141.12378999999999</c:v>
              </c:pt>
              <c:pt idx="4489">
                <c:v>141.11503999999999</c:v>
              </c:pt>
              <c:pt idx="4490">
                <c:v>141.10410999999999</c:v>
              </c:pt>
              <c:pt idx="4491">
                <c:v>141.10635000000002</c:v>
              </c:pt>
              <c:pt idx="4492">
                <c:v>141.14487999999997</c:v>
              </c:pt>
              <c:pt idx="4493">
                <c:v>141.12038000000001</c:v>
              </c:pt>
              <c:pt idx="4494">
                <c:v>141.18219000000002</c:v>
              </c:pt>
              <c:pt idx="4495">
                <c:v>141.09111000000001</c:v>
              </c:pt>
              <c:pt idx="4496">
                <c:v>141.11158999999998</c:v>
              </c:pt>
              <c:pt idx="4497">
                <c:v>141.15654000000001</c:v>
              </c:pt>
              <c:pt idx="4498">
                <c:v>141.12563</c:v>
              </c:pt>
              <c:pt idx="4499">
                <c:v>141.08499</c:v>
              </c:pt>
              <c:pt idx="4500">
                <c:v>141.08749000000003</c:v>
              </c:pt>
              <c:pt idx="4501">
                <c:v>141.17081999999999</c:v>
              </c:pt>
              <c:pt idx="4502">
                <c:v>141.09067999999999</c:v>
              </c:pt>
              <c:pt idx="4503">
                <c:v>141.15219000000002</c:v>
              </c:pt>
              <c:pt idx="4504">
                <c:v>141.14463999999998</c:v>
              </c:pt>
              <c:pt idx="4505">
                <c:v>141.08659</c:v>
              </c:pt>
              <c:pt idx="4506">
                <c:v>141.15307999999999</c:v>
              </c:pt>
              <c:pt idx="4507">
                <c:v>141.11672999999999</c:v>
              </c:pt>
              <c:pt idx="4508">
                <c:v>141.10389999999998</c:v>
              </c:pt>
              <c:pt idx="4509">
                <c:v>141.10239000000001</c:v>
              </c:pt>
              <c:pt idx="4510">
                <c:v>141.15433000000002</c:v>
              </c:pt>
              <c:pt idx="4511">
                <c:v>141.13762</c:v>
              </c:pt>
              <c:pt idx="4512">
                <c:v>141.16195999999999</c:v>
              </c:pt>
              <c:pt idx="4513">
                <c:v>141.1454</c:v>
              </c:pt>
              <c:pt idx="4514">
                <c:v>141.11021</c:v>
              </c:pt>
              <c:pt idx="4515">
                <c:v>141.17639</c:v>
              </c:pt>
              <c:pt idx="4516">
                <c:v>141.13875000000002</c:v>
              </c:pt>
              <c:pt idx="4517">
                <c:v>141.14206999999999</c:v>
              </c:pt>
              <c:pt idx="4518">
                <c:v>141.08917</c:v>
              </c:pt>
              <c:pt idx="4519">
                <c:v>141.14345999999998</c:v>
              </c:pt>
              <c:pt idx="4520">
                <c:v>141.17238</c:v>
              </c:pt>
              <c:pt idx="4521">
                <c:v>141.13315999999998</c:v>
              </c:pt>
              <c:pt idx="4522">
                <c:v>141.16136</c:v>
              </c:pt>
              <c:pt idx="4523">
                <c:v>141.13718</c:v>
              </c:pt>
              <c:pt idx="4524">
                <c:v>141.15860000000001</c:v>
              </c:pt>
              <c:pt idx="4525">
                <c:v>141.12654000000001</c:v>
              </c:pt>
              <c:pt idx="4526">
                <c:v>141.16594999999998</c:v>
              </c:pt>
              <c:pt idx="4527">
                <c:v>141.11562999999998</c:v>
              </c:pt>
              <c:pt idx="4528">
                <c:v>141.10924999999997</c:v>
              </c:pt>
              <c:pt idx="4529">
                <c:v>141.18280000000001</c:v>
              </c:pt>
              <c:pt idx="4530">
                <c:v>141.15485999999999</c:v>
              </c:pt>
              <c:pt idx="4531">
                <c:v>141.18018000000001</c:v>
              </c:pt>
              <c:pt idx="4532">
                <c:v>141.12372999999999</c:v>
              </c:pt>
              <c:pt idx="4533">
                <c:v>141.16065999999998</c:v>
              </c:pt>
              <c:pt idx="4534">
                <c:v>141.12584000000001</c:v>
              </c:pt>
              <c:pt idx="4535">
                <c:v>141.15898000000001</c:v>
              </c:pt>
              <c:pt idx="4536">
                <c:v>141.14776999999998</c:v>
              </c:pt>
              <c:pt idx="4537">
                <c:v>141.15639000000002</c:v>
              </c:pt>
              <c:pt idx="4538">
                <c:v>141.17614999999998</c:v>
              </c:pt>
              <c:pt idx="4539">
                <c:v>141.16657999999998</c:v>
              </c:pt>
              <c:pt idx="4540">
                <c:v>141.19434000000001</c:v>
              </c:pt>
              <c:pt idx="4541">
                <c:v>141.11063999999999</c:v>
              </c:pt>
              <c:pt idx="4542">
                <c:v>141.15941000000001</c:v>
              </c:pt>
              <c:pt idx="4543">
                <c:v>141.13734000000002</c:v>
              </c:pt>
              <c:pt idx="4544">
                <c:v>141.15655999999998</c:v>
              </c:pt>
              <c:pt idx="4545">
                <c:v>141.16248000000002</c:v>
              </c:pt>
              <c:pt idx="4546">
                <c:v>141.15692000000001</c:v>
              </c:pt>
              <c:pt idx="4547">
                <c:v>141.22068999999999</c:v>
              </c:pt>
              <c:pt idx="4548">
                <c:v>141.14979999999997</c:v>
              </c:pt>
              <c:pt idx="4549">
                <c:v>141.18599</c:v>
              </c:pt>
              <c:pt idx="4550">
                <c:v>141.13148000000001</c:v>
              </c:pt>
              <c:pt idx="4551">
                <c:v>141.15050000000002</c:v>
              </c:pt>
              <c:pt idx="4552">
                <c:v>141.18471</c:v>
              </c:pt>
              <c:pt idx="4553">
                <c:v>141.16039000000001</c:v>
              </c:pt>
              <c:pt idx="4554">
                <c:v>141.17149000000001</c:v>
              </c:pt>
              <c:pt idx="4555">
                <c:v>141.14499999999998</c:v>
              </c:pt>
              <c:pt idx="4556">
                <c:v>141.20989999999998</c:v>
              </c:pt>
              <c:pt idx="4557">
                <c:v>141.15205</c:v>
              </c:pt>
              <c:pt idx="4558">
                <c:v>141.16646</c:v>
              </c:pt>
              <c:pt idx="4559">
                <c:v>141.16865999999999</c:v>
              </c:pt>
              <c:pt idx="4560">
                <c:v>141.15718000000001</c:v>
              </c:pt>
              <c:pt idx="4561">
                <c:v>141.16173000000001</c:v>
              </c:pt>
              <c:pt idx="4562">
                <c:v>141.21711999999999</c:v>
              </c:pt>
              <c:pt idx="4563">
                <c:v>141.19964999999999</c:v>
              </c:pt>
              <c:pt idx="4564">
                <c:v>141.08340000000001</c:v>
              </c:pt>
              <c:pt idx="4565">
                <c:v>141.19125</c:v>
              </c:pt>
              <c:pt idx="4566">
                <c:v>141.13799</c:v>
              </c:pt>
              <c:pt idx="4567">
                <c:v>141.18314999999998</c:v>
              </c:pt>
              <c:pt idx="4568">
                <c:v>141.20017999999999</c:v>
              </c:pt>
              <c:pt idx="4569">
                <c:v>141.17672999999999</c:v>
              </c:pt>
              <c:pt idx="4570">
                <c:v>141.22099</c:v>
              </c:pt>
              <c:pt idx="4571">
                <c:v>141.15189000000001</c:v>
              </c:pt>
              <c:pt idx="4572">
                <c:v>141.18185</c:v>
              </c:pt>
              <c:pt idx="4573">
                <c:v>141.14945999999998</c:v>
              </c:pt>
              <c:pt idx="4574">
                <c:v>141.17954999999995</c:v>
              </c:pt>
              <c:pt idx="4575">
                <c:v>141.16539</c:v>
              </c:pt>
              <c:pt idx="4576">
                <c:v>141.14249999999998</c:v>
              </c:pt>
              <c:pt idx="4577">
                <c:v>141.18329</c:v>
              </c:pt>
              <c:pt idx="4578">
                <c:v>141.13584999999998</c:v>
              </c:pt>
              <c:pt idx="4579">
                <c:v>141.20969999999997</c:v>
              </c:pt>
              <c:pt idx="4580">
                <c:v>141.2029</c:v>
              </c:pt>
              <c:pt idx="4581">
                <c:v>141.19669999999999</c:v>
              </c:pt>
              <c:pt idx="4582">
                <c:v>141.13298</c:v>
              </c:pt>
              <c:pt idx="4583">
                <c:v>141.15479999999999</c:v>
              </c:pt>
              <c:pt idx="4584">
                <c:v>141.19188</c:v>
              </c:pt>
              <c:pt idx="4585">
                <c:v>141.13596999999999</c:v>
              </c:pt>
              <c:pt idx="4586">
                <c:v>141.21123</c:v>
              </c:pt>
              <c:pt idx="4587">
                <c:v>141.15314000000001</c:v>
              </c:pt>
              <c:pt idx="4588">
                <c:v>141.17943</c:v>
              </c:pt>
              <c:pt idx="4589">
                <c:v>141.19728000000001</c:v>
              </c:pt>
              <c:pt idx="4590">
                <c:v>141.22754</c:v>
              </c:pt>
              <c:pt idx="4591">
                <c:v>141.18346</c:v>
              </c:pt>
              <c:pt idx="4592">
                <c:v>141.14405999999997</c:v>
              </c:pt>
              <c:pt idx="4593">
                <c:v>141.21612999999999</c:v>
              </c:pt>
              <c:pt idx="4594">
                <c:v>141.16731000000001</c:v>
              </c:pt>
              <c:pt idx="4595">
                <c:v>141.17386999999997</c:v>
              </c:pt>
              <c:pt idx="4596">
                <c:v>141.13002</c:v>
              </c:pt>
              <c:pt idx="4597">
                <c:v>141.19827000000001</c:v>
              </c:pt>
              <c:pt idx="4598">
                <c:v>141.20771999999999</c:v>
              </c:pt>
              <c:pt idx="4599">
                <c:v>141.14995999999996</c:v>
              </c:pt>
              <c:pt idx="4600">
                <c:v>141.23581999999999</c:v>
              </c:pt>
              <c:pt idx="4601">
                <c:v>141.14310999999998</c:v>
              </c:pt>
              <c:pt idx="4602">
                <c:v>141.19104000000002</c:v>
              </c:pt>
              <c:pt idx="4603">
                <c:v>141.19298000000001</c:v>
              </c:pt>
              <c:pt idx="4604">
                <c:v>141.17674</c:v>
              </c:pt>
              <c:pt idx="4605">
                <c:v>141.13910999999999</c:v>
              </c:pt>
              <c:pt idx="4606">
                <c:v>141.17687999999998</c:v>
              </c:pt>
              <c:pt idx="4607">
                <c:v>141.23889</c:v>
              </c:pt>
              <c:pt idx="4608">
                <c:v>141.17592999999999</c:v>
              </c:pt>
              <c:pt idx="4609">
                <c:v>141.22733000000002</c:v>
              </c:pt>
              <c:pt idx="4610">
                <c:v>141.17241000000001</c:v>
              </c:pt>
              <c:pt idx="4611">
                <c:v>141.18942000000001</c:v>
              </c:pt>
              <c:pt idx="4612">
                <c:v>141.18468999999999</c:v>
              </c:pt>
              <c:pt idx="4613">
                <c:v>141.21850999999998</c:v>
              </c:pt>
              <c:pt idx="4614">
                <c:v>141.1703</c:v>
              </c:pt>
              <c:pt idx="4615">
                <c:v>141.15688</c:v>
              </c:pt>
              <c:pt idx="4616">
                <c:v>141.25845000000001</c:v>
              </c:pt>
              <c:pt idx="4617">
                <c:v>141.17712</c:v>
              </c:pt>
              <c:pt idx="4618">
                <c:v>141.19309999999999</c:v>
              </c:pt>
              <c:pt idx="4619">
                <c:v>141.15406999999999</c:v>
              </c:pt>
              <c:pt idx="4620">
                <c:v>141.16410999999999</c:v>
              </c:pt>
              <c:pt idx="4621">
                <c:v>141.14934</c:v>
              </c:pt>
              <c:pt idx="4622">
                <c:v>141.23026999999999</c:v>
              </c:pt>
              <c:pt idx="4623">
                <c:v>141.26925999999997</c:v>
              </c:pt>
              <c:pt idx="4624">
                <c:v>141.11561999999998</c:v>
              </c:pt>
              <c:pt idx="4625">
                <c:v>141.23168999999999</c:v>
              </c:pt>
              <c:pt idx="4626">
                <c:v>141.20819</c:v>
              </c:pt>
              <c:pt idx="4627">
                <c:v>141.17586999999997</c:v>
              </c:pt>
              <c:pt idx="4628">
                <c:v>141.15094000000002</c:v>
              </c:pt>
              <c:pt idx="4629">
                <c:v>141.20738</c:v>
              </c:pt>
              <c:pt idx="4630">
                <c:v>141.21427999999997</c:v>
              </c:pt>
              <c:pt idx="4631">
                <c:v>141.16945999999999</c:v>
              </c:pt>
              <c:pt idx="4632">
                <c:v>141.26245</c:v>
              </c:pt>
              <c:pt idx="4633">
                <c:v>141.16640000000001</c:v>
              </c:pt>
              <c:pt idx="4634">
                <c:v>141.19888</c:v>
              </c:pt>
              <c:pt idx="4635">
                <c:v>141.19901999999999</c:v>
              </c:pt>
              <c:pt idx="4636">
                <c:v>141.21464999999995</c:v>
              </c:pt>
              <c:pt idx="4637">
                <c:v>141.12730000000002</c:v>
              </c:pt>
              <c:pt idx="4638">
                <c:v>141.17052999999999</c:v>
              </c:pt>
              <c:pt idx="4639">
                <c:v>141.23735000000002</c:v>
              </c:pt>
              <c:pt idx="4640">
                <c:v>141.18204000000003</c:v>
              </c:pt>
              <c:pt idx="4641">
                <c:v>141.25326999999999</c:v>
              </c:pt>
              <c:pt idx="4642">
                <c:v>141.20189999999999</c:v>
              </c:pt>
              <c:pt idx="4643">
                <c:v>141.20582999999999</c:v>
              </c:pt>
              <c:pt idx="4644">
                <c:v>141.12521000000001</c:v>
              </c:pt>
              <c:pt idx="4645">
                <c:v>141.16193000000001</c:v>
              </c:pt>
              <c:pt idx="4646">
                <c:v>141.18793000000002</c:v>
              </c:pt>
              <c:pt idx="4647">
                <c:v>141.13109</c:v>
              </c:pt>
              <c:pt idx="4648">
                <c:v>141.27645999999999</c:v>
              </c:pt>
              <c:pt idx="4649">
                <c:v>141.22493</c:v>
              </c:pt>
              <c:pt idx="4650">
                <c:v>141.20348999999999</c:v>
              </c:pt>
              <c:pt idx="4651">
                <c:v>141.17364999999995</c:v>
              </c:pt>
              <c:pt idx="4652">
                <c:v>141.18135000000001</c:v>
              </c:pt>
              <c:pt idx="4653">
                <c:v>141.14698999999999</c:v>
              </c:pt>
              <c:pt idx="4654">
                <c:v>141.15464999999998</c:v>
              </c:pt>
              <c:pt idx="4655">
                <c:v>141.24553999999998</c:v>
              </c:pt>
              <c:pt idx="4656">
                <c:v>141.20574999999999</c:v>
              </c:pt>
              <c:pt idx="4657">
                <c:v>141.25023000000002</c:v>
              </c:pt>
              <c:pt idx="4658">
                <c:v>141.20450999999997</c:v>
              </c:pt>
              <c:pt idx="4659">
                <c:v>141.20711</c:v>
              </c:pt>
              <c:pt idx="4660">
                <c:v>141.1001</c:v>
              </c:pt>
              <c:pt idx="4661">
                <c:v>141.15820000000002</c:v>
              </c:pt>
              <c:pt idx="4662">
                <c:v>141.22973999999999</c:v>
              </c:pt>
              <c:pt idx="4663">
                <c:v>141.16783000000001</c:v>
              </c:pt>
              <c:pt idx="4664">
                <c:v>141.21947999999998</c:v>
              </c:pt>
              <c:pt idx="4665">
                <c:v>141.20765999999998</c:v>
              </c:pt>
              <c:pt idx="4666">
                <c:v>141.21944999999999</c:v>
              </c:pt>
              <c:pt idx="4667">
                <c:v>141.18629000000001</c:v>
              </c:pt>
              <c:pt idx="4668">
                <c:v>141.21860999999998</c:v>
              </c:pt>
              <c:pt idx="4669">
                <c:v>141.16762</c:v>
              </c:pt>
              <c:pt idx="4670">
                <c:v>141.14215000000002</c:v>
              </c:pt>
              <c:pt idx="4671">
                <c:v>141.22778</c:v>
              </c:pt>
              <c:pt idx="4672">
                <c:v>141.17382999999998</c:v>
              </c:pt>
              <c:pt idx="4673">
                <c:v>141.22148000000001</c:v>
              </c:pt>
              <c:pt idx="4674">
                <c:v>141.16891000000001</c:v>
              </c:pt>
              <c:pt idx="4675">
                <c:v>141.20373999999998</c:v>
              </c:pt>
              <c:pt idx="4676">
                <c:v>141.24204999999998</c:v>
              </c:pt>
              <c:pt idx="4677">
                <c:v>141.19113000000002</c:v>
              </c:pt>
              <c:pt idx="4678">
                <c:v>141.20496999999997</c:v>
              </c:pt>
              <c:pt idx="4679">
                <c:v>141.17806999999999</c:v>
              </c:pt>
              <c:pt idx="4680">
                <c:v>141.19506999999999</c:v>
              </c:pt>
              <c:pt idx="4681">
                <c:v>141.17704999999998</c:v>
              </c:pt>
              <c:pt idx="4682">
                <c:v>141.21195999999998</c:v>
              </c:pt>
              <c:pt idx="4683">
                <c:v>141.18462</c:v>
              </c:pt>
              <c:pt idx="4684">
                <c:v>141.15611000000001</c:v>
              </c:pt>
              <c:pt idx="4685">
                <c:v>141.27335999999997</c:v>
              </c:pt>
              <c:pt idx="4686">
                <c:v>141.22009</c:v>
              </c:pt>
              <c:pt idx="4687">
                <c:v>141.19263000000001</c:v>
              </c:pt>
              <c:pt idx="4688">
                <c:v>141.15291000000002</c:v>
              </c:pt>
              <c:pt idx="4689">
                <c:v>141.22864000000001</c:v>
              </c:pt>
              <c:pt idx="4690">
                <c:v>141.18351999999999</c:v>
              </c:pt>
              <c:pt idx="4691">
                <c:v>141.24520999999999</c:v>
              </c:pt>
              <c:pt idx="4692">
                <c:v>141.18640000000002</c:v>
              </c:pt>
              <c:pt idx="4693">
                <c:v>141.10665999999998</c:v>
              </c:pt>
              <c:pt idx="4694">
                <c:v>141.21915999999996</c:v>
              </c:pt>
              <c:pt idx="4695">
                <c:v>141.19171</c:v>
              </c:pt>
              <c:pt idx="4696">
                <c:v>141.20606999999998</c:v>
              </c:pt>
              <c:pt idx="4697">
                <c:v>141.18422000000001</c:v>
              </c:pt>
              <c:pt idx="4698">
                <c:v>141.21271999999999</c:v>
              </c:pt>
              <c:pt idx="4699">
                <c:v>141.18684000000002</c:v>
              </c:pt>
              <c:pt idx="4700">
                <c:v>141.16387999999998</c:v>
              </c:pt>
              <c:pt idx="4701">
                <c:v>141.22675999999998</c:v>
              </c:pt>
              <c:pt idx="4702">
                <c:v>141.16118</c:v>
              </c:pt>
              <c:pt idx="4703">
                <c:v>141.19973999999999</c:v>
              </c:pt>
              <c:pt idx="4704">
                <c:v>141.20025999999999</c:v>
              </c:pt>
              <c:pt idx="4705">
                <c:v>141.19477999999998</c:v>
              </c:pt>
              <c:pt idx="4706">
                <c:v>141.09998999999999</c:v>
              </c:pt>
              <c:pt idx="4707">
                <c:v>141.16460999999998</c:v>
              </c:pt>
              <c:pt idx="4708">
                <c:v>141.24648999999999</c:v>
              </c:pt>
              <c:pt idx="4709">
                <c:v>141.16434000000001</c:v>
              </c:pt>
              <c:pt idx="4710">
                <c:v>141.21976999999995</c:v>
              </c:pt>
              <c:pt idx="4711">
                <c:v>141.17788999999999</c:v>
              </c:pt>
              <c:pt idx="4712">
                <c:v>141.16299000000001</c:v>
              </c:pt>
              <c:pt idx="4713">
                <c:v>141.17822000000001</c:v>
              </c:pt>
              <c:pt idx="4714">
                <c:v>141.19785000000002</c:v>
              </c:pt>
              <c:pt idx="4715">
                <c:v>141.15625</c:v>
              </c:pt>
              <c:pt idx="4716">
                <c:v>141.16414999999998</c:v>
              </c:pt>
              <c:pt idx="4717">
                <c:v>141.22927999999999</c:v>
              </c:pt>
              <c:pt idx="4718">
                <c:v>141.16405999999998</c:v>
              </c:pt>
              <c:pt idx="4719">
                <c:v>141.21634999999998</c:v>
              </c:pt>
              <c:pt idx="4720">
                <c:v>141.16884000000002</c:v>
              </c:pt>
              <c:pt idx="4721">
                <c:v>141.17495999999997</c:v>
              </c:pt>
              <c:pt idx="4722">
                <c:v>141.17660999999998</c:v>
              </c:pt>
              <c:pt idx="4723">
                <c:v>141.18208000000001</c:v>
              </c:pt>
              <c:pt idx="4724">
                <c:v>141.18495000000001</c:v>
              </c:pt>
              <c:pt idx="4725">
                <c:v>141.09484999999998</c:v>
              </c:pt>
              <c:pt idx="4726">
                <c:v>141.22545</c:v>
              </c:pt>
              <c:pt idx="4727">
                <c:v>141.22005000000001</c:v>
              </c:pt>
              <c:pt idx="4728">
                <c:v>141.20150999999998</c:v>
              </c:pt>
              <c:pt idx="4729">
                <c:v>141.1387</c:v>
              </c:pt>
              <c:pt idx="4730">
                <c:v>141.15031000000002</c:v>
              </c:pt>
              <c:pt idx="4731">
                <c:v>141.18941000000001</c:v>
              </c:pt>
              <c:pt idx="4732">
                <c:v>141.18127000000001</c:v>
              </c:pt>
              <c:pt idx="4733">
                <c:v>141.20714999999998</c:v>
              </c:pt>
              <c:pt idx="4734">
                <c:v>141.15558999999999</c:v>
              </c:pt>
              <c:pt idx="4735">
                <c:v>141.22352999999998</c:v>
              </c:pt>
              <c:pt idx="4736">
                <c:v>141.16899000000001</c:v>
              </c:pt>
              <c:pt idx="4737">
                <c:v>141.18759</c:v>
              </c:pt>
              <c:pt idx="4738">
                <c:v>141.21047999999999</c:v>
              </c:pt>
              <c:pt idx="4739">
                <c:v>141.17728</c:v>
              </c:pt>
              <c:pt idx="4740">
                <c:v>141.18005000000002</c:v>
              </c:pt>
              <c:pt idx="4741">
                <c:v>141.16570999999999</c:v>
              </c:pt>
              <c:pt idx="4742">
                <c:v>141.19155999999998</c:v>
              </c:pt>
              <c:pt idx="4743">
                <c:v>141.07488999999998</c:v>
              </c:pt>
              <c:pt idx="4744">
                <c:v>141.14622</c:v>
              </c:pt>
              <c:pt idx="4745">
                <c:v>141.18314999999998</c:v>
              </c:pt>
              <c:pt idx="4746">
                <c:v>141.17024000000001</c:v>
              </c:pt>
              <c:pt idx="4747">
                <c:v>141.20176999999998</c:v>
              </c:pt>
              <c:pt idx="4748">
                <c:v>141.19193000000001</c:v>
              </c:pt>
              <c:pt idx="4749">
                <c:v>141.19099</c:v>
              </c:pt>
              <c:pt idx="4750">
                <c:v>141.10226</c:v>
              </c:pt>
              <c:pt idx="4751">
                <c:v>141.19098</c:v>
              </c:pt>
              <c:pt idx="4752">
                <c:v>141.08690000000001</c:v>
              </c:pt>
              <c:pt idx="4753">
                <c:v>141.10892000000001</c:v>
              </c:pt>
              <c:pt idx="4754">
                <c:v>141.20478999999997</c:v>
              </c:pt>
              <c:pt idx="4755">
                <c:v>141.15790000000001</c:v>
              </c:pt>
              <c:pt idx="4756">
                <c:v>141.14735000000002</c:v>
              </c:pt>
              <c:pt idx="4757">
                <c:v>141.17170999999999</c:v>
              </c:pt>
              <c:pt idx="4758">
                <c:v>141.20434999999998</c:v>
              </c:pt>
              <c:pt idx="4759">
                <c:v>141.08774000000003</c:v>
              </c:pt>
              <c:pt idx="4760">
                <c:v>141.15440000000001</c:v>
              </c:pt>
              <c:pt idx="4761">
                <c:v>141.10657999999998</c:v>
              </c:pt>
              <c:pt idx="4762">
                <c:v>141.08505</c:v>
              </c:pt>
              <c:pt idx="4763">
                <c:v>141.20351999999997</c:v>
              </c:pt>
              <c:pt idx="4764">
                <c:v>141.16144000000003</c:v>
              </c:pt>
              <c:pt idx="4765">
                <c:v>141.18169</c:v>
              </c:pt>
              <c:pt idx="4766">
                <c:v>141.13014000000001</c:v>
              </c:pt>
              <c:pt idx="4767">
                <c:v>141.16721000000001</c:v>
              </c:pt>
              <c:pt idx="4768">
                <c:v>141.11294999999998</c:v>
              </c:pt>
              <c:pt idx="4769">
                <c:v>141.13672</c:v>
              </c:pt>
              <c:pt idx="4770">
                <c:v>141.15007</c:v>
              </c:pt>
              <c:pt idx="4771">
                <c:v>141.07975999999996</c:v>
              </c:pt>
              <c:pt idx="4772">
                <c:v>141.14194000000001</c:v>
              </c:pt>
              <c:pt idx="4773">
                <c:v>141.15244000000004</c:v>
              </c:pt>
              <c:pt idx="4774">
                <c:v>141.13460999999998</c:v>
              </c:pt>
              <c:pt idx="4775">
                <c:v>141.04857999999999</c:v>
              </c:pt>
              <c:pt idx="4776">
                <c:v>141.14825000000002</c:v>
              </c:pt>
              <c:pt idx="4777">
                <c:v>141.13059999999999</c:v>
              </c:pt>
              <c:pt idx="4778">
                <c:v>141.04857999999999</c:v>
              </c:pt>
              <c:pt idx="4779">
                <c:v>141.13004999999998</c:v>
              </c:pt>
              <c:pt idx="4780">
                <c:v>141.05974000000001</c:v>
              </c:pt>
              <c:pt idx="4781">
                <c:v>141.07425999999998</c:v>
              </c:pt>
              <c:pt idx="4782">
                <c:v>141.07686999999999</c:v>
              </c:pt>
              <c:pt idx="4783">
                <c:v>141.08423000000002</c:v>
              </c:pt>
              <c:pt idx="4784">
                <c:v>141.05669</c:v>
              </c:pt>
              <c:pt idx="4785">
                <c:v>141.03435999999999</c:v>
              </c:pt>
              <c:pt idx="4786">
                <c:v>141.11599999999999</c:v>
              </c:pt>
              <c:pt idx="4787">
                <c:v>141.02608000000001</c:v>
              </c:pt>
              <c:pt idx="4788">
                <c:v>141.03998999999999</c:v>
              </c:pt>
              <c:pt idx="4789">
                <c:v>140.96867</c:v>
              </c:pt>
              <c:pt idx="4790">
                <c:v>140.94841000000002</c:v>
              </c:pt>
              <c:pt idx="4791">
                <c:v>140.90111000000002</c:v>
              </c:pt>
              <c:pt idx="4792">
                <c:v>140.84512000000001</c:v>
              </c:pt>
              <c:pt idx="4793">
                <c:v>140.64931999999999</c:v>
              </c:pt>
              <c:pt idx="4794">
                <c:v>136.97771</c:v>
              </c:pt>
              <c:pt idx="4795">
                <c:v>131.72387999999998</c:v>
              </c:pt>
              <c:pt idx="4796">
                <c:v>128.21560999999997</c:v>
              </c:pt>
              <c:pt idx="4797">
                <c:v>124.45766000000002</c:v>
              </c:pt>
              <c:pt idx="4798">
                <c:v>120.72517999999998</c:v>
              </c:pt>
              <c:pt idx="4799">
                <c:v>117.20114000000001</c:v>
              </c:pt>
              <c:pt idx="4800">
                <c:v>113.91907999999999</c:v>
              </c:pt>
              <c:pt idx="4801">
                <c:v>110.76202000000002</c:v>
              </c:pt>
              <c:pt idx="4802">
                <c:v>107.51745000000001</c:v>
              </c:pt>
              <c:pt idx="4803">
                <c:v>103.96780000000001</c:v>
              </c:pt>
              <c:pt idx="4804">
                <c:v>99.981989999999996</c:v>
              </c:pt>
              <c:pt idx="4805">
                <c:v>95.57298999999999</c:v>
              </c:pt>
              <c:pt idx="4806">
                <c:v>90.900059999999996</c:v>
              </c:pt>
              <c:pt idx="4807">
                <c:v>86.214410000000015</c:v>
              </c:pt>
              <c:pt idx="4808">
                <c:v>81.769520000000014</c:v>
              </c:pt>
            </c:numLit>
          </c:yVal>
          <c:smooth val="1"/>
          <c:extLst>
            <c:ext xmlns:c16="http://schemas.microsoft.com/office/drawing/2014/chart" uri="{C3380CC4-5D6E-409C-BE32-E72D297353CC}">
              <c16:uniqueId val="{00000002-BF88-4841-9918-7AD97A4A459B}"/>
            </c:ext>
          </c:extLst>
        </c:ser>
        <c:ser>
          <c:idx val="3"/>
          <c:order val="3"/>
          <c:tx>
            <c:v>4</c:v>
          </c:tx>
          <c:spPr>
            <a:ln w="19046" cap="rnd">
              <a:solidFill>
                <a:srgbClr val="A5A5A5"/>
              </a:solidFill>
              <a:prstDash val="solid"/>
              <a:round/>
            </a:ln>
          </c:spPr>
          <c:marker>
            <c:symbol val="circle"/>
            <c:size val="5"/>
          </c:marker>
          <c:xVal>
            <c:numLit>
              <c:formatCode>General</c:formatCode>
              <c:ptCount val="4789"/>
              <c:pt idx="0">
                <c:v>0</c:v>
              </c:pt>
              <c:pt idx="1">
                <c:v>1.0000000000000003E-5</c:v>
              </c:pt>
              <c:pt idx="2">
                <c:v>4.000000000000001E-5</c:v>
              </c:pt>
              <c:pt idx="3">
                <c:v>1.2000000000000002E-4</c:v>
              </c:pt>
              <c:pt idx="4">
                <c:v>1.7000000000000004E-4</c:v>
              </c:pt>
              <c:pt idx="5">
                <c:v>2.2000000000000006E-4</c:v>
              </c:pt>
              <c:pt idx="6">
                <c:v>2.8000000000000003E-4</c:v>
              </c:pt>
              <c:pt idx="7">
                <c:v>3.3000000000000005E-4</c:v>
              </c:pt>
              <c:pt idx="8">
                <c:v>3.8000000000000008E-4</c:v>
              </c:pt>
              <c:pt idx="9">
                <c:v>4.300000000000001E-4</c:v>
              </c:pt>
              <c:pt idx="10">
                <c:v>4.8000000000000007E-4</c:v>
              </c:pt>
              <c:pt idx="11">
                <c:v>5.4000000000000012E-4</c:v>
              </c:pt>
              <c:pt idx="12">
                <c:v>5.9000000000000014E-4</c:v>
              </c:pt>
              <c:pt idx="13">
                <c:v>6.4000000000000027E-4</c:v>
              </c:pt>
              <c:pt idx="14">
                <c:v>6.9000000000000008E-4</c:v>
              </c:pt>
              <c:pt idx="15">
                <c:v>7.5000000000000012E-4</c:v>
              </c:pt>
              <c:pt idx="16">
                <c:v>8.0000000000000015E-4</c:v>
              </c:pt>
              <c:pt idx="17">
                <c:v>8.5000000000000039E-4</c:v>
              </c:pt>
              <c:pt idx="18">
                <c:v>9.0000000000000041E-4</c:v>
              </c:pt>
              <c:pt idx="19">
                <c:v>9.5000000000000021E-4</c:v>
              </c:pt>
              <c:pt idx="20">
                <c:v>1.0100000000000003E-3</c:v>
              </c:pt>
              <c:pt idx="21">
                <c:v>1.0600000000000002E-3</c:v>
              </c:pt>
              <c:pt idx="22">
                <c:v>1.1100000000000003E-3</c:v>
              </c:pt>
              <c:pt idx="23">
                <c:v>1.1600000000000004E-3</c:v>
              </c:pt>
              <c:pt idx="24">
                <c:v>1.2099999999999997E-3</c:v>
              </c:pt>
              <c:pt idx="25">
                <c:v>1.2700000000000003E-3</c:v>
              </c:pt>
              <c:pt idx="26">
                <c:v>1.3200000000000002E-3</c:v>
              </c:pt>
              <c:pt idx="27">
                <c:v>1.3699999999999999E-3</c:v>
              </c:pt>
              <c:pt idx="28">
                <c:v>1.4200000000000003E-3</c:v>
              </c:pt>
              <c:pt idx="29">
                <c:v>1.4800000000000002E-3</c:v>
              </c:pt>
              <c:pt idx="30">
                <c:v>1.5299999999999999E-3</c:v>
              </c:pt>
              <c:pt idx="31">
                <c:v>1.5800000000000002E-3</c:v>
              </c:pt>
              <c:pt idx="32">
                <c:v>1.6299999999999999E-3</c:v>
              </c:pt>
              <c:pt idx="33">
                <c:v>1.6800000000000005E-3</c:v>
              </c:pt>
              <c:pt idx="34">
                <c:v>1.7300000000000002E-3</c:v>
              </c:pt>
              <c:pt idx="35">
                <c:v>1.7899999999999999E-3</c:v>
              </c:pt>
              <c:pt idx="36">
                <c:v>1.8400000000000005E-3</c:v>
              </c:pt>
              <c:pt idx="37">
                <c:v>1.8900000000000004E-3</c:v>
              </c:pt>
              <c:pt idx="38">
                <c:v>1.9400000000000005E-3</c:v>
              </c:pt>
              <c:pt idx="39">
                <c:v>1.9900000000000004E-3</c:v>
              </c:pt>
              <c:pt idx="40">
                <c:v>2.0500000000000002E-3</c:v>
              </c:pt>
              <c:pt idx="41">
                <c:v>2.0999999999999999E-3</c:v>
              </c:pt>
              <c:pt idx="42">
                <c:v>2.1500000000000004E-3</c:v>
              </c:pt>
              <c:pt idx="43">
                <c:v>2.2000000000000006E-3</c:v>
              </c:pt>
              <c:pt idx="44">
                <c:v>2.2600000000000003E-3</c:v>
              </c:pt>
              <c:pt idx="45">
                <c:v>2.31E-3</c:v>
              </c:pt>
              <c:pt idx="46">
                <c:v>2.3600000000000001E-3</c:v>
              </c:pt>
              <c:pt idx="47">
                <c:v>2.4100000000000002E-3</c:v>
              </c:pt>
              <c:pt idx="48">
                <c:v>2.4599999999999999E-3</c:v>
              </c:pt>
              <c:pt idx="49">
                <c:v>2.5200000000000005E-3</c:v>
              </c:pt>
              <c:pt idx="50">
                <c:v>2.5700000000000002E-3</c:v>
              </c:pt>
              <c:pt idx="51">
                <c:v>2.6199999999999999E-3</c:v>
              </c:pt>
              <c:pt idx="52">
                <c:v>2.6700000000000005E-3</c:v>
              </c:pt>
              <c:pt idx="53">
                <c:v>2.7200000000000006E-3</c:v>
              </c:pt>
              <c:pt idx="54">
                <c:v>2.7800000000000004E-3</c:v>
              </c:pt>
              <c:pt idx="55">
                <c:v>2.8300000000000001E-3</c:v>
              </c:pt>
              <c:pt idx="56">
                <c:v>2.8800000000000002E-3</c:v>
              </c:pt>
              <c:pt idx="57">
                <c:v>2.9300000000000003E-3</c:v>
              </c:pt>
              <c:pt idx="58">
                <c:v>2.9800000000000004E-3</c:v>
              </c:pt>
              <c:pt idx="59">
                <c:v>3.0400000000000006E-3</c:v>
              </c:pt>
              <c:pt idx="60">
                <c:v>3.0900000000000003E-3</c:v>
              </c:pt>
              <c:pt idx="61">
                <c:v>3.1400000000000009E-3</c:v>
              </c:pt>
              <c:pt idx="62">
                <c:v>3.1900000000000006E-3</c:v>
              </c:pt>
              <c:pt idx="63">
                <c:v>3.2400000000000003E-3</c:v>
              </c:pt>
              <c:pt idx="64">
                <c:v>3.2900000000000004E-3</c:v>
              </c:pt>
              <c:pt idx="65">
                <c:v>3.3500000000000001E-3</c:v>
              </c:pt>
              <c:pt idx="66">
                <c:v>3.4000000000000002E-3</c:v>
              </c:pt>
              <c:pt idx="67">
                <c:v>3.4500000000000004E-3</c:v>
              </c:pt>
              <c:pt idx="68">
                <c:v>3.5100000000000005E-3</c:v>
              </c:pt>
              <c:pt idx="69">
                <c:v>3.5600000000000002E-3</c:v>
              </c:pt>
              <c:pt idx="70">
                <c:v>3.6100000000000004E-3</c:v>
              </c:pt>
              <c:pt idx="71">
                <c:v>3.6600000000000009E-3</c:v>
              </c:pt>
              <c:pt idx="72">
                <c:v>3.7100000000000006E-3</c:v>
              </c:pt>
              <c:pt idx="73">
                <c:v>3.7600000000000003E-3</c:v>
              </c:pt>
              <c:pt idx="74">
                <c:v>3.8200000000000005E-3</c:v>
              </c:pt>
              <c:pt idx="75">
                <c:v>3.8700000000000002E-3</c:v>
              </c:pt>
              <c:pt idx="76">
                <c:v>3.9199999999999999E-3</c:v>
              </c:pt>
              <c:pt idx="77">
                <c:v>3.9800000000000009E-3</c:v>
              </c:pt>
              <c:pt idx="78">
                <c:v>4.0200000000000001E-3</c:v>
              </c:pt>
              <c:pt idx="79">
                <c:v>4.0800000000000012E-3</c:v>
              </c:pt>
              <c:pt idx="80">
                <c:v>4.1300000000000009E-3</c:v>
              </c:pt>
              <c:pt idx="81">
                <c:v>4.1800000000000006E-3</c:v>
              </c:pt>
              <c:pt idx="82">
                <c:v>4.2300000000000011E-3</c:v>
              </c:pt>
              <c:pt idx="83">
                <c:v>4.2800000000000008E-3</c:v>
              </c:pt>
              <c:pt idx="84">
                <c:v>4.340000000000001E-3</c:v>
              </c:pt>
              <c:pt idx="85">
                <c:v>4.3900000000000007E-3</c:v>
              </c:pt>
              <c:pt idx="86">
                <c:v>4.4400000000000012E-3</c:v>
              </c:pt>
              <c:pt idx="87">
                <c:v>4.4900000000000009E-3</c:v>
              </c:pt>
              <c:pt idx="88">
                <c:v>4.5500000000000002E-3</c:v>
              </c:pt>
              <c:pt idx="89">
                <c:v>4.6000000000000008E-3</c:v>
              </c:pt>
              <c:pt idx="90">
                <c:v>4.6500000000000005E-3</c:v>
              </c:pt>
              <c:pt idx="91">
                <c:v>4.7000000000000011E-3</c:v>
              </c:pt>
              <c:pt idx="92">
                <c:v>4.7500000000000007E-3</c:v>
              </c:pt>
              <c:pt idx="93">
                <c:v>4.81E-3</c:v>
              </c:pt>
              <c:pt idx="94">
                <c:v>4.8600000000000006E-3</c:v>
              </c:pt>
              <c:pt idx="95">
                <c:v>4.9100000000000012E-3</c:v>
              </c:pt>
              <c:pt idx="96">
                <c:v>4.9600000000000009E-3</c:v>
              </c:pt>
              <c:pt idx="97">
                <c:v>5.0100000000000006E-3</c:v>
              </c:pt>
              <c:pt idx="98">
                <c:v>5.0699999999999999E-3</c:v>
              </c:pt>
              <c:pt idx="99">
                <c:v>5.1200000000000004E-3</c:v>
              </c:pt>
              <c:pt idx="100">
                <c:v>5.170000000000001E-3</c:v>
              </c:pt>
              <c:pt idx="101">
                <c:v>5.2200000000000007E-3</c:v>
              </c:pt>
              <c:pt idx="102">
                <c:v>5.2800000000000008E-3</c:v>
              </c:pt>
              <c:pt idx="103">
                <c:v>5.3299999999999997E-3</c:v>
              </c:pt>
              <c:pt idx="104">
                <c:v>5.3800000000000011E-3</c:v>
              </c:pt>
              <c:pt idx="105">
                <c:v>5.4300000000000008E-3</c:v>
              </c:pt>
              <c:pt idx="106">
                <c:v>5.4800000000000014E-3</c:v>
              </c:pt>
              <c:pt idx="107">
                <c:v>5.5400000000000007E-3</c:v>
              </c:pt>
              <c:pt idx="108">
                <c:v>5.5900000000000012E-3</c:v>
              </c:pt>
              <c:pt idx="109">
                <c:v>5.6400000000000009E-3</c:v>
              </c:pt>
              <c:pt idx="110">
                <c:v>5.6900000000000006E-3</c:v>
              </c:pt>
              <c:pt idx="111">
                <c:v>5.7400000000000012E-3</c:v>
              </c:pt>
              <c:pt idx="112">
                <c:v>5.8000000000000005E-3</c:v>
              </c:pt>
              <c:pt idx="113">
                <c:v>5.850000000000001E-3</c:v>
              </c:pt>
              <c:pt idx="114">
                <c:v>5.9000000000000007E-3</c:v>
              </c:pt>
              <c:pt idx="115">
                <c:v>5.9500000000000013E-3</c:v>
              </c:pt>
              <c:pt idx="116">
                <c:v>6.000000000000001E-3</c:v>
              </c:pt>
              <c:pt idx="117">
                <c:v>6.0600000000000003E-3</c:v>
              </c:pt>
              <c:pt idx="118">
                <c:v>6.1100000000000008E-3</c:v>
              </c:pt>
              <c:pt idx="119">
                <c:v>6.1600000000000005E-3</c:v>
              </c:pt>
              <c:pt idx="120">
                <c:v>6.2100000000000011E-3</c:v>
              </c:pt>
              <c:pt idx="121">
                <c:v>6.2700000000000013E-3</c:v>
              </c:pt>
              <c:pt idx="122">
                <c:v>6.3200000000000001E-3</c:v>
              </c:pt>
              <c:pt idx="123">
                <c:v>6.3700000000000007E-3</c:v>
              </c:pt>
              <c:pt idx="124">
                <c:v>6.4200000000000012E-3</c:v>
              </c:pt>
              <c:pt idx="125">
                <c:v>6.4700000000000018E-3</c:v>
              </c:pt>
              <c:pt idx="126">
                <c:v>6.5300000000000011E-3</c:v>
              </c:pt>
              <c:pt idx="127">
                <c:v>6.5800000000000008E-3</c:v>
              </c:pt>
              <c:pt idx="128">
                <c:v>6.6300000000000005E-3</c:v>
              </c:pt>
              <c:pt idx="129">
                <c:v>6.680000000000001E-3</c:v>
              </c:pt>
              <c:pt idx="130">
                <c:v>6.7400000000000012E-3</c:v>
              </c:pt>
              <c:pt idx="131">
                <c:v>6.7900000000000009E-3</c:v>
              </c:pt>
              <c:pt idx="132">
                <c:v>6.8400000000000006E-3</c:v>
              </c:pt>
              <c:pt idx="133">
                <c:v>6.8900000000000012E-3</c:v>
              </c:pt>
              <c:pt idx="134">
                <c:v>6.9400000000000017E-3</c:v>
              </c:pt>
              <c:pt idx="135">
                <c:v>6.9900000000000014E-3</c:v>
              </c:pt>
              <c:pt idx="136">
                <c:v>7.0500000000000007E-3</c:v>
              </c:pt>
              <c:pt idx="137">
                <c:v>7.1000000000000004E-3</c:v>
              </c:pt>
              <c:pt idx="138">
                <c:v>7.150000000000001E-3</c:v>
              </c:pt>
              <c:pt idx="139">
                <c:v>7.2000000000000007E-3</c:v>
              </c:pt>
              <c:pt idx="140">
                <c:v>7.2500000000000012E-3</c:v>
              </c:pt>
              <c:pt idx="141">
                <c:v>7.3100000000000005E-3</c:v>
              </c:pt>
              <c:pt idx="142">
                <c:v>7.3600000000000011E-3</c:v>
              </c:pt>
              <c:pt idx="143">
                <c:v>7.4100000000000017E-3</c:v>
              </c:pt>
              <c:pt idx="144">
                <c:v>7.4600000000000014E-3</c:v>
              </c:pt>
              <c:pt idx="145">
                <c:v>7.5200000000000006E-3</c:v>
              </c:pt>
              <c:pt idx="146">
                <c:v>7.5700000000000012E-3</c:v>
              </c:pt>
              <c:pt idx="147">
                <c:v>7.6200000000000009E-3</c:v>
              </c:pt>
              <c:pt idx="148">
                <c:v>7.6700000000000006E-3</c:v>
              </c:pt>
              <c:pt idx="149">
                <c:v>7.7200000000000012E-3</c:v>
              </c:pt>
              <c:pt idx="150">
                <c:v>7.7800000000000013E-3</c:v>
              </c:pt>
              <c:pt idx="151">
                <c:v>7.8300000000000019E-3</c:v>
              </c:pt>
              <c:pt idx="152">
                <c:v>7.8800000000000016E-3</c:v>
              </c:pt>
              <c:pt idx="153">
                <c:v>7.9300000000000013E-3</c:v>
              </c:pt>
              <c:pt idx="154">
                <c:v>7.980000000000001E-3</c:v>
              </c:pt>
              <c:pt idx="155">
                <c:v>8.0400000000000003E-3</c:v>
              </c:pt>
              <c:pt idx="156">
                <c:v>8.0900000000000017E-3</c:v>
              </c:pt>
              <c:pt idx="157">
                <c:v>8.1400000000000014E-3</c:v>
              </c:pt>
              <c:pt idx="158">
                <c:v>8.1900000000000028E-3</c:v>
              </c:pt>
              <c:pt idx="159">
                <c:v>8.2399999999999991E-3</c:v>
              </c:pt>
              <c:pt idx="160">
                <c:v>8.3000000000000018E-3</c:v>
              </c:pt>
              <c:pt idx="161">
                <c:v>8.3500000000000033E-3</c:v>
              </c:pt>
              <c:pt idx="162">
                <c:v>8.400000000000003E-3</c:v>
              </c:pt>
              <c:pt idx="163">
                <c:v>8.4500000000000026E-3</c:v>
              </c:pt>
              <c:pt idx="164">
                <c:v>8.5100000000000019E-3</c:v>
              </c:pt>
              <c:pt idx="165">
                <c:v>8.5600000000000051E-3</c:v>
              </c:pt>
              <c:pt idx="166">
                <c:v>8.6100000000000031E-3</c:v>
              </c:pt>
              <c:pt idx="167">
                <c:v>8.6600000000000028E-3</c:v>
              </c:pt>
              <c:pt idx="168">
                <c:v>8.7100000000000007E-3</c:v>
              </c:pt>
              <c:pt idx="169">
                <c:v>8.7700000000000018E-3</c:v>
              </c:pt>
              <c:pt idx="170">
                <c:v>8.8200000000000032E-3</c:v>
              </c:pt>
              <c:pt idx="171">
                <c:v>8.8700000000000046E-3</c:v>
              </c:pt>
              <c:pt idx="172">
                <c:v>8.9200000000000008E-3</c:v>
              </c:pt>
              <c:pt idx="173">
                <c:v>8.9700000000000023E-3</c:v>
              </c:pt>
              <c:pt idx="174">
                <c:v>9.0300000000000033E-3</c:v>
              </c:pt>
              <c:pt idx="175">
                <c:v>9.080000000000003E-3</c:v>
              </c:pt>
              <c:pt idx="176">
                <c:v>9.1300000000000027E-3</c:v>
              </c:pt>
              <c:pt idx="177">
                <c:v>9.1800000000000007E-3</c:v>
              </c:pt>
              <c:pt idx="178">
                <c:v>9.2400000000000034E-3</c:v>
              </c:pt>
              <c:pt idx="179">
                <c:v>9.2800000000000001E-3</c:v>
              </c:pt>
              <c:pt idx="180">
                <c:v>9.3400000000000028E-3</c:v>
              </c:pt>
              <c:pt idx="181">
                <c:v>9.3900000000000025E-3</c:v>
              </c:pt>
              <c:pt idx="182">
                <c:v>9.4400000000000005E-3</c:v>
              </c:pt>
              <c:pt idx="183">
                <c:v>9.5000000000000032E-3</c:v>
              </c:pt>
              <c:pt idx="184">
                <c:v>9.5500000000000029E-3</c:v>
              </c:pt>
              <c:pt idx="185">
                <c:v>9.6000000000000026E-3</c:v>
              </c:pt>
              <c:pt idx="186">
                <c:v>9.6500000000000023E-3</c:v>
              </c:pt>
              <c:pt idx="187">
                <c:v>9.7000000000000003E-3</c:v>
              </c:pt>
              <c:pt idx="188">
                <c:v>9.7500000000000017E-3</c:v>
              </c:pt>
              <c:pt idx="189">
                <c:v>9.8100000000000045E-3</c:v>
              </c:pt>
              <c:pt idx="190">
                <c:v>9.8600000000000024E-3</c:v>
              </c:pt>
              <c:pt idx="191">
                <c:v>9.9100000000000021E-3</c:v>
              </c:pt>
              <c:pt idx="192">
                <c:v>9.9600000000000018E-3</c:v>
              </c:pt>
              <c:pt idx="193">
                <c:v>1.001E-2</c:v>
              </c:pt>
              <c:pt idx="194">
                <c:v>1.0070000000000001E-2</c:v>
              </c:pt>
              <c:pt idx="195">
                <c:v>1.0120000000000001E-2</c:v>
              </c:pt>
              <c:pt idx="196">
                <c:v>1.017E-2</c:v>
              </c:pt>
              <c:pt idx="197">
                <c:v>1.0220000000000002E-2</c:v>
              </c:pt>
              <c:pt idx="198">
                <c:v>1.027E-2</c:v>
              </c:pt>
              <c:pt idx="199">
                <c:v>1.0330000000000001E-2</c:v>
              </c:pt>
              <c:pt idx="200">
                <c:v>1.0380000000000002E-2</c:v>
              </c:pt>
              <c:pt idx="201">
                <c:v>1.043E-2</c:v>
              </c:pt>
              <c:pt idx="202">
                <c:v>1.0480000000000001E-2</c:v>
              </c:pt>
              <c:pt idx="203">
                <c:v>1.0529999999999998E-2</c:v>
              </c:pt>
              <c:pt idx="204">
                <c:v>1.059E-2</c:v>
              </c:pt>
              <c:pt idx="205">
                <c:v>1.0640000000000002E-2</c:v>
              </c:pt>
              <c:pt idx="206">
                <c:v>1.069E-2</c:v>
              </c:pt>
              <c:pt idx="207">
                <c:v>1.0740000000000001E-2</c:v>
              </c:pt>
              <c:pt idx="208">
                <c:v>1.0800000000000002E-2</c:v>
              </c:pt>
              <c:pt idx="209">
                <c:v>1.085E-2</c:v>
              </c:pt>
              <c:pt idx="210">
                <c:v>1.0900000000000002E-2</c:v>
              </c:pt>
              <c:pt idx="211">
                <c:v>1.0950000000000001E-2</c:v>
              </c:pt>
              <c:pt idx="212">
                <c:v>1.0999999999999998E-2</c:v>
              </c:pt>
              <c:pt idx="213">
                <c:v>1.1060000000000002E-2</c:v>
              </c:pt>
              <c:pt idx="214">
                <c:v>1.1110000000000002E-2</c:v>
              </c:pt>
              <c:pt idx="215">
                <c:v>1.1160000000000002E-2</c:v>
              </c:pt>
              <c:pt idx="216">
                <c:v>1.1209999999999999E-2</c:v>
              </c:pt>
              <c:pt idx="217">
                <c:v>1.1270000000000001E-2</c:v>
              </c:pt>
              <c:pt idx="218">
                <c:v>1.1320000000000002E-2</c:v>
              </c:pt>
              <c:pt idx="219">
                <c:v>1.1370000000000002E-2</c:v>
              </c:pt>
              <c:pt idx="220">
                <c:v>1.1420000000000003E-2</c:v>
              </c:pt>
              <c:pt idx="221">
                <c:v>1.1469999999999999E-2</c:v>
              </c:pt>
              <c:pt idx="222">
                <c:v>1.1530000000000002E-2</c:v>
              </c:pt>
              <c:pt idx="223">
                <c:v>1.1580000000000003E-2</c:v>
              </c:pt>
              <c:pt idx="224">
                <c:v>1.1630000000000001E-2</c:v>
              </c:pt>
              <c:pt idx="225">
                <c:v>1.1679999999999998E-2</c:v>
              </c:pt>
              <c:pt idx="226">
                <c:v>1.1730000000000003E-2</c:v>
              </c:pt>
              <c:pt idx="227">
                <c:v>1.1790000000000002E-2</c:v>
              </c:pt>
              <c:pt idx="228">
                <c:v>1.1840000000000003E-2</c:v>
              </c:pt>
              <c:pt idx="229">
                <c:v>1.1890000000000001E-2</c:v>
              </c:pt>
              <c:pt idx="230">
                <c:v>1.1939999999999999E-2</c:v>
              </c:pt>
              <c:pt idx="231">
                <c:v>1.2E-2</c:v>
              </c:pt>
              <c:pt idx="232">
                <c:v>1.205E-2</c:v>
              </c:pt>
              <c:pt idx="233">
                <c:v>1.2100000000000001E-2</c:v>
              </c:pt>
              <c:pt idx="234">
                <c:v>1.2149999999999998E-2</c:v>
              </c:pt>
              <c:pt idx="235">
                <c:v>1.2200000000000001E-2</c:v>
              </c:pt>
              <c:pt idx="236">
                <c:v>1.225E-2</c:v>
              </c:pt>
              <c:pt idx="237">
                <c:v>1.231E-2</c:v>
              </c:pt>
              <c:pt idx="238">
                <c:v>1.2359999999999996E-2</c:v>
              </c:pt>
              <c:pt idx="239">
                <c:v>1.2409999999999997E-2</c:v>
              </c:pt>
              <c:pt idx="240">
                <c:v>1.2460000000000001E-2</c:v>
              </c:pt>
              <c:pt idx="241">
                <c:v>1.2520000000000002E-2</c:v>
              </c:pt>
              <c:pt idx="242">
                <c:v>1.257E-2</c:v>
              </c:pt>
              <c:pt idx="243">
                <c:v>1.2619999999999998E-2</c:v>
              </c:pt>
              <c:pt idx="244">
                <c:v>1.2670000000000001E-2</c:v>
              </c:pt>
              <c:pt idx="245">
                <c:v>1.2720000000000002E-2</c:v>
              </c:pt>
              <c:pt idx="246">
                <c:v>1.2780000000000001E-2</c:v>
              </c:pt>
              <c:pt idx="247">
                <c:v>1.2829999999999998E-2</c:v>
              </c:pt>
              <c:pt idx="248">
                <c:v>1.2880000000000003E-2</c:v>
              </c:pt>
              <c:pt idx="249">
                <c:v>1.2930000000000001E-2</c:v>
              </c:pt>
              <c:pt idx="250">
                <c:v>1.2980000000000002E-2</c:v>
              </c:pt>
              <c:pt idx="251">
                <c:v>1.3040000000000001E-2</c:v>
              </c:pt>
              <c:pt idx="252">
                <c:v>1.3089999999999999E-2</c:v>
              </c:pt>
              <c:pt idx="253">
                <c:v>1.3140000000000002E-2</c:v>
              </c:pt>
              <c:pt idx="254">
                <c:v>1.319E-2</c:v>
              </c:pt>
              <c:pt idx="255">
                <c:v>1.3240000000000002E-2</c:v>
              </c:pt>
              <c:pt idx="256">
                <c:v>1.3299999999999998E-2</c:v>
              </c:pt>
              <c:pt idx="257">
                <c:v>1.3350000000000001E-2</c:v>
              </c:pt>
              <c:pt idx="258">
                <c:v>1.3400000000000002E-2</c:v>
              </c:pt>
              <c:pt idx="259">
                <c:v>1.3450000000000002E-2</c:v>
              </c:pt>
              <c:pt idx="260">
                <c:v>1.3500000000000002E-2</c:v>
              </c:pt>
              <c:pt idx="261">
                <c:v>1.3559999999999997E-2</c:v>
              </c:pt>
              <c:pt idx="262">
                <c:v>1.3610000000000001E-2</c:v>
              </c:pt>
              <c:pt idx="263">
                <c:v>1.3660000000000002E-2</c:v>
              </c:pt>
              <c:pt idx="264">
                <c:v>1.3710000000000002E-2</c:v>
              </c:pt>
              <c:pt idx="265">
                <c:v>1.3769999999999999E-2</c:v>
              </c:pt>
              <c:pt idx="266">
                <c:v>1.3820000000000002E-2</c:v>
              </c:pt>
              <c:pt idx="267">
                <c:v>1.3870000000000002E-2</c:v>
              </c:pt>
              <c:pt idx="268">
                <c:v>1.3920000000000004E-2</c:v>
              </c:pt>
              <c:pt idx="269">
                <c:v>1.3970000000000002E-2</c:v>
              </c:pt>
              <c:pt idx="270">
                <c:v>1.4029999999999999E-2</c:v>
              </c:pt>
              <c:pt idx="271">
                <c:v>1.4080000000000001E-2</c:v>
              </c:pt>
              <c:pt idx="272">
                <c:v>1.413E-2</c:v>
              </c:pt>
              <c:pt idx="273">
                <c:v>1.4180000000000002E-2</c:v>
              </c:pt>
              <c:pt idx="274">
                <c:v>1.423E-2</c:v>
              </c:pt>
              <c:pt idx="275">
                <c:v>1.4290000000000001E-2</c:v>
              </c:pt>
              <c:pt idx="276">
                <c:v>1.434E-2</c:v>
              </c:pt>
              <c:pt idx="277">
                <c:v>1.439E-2</c:v>
              </c:pt>
              <c:pt idx="278">
                <c:v>1.4440000000000001E-2</c:v>
              </c:pt>
              <c:pt idx="279">
                <c:v>1.4500000000000001E-2</c:v>
              </c:pt>
              <c:pt idx="280">
                <c:v>1.4540000000000001E-2</c:v>
              </c:pt>
              <c:pt idx="281">
                <c:v>1.4600000000000002E-2</c:v>
              </c:pt>
              <c:pt idx="282">
                <c:v>1.465E-2</c:v>
              </c:pt>
              <c:pt idx="283">
                <c:v>1.4700000000000001E-2</c:v>
              </c:pt>
              <c:pt idx="284">
                <c:v>1.4749999999999997E-2</c:v>
              </c:pt>
              <c:pt idx="285">
                <c:v>1.4800000000000001E-2</c:v>
              </c:pt>
              <c:pt idx="286">
                <c:v>1.4860000000000002E-2</c:v>
              </c:pt>
              <c:pt idx="287">
                <c:v>1.491E-2</c:v>
              </c:pt>
              <c:pt idx="288">
                <c:v>1.4959999999999998E-2</c:v>
              </c:pt>
              <c:pt idx="289">
                <c:v>1.5010000000000001E-2</c:v>
              </c:pt>
              <c:pt idx="290">
                <c:v>1.507E-2</c:v>
              </c:pt>
              <c:pt idx="291">
                <c:v>1.5120000000000001E-2</c:v>
              </c:pt>
              <c:pt idx="292">
                <c:v>1.5169999999999998E-2</c:v>
              </c:pt>
              <c:pt idx="293">
                <c:v>1.523E-2</c:v>
              </c:pt>
              <c:pt idx="294">
                <c:v>1.5270000000000001E-2</c:v>
              </c:pt>
              <c:pt idx="295">
                <c:v>1.5330000000000002E-2</c:v>
              </c:pt>
              <c:pt idx="296">
                <c:v>1.5380000000000001E-2</c:v>
              </c:pt>
              <c:pt idx="297">
                <c:v>1.5429999999999999E-2</c:v>
              </c:pt>
              <c:pt idx="298">
                <c:v>1.5480000000000002E-2</c:v>
              </c:pt>
              <c:pt idx="299">
                <c:v>1.553E-2</c:v>
              </c:pt>
              <c:pt idx="300">
                <c:v>1.5590000000000001E-2</c:v>
              </c:pt>
              <c:pt idx="301">
                <c:v>1.5640000000000001E-2</c:v>
              </c:pt>
              <c:pt idx="302">
                <c:v>1.5689999999999999E-2</c:v>
              </c:pt>
              <c:pt idx="303">
                <c:v>1.5740000000000004E-2</c:v>
              </c:pt>
              <c:pt idx="304">
                <c:v>1.5800000000000005E-2</c:v>
              </c:pt>
              <c:pt idx="305">
                <c:v>1.5850000000000003E-2</c:v>
              </c:pt>
              <c:pt idx="306">
                <c:v>1.5900000000000001E-2</c:v>
              </c:pt>
              <c:pt idx="307">
                <c:v>1.5949999999999999E-2</c:v>
              </c:pt>
              <c:pt idx="308">
                <c:v>1.6000000000000004E-2</c:v>
              </c:pt>
              <c:pt idx="309">
                <c:v>1.6060000000000001E-2</c:v>
              </c:pt>
              <c:pt idx="310">
                <c:v>1.6109999999999999E-2</c:v>
              </c:pt>
              <c:pt idx="311">
                <c:v>1.6160000000000004E-2</c:v>
              </c:pt>
              <c:pt idx="312">
                <c:v>1.6209999999999999E-2</c:v>
              </c:pt>
              <c:pt idx="313">
                <c:v>1.6260000000000004E-2</c:v>
              </c:pt>
              <c:pt idx="314">
                <c:v>1.6320000000000005E-2</c:v>
              </c:pt>
              <c:pt idx="315">
                <c:v>1.6369999999999999E-2</c:v>
              </c:pt>
              <c:pt idx="316">
                <c:v>1.6420000000000004E-2</c:v>
              </c:pt>
              <c:pt idx="317">
                <c:v>1.6469999999999999E-2</c:v>
              </c:pt>
              <c:pt idx="318">
                <c:v>1.6530000000000003E-2</c:v>
              </c:pt>
              <c:pt idx="319">
                <c:v>1.6580000000000004E-2</c:v>
              </c:pt>
              <c:pt idx="320">
                <c:v>1.6629999999999999E-2</c:v>
              </c:pt>
              <c:pt idx="321">
                <c:v>1.6680000000000004E-2</c:v>
              </c:pt>
              <c:pt idx="322">
                <c:v>1.6729999999999998E-2</c:v>
              </c:pt>
              <c:pt idx="323">
                <c:v>1.6789999999999999E-2</c:v>
              </c:pt>
              <c:pt idx="324">
                <c:v>1.6840000000000004E-2</c:v>
              </c:pt>
              <c:pt idx="325">
                <c:v>1.6889999999999999E-2</c:v>
              </c:pt>
              <c:pt idx="326">
                <c:v>1.6940000000000004E-2</c:v>
              </c:pt>
              <c:pt idx="327">
                <c:v>1.6990000000000005E-2</c:v>
              </c:pt>
              <c:pt idx="328">
                <c:v>1.7049999999999999E-2</c:v>
              </c:pt>
              <c:pt idx="329">
                <c:v>1.7100000000000001E-2</c:v>
              </c:pt>
              <c:pt idx="330">
                <c:v>1.7149999999999999E-2</c:v>
              </c:pt>
              <c:pt idx="331">
                <c:v>1.72E-2</c:v>
              </c:pt>
              <c:pt idx="332">
                <c:v>1.7260000000000001E-2</c:v>
              </c:pt>
              <c:pt idx="333">
                <c:v>1.7309999999999999E-2</c:v>
              </c:pt>
              <c:pt idx="334">
                <c:v>1.736E-2</c:v>
              </c:pt>
              <c:pt idx="335">
                <c:v>1.7409999999999998E-2</c:v>
              </c:pt>
              <c:pt idx="336">
                <c:v>1.7460000000000003E-2</c:v>
              </c:pt>
              <c:pt idx="337">
                <c:v>1.7520000000000001E-2</c:v>
              </c:pt>
              <c:pt idx="338">
                <c:v>1.7569999999999999E-2</c:v>
              </c:pt>
              <c:pt idx="339">
                <c:v>1.7620000000000004E-2</c:v>
              </c:pt>
              <c:pt idx="340">
                <c:v>1.7670000000000002E-2</c:v>
              </c:pt>
              <c:pt idx="341">
                <c:v>1.7720000000000003E-2</c:v>
              </c:pt>
              <c:pt idx="342">
                <c:v>1.7770000000000001E-2</c:v>
              </c:pt>
              <c:pt idx="343">
                <c:v>1.7829999999999999E-2</c:v>
              </c:pt>
              <c:pt idx="344">
                <c:v>1.7880000000000004E-2</c:v>
              </c:pt>
              <c:pt idx="345">
                <c:v>1.7930000000000001E-2</c:v>
              </c:pt>
              <c:pt idx="346">
                <c:v>1.7989999999999999E-2</c:v>
              </c:pt>
              <c:pt idx="347">
                <c:v>1.8040000000000004E-2</c:v>
              </c:pt>
              <c:pt idx="348">
                <c:v>1.8089999999999998E-2</c:v>
              </c:pt>
              <c:pt idx="349">
                <c:v>1.8140000000000003E-2</c:v>
              </c:pt>
              <c:pt idx="350">
                <c:v>1.8190000000000001E-2</c:v>
              </c:pt>
              <c:pt idx="351">
                <c:v>1.8239999999999999E-2</c:v>
              </c:pt>
              <c:pt idx="352">
                <c:v>1.8300000000000004E-2</c:v>
              </c:pt>
              <c:pt idx="353">
                <c:v>1.8350000000000005E-2</c:v>
              </c:pt>
              <c:pt idx="354">
                <c:v>1.8400000000000003E-2</c:v>
              </c:pt>
              <c:pt idx="355">
                <c:v>1.8450000000000001E-2</c:v>
              </c:pt>
              <c:pt idx="356">
                <c:v>1.8499999999999999E-2</c:v>
              </c:pt>
              <c:pt idx="357">
                <c:v>1.8560000000000004E-2</c:v>
              </c:pt>
              <c:pt idx="358">
                <c:v>1.8610000000000005E-2</c:v>
              </c:pt>
              <c:pt idx="359">
                <c:v>1.8660000000000003E-2</c:v>
              </c:pt>
              <c:pt idx="360">
                <c:v>1.8710000000000001E-2</c:v>
              </c:pt>
              <c:pt idx="361">
                <c:v>1.8769999999999998E-2</c:v>
              </c:pt>
              <c:pt idx="362">
                <c:v>1.8820000000000003E-2</c:v>
              </c:pt>
              <c:pt idx="363">
                <c:v>1.8870000000000001E-2</c:v>
              </c:pt>
              <c:pt idx="364">
                <c:v>1.8919999999999999E-2</c:v>
              </c:pt>
              <c:pt idx="365">
                <c:v>1.8970000000000001E-2</c:v>
              </c:pt>
              <c:pt idx="366">
                <c:v>1.9030000000000002E-2</c:v>
              </c:pt>
              <c:pt idx="367">
                <c:v>1.9080000000000003E-2</c:v>
              </c:pt>
              <c:pt idx="368">
                <c:v>1.9130000000000001E-2</c:v>
              </c:pt>
              <c:pt idx="369">
                <c:v>1.9179999999999999E-2</c:v>
              </c:pt>
              <c:pt idx="370">
                <c:v>1.9230000000000004E-2</c:v>
              </c:pt>
              <c:pt idx="371">
                <c:v>1.9290000000000005E-2</c:v>
              </c:pt>
              <c:pt idx="372">
                <c:v>1.9340000000000003E-2</c:v>
              </c:pt>
              <c:pt idx="373">
                <c:v>1.9390000000000004E-2</c:v>
              </c:pt>
              <c:pt idx="374">
                <c:v>1.9439999999999999E-2</c:v>
              </c:pt>
              <c:pt idx="375">
                <c:v>1.9490000000000004E-2</c:v>
              </c:pt>
              <c:pt idx="376">
                <c:v>1.9550000000000001E-2</c:v>
              </c:pt>
              <c:pt idx="377">
                <c:v>1.9599999999999999E-2</c:v>
              </c:pt>
              <c:pt idx="378">
                <c:v>1.9650000000000004E-2</c:v>
              </c:pt>
              <c:pt idx="379">
                <c:v>1.9699999999999999E-2</c:v>
              </c:pt>
              <c:pt idx="380">
                <c:v>1.9760000000000003E-2</c:v>
              </c:pt>
              <c:pt idx="381">
                <c:v>1.9800000000000005E-2</c:v>
              </c:pt>
              <c:pt idx="382">
                <c:v>1.9859999999999999E-2</c:v>
              </c:pt>
              <c:pt idx="383">
                <c:v>1.9910000000000004E-2</c:v>
              </c:pt>
              <c:pt idx="384">
                <c:v>1.9959999999999999E-2</c:v>
              </c:pt>
              <c:pt idx="385">
                <c:v>2.002E-2</c:v>
              </c:pt>
              <c:pt idx="386">
                <c:v>2.0070000000000005E-2</c:v>
              </c:pt>
              <c:pt idx="387">
                <c:v>2.0119999999999999E-2</c:v>
              </c:pt>
              <c:pt idx="388">
                <c:v>2.017E-2</c:v>
              </c:pt>
              <c:pt idx="389">
                <c:v>2.0230000000000005E-2</c:v>
              </c:pt>
              <c:pt idx="390">
                <c:v>2.0270000000000003E-2</c:v>
              </c:pt>
              <c:pt idx="391">
                <c:v>2.0330000000000001E-2</c:v>
              </c:pt>
              <c:pt idx="392">
                <c:v>2.0379999999999999E-2</c:v>
              </c:pt>
              <c:pt idx="393">
                <c:v>2.0430000000000004E-2</c:v>
              </c:pt>
              <c:pt idx="394">
                <c:v>2.0490000000000001E-2</c:v>
              </c:pt>
              <c:pt idx="395">
                <c:v>2.0530000000000003E-2</c:v>
              </c:pt>
              <c:pt idx="396">
                <c:v>2.0590000000000001E-2</c:v>
              </c:pt>
              <c:pt idx="397">
                <c:v>2.0640000000000002E-2</c:v>
              </c:pt>
              <c:pt idx="398">
                <c:v>2.0690000000000004E-2</c:v>
              </c:pt>
              <c:pt idx="399">
                <c:v>2.0740000000000001E-2</c:v>
              </c:pt>
              <c:pt idx="400">
                <c:v>2.0799999999999999E-2</c:v>
              </c:pt>
              <c:pt idx="401">
                <c:v>2.085E-2</c:v>
              </c:pt>
              <c:pt idx="402">
                <c:v>2.0900000000000002E-2</c:v>
              </c:pt>
              <c:pt idx="403">
                <c:v>2.095E-2</c:v>
              </c:pt>
              <c:pt idx="404">
                <c:v>2.1000000000000005E-2</c:v>
              </c:pt>
              <c:pt idx="405">
                <c:v>2.1060000000000002E-2</c:v>
              </c:pt>
              <c:pt idx="406">
                <c:v>2.111E-2</c:v>
              </c:pt>
              <c:pt idx="407">
                <c:v>2.1159999999999998E-2</c:v>
              </c:pt>
              <c:pt idx="408">
                <c:v>2.1210000000000003E-2</c:v>
              </c:pt>
              <c:pt idx="409">
                <c:v>2.1260000000000001E-2</c:v>
              </c:pt>
              <c:pt idx="410">
                <c:v>2.1319999999999999E-2</c:v>
              </c:pt>
              <c:pt idx="411">
                <c:v>2.1370000000000004E-2</c:v>
              </c:pt>
              <c:pt idx="412">
                <c:v>2.1420000000000002E-2</c:v>
              </c:pt>
              <c:pt idx="413">
                <c:v>2.1470000000000006E-2</c:v>
              </c:pt>
              <c:pt idx="414">
                <c:v>2.1520000000000001E-2</c:v>
              </c:pt>
              <c:pt idx="415">
                <c:v>2.1580000000000002E-2</c:v>
              </c:pt>
              <c:pt idx="416">
                <c:v>2.1630000000000003E-2</c:v>
              </c:pt>
              <c:pt idx="417">
                <c:v>2.1680000000000005E-2</c:v>
              </c:pt>
              <c:pt idx="418">
                <c:v>2.1729999999999999E-2</c:v>
              </c:pt>
              <c:pt idx="419">
                <c:v>2.179E-2</c:v>
              </c:pt>
              <c:pt idx="420">
                <c:v>2.1840000000000005E-2</c:v>
              </c:pt>
              <c:pt idx="421">
                <c:v>2.1890000000000003E-2</c:v>
              </c:pt>
              <c:pt idx="422">
                <c:v>2.1940000000000001E-2</c:v>
              </c:pt>
              <c:pt idx="423">
                <c:v>2.1990000000000003E-2</c:v>
              </c:pt>
              <c:pt idx="424">
                <c:v>2.2050000000000004E-2</c:v>
              </c:pt>
              <c:pt idx="425">
                <c:v>2.2100000000000002E-2</c:v>
              </c:pt>
              <c:pt idx="426">
                <c:v>2.215E-2</c:v>
              </c:pt>
              <c:pt idx="427">
                <c:v>2.2200000000000004E-2</c:v>
              </c:pt>
              <c:pt idx="428">
                <c:v>2.2250000000000002E-2</c:v>
              </c:pt>
              <c:pt idx="429">
                <c:v>2.231E-2</c:v>
              </c:pt>
              <c:pt idx="430">
                <c:v>2.2360000000000001E-2</c:v>
              </c:pt>
              <c:pt idx="431">
                <c:v>2.2410000000000003E-2</c:v>
              </c:pt>
              <c:pt idx="432">
                <c:v>2.2460000000000001E-2</c:v>
              </c:pt>
              <c:pt idx="433">
                <c:v>2.2520000000000002E-2</c:v>
              </c:pt>
              <c:pt idx="434">
                <c:v>2.2570000000000003E-2</c:v>
              </c:pt>
              <c:pt idx="435">
                <c:v>2.2620000000000001E-2</c:v>
              </c:pt>
              <c:pt idx="436">
                <c:v>2.2670000000000003E-2</c:v>
              </c:pt>
              <c:pt idx="437">
                <c:v>2.2720000000000001E-2</c:v>
              </c:pt>
              <c:pt idx="438">
                <c:v>2.2780000000000002E-2</c:v>
              </c:pt>
              <c:pt idx="439">
                <c:v>2.2830000000000007E-2</c:v>
              </c:pt>
              <c:pt idx="440">
                <c:v>2.2880000000000005E-2</c:v>
              </c:pt>
              <c:pt idx="441">
                <c:v>2.2929999999999999E-2</c:v>
              </c:pt>
              <c:pt idx="442">
                <c:v>2.2980000000000004E-2</c:v>
              </c:pt>
              <c:pt idx="443">
                <c:v>2.3040000000000001E-2</c:v>
              </c:pt>
              <c:pt idx="444">
                <c:v>2.3089999999999999E-2</c:v>
              </c:pt>
              <c:pt idx="445">
                <c:v>2.3139999999999997E-2</c:v>
              </c:pt>
              <c:pt idx="446">
                <c:v>2.3189999999999999E-2</c:v>
              </c:pt>
              <c:pt idx="447">
                <c:v>2.325E-2</c:v>
              </c:pt>
              <c:pt idx="448">
                <c:v>2.3299999999999998E-2</c:v>
              </c:pt>
              <c:pt idx="449">
                <c:v>2.3349999999999999E-2</c:v>
              </c:pt>
              <c:pt idx="450">
                <c:v>2.3400000000000001E-2</c:v>
              </c:pt>
              <c:pt idx="451">
                <c:v>2.3449999999999999E-2</c:v>
              </c:pt>
              <c:pt idx="452">
                <c:v>2.35E-2</c:v>
              </c:pt>
              <c:pt idx="453">
                <c:v>2.3559999999999998E-2</c:v>
              </c:pt>
              <c:pt idx="454">
                <c:v>2.3609999999999999E-2</c:v>
              </c:pt>
              <c:pt idx="455">
                <c:v>2.366E-2</c:v>
              </c:pt>
              <c:pt idx="456">
                <c:v>2.3709999999999998E-2</c:v>
              </c:pt>
              <c:pt idx="457">
                <c:v>2.3759999999999996E-2</c:v>
              </c:pt>
              <c:pt idx="458">
                <c:v>2.3820000000000001E-2</c:v>
              </c:pt>
              <c:pt idx="459">
                <c:v>2.3869999999999999E-2</c:v>
              </c:pt>
              <c:pt idx="460">
                <c:v>2.3919999999999997E-2</c:v>
              </c:pt>
              <c:pt idx="461">
                <c:v>2.3970000000000002E-2</c:v>
              </c:pt>
              <c:pt idx="462">
                <c:v>2.4029999999999999E-2</c:v>
              </c:pt>
              <c:pt idx="463">
                <c:v>2.4080000000000001E-2</c:v>
              </c:pt>
              <c:pt idx="464">
                <c:v>2.4129999999999995E-2</c:v>
              </c:pt>
              <c:pt idx="465">
                <c:v>2.418E-2</c:v>
              </c:pt>
              <c:pt idx="466">
                <c:v>2.4230000000000002E-2</c:v>
              </c:pt>
              <c:pt idx="467">
                <c:v>2.4290000000000003E-2</c:v>
              </c:pt>
              <c:pt idx="468">
                <c:v>2.4340000000000001E-2</c:v>
              </c:pt>
              <c:pt idx="469">
                <c:v>2.4389999999999998E-2</c:v>
              </c:pt>
              <c:pt idx="470">
                <c:v>2.4440000000000003E-2</c:v>
              </c:pt>
              <c:pt idx="471">
                <c:v>2.4490000000000001E-2</c:v>
              </c:pt>
              <c:pt idx="472">
                <c:v>2.4549999999999999E-2</c:v>
              </c:pt>
              <c:pt idx="473">
                <c:v>2.4600000000000004E-2</c:v>
              </c:pt>
              <c:pt idx="474">
                <c:v>2.4650000000000002E-2</c:v>
              </c:pt>
              <c:pt idx="475">
                <c:v>2.47E-2</c:v>
              </c:pt>
              <c:pt idx="476">
                <c:v>2.4759999999999997E-2</c:v>
              </c:pt>
              <c:pt idx="477">
                <c:v>2.4810000000000002E-2</c:v>
              </c:pt>
              <c:pt idx="478">
                <c:v>2.486E-2</c:v>
              </c:pt>
              <c:pt idx="479">
                <c:v>2.4909999999999998E-2</c:v>
              </c:pt>
              <c:pt idx="480">
                <c:v>2.496E-2</c:v>
              </c:pt>
              <c:pt idx="481">
                <c:v>2.5020000000000001E-2</c:v>
              </c:pt>
              <c:pt idx="482">
                <c:v>2.5069999999999999E-2</c:v>
              </c:pt>
              <c:pt idx="483">
                <c:v>2.512E-2</c:v>
              </c:pt>
              <c:pt idx="484">
                <c:v>2.5170000000000001E-2</c:v>
              </c:pt>
              <c:pt idx="485">
                <c:v>2.5219999999999999E-2</c:v>
              </c:pt>
              <c:pt idx="486">
                <c:v>2.5280000000000004E-2</c:v>
              </c:pt>
              <c:pt idx="487">
                <c:v>2.5329999999999998E-2</c:v>
              </c:pt>
              <c:pt idx="488">
                <c:v>2.538E-2</c:v>
              </c:pt>
              <c:pt idx="489">
                <c:v>2.5430000000000005E-2</c:v>
              </c:pt>
              <c:pt idx="490">
                <c:v>2.5480000000000003E-2</c:v>
              </c:pt>
              <c:pt idx="491">
                <c:v>2.5530000000000001E-2</c:v>
              </c:pt>
              <c:pt idx="492">
                <c:v>2.5590000000000002E-2</c:v>
              </c:pt>
              <c:pt idx="493">
                <c:v>2.5640000000000003E-2</c:v>
              </c:pt>
              <c:pt idx="494">
                <c:v>2.5690000000000001E-2</c:v>
              </c:pt>
              <c:pt idx="495">
                <c:v>2.5749999999999999E-2</c:v>
              </c:pt>
              <c:pt idx="496">
                <c:v>2.579E-2</c:v>
              </c:pt>
              <c:pt idx="497">
                <c:v>2.5850000000000001E-2</c:v>
              </c:pt>
              <c:pt idx="498">
                <c:v>2.5900000000000003E-2</c:v>
              </c:pt>
              <c:pt idx="499">
                <c:v>2.5950000000000001E-2</c:v>
              </c:pt>
              <c:pt idx="500">
                <c:v>2.5999999999999999E-2</c:v>
              </c:pt>
              <c:pt idx="501">
                <c:v>2.6050000000000004E-2</c:v>
              </c:pt>
              <c:pt idx="502">
                <c:v>2.6110000000000001E-2</c:v>
              </c:pt>
              <c:pt idx="503">
                <c:v>2.6159999999999999E-2</c:v>
              </c:pt>
              <c:pt idx="504">
                <c:v>2.622E-2</c:v>
              </c:pt>
              <c:pt idx="505">
                <c:v>2.6260000000000002E-2</c:v>
              </c:pt>
              <c:pt idx="506">
                <c:v>2.632E-2</c:v>
              </c:pt>
              <c:pt idx="507">
                <c:v>2.6370000000000005E-2</c:v>
              </c:pt>
              <c:pt idx="508">
                <c:v>2.6420000000000003E-2</c:v>
              </c:pt>
              <c:pt idx="509">
                <c:v>2.6480000000000004E-2</c:v>
              </c:pt>
              <c:pt idx="510">
                <c:v>2.6519999999999998E-2</c:v>
              </c:pt>
              <c:pt idx="511">
                <c:v>2.6580000000000003E-2</c:v>
              </c:pt>
              <c:pt idx="512">
                <c:v>2.6630000000000004E-2</c:v>
              </c:pt>
              <c:pt idx="513">
                <c:v>2.6680000000000006E-2</c:v>
              </c:pt>
              <c:pt idx="514">
                <c:v>2.6730000000000004E-2</c:v>
              </c:pt>
              <c:pt idx="515">
                <c:v>2.6780000000000002E-2</c:v>
              </c:pt>
              <c:pt idx="516">
                <c:v>2.6840000000000006E-2</c:v>
              </c:pt>
              <c:pt idx="517">
                <c:v>2.6890000000000004E-2</c:v>
              </c:pt>
              <c:pt idx="518">
                <c:v>2.6940000000000002E-2</c:v>
              </c:pt>
              <c:pt idx="519">
                <c:v>2.699E-2</c:v>
              </c:pt>
              <c:pt idx="520">
                <c:v>2.7050000000000005E-2</c:v>
              </c:pt>
              <c:pt idx="521">
                <c:v>2.7100000000000003E-2</c:v>
              </c:pt>
              <c:pt idx="522">
                <c:v>2.7150000000000001E-2</c:v>
              </c:pt>
              <c:pt idx="523">
                <c:v>2.7200000000000002E-2</c:v>
              </c:pt>
              <c:pt idx="524">
                <c:v>2.7250000000000003E-2</c:v>
              </c:pt>
              <c:pt idx="525">
                <c:v>2.7310000000000001E-2</c:v>
              </c:pt>
              <c:pt idx="526">
                <c:v>2.7360000000000002E-2</c:v>
              </c:pt>
              <c:pt idx="527">
                <c:v>2.7410000000000004E-2</c:v>
              </c:pt>
              <c:pt idx="528">
                <c:v>2.7460000000000002E-2</c:v>
              </c:pt>
              <c:pt idx="529">
                <c:v>2.7510000000000003E-2</c:v>
              </c:pt>
              <c:pt idx="530">
                <c:v>2.7570000000000004E-2</c:v>
              </c:pt>
              <c:pt idx="531">
                <c:v>2.7620000000000002E-2</c:v>
              </c:pt>
              <c:pt idx="532">
                <c:v>2.7670000000000007E-2</c:v>
              </c:pt>
              <c:pt idx="533">
                <c:v>2.7720000000000002E-2</c:v>
              </c:pt>
              <c:pt idx="534">
                <c:v>2.7780000000000003E-2</c:v>
              </c:pt>
              <c:pt idx="535">
                <c:v>2.7830000000000008E-2</c:v>
              </c:pt>
              <c:pt idx="536">
                <c:v>2.7880000000000005E-2</c:v>
              </c:pt>
              <c:pt idx="537">
                <c:v>2.7930000000000003E-2</c:v>
              </c:pt>
              <c:pt idx="538">
                <c:v>2.7980000000000005E-2</c:v>
              </c:pt>
              <c:pt idx="539">
                <c:v>2.8040000000000002E-2</c:v>
              </c:pt>
              <c:pt idx="540">
                <c:v>2.809E-2</c:v>
              </c:pt>
              <c:pt idx="541">
                <c:v>2.8139999999999998E-2</c:v>
              </c:pt>
              <c:pt idx="542">
                <c:v>2.819E-2</c:v>
              </c:pt>
              <c:pt idx="543">
                <c:v>2.8240000000000001E-2</c:v>
              </c:pt>
              <c:pt idx="544">
                <c:v>2.8299999999999999E-2</c:v>
              </c:pt>
              <c:pt idx="545">
                <c:v>2.8349999999999997E-2</c:v>
              </c:pt>
              <c:pt idx="546">
                <c:v>2.8400000000000002E-2</c:v>
              </c:pt>
              <c:pt idx="547">
                <c:v>2.845E-2</c:v>
              </c:pt>
              <c:pt idx="548">
                <c:v>2.8509999999999997E-2</c:v>
              </c:pt>
              <c:pt idx="549">
                <c:v>2.8559999999999999E-2</c:v>
              </c:pt>
              <c:pt idx="550">
                <c:v>2.861E-2</c:v>
              </c:pt>
              <c:pt idx="551">
                <c:v>2.8660000000000001E-2</c:v>
              </c:pt>
              <c:pt idx="552">
                <c:v>2.8709999999999999E-2</c:v>
              </c:pt>
              <c:pt idx="553">
                <c:v>2.8759999999999997E-2</c:v>
              </c:pt>
              <c:pt idx="554">
                <c:v>2.8819999999999998E-2</c:v>
              </c:pt>
              <c:pt idx="555">
                <c:v>2.8870000000000003E-2</c:v>
              </c:pt>
              <c:pt idx="556">
                <c:v>2.8919999999999998E-2</c:v>
              </c:pt>
              <c:pt idx="557">
                <c:v>2.8979999999999999E-2</c:v>
              </c:pt>
              <c:pt idx="558">
                <c:v>2.9030000000000004E-2</c:v>
              </c:pt>
              <c:pt idx="559">
                <c:v>2.9080000000000002E-2</c:v>
              </c:pt>
              <c:pt idx="560">
                <c:v>2.913E-2</c:v>
              </c:pt>
              <c:pt idx="561">
                <c:v>2.9180000000000001E-2</c:v>
              </c:pt>
              <c:pt idx="562">
                <c:v>2.9229999999999999E-2</c:v>
              </c:pt>
              <c:pt idx="563">
                <c:v>2.929E-2</c:v>
              </c:pt>
              <c:pt idx="564">
                <c:v>2.9340000000000001E-2</c:v>
              </c:pt>
              <c:pt idx="565">
                <c:v>2.9389999999999999E-2</c:v>
              </c:pt>
              <c:pt idx="566">
                <c:v>2.9440000000000004E-2</c:v>
              </c:pt>
              <c:pt idx="567">
                <c:v>2.9490000000000002E-2</c:v>
              </c:pt>
              <c:pt idx="568">
                <c:v>2.955E-2</c:v>
              </c:pt>
              <c:pt idx="569">
                <c:v>2.9600000000000001E-2</c:v>
              </c:pt>
              <c:pt idx="570">
                <c:v>2.9650000000000003E-2</c:v>
              </c:pt>
              <c:pt idx="571">
                <c:v>2.9700000000000001E-2</c:v>
              </c:pt>
              <c:pt idx="572">
                <c:v>2.9759999999999998E-2</c:v>
              </c:pt>
              <c:pt idx="573">
                <c:v>2.9810000000000003E-2</c:v>
              </c:pt>
              <c:pt idx="574">
                <c:v>2.9860000000000001E-2</c:v>
              </c:pt>
              <c:pt idx="575">
                <c:v>2.9909999999999999E-2</c:v>
              </c:pt>
              <c:pt idx="576">
                <c:v>2.9960000000000001E-2</c:v>
              </c:pt>
              <c:pt idx="577">
                <c:v>3.0020000000000002E-2</c:v>
              </c:pt>
              <c:pt idx="578">
                <c:v>3.0070000000000003E-2</c:v>
              </c:pt>
              <c:pt idx="579">
                <c:v>3.0119999999999997E-2</c:v>
              </c:pt>
              <c:pt idx="580">
                <c:v>3.0169999999999999E-2</c:v>
              </c:pt>
              <c:pt idx="581">
                <c:v>3.022E-2</c:v>
              </c:pt>
              <c:pt idx="582">
                <c:v>3.0280000000000005E-2</c:v>
              </c:pt>
              <c:pt idx="583">
                <c:v>3.0329999999999999E-2</c:v>
              </c:pt>
              <c:pt idx="584">
                <c:v>3.0380000000000001E-2</c:v>
              </c:pt>
              <c:pt idx="585">
                <c:v>3.0429999999999999E-2</c:v>
              </c:pt>
              <c:pt idx="586">
                <c:v>3.0480000000000004E-2</c:v>
              </c:pt>
              <c:pt idx="587">
                <c:v>3.0540000000000001E-2</c:v>
              </c:pt>
              <c:pt idx="588">
                <c:v>3.0589999999999999E-2</c:v>
              </c:pt>
              <c:pt idx="589">
                <c:v>3.0640000000000004E-2</c:v>
              </c:pt>
              <c:pt idx="590">
                <c:v>3.0690000000000002E-2</c:v>
              </c:pt>
              <c:pt idx="591">
                <c:v>3.075E-2</c:v>
              </c:pt>
              <c:pt idx="592">
                <c:v>3.0790000000000001E-2</c:v>
              </c:pt>
              <c:pt idx="593">
                <c:v>3.0850000000000002E-2</c:v>
              </c:pt>
              <c:pt idx="594">
                <c:v>3.09E-2</c:v>
              </c:pt>
              <c:pt idx="595">
                <c:v>3.0950000000000002E-2</c:v>
              </c:pt>
              <c:pt idx="596">
                <c:v>3.1010000000000003E-2</c:v>
              </c:pt>
              <c:pt idx="597">
                <c:v>3.1060000000000001E-2</c:v>
              </c:pt>
              <c:pt idx="598">
                <c:v>3.1110000000000002E-2</c:v>
              </c:pt>
              <c:pt idx="599">
                <c:v>3.116E-2</c:v>
              </c:pt>
              <c:pt idx="600">
                <c:v>3.1210000000000005E-2</c:v>
              </c:pt>
              <c:pt idx="601">
                <c:v>3.1269999999999999E-2</c:v>
              </c:pt>
              <c:pt idx="602">
                <c:v>3.1320000000000001E-2</c:v>
              </c:pt>
              <c:pt idx="603">
                <c:v>3.1370000000000002E-2</c:v>
              </c:pt>
              <c:pt idx="604">
                <c:v>3.1420000000000003E-2</c:v>
              </c:pt>
              <c:pt idx="605">
                <c:v>3.1480000000000008E-2</c:v>
              </c:pt>
              <c:pt idx="606">
                <c:v>3.1519999999999999E-2</c:v>
              </c:pt>
              <c:pt idx="607">
                <c:v>3.1580000000000004E-2</c:v>
              </c:pt>
              <c:pt idx="608">
                <c:v>3.1629999999999998E-2</c:v>
              </c:pt>
              <c:pt idx="609">
                <c:v>3.1680000000000007E-2</c:v>
              </c:pt>
              <c:pt idx="610">
                <c:v>3.1730000000000001E-2</c:v>
              </c:pt>
              <c:pt idx="611">
                <c:v>3.178000000000001E-2</c:v>
              </c:pt>
              <c:pt idx="612">
                <c:v>3.1840000000000007E-2</c:v>
              </c:pt>
              <c:pt idx="613">
                <c:v>3.1890000000000002E-2</c:v>
              </c:pt>
              <c:pt idx="614">
                <c:v>3.194000000000001E-2</c:v>
              </c:pt>
              <c:pt idx="615">
                <c:v>3.1990000000000005E-2</c:v>
              </c:pt>
              <c:pt idx="616">
                <c:v>3.2040000000000006E-2</c:v>
              </c:pt>
              <c:pt idx="617">
                <c:v>3.2100000000000004E-2</c:v>
              </c:pt>
              <c:pt idx="618">
                <c:v>3.2150000000000005E-2</c:v>
              </c:pt>
              <c:pt idx="619">
                <c:v>3.2199999999999999E-2</c:v>
              </c:pt>
              <c:pt idx="620">
                <c:v>3.2250000000000008E-2</c:v>
              </c:pt>
              <c:pt idx="621">
                <c:v>3.2310000000000005E-2</c:v>
              </c:pt>
              <c:pt idx="622">
                <c:v>3.236E-2</c:v>
              </c:pt>
              <c:pt idx="623">
                <c:v>3.2410000000000001E-2</c:v>
              </c:pt>
              <c:pt idx="624">
                <c:v>3.246000000000001E-2</c:v>
              </c:pt>
              <c:pt idx="625">
                <c:v>3.2510000000000004E-2</c:v>
              </c:pt>
              <c:pt idx="626">
                <c:v>3.2570000000000002E-2</c:v>
              </c:pt>
              <c:pt idx="627">
                <c:v>3.262000000000001E-2</c:v>
              </c:pt>
              <c:pt idx="628">
                <c:v>3.2670000000000005E-2</c:v>
              </c:pt>
              <c:pt idx="629">
                <c:v>3.2719999999999999E-2</c:v>
              </c:pt>
              <c:pt idx="630">
                <c:v>3.2780000000000004E-2</c:v>
              </c:pt>
              <c:pt idx="631">
                <c:v>3.2830000000000005E-2</c:v>
              </c:pt>
              <c:pt idx="632">
                <c:v>3.2880000000000006E-2</c:v>
              </c:pt>
              <c:pt idx="633">
                <c:v>3.2930000000000008E-2</c:v>
              </c:pt>
              <c:pt idx="634">
                <c:v>3.2980000000000002E-2</c:v>
              </c:pt>
              <c:pt idx="635">
                <c:v>3.304E-2</c:v>
              </c:pt>
              <c:pt idx="636">
                <c:v>3.3090000000000001E-2</c:v>
              </c:pt>
              <c:pt idx="637">
                <c:v>3.3140000000000003E-2</c:v>
              </c:pt>
              <c:pt idx="638">
                <c:v>3.3189999999999997E-2</c:v>
              </c:pt>
              <c:pt idx="639">
                <c:v>3.3239999999999999E-2</c:v>
              </c:pt>
              <c:pt idx="640">
                <c:v>3.3300000000000003E-2</c:v>
              </c:pt>
              <c:pt idx="641">
                <c:v>3.3349999999999998E-2</c:v>
              </c:pt>
              <c:pt idx="642">
                <c:v>3.3399999999999999E-2</c:v>
              </c:pt>
              <c:pt idx="643">
                <c:v>3.3450000000000001E-2</c:v>
              </c:pt>
              <c:pt idx="644">
                <c:v>3.3509999999999998E-2</c:v>
              </c:pt>
              <c:pt idx="645">
                <c:v>3.356E-2</c:v>
              </c:pt>
              <c:pt idx="646">
                <c:v>3.3610000000000001E-2</c:v>
              </c:pt>
              <c:pt idx="647">
                <c:v>3.3660000000000002E-2</c:v>
              </c:pt>
              <c:pt idx="648">
                <c:v>3.3709999999999997E-2</c:v>
              </c:pt>
              <c:pt idx="649">
                <c:v>3.3770000000000001E-2</c:v>
              </c:pt>
              <c:pt idx="650">
                <c:v>3.3820000000000003E-2</c:v>
              </c:pt>
              <c:pt idx="651">
                <c:v>3.3869999999999997E-2</c:v>
              </c:pt>
              <c:pt idx="652">
                <c:v>3.3919999999999999E-2</c:v>
              </c:pt>
              <c:pt idx="653">
                <c:v>3.397E-2</c:v>
              </c:pt>
              <c:pt idx="654">
                <c:v>3.4029999999999998E-2</c:v>
              </c:pt>
              <c:pt idx="655">
                <c:v>3.4080000000000006E-2</c:v>
              </c:pt>
              <c:pt idx="656">
                <c:v>3.4130000000000001E-2</c:v>
              </c:pt>
              <c:pt idx="657">
                <c:v>3.4180000000000002E-2</c:v>
              </c:pt>
              <c:pt idx="658">
                <c:v>3.4240000000000007E-2</c:v>
              </c:pt>
              <c:pt idx="659">
                <c:v>3.4290000000000001E-2</c:v>
              </c:pt>
              <c:pt idx="660">
                <c:v>3.4340000000000002E-2</c:v>
              </c:pt>
              <c:pt idx="661">
                <c:v>3.4389999999999997E-2</c:v>
              </c:pt>
              <c:pt idx="662">
                <c:v>3.4440000000000005E-2</c:v>
              </c:pt>
              <c:pt idx="663">
                <c:v>3.449E-2</c:v>
              </c:pt>
              <c:pt idx="664">
                <c:v>3.4549999999999997E-2</c:v>
              </c:pt>
              <c:pt idx="665">
                <c:v>3.4599999999999999E-2</c:v>
              </c:pt>
              <c:pt idx="666">
                <c:v>3.465E-2</c:v>
              </c:pt>
              <c:pt idx="667">
                <c:v>3.4700000000000002E-2</c:v>
              </c:pt>
              <c:pt idx="668">
                <c:v>3.4750000000000003E-2</c:v>
              </c:pt>
              <c:pt idx="669">
                <c:v>3.4810000000000001E-2</c:v>
              </c:pt>
              <c:pt idx="670">
                <c:v>3.4860000000000002E-2</c:v>
              </c:pt>
              <c:pt idx="671">
                <c:v>3.4910000000000004E-2</c:v>
              </c:pt>
              <c:pt idx="672">
                <c:v>3.4959999999999998E-2</c:v>
              </c:pt>
              <c:pt idx="673">
                <c:v>3.5009999999999999E-2</c:v>
              </c:pt>
              <c:pt idx="674">
                <c:v>3.5070000000000004E-2</c:v>
              </c:pt>
              <c:pt idx="675">
                <c:v>3.5119999999999998E-2</c:v>
              </c:pt>
              <c:pt idx="676">
                <c:v>3.517E-2</c:v>
              </c:pt>
              <c:pt idx="677">
                <c:v>3.5220000000000001E-2</c:v>
              </c:pt>
              <c:pt idx="678">
                <c:v>3.5280000000000006E-2</c:v>
              </c:pt>
              <c:pt idx="679">
                <c:v>3.533E-2</c:v>
              </c:pt>
              <c:pt idx="680">
                <c:v>3.5380000000000002E-2</c:v>
              </c:pt>
              <c:pt idx="681">
                <c:v>3.543000000000001E-2</c:v>
              </c:pt>
              <c:pt idx="682">
                <c:v>3.5480000000000005E-2</c:v>
              </c:pt>
              <c:pt idx="683">
                <c:v>3.5540000000000002E-2</c:v>
              </c:pt>
              <c:pt idx="684">
                <c:v>3.5590000000000004E-2</c:v>
              </c:pt>
              <c:pt idx="685">
                <c:v>3.5640000000000005E-2</c:v>
              </c:pt>
              <c:pt idx="686">
                <c:v>3.5690000000000006E-2</c:v>
              </c:pt>
              <c:pt idx="687">
                <c:v>3.5750000000000004E-2</c:v>
              </c:pt>
              <c:pt idx="688">
                <c:v>3.5799999999999998E-2</c:v>
              </c:pt>
              <c:pt idx="689">
                <c:v>3.5850000000000007E-2</c:v>
              </c:pt>
              <c:pt idx="690">
                <c:v>3.5900000000000001E-2</c:v>
              </c:pt>
              <c:pt idx="691">
                <c:v>3.5950000000000003E-2</c:v>
              </c:pt>
              <c:pt idx="692">
                <c:v>3.5999999999999997E-2</c:v>
              </c:pt>
              <c:pt idx="693">
                <c:v>3.6060000000000002E-2</c:v>
              </c:pt>
              <c:pt idx="694">
                <c:v>3.6110000000000003E-2</c:v>
              </c:pt>
              <c:pt idx="695">
                <c:v>3.6159999999999998E-2</c:v>
              </c:pt>
              <c:pt idx="696">
                <c:v>3.6210000000000006E-2</c:v>
              </c:pt>
              <c:pt idx="697">
                <c:v>3.6270000000000004E-2</c:v>
              </c:pt>
              <c:pt idx="698">
                <c:v>3.6319999999999998E-2</c:v>
              </c:pt>
              <c:pt idx="699">
                <c:v>3.6370000000000006E-2</c:v>
              </c:pt>
              <c:pt idx="700">
                <c:v>3.6420000000000001E-2</c:v>
              </c:pt>
              <c:pt idx="701">
                <c:v>3.6470000000000009E-2</c:v>
              </c:pt>
              <c:pt idx="702">
                <c:v>3.6530000000000007E-2</c:v>
              </c:pt>
              <c:pt idx="703">
                <c:v>3.6580000000000001E-2</c:v>
              </c:pt>
              <c:pt idx="704">
                <c:v>3.663000000000001E-2</c:v>
              </c:pt>
              <c:pt idx="705">
                <c:v>3.6680000000000004E-2</c:v>
              </c:pt>
              <c:pt idx="706">
                <c:v>3.6729999999999999E-2</c:v>
              </c:pt>
              <c:pt idx="707">
                <c:v>3.678E-2</c:v>
              </c:pt>
              <c:pt idx="708">
                <c:v>3.6840000000000005E-2</c:v>
              </c:pt>
              <c:pt idx="709">
                <c:v>3.6890000000000006E-2</c:v>
              </c:pt>
              <c:pt idx="710">
                <c:v>3.6940000000000001E-2</c:v>
              </c:pt>
              <c:pt idx="711">
                <c:v>3.6999999999999998E-2</c:v>
              </c:pt>
              <c:pt idx="712">
                <c:v>3.7050000000000007E-2</c:v>
              </c:pt>
              <c:pt idx="713">
                <c:v>3.7100000000000001E-2</c:v>
              </c:pt>
              <c:pt idx="714">
                <c:v>3.7150000000000002E-2</c:v>
              </c:pt>
              <c:pt idx="715">
                <c:v>3.7200000000000004E-2</c:v>
              </c:pt>
              <c:pt idx="716">
                <c:v>3.7250000000000005E-2</c:v>
              </c:pt>
              <c:pt idx="717">
                <c:v>3.7300000000000007E-2</c:v>
              </c:pt>
              <c:pt idx="718">
                <c:v>3.7360000000000004E-2</c:v>
              </c:pt>
              <c:pt idx="719">
                <c:v>3.7410000000000006E-2</c:v>
              </c:pt>
              <c:pt idx="720">
                <c:v>3.747000000000001E-2</c:v>
              </c:pt>
              <c:pt idx="721">
                <c:v>3.7510000000000002E-2</c:v>
              </c:pt>
              <c:pt idx="722">
                <c:v>3.7569999999999999E-2</c:v>
              </c:pt>
              <c:pt idx="723">
                <c:v>3.7620000000000008E-2</c:v>
              </c:pt>
              <c:pt idx="724">
                <c:v>3.7670000000000009E-2</c:v>
              </c:pt>
              <c:pt idx="725">
                <c:v>3.7720000000000004E-2</c:v>
              </c:pt>
              <c:pt idx="726">
                <c:v>3.7769999999999998E-2</c:v>
              </c:pt>
              <c:pt idx="727">
                <c:v>3.7830000000000009E-2</c:v>
              </c:pt>
              <c:pt idx="728">
                <c:v>3.7880000000000004E-2</c:v>
              </c:pt>
              <c:pt idx="729">
                <c:v>3.7929999999999998E-2</c:v>
              </c:pt>
              <c:pt idx="730">
                <c:v>3.7980000000000007E-2</c:v>
              </c:pt>
              <c:pt idx="731">
                <c:v>3.8030000000000001E-2</c:v>
              </c:pt>
              <c:pt idx="732">
                <c:v>3.8089999999999999E-2</c:v>
              </c:pt>
              <c:pt idx="733">
                <c:v>3.814E-2</c:v>
              </c:pt>
              <c:pt idx="734">
                <c:v>3.8190000000000002E-2</c:v>
              </c:pt>
              <c:pt idx="735">
                <c:v>3.824000000000001E-2</c:v>
              </c:pt>
              <c:pt idx="736">
                <c:v>3.8300000000000001E-2</c:v>
              </c:pt>
              <c:pt idx="737">
                <c:v>3.8350000000000002E-2</c:v>
              </c:pt>
              <c:pt idx="738">
                <c:v>3.8399999999999997E-2</c:v>
              </c:pt>
              <c:pt idx="739">
                <c:v>3.8450000000000005E-2</c:v>
              </c:pt>
              <c:pt idx="740">
                <c:v>3.85E-2</c:v>
              </c:pt>
              <c:pt idx="741">
                <c:v>3.8559999999999997E-2</c:v>
              </c:pt>
              <c:pt idx="742">
                <c:v>3.8609999999999998E-2</c:v>
              </c:pt>
              <c:pt idx="743">
                <c:v>3.866E-2</c:v>
              </c:pt>
              <c:pt idx="744">
                <c:v>3.8710000000000001E-2</c:v>
              </c:pt>
              <c:pt idx="745">
                <c:v>3.8769999999999999E-2</c:v>
              </c:pt>
              <c:pt idx="746">
                <c:v>3.882E-2</c:v>
              </c:pt>
              <c:pt idx="747">
                <c:v>3.8870000000000002E-2</c:v>
              </c:pt>
              <c:pt idx="748">
                <c:v>3.8920000000000003E-2</c:v>
              </c:pt>
              <c:pt idx="749">
                <c:v>3.8969999999999998E-2</c:v>
              </c:pt>
              <c:pt idx="750">
                <c:v>3.9030000000000002E-2</c:v>
              </c:pt>
              <c:pt idx="751">
                <c:v>3.9080000000000004E-2</c:v>
              </c:pt>
              <c:pt idx="752">
                <c:v>3.9129999999999998E-2</c:v>
              </c:pt>
              <c:pt idx="753">
                <c:v>3.918E-2</c:v>
              </c:pt>
              <c:pt idx="754">
                <c:v>3.9230000000000008E-2</c:v>
              </c:pt>
              <c:pt idx="755">
                <c:v>3.9290000000000005E-2</c:v>
              </c:pt>
              <c:pt idx="756">
                <c:v>3.934E-2</c:v>
              </c:pt>
              <c:pt idx="757">
                <c:v>3.9390000000000001E-2</c:v>
              </c:pt>
              <c:pt idx="758">
                <c:v>3.944000000000001E-2</c:v>
              </c:pt>
              <c:pt idx="759">
                <c:v>3.95E-2</c:v>
              </c:pt>
              <c:pt idx="760">
                <c:v>3.9550000000000002E-2</c:v>
              </c:pt>
              <c:pt idx="761">
                <c:v>3.960000000000001E-2</c:v>
              </c:pt>
              <c:pt idx="762">
                <c:v>3.9650000000000005E-2</c:v>
              </c:pt>
              <c:pt idx="763">
                <c:v>3.9699999999999999E-2</c:v>
              </c:pt>
              <c:pt idx="764">
                <c:v>3.9759999999999997E-2</c:v>
              </c:pt>
              <c:pt idx="765">
                <c:v>3.9810000000000005E-2</c:v>
              </c:pt>
              <c:pt idx="766">
                <c:v>3.986E-2</c:v>
              </c:pt>
              <c:pt idx="767">
                <c:v>3.9910000000000001E-2</c:v>
              </c:pt>
              <c:pt idx="768">
                <c:v>3.9960000000000002E-2</c:v>
              </c:pt>
              <c:pt idx="769">
                <c:v>4.0009999999999997E-2</c:v>
              </c:pt>
              <c:pt idx="770">
                <c:v>4.0070000000000001E-2</c:v>
              </c:pt>
              <c:pt idx="771">
                <c:v>4.0120000000000003E-2</c:v>
              </c:pt>
              <c:pt idx="772">
                <c:v>4.0169999999999997E-2</c:v>
              </c:pt>
              <c:pt idx="773">
                <c:v>4.0230000000000002E-2</c:v>
              </c:pt>
              <c:pt idx="774">
                <c:v>4.0280000000000003E-2</c:v>
              </c:pt>
              <c:pt idx="775">
                <c:v>4.0329999999999998E-2</c:v>
              </c:pt>
              <c:pt idx="776">
                <c:v>4.0379999999999999E-2</c:v>
              </c:pt>
              <c:pt idx="777">
                <c:v>4.0430000000000008E-2</c:v>
              </c:pt>
              <c:pt idx="778">
                <c:v>4.0480000000000002E-2</c:v>
              </c:pt>
              <c:pt idx="779">
                <c:v>4.054E-2</c:v>
              </c:pt>
              <c:pt idx="780">
                <c:v>4.0590000000000008E-2</c:v>
              </c:pt>
              <c:pt idx="781">
                <c:v>4.0639999999999996E-2</c:v>
              </c:pt>
              <c:pt idx="782">
                <c:v>4.0689999999999997E-2</c:v>
              </c:pt>
              <c:pt idx="783">
                <c:v>4.0740000000000005E-2</c:v>
              </c:pt>
              <c:pt idx="784">
                <c:v>4.0800000000000003E-2</c:v>
              </c:pt>
              <c:pt idx="785">
                <c:v>4.0849999999999997E-2</c:v>
              </c:pt>
              <c:pt idx="786">
                <c:v>4.0900000000000006E-2</c:v>
              </c:pt>
              <c:pt idx="787">
                <c:v>4.095E-2</c:v>
              </c:pt>
              <c:pt idx="788">
                <c:v>4.1000000000000002E-2</c:v>
              </c:pt>
              <c:pt idx="789">
                <c:v>4.1059999999999992E-2</c:v>
              </c:pt>
              <c:pt idx="790">
                <c:v>4.1110000000000001E-2</c:v>
              </c:pt>
              <c:pt idx="791">
                <c:v>4.1160000000000002E-2</c:v>
              </c:pt>
              <c:pt idx="792">
                <c:v>4.120999999999999E-2</c:v>
              </c:pt>
              <c:pt idx="793">
                <c:v>4.1269999999999994E-2</c:v>
              </c:pt>
              <c:pt idx="794">
                <c:v>4.1320000000000003E-2</c:v>
              </c:pt>
              <c:pt idx="795">
                <c:v>4.1369999999999997E-2</c:v>
              </c:pt>
              <c:pt idx="796">
                <c:v>4.1419999999999998E-2</c:v>
              </c:pt>
              <c:pt idx="797">
                <c:v>4.147E-2</c:v>
              </c:pt>
              <c:pt idx="798">
                <c:v>4.1529999999999991E-2</c:v>
              </c:pt>
              <c:pt idx="799">
                <c:v>4.1579999999999992E-2</c:v>
              </c:pt>
              <c:pt idx="800">
                <c:v>4.163E-2</c:v>
              </c:pt>
              <c:pt idx="801">
                <c:v>4.1679999999999995E-2</c:v>
              </c:pt>
              <c:pt idx="802">
                <c:v>4.1730000000000003E-2</c:v>
              </c:pt>
              <c:pt idx="803">
                <c:v>4.1790000000000008E-2</c:v>
              </c:pt>
              <c:pt idx="804">
                <c:v>4.1839999999999995E-2</c:v>
              </c:pt>
              <c:pt idx="805">
                <c:v>4.1889999999999997E-2</c:v>
              </c:pt>
              <c:pt idx="806">
                <c:v>4.1939999999999998E-2</c:v>
              </c:pt>
              <c:pt idx="807">
                <c:v>4.200000000000001E-2</c:v>
              </c:pt>
              <c:pt idx="808">
                <c:v>4.2049999999999997E-2</c:v>
              </c:pt>
              <c:pt idx="809">
                <c:v>4.2100000000000005E-2</c:v>
              </c:pt>
              <c:pt idx="810">
                <c:v>4.215E-2</c:v>
              </c:pt>
              <c:pt idx="811">
                <c:v>4.2200000000000001E-2</c:v>
              </c:pt>
              <c:pt idx="812">
                <c:v>4.2259999999999999E-2</c:v>
              </c:pt>
              <c:pt idx="813">
                <c:v>4.2299999999999997E-2</c:v>
              </c:pt>
              <c:pt idx="814">
                <c:v>4.2360000000000009E-2</c:v>
              </c:pt>
              <c:pt idx="815">
                <c:v>4.241000000000001E-2</c:v>
              </c:pt>
              <c:pt idx="816">
                <c:v>4.2470000000000001E-2</c:v>
              </c:pt>
              <c:pt idx="817">
                <c:v>4.2520000000000002E-2</c:v>
              </c:pt>
              <c:pt idx="818">
                <c:v>4.2560000000000008E-2</c:v>
              </c:pt>
              <c:pt idx="819">
                <c:v>4.2619999999999998E-2</c:v>
              </c:pt>
              <c:pt idx="820">
                <c:v>4.267E-2</c:v>
              </c:pt>
              <c:pt idx="821">
                <c:v>4.2730000000000004E-2</c:v>
              </c:pt>
              <c:pt idx="822">
                <c:v>4.2770000000000009E-2</c:v>
              </c:pt>
              <c:pt idx="823">
                <c:v>4.2830000000000007E-2</c:v>
              </c:pt>
              <c:pt idx="824">
                <c:v>4.2880000000000008E-2</c:v>
              </c:pt>
              <c:pt idx="825">
                <c:v>4.2930000000000003E-2</c:v>
              </c:pt>
              <c:pt idx="826">
                <c:v>4.2990000000000007E-2</c:v>
              </c:pt>
              <c:pt idx="827">
                <c:v>4.3029999999999992E-2</c:v>
              </c:pt>
              <c:pt idx="828">
                <c:v>4.3090000000000003E-2</c:v>
              </c:pt>
              <c:pt idx="829">
                <c:v>4.3139999999999998E-2</c:v>
              </c:pt>
              <c:pt idx="830">
                <c:v>4.3189999999999992E-2</c:v>
              </c:pt>
              <c:pt idx="831">
                <c:v>4.3239999999999994E-2</c:v>
              </c:pt>
              <c:pt idx="832">
                <c:v>4.3299999999999998E-2</c:v>
              </c:pt>
              <c:pt idx="833">
                <c:v>4.3350000000000007E-2</c:v>
              </c:pt>
              <c:pt idx="834">
                <c:v>4.3400000000000001E-2</c:v>
              </c:pt>
              <c:pt idx="835">
                <c:v>4.3450000000000003E-2</c:v>
              </c:pt>
              <c:pt idx="836">
                <c:v>4.3500000000000004E-2</c:v>
              </c:pt>
              <c:pt idx="837">
                <c:v>4.3560000000000001E-2</c:v>
              </c:pt>
              <c:pt idx="838">
                <c:v>4.3610000000000003E-2</c:v>
              </c:pt>
              <c:pt idx="839">
                <c:v>4.365999999999999E-2</c:v>
              </c:pt>
              <c:pt idx="840">
                <c:v>4.3709999999999999E-2</c:v>
              </c:pt>
              <c:pt idx="841">
                <c:v>4.3760000000000007E-2</c:v>
              </c:pt>
              <c:pt idx="842">
                <c:v>4.3820000000000005E-2</c:v>
              </c:pt>
              <c:pt idx="843">
                <c:v>4.3869999999999999E-2</c:v>
              </c:pt>
              <c:pt idx="844">
                <c:v>4.3920000000000001E-2</c:v>
              </c:pt>
              <c:pt idx="845">
                <c:v>4.3969999999999995E-2</c:v>
              </c:pt>
              <c:pt idx="846">
                <c:v>4.4030000000000007E-2</c:v>
              </c:pt>
              <c:pt idx="847">
                <c:v>4.4080000000000008E-2</c:v>
              </c:pt>
              <c:pt idx="848">
                <c:v>4.4130000000000009E-2</c:v>
              </c:pt>
              <c:pt idx="849">
                <c:v>4.4179999999999997E-2</c:v>
              </c:pt>
              <c:pt idx="850">
                <c:v>4.4229999999999998E-2</c:v>
              </c:pt>
              <c:pt idx="851">
                <c:v>4.429000000000001E-2</c:v>
              </c:pt>
              <c:pt idx="852">
                <c:v>4.4340000000000004E-2</c:v>
              </c:pt>
              <c:pt idx="853">
                <c:v>4.4390000000000006E-2</c:v>
              </c:pt>
              <c:pt idx="854">
                <c:v>4.4440000000000007E-2</c:v>
              </c:pt>
              <c:pt idx="855">
                <c:v>4.4490000000000016E-2</c:v>
              </c:pt>
              <c:pt idx="856">
                <c:v>4.4549999999999999E-2</c:v>
              </c:pt>
              <c:pt idx="857">
                <c:v>4.4600000000000008E-2</c:v>
              </c:pt>
              <c:pt idx="858">
                <c:v>4.4650000000000002E-2</c:v>
              </c:pt>
              <c:pt idx="859">
                <c:v>4.4700000000000004E-2</c:v>
              </c:pt>
              <c:pt idx="860">
                <c:v>4.4760000000000015E-2</c:v>
              </c:pt>
              <c:pt idx="861">
                <c:v>4.481000000000001E-2</c:v>
              </c:pt>
              <c:pt idx="862">
                <c:v>4.4860000000000004E-2</c:v>
              </c:pt>
              <c:pt idx="863">
                <c:v>4.4909999999999999E-2</c:v>
              </c:pt>
              <c:pt idx="864">
                <c:v>4.4960000000000007E-2</c:v>
              </c:pt>
              <c:pt idx="865">
                <c:v>4.5020000000000004E-2</c:v>
              </c:pt>
              <c:pt idx="866">
                <c:v>4.5069999999999999E-2</c:v>
              </c:pt>
              <c:pt idx="867">
                <c:v>4.512E-2</c:v>
              </c:pt>
              <c:pt idx="868">
                <c:v>4.5170000000000002E-2</c:v>
              </c:pt>
              <c:pt idx="869">
                <c:v>4.5219999999999996E-2</c:v>
              </c:pt>
              <c:pt idx="870">
                <c:v>4.5280000000000001E-2</c:v>
              </c:pt>
              <c:pt idx="871">
                <c:v>4.5330000000000009E-2</c:v>
              </c:pt>
              <c:pt idx="872">
                <c:v>4.5379999999999997E-2</c:v>
              </c:pt>
              <c:pt idx="873">
                <c:v>4.5429999999999998E-2</c:v>
              </c:pt>
              <c:pt idx="874">
                <c:v>4.549000000000001E-2</c:v>
              </c:pt>
              <c:pt idx="875">
                <c:v>4.5539999999999997E-2</c:v>
              </c:pt>
              <c:pt idx="876">
                <c:v>4.5589999999999999E-2</c:v>
              </c:pt>
              <c:pt idx="877">
                <c:v>4.564E-2</c:v>
              </c:pt>
              <c:pt idx="878">
                <c:v>4.5690000000000001E-2</c:v>
              </c:pt>
              <c:pt idx="879">
                <c:v>4.5740000000000003E-2</c:v>
              </c:pt>
              <c:pt idx="880">
                <c:v>4.5800000000000007E-2</c:v>
              </c:pt>
              <c:pt idx="881">
                <c:v>4.5850000000000002E-2</c:v>
              </c:pt>
              <c:pt idx="882">
                <c:v>4.5900000000000003E-2</c:v>
              </c:pt>
              <c:pt idx="883">
                <c:v>4.5949999999999991E-2</c:v>
              </c:pt>
              <c:pt idx="884">
                <c:v>4.5999999999999999E-2</c:v>
              </c:pt>
              <c:pt idx="885">
                <c:v>4.6059999999999997E-2</c:v>
              </c:pt>
              <c:pt idx="886">
                <c:v>4.6109999999999991E-2</c:v>
              </c:pt>
              <c:pt idx="887">
                <c:v>4.616E-2</c:v>
              </c:pt>
              <c:pt idx="888">
                <c:v>4.6210000000000001E-2</c:v>
              </c:pt>
              <c:pt idx="889">
                <c:v>4.6269999999999992E-2</c:v>
              </c:pt>
              <c:pt idx="890">
                <c:v>4.632E-2</c:v>
              </c:pt>
              <c:pt idx="891">
                <c:v>4.6370000000000001E-2</c:v>
              </c:pt>
              <c:pt idx="892">
                <c:v>4.6420000000000003E-2</c:v>
              </c:pt>
              <c:pt idx="893">
                <c:v>4.6469999999999997E-2</c:v>
              </c:pt>
              <c:pt idx="894">
                <c:v>4.6530000000000002E-2</c:v>
              </c:pt>
              <c:pt idx="895">
                <c:v>4.6580000000000003E-2</c:v>
              </c:pt>
              <c:pt idx="896">
                <c:v>4.6629999999999991E-2</c:v>
              </c:pt>
              <c:pt idx="897">
                <c:v>4.6679999999999992E-2</c:v>
              </c:pt>
              <c:pt idx="898">
                <c:v>4.6730000000000008E-2</c:v>
              </c:pt>
              <c:pt idx="899">
                <c:v>4.6789999999999998E-2</c:v>
              </c:pt>
              <c:pt idx="900">
                <c:v>4.684E-2</c:v>
              </c:pt>
              <c:pt idx="901">
                <c:v>4.6890000000000008E-2</c:v>
              </c:pt>
              <c:pt idx="902">
                <c:v>4.6939999999999996E-2</c:v>
              </c:pt>
              <c:pt idx="903">
                <c:v>4.6989999999999997E-2</c:v>
              </c:pt>
              <c:pt idx="904">
                <c:v>4.7050000000000008E-2</c:v>
              </c:pt>
              <c:pt idx="905">
                <c:v>4.7100000000000003E-2</c:v>
              </c:pt>
              <c:pt idx="906">
                <c:v>4.7149999999999997E-2</c:v>
              </c:pt>
              <c:pt idx="907">
                <c:v>4.7200000000000006E-2</c:v>
              </c:pt>
              <c:pt idx="908">
                <c:v>4.7260000000000003E-2</c:v>
              </c:pt>
              <c:pt idx="909">
                <c:v>4.7310000000000005E-2</c:v>
              </c:pt>
              <c:pt idx="910">
                <c:v>4.7360000000000006E-2</c:v>
              </c:pt>
              <c:pt idx="911">
                <c:v>4.7410000000000008E-2</c:v>
              </c:pt>
              <c:pt idx="912">
                <c:v>4.7460000000000009E-2</c:v>
              </c:pt>
              <c:pt idx="913">
                <c:v>4.752E-2</c:v>
              </c:pt>
              <c:pt idx="914">
                <c:v>4.7570000000000001E-2</c:v>
              </c:pt>
              <c:pt idx="915">
                <c:v>4.7620000000000003E-2</c:v>
              </c:pt>
              <c:pt idx="916">
                <c:v>4.7669999999999997E-2</c:v>
              </c:pt>
              <c:pt idx="917">
                <c:v>4.7720000000000005E-2</c:v>
              </c:pt>
              <c:pt idx="918">
                <c:v>4.7770000000000007E-2</c:v>
              </c:pt>
              <c:pt idx="919">
                <c:v>4.7829999999999998E-2</c:v>
              </c:pt>
              <c:pt idx="920">
                <c:v>4.7879999999999999E-2</c:v>
              </c:pt>
              <c:pt idx="921">
                <c:v>4.7930000000000007E-2</c:v>
              </c:pt>
              <c:pt idx="922">
                <c:v>4.7989999999999998E-2</c:v>
              </c:pt>
              <c:pt idx="923">
                <c:v>4.8039999999999999E-2</c:v>
              </c:pt>
              <c:pt idx="924">
                <c:v>4.8090000000000008E-2</c:v>
              </c:pt>
              <c:pt idx="925">
                <c:v>4.8139999999999995E-2</c:v>
              </c:pt>
              <c:pt idx="926">
                <c:v>4.8189999999999997E-2</c:v>
              </c:pt>
              <c:pt idx="927">
                <c:v>4.8239999999999998E-2</c:v>
              </c:pt>
              <c:pt idx="928">
                <c:v>4.8300000000000003E-2</c:v>
              </c:pt>
              <c:pt idx="929">
                <c:v>4.8349999999999997E-2</c:v>
              </c:pt>
              <c:pt idx="930">
                <c:v>4.8400000000000006E-2</c:v>
              </c:pt>
              <c:pt idx="931">
                <c:v>4.845E-2</c:v>
              </c:pt>
              <c:pt idx="932">
                <c:v>4.8500000000000001E-2</c:v>
              </c:pt>
              <c:pt idx="933">
                <c:v>4.8559999999999992E-2</c:v>
              </c:pt>
              <c:pt idx="934">
                <c:v>4.861E-2</c:v>
              </c:pt>
              <c:pt idx="935">
                <c:v>4.8660000000000002E-2</c:v>
              </c:pt>
              <c:pt idx="936">
                <c:v>4.871000000000001E-2</c:v>
              </c:pt>
              <c:pt idx="937">
                <c:v>4.8759999999999998E-2</c:v>
              </c:pt>
              <c:pt idx="938">
                <c:v>4.8820000000000002E-2</c:v>
              </c:pt>
              <c:pt idx="939">
                <c:v>4.8870000000000004E-2</c:v>
              </c:pt>
              <c:pt idx="940">
                <c:v>4.8919999999999998E-2</c:v>
              </c:pt>
              <c:pt idx="941">
                <c:v>4.897E-2</c:v>
              </c:pt>
              <c:pt idx="942">
                <c:v>4.9020000000000008E-2</c:v>
              </c:pt>
              <c:pt idx="943">
                <c:v>4.9079999999999999E-2</c:v>
              </c:pt>
              <c:pt idx="944">
                <c:v>4.9130000000000007E-2</c:v>
              </c:pt>
              <c:pt idx="945">
                <c:v>4.9180000000000008E-2</c:v>
              </c:pt>
              <c:pt idx="946">
                <c:v>4.9230000000000003E-2</c:v>
              </c:pt>
              <c:pt idx="947">
                <c:v>4.9290000000000007E-2</c:v>
              </c:pt>
              <c:pt idx="948">
                <c:v>4.9340000000000009E-2</c:v>
              </c:pt>
              <c:pt idx="949">
                <c:v>4.9390000000000017E-2</c:v>
              </c:pt>
              <c:pt idx="950">
                <c:v>4.9440000000000005E-2</c:v>
              </c:pt>
              <c:pt idx="951">
                <c:v>4.9490000000000006E-2</c:v>
              </c:pt>
              <c:pt idx="952">
                <c:v>4.9549999999999997E-2</c:v>
              </c:pt>
              <c:pt idx="953">
                <c:v>4.9600000000000005E-2</c:v>
              </c:pt>
              <c:pt idx="954">
                <c:v>4.9650000000000007E-2</c:v>
              </c:pt>
              <c:pt idx="955">
                <c:v>4.9700000000000015E-2</c:v>
              </c:pt>
              <c:pt idx="956">
                <c:v>4.9750000000000009E-2</c:v>
              </c:pt>
              <c:pt idx="957">
                <c:v>4.9810000000000014E-2</c:v>
              </c:pt>
              <c:pt idx="958">
                <c:v>4.9860000000000015E-2</c:v>
              </c:pt>
              <c:pt idx="959">
                <c:v>4.991000000000001E-2</c:v>
              </c:pt>
              <c:pt idx="960">
                <c:v>4.9960000000000004E-2</c:v>
              </c:pt>
              <c:pt idx="961">
                <c:v>5.0020000000000002E-2</c:v>
              </c:pt>
              <c:pt idx="962">
                <c:v>5.0070000000000003E-2</c:v>
              </c:pt>
              <c:pt idx="963">
                <c:v>5.0119999999999998E-2</c:v>
              </c:pt>
              <c:pt idx="964">
                <c:v>5.0169999999999999E-2</c:v>
              </c:pt>
              <c:pt idx="965">
                <c:v>5.0220000000000001E-2</c:v>
              </c:pt>
              <c:pt idx="966">
                <c:v>5.0279999999999991E-2</c:v>
              </c:pt>
              <c:pt idx="967">
                <c:v>5.0330000000000007E-2</c:v>
              </c:pt>
              <c:pt idx="968">
                <c:v>5.0380000000000008E-2</c:v>
              </c:pt>
              <c:pt idx="969">
                <c:v>5.043000000000001E-2</c:v>
              </c:pt>
              <c:pt idx="970">
                <c:v>5.0479999999999997E-2</c:v>
              </c:pt>
              <c:pt idx="971">
                <c:v>5.0540000000000002E-2</c:v>
              </c:pt>
              <c:pt idx="972">
                <c:v>5.059000000000001E-2</c:v>
              </c:pt>
              <c:pt idx="973">
                <c:v>5.0639999999999998E-2</c:v>
              </c:pt>
              <c:pt idx="974">
                <c:v>5.0689999999999999E-2</c:v>
              </c:pt>
              <c:pt idx="975">
                <c:v>5.075000000000001E-2</c:v>
              </c:pt>
              <c:pt idx="976">
                <c:v>5.0800000000000005E-2</c:v>
              </c:pt>
              <c:pt idx="977">
                <c:v>5.0849999999999999E-2</c:v>
              </c:pt>
              <c:pt idx="978">
                <c:v>5.0900000000000001E-2</c:v>
              </c:pt>
              <c:pt idx="979">
                <c:v>5.0950000000000002E-2</c:v>
              </c:pt>
              <c:pt idx="980">
                <c:v>5.1000000000000004E-2</c:v>
              </c:pt>
              <c:pt idx="981">
                <c:v>5.1060000000000001E-2</c:v>
              </c:pt>
              <c:pt idx="982">
                <c:v>5.1110000000000003E-2</c:v>
              </c:pt>
              <c:pt idx="983">
                <c:v>5.115999999999999E-2</c:v>
              </c:pt>
              <c:pt idx="984">
                <c:v>5.1209999999999992E-2</c:v>
              </c:pt>
              <c:pt idx="985">
                <c:v>5.1269999999999996E-2</c:v>
              </c:pt>
              <c:pt idx="986">
                <c:v>5.1320000000000005E-2</c:v>
              </c:pt>
              <c:pt idx="987">
                <c:v>5.1369999999999999E-2</c:v>
              </c:pt>
              <c:pt idx="988">
                <c:v>5.142E-2</c:v>
              </c:pt>
              <c:pt idx="989">
                <c:v>5.1470000000000002E-2</c:v>
              </c:pt>
              <c:pt idx="990">
                <c:v>5.1529999999999992E-2</c:v>
              </c:pt>
              <c:pt idx="991">
                <c:v>5.1580000000000001E-2</c:v>
              </c:pt>
              <c:pt idx="992">
                <c:v>5.1630000000000002E-2</c:v>
              </c:pt>
              <c:pt idx="993">
                <c:v>5.167999999999999E-2</c:v>
              </c:pt>
              <c:pt idx="994">
                <c:v>5.1729999999999998E-2</c:v>
              </c:pt>
              <c:pt idx="995">
                <c:v>5.179000000000001E-2</c:v>
              </c:pt>
              <c:pt idx="996">
                <c:v>5.1839999999999997E-2</c:v>
              </c:pt>
              <c:pt idx="997">
                <c:v>5.1889999999999999E-2</c:v>
              </c:pt>
              <c:pt idx="998">
                <c:v>5.1939999999999993E-2</c:v>
              </c:pt>
              <c:pt idx="999">
                <c:v>5.1990000000000001E-2</c:v>
              </c:pt>
              <c:pt idx="1000">
                <c:v>5.2049999999999999E-2</c:v>
              </c:pt>
              <c:pt idx="1001">
                <c:v>5.2100000000000007E-2</c:v>
              </c:pt>
              <c:pt idx="1002">
                <c:v>5.2150000000000002E-2</c:v>
              </c:pt>
              <c:pt idx="1003">
                <c:v>5.2200000000000003E-2</c:v>
              </c:pt>
              <c:pt idx="1004">
                <c:v>5.2260000000000008E-2</c:v>
              </c:pt>
              <c:pt idx="1005">
                <c:v>5.2310000000000016E-2</c:v>
              </c:pt>
              <c:pt idx="1006">
                <c:v>5.2360000000000004E-2</c:v>
              </c:pt>
              <c:pt idx="1007">
                <c:v>5.2410000000000005E-2</c:v>
              </c:pt>
              <c:pt idx="1008">
                <c:v>5.2460000000000014E-2</c:v>
              </c:pt>
              <c:pt idx="1009">
                <c:v>5.2520000000000004E-2</c:v>
              </c:pt>
              <c:pt idx="1010">
                <c:v>5.2570000000000006E-2</c:v>
              </c:pt>
              <c:pt idx="1011">
                <c:v>5.262E-2</c:v>
              </c:pt>
              <c:pt idx="1012">
                <c:v>5.2670000000000002E-2</c:v>
              </c:pt>
              <c:pt idx="1013">
                <c:v>5.272000000000001E-2</c:v>
              </c:pt>
              <c:pt idx="1014">
                <c:v>5.2780000000000007E-2</c:v>
              </c:pt>
              <c:pt idx="1015">
                <c:v>5.2830000000000009E-2</c:v>
              </c:pt>
              <c:pt idx="1016">
                <c:v>5.288000000000001E-2</c:v>
              </c:pt>
              <c:pt idx="1017">
                <c:v>5.2929999999999998E-2</c:v>
              </c:pt>
              <c:pt idx="1018">
                <c:v>5.2979999999999999E-2</c:v>
              </c:pt>
              <c:pt idx="1019">
                <c:v>5.3039999999999997E-2</c:v>
              </c:pt>
              <c:pt idx="1020">
                <c:v>5.3089999999999998E-2</c:v>
              </c:pt>
              <c:pt idx="1021">
                <c:v>5.314E-2</c:v>
              </c:pt>
              <c:pt idx="1022">
                <c:v>5.3190000000000008E-2</c:v>
              </c:pt>
              <c:pt idx="1023">
                <c:v>5.3249999999999992E-2</c:v>
              </c:pt>
              <c:pt idx="1024">
                <c:v>5.3300000000000007E-2</c:v>
              </c:pt>
              <c:pt idx="1025">
                <c:v>5.3350000000000009E-2</c:v>
              </c:pt>
              <c:pt idx="1026">
                <c:v>5.3400000000000003E-2</c:v>
              </c:pt>
              <c:pt idx="1027">
                <c:v>5.3449999999999998E-2</c:v>
              </c:pt>
              <c:pt idx="1028">
                <c:v>5.3499999999999999E-2</c:v>
              </c:pt>
              <c:pt idx="1029">
                <c:v>5.3560000000000003E-2</c:v>
              </c:pt>
              <c:pt idx="1030">
                <c:v>5.3609999999999998E-2</c:v>
              </c:pt>
              <c:pt idx="1031">
                <c:v>5.3659999999999992E-2</c:v>
              </c:pt>
              <c:pt idx="1032">
                <c:v>5.3710000000000008E-2</c:v>
              </c:pt>
              <c:pt idx="1033">
                <c:v>5.3760000000000009E-2</c:v>
              </c:pt>
              <c:pt idx="1034">
                <c:v>5.382E-2</c:v>
              </c:pt>
              <c:pt idx="1035">
                <c:v>5.3870000000000001E-2</c:v>
              </c:pt>
              <c:pt idx="1036">
                <c:v>5.3920000000000003E-2</c:v>
              </c:pt>
              <c:pt idx="1037">
                <c:v>5.398E-2</c:v>
              </c:pt>
              <c:pt idx="1038">
                <c:v>5.4020000000000006E-2</c:v>
              </c:pt>
              <c:pt idx="1039">
                <c:v>5.408000000000001E-2</c:v>
              </c:pt>
              <c:pt idx="1040">
                <c:v>5.4129999999999998E-2</c:v>
              </c:pt>
              <c:pt idx="1041">
                <c:v>5.4179999999999999E-2</c:v>
              </c:pt>
              <c:pt idx="1042">
                <c:v>5.4230000000000007E-2</c:v>
              </c:pt>
              <c:pt idx="1043">
                <c:v>5.4289999999999998E-2</c:v>
              </c:pt>
              <c:pt idx="1044">
                <c:v>5.4340000000000006E-2</c:v>
              </c:pt>
              <c:pt idx="1045">
                <c:v>5.4390000000000015E-2</c:v>
              </c:pt>
              <c:pt idx="1046">
                <c:v>5.4440000000000002E-2</c:v>
              </c:pt>
              <c:pt idx="1047">
                <c:v>5.4490000000000004E-2</c:v>
              </c:pt>
              <c:pt idx="1048">
                <c:v>5.4550000000000008E-2</c:v>
              </c:pt>
              <c:pt idx="1049">
                <c:v>5.4600000000000003E-2</c:v>
              </c:pt>
              <c:pt idx="1050">
                <c:v>5.4649999999999997E-2</c:v>
              </c:pt>
              <c:pt idx="1051">
                <c:v>5.4700000000000006E-2</c:v>
              </c:pt>
              <c:pt idx="1052">
                <c:v>5.4750000000000014E-2</c:v>
              </c:pt>
              <c:pt idx="1053">
                <c:v>5.4810000000000005E-2</c:v>
              </c:pt>
              <c:pt idx="1054">
                <c:v>5.4860000000000006E-2</c:v>
              </c:pt>
              <c:pt idx="1055">
                <c:v>5.4910000000000014E-2</c:v>
              </c:pt>
              <c:pt idx="1056">
                <c:v>5.4960000000000009E-2</c:v>
              </c:pt>
              <c:pt idx="1057">
                <c:v>5.5020000000000006E-2</c:v>
              </c:pt>
              <c:pt idx="1058">
                <c:v>5.5070000000000001E-2</c:v>
              </c:pt>
              <c:pt idx="1059">
                <c:v>5.5120000000000002E-2</c:v>
              </c:pt>
              <c:pt idx="1060">
                <c:v>5.5170000000000004E-2</c:v>
              </c:pt>
              <c:pt idx="1061">
                <c:v>5.5219999999999998E-2</c:v>
              </c:pt>
              <c:pt idx="1062">
                <c:v>5.5280000000000003E-2</c:v>
              </c:pt>
              <c:pt idx="1063">
                <c:v>5.5330000000000004E-2</c:v>
              </c:pt>
              <c:pt idx="1064">
                <c:v>5.5379999999999999E-2</c:v>
              </c:pt>
              <c:pt idx="1065">
                <c:v>5.5430000000000007E-2</c:v>
              </c:pt>
              <c:pt idx="1066">
                <c:v>5.5480000000000008E-2</c:v>
              </c:pt>
              <c:pt idx="1067">
                <c:v>5.5539999999999999E-2</c:v>
              </c:pt>
              <c:pt idx="1068">
                <c:v>5.5590000000000007E-2</c:v>
              </c:pt>
              <c:pt idx="1069">
                <c:v>5.5639999999999995E-2</c:v>
              </c:pt>
              <c:pt idx="1070">
                <c:v>5.5690000000000003E-2</c:v>
              </c:pt>
              <c:pt idx="1071">
                <c:v>5.5740000000000005E-2</c:v>
              </c:pt>
              <c:pt idx="1072">
                <c:v>5.5800000000000009E-2</c:v>
              </c:pt>
              <c:pt idx="1073">
                <c:v>5.5849999999999997E-2</c:v>
              </c:pt>
              <c:pt idx="1074">
                <c:v>5.5900000000000005E-2</c:v>
              </c:pt>
              <c:pt idx="1075">
                <c:v>5.5950000000000007E-2</c:v>
              </c:pt>
              <c:pt idx="1076">
                <c:v>5.6009999999999997E-2</c:v>
              </c:pt>
              <c:pt idx="1077">
                <c:v>5.6059999999999999E-2</c:v>
              </c:pt>
              <c:pt idx="1078">
                <c:v>5.6110000000000007E-2</c:v>
              </c:pt>
              <c:pt idx="1079">
                <c:v>5.6160000000000002E-2</c:v>
              </c:pt>
              <c:pt idx="1080">
                <c:v>5.6210000000000003E-2</c:v>
              </c:pt>
              <c:pt idx="1081">
                <c:v>5.6259999999999991E-2</c:v>
              </c:pt>
              <c:pt idx="1082">
                <c:v>5.6320000000000002E-2</c:v>
              </c:pt>
              <c:pt idx="1083">
                <c:v>5.6370000000000003E-2</c:v>
              </c:pt>
              <c:pt idx="1084">
                <c:v>5.6419999999999998E-2</c:v>
              </c:pt>
              <c:pt idx="1085">
                <c:v>5.6480000000000002E-2</c:v>
              </c:pt>
              <c:pt idx="1086">
                <c:v>5.652999999999999E-2</c:v>
              </c:pt>
              <c:pt idx="1087">
                <c:v>5.6579999999999991E-2</c:v>
              </c:pt>
              <c:pt idx="1088">
                <c:v>5.663E-2</c:v>
              </c:pt>
              <c:pt idx="1089">
                <c:v>5.6680000000000001E-2</c:v>
              </c:pt>
              <c:pt idx="1090">
                <c:v>5.6739999999999999E-2</c:v>
              </c:pt>
              <c:pt idx="1091">
                <c:v>5.6790000000000007E-2</c:v>
              </c:pt>
              <c:pt idx="1092">
                <c:v>5.6840000000000002E-2</c:v>
              </c:pt>
              <c:pt idx="1093">
                <c:v>5.689000000000001E-2</c:v>
              </c:pt>
              <c:pt idx="1094">
                <c:v>5.6939999999999998E-2</c:v>
              </c:pt>
              <c:pt idx="1095">
                <c:v>5.6989999999999999E-2</c:v>
              </c:pt>
              <c:pt idx="1096">
                <c:v>5.7049999999999997E-2</c:v>
              </c:pt>
              <c:pt idx="1097">
                <c:v>5.7100000000000005E-2</c:v>
              </c:pt>
              <c:pt idx="1098">
                <c:v>5.7149999999999999E-2</c:v>
              </c:pt>
              <c:pt idx="1099">
                <c:v>5.7200000000000001E-2</c:v>
              </c:pt>
              <c:pt idx="1100">
                <c:v>5.7250000000000002E-2</c:v>
              </c:pt>
              <c:pt idx="1101">
                <c:v>5.7310000000000014E-2</c:v>
              </c:pt>
              <c:pt idx="1102">
                <c:v>5.7360000000000015E-2</c:v>
              </c:pt>
              <c:pt idx="1103">
                <c:v>5.741000000000001E-2</c:v>
              </c:pt>
              <c:pt idx="1104">
                <c:v>5.7460000000000004E-2</c:v>
              </c:pt>
              <c:pt idx="1105">
                <c:v>5.7520000000000002E-2</c:v>
              </c:pt>
              <c:pt idx="1106">
                <c:v>5.7570000000000003E-2</c:v>
              </c:pt>
              <c:pt idx="1107">
                <c:v>5.7620000000000005E-2</c:v>
              </c:pt>
              <c:pt idx="1108">
                <c:v>5.7669999999999999E-2</c:v>
              </c:pt>
              <c:pt idx="1109">
                <c:v>5.7720000000000007E-2</c:v>
              </c:pt>
              <c:pt idx="1110">
                <c:v>5.7780000000000005E-2</c:v>
              </c:pt>
              <c:pt idx="1111">
                <c:v>5.7829999999999999E-2</c:v>
              </c:pt>
              <c:pt idx="1112">
                <c:v>5.7880000000000008E-2</c:v>
              </c:pt>
              <c:pt idx="1113">
                <c:v>5.7930000000000009E-2</c:v>
              </c:pt>
              <c:pt idx="1114">
                <c:v>5.7979999999999997E-2</c:v>
              </c:pt>
              <c:pt idx="1115">
                <c:v>5.8040000000000001E-2</c:v>
              </c:pt>
              <c:pt idx="1116">
                <c:v>5.809000000000001E-2</c:v>
              </c:pt>
              <c:pt idx="1117">
                <c:v>5.8139999999999997E-2</c:v>
              </c:pt>
              <c:pt idx="1118">
                <c:v>5.8189999999999999E-2</c:v>
              </c:pt>
              <c:pt idx="1119">
                <c:v>5.8249999999999996E-2</c:v>
              </c:pt>
              <c:pt idx="1120">
                <c:v>5.8299999999999998E-2</c:v>
              </c:pt>
              <c:pt idx="1121">
                <c:v>5.8349999999999999E-2</c:v>
              </c:pt>
              <c:pt idx="1122">
                <c:v>5.8400000000000007E-2</c:v>
              </c:pt>
              <c:pt idx="1123">
                <c:v>5.8450000000000002E-2</c:v>
              </c:pt>
              <c:pt idx="1124">
                <c:v>5.8510000000000006E-2</c:v>
              </c:pt>
              <c:pt idx="1125">
                <c:v>5.8560000000000008E-2</c:v>
              </c:pt>
              <c:pt idx="1126">
                <c:v>5.8610000000000002E-2</c:v>
              </c:pt>
              <c:pt idx="1127">
                <c:v>5.8659999999999997E-2</c:v>
              </c:pt>
              <c:pt idx="1128">
                <c:v>5.8710000000000005E-2</c:v>
              </c:pt>
              <c:pt idx="1129">
                <c:v>5.8770000000000003E-2</c:v>
              </c:pt>
              <c:pt idx="1130">
                <c:v>5.8820000000000004E-2</c:v>
              </c:pt>
              <c:pt idx="1131">
                <c:v>5.8870000000000006E-2</c:v>
              </c:pt>
              <c:pt idx="1132">
                <c:v>5.892E-2</c:v>
              </c:pt>
              <c:pt idx="1133">
                <c:v>5.8979999999999998E-2</c:v>
              </c:pt>
              <c:pt idx="1134">
                <c:v>5.902000000000001E-2</c:v>
              </c:pt>
              <c:pt idx="1135">
                <c:v>5.9080000000000008E-2</c:v>
              </c:pt>
              <c:pt idx="1136">
                <c:v>5.9130000000000009E-2</c:v>
              </c:pt>
              <c:pt idx="1137">
                <c:v>5.918000000000001E-2</c:v>
              </c:pt>
              <c:pt idx="1138">
                <c:v>5.9240000000000001E-2</c:v>
              </c:pt>
              <c:pt idx="1139">
                <c:v>5.9279999999999999E-2</c:v>
              </c:pt>
              <c:pt idx="1140">
                <c:v>5.9340000000000011E-2</c:v>
              </c:pt>
              <c:pt idx="1141">
                <c:v>5.9390000000000005E-2</c:v>
              </c:pt>
              <c:pt idx="1142">
                <c:v>5.9440000000000007E-2</c:v>
              </c:pt>
              <c:pt idx="1143">
                <c:v>5.9490000000000015E-2</c:v>
              </c:pt>
              <c:pt idx="1144">
                <c:v>5.9549999999999999E-2</c:v>
              </c:pt>
              <c:pt idx="1145">
                <c:v>5.9600000000000007E-2</c:v>
              </c:pt>
              <c:pt idx="1146">
                <c:v>5.9650000000000009E-2</c:v>
              </c:pt>
              <c:pt idx="1147">
                <c:v>5.970000000000001E-2</c:v>
              </c:pt>
              <c:pt idx="1148">
                <c:v>5.9750000000000004E-2</c:v>
              </c:pt>
              <c:pt idx="1149">
                <c:v>5.9810000000000016E-2</c:v>
              </c:pt>
              <c:pt idx="1150">
                <c:v>5.9860000000000003E-2</c:v>
              </c:pt>
              <c:pt idx="1151">
                <c:v>5.9910000000000005E-2</c:v>
              </c:pt>
              <c:pt idx="1152">
                <c:v>5.9959999999999999E-2</c:v>
              </c:pt>
              <c:pt idx="1153">
                <c:v>6.0010000000000008E-2</c:v>
              </c:pt>
              <c:pt idx="1154">
                <c:v>6.0070000000000005E-2</c:v>
              </c:pt>
              <c:pt idx="1155">
                <c:v>6.012E-2</c:v>
              </c:pt>
              <c:pt idx="1156">
                <c:v>6.0170000000000001E-2</c:v>
              </c:pt>
              <c:pt idx="1157">
                <c:v>6.0220000000000003E-2</c:v>
              </c:pt>
              <c:pt idx="1158">
                <c:v>6.028E-2</c:v>
              </c:pt>
              <c:pt idx="1159">
                <c:v>6.0330000000000009E-2</c:v>
              </c:pt>
              <c:pt idx="1160">
                <c:v>6.038000000000001E-2</c:v>
              </c:pt>
              <c:pt idx="1161">
                <c:v>6.0429999999999998E-2</c:v>
              </c:pt>
              <c:pt idx="1162">
                <c:v>6.0479999999999999E-2</c:v>
              </c:pt>
              <c:pt idx="1163">
                <c:v>6.0540000000000004E-2</c:v>
              </c:pt>
              <c:pt idx="1164">
                <c:v>6.0589999999999998E-2</c:v>
              </c:pt>
              <c:pt idx="1165">
                <c:v>6.0639999999999999E-2</c:v>
              </c:pt>
              <c:pt idx="1166">
                <c:v>6.0690000000000008E-2</c:v>
              </c:pt>
              <c:pt idx="1167">
                <c:v>6.0740000000000002E-2</c:v>
              </c:pt>
              <c:pt idx="1168">
                <c:v>6.0800000000000007E-2</c:v>
              </c:pt>
              <c:pt idx="1169">
                <c:v>6.0850000000000008E-2</c:v>
              </c:pt>
              <c:pt idx="1170">
                <c:v>6.0900000000000003E-2</c:v>
              </c:pt>
              <c:pt idx="1171">
                <c:v>6.0949999999999997E-2</c:v>
              </c:pt>
              <c:pt idx="1172">
                <c:v>6.1010000000000009E-2</c:v>
              </c:pt>
              <c:pt idx="1173">
                <c:v>6.1060000000000003E-2</c:v>
              </c:pt>
              <c:pt idx="1174">
                <c:v>6.1109999999999998E-2</c:v>
              </c:pt>
              <c:pt idx="1175">
                <c:v>6.1159999999999992E-2</c:v>
              </c:pt>
              <c:pt idx="1176">
                <c:v>6.1210000000000001E-2</c:v>
              </c:pt>
              <c:pt idx="1177">
                <c:v>6.1269999999999998E-2</c:v>
              </c:pt>
              <c:pt idx="1178">
                <c:v>6.1320000000000006E-2</c:v>
              </c:pt>
              <c:pt idx="1179">
                <c:v>6.1370000000000001E-2</c:v>
              </c:pt>
              <c:pt idx="1180">
                <c:v>6.1420000000000002E-2</c:v>
              </c:pt>
              <c:pt idx="1181">
                <c:v>6.1470000000000004E-2</c:v>
              </c:pt>
              <c:pt idx="1182">
                <c:v>6.1530000000000001E-2</c:v>
              </c:pt>
              <c:pt idx="1183">
                <c:v>6.1580000000000003E-2</c:v>
              </c:pt>
              <c:pt idx="1184">
                <c:v>6.162999999999999E-2</c:v>
              </c:pt>
              <c:pt idx="1185">
                <c:v>6.1679999999999992E-2</c:v>
              </c:pt>
              <c:pt idx="1186">
                <c:v>6.1730000000000007E-2</c:v>
              </c:pt>
              <c:pt idx="1187">
                <c:v>6.1789999999999998E-2</c:v>
              </c:pt>
              <c:pt idx="1188">
                <c:v>6.1839999999999999E-2</c:v>
              </c:pt>
              <c:pt idx="1189">
                <c:v>6.1890000000000008E-2</c:v>
              </c:pt>
              <c:pt idx="1190">
                <c:v>6.1939999999999995E-2</c:v>
              </c:pt>
              <c:pt idx="1191">
                <c:v>6.2000000000000006E-2</c:v>
              </c:pt>
              <c:pt idx="1192">
                <c:v>6.2050000000000008E-2</c:v>
              </c:pt>
              <c:pt idx="1193">
                <c:v>6.2100000000000009E-2</c:v>
              </c:pt>
              <c:pt idx="1194">
                <c:v>6.2149999999999997E-2</c:v>
              </c:pt>
              <c:pt idx="1195">
                <c:v>6.2200000000000005E-2</c:v>
              </c:pt>
              <c:pt idx="1196">
                <c:v>6.2250000000000007E-2</c:v>
              </c:pt>
              <c:pt idx="1197">
                <c:v>6.2310000000000004E-2</c:v>
              </c:pt>
              <c:pt idx="1198">
                <c:v>6.2360000000000006E-2</c:v>
              </c:pt>
              <c:pt idx="1199">
                <c:v>6.2410000000000014E-2</c:v>
              </c:pt>
              <c:pt idx="1200">
                <c:v>6.2460000000000009E-2</c:v>
              </c:pt>
              <c:pt idx="1201">
                <c:v>6.252000000000002E-2</c:v>
              </c:pt>
              <c:pt idx="1202">
                <c:v>6.2570000000000001E-2</c:v>
              </c:pt>
              <c:pt idx="1203">
                <c:v>6.2620000000000009E-2</c:v>
              </c:pt>
              <c:pt idx="1204">
                <c:v>6.2670000000000003E-2</c:v>
              </c:pt>
              <c:pt idx="1205">
                <c:v>6.2720000000000012E-2</c:v>
              </c:pt>
              <c:pt idx="1206">
                <c:v>6.2780000000000016E-2</c:v>
              </c:pt>
              <c:pt idx="1207">
                <c:v>6.2829999999999997E-2</c:v>
              </c:pt>
              <c:pt idx="1208">
                <c:v>6.2880000000000019E-2</c:v>
              </c:pt>
              <c:pt idx="1209">
                <c:v>6.2930000000000014E-2</c:v>
              </c:pt>
              <c:pt idx="1210">
                <c:v>6.2979999999999994E-2</c:v>
              </c:pt>
              <c:pt idx="1211">
                <c:v>6.3039999999999999E-2</c:v>
              </c:pt>
              <c:pt idx="1212">
                <c:v>6.3089999999999993E-2</c:v>
              </c:pt>
              <c:pt idx="1213">
                <c:v>6.3140000000000002E-2</c:v>
              </c:pt>
              <c:pt idx="1214">
                <c:v>6.3189999999999996E-2</c:v>
              </c:pt>
              <c:pt idx="1215">
                <c:v>6.3240000000000005E-2</c:v>
              </c:pt>
              <c:pt idx="1216">
                <c:v>6.3299999999999995E-2</c:v>
              </c:pt>
              <c:pt idx="1217">
                <c:v>6.3350000000000004E-2</c:v>
              </c:pt>
              <c:pt idx="1218">
                <c:v>6.3400000000000012E-2</c:v>
              </c:pt>
              <c:pt idx="1219">
                <c:v>6.345000000000002E-2</c:v>
              </c:pt>
              <c:pt idx="1220">
                <c:v>6.3500000000000001E-2</c:v>
              </c:pt>
              <c:pt idx="1221">
                <c:v>6.3560000000000019E-2</c:v>
              </c:pt>
              <c:pt idx="1222">
                <c:v>6.361E-2</c:v>
              </c:pt>
              <c:pt idx="1223">
                <c:v>6.365999999999998E-2</c:v>
              </c:pt>
              <c:pt idx="1224">
                <c:v>6.3710000000000017E-2</c:v>
              </c:pt>
              <c:pt idx="1225">
                <c:v>6.3769999999999993E-2</c:v>
              </c:pt>
              <c:pt idx="1226">
                <c:v>6.3820000000000002E-2</c:v>
              </c:pt>
              <c:pt idx="1227">
                <c:v>6.3869999999999996E-2</c:v>
              </c:pt>
              <c:pt idx="1228">
                <c:v>6.3920000000000005E-2</c:v>
              </c:pt>
              <c:pt idx="1229">
                <c:v>6.3969999999999999E-2</c:v>
              </c:pt>
              <c:pt idx="1230">
                <c:v>6.4030000000000017E-2</c:v>
              </c:pt>
              <c:pt idx="1231">
                <c:v>6.4079999999999998E-2</c:v>
              </c:pt>
              <c:pt idx="1232">
                <c:v>6.413000000000002E-2</c:v>
              </c:pt>
              <c:pt idx="1233">
                <c:v>6.4180000000000015E-2</c:v>
              </c:pt>
              <c:pt idx="1234">
                <c:v>6.4240000000000005E-2</c:v>
              </c:pt>
              <c:pt idx="1235">
                <c:v>6.4280000000000004E-2</c:v>
              </c:pt>
              <c:pt idx="1236">
                <c:v>6.4339999999999994E-2</c:v>
              </c:pt>
              <c:pt idx="1237">
                <c:v>6.4390000000000017E-2</c:v>
              </c:pt>
              <c:pt idx="1238">
                <c:v>6.4440000000000011E-2</c:v>
              </c:pt>
              <c:pt idx="1239">
                <c:v>6.4500000000000016E-2</c:v>
              </c:pt>
              <c:pt idx="1240">
                <c:v>6.454E-2</c:v>
              </c:pt>
              <c:pt idx="1241">
                <c:v>6.4600000000000019E-2</c:v>
              </c:pt>
              <c:pt idx="1242">
                <c:v>6.4649999999999999E-2</c:v>
              </c:pt>
              <c:pt idx="1243">
                <c:v>6.4699999999999994E-2</c:v>
              </c:pt>
              <c:pt idx="1244">
                <c:v>6.4750000000000016E-2</c:v>
              </c:pt>
              <c:pt idx="1245">
                <c:v>6.481000000000002E-2</c:v>
              </c:pt>
              <c:pt idx="1246">
                <c:v>6.4860000000000015E-2</c:v>
              </c:pt>
              <c:pt idx="1247">
                <c:v>6.4910000000000009E-2</c:v>
              </c:pt>
              <c:pt idx="1248">
                <c:v>6.4960000000000018E-2</c:v>
              </c:pt>
              <c:pt idx="1249">
                <c:v>6.5009999999999998E-2</c:v>
              </c:pt>
              <c:pt idx="1250">
                <c:v>6.5070000000000003E-2</c:v>
              </c:pt>
              <c:pt idx="1251">
                <c:v>6.5119999999999997E-2</c:v>
              </c:pt>
              <c:pt idx="1252">
                <c:v>6.5170000000000006E-2</c:v>
              </c:pt>
              <c:pt idx="1253">
                <c:v>6.522E-2</c:v>
              </c:pt>
              <c:pt idx="1254">
                <c:v>6.5269999999999995E-2</c:v>
              </c:pt>
              <c:pt idx="1255">
                <c:v>6.5329999999999999E-2</c:v>
              </c:pt>
              <c:pt idx="1256">
                <c:v>6.5379999999999994E-2</c:v>
              </c:pt>
              <c:pt idx="1257">
                <c:v>6.5430000000000002E-2</c:v>
              </c:pt>
              <c:pt idx="1258">
                <c:v>6.5479999999999997E-2</c:v>
              </c:pt>
              <c:pt idx="1259">
                <c:v>6.5540000000000001E-2</c:v>
              </c:pt>
              <c:pt idx="1260">
                <c:v>6.5589999999999996E-2</c:v>
              </c:pt>
              <c:pt idx="1261">
                <c:v>6.5640000000000004E-2</c:v>
              </c:pt>
              <c:pt idx="1262">
                <c:v>6.5689999999999998E-2</c:v>
              </c:pt>
              <c:pt idx="1263">
                <c:v>6.5740000000000021E-2</c:v>
              </c:pt>
              <c:pt idx="1264">
                <c:v>6.5800000000000011E-2</c:v>
              </c:pt>
              <c:pt idx="1265">
                <c:v>6.585000000000002E-2</c:v>
              </c:pt>
              <c:pt idx="1266">
                <c:v>6.59E-2</c:v>
              </c:pt>
              <c:pt idx="1267">
                <c:v>6.5949999999999995E-2</c:v>
              </c:pt>
              <c:pt idx="1268">
                <c:v>6.6000000000000003E-2</c:v>
              </c:pt>
              <c:pt idx="1269">
                <c:v>6.6059999999999994E-2</c:v>
              </c:pt>
              <c:pt idx="1270">
                <c:v>6.6110000000000002E-2</c:v>
              </c:pt>
              <c:pt idx="1271">
                <c:v>6.6159999999999997E-2</c:v>
              </c:pt>
              <c:pt idx="1272">
                <c:v>6.6210000000000005E-2</c:v>
              </c:pt>
              <c:pt idx="1273">
                <c:v>6.6259999999999999E-2</c:v>
              </c:pt>
              <c:pt idx="1274">
                <c:v>6.6320000000000004E-2</c:v>
              </c:pt>
              <c:pt idx="1275">
                <c:v>6.6369999999999998E-2</c:v>
              </c:pt>
              <c:pt idx="1276">
                <c:v>6.6420000000000007E-2</c:v>
              </c:pt>
              <c:pt idx="1277">
                <c:v>6.6470000000000001E-2</c:v>
              </c:pt>
              <c:pt idx="1278">
                <c:v>6.6530000000000006E-2</c:v>
              </c:pt>
              <c:pt idx="1279">
                <c:v>6.658E-2</c:v>
              </c:pt>
              <c:pt idx="1280">
                <c:v>6.6629999999999995E-2</c:v>
              </c:pt>
              <c:pt idx="1281">
                <c:v>6.6680000000000003E-2</c:v>
              </c:pt>
              <c:pt idx="1282">
                <c:v>6.6729999999999998E-2</c:v>
              </c:pt>
              <c:pt idx="1283">
                <c:v>6.6790000000000016E-2</c:v>
              </c:pt>
              <c:pt idx="1284">
                <c:v>6.6839999999999997E-2</c:v>
              </c:pt>
              <c:pt idx="1285">
                <c:v>6.6890000000000019E-2</c:v>
              </c:pt>
              <c:pt idx="1286">
                <c:v>6.694E-2</c:v>
              </c:pt>
              <c:pt idx="1287">
                <c:v>6.7000000000000004E-2</c:v>
              </c:pt>
              <c:pt idx="1288">
                <c:v>6.7049999999999998E-2</c:v>
              </c:pt>
              <c:pt idx="1289">
                <c:v>6.7100000000000021E-2</c:v>
              </c:pt>
              <c:pt idx="1290">
                <c:v>6.7150000000000001E-2</c:v>
              </c:pt>
              <c:pt idx="1291">
                <c:v>6.720000000000001E-2</c:v>
              </c:pt>
              <c:pt idx="1292">
                <c:v>6.726E-2</c:v>
              </c:pt>
              <c:pt idx="1293">
                <c:v>6.7310000000000009E-2</c:v>
              </c:pt>
              <c:pt idx="1294">
                <c:v>6.7360000000000017E-2</c:v>
              </c:pt>
              <c:pt idx="1295">
                <c:v>6.7409999999999998E-2</c:v>
              </c:pt>
              <c:pt idx="1296">
                <c:v>6.746000000000002E-2</c:v>
              </c:pt>
              <c:pt idx="1297">
                <c:v>6.7520000000000011E-2</c:v>
              </c:pt>
              <c:pt idx="1298">
                <c:v>6.7570000000000019E-2</c:v>
              </c:pt>
              <c:pt idx="1299">
                <c:v>6.762E-2</c:v>
              </c:pt>
              <c:pt idx="1300">
                <c:v>6.7669999999999994E-2</c:v>
              </c:pt>
              <c:pt idx="1301">
                <c:v>6.7729999999999999E-2</c:v>
              </c:pt>
              <c:pt idx="1302">
                <c:v>6.7780000000000021E-2</c:v>
              </c:pt>
              <c:pt idx="1303">
                <c:v>6.7830000000000015E-2</c:v>
              </c:pt>
              <c:pt idx="1304">
                <c:v>6.7879999999999996E-2</c:v>
              </c:pt>
              <c:pt idx="1305">
                <c:v>6.7930000000000004E-2</c:v>
              </c:pt>
              <c:pt idx="1306">
                <c:v>6.7979999999999999E-2</c:v>
              </c:pt>
              <c:pt idx="1307">
                <c:v>6.8040000000000003E-2</c:v>
              </c:pt>
              <c:pt idx="1308">
                <c:v>6.8089999999999998E-2</c:v>
              </c:pt>
              <c:pt idx="1309">
                <c:v>6.8140000000000006E-2</c:v>
              </c:pt>
              <c:pt idx="1310">
                <c:v>6.8190000000000001E-2</c:v>
              </c:pt>
              <c:pt idx="1311">
                <c:v>6.8239999999999995E-2</c:v>
              </c:pt>
              <c:pt idx="1312">
                <c:v>6.8300000000000013E-2</c:v>
              </c:pt>
              <c:pt idx="1313">
                <c:v>6.8349999999999994E-2</c:v>
              </c:pt>
              <c:pt idx="1314">
                <c:v>6.8400000000000002E-2</c:v>
              </c:pt>
              <c:pt idx="1315">
                <c:v>6.8449999999999997E-2</c:v>
              </c:pt>
              <c:pt idx="1316">
                <c:v>6.8500000000000019E-2</c:v>
              </c:pt>
              <c:pt idx="1317">
                <c:v>6.8559999999999996E-2</c:v>
              </c:pt>
              <c:pt idx="1318">
                <c:v>6.8610000000000004E-2</c:v>
              </c:pt>
              <c:pt idx="1319">
                <c:v>6.8659999999999999E-2</c:v>
              </c:pt>
              <c:pt idx="1320">
                <c:v>6.8709999999999993E-2</c:v>
              </c:pt>
              <c:pt idx="1321">
                <c:v>6.8770000000000012E-2</c:v>
              </c:pt>
              <c:pt idx="1322">
                <c:v>6.882000000000002E-2</c:v>
              </c:pt>
              <c:pt idx="1323">
                <c:v>6.8870000000000001E-2</c:v>
              </c:pt>
              <c:pt idx="1324">
                <c:v>6.8920000000000009E-2</c:v>
              </c:pt>
              <c:pt idx="1325">
                <c:v>6.8970000000000004E-2</c:v>
              </c:pt>
              <c:pt idx="1326">
                <c:v>6.9029999999999994E-2</c:v>
              </c:pt>
              <c:pt idx="1327">
                <c:v>6.9080000000000016E-2</c:v>
              </c:pt>
              <c:pt idx="1328">
                <c:v>6.9129999999999997E-2</c:v>
              </c:pt>
              <c:pt idx="1329">
                <c:v>6.9180000000000019E-2</c:v>
              </c:pt>
              <c:pt idx="1330">
                <c:v>6.9230000000000014E-2</c:v>
              </c:pt>
              <c:pt idx="1331">
                <c:v>6.9290000000000004E-2</c:v>
              </c:pt>
              <c:pt idx="1332">
                <c:v>6.9340000000000013E-2</c:v>
              </c:pt>
              <c:pt idx="1333">
                <c:v>6.9389999999999993E-2</c:v>
              </c:pt>
              <c:pt idx="1334">
                <c:v>6.9440000000000002E-2</c:v>
              </c:pt>
              <c:pt idx="1335">
                <c:v>6.950000000000002E-2</c:v>
              </c:pt>
              <c:pt idx="1336">
                <c:v>6.9540000000000018E-2</c:v>
              </c:pt>
              <c:pt idx="1337">
                <c:v>6.9600000000000009E-2</c:v>
              </c:pt>
              <c:pt idx="1338">
                <c:v>6.9650000000000004E-2</c:v>
              </c:pt>
              <c:pt idx="1339">
                <c:v>6.9700000000000012E-2</c:v>
              </c:pt>
              <c:pt idx="1340">
                <c:v>6.9760000000000016E-2</c:v>
              </c:pt>
              <c:pt idx="1341">
                <c:v>6.9810000000000011E-2</c:v>
              </c:pt>
              <c:pt idx="1342">
                <c:v>6.9860000000000019E-2</c:v>
              </c:pt>
              <c:pt idx="1343">
                <c:v>6.9910000000000014E-2</c:v>
              </c:pt>
              <c:pt idx="1344">
                <c:v>6.9959999999999994E-2</c:v>
              </c:pt>
              <c:pt idx="1345">
                <c:v>7.0010000000000017E-2</c:v>
              </c:pt>
              <c:pt idx="1346">
                <c:v>7.0069999999999993E-2</c:v>
              </c:pt>
              <c:pt idx="1347">
                <c:v>7.0120000000000002E-2</c:v>
              </c:pt>
              <c:pt idx="1348">
                <c:v>7.0169999999999996E-2</c:v>
              </c:pt>
              <c:pt idx="1349">
                <c:v>7.0220000000000005E-2</c:v>
              </c:pt>
              <c:pt idx="1350">
                <c:v>7.0269999999999999E-2</c:v>
              </c:pt>
              <c:pt idx="1351">
                <c:v>7.0330000000000018E-2</c:v>
              </c:pt>
              <c:pt idx="1352">
                <c:v>7.0379999999999998E-2</c:v>
              </c:pt>
              <c:pt idx="1353">
                <c:v>7.043000000000002E-2</c:v>
              </c:pt>
              <c:pt idx="1354">
                <c:v>7.0480000000000015E-2</c:v>
              </c:pt>
              <c:pt idx="1355">
                <c:v>7.0529999999999995E-2</c:v>
              </c:pt>
              <c:pt idx="1356">
                <c:v>7.0590000000000014E-2</c:v>
              </c:pt>
              <c:pt idx="1357">
                <c:v>7.0639999999999994E-2</c:v>
              </c:pt>
              <c:pt idx="1358">
                <c:v>7.0690000000000003E-2</c:v>
              </c:pt>
              <c:pt idx="1359">
                <c:v>7.0740000000000011E-2</c:v>
              </c:pt>
              <c:pt idx="1360">
                <c:v>7.079000000000002E-2</c:v>
              </c:pt>
              <c:pt idx="1361">
                <c:v>7.0849999999999996E-2</c:v>
              </c:pt>
              <c:pt idx="1362">
                <c:v>7.0900000000000019E-2</c:v>
              </c:pt>
              <c:pt idx="1363">
                <c:v>7.0949999999999999E-2</c:v>
              </c:pt>
              <c:pt idx="1364">
                <c:v>7.0999999999999994E-2</c:v>
              </c:pt>
              <c:pt idx="1365">
                <c:v>7.1059999999999998E-2</c:v>
              </c:pt>
              <c:pt idx="1366">
                <c:v>7.111000000000002E-2</c:v>
              </c:pt>
              <c:pt idx="1367">
                <c:v>7.1160000000000001E-2</c:v>
              </c:pt>
              <c:pt idx="1368">
                <c:v>7.1209999999999996E-2</c:v>
              </c:pt>
              <c:pt idx="1369">
                <c:v>7.1260000000000004E-2</c:v>
              </c:pt>
              <c:pt idx="1370">
                <c:v>7.1320000000000008E-2</c:v>
              </c:pt>
              <c:pt idx="1371">
                <c:v>7.1370000000000003E-2</c:v>
              </c:pt>
              <c:pt idx="1372">
                <c:v>7.1419999999999997E-2</c:v>
              </c:pt>
              <c:pt idx="1373">
                <c:v>7.1470000000000006E-2</c:v>
              </c:pt>
              <c:pt idx="1374">
                <c:v>7.1529999999999996E-2</c:v>
              </c:pt>
              <c:pt idx="1375">
                <c:v>7.1580000000000005E-2</c:v>
              </c:pt>
              <c:pt idx="1376">
                <c:v>7.1629999999999999E-2</c:v>
              </c:pt>
              <c:pt idx="1377">
                <c:v>7.167999999999998E-2</c:v>
              </c:pt>
              <c:pt idx="1378">
                <c:v>7.1730000000000002E-2</c:v>
              </c:pt>
              <c:pt idx="1379">
                <c:v>7.179000000000002E-2</c:v>
              </c:pt>
              <c:pt idx="1380">
                <c:v>7.1840000000000001E-2</c:v>
              </c:pt>
              <c:pt idx="1381">
                <c:v>7.1889999999999996E-2</c:v>
              </c:pt>
              <c:pt idx="1382">
                <c:v>7.1940000000000004E-2</c:v>
              </c:pt>
              <c:pt idx="1383">
                <c:v>7.1989999999999998E-2</c:v>
              </c:pt>
              <c:pt idx="1384">
                <c:v>7.2050000000000003E-2</c:v>
              </c:pt>
              <c:pt idx="1385">
                <c:v>7.2100000000000011E-2</c:v>
              </c:pt>
              <c:pt idx="1386">
                <c:v>7.215000000000002E-2</c:v>
              </c:pt>
              <c:pt idx="1387">
                <c:v>7.22E-2</c:v>
              </c:pt>
              <c:pt idx="1388">
                <c:v>7.2260000000000019E-2</c:v>
              </c:pt>
              <c:pt idx="1389">
                <c:v>7.2310000000000013E-2</c:v>
              </c:pt>
              <c:pt idx="1390">
                <c:v>7.2359999999999994E-2</c:v>
              </c:pt>
              <c:pt idx="1391">
                <c:v>7.2410000000000016E-2</c:v>
              </c:pt>
              <c:pt idx="1392">
                <c:v>7.2459999999999997E-2</c:v>
              </c:pt>
              <c:pt idx="1393">
                <c:v>7.2520000000000001E-2</c:v>
              </c:pt>
              <c:pt idx="1394">
                <c:v>7.2570000000000009E-2</c:v>
              </c:pt>
              <c:pt idx="1395">
                <c:v>7.2620000000000004E-2</c:v>
              </c:pt>
              <c:pt idx="1396">
                <c:v>7.2669999999999998E-2</c:v>
              </c:pt>
              <c:pt idx="1397">
                <c:v>7.2720000000000021E-2</c:v>
              </c:pt>
              <c:pt idx="1398">
                <c:v>7.2779999999999997E-2</c:v>
              </c:pt>
              <c:pt idx="1399">
                <c:v>7.283000000000002E-2</c:v>
              </c:pt>
              <c:pt idx="1400">
                <c:v>7.2880000000000014E-2</c:v>
              </c:pt>
              <c:pt idx="1401">
                <c:v>7.2929999999999995E-2</c:v>
              </c:pt>
              <c:pt idx="1402">
                <c:v>7.2989999999999999E-2</c:v>
              </c:pt>
              <c:pt idx="1403">
                <c:v>7.3039999999999994E-2</c:v>
              </c:pt>
              <c:pt idx="1404">
                <c:v>7.3090000000000016E-2</c:v>
              </c:pt>
              <c:pt idx="1405">
                <c:v>7.3139999999999997E-2</c:v>
              </c:pt>
              <c:pt idx="1406">
                <c:v>7.3190000000000019E-2</c:v>
              </c:pt>
              <c:pt idx="1407">
                <c:v>7.324E-2</c:v>
              </c:pt>
              <c:pt idx="1408">
                <c:v>7.3300000000000004E-2</c:v>
              </c:pt>
              <c:pt idx="1409">
                <c:v>7.3349999999999999E-2</c:v>
              </c:pt>
              <c:pt idx="1410">
                <c:v>7.3400000000000021E-2</c:v>
              </c:pt>
              <c:pt idx="1411">
                <c:v>7.3450000000000001E-2</c:v>
              </c:pt>
              <c:pt idx="1412">
                <c:v>7.350000000000001E-2</c:v>
              </c:pt>
              <c:pt idx="1413">
                <c:v>7.356E-2</c:v>
              </c:pt>
              <c:pt idx="1414">
                <c:v>7.3609999999999995E-2</c:v>
              </c:pt>
              <c:pt idx="1415">
                <c:v>7.3660000000000003E-2</c:v>
              </c:pt>
              <c:pt idx="1416">
                <c:v>7.3709999999999998E-2</c:v>
              </c:pt>
              <c:pt idx="1417">
                <c:v>7.376000000000002E-2</c:v>
              </c:pt>
              <c:pt idx="1418">
                <c:v>7.3820000000000011E-2</c:v>
              </c:pt>
              <c:pt idx="1419">
                <c:v>7.3870000000000019E-2</c:v>
              </c:pt>
              <c:pt idx="1420">
                <c:v>7.392E-2</c:v>
              </c:pt>
              <c:pt idx="1421">
                <c:v>7.3969999999999994E-2</c:v>
              </c:pt>
              <c:pt idx="1422">
                <c:v>7.4029999999999999E-2</c:v>
              </c:pt>
              <c:pt idx="1423">
                <c:v>7.4079999999999993E-2</c:v>
              </c:pt>
              <c:pt idx="1424">
                <c:v>7.4130000000000015E-2</c:v>
              </c:pt>
              <c:pt idx="1425">
                <c:v>7.4179999999999996E-2</c:v>
              </c:pt>
              <c:pt idx="1426">
                <c:v>7.4230000000000004E-2</c:v>
              </c:pt>
              <c:pt idx="1427">
                <c:v>7.4290000000000009E-2</c:v>
              </c:pt>
              <c:pt idx="1428">
                <c:v>7.4340000000000003E-2</c:v>
              </c:pt>
              <c:pt idx="1429">
                <c:v>7.4390000000000012E-2</c:v>
              </c:pt>
              <c:pt idx="1430">
                <c:v>7.444000000000002E-2</c:v>
              </c:pt>
              <c:pt idx="1431">
                <c:v>7.4490000000000015E-2</c:v>
              </c:pt>
              <c:pt idx="1432">
                <c:v>7.4550000000000019E-2</c:v>
              </c:pt>
              <c:pt idx="1433">
                <c:v>7.4600000000000014E-2</c:v>
              </c:pt>
              <c:pt idx="1434">
                <c:v>7.4649999999999994E-2</c:v>
              </c:pt>
              <c:pt idx="1435">
                <c:v>7.4700000000000016E-2</c:v>
              </c:pt>
              <c:pt idx="1436">
                <c:v>7.4759999999999993E-2</c:v>
              </c:pt>
              <c:pt idx="1437">
                <c:v>7.4810000000000015E-2</c:v>
              </c:pt>
              <c:pt idx="1438">
                <c:v>7.486000000000001E-2</c:v>
              </c:pt>
              <c:pt idx="1439">
                <c:v>7.4910000000000018E-2</c:v>
              </c:pt>
              <c:pt idx="1440">
                <c:v>7.4959999999999999E-2</c:v>
              </c:pt>
              <c:pt idx="1441">
                <c:v>7.5020000000000003E-2</c:v>
              </c:pt>
              <c:pt idx="1442">
                <c:v>7.5070000000000012E-2</c:v>
              </c:pt>
              <c:pt idx="1443">
                <c:v>7.5120000000000006E-2</c:v>
              </c:pt>
              <c:pt idx="1444">
                <c:v>7.5170000000000001E-2</c:v>
              </c:pt>
              <c:pt idx="1445">
                <c:v>7.5219999999999995E-2</c:v>
              </c:pt>
              <c:pt idx="1446">
                <c:v>7.5270000000000004E-2</c:v>
              </c:pt>
              <c:pt idx="1447">
                <c:v>7.5329999999999994E-2</c:v>
              </c:pt>
              <c:pt idx="1448">
                <c:v>7.5380000000000016E-2</c:v>
              </c:pt>
              <c:pt idx="1449">
                <c:v>7.5429999999999997E-2</c:v>
              </c:pt>
              <c:pt idx="1450">
                <c:v>7.5490000000000015E-2</c:v>
              </c:pt>
              <c:pt idx="1451">
                <c:v>7.5539999999999996E-2</c:v>
              </c:pt>
              <c:pt idx="1452">
                <c:v>7.5590000000000004E-2</c:v>
              </c:pt>
              <c:pt idx="1453">
                <c:v>7.5639999999999999E-2</c:v>
              </c:pt>
              <c:pt idx="1454">
                <c:v>7.5689999999999993E-2</c:v>
              </c:pt>
              <c:pt idx="1455">
                <c:v>7.5740000000000002E-2</c:v>
              </c:pt>
              <c:pt idx="1456">
                <c:v>7.579000000000001E-2</c:v>
              </c:pt>
              <c:pt idx="1457">
                <c:v>7.5850000000000015E-2</c:v>
              </c:pt>
              <c:pt idx="1458">
                <c:v>7.5900000000000009E-2</c:v>
              </c:pt>
              <c:pt idx="1459">
                <c:v>7.5950000000000004E-2</c:v>
              </c:pt>
              <c:pt idx="1460">
                <c:v>7.5999999999999998E-2</c:v>
              </c:pt>
              <c:pt idx="1461">
                <c:v>7.6060000000000003E-2</c:v>
              </c:pt>
              <c:pt idx="1462">
                <c:v>7.6109999999999997E-2</c:v>
              </c:pt>
              <c:pt idx="1463">
                <c:v>7.6160000000000019E-2</c:v>
              </c:pt>
              <c:pt idx="1464">
                <c:v>7.621E-2</c:v>
              </c:pt>
              <c:pt idx="1465">
                <c:v>7.6259999999999981E-2</c:v>
              </c:pt>
              <c:pt idx="1466">
                <c:v>7.6319999999999999E-2</c:v>
              </c:pt>
              <c:pt idx="1467">
                <c:v>7.6369999999999993E-2</c:v>
              </c:pt>
              <c:pt idx="1468">
                <c:v>7.6420000000000002E-2</c:v>
              </c:pt>
              <c:pt idx="1469">
                <c:v>7.6469999999999996E-2</c:v>
              </c:pt>
              <c:pt idx="1470">
                <c:v>7.6520000000000005E-2</c:v>
              </c:pt>
              <c:pt idx="1471">
                <c:v>7.6579999999999995E-2</c:v>
              </c:pt>
              <c:pt idx="1472">
                <c:v>7.6630000000000004E-2</c:v>
              </c:pt>
              <c:pt idx="1473">
                <c:v>7.6679999999999998E-2</c:v>
              </c:pt>
              <c:pt idx="1474">
                <c:v>7.673000000000002E-2</c:v>
              </c:pt>
              <c:pt idx="1475">
                <c:v>7.6780000000000001E-2</c:v>
              </c:pt>
              <c:pt idx="1476">
                <c:v>7.6840000000000006E-2</c:v>
              </c:pt>
              <c:pt idx="1477">
                <c:v>7.6890000000000014E-2</c:v>
              </c:pt>
              <c:pt idx="1478">
                <c:v>7.6939999999999995E-2</c:v>
              </c:pt>
              <c:pt idx="1479">
                <c:v>7.6990000000000003E-2</c:v>
              </c:pt>
              <c:pt idx="1480">
                <c:v>7.7049999999999993E-2</c:v>
              </c:pt>
              <c:pt idx="1481">
                <c:v>7.7100000000000002E-2</c:v>
              </c:pt>
              <c:pt idx="1482">
                <c:v>7.7149999999999996E-2</c:v>
              </c:pt>
              <c:pt idx="1483">
                <c:v>7.7200000000000019E-2</c:v>
              </c:pt>
              <c:pt idx="1484">
                <c:v>7.7249999999999999E-2</c:v>
              </c:pt>
              <c:pt idx="1485">
                <c:v>7.7310000000000018E-2</c:v>
              </c:pt>
              <c:pt idx="1486">
                <c:v>7.7360000000000012E-2</c:v>
              </c:pt>
              <c:pt idx="1487">
                <c:v>7.741000000000002E-2</c:v>
              </c:pt>
              <c:pt idx="1488">
                <c:v>7.7460000000000015E-2</c:v>
              </c:pt>
              <c:pt idx="1489">
                <c:v>7.7520000000000019E-2</c:v>
              </c:pt>
              <c:pt idx="1490">
                <c:v>7.757E-2</c:v>
              </c:pt>
              <c:pt idx="1491">
                <c:v>7.7620000000000008E-2</c:v>
              </c:pt>
              <c:pt idx="1492">
                <c:v>7.7670000000000003E-2</c:v>
              </c:pt>
              <c:pt idx="1493">
                <c:v>7.7720000000000011E-2</c:v>
              </c:pt>
              <c:pt idx="1494">
                <c:v>7.7780000000000016E-2</c:v>
              </c:pt>
              <c:pt idx="1495">
                <c:v>7.783000000000001E-2</c:v>
              </c:pt>
              <c:pt idx="1496">
                <c:v>7.7880000000000019E-2</c:v>
              </c:pt>
              <c:pt idx="1497">
                <c:v>7.7929999999999999E-2</c:v>
              </c:pt>
              <c:pt idx="1498">
                <c:v>7.7979999999999994E-2</c:v>
              </c:pt>
              <c:pt idx="1499">
                <c:v>7.8030000000000002E-2</c:v>
              </c:pt>
              <c:pt idx="1500">
                <c:v>7.8090000000000021E-2</c:v>
              </c:pt>
              <c:pt idx="1501">
                <c:v>7.8140000000000001E-2</c:v>
              </c:pt>
              <c:pt idx="1502">
                <c:v>7.8189999999999996E-2</c:v>
              </c:pt>
              <c:pt idx="1503">
                <c:v>7.825E-2</c:v>
              </c:pt>
              <c:pt idx="1504">
                <c:v>7.8299999999999995E-2</c:v>
              </c:pt>
              <c:pt idx="1505">
                <c:v>7.8350000000000003E-2</c:v>
              </c:pt>
              <c:pt idx="1506">
                <c:v>7.8400000000000011E-2</c:v>
              </c:pt>
              <c:pt idx="1507">
                <c:v>7.845000000000002E-2</c:v>
              </c:pt>
              <c:pt idx="1508">
                <c:v>7.85E-2</c:v>
              </c:pt>
              <c:pt idx="1509">
                <c:v>7.8560000000000019E-2</c:v>
              </c:pt>
              <c:pt idx="1510">
                <c:v>7.8609999999999999E-2</c:v>
              </c:pt>
              <c:pt idx="1511">
                <c:v>7.8659999999999994E-2</c:v>
              </c:pt>
              <c:pt idx="1512">
                <c:v>7.8720000000000012E-2</c:v>
              </c:pt>
              <c:pt idx="1513">
                <c:v>7.8759999999999997E-2</c:v>
              </c:pt>
              <c:pt idx="1514">
                <c:v>7.8820000000000001E-2</c:v>
              </c:pt>
              <c:pt idx="1515">
                <c:v>7.887000000000001E-2</c:v>
              </c:pt>
              <c:pt idx="1516">
                <c:v>7.8920000000000004E-2</c:v>
              </c:pt>
              <c:pt idx="1517">
                <c:v>7.8969999999999999E-2</c:v>
              </c:pt>
              <c:pt idx="1518">
                <c:v>7.9030000000000017E-2</c:v>
              </c:pt>
              <c:pt idx="1519">
                <c:v>7.9079999999999998E-2</c:v>
              </c:pt>
              <c:pt idx="1520">
                <c:v>7.913000000000002E-2</c:v>
              </c:pt>
              <c:pt idx="1521">
                <c:v>7.9180000000000014E-2</c:v>
              </c:pt>
              <c:pt idx="1522">
                <c:v>7.9229999999999995E-2</c:v>
              </c:pt>
              <c:pt idx="1523">
                <c:v>7.9289999999999999E-2</c:v>
              </c:pt>
              <c:pt idx="1524">
                <c:v>7.9340000000000008E-2</c:v>
              </c:pt>
              <c:pt idx="1525">
                <c:v>7.9390000000000016E-2</c:v>
              </c:pt>
              <c:pt idx="1526">
                <c:v>7.9440000000000011E-2</c:v>
              </c:pt>
              <c:pt idx="1527">
                <c:v>7.9490000000000019E-2</c:v>
              </c:pt>
              <c:pt idx="1528">
                <c:v>7.9549999999999996E-2</c:v>
              </c:pt>
              <c:pt idx="1529">
                <c:v>7.9600000000000004E-2</c:v>
              </c:pt>
              <c:pt idx="1530">
                <c:v>7.9649999999999999E-2</c:v>
              </c:pt>
              <c:pt idx="1531">
                <c:v>7.9699999999999993E-2</c:v>
              </c:pt>
              <c:pt idx="1532">
                <c:v>7.9750000000000015E-2</c:v>
              </c:pt>
              <c:pt idx="1533">
                <c:v>7.981000000000002E-2</c:v>
              </c:pt>
              <c:pt idx="1534">
                <c:v>7.9860000000000014E-2</c:v>
              </c:pt>
              <c:pt idx="1535">
                <c:v>7.9910000000000009E-2</c:v>
              </c:pt>
              <c:pt idx="1536">
                <c:v>7.9960000000000017E-2</c:v>
              </c:pt>
              <c:pt idx="1537">
                <c:v>8.0020000000000022E-2</c:v>
              </c:pt>
              <c:pt idx="1538">
                <c:v>8.0060000000000006E-2</c:v>
              </c:pt>
              <c:pt idx="1539">
                <c:v>8.0120000000000011E-2</c:v>
              </c:pt>
              <c:pt idx="1540">
                <c:v>8.0170000000000005E-2</c:v>
              </c:pt>
              <c:pt idx="1541">
                <c:v>8.0220000000000014E-2</c:v>
              </c:pt>
              <c:pt idx="1542">
                <c:v>8.027999999999999E-2</c:v>
              </c:pt>
              <c:pt idx="1543">
                <c:v>8.033000000000004E-2</c:v>
              </c:pt>
              <c:pt idx="1544">
                <c:v>8.0380000000000007E-2</c:v>
              </c:pt>
              <c:pt idx="1545">
                <c:v>8.0430000000000001E-2</c:v>
              </c:pt>
              <c:pt idx="1546">
                <c:v>8.0490000000000006E-2</c:v>
              </c:pt>
              <c:pt idx="1547">
                <c:v>8.0540000000000014E-2</c:v>
              </c:pt>
              <c:pt idx="1548">
                <c:v>8.0590000000000023E-2</c:v>
              </c:pt>
              <c:pt idx="1549">
                <c:v>8.0640000000000003E-2</c:v>
              </c:pt>
              <c:pt idx="1550">
                <c:v>8.0690000000000012E-2</c:v>
              </c:pt>
              <c:pt idx="1551">
                <c:v>8.0750000000000016E-2</c:v>
              </c:pt>
              <c:pt idx="1552">
                <c:v>8.0790000000000015E-2</c:v>
              </c:pt>
              <c:pt idx="1553">
                <c:v>8.0850000000000019E-2</c:v>
              </c:pt>
              <c:pt idx="1554">
                <c:v>8.0900000000000014E-2</c:v>
              </c:pt>
              <c:pt idx="1555">
                <c:v>8.0950000000000022E-2</c:v>
              </c:pt>
              <c:pt idx="1556">
                <c:v>8.101000000000004E-2</c:v>
              </c:pt>
              <c:pt idx="1557">
                <c:v>8.1060000000000021E-2</c:v>
              </c:pt>
              <c:pt idx="1558">
                <c:v>8.1110000000000002E-2</c:v>
              </c:pt>
              <c:pt idx="1559">
                <c:v>8.1160000000000024E-2</c:v>
              </c:pt>
              <c:pt idx="1560">
                <c:v>8.1209999999999991E-2</c:v>
              </c:pt>
              <c:pt idx="1561">
                <c:v>8.1260000000000041E-2</c:v>
              </c:pt>
              <c:pt idx="1562">
                <c:v>8.1320000000000003E-2</c:v>
              </c:pt>
              <c:pt idx="1563">
                <c:v>8.1370000000000012E-2</c:v>
              </c:pt>
              <c:pt idx="1564">
                <c:v>8.1420000000000006E-2</c:v>
              </c:pt>
              <c:pt idx="1565">
                <c:v>8.1480000000000011E-2</c:v>
              </c:pt>
              <c:pt idx="1566">
                <c:v>8.1520000000000023E-2</c:v>
              </c:pt>
              <c:pt idx="1567">
                <c:v>8.158E-2</c:v>
              </c:pt>
              <c:pt idx="1568">
                <c:v>8.1630000000000036E-2</c:v>
              </c:pt>
              <c:pt idx="1569">
                <c:v>8.1680000000000003E-2</c:v>
              </c:pt>
              <c:pt idx="1570">
                <c:v>8.1730000000000025E-2</c:v>
              </c:pt>
              <c:pt idx="1571">
                <c:v>8.1780000000000005E-2</c:v>
              </c:pt>
              <c:pt idx="1572">
                <c:v>8.1840000000000024E-2</c:v>
              </c:pt>
              <c:pt idx="1573">
                <c:v>8.1890000000000004E-2</c:v>
              </c:pt>
              <c:pt idx="1574">
                <c:v>8.1940000000000041E-2</c:v>
              </c:pt>
              <c:pt idx="1575">
                <c:v>8.1990000000000007E-2</c:v>
              </c:pt>
              <c:pt idx="1576">
                <c:v>8.2050000000000012E-2</c:v>
              </c:pt>
              <c:pt idx="1577">
                <c:v>8.2100000000000006E-2</c:v>
              </c:pt>
              <c:pt idx="1578">
                <c:v>8.2150000000000001E-2</c:v>
              </c:pt>
              <c:pt idx="1579">
                <c:v>8.2200000000000009E-2</c:v>
              </c:pt>
              <c:pt idx="1580">
                <c:v>8.2250000000000004E-2</c:v>
              </c:pt>
              <c:pt idx="1581">
                <c:v>8.2310000000000008E-2</c:v>
              </c:pt>
              <c:pt idx="1582">
                <c:v>8.2360000000000003E-2</c:v>
              </c:pt>
              <c:pt idx="1583">
                <c:v>8.2410000000000011E-2</c:v>
              </c:pt>
              <c:pt idx="1584">
                <c:v>8.2459999999999992E-2</c:v>
              </c:pt>
              <c:pt idx="1585">
                <c:v>8.251E-2</c:v>
              </c:pt>
              <c:pt idx="1586">
                <c:v>8.2570000000000005E-2</c:v>
              </c:pt>
              <c:pt idx="1587">
                <c:v>8.2620000000000027E-2</c:v>
              </c:pt>
              <c:pt idx="1588">
                <c:v>8.2670000000000021E-2</c:v>
              </c:pt>
              <c:pt idx="1589">
                <c:v>8.2720000000000016E-2</c:v>
              </c:pt>
              <c:pt idx="1590">
                <c:v>8.2779999999999992E-2</c:v>
              </c:pt>
              <c:pt idx="1591">
                <c:v>8.2830000000000001E-2</c:v>
              </c:pt>
              <c:pt idx="1592">
                <c:v>8.2880000000000009E-2</c:v>
              </c:pt>
              <c:pt idx="1593">
                <c:v>8.2930000000000004E-2</c:v>
              </c:pt>
              <c:pt idx="1594">
                <c:v>8.2980000000000012E-2</c:v>
              </c:pt>
              <c:pt idx="1595">
                <c:v>8.3040000000000017E-2</c:v>
              </c:pt>
              <c:pt idx="1596">
                <c:v>8.3090000000000025E-2</c:v>
              </c:pt>
              <c:pt idx="1597">
                <c:v>8.3140000000000006E-2</c:v>
              </c:pt>
              <c:pt idx="1598">
                <c:v>8.3190000000000014E-2</c:v>
              </c:pt>
              <c:pt idx="1599">
                <c:v>8.3240000000000022E-2</c:v>
              </c:pt>
              <c:pt idx="1600">
                <c:v>8.3300000000000041E-2</c:v>
              </c:pt>
              <c:pt idx="1601">
                <c:v>8.3350000000000021E-2</c:v>
              </c:pt>
              <c:pt idx="1602">
                <c:v>8.3400000000000002E-2</c:v>
              </c:pt>
              <c:pt idx="1603">
                <c:v>8.345000000000001E-2</c:v>
              </c:pt>
              <c:pt idx="1604">
                <c:v>8.3510000000000015E-2</c:v>
              </c:pt>
              <c:pt idx="1605">
                <c:v>8.3560000000000037E-2</c:v>
              </c:pt>
              <c:pt idx="1606">
                <c:v>8.3610000000000018E-2</c:v>
              </c:pt>
              <c:pt idx="1607">
                <c:v>8.366000000000004E-2</c:v>
              </c:pt>
              <c:pt idx="1608">
                <c:v>8.3710000000000021E-2</c:v>
              </c:pt>
              <c:pt idx="1609">
                <c:v>8.3770000000000039E-2</c:v>
              </c:pt>
              <c:pt idx="1610">
                <c:v>8.3820000000000019E-2</c:v>
              </c:pt>
              <c:pt idx="1611">
                <c:v>8.3870000000000014E-2</c:v>
              </c:pt>
              <c:pt idx="1612">
                <c:v>8.3920000000000022E-2</c:v>
              </c:pt>
              <c:pt idx="1613">
                <c:v>8.3970000000000017E-2</c:v>
              </c:pt>
              <c:pt idx="1614">
                <c:v>8.4020000000000025E-2</c:v>
              </c:pt>
              <c:pt idx="1615">
                <c:v>8.4080000000000002E-2</c:v>
              </c:pt>
              <c:pt idx="1616">
                <c:v>8.4130000000000024E-2</c:v>
              </c:pt>
              <c:pt idx="1617">
                <c:v>8.4180000000000005E-2</c:v>
              </c:pt>
              <c:pt idx="1618">
                <c:v>8.4240000000000023E-2</c:v>
              </c:pt>
              <c:pt idx="1619">
                <c:v>8.4290000000000018E-2</c:v>
              </c:pt>
              <c:pt idx="1620">
                <c:v>8.4340000000000026E-2</c:v>
              </c:pt>
              <c:pt idx="1621">
                <c:v>8.4390000000000007E-2</c:v>
              </c:pt>
              <c:pt idx="1622">
                <c:v>8.4440000000000001E-2</c:v>
              </c:pt>
              <c:pt idx="1623">
                <c:v>8.449000000000001E-2</c:v>
              </c:pt>
              <c:pt idx="1624">
                <c:v>8.4550000000000028E-2</c:v>
              </c:pt>
              <c:pt idx="1625">
                <c:v>8.4600000000000036E-2</c:v>
              </c:pt>
              <c:pt idx="1626">
                <c:v>8.4650000000000031E-2</c:v>
              </c:pt>
              <c:pt idx="1627">
                <c:v>8.4700000000000039E-2</c:v>
              </c:pt>
              <c:pt idx="1628">
                <c:v>8.475000000000002E-2</c:v>
              </c:pt>
              <c:pt idx="1629">
                <c:v>8.4810000000000024E-2</c:v>
              </c:pt>
              <c:pt idx="1630">
                <c:v>8.4860000000000019E-2</c:v>
              </c:pt>
              <c:pt idx="1631">
                <c:v>8.4910000000000041E-2</c:v>
              </c:pt>
              <c:pt idx="1632">
                <c:v>8.4960000000000035E-2</c:v>
              </c:pt>
              <c:pt idx="1633">
                <c:v>8.5020000000000012E-2</c:v>
              </c:pt>
              <c:pt idx="1634">
                <c:v>8.5070000000000007E-2</c:v>
              </c:pt>
              <c:pt idx="1635">
                <c:v>8.5120000000000015E-2</c:v>
              </c:pt>
              <c:pt idx="1636">
                <c:v>8.5170000000000023E-2</c:v>
              </c:pt>
              <c:pt idx="1637">
                <c:v>8.5220000000000018E-2</c:v>
              </c:pt>
              <c:pt idx="1638">
                <c:v>8.5280000000000009E-2</c:v>
              </c:pt>
              <c:pt idx="1639">
                <c:v>8.5330000000000003E-2</c:v>
              </c:pt>
              <c:pt idx="1640">
                <c:v>8.5380000000000011E-2</c:v>
              </c:pt>
              <c:pt idx="1641">
                <c:v>8.5430000000000006E-2</c:v>
              </c:pt>
              <c:pt idx="1642">
                <c:v>8.5479999999999987E-2</c:v>
              </c:pt>
              <c:pt idx="1643">
                <c:v>8.5540000000000019E-2</c:v>
              </c:pt>
              <c:pt idx="1644">
                <c:v>8.5590000000000041E-2</c:v>
              </c:pt>
              <c:pt idx="1645">
                <c:v>8.5640000000000022E-2</c:v>
              </c:pt>
              <c:pt idx="1646">
                <c:v>8.5690000000000016E-2</c:v>
              </c:pt>
              <c:pt idx="1647">
                <c:v>8.5740000000000025E-2</c:v>
              </c:pt>
              <c:pt idx="1648">
                <c:v>8.5800000000000015E-2</c:v>
              </c:pt>
              <c:pt idx="1649">
                <c:v>8.5850000000000024E-2</c:v>
              </c:pt>
              <c:pt idx="1650">
                <c:v>8.5900000000000004E-2</c:v>
              </c:pt>
              <c:pt idx="1651">
                <c:v>8.595000000000004E-2</c:v>
              </c:pt>
              <c:pt idx="1652">
                <c:v>8.6010000000000003E-2</c:v>
              </c:pt>
              <c:pt idx="1653">
                <c:v>8.6060000000000025E-2</c:v>
              </c:pt>
              <c:pt idx="1654">
                <c:v>8.6109999999999992E-2</c:v>
              </c:pt>
              <c:pt idx="1655">
                <c:v>8.616E-2</c:v>
              </c:pt>
              <c:pt idx="1656">
                <c:v>8.6210000000000009E-2</c:v>
              </c:pt>
              <c:pt idx="1657">
                <c:v>8.6270000000000027E-2</c:v>
              </c:pt>
              <c:pt idx="1658">
                <c:v>8.6320000000000008E-2</c:v>
              </c:pt>
              <c:pt idx="1659">
                <c:v>8.6370000000000002E-2</c:v>
              </c:pt>
              <c:pt idx="1660">
                <c:v>8.6420000000000011E-2</c:v>
              </c:pt>
              <c:pt idx="1661">
                <c:v>8.6479999999999987E-2</c:v>
              </c:pt>
              <c:pt idx="1662">
                <c:v>8.6520000000000014E-2</c:v>
              </c:pt>
              <c:pt idx="1663">
                <c:v>8.6580000000000004E-2</c:v>
              </c:pt>
              <c:pt idx="1664">
                <c:v>8.6630000000000054E-2</c:v>
              </c:pt>
              <c:pt idx="1665">
                <c:v>8.6680000000000021E-2</c:v>
              </c:pt>
              <c:pt idx="1666">
                <c:v>8.6740000000000025E-2</c:v>
              </c:pt>
              <c:pt idx="1667">
                <c:v>8.6780000000000024E-2</c:v>
              </c:pt>
              <c:pt idx="1668">
                <c:v>8.6840000000000001E-2</c:v>
              </c:pt>
              <c:pt idx="1669">
                <c:v>8.6890000000000009E-2</c:v>
              </c:pt>
              <c:pt idx="1670">
                <c:v>8.6940000000000003E-2</c:v>
              </c:pt>
              <c:pt idx="1671">
                <c:v>8.6990000000000012E-2</c:v>
              </c:pt>
              <c:pt idx="1672">
                <c:v>8.7039999999999992E-2</c:v>
              </c:pt>
              <c:pt idx="1673">
                <c:v>8.7100000000000025E-2</c:v>
              </c:pt>
              <c:pt idx="1674">
                <c:v>8.7150000000000005E-2</c:v>
              </c:pt>
              <c:pt idx="1675">
                <c:v>8.72E-2</c:v>
              </c:pt>
              <c:pt idx="1676">
                <c:v>8.7250000000000008E-2</c:v>
              </c:pt>
              <c:pt idx="1677">
                <c:v>8.7310000000000026E-2</c:v>
              </c:pt>
              <c:pt idx="1678">
                <c:v>8.7360000000000021E-2</c:v>
              </c:pt>
              <c:pt idx="1679">
                <c:v>8.7409999999999988E-2</c:v>
              </c:pt>
              <c:pt idx="1680">
                <c:v>8.746000000000001E-2</c:v>
              </c:pt>
              <c:pt idx="1681">
                <c:v>8.7510000000000004E-2</c:v>
              </c:pt>
              <c:pt idx="1682">
                <c:v>8.7570000000000023E-2</c:v>
              </c:pt>
              <c:pt idx="1683">
                <c:v>8.7620000000000017E-2</c:v>
              </c:pt>
              <c:pt idx="1684">
                <c:v>8.7670000000000026E-2</c:v>
              </c:pt>
              <c:pt idx="1685">
                <c:v>8.7720000000000006E-2</c:v>
              </c:pt>
              <c:pt idx="1686">
                <c:v>8.7770000000000001E-2</c:v>
              </c:pt>
              <c:pt idx="1687">
                <c:v>8.7830000000000005E-2</c:v>
              </c:pt>
              <c:pt idx="1688">
                <c:v>8.788E-2</c:v>
              </c:pt>
              <c:pt idx="1689">
                <c:v>8.7930000000000022E-2</c:v>
              </c:pt>
              <c:pt idx="1690">
                <c:v>8.7979999999999989E-2</c:v>
              </c:pt>
              <c:pt idx="1691">
                <c:v>8.8040000000000035E-2</c:v>
              </c:pt>
              <c:pt idx="1692">
                <c:v>8.8090000000000016E-2</c:v>
              </c:pt>
              <c:pt idx="1693">
                <c:v>8.8140000000000024E-2</c:v>
              </c:pt>
              <c:pt idx="1694">
                <c:v>8.8190000000000018E-2</c:v>
              </c:pt>
              <c:pt idx="1695">
                <c:v>8.8240000000000041E-2</c:v>
              </c:pt>
              <c:pt idx="1696">
                <c:v>8.8300000000000017E-2</c:v>
              </c:pt>
              <c:pt idx="1697">
                <c:v>8.8350000000000012E-2</c:v>
              </c:pt>
              <c:pt idx="1698">
                <c:v>8.8400000000000006E-2</c:v>
              </c:pt>
              <c:pt idx="1699">
                <c:v>8.8450000000000015E-2</c:v>
              </c:pt>
              <c:pt idx="1700">
                <c:v>8.8500000000000023E-2</c:v>
              </c:pt>
              <c:pt idx="1701">
                <c:v>8.8560000000000028E-2</c:v>
              </c:pt>
              <c:pt idx="1702">
                <c:v>8.8610000000000036E-2</c:v>
              </c:pt>
              <c:pt idx="1703">
                <c:v>8.866000000000003E-2</c:v>
              </c:pt>
              <c:pt idx="1704">
                <c:v>8.8710000000000039E-2</c:v>
              </c:pt>
              <c:pt idx="1705">
                <c:v>8.8770000000000016E-2</c:v>
              </c:pt>
              <c:pt idx="1706">
                <c:v>8.8820000000000024E-2</c:v>
              </c:pt>
              <c:pt idx="1707">
                <c:v>8.8870000000000018E-2</c:v>
              </c:pt>
              <c:pt idx="1708">
                <c:v>8.8920000000000041E-2</c:v>
              </c:pt>
              <c:pt idx="1709">
                <c:v>8.8970000000000035E-2</c:v>
              </c:pt>
              <c:pt idx="1710">
                <c:v>8.9020000000000016E-2</c:v>
              </c:pt>
              <c:pt idx="1711">
                <c:v>8.9080000000000006E-2</c:v>
              </c:pt>
              <c:pt idx="1712">
                <c:v>8.9130000000000015E-2</c:v>
              </c:pt>
              <c:pt idx="1713">
                <c:v>8.9180000000000023E-2</c:v>
              </c:pt>
              <c:pt idx="1714">
                <c:v>8.924E-2</c:v>
              </c:pt>
              <c:pt idx="1715">
                <c:v>8.9290000000000008E-2</c:v>
              </c:pt>
              <c:pt idx="1716">
                <c:v>8.9340000000000003E-2</c:v>
              </c:pt>
              <c:pt idx="1717">
                <c:v>8.9390000000000011E-2</c:v>
              </c:pt>
              <c:pt idx="1718">
                <c:v>8.9440000000000006E-2</c:v>
              </c:pt>
              <c:pt idx="1719">
                <c:v>8.9500000000000024E-2</c:v>
              </c:pt>
              <c:pt idx="1720">
                <c:v>8.9550000000000032E-2</c:v>
              </c:pt>
              <c:pt idx="1721">
                <c:v>8.9600000000000055E-2</c:v>
              </c:pt>
              <c:pt idx="1722">
                <c:v>8.9650000000000021E-2</c:v>
              </c:pt>
              <c:pt idx="1723">
                <c:v>8.9700000000000016E-2</c:v>
              </c:pt>
              <c:pt idx="1724">
                <c:v>8.9750000000000024E-2</c:v>
              </c:pt>
              <c:pt idx="1725">
                <c:v>8.9810000000000015E-2</c:v>
              </c:pt>
              <c:pt idx="1726">
                <c:v>8.9860000000000037E-2</c:v>
              </c:pt>
              <c:pt idx="1727">
                <c:v>8.9910000000000004E-2</c:v>
              </c:pt>
              <c:pt idx="1728">
                <c:v>8.9960000000000026E-2</c:v>
              </c:pt>
              <c:pt idx="1729">
                <c:v>9.0020000000000017E-2</c:v>
              </c:pt>
              <c:pt idx="1730">
                <c:v>9.0070000000000025E-2</c:v>
              </c:pt>
              <c:pt idx="1731">
                <c:v>9.012000000000002E-2</c:v>
              </c:pt>
              <c:pt idx="1732">
                <c:v>9.017E-2</c:v>
              </c:pt>
              <c:pt idx="1733">
                <c:v>9.0220000000000009E-2</c:v>
              </c:pt>
              <c:pt idx="1734">
                <c:v>9.0280000000000027E-2</c:v>
              </c:pt>
              <c:pt idx="1735">
                <c:v>9.0330000000000021E-2</c:v>
              </c:pt>
              <c:pt idx="1736">
                <c:v>9.0379999999999988E-2</c:v>
              </c:pt>
              <c:pt idx="1737">
                <c:v>9.0430000000000024E-2</c:v>
              </c:pt>
              <c:pt idx="1738">
                <c:v>9.0479999999999991E-2</c:v>
              </c:pt>
              <c:pt idx="1739">
                <c:v>9.0540000000000037E-2</c:v>
              </c:pt>
              <c:pt idx="1740">
                <c:v>9.0590000000000018E-2</c:v>
              </c:pt>
              <c:pt idx="1741">
                <c:v>9.0640000000000026E-2</c:v>
              </c:pt>
              <c:pt idx="1742">
                <c:v>9.0690000000000021E-2</c:v>
              </c:pt>
              <c:pt idx="1743">
                <c:v>9.0740000000000015E-2</c:v>
              </c:pt>
              <c:pt idx="1744">
                <c:v>9.0800000000000006E-2</c:v>
              </c:pt>
              <c:pt idx="1745">
                <c:v>9.0850000000000014E-2</c:v>
              </c:pt>
              <c:pt idx="1746">
                <c:v>9.0900000000000022E-2</c:v>
              </c:pt>
              <c:pt idx="1747">
                <c:v>9.0950000000000017E-2</c:v>
              </c:pt>
              <c:pt idx="1748">
                <c:v>9.1010000000000021E-2</c:v>
              </c:pt>
              <c:pt idx="1749">
                <c:v>9.1060000000000002E-2</c:v>
              </c:pt>
              <c:pt idx="1750">
                <c:v>9.111000000000001E-2</c:v>
              </c:pt>
              <c:pt idx="1751">
                <c:v>9.1160000000000005E-2</c:v>
              </c:pt>
              <c:pt idx="1752">
                <c:v>9.1210000000000027E-2</c:v>
              </c:pt>
              <c:pt idx="1753">
                <c:v>9.1270000000000004E-2</c:v>
              </c:pt>
              <c:pt idx="1754">
                <c:v>9.1320000000000012E-2</c:v>
              </c:pt>
              <c:pt idx="1755">
                <c:v>9.1369999999999993E-2</c:v>
              </c:pt>
              <c:pt idx="1756">
                <c:v>9.1420000000000001E-2</c:v>
              </c:pt>
              <c:pt idx="1757">
                <c:v>9.147000000000001E-2</c:v>
              </c:pt>
              <c:pt idx="1758">
                <c:v>9.1530000000000014E-2</c:v>
              </c:pt>
              <c:pt idx="1759">
                <c:v>9.1580000000000022E-2</c:v>
              </c:pt>
              <c:pt idx="1760">
                <c:v>9.1630000000000017E-2</c:v>
              </c:pt>
              <c:pt idx="1761">
                <c:v>9.1680000000000025E-2</c:v>
              </c:pt>
              <c:pt idx="1762">
                <c:v>9.1740000000000002E-2</c:v>
              </c:pt>
              <c:pt idx="1763">
                <c:v>9.178E-2</c:v>
              </c:pt>
              <c:pt idx="1764">
                <c:v>9.1840000000000005E-2</c:v>
              </c:pt>
              <c:pt idx="1765">
                <c:v>9.1890000000000027E-2</c:v>
              </c:pt>
              <c:pt idx="1766">
                <c:v>9.1940000000000022E-2</c:v>
              </c:pt>
              <c:pt idx="1767">
                <c:v>9.2000000000000026E-2</c:v>
              </c:pt>
              <c:pt idx="1768">
                <c:v>9.2040000000000011E-2</c:v>
              </c:pt>
              <c:pt idx="1769">
                <c:v>9.2100000000000001E-2</c:v>
              </c:pt>
              <c:pt idx="1770">
                <c:v>9.215000000000001E-2</c:v>
              </c:pt>
              <c:pt idx="1771">
                <c:v>9.2200000000000004E-2</c:v>
              </c:pt>
              <c:pt idx="1772">
                <c:v>9.2260000000000023E-2</c:v>
              </c:pt>
              <c:pt idx="1773">
                <c:v>9.2309999999999989E-2</c:v>
              </c:pt>
              <c:pt idx="1774">
                <c:v>9.2360000000000012E-2</c:v>
              </c:pt>
              <c:pt idx="1775">
                <c:v>9.2409999999999992E-2</c:v>
              </c:pt>
              <c:pt idx="1776">
                <c:v>9.2460000000000001E-2</c:v>
              </c:pt>
              <c:pt idx="1777">
                <c:v>9.2510000000000023E-2</c:v>
              </c:pt>
              <c:pt idx="1778">
                <c:v>9.2570000000000013E-2</c:v>
              </c:pt>
              <c:pt idx="1779">
                <c:v>9.2620000000000022E-2</c:v>
              </c:pt>
              <c:pt idx="1780">
                <c:v>9.2670000000000002E-2</c:v>
              </c:pt>
              <c:pt idx="1781">
                <c:v>9.2720000000000011E-2</c:v>
              </c:pt>
              <c:pt idx="1782">
                <c:v>9.2770000000000005E-2</c:v>
              </c:pt>
              <c:pt idx="1783">
                <c:v>9.2830000000000024E-2</c:v>
              </c:pt>
              <c:pt idx="1784">
                <c:v>9.287999999999999E-2</c:v>
              </c:pt>
              <c:pt idx="1785">
                <c:v>9.293000000000004E-2</c:v>
              </c:pt>
              <c:pt idx="1786">
                <c:v>9.2980000000000007E-2</c:v>
              </c:pt>
              <c:pt idx="1787">
                <c:v>9.3040000000000025E-2</c:v>
              </c:pt>
              <c:pt idx="1788">
                <c:v>9.309000000000002E-2</c:v>
              </c:pt>
              <c:pt idx="1789">
                <c:v>9.3140000000000014E-2</c:v>
              </c:pt>
              <c:pt idx="1790">
                <c:v>9.3200000000000019E-2</c:v>
              </c:pt>
              <c:pt idx="1791">
                <c:v>9.3240000000000003E-2</c:v>
              </c:pt>
              <c:pt idx="1792">
                <c:v>9.3300000000000036E-2</c:v>
              </c:pt>
              <c:pt idx="1793">
                <c:v>9.3350000000000016E-2</c:v>
              </c:pt>
              <c:pt idx="1794">
                <c:v>9.3400000000000025E-2</c:v>
              </c:pt>
              <c:pt idx="1795">
                <c:v>9.3450000000000019E-2</c:v>
              </c:pt>
              <c:pt idx="1796">
                <c:v>9.3500000000000028E-2</c:v>
              </c:pt>
              <c:pt idx="1797">
                <c:v>9.3560000000000032E-2</c:v>
              </c:pt>
              <c:pt idx="1798">
                <c:v>9.3610000000000054E-2</c:v>
              </c:pt>
              <c:pt idx="1799">
                <c:v>9.3660000000000049E-2</c:v>
              </c:pt>
              <c:pt idx="1800">
                <c:v>9.3710000000000016E-2</c:v>
              </c:pt>
              <c:pt idx="1801">
                <c:v>9.377000000000002E-2</c:v>
              </c:pt>
              <c:pt idx="1802">
                <c:v>9.3820000000000028E-2</c:v>
              </c:pt>
              <c:pt idx="1803">
                <c:v>9.3870000000000037E-2</c:v>
              </c:pt>
              <c:pt idx="1804">
                <c:v>9.3920000000000017E-2</c:v>
              </c:pt>
              <c:pt idx="1805">
                <c:v>9.3970000000000026E-2</c:v>
              </c:pt>
              <c:pt idx="1806">
                <c:v>9.4030000000000016E-2</c:v>
              </c:pt>
              <c:pt idx="1807">
                <c:v>9.4080000000000025E-2</c:v>
              </c:pt>
              <c:pt idx="1808">
                <c:v>9.4130000000000019E-2</c:v>
              </c:pt>
              <c:pt idx="1809">
                <c:v>9.418E-2</c:v>
              </c:pt>
              <c:pt idx="1810">
                <c:v>9.4230000000000022E-2</c:v>
              </c:pt>
              <c:pt idx="1811">
                <c:v>9.4290000000000027E-2</c:v>
              </c:pt>
              <c:pt idx="1812">
                <c:v>9.4340000000000021E-2</c:v>
              </c:pt>
              <c:pt idx="1813">
                <c:v>9.4390000000000016E-2</c:v>
              </c:pt>
              <c:pt idx="1814">
                <c:v>9.4440000000000024E-2</c:v>
              </c:pt>
              <c:pt idx="1815">
                <c:v>9.4500000000000015E-2</c:v>
              </c:pt>
              <c:pt idx="1816">
                <c:v>9.4550000000000023E-2</c:v>
              </c:pt>
              <c:pt idx="1817">
                <c:v>9.4600000000000017E-2</c:v>
              </c:pt>
              <c:pt idx="1818">
                <c:v>9.4650000000000026E-2</c:v>
              </c:pt>
              <c:pt idx="1819">
                <c:v>9.470000000000002E-2</c:v>
              </c:pt>
              <c:pt idx="1820">
                <c:v>9.4760000000000039E-2</c:v>
              </c:pt>
              <c:pt idx="1821">
                <c:v>9.4810000000000005E-2</c:v>
              </c:pt>
              <c:pt idx="1822">
                <c:v>9.4860000000000014E-2</c:v>
              </c:pt>
              <c:pt idx="1823">
                <c:v>9.4910000000000022E-2</c:v>
              </c:pt>
              <c:pt idx="1824">
                <c:v>9.4960000000000017E-2</c:v>
              </c:pt>
              <c:pt idx="1825">
                <c:v>9.5020000000000021E-2</c:v>
              </c:pt>
              <c:pt idx="1826">
                <c:v>9.5070000000000002E-2</c:v>
              </c:pt>
              <c:pt idx="1827">
                <c:v>9.512000000000001E-2</c:v>
              </c:pt>
              <c:pt idx="1828">
                <c:v>9.5170000000000005E-2</c:v>
              </c:pt>
              <c:pt idx="1829">
                <c:v>9.5230000000000023E-2</c:v>
              </c:pt>
              <c:pt idx="1830">
                <c:v>9.5280000000000004E-2</c:v>
              </c:pt>
              <c:pt idx="1831">
                <c:v>9.5330000000000026E-2</c:v>
              </c:pt>
              <c:pt idx="1832">
                <c:v>9.5379999999999993E-2</c:v>
              </c:pt>
              <c:pt idx="1833">
                <c:v>9.5430000000000001E-2</c:v>
              </c:pt>
              <c:pt idx="1834">
                <c:v>9.5480000000000009E-2</c:v>
              </c:pt>
              <c:pt idx="1835">
                <c:v>9.5540000000000014E-2</c:v>
              </c:pt>
              <c:pt idx="1836">
                <c:v>9.5590000000000022E-2</c:v>
              </c:pt>
              <c:pt idx="1837">
                <c:v>9.5640000000000017E-2</c:v>
              </c:pt>
              <c:pt idx="1838">
                <c:v>9.5690000000000025E-2</c:v>
              </c:pt>
              <c:pt idx="1839">
                <c:v>9.5740000000000006E-2</c:v>
              </c:pt>
              <c:pt idx="1840">
                <c:v>9.5800000000000024E-2</c:v>
              </c:pt>
              <c:pt idx="1841">
                <c:v>9.5850000000000019E-2</c:v>
              </c:pt>
              <c:pt idx="1842">
                <c:v>9.5900000000000041E-2</c:v>
              </c:pt>
              <c:pt idx="1843">
                <c:v>9.5950000000000021E-2</c:v>
              </c:pt>
              <c:pt idx="1844">
                <c:v>9.6010000000000026E-2</c:v>
              </c:pt>
              <c:pt idx="1845">
                <c:v>9.6060000000000006E-2</c:v>
              </c:pt>
              <c:pt idx="1846">
                <c:v>9.6110000000000001E-2</c:v>
              </c:pt>
              <c:pt idx="1847">
                <c:v>9.6160000000000023E-2</c:v>
              </c:pt>
              <c:pt idx="1848">
                <c:v>9.6210000000000004E-2</c:v>
              </c:pt>
              <c:pt idx="1849">
                <c:v>9.6260000000000026E-2</c:v>
              </c:pt>
              <c:pt idx="1850">
                <c:v>9.6320000000000003E-2</c:v>
              </c:pt>
              <c:pt idx="1851">
                <c:v>9.6370000000000011E-2</c:v>
              </c:pt>
              <c:pt idx="1852">
                <c:v>9.6420000000000006E-2</c:v>
              </c:pt>
              <c:pt idx="1853">
                <c:v>9.647E-2</c:v>
              </c:pt>
              <c:pt idx="1854">
                <c:v>9.6530000000000019E-2</c:v>
              </c:pt>
              <c:pt idx="1855">
                <c:v>9.6580000000000041E-2</c:v>
              </c:pt>
              <c:pt idx="1856">
                <c:v>9.6630000000000035E-2</c:v>
              </c:pt>
              <c:pt idx="1857">
                <c:v>9.6680000000000002E-2</c:v>
              </c:pt>
              <c:pt idx="1858">
                <c:v>9.6730000000000024E-2</c:v>
              </c:pt>
              <c:pt idx="1859">
                <c:v>9.6790000000000015E-2</c:v>
              </c:pt>
              <c:pt idx="1860">
                <c:v>9.6840000000000023E-2</c:v>
              </c:pt>
              <c:pt idx="1861">
                <c:v>9.6890000000000018E-2</c:v>
              </c:pt>
              <c:pt idx="1862">
                <c:v>9.6940000000000012E-2</c:v>
              </c:pt>
              <c:pt idx="1863">
                <c:v>9.6990000000000007E-2</c:v>
              </c:pt>
              <c:pt idx="1864">
                <c:v>9.7050000000000011E-2</c:v>
              </c:pt>
              <c:pt idx="1865">
                <c:v>9.7100000000000006E-2</c:v>
              </c:pt>
              <c:pt idx="1866">
                <c:v>9.7150000000000014E-2</c:v>
              </c:pt>
              <c:pt idx="1867">
                <c:v>9.7200000000000022E-2</c:v>
              </c:pt>
              <c:pt idx="1868">
                <c:v>9.7260000000000041E-2</c:v>
              </c:pt>
              <c:pt idx="1869">
                <c:v>9.7310000000000008E-2</c:v>
              </c:pt>
              <c:pt idx="1870">
                <c:v>9.7360000000000002E-2</c:v>
              </c:pt>
              <c:pt idx="1871">
                <c:v>9.741000000000001E-2</c:v>
              </c:pt>
              <c:pt idx="1872">
                <c:v>9.7459999999999991E-2</c:v>
              </c:pt>
              <c:pt idx="1873">
                <c:v>9.7510000000000041E-2</c:v>
              </c:pt>
              <c:pt idx="1874">
                <c:v>9.7570000000000004E-2</c:v>
              </c:pt>
              <c:pt idx="1875">
                <c:v>9.7620000000000012E-2</c:v>
              </c:pt>
              <c:pt idx="1876">
                <c:v>9.7670000000000007E-2</c:v>
              </c:pt>
              <c:pt idx="1877">
                <c:v>9.7730000000000025E-2</c:v>
              </c:pt>
              <c:pt idx="1878">
                <c:v>9.7770000000000024E-2</c:v>
              </c:pt>
              <c:pt idx="1879">
                <c:v>9.783E-2</c:v>
              </c:pt>
              <c:pt idx="1880">
                <c:v>9.7880000000000009E-2</c:v>
              </c:pt>
              <c:pt idx="1881">
                <c:v>9.7930000000000003E-2</c:v>
              </c:pt>
              <c:pt idx="1882">
                <c:v>9.7980000000000012E-2</c:v>
              </c:pt>
              <c:pt idx="1883">
                <c:v>9.8040000000000016E-2</c:v>
              </c:pt>
              <c:pt idx="1884">
                <c:v>9.8090000000000024E-2</c:v>
              </c:pt>
              <c:pt idx="1885">
                <c:v>9.8140000000000005E-2</c:v>
              </c:pt>
              <c:pt idx="1886">
                <c:v>9.8190000000000013E-2</c:v>
              </c:pt>
              <c:pt idx="1887">
                <c:v>9.8240000000000022E-2</c:v>
              </c:pt>
              <c:pt idx="1888">
                <c:v>9.8290000000000016E-2</c:v>
              </c:pt>
              <c:pt idx="1889">
                <c:v>9.8350000000000021E-2</c:v>
              </c:pt>
              <c:pt idx="1890">
                <c:v>9.8400000000000015E-2</c:v>
              </c:pt>
              <c:pt idx="1891">
                <c:v>9.8450000000000024E-2</c:v>
              </c:pt>
              <c:pt idx="1892">
                <c:v>9.8500000000000032E-2</c:v>
              </c:pt>
              <c:pt idx="1893">
                <c:v>9.856000000000005E-2</c:v>
              </c:pt>
              <c:pt idx="1894">
                <c:v>9.8610000000000017E-2</c:v>
              </c:pt>
              <c:pt idx="1895">
                <c:v>9.8660000000000039E-2</c:v>
              </c:pt>
              <c:pt idx="1896">
                <c:v>9.871000000000002E-2</c:v>
              </c:pt>
              <c:pt idx="1897">
                <c:v>9.8760000000000028E-2</c:v>
              </c:pt>
              <c:pt idx="1898">
                <c:v>9.8820000000000019E-2</c:v>
              </c:pt>
              <c:pt idx="1899">
                <c:v>9.8870000000000013E-2</c:v>
              </c:pt>
              <c:pt idx="1900">
                <c:v>9.8920000000000022E-2</c:v>
              </c:pt>
              <c:pt idx="1901">
                <c:v>9.8970000000000016E-2</c:v>
              </c:pt>
              <c:pt idx="1902">
                <c:v>9.9030000000000021E-2</c:v>
              </c:pt>
              <c:pt idx="1903">
                <c:v>9.9080000000000001E-2</c:v>
              </c:pt>
              <c:pt idx="1904">
                <c:v>9.9130000000000038E-2</c:v>
              </c:pt>
              <c:pt idx="1905">
                <c:v>9.9180000000000004E-2</c:v>
              </c:pt>
              <c:pt idx="1906">
                <c:v>9.923000000000004E-2</c:v>
              </c:pt>
              <c:pt idx="1907">
                <c:v>9.9290000000000017E-2</c:v>
              </c:pt>
              <c:pt idx="1908">
                <c:v>9.9340000000000026E-2</c:v>
              </c:pt>
              <c:pt idx="1909">
                <c:v>9.9390000000000006E-2</c:v>
              </c:pt>
              <c:pt idx="1910">
                <c:v>9.9440000000000001E-2</c:v>
              </c:pt>
              <c:pt idx="1911">
                <c:v>9.9490000000000009E-2</c:v>
              </c:pt>
              <c:pt idx="1912">
                <c:v>9.9550000000000027E-2</c:v>
              </c:pt>
              <c:pt idx="1913">
                <c:v>9.9600000000000036E-2</c:v>
              </c:pt>
              <c:pt idx="1914">
                <c:v>9.965000000000003E-2</c:v>
              </c:pt>
              <c:pt idx="1915">
                <c:v>9.9700000000000039E-2</c:v>
              </c:pt>
              <c:pt idx="1916">
                <c:v>9.9760000000000015E-2</c:v>
              </c:pt>
              <c:pt idx="1917">
                <c:v>9.9810000000000024E-2</c:v>
              </c:pt>
              <c:pt idx="1918">
                <c:v>9.9860000000000018E-2</c:v>
              </c:pt>
              <c:pt idx="1919">
                <c:v>9.991000000000004E-2</c:v>
              </c:pt>
              <c:pt idx="1920">
                <c:v>9.9960000000000035E-2</c:v>
              </c:pt>
              <c:pt idx="1921">
                <c:v>0.10002000000000001</c:v>
              </c:pt>
              <c:pt idx="1922">
                <c:v>0.10007000000000002</c:v>
              </c:pt>
              <c:pt idx="1923">
                <c:v>0.10012000000000001</c:v>
              </c:pt>
              <c:pt idx="1924">
                <c:v>0.10017000000000001</c:v>
              </c:pt>
              <c:pt idx="1925">
                <c:v>0.10022000000000002</c:v>
              </c:pt>
              <c:pt idx="1926">
                <c:v>0.10027999999999998</c:v>
              </c:pt>
              <c:pt idx="1927">
                <c:v>0.10033</c:v>
              </c:pt>
              <c:pt idx="1928">
                <c:v>0.10038</c:v>
              </c:pt>
              <c:pt idx="1929">
                <c:v>0.10043000000000002</c:v>
              </c:pt>
              <c:pt idx="1930">
                <c:v>0.10049000000000001</c:v>
              </c:pt>
              <c:pt idx="1931">
                <c:v>0.10054</c:v>
              </c:pt>
              <c:pt idx="1932">
                <c:v>0.10059000000000001</c:v>
              </c:pt>
              <c:pt idx="1933">
                <c:v>0.10063999999999998</c:v>
              </c:pt>
              <c:pt idx="1934">
                <c:v>0.10069000000000002</c:v>
              </c:pt>
              <c:pt idx="1935">
                <c:v>0.10074000000000001</c:v>
              </c:pt>
              <c:pt idx="1936">
                <c:v>0.1008</c:v>
              </c:pt>
              <c:pt idx="1937">
                <c:v>0.10085</c:v>
              </c:pt>
              <c:pt idx="1938">
                <c:v>0.1009</c:v>
              </c:pt>
              <c:pt idx="1939">
                <c:v>0.10095</c:v>
              </c:pt>
              <c:pt idx="1940">
                <c:v>0.10101</c:v>
              </c:pt>
              <c:pt idx="1941">
                <c:v>0.10106000000000001</c:v>
              </c:pt>
              <c:pt idx="1942">
                <c:v>0.10111000000000002</c:v>
              </c:pt>
              <c:pt idx="1943">
                <c:v>0.10116000000000001</c:v>
              </c:pt>
              <c:pt idx="1944">
                <c:v>0.10120999999999998</c:v>
              </c:pt>
              <c:pt idx="1945">
                <c:v>0.10126000000000002</c:v>
              </c:pt>
              <c:pt idx="1946">
                <c:v>0.10131999999999997</c:v>
              </c:pt>
              <c:pt idx="1947">
                <c:v>0.10137</c:v>
              </c:pt>
              <c:pt idx="1948">
                <c:v>0.10142000000000001</c:v>
              </c:pt>
              <c:pt idx="1949">
                <c:v>0.10147</c:v>
              </c:pt>
              <c:pt idx="1950">
                <c:v>0.10153000000000001</c:v>
              </c:pt>
              <c:pt idx="1951">
                <c:v>0.10158</c:v>
              </c:pt>
              <c:pt idx="1952">
                <c:v>0.10163000000000001</c:v>
              </c:pt>
              <c:pt idx="1953">
                <c:v>0.10168000000000002</c:v>
              </c:pt>
              <c:pt idx="1954">
                <c:v>0.10173000000000001</c:v>
              </c:pt>
              <c:pt idx="1955">
                <c:v>0.10179000000000003</c:v>
              </c:pt>
              <c:pt idx="1956">
                <c:v>0.10184</c:v>
              </c:pt>
              <c:pt idx="1957">
                <c:v>0.10188999999999997</c:v>
              </c:pt>
              <c:pt idx="1958">
                <c:v>0.10194</c:v>
              </c:pt>
              <c:pt idx="1959">
                <c:v>0.10199000000000001</c:v>
              </c:pt>
              <c:pt idx="1960">
                <c:v>0.10205</c:v>
              </c:pt>
              <c:pt idx="1961">
                <c:v>0.10210000000000001</c:v>
              </c:pt>
              <c:pt idx="1962">
                <c:v>0.10215</c:v>
              </c:pt>
              <c:pt idx="1963">
                <c:v>0.10220000000000001</c:v>
              </c:pt>
              <c:pt idx="1964">
                <c:v>0.10226000000000002</c:v>
              </c:pt>
              <c:pt idx="1965">
                <c:v>0.10231</c:v>
              </c:pt>
              <c:pt idx="1966">
                <c:v>0.10236000000000002</c:v>
              </c:pt>
              <c:pt idx="1967">
                <c:v>0.10241</c:v>
              </c:pt>
              <c:pt idx="1968">
                <c:v>0.10246000000000001</c:v>
              </c:pt>
              <c:pt idx="1969">
                <c:v>0.10252000000000001</c:v>
              </c:pt>
              <c:pt idx="1970">
                <c:v>0.10256999999999998</c:v>
              </c:pt>
              <c:pt idx="1971">
                <c:v>0.10262000000000002</c:v>
              </c:pt>
              <c:pt idx="1972">
                <c:v>0.10267000000000001</c:v>
              </c:pt>
              <c:pt idx="1973">
                <c:v>0.10272000000000003</c:v>
              </c:pt>
              <c:pt idx="1974">
                <c:v>0.10278000000000001</c:v>
              </c:pt>
              <c:pt idx="1975">
                <c:v>0.10283</c:v>
              </c:pt>
              <c:pt idx="1976">
                <c:v>0.10288</c:v>
              </c:pt>
              <c:pt idx="1977">
                <c:v>0.10292999999999998</c:v>
              </c:pt>
              <c:pt idx="1978">
                <c:v>0.10299000000000001</c:v>
              </c:pt>
              <c:pt idx="1979">
                <c:v>0.10303000000000001</c:v>
              </c:pt>
              <c:pt idx="1980">
                <c:v>0.10309000000000001</c:v>
              </c:pt>
              <c:pt idx="1981">
                <c:v>0.10314000000000001</c:v>
              </c:pt>
              <c:pt idx="1982">
                <c:v>0.10319000000000002</c:v>
              </c:pt>
              <c:pt idx="1983">
                <c:v>0.10324999999999998</c:v>
              </c:pt>
              <c:pt idx="1984">
                <c:v>0.10329000000000003</c:v>
              </c:pt>
              <c:pt idx="1985">
                <c:v>0.10335</c:v>
              </c:pt>
              <c:pt idx="1986">
                <c:v>0.10340000000000002</c:v>
              </c:pt>
              <c:pt idx="1987">
                <c:v>0.10345</c:v>
              </c:pt>
              <c:pt idx="1988">
                <c:v>0.10349999999999998</c:v>
              </c:pt>
              <c:pt idx="1989">
                <c:v>0.10356000000000001</c:v>
              </c:pt>
              <c:pt idx="1990">
                <c:v>0.10360999999999998</c:v>
              </c:pt>
              <c:pt idx="1991">
                <c:v>0.10366000000000002</c:v>
              </c:pt>
              <c:pt idx="1992">
                <c:v>0.10371000000000001</c:v>
              </c:pt>
              <c:pt idx="1993">
                <c:v>0.10376000000000003</c:v>
              </c:pt>
              <c:pt idx="1994">
                <c:v>0.10382000000000001</c:v>
              </c:pt>
              <c:pt idx="1995">
                <c:v>0.10387</c:v>
              </c:pt>
              <c:pt idx="1996">
                <c:v>0.10392000000000001</c:v>
              </c:pt>
              <c:pt idx="1997">
                <c:v>0.10397000000000002</c:v>
              </c:pt>
              <c:pt idx="1998">
                <c:v>0.10403000000000001</c:v>
              </c:pt>
              <c:pt idx="1999">
                <c:v>0.10408000000000002</c:v>
              </c:pt>
              <c:pt idx="2000">
                <c:v>0.10413000000000001</c:v>
              </c:pt>
              <c:pt idx="2001">
                <c:v>0.10417999999999998</c:v>
              </c:pt>
              <c:pt idx="2002">
                <c:v>0.10423000000000002</c:v>
              </c:pt>
              <c:pt idx="2003">
                <c:v>0.10428999999999998</c:v>
              </c:pt>
              <c:pt idx="2004">
                <c:v>0.10434</c:v>
              </c:pt>
              <c:pt idx="2005">
                <c:v>0.10439000000000001</c:v>
              </c:pt>
              <c:pt idx="2006">
                <c:v>0.10444000000000002</c:v>
              </c:pt>
              <c:pt idx="2007">
                <c:v>0.10449000000000001</c:v>
              </c:pt>
              <c:pt idx="2008">
                <c:v>0.10455</c:v>
              </c:pt>
              <c:pt idx="2009">
                <c:v>0.10460000000000001</c:v>
              </c:pt>
              <c:pt idx="2010">
                <c:v>0.10465000000000002</c:v>
              </c:pt>
              <c:pt idx="2011">
                <c:v>0.10470000000000002</c:v>
              </c:pt>
              <c:pt idx="2012">
                <c:v>0.10475000000000001</c:v>
              </c:pt>
              <c:pt idx="2013">
                <c:v>0.10481</c:v>
              </c:pt>
              <c:pt idx="2014">
                <c:v>0.10485999999999997</c:v>
              </c:pt>
              <c:pt idx="2015">
                <c:v>0.10491</c:v>
              </c:pt>
              <c:pt idx="2016">
                <c:v>0.10496000000000001</c:v>
              </c:pt>
              <c:pt idx="2017">
                <c:v>0.10502000000000002</c:v>
              </c:pt>
              <c:pt idx="2018">
                <c:v>0.10507000000000001</c:v>
              </c:pt>
              <c:pt idx="2019">
                <c:v>0.10512000000000003</c:v>
              </c:pt>
              <c:pt idx="2020">
                <c:v>0.10517000000000001</c:v>
              </c:pt>
              <c:pt idx="2021">
                <c:v>0.10521999999999998</c:v>
              </c:pt>
              <c:pt idx="2022">
                <c:v>0.10528000000000001</c:v>
              </c:pt>
              <c:pt idx="2023">
                <c:v>0.10532999999999998</c:v>
              </c:pt>
              <c:pt idx="2024">
                <c:v>0.10538</c:v>
              </c:pt>
              <c:pt idx="2025">
                <c:v>0.10543000000000001</c:v>
              </c:pt>
              <c:pt idx="2026">
                <c:v>0.10548</c:v>
              </c:pt>
              <c:pt idx="2027">
                <c:v>0.10553999999999998</c:v>
              </c:pt>
              <c:pt idx="2028">
                <c:v>0.10559000000000002</c:v>
              </c:pt>
              <c:pt idx="2029">
                <c:v>0.10564000000000001</c:v>
              </c:pt>
              <c:pt idx="2030">
                <c:v>0.10569000000000003</c:v>
              </c:pt>
              <c:pt idx="2031">
                <c:v>0.10575000000000001</c:v>
              </c:pt>
              <c:pt idx="2032">
                <c:v>0.10580000000000002</c:v>
              </c:pt>
              <c:pt idx="2033">
                <c:v>0.10585</c:v>
              </c:pt>
              <c:pt idx="2034">
                <c:v>0.10589999999999998</c:v>
              </c:pt>
              <c:pt idx="2035">
                <c:v>0.10595</c:v>
              </c:pt>
              <c:pt idx="2036">
                <c:v>0.10600999999999998</c:v>
              </c:pt>
              <c:pt idx="2037">
                <c:v>0.10606000000000002</c:v>
              </c:pt>
              <c:pt idx="2038">
                <c:v>0.10611000000000001</c:v>
              </c:pt>
              <c:pt idx="2039">
                <c:v>0.10616000000000002</c:v>
              </c:pt>
              <c:pt idx="2040">
                <c:v>0.10621000000000001</c:v>
              </c:pt>
              <c:pt idx="2041">
                <c:v>0.10625999999999998</c:v>
              </c:pt>
              <c:pt idx="2042">
                <c:v>0.10632000000000001</c:v>
              </c:pt>
              <c:pt idx="2043">
                <c:v>0.10637000000000002</c:v>
              </c:pt>
              <c:pt idx="2044">
                <c:v>0.10642000000000001</c:v>
              </c:pt>
              <c:pt idx="2045">
                <c:v>0.10647000000000001</c:v>
              </c:pt>
              <c:pt idx="2046">
                <c:v>0.10653000000000001</c:v>
              </c:pt>
              <c:pt idx="2047">
                <c:v>0.10657999999999998</c:v>
              </c:pt>
              <c:pt idx="2048">
                <c:v>0.10663000000000002</c:v>
              </c:pt>
              <c:pt idx="2049">
                <c:v>0.10668000000000001</c:v>
              </c:pt>
              <c:pt idx="2050">
                <c:v>0.10673000000000003</c:v>
              </c:pt>
              <c:pt idx="2051">
                <c:v>0.10679000000000002</c:v>
              </c:pt>
              <c:pt idx="2052">
                <c:v>0.10684</c:v>
              </c:pt>
              <c:pt idx="2053">
                <c:v>0.10689000000000001</c:v>
              </c:pt>
              <c:pt idx="2054">
                <c:v>0.10693999999999998</c:v>
              </c:pt>
              <c:pt idx="2055">
                <c:v>0.10700000000000001</c:v>
              </c:pt>
              <c:pt idx="2056">
                <c:v>0.10705000000000002</c:v>
              </c:pt>
              <c:pt idx="2057">
                <c:v>0.10710000000000001</c:v>
              </c:pt>
              <c:pt idx="2058">
                <c:v>0.10715000000000001</c:v>
              </c:pt>
              <c:pt idx="2059">
                <c:v>0.10720000000000002</c:v>
              </c:pt>
              <c:pt idx="2060">
                <c:v>0.10725000000000001</c:v>
              </c:pt>
              <c:pt idx="2061">
                <c:v>0.10731</c:v>
              </c:pt>
              <c:pt idx="2062">
                <c:v>0.10736000000000001</c:v>
              </c:pt>
              <c:pt idx="2063">
                <c:v>0.10741000000000002</c:v>
              </c:pt>
              <c:pt idx="2064">
                <c:v>0.10746000000000001</c:v>
              </c:pt>
              <c:pt idx="2065">
                <c:v>0.10752000000000002</c:v>
              </c:pt>
              <c:pt idx="2066">
                <c:v>0.10757000000000001</c:v>
              </c:pt>
              <c:pt idx="2067">
                <c:v>0.10761999999999998</c:v>
              </c:pt>
              <c:pt idx="2068">
                <c:v>0.10767000000000002</c:v>
              </c:pt>
              <c:pt idx="2069">
                <c:v>0.10772000000000002</c:v>
              </c:pt>
              <c:pt idx="2070">
                <c:v>0.10778000000000001</c:v>
              </c:pt>
              <c:pt idx="2071">
                <c:v>0.10783000000000001</c:v>
              </c:pt>
              <c:pt idx="2072">
                <c:v>0.10788</c:v>
              </c:pt>
              <c:pt idx="2073">
                <c:v>0.10793000000000001</c:v>
              </c:pt>
              <c:pt idx="2074">
                <c:v>0.10798000000000002</c:v>
              </c:pt>
              <c:pt idx="2075">
                <c:v>0.10804000000000001</c:v>
              </c:pt>
              <c:pt idx="2076">
                <c:v>0.10809000000000003</c:v>
              </c:pt>
              <c:pt idx="2077">
                <c:v>0.10814000000000001</c:v>
              </c:pt>
              <c:pt idx="2078">
                <c:v>0.10818999999999998</c:v>
              </c:pt>
              <c:pt idx="2079">
                <c:v>0.10825000000000001</c:v>
              </c:pt>
              <c:pt idx="2080">
                <c:v>0.10829999999999999</c:v>
              </c:pt>
              <c:pt idx="2081">
                <c:v>0.10835</c:v>
              </c:pt>
              <c:pt idx="2082">
                <c:v>0.10840000000000001</c:v>
              </c:pt>
              <c:pt idx="2083">
                <c:v>0.10845</c:v>
              </c:pt>
              <c:pt idx="2084">
                <c:v>0.10851000000000001</c:v>
              </c:pt>
              <c:pt idx="2085">
                <c:v>0.10856000000000002</c:v>
              </c:pt>
              <c:pt idx="2086">
                <c:v>0.10861000000000001</c:v>
              </c:pt>
              <c:pt idx="2087">
                <c:v>0.10866000000000003</c:v>
              </c:pt>
              <c:pt idx="2088">
                <c:v>0.10871000000000001</c:v>
              </c:pt>
              <c:pt idx="2089">
                <c:v>0.10876000000000002</c:v>
              </c:pt>
              <c:pt idx="2090">
                <c:v>0.10882000000000001</c:v>
              </c:pt>
              <c:pt idx="2091">
                <c:v>0.10886999999999998</c:v>
              </c:pt>
              <c:pt idx="2092">
                <c:v>0.10892000000000002</c:v>
              </c:pt>
              <c:pt idx="2093">
                <c:v>0.10897999999999998</c:v>
              </c:pt>
              <c:pt idx="2094">
                <c:v>0.10902000000000003</c:v>
              </c:pt>
              <c:pt idx="2095">
                <c:v>0.10908000000000001</c:v>
              </c:pt>
              <c:pt idx="2096">
                <c:v>0.10913000000000002</c:v>
              </c:pt>
              <c:pt idx="2097">
                <c:v>0.10918000000000001</c:v>
              </c:pt>
              <c:pt idx="2098">
                <c:v>0.10922999999999999</c:v>
              </c:pt>
              <c:pt idx="2099">
                <c:v>0.10928000000000002</c:v>
              </c:pt>
              <c:pt idx="2100">
                <c:v>0.10934000000000002</c:v>
              </c:pt>
              <c:pt idx="2101">
                <c:v>0.10939000000000002</c:v>
              </c:pt>
              <c:pt idx="2102">
                <c:v>0.10944000000000001</c:v>
              </c:pt>
              <c:pt idx="2103">
                <c:v>0.10949000000000002</c:v>
              </c:pt>
              <c:pt idx="2104">
                <c:v>0.10954999999999998</c:v>
              </c:pt>
              <c:pt idx="2105">
                <c:v>0.10960000000000002</c:v>
              </c:pt>
              <c:pt idx="2106">
                <c:v>0.10965000000000001</c:v>
              </c:pt>
              <c:pt idx="2107">
                <c:v>0.10970000000000003</c:v>
              </c:pt>
              <c:pt idx="2108">
                <c:v>0.10975000000000001</c:v>
              </c:pt>
              <c:pt idx="2109">
                <c:v>0.10981</c:v>
              </c:pt>
              <c:pt idx="2110">
                <c:v>0.10986000000000001</c:v>
              </c:pt>
              <c:pt idx="2111">
                <c:v>0.10990999999999998</c:v>
              </c:pt>
              <c:pt idx="2112">
                <c:v>0.10996000000000002</c:v>
              </c:pt>
              <c:pt idx="2113">
                <c:v>0.11001</c:v>
              </c:pt>
              <c:pt idx="2114">
                <c:v>0.11007</c:v>
              </c:pt>
              <c:pt idx="2115">
                <c:v>0.11012000000000001</c:v>
              </c:pt>
              <c:pt idx="2116">
                <c:v>0.11017</c:v>
              </c:pt>
              <c:pt idx="2117">
                <c:v>0.11022000000000001</c:v>
              </c:pt>
              <c:pt idx="2118">
                <c:v>0.11028</c:v>
              </c:pt>
              <c:pt idx="2119">
                <c:v>0.11033</c:v>
              </c:pt>
              <c:pt idx="2120">
                <c:v>0.11038000000000001</c:v>
              </c:pt>
              <c:pt idx="2121">
                <c:v>0.11043</c:v>
              </c:pt>
              <c:pt idx="2122">
                <c:v>0.11047999999999997</c:v>
              </c:pt>
              <c:pt idx="2123">
                <c:v>0.11054</c:v>
              </c:pt>
              <c:pt idx="2124">
                <c:v>0.11058999999999997</c:v>
              </c:pt>
              <c:pt idx="2125">
                <c:v>0.11064</c:v>
              </c:pt>
              <c:pt idx="2126">
                <c:v>0.11069000000000001</c:v>
              </c:pt>
              <c:pt idx="2127">
                <c:v>0.11074000000000002</c:v>
              </c:pt>
              <c:pt idx="2128">
                <c:v>0.1108</c:v>
              </c:pt>
              <c:pt idx="2129">
                <c:v>0.11084999999999999</c:v>
              </c:pt>
              <c:pt idx="2130">
                <c:v>0.1109</c:v>
              </c:pt>
              <c:pt idx="2131">
                <c:v>0.11094999999999997</c:v>
              </c:pt>
              <c:pt idx="2132">
                <c:v>0.11101</c:v>
              </c:pt>
              <c:pt idx="2133">
                <c:v>0.11106000000000002</c:v>
              </c:pt>
              <c:pt idx="2134">
                <c:v>0.11111</c:v>
              </c:pt>
              <c:pt idx="2135">
                <c:v>0.11115999999999997</c:v>
              </c:pt>
              <c:pt idx="2136">
                <c:v>0.11121</c:v>
              </c:pt>
              <c:pt idx="2137">
                <c:v>0.11126999999999998</c:v>
              </c:pt>
              <c:pt idx="2138">
                <c:v>0.11132</c:v>
              </c:pt>
              <c:pt idx="2139">
                <c:v>0.11137</c:v>
              </c:pt>
              <c:pt idx="2140">
                <c:v>0.11142000000000002</c:v>
              </c:pt>
              <c:pt idx="2141">
                <c:v>0.11147</c:v>
              </c:pt>
              <c:pt idx="2142">
                <c:v>0.11153</c:v>
              </c:pt>
              <c:pt idx="2143">
                <c:v>0.11158</c:v>
              </c:pt>
              <c:pt idx="2144">
                <c:v>0.11162999999999998</c:v>
              </c:pt>
              <c:pt idx="2145">
                <c:v>0.11168</c:v>
              </c:pt>
              <c:pt idx="2146">
                <c:v>0.11174000000000002</c:v>
              </c:pt>
              <c:pt idx="2147">
                <c:v>0.11179000000000001</c:v>
              </c:pt>
              <c:pt idx="2148">
                <c:v>0.11183999999999997</c:v>
              </c:pt>
              <c:pt idx="2149">
                <c:v>0.11189</c:v>
              </c:pt>
              <c:pt idx="2150">
                <c:v>0.11194</c:v>
              </c:pt>
              <c:pt idx="2151">
                <c:v>0.112</c:v>
              </c:pt>
              <c:pt idx="2152">
                <c:v>0.11205</c:v>
              </c:pt>
              <c:pt idx="2153">
                <c:v>0.11210000000000002</c:v>
              </c:pt>
              <c:pt idx="2154">
                <c:v>0.11215</c:v>
              </c:pt>
              <c:pt idx="2155">
                <c:v>0.11221</c:v>
              </c:pt>
              <c:pt idx="2156">
                <c:v>0.11225</c:v>
              </c:pt>
              <c:pt idx="2157">
                <c:v>0.11230999999999997</c:v>
              </c:pt>
              <c:pt idx="2158">
                <c:v>0.11236</c:v>
              </c:pt>
              <c:pt idx="2159">
                <c:v>0.11241</c:v>
              </c:pt>
              <c:pt idx="2160">
                <c:v>0.11246</c:v>
              </c:pt>
              <c:pt idx="2161">
                <c:v>0.11252000000000001</c:v>
              </c:pt>
              <c:pt idx="2162">
                <c:v>0.11257</c:v>
              </c:pt>
              <c:pt idx="2163">
                <c:v>0.11262000000000001</c:v>
              </c:pt>
              <c:pt idx="2164">
                <c:v>0.11267000000000002</c:v>
              </c:pt>
              <c:pt idx="2165">
                <c:v>0.11272000000000001</c:v>
              </c:pt>
              <c:pt idx="2166">
                <c:v>0.11278000000000002</c:v>
              </c:pt>
              <c:pt idx="2167">
                <c:v>0.11283</c:v>
              </c:pt>
              <c:pt idx="2168">
                <c:v>0.11287999999999997</c:v>
              </c:pt>
              <c:pt idx="2169">
                <c:v>0.11293</c:v>
              </c:pt>
              <c:pt idx="2170">
                <c:v>0.11298</c:v>
              </c:pt>
              <c:pt idx="2171">
                <c:v>0.11304</c:v>
              </c:pt>
              <c:pt idx="2172">
                <c:v>0.11309000000000001</c:v>
              </c:pt>
              <c:pt idx="2173">
                <c:v>0.11314</c:v>
              </c:pt>
              <c:pt idx="2174">
                <c:v>0.11319000000000001</c:v>
              </c:pt>
              <c:pt idx="2175">
                <c:v>0.11323999999999998</c:v>
              </c:pt>
              <c:pt idx="2176">
                <c:v>0.1133</c:v>
              </c:pt>
              <c:pt idx="2177">
                <c:v>0.11335000000000001</c:v>
              </c:pt>
              <c:pt idx="2178">
                <c:v>0.1134</c:v>
              </c:pt>
              <c:pt idx="2179">
                <c:v>0.11345</c:v>
              </c:pt>
              <c:pt idx="2180">
                <c:v>0.11351</c:v>
              </c:pt>
              <c:pt idx="2181">
                <c:v>0.11355999999999997</c:v>
              </c:pt>
              <c:pt idx="2182">
                <c:v>0.11361</c:v>
              </c:pt>
              <c:pt idx="2183">
                <c:v>0.11366000000000001</c:v>
              </c:pt>
              <c:pt idx="2184">
                <c:v>0.11371000000000002</c:v>
              </c:pt>
              <c:pt idx="2185">
                <c:v>0.11377000000000001</c:v>
              </c:pt>
              <c:pt idx="2186">
                <c:v>0.11382</c:v>
              </c:pt>
              <c:pt idx="2187">
                <c:v>0.11387</c:v>
              </c:pt>
              <c:pt idx="2188">
                <c:v>0.11391999999999997</c:v>
              </c:pt>
              <c:pt idx="2189">
                <c:v>0.11397</c:v>
              </c:pt>
              <c:pt idx="2190">
                <c:v>0.11402000000000001</c:v>
              </c:pt>
              <c:pt idx="2191">
                <c:v>0.11408</c:v>
              </c:pt>
              <c:pt idx="2192">
                <c:v>0.11413000000000001</c:v>
              </c:pt>
              <c:pt idx="2193">
                <c:v>0.11418</c:v>
              </c:pt>
              <c:pt idx="2194">
                <c:v>0.11423999999999998</c:v>
              </c:pt>
              <c:pt idx="2195">
                <c:v>0.11428000000000002</c:v>
              </c:pt>
              <c:pt idx="2196">
                <c:v>0.11434</c:v>
              </c:pt>
              <c:pt idx="2197">
                <c:v>0.11439000000000002</c:v>
              </c:pt>
              <c:pt idx="2198">
                <c:v>0.11444</c:v>
              </c:pt>
              <c:pt idx="2199">
                <c:v>0.11448999999999997</c:v>
              </c:pt>
              <c:pt idx="2200">
                <c:v>0.11455</c:v>
              </c:pt>
              <c:pt idx="2201">
                <c:v>0.11459999999999998</c:v>
              </c:pt>
              <c:pt idx="2202">
                <c:v>0.11465</c:v>
              </c:pt>
              <c:pt idx="2203">
                <c:v>0.11470000000000001</c:v>
              </c:pt>
              <c:pt idx="2204">
                <c:v>0.11475</c:v>
              </c:pt>
              <c:pt idx="2205">
                <c:v>0.11481</c:v>
              </c:pt>
              <c:pt idx="2206">
                <c:v>0.11486</c:v>
              </c:pt>
              <c:pt idx="2207">
                <c:v>0.11491</c:v>
              </c:pt>
              <c:pt idx="2208">
                <c:v>0.11496000000000002</c:v>
              </c:pt>
              <c:pt idx="2209">
                <c:v>0.11501</c:v>
              </c:pt>
              <c:pt idx="2210">
                <c:v>0.11507000000000002</c:v>
              </c:pt>
              <c:pt idx="2211">
                <c:v>0.11512000000000001</c:v>
              </c:pt>
              <c:pt idx="2212">
                <c:v>0.11516999999999998</c:v>
              </c:pt>
              <c:pt idx="2213">
                <c:v>0.11522000000000002</c:v>
              </c:pt>
              <c:pt idx="2214">
                <c:v>0.11527000000000001</c:v>
              </c:pt>
              <c:pt idx="2215">
                <c:v>0.11533</c:v>
              </c:pt>
              <c:pt idx="2216">
                <c:v>0.11538</c:v>
              </c:pt>
              <c:pt idx="2217">
                <c:v>0.11543</c:v>
              </c:pt>
              <c:pt idx="2218">
                <c:v>0.11548</c:v>
              </c:pt>
              <c:pt idx="2219">
                <c:v>0.11554</c:v>
              </c:pt>
              <c:pt idx="2220">
                <c:v>0.11559000000000001</c:v>
              </c:pt>
              <c:pt idx="2221">
                <c:v>0.11564000000000002</c:v>
              </c:pt>
              <c:pt idx="2222">
                <c:v>0.11569000000000002</c:v>
              </c:pt>
              <c:pt idx="2223">
                <c:v>0.11574000000000001</c:v>
              </c:pt>
              <c:pt idx="2224">
                <c:v>0.1158</c:v>
              </c:pt>
              <c:pt idx="2225">
                <c:v>0.11584999999999997</c:v>
              </c:pt>
              <c:pt idx="2226">
                <c:v>0.1159</c:v>
              </c:pt>
              <c:pt idx="2227">
                <c:v>0.11595</c:v>
              </c:pt>
              <c:pt idx="2228">
                <c:v>0.11600000000000002</c:v>
              </c:pt>
              <c:pt idx="2229">
                <c:v>0.11606000000000001</c:v>
              </c:pt>
              <c:pt idx="2230">
                <c:v>0.11611</c:v>
              </c:pt>
              <c:pt idx="2231">
                <c:v>0.11616000000000001</c:v>
              </c:pt>
              <c:pt idx="2232">
                <c:v>0.11620999999999998</c:v>
              </c:pt>
              <c:pt idx="2233">
                <c:v>0.11627000000000001</c:v>
              </c:pt>
              <c:pt idx="2234">
                <c:v>0.11632000000000002</c:v>
              </c:pt>
              <c:pt idx="2235">
                <c:v>0.11637</c:v>
              </c:pt>
              <c:pt idx="2236">
                <c:v>0.11642000000000001</c:v>
              </c:pt>
              <c:pt idx="2237">
                <c:v>0.11647</c:v>
              </c:pt>
              <c:pt idx="2238">
                <c:v>0.11652999999999998</c:v>
              </c:pt>
              <c:pt idx="2239">
                <c:v>0.11658</c:v>
              </c:pt>
              <c:pt idx="2240">
                <c:v>0.11663000000000001</c:v>
              </c:pt>
              <c:pt idx="2241">
                <c:v>0.11668000000000002</c:v>
              </c:pt>
              <c:pt idx="2242">
                <c:v>0.11674000000000001</c:v>
              </c:pt>
              <c:pt idx="2243">
                <c:v>0.11679000000000002</c:v>
              </c:pt>
              <c:pt idx="2244">
                <c:v>0.11684</c:v>
              </c:pt>
              <c:pt idx="2245">
                <c:v>0.11688999999999997</c:v>
              </c:pt>
              <c:pt idx="2246">
                <c:v>0.11694</c:v>
              </c:pt>
              <c:pt idx="2247">
                <c:v>0.11700000000000002</c:v>
              </c:pt>
              <c:pt idx="2248">
                <c:v>0.11705</c:v>
              </c:pt>
              <c:pt idx="2249">
                <c:v>0.11710000000000001</c:v>
              </c:pt>
              <c:pt idx="2250">
                <c:v>0.11715</c:v>
              </c:pt>
              <c:pt idx="2251">
                <c:v>0.11720000000000001</c:v>
              </c:pt>
              <c:pt idx="2252">
                <c:v>0.11726000000000002</c:v>
              </c:pt>
              <c:pt idx="2253">
                <c:v>0.11731</c:v>
              </c:pt>
              <c:pt idx="2254">
                <c:v>0.11736000000000002</c:v>
              </c:pt>
              <c:pt idx="2255">
                <c:v>0.11741</c:v>
              </c:pt>
              <c:pt idx="2256">
                <c:v>0.11745999999999997</c:v>
              </c:pt>
              <c:pt idx="2257">
                <c:v>0.11752000000000001</c:v>
              </c:pt>
              <c:pt idx="2258">
                <c:v>0.11756999999999998</c:v>
              </c:pt>
              <c:pt idx="2259">
                <c:v>0.11762000000000002</c:v>
              </c:pt>
              <c:pt idx="2260">
                <c:v>0.11767000000000001</c:v>
              </c:pt>
              <c:pt idx="2261">
                <c:v>0.11772000000000003</c:v>
              </c:pt>
              <c:pt idx="2262">
                <c:v>0.11778000000000001</c:v>
              </c:pt>
              <c:pt idx="2263">
                <c:v>0.11783</c:v>
              </c:pt>
              <c:pt idx="2264">
                <c:v>0.11788</c:v>
              </c:pt>
              <c:pt idx="2265">
                <c:v>0.11792999999999998</c:v>
              </c:pt>
              <c:pt idx="2266">
                <c:v>0.11798</c:v>
              </c:pt>
              <c:pt idx="2267">
                <c:v>0.11804000000000002</c:v>
              </c:pt>
              <c:pt idx="2268">
                <c:v>0.11809000000000001</c:v>
              </c:pt>
              <c:pt idx="2269">
                <c:v>0.11814000000000001</c:v>
              </c:pt>
              <c:pt idx="2270">
                <c:v>0.11819000000000002</c:v>
              </c:pt>
              <c:pt idx="2271">
                <c:v>0.11824000000000001</c:v>
              </c:pt>
              <c:pt idx="2272">
                <c:v>0.1183</c:v>
              </c:pt>
              <c:pt idx="2273">
                <c:v>0.11835</c:v>
              </c:pt>
              <c:pt idx="2274">
                <c:v>0.11840000000000002</c:v>
              </c:pt>
              <c:pt idx="2275">
                <c:v>0.11845</c:v>
              </c:pt>
              <c:pt idx="2276">
                <c:v>0.11851</c:v>
              </c:pt>
              <c:pt idx="2277">
                <c:v>0.11856000000000001</c:v>
              </c:pt>
              <c:pt idx="2278">
                <c:v>0.11860999999999998</c:v>
              </c:pt>
              <c:pt idx="2279">
                <c:v>0.11866000000000002</c:v>
              </c:pt>
              <c:pt idx="2280">
                <c:v>0.11871000000000001</c:v>
              </c:pt>
              <c:pt idx="2281">
                <c:v>0.11877000000000001</c:v>
              </c:pt>
              <c:pt idx="2282">
                <c:v>0.11882000000000001</c:v>
              </c:pt>
              <c:pt idx="2283">
                <c:v>0.11887</c:v>
              </c:pt>
              <c:pt idx="2284">
                <c:v>0.11892000000000001</c:v>
              </c:pt>
              <c:pt idx="2285">
                <c:v>0.11897000000000002</c:v>
              </c:pt>
              <c:pt idx="2286">
                <c:v>0.11903000000000001</c:v>
              </c:pt>
              <c:pt idx="2287">
                <c:v>0.11908000000000002</c:v>
              </c:pt>
              <c:pt idx="2288">
                <c:v>0.11913000000000001</c:v>
              </c:pt>
              <c:pt idx="2289">
                <c:v>0.11917999999999998</c:v>
              </c:pt>
              <c:pt idx="2290">
                <c:v>0.11924000000000001</c:v>
              </c:pt>
              <c:pt idx="2291">
                <c:v>0.11928999999999998</c:v>
              </c:pt>
              <c:pt idx="2292">
                <c:v>0.11934</c:v>
              </c:pt>
              <c:pt idx="2293">
                <c:v>0.11939000000000001</c:v>
              </c:pt>
              <c:pt idx="2294">
                <c:v>0.11944</c:v>
              </c:pt>
              <c:pt idx="2295">
                <c:v>0.11950000000000001</c:v>
              </c:pt>
              <c:pt idx="2296">
                <c:v>0.11955</c:v>
              </c:pt>
              <c:pt idx="2297">
                <c:v>0.11960000000000001</c:v>
              </c:pt>
              <c:pt idx="2298">
                <c:v>0.11965000000000002</c:v>
              </c:pt>
              <c:pt idx="2299">
                <c:v>0.11970000000000001</c:v>
              </c:pt>
              <c:pt idx="2300">
                <c:v>0.11975000000000001</c:v>
              </c:pt>
              <c:pt idx="2301">
                <c:v>0.11981</c:v>
              </c:pt>
              <c:pt idx="2302">
                <c:v>0.11985999999999997</c:v>
              </c:pt>
              <c:pt idx="2303">
                <c:v>0.11991</c:v>
              </c:pt>
              <c:pt idx="2304">
                <c:v>0.11996000000000001</c:v>
              </c:pt>
              <c:pt idx="2305">
                <c:v>0.12001000000000002</c:v>
              </c:pt>
              <c:pt idx="2306">
                <c:v>0.12007000000000001</c:v>
              </c:pt>
              <c:pt idx="2307">
                <c:v>0.12012000000000002</c:v>
              </c:pt>
              <c:pt idx="2308">
                <c:v>0.12017000000000001</c:v>
              </c:pt>
              <c:pt idx="2309">
                <c:v>0.12021999999999998</c:v>
              </c:pt>
              <c:pt idx="2310">
                <c:v>0.12027000000000002</c:v>
              </c:pt>
              <c:pt idx="2311">
                <c:v>0.12033000000000002</c:v>
              </c:pt>
              <c:pt idx="2312">
                <c:v>0.12038</c:v>
              </c:pt>
              <c:pt idx="2313">
                <c:v>0.12043000000000001</c:v>
              </c:pt>
              <c:pt idx="2314">
                <c:v>0.12048</c:v>
              </c:pt>
              <c:pt idx="2315">
                <c:v>0.12053999999999998</c:v>
              </c:pt>
              <c:pt idx="2316">
                <c:v>0.12059000000000002</c:v>
              </c:pt>
              <c:pt idx="2317">
                <c:v>0.12064000000000001</c:v>
              </c:pt>
              <c:pt idx="2318">
                <c:v>0.12069000000000003</c:v>
              </c:pt>
              <c:pt idx="2319">
                <c:v>0.12074000000000001</c:v>
              </c:pt>
              <c:pt idx="2320">
                <c:v>0.1208</c:v>
              </c:pt>
              <c:pt idx="2321">
                <c:v>0.12085</c:v>
              </c:pt>
              <c:pt idx="2322">
                <c:v>0.12089999999999998</c:v>
              </c:pt>
              <c:pt idx="2323">
                <c:v>0.12095</c:v>
              </c:pt>
              <c:pt idx="2324">
                <c:v>0.12100000000000001</c:v>
              </c:pt>
              <c:pt idx="2325">
                <c:v>0.12106000000000001</c:v>
              </c:pt>
              <c:pt idx="2326">
                <c:v>0.12111000000000001</c:v>
              </c:pt>
              <c:pt idx="2327">
                <c:v>0.12116000000000002</c:v>
              </c:pt>
              <c:pt idx="2328">
                <c:v>0.12121000000000001</c:v>
              </c:pt>
              <c:pt idx="2329">
                <c:v>0.12127000000000002</c:v>
              </c:pt>
              <c:pt idx="2330">
                <c:v>0.12132000000000001</c:v>
              </c:pt>
              <c:pt idx="2331">
                <c:v>0.12137000000000002</c:v>
              </c:pt>
              <c:pt idx="2332">
                <c:v>0.12142000000000001</c:v>
              </c:pt>
              <c:pt idx="2333">
                <c:v>0.12146999999999998</c:v>
              </c:pt>
              <c:pt idx="2334">
                <c:v>0.12153000000000001</c:v>
              </c:pt>
              <c:pt idx="2335">
                <c:v>0.12157999999999998</c:v>
              </c:pt>
              <c:pt idx="2336">
                <c:v>0.12163000000000002</c:v>
              </c:pt>
              <c:pt idx="2337">
                <c:v>0.12168000000000001</c:v>
              </c:pt>
              <c:pt idx="2338">
                <c:v>0.12173000000000002</c:v>
              </c:pt>
              <c:pt idx="2339">
                <c:v>0.12179000000000002</c:v>
              </c:pt>
              <c:pt idx="2340">
                <c:v>0.12184</c:v>
              </c:pt>
              <c:pt idx="2341">
                <c:v>0.12189000000000001</c:v>
              </c:pt>
              <c:pt idx="2342">
                <c:v>0.12194000000000002</c:v>
              </c:pt>
              <c:pt idx="2343">
                <c:v>0.12199000000000002</c:v>
              </c:pt>
              <c:pt idx="2344">
                <c:v>0.12205000000000002</c:v>
              </c:pt>
              <c:pt idx="2345">
                <c:v>0.12210000000000001</c:v>
              </c:pt>
              <c:pt idx="2346">
                <c:v>0.12214999999999998</c:v>
              </c:pt>
              <c:pt idx="2347">
                <c:v>0.12220000000000002</c:v>
              </c:pt>
              <c:pt idx="2348">
                <c:v>0.12225999999999998</c:v>
              </c:pt>
              <c:pt idx="2349">
                <c:v>0.12231</c:v>
              </c:pt>
              <c:pt idx="2350">
                <c:v>0.12236000000000001</c:v>
              </c:pt>
              <c:pt idx="2351">
                <c:v>0.12241</c:v>
              </c:pt>
              <c:pt idx="2352">
                <c:v>0.12246000000000001</c:v>
              </c:pt>
              <c:pt idx="2353">
                <c:v>0.12252000000000002</c:v>
              </c:pt>
              <c:pt idx="2354">
                <c:v>0.12257000000000001</c:v>
              </c:pt>
              <c:pt idx="2355">
                <c:v>0.12262000000000003</c:v>
              </c:pt>
              <c:pt idx="2356">
                <c:v>0.12267000000000002</c:v>
              </c:pt>
              <c:pt idx="2357">
                <c:v>0.12272000000000002</c:v>
              </c:pt>
              <c:pt idx="2358">
                <c:v>0.12278000000000001</c:v>
              </c:pt>
              <c:pt idx="2359">
                <c:v>0.12282999999999998</c:v>
              </c:pt>
              <c:pt idx="2360">
                <c:v>0.12288</c:v>
              </c:pt>
              <c:pt idx="2361">
                <c:v>0.12293000000000001</c:v>
              </c:pt>
              <c:pt idx="2362">
                <c:v>0.12299000000000002</c:v>
              </c:pt>
              <c:pt idx="2363">
                <c:v>0.12304000000000001</c:v>
              </c:pt>
              <c:pt idx="2364">
                <c:v>0.12309000000000002</c:v>
              </c:pt>
              <c:pt idx="2365">
                <c:v>0.12314000000000001</c:v>
              </c:pt>
              <c:pt idx="2366">
                <c:v>0.12318999999999998</c:v>
              </c:pt>
              <c:pt idx="2367">
                <c:v>0.12324000000000002</c:v>
              </c:pt>
              <c:pt idx="2368">
                <c:v>0.12330000000000002</c:v>
              </c:pt>
              <c:pt idx="2369">
                <c:v>0.12335</c:v>
              </c:pt>
              <c:pt idx="2370">
                <c:v>0.12340000000000001</c:v>
              </c:pt>
              <c:pt idx="2371">
                <c:v>0.12345</c:v>
              </c:pt>
              <c:pt idx="2372">
                <c:v>0.12350000000000001</c:v>
              </c:pt>
              <c:pt idx="2373">
                <c:v>0.12356000000000002</c:v>
              </c:pt>
              <c:pt idx="2374">
                <c:v>0.12361000000000001</c:v>
              </c:pt>
              <c:pt idx="2375">
                <c:v>0.12366000000000003</c:v>
              </c:pt>
              <c:pt idx="2376">
                <c:v>0.12371000000000001</c:v>
              </c:pt>
              <c:pt idx="2377">
                <c:v>0.12376000000000002</c:v>
              </c:pt>
              <c:pt idx="2378">
                <c:v>0.12382000000000001</c:v>
              </c:pt>
              <c:pt idx="2379">
                <c:v>0.12386999999999998</c:v>
              </c:pt>
              <c:pt idx="2380">
                <c:v>0.12392000000000002</c:v>
              </c:pt>
              <c:pt idx="2381">
                <c:v>0.12397000000000001</c:v>
              </c:pt>
              <c:pt idx="2382">
                <c:v>0.12403000000000002</c:v>
              </c:pt>
              <c:pt idx="2383">
                <c:v>0.12408000000000001</c:v>
              </c:pt>
              <c:pt idx="2384">
                <c:v>0.12413000000000002</c:v>
              </c:pt>
              <c:pt idx="2385">
                <c:v>0.12418000000000001</c:v>
              </c:pt>
              <c:pt idx="2386">
                <c:v>0.12422999999999999</c:v>
              </c:pt>
              <c:pt idx="2387">
                <c:v>0.12429000000000003</c:v>
              </c:pt>
              <c:pt idx="2388">
                <c:v>0.12434000000000002</c:v>
              </c:pt>
              <c:pt idx="2389">
                <c:v>0.12439000000000001</c:v>
              </c:pt>
              <c:pt idx="2390">
                <c:v>0.12444000000000001</c:v>
              </c:pt>
              <c:pt idx="2391">
                <c:v>0.12450000000000001</c:v>
              </c:pt>
              <c:pt idx="2392">
                <c:v>0.12454999999999998</c:v>
              </c:pt>
              <c:pt idx="2393">
                <c:v>0.12460000000000002</c:v>
              </c:pt>
              <c:pt idx="2394">
                <c:v>0.12465000000000001</c:v>
              </c:pt>
              <c:pt idx="2395">
                <c:v>0.12470000000000003</c:v>
              </c:pt>
              <c:pt idx="2396">
                <c:v>0.12476000000000002</c:v>
              </c:pt>
              <c:pt idx="2397">
                <c:v>0.12479999999999999</c:v>
              </c:pt>
              <c:pt idx="2398">
                <c:v>0.12486000000000001</c:v>
              </c:pt>
              <c:pt idx="2399">
                <c:v>0.12490999999999998</c:v>
              </c:pt>
              <c:pt idx="2400">
                <c:v>0.12496000000000002</c:v>
              </c:pt>
              <c:pt idx="2401">
                <c:v>0.12501999999999999</c:v>
              </c:pt>
              <c:pt idx="2402">
                <c:v>0.12506999999999999</c:v>
              </c:pt>
              <c:pt idx="2403">
                <c:v>0.12511999999999998</c:v>
              </c:pt>
              <c:pt idx="2404">
                <c:v>0.12516999999999998</c:v>
              </c:pt>
              <c:pt idx="2405">
                <c:v>0.12523000000000001</c:v>
              </c:pt>
              <c:pt idx="2406">
                <c:v>0.12526999999999999</c:v>
              </c:pt>
              <c:pt idx="2407">
                <c:v>0.12533</c:v>
              </c:pt>
              <c:pt idx="2408">
                <c:v>0.12537999999999996</c:v>
              </c:pt>
              <c:pt idx="2409">
                <c:v>0.12543000000000001</c:v>
              </c:pt>
              <c:pt idx="2410">
                <c:v>0.12548000000000001</c:v>
              </c:pt>
              <c:pt idx="2411">
                <c:v>0.12553</c:v>
              </c:pt>
              <c:pt idx="2412">
                <c:v>0.12559000000000001</c:v>
              </c:pt>
              <c:pt idx="2413">
                <c:v>0.12564</c:v>
              </c:pt>
              <c:pt idx="2414">
                <c:v>0.12569</c:v>
              </c:pt>
              <c:pt idx="2415">
                <c:v>0.12573999999999999</c:v>
              </c:pt>
              <c:pt idx="2416">
                <c:v>0.1258</c:v>
              </c:pt>
              <c:pt idx="2417">
                <c:v>0.12584999999999999</c:v>
              </c:pt>
              <c:pt idx="2418">
                <c:v>0.12590000000000001</c:v>
              </c:pt>
              <c:pt idx="2419">
                <c:v>0.12595000000000001</c:v>
              </c:pt>
              <c:pt idx="2420">
                <c:v>0.126</c:v>
              </c:pt>
              <c:pt idx="2421">
                <c:v>0.12606000000000001</c:v>
              </c:pt>
              <c:pt idx="2422">
                <c:v>0.12611</c:v>
              </c:pt>
              <c:pt idx="2423">
                <c:v>0.12615999999999997</c:v>
              </c:pt>
              <c:pt idx="2424">
                <c:v>0.12620999999999999</c:v>
              </c:pt>
              <c:pt idx="2425">
                <c:v>0.12626000000000001</c:v>
              </c:pt>
              <c:pt idx="2426">
                <c:v>0.12631999999999999</c:v>
              </c:pt>
              <c:pt idx="2427">
                <c:v>0.12636999999999998</c:v>
              </c:pt>
              <c:pt idx="2428">
                <c:v>0.12642</c:v>
              </c:pt>
              <c:pt idx="2429">
                <c:v>0.12647</c:v>
              </c:pt>
              <c:pt idx="2430">
                <c:v>0.12651999999999999</c:v>
              </c:pt>
              <c:pt idx="2431">
                <c:v>0.12658</c:v>
              </c:pt>
              <c:pt idx="2432">
                <c:v>0.12662999999999996</c:v>
              </c:pt>
              <c:pt idx="2433">
                <c:v>0.12667999999999996</c:v>
              </c:pt>
              <c:pt idx="2434">
                <c:v>0.12673000000000001</c:v>
              </c:pt>
              <c:pt idx="2435">
                <c:v>0.12679000000000001</c:v>
              </c:pt>
              <c:pt idx="2436">
                <c:v>0.12684000000000001</c:v>
              </c:pt>
              <c:pt idx="2437">
                <c:v>0.12689</c:v>
              </c:pt>
              <c:pt idx="2438">
                <c:v>0.12694000000000003</c:v>
              </c:pt>
              <c:pt idx="2439">
                <c:v>0.12698999999999999</c:v>
              </c:pt>
              <c:pt idx="2440">
                <c:v>0.12705</c:v>
              </c:pt>
              <c:pt idx="2441">
                <c:v>0.12709999999999999</c:v>
              </c:pt>
              <c:pt idx="2442">
                <c:v>0.12714999999999999</c:v>
              </c:pt>
              <c:pt idx="2443">
                <c:v>0.12720000000000001</c:v>
              </c:pt>
              <c:pt idx="2444">
                <c:v>0.12726000000000001</c:v>
              </c:pt>
              <c:pt idx="2445">
                <c:v>0.12731000000000001</c:v>
              </c:pt>
              <c:pt idx="2446">
                <c:v>0.12736</c:v>
              </c:pt>
              <c:pt idx="2447">
                <c:v>0.12741000000000002</c:v>
              </c:pt>
              <c:pt idx="2448">
                <c:v>0.12745999999999999</c:v>
              </c:pt>
              <c:pt idx="2449">
                <c:v>0.12751999999999999</c:v>
              </c:pt>
              <c:pt idx="2450">
                <c:v>0.12756999999999999</c:v>
              </c:pt>
              <c:pt idx="2451">
                <c:v>0.12761999999999998</c:v>
              </c:pt>
              <c:pt idx="2452">
                <c:v>0.12766999999999998</c:v>
              </c:pt>
              <c:pt idx="2453">
                <c:v>0.12772</c:v>
              </c:pt>
              <c:pt idx="2454">
                <c:v>0.12778</c:v>
              </c:pt>
              <c:pt idx="2455">
                <c:v>0.12783</c:v>
              </c:pt>
              <c:pt idx="2456">
                <c:v>0.12787999999999997</c:v>
              </c:pt>
              <c:pt idx="2457">
                <c:v>0.12792999999999999</c:v>
              </c:pt>
              <c:pt idx="2458">
                <c:v>0.12798999999999999</c:v>
              </c:pt>
              <c:pt idx="2459">
                <c:v>0.12803999999999999</c:v>
              </c:pt>
              <c:pt idx="2460">
                <c:v>0.12809000000000001</c:v>
              </c:pt>
              <c:pt idx="2461">
                <c:v>0.12814</c:v>
              </c:pt>
              <c:pt idx="2462">
                <c:v>0.12819</c:v>
              </c:pt>
              <c:pt idx="2463">
                <c:v>0.12823999999999999</c:v>
              </c:pt>
              <c:pt idx="2464">
                <c:v>0.1283</c:v>
              </c:pt>
              <c:pt idx="2465">
                <c:v>0.12834999999999999</c:v>
              </c:pt>
              <c:pt idx="2466">
                <c:v>0.12839999999999999</c:v>
              </c:pt>
              <c:pt idx="2467">
                <c:v>0.12845000000000001</c:v>
              </c:pt>
              <c:pt idx="2468">
                <c:v>0.1285</c:v>
              </c:pt>
              <c:pt idx="2469">
                <c:v>0.12856000000000001</c:v>
              </c:pt>
              <c:pt idx="2470">
                <c:v>0.12861</c:v>
              </c:pt>
              <c:pt idx="2471">
                <c:v>0.12866</c:v>
              </c:pt>
              <c:pt idx="2472">
                <c:v>0.12870999999999999</c:v>
              </c:pt>
              <c:pt idx="2473">
                <c:v>0.12876000000000001</c:v>
              </c:pt>
              <c:pt idx="2474">
                <c:v>0.12881999999999999</c:v>
              </c:pt>
              <c:pt idx="2475">
                <c:v>0.12886999999999998</c:v>
              </c:pt>
              <c:pt idx="2476">
                <c:v>0.12892000000000001</c:v>
              </c:pt>
              <c:pt idx="2477">
                <c:v>0.12897</c:v>
              </c:pt>
              <c:pt idx="2478">
                <c:v>0.12903000000000001</c:v>
              </c:pt>
              <c:pt idx="2479">
                <c:v>0.12908</c:v>
              </c:pt>
              <c:pt idx="2480">
                <c:v>0.12912999999999997</c:v>
              </c:pt>
              <c:pt idx="2481">
                <c:v>0.12917999999999996</c:v>
              </c:pt>
              <c:pt idx="2482">
                <c:v>0.12923000000000001</c:v>
              </c:pt>
              <c:pt idx="2483">
                <c:v>0.12928999999999999</c:v>
              </c:pt>
              <c:pt idx="2484">
                <c:v>0.12934000000000001</c:v>
              </c:pt>
              <c:pt idx="2485">
                <c:v>0.12939000000000001</c:v>
              </c:pt>
              <c:pt idx="2486">
                <c:v>0.12944000000000003</c:v>
              </c:pt>
              <c:pt idx="2487">
                <c:v>0.1295</c:v>
              </c:pt>
              <c:pt idx="2488">
                <c:v>0.12955</c:v>
              </c:pt>
              <c:pt idx="2489">
                <c:v>0.12959999999999999</c:v>
              </c:pt>
              <c:pt idx="2490">
                <c:v>0.12964999999999999</c:v>
              </c:pt>
              <c:pt idx="2491">
                <c:v>0.12970000000000001</c:v>
              </c:pt>
              <c:pt idx="2492">
                <c:v>0.12975</c:v>
              </c:pt>
              <c:pt idx="2493">
                <c:v>0.12981000000000001</c:v>
              </c:pt>
              <c:pt idx="2494">
                <c:v>0.12986</c:v>
              </c:pt>
              <c:pt idx="2495">
                <c:v>0.12991000000000003</c:v>
              </c:pt>
              <c:pt idx="2496">
                <c:v>0.12995999999999999</c:v>
              </c:pt>
              <c:pt idx="2497">
                <c:v>0.13002</c:v>
              </c:pt>
              <c:pt idx="2498">
                <c:v>0.13006999999999999</c:v>
              </c:pt>
              <c:pt idx="2499">
                <c:v>0.13011999999999999</c:v>
              </c:pt>
              <c:pt idx="2500">
                <c:v>0.13016999999999998</c:v>
              </c:pt>
              <c:pt idx="2501">
                <c:v>0.13022</c:v>
              </c:pt>
              <c:pt idx="2502">
                <c:v>0.13027</c:v>
              </c:pt>
              <c:pt idx="2503">
                <c:v>0.13033</c:v>
              </c:pt>
              <c:pt idx="2504">
                <c:v>0.13038</c:v>
              </c:pt>
              <c:pt idx="2505">
                <c:v>0.13042999999999999</c:v>
              </c:pt>
              <c:pt idx="2506">
                <c:v>0.13048000000000001</c:v>
              </c:pt>
              <c:pt idx="2507">
                <c:v>0.13053000000000001</c:v>
              </c:pt>
              <c:pt idx="2508">
                <c:v>0.13059000000000001</c:v>
              </c:pt>
              <c:pt idx="2509">
                <c:v>0.13064000000000001</c:v>
              </c:pt>
              <c:pt idx="2510">
                <c:v>0.13069</c:v>
              </c:pt>
              <c:pt idx="2511">
                <c:v>0.13075000000000001</c:v>
              </c:pt>
              <c:pt idx="2512">
                <c:v>0.1308</c:v>
              </c:pt>
              <c:pt idx="2513">
                <c:v>0.13084999999999999</c:v>
              </c:pt>
              <c:pt idx="2514">
                <c:v>0.13089999999999999</c:v>
              </c:pt>
              <c:pt idx="2515">
                <c:v>0.13095000000000001</c:v>
              </c:pt>
              <c:pt idx="2516">
                <c:v>0.13100000000000001</c:v>
              </c:pt>
              <c:pt idx="2517">
                <c:v>0.13105</c:v>
              </c:pt>
              <c:pt idx="2518">
                <c:v>0.13111</c:v>
              </c:pt>
              <c:pt idx="2519">
                <c:v>0.13116</c:v>
              </c:pt>
              <c:pt idx="2520">
                <c:v>0.13120999999999999</c:v>
              </c:pt>
              <c:pt idx="2521">
                <c:v>0.13125999999999999</c:v>
              </c:pt>
              <c:pt idx="2522">
                <c:v>0.13131999999999999</c:v>
              </c:pt>
              <c:pt idx="2523">
                <c:v>0.13136999999999999</c:v>
              </c:pt>
              <c:pt idx="2524">
                <c:v>0.13142000000000001</c:v>
              </c:pt>
              <c:pt idx="2525">
                <c:v>0.13147</c:v>
              </c:pt>
              <c:pt idx="2526">
                <c:v>0.13152</c:v>
              </c:pt>
              <c:pt idx="2527">
                <c:v>0.13158</c:v>
              </c:pt>
              <c:pt idx="2528">
                <c:v>0.13163</c:v>
              </c:pt>
              <c:pt idx="2529">
                <c:v>0.13167999999999996</c:v>
              </c:pt>
              <c:pt idx="2530">
                <c:v>0.13173000000000001</c:v>
              </c:pt>
              <c:pt idx="2531">
                <c:v>0.13178999999999999</c:v>
              </c:pt>
              <c:pt idx="2532">
                <c:v>0.13184000000000001</c:v>
              </c:pt>
              <c:pt idx="2533">
                <c:v>0.13189000000000001</c:v>
              </c:pt>
              <c:pt idx="2534">
                <c:v>0.13194000000000003</c:v>
              </c:pt>
              <c:pt idx="2535">
                <c:v>0.13199000000000002</c:v>
              </c:pt>
              <c:pt idx="2536">
                <c:v>0.13205</c:v>
              </c:pt>
              <c:pt idx="2537">
                <c:v>0.1321</c:v>
              </c:pt>
              <c:pt idx="2538">
                <c:v>0.13214999999999999</c:v>
              </c:pt>
              <c:pt idx="2539">
                <c:v>0.13220000000000001</c:v>
              </c:pt>
              <c:pt idx="2540">
                <c:v>0.13225000000000001</c:v>
              </c:pt>
              <c:pt idx="2541">
                <c:v>0.13231000000000001</c:v>
              </c:pt>
              <c:pt idx="2542">
                <c:v>0.13236000000000001</c:v>
              </c:pt>
              <c:pt idx="2543">
                <c:v>0.13241000000000003</c:v>
              </c:pt>
              <c:pt idx="2544">
                <c:v>0.13245999999999999</c:v>
              </c:pt>
              <c:pt idx="2545">
                <c:v>0.13250999999999999</c:v>
              </c:pt>
              <c:pt idx="2546">
                <c:v>0.13256999999999999</c:v>
              </c:pt>
              <c:pt idx="2547">
                <c:v>0.13261999999999999</c:v>
              </c:pt>
              <c:pt idx="2548">
                <c:v>0.13266999999999998</c:v>
              </c:pt>
              <c:pt idx="2549">
                <c:v>0.13272</c:v>
              </c:pt>
              <c:pt idx="2550">
                <c:v>0.13278000000000001</c:v>
              </c:pt>
              <c:pt idx="2551">
                <c:v>0.13283</c:v>
              </c:pt>
              <c:pt idx="2552">
                <c:v>0.13288</c:v>
              </c:pt>
              <c:pt idx="2553">
                <c:v>0.13292999999999999</c:v>
              </c:pt>
              <c:pt idx="2554">
                <c:v>0.13297999999999999</c:v>
              </c:pt>
              <c:pt idx="2555">
                <c:v>0.13303999999999999</c:v>
              </c:pt>
              <c:pt idx="2556">
                <c:v>0.13309000000000001</c:v>
              </c:pt>
              <c:pt idx="2557">
                <c:v>0.13314000000000001</c:v>
              </c:pt>
              <c:pt idx="2558">
                <c:v>0.13319</c:v>
              </c:pt>
              <c:pt idx="2559">
                <c:v>0.13325000000000001</c:v>
              </c:pt>
              <c:pt idx="2560">
                <c:v>0.1333</c:v>
              </c:pt>
              <c:pt idx="2561">
                <c:v>0.13335</c:v>
              </c:pt>
              <c:pt idx="2562">
                <c:v>0.13339999999999999</c:v>
              </c:pt>
              <c:pt idx="2563">
                <c:v>0.13345000000000001</c:v>
              </c:pt>
              <c:pt idx="2564">
                <c:v>0.13350999999999999</c:v>
              </c:pt>
              <c:pt idx="2565">
                <c:v>0.13356000000000001</c:v>
              </c:pt>
              <c:pt idx="2566">
                <c:v>0.13361000000000001</c:v>
              </c:pt>
              <c:pt idx="2567">
                <c:v>0.13366</c:v>
              </c:pt>
              <c:pt idx="2568">
                <c:v>0.13371000000000002</c:v>
              </c:pt>
              <c:pt idx="2569">
                <c:v>0.13375999999999999</c:v>
              </c:pt>
              <c:pt idx="2570">
                <c:v>0.13381999999999999</c:v>
              </c:pt>
              <c:pt idx="2571">
                <c:v>0.13386999999999999</c:v>
              </c:pt>
              <c:pt idx="2572">
                <c:v>0.13392000000000001</c:v>
              </c:pt>
              <c:pt idx="2573">
                <c:v>0.13397999999999999</c:v>
              </c:pt>
              <c:pt idx="2574">
                <c:v>0.13403000000000001</c:v>
              </c:pt>
              <c:pt idx="2575">
                <c:v>0.13408</c:v>
              </c:pt>
              <c:pt idx="2576">
                <c:v>0.13413</c:v>
              </c:pt>
              <c:pt idx="2577">
                <c:v>0.13417999999999997</c:v>
              </c:pt>
              <c:pt idx="2578">
                <c:v>0.13422999999999999</c:v>
              </c:pt>
              <c:pt idx="2579">
                <c:v>0.13428999999999999</c:v>
              </c:pt>
              <c:pt idx="2580">
                <c:v>0.13433999999999999</c:v>
              </c:pt>
              <c:pt idx="2581">
                <c:v>0.13439000000000001</c:v>
              </c:pt>
              <c:pt idx="2582">
                <c:v>0.13444000000000003</c:v>
              </c:pt>
              <c:pt idx="2583">
                <c:v>0.13450000000000001</c:v>
              </c:pt>
              <c:pt idx="2584">
                <c:v>0.13455</c:v>
              </c:pt>
              <c:pt idx="2585">
                <c:v>0.1346</c:v>
              </c:pt>
              <c:pt idx="2586">
                <c:v>0.13464999999999999</c:v>
              </c:pt>
              <c:pt idx="2587">
                <c:v>0.13469999999999999</c:v>
              </c:pt>
              <c:pt idx="2588">
                <c:v>0.13475000000000001</c:v>
              </c:pt>
              <c:pt idx="2589">
                <c:v>0.13481000000000001</c:v>
              </c:pt>
              <c:pt idx="2590">
                <c:v>0.13486000000000001</c:v>
              </c:pt>
              <c:pt idx="2591">
                <c:v>0.13491000000000003</c:v>
              </c:pt>
              <c:pt idx="2592">
                <c:v>0.13496000000000002</c:v>
              </c:pt>
              <c:pt idx="2593">
                <c:v>0.13502</c:v>
              </c:pt>
              <c:pt idx="2594">
                <c:v>0.13507</c:v>
              </c:pt>
              <c:pt idx="2595">
                <c:v>0.13511999999999999</c:v>
              </c:pt>
              <c:pt idx="2596">
                <c:v>0.13516999999999998</c:v>
              </c:pt>
              <c:pt idx="2597">
                <c:v>0.13522000000000001</c:v>
              </c:pt>
              <c:pt idx="2598">
                <c:v>0.13528000000000001</c:v>
              </c:pt>
              <c:pt idx="2599">
                <c:v>0.13533000000000001</c:v>
              </c:pt>
              <c:pt idx="2600">
                <c:v>0.13538</c:v>
              </c:pt>
              <c:pt idx="2601">
                <c:v>0.13542999999999999</c:v>
              </c:pt>
              <c:pt idx="2602">
                <c:v>0.13547999999999999</c:v>
              </c:pt>
              <c:pt idx="2603">
                <c:v>0.13553999999999999</c:v>
              </c:pt>
              <c:pt idx="2604">
                <c:v>0.13558999999999999</c:v>
              </c:pt>
              <c:pt idx="2605">
                <c:v>0.13564000000000001</c:v>
              </c:pt>
              <c:pt idx="2606">
                <c:v>0.13569000000000001</c:v>
              </c:pt>
              <c:pt idx="2607">
                <c:v>0.13575000000000001</c:v>
              </c:pt>
              <c:pt idx="2608">
                <c:v>0.1358</c:v>
              </c:pt>
              <c:pt idx="2609">
                <c:v>0.13585</c:v>
              </c:pt>
              <c:pt idx="2610">
                <c:v>0.13589999999999999</c:v>
              </c:pt>
              <c:pt idx="2611">
                <c:v>0.13595000000000002</c:v>
              </c:pt>
              <c:pt idx="2612">
                <c:v>0.13600999999999999</c:v>
              </c:pt>
              <c:pt idx="2613">
                <c:v>0.13605999999999999</c:v>
              </c:pt>
              <c:pt idx="2614">
                <c:v>0.13611000000000001</c:v>
              </c:pt>
              <c:pt idx="2615">
                <c:v>0.13616</c:v>
              </c:pt>
              <c:pt idx="2616">
                <c:v>0.13621000000000003</c:v>
              </c:pt>
              <c:pt idx="2617">
                <c:v>0.13625999999999999</c:v>
              </c:pt>
              <c:pt idx="2618">
                <c:v>0.13632</c:v>
              </c:pt>
              <c:pt idx="2619">
                <c:v>0.13636999999999999</c:v>
              </c:pt>
              <c:pt idx="2620">
                <c:v>0.13642000000000001</c:v>
              </c:pt>
              <c:pt idx="2621">
                <c:v>0.13647999999999999</c:v>
              </c:pt>
              <c:pt idx="2622">
                <c:v>0.13652</c:v>
              </c:pt>
              <c:pt idx="2623">
                <c:v>0.13658000000000001</c:v>
              </c:pt>
              <c:pt idx="2624">
                <c:v>0.13663</c:v>
              </c:pt>
              <c:pt idx="2625">
                <c:v>0.13668</c:v>
              </c:pt>
              <c:pt idx="2626">
                <c:v>0.13672999999999999</c:v>
              </c:pt>
              <c:pt idx="2627">
                <c:v>0.13678999999999999</c:v>
              </c:pt>
              <c:pt idx="2628">
                <c:v>0.13683999999999999</c:v>
              </c:pt>
              <c:pt idx="2629">
                <c:v>0.13689000000000001</c:v>
              </c:pt>
              <c:pt idx="2630">
                <c:v>0.13694000000000003</c:v>
              </c:pt>
              <c:pt idx="2631">
                <c:v>0.13699000000000003</c:v>
              </c:pt>
              <c:pt idx="2632">
                <c:v>0.13704000000000002</c:v>
              </c:pt>
              <c:pt idx="2633">
                <c:v>0.1371</c:v>
              </c:pt>
              <c:pt idx="2634">
                <c:v>0.13714999999999999</c:v>
              </c:pt>
              <c:pt idx="2635">
                <c:v>0.13719999999999999</c:v>
              </c:pt>
              <c:pt idx="2636">
                <c:v>0.13725000000000001</c:v>
              </c:pt>
              <c:pt idx="2637">
                <c:v>0.13730999999999999</c:v>
              </c:pt>
              <c:pt idx="2638">
                <c:v>0.13736000000000001</c:v>
              </c:pt>
              <c:pt idx="2639">
                <c:v>0.13741000000000003</c:v>
              </c:pt>
              <c:pt idx="2640">
                <c:v>0.13746000000000003</c:v>
              </c:pt>
              <c:pt idx="2641">
                <c:v>0.13750999999999999</c:v>
              </c:pt>
              <c:pt idx="2642">
                <c:v>0.13757</c:v>
              </c:pt>
              <c:pt idx="2643">
                <c:v>0.13761999999999999</c:v>
              </c:pt>
              <c:pt idx="2644">
                <c:v>0.13766999999999999</c:v>
              </c:pt>
              <c:pt idx="2645">
                <c:v>0.13772000000000001</c:v>
              </c:pt>
              <c:pt idx="2646">
                <c:v>0.13778000000000001</c:v>
              </c:pt>
              <c:pt idx="2647">
                <c:v>0.13783000000000001</c:v>
              </c:pt>
              <c:pt idx="2648">
                <c:v>0.13788</c:v>
              </c:pt>
              <c:pt idx="2649">
                <c:v>0.13793000000000002</c:v>
              </c:pt>
              <c:pt idx="2650">
                <c:v>0.13797999999999999</c:v>
              </c:pt>
              <c:pt idx="2651">
                <c:v>0.13804000000000002</c:v>
              </c:pt>
              <c:pt idx="2652">
                <c:v>0.13808999999999999</c:v>
              </c:pt>
              <c:pt idx="2653">
                <c:v>0.13814000000000001</c:v>
              </c:pt>
              <c:pt idx="2654">
                <c:v>0.13819000000000001</c:v>
              </c:pt>
              <c:pt idx="2655">
                <c:v>0.13824000000000003</c:v>
              </c:pt>
              <c:pt idx="2656">
                <c:v>0.13830000000000001</c:v>
              </c:pt>
              <c:pt idx="2657">
                <c:v>0.13835</c:v>
              </c:pt>
              <c:pt idx="2658">
                <c:v>0.13840000000000002</c:v>
              </c:pt>
              <c:pt idx="2659">
                <c:v>0.13845000000000002</c:v>
              </c:pt>
              <c:pt idx="2660">
                <c:v>0.13850999999999999</c:v>
              </c:pt>
              <c:pt idx="2661">
                <c:v>0.13855999999999999</c:v>
              </c:pt>
              <c:pt idx="2662">
                <c:v>0.13861000000000001</c:v>
              </c:pt>
              <c:pt idx="2663">
                <c:v>0.13866000000000001</c:v>
              </c:pt>
              <c:pt idx="2664">
                <c:v>0.13871000000000003</c:v>
              </c:pt>
              <c:pt idx="2665">
                <c:v>0.13877</c:v>
              </c:pt>
              <c:pt idx="2666">
                <c:v>0.13882</c:v>
              </c:pt>
              <c:pt idx="2667">
                <c:v>0.13886999999999999</c:v>
              </c:pt>
              <c:pt idx="2668">
                <c:v>0.13892000000000002</c:v>
              </c:pt>
              <c:pt idx="2669">
                <c:v>0.13897000000000001</c:v>
              </c:pt>
              <c:pt idx="2670">
                <c:v>0.13902999999999999</c:v>
              </c:pt>
              <c:pt idx="2671">
                <c:v>0.13908000000000001</c:v>
              </c:pt>
              <c:pt idx="2672">
                <c:v>0.13913</c:v>
              </c:pt>
              <c:pt idx="2673">
                <c:v>0.13918</c:v>
              </c:pt>
              <c:pt idx="2674">
                <c:v>0.13922999999999999</c:v>
              </c:pt>
              <c:pt idx="2675">
                <c:v>0.13929000000000002</c:v>
              </c:pt>
              <c:pt idx="2676">
                <c:v>0.13933999999999999</c:v>
              </c:pt>
              <c:pt idx="2677">
                <c:v>0.13938999999999999</c:v>
              </c:pt>
              <c:pt idx="2678">
                <c:v>0.13944000000000004</c:v>
              </c:pt>
              <c:pt idx="2679">
                <c:v>0.13949000000000003</c:v>
              </c:pt>
              <c:pt idx="2680">
                <c:v>0.13955000000000001</c:v>
              </c:pt>
              <c:pt idx="2681">
                <c:v>0.1396</c:v>
              </c:pt>
              <c:pt idx="2682">
                <c:v>0.13965</c:v>
              </c:pt>
              <c:pt idx="2683">
                <c:v>0.13969999999999999</c:v>
              </c:pt>
              <c:pt idx="2684">
                <c:v>0.13975000000000001</c:v>
              </c:pt>
              <c:pt idx="2685">
                <c:v>0.13980999999999999</c:v>
              </c:pt>
              <c:pt idx="2686">
                <c:v>0.13986000000000001</c:v>
              </c:pt>
              <c:pt idx="2687">
                <c:v>0.13991000000000003</c:v>
              </c:pt>
              <c:pt idx="2688">
                <c:v>0.13996000000000003</c:v>
              </c:pt>
              <c:pt idx="2689">
                <c:v>0.14002000000000001</c:v>
              </c:pt>
              <c:pt idx="2690">
                <c:v>0.14007</c:v>
              </c:pt>
              <c:pt idx="2691">
                <c:v>0.14011999999999999</c:v>
              </c:pt>
              <c:pt idx="2692">
                <c:v>0.14016999999999999</c:v>
              </c:pt>
              <c:pt idx="2693">
                <c:v>0.14022000000000001</c:v>
              </c:pt>
              <c:pt idx="2694">
                <c:v>0.14027999999999999</c:v>
              </c:pt>
              <c:pt idx="2695">
                <c:v>0.14033000000000001</c:v>
              </c:pt>
              <c:pt idx="2696">
                <c:v>0.14038</c:v>
              </c:pt>
              <c:pt idx="2697">
                <c:v>0.14043000000000003</c:v>
              </c:pt>
              <c:pt idx="2698">
                <c:v>0.14047999999999999</c:v>
              </c:pt>
              <c:pt idx="2699">
                <c:v>0.14054000000000003</c:v>
              </c:pt>
              <c:pt idx="2700">
                <c:v>0.14058999999999999</c:v>
              </c:pt>
              <c:pt idx="2701">
                <c:v>0.14063999999999999</c:v>
              </c:pt>
              <c:pt idx="2702">
                <c:v>0.14069000000000001</c:v>
              </c:pt>
              <c:pt idx="2703">
                <c:v>0.14075000000000001</c:v>
              </c:pt>
              <c:pt idx="2704">
                <c:v>0.14080000000000001</c:v>
              </c:pt>
              <c:pt idx="2705">
                <c:v>0.14085</c:v>
              </c:pt>
              <c:pt idx="2706">
                <c:v>0.14090000000000003</c:v>
              </c:pt>
              <c:pt idx="2707">
                <c:v>0.14095000000000002</c:v>
              </c:pt>
              <c:pt idx="2708">
                <c:v>0.14101000000000002</c:v>
              </c:pt>
              <c:pt idx="2709">
                <c:v>0.14105999999999999</c:v>
              </c:pt>
              <c:pt idx="2710">
                <c:v>0.14111000000000001</c:v>
              </c:pt>
              <c:pt idx="2711">
                <c:v>0.14116000000000001</c:v>
              </c:pt>
              <c:pt idx="2712">
                <c:v>0.14121000000000003</c:v>
              </c:pt>
              <c:pt idx="2713">
                <c:v>0.14127000000000001</c:v>
              </c:pt>
              <c:pt idx="2714">
                <c:v>0.14132</c:v>
              </c:pt>
              <c:pt idx="2715">
                <c:v>0.14137</c:v>
              </c:pt>
              <c:pt idx="2716">
                <c:v>0.14142000000000002</c:v>
              </c:pt>
              <c:pt idx="2717">
                <c:v>0.14147000000000001</c:v>
              </c:pt>
              <c:pt idx="2718">
                <c:v>0.14152999999999999</c:v>
              </c:pt>
              <c:pt idx="2719">
                <c:v>0.14158000000000001</c:v>
              </c:pt>
              <c:pt idx="2720">
                <c:v>0.14163000000000001</c:v>
              </c:pt>
              <c:pt idx="2721">
                <c:v>0.14168</c:v>
              </c:pt>
              <c:pt idx="2722">
                <c:v>0.14174000000000003</c:v>
              </c:pt>
              <c:pt idx="2723">
                <c:v>0.14177999999999999</c:v>
              </c:pt>
              <c:pt idx="2724">
                <c:v>0.14183999999999999</c:v>
              </c:pt>
              <c:pt idx="2725">
                <c:v>0.14188999999999999</c:v>
              </c:pt>
              <c:pt idx="2726">
                <c:v>0.14194000000000004</c:v>
              </c:pt>
              <c:pt idx="2727">
                <c:v>0.14199000000000003</c:v>
              </c:pt>
              <c:pt idx="2728">
                <c:v>0.14204000000000003</c:v>
              </c:pt>
              <c:pt idx="2729">
                <c:v>0.1421</c:v>
              </c:pt>
              <c:pt idx="2730">
                <c:v>0.14215</c:v>
              </c:pt>
              <c:pt idx="2731">
                <c:v>0.14219999999999999</c:v>
              </c:pt>
              <c:pt idx="2732">
                <c:v>0.14225000000000002</c:v>
              </c:pt>
              <c:pt idx="2733">
                <c:v>0.14230999999999999</c:v>
              </c:pt>
              <c:pt idx="2734">
                <c:v>0.14235999999999999</c:v>
              </c:pt>
              <c:pt idx="2735">
                <c:v>0.14241000000000004</c:v>
              </c:pt>
              <c:pt idx="2736">
                <c:v>0.14247000000000001</c:v>
              </c:pt>
              <c:pt idx="2737">
                <c:v>0.14251000000000003</c:v>
              </c:pt>
              <c:pt idx="2738">
                <c:v>0.14257</c:v>
              </c:pt>
              <c:pt idx="2739">
                <c:v>0.14262</c:v>
              </c:pt>
              <c:pt idx="2740">
                <c:v>0.14266999999999999</c:v>
              </c:pt>
              <c:pt idx="2741">
                <c:v>0.14272000000000001</c:v>
              </c:pt>
              <c:pt idx="2742">
                <c:v>0.14277000000000001</c:v>
              </c:pt>
              <c:pt idx="2743">
                <c:v>0.14283000000000001</c:v>
              </c:pt>
              <c:pt idx="2744">
                <c:v>0.14288000000000001</c:v>
              </c:pt>
              <c:pt idx="2745">
                <c:v>0.14293000000000003</c:v>
              </c:pt>
              <c:pt idx="2746">
                <c:v>0.14298000000000002</c:v>
              </c:pt>
              <c:pt idx="2747">
                <c:v>0.14304000000000003</c:v>
              </c:pt>
              <c:pt idx="2748">
                <c:v>0.14308999999999999</c:v>
              </c:pt>
              <c:pt idx="2749">
                <c:v>0.14313999999999999</c:v>
              </c:pt>
              <c:pt idx="2750">
                <c:v>0.14319000000000001</c:v>
              </c:pt>
              <c:pt idx="2751">
                <c:v>0.14324000000000003</c:v>
              </c:pt>
              <c:pt idx="2752">
                <c:v>0.14330000000000001</c:v>
              </c:pt>
              <c:pt idx="2753">
                <c:v>0.14335000000000001</c:v>
              </c:pt>
              <c:pt idx="2754">
                <c:v>0.14340000000000003</c:v>
              </c:pt>
              <c:pt idx="2755">
                <c:v>0.14345000000000002</c:v>
              </c:pt>
              <c:pt idx="2756">
                <c:v>0.14350000000000002</c:v>
              </c:pt>
              <c:pt idx="2757">
                <c:v>0.14355999999999999</c:v>
              </c:pt>
              <c:pt idx="2758">
                <c:v>0.14360999999999999</c:v>
              </c:pt>
              <c:pt idx="2759">
                <c:v>0.14366000000000001</c:v>
              </c:pt>
              <c:pt idx="2760">
                <c:v>0.14371000000000003</c:v>
              </c:pt>
              <c:pt idx="2761">
                <c:v>0.14377000000000001</c:v>
              </c:pt>
              <c:pt idx="2762">
                <c:v>0.14382</c:v>
              </c:pt>
              <c:pt idx="2763">
                <c:v>0.14387</c:v>
              </c:pt>
              <c:pt idx="2764">
                <c:v>0.14392000000000002</c:v>
              </c:pt>
              <c:pt idx="2765">
                <c:v>0.14397000000000001</c:v>
              </c:pt>
              <c:pt idx="2766">
                <c:v>0.14402999999999999</c:v>
              </c:pt>
              <c:pt idx="2767">
                <c:v>0.14408000000000001</c:v>
              </c:pt>
              <c:pt idx="2768">
                <c:v>0.14413000000000001</c:v>
              </c:pt>
              <c:pt idx="2769">
                <c:v>0.14418</c:v>
              </c:pt>
              <c:pt idx="2770">
                <c:v>0.14423000000000002</c:v>
              </c:pt>
              <c:pt idx="2771">
                <c:v>0.14427999999999999</c:v>
              </c:pt>
              <c:pt idx="2772">
                <c:v>0.14434000000000002</c:v>
              </c:pt>
              <c:pt idx="2773">
                <c:v>0.14438999999999999</c:v>
              </c:pt>
              <c:pt idx="2774">
                <c:v>0.14444000000000004</c:v>
              </c:pt>
              <c:pt idx="2775">
                <c:v>0.14450000000000002</c:v>
              </c:pt>
              <c:pt idx="2776">
                <c:v>0.14455000000000001</c:v>
              </c:pt>
              <c:pt idx="2777">
                <c:v>0.14460000000000001</c:v>
              </c:pt>
              <c:pt idx="2778">
                <c:v>0.14465</c:v>
              </c:pt>
              <c:pt idx="2779">
                <c:v>0.14470000000000002</c:v>
              </c:pt>
              <c:pt idx="2780">
                <c:v>0.14475000000000002</c:v>
              </c:pt>
              <c:pt idx="2781">
                <c:v>0.14480999999999999</c:v>
              </c:pt>
              <c:pt idx="2782">
                <c:v>0.14485999999999999</c:v>
              </c:pt>
              <c:pt idx="2783">
                <c:v>0.14491000000000004</c:v>
              </c:pt>
              <c:pt idx="2784">
                <c:v>0.14497000000000002</c:v>
              </c:pt>
              <c:pt idx="2785">
                <c:v>0.14501000000000003</c:v>
              </c:pt>
              <c:pt idx="2786">
                <c:v>0.14507</c:v>
              </c:pt>
              <c:pt idx="2787">
                <c:v>0.14512</c:v>
              </c:pt>
              <c:pt idx="2788">
                <c:v>0.14516999999999999</c:v>
              </c:pt>
              <c:pt idx="2789">
                <c:v>0.14522000000000002</c:v>
              </c:pt>
              <c:pt idx="2790">
                <c:v>0.14527999999999999</c:v>
              </c:pt>
              <c:pt idx="2791">
                <c:v>0.14532999999999999</c:v>
              </c:pt>
              <c:pt idx="2792">
                <c:v>0.14538000000000001</c:v>
              </c:pt>
              <c:pt idx="2793">
                <c:v>0.14543000000000003</c:v>
              </c:pt>
              <c:pt idx="2794">
                <c:v>0.14548000000000003</c:v>
              </c:pt>
              <c:pt idx="2795">
                <c:v>0.14554000000000003</c:v>
              </c:pt>
              <c:pt idx="2796">
                <c:v>0.14559000000000002</c:v>
              </c:pt>
              <c:pt idx="2797">
                <c:v>0.14563999999999999</c:v>
              </c:pt>
              <c:pt idx="2798">
                <c:v>0.14568999999999999</c:v>
              </c:pt>
              <c:pt idx="2799">
                <c:v>0.14574000000000004</c:v>
              </c:pt>
              <c:pt idx="2800">
                <c:v>0.14580000000000001</c:v>
              </c:pt>
              <c:pt idx="2801">
                <c:v>0.14585000000000001</c:v>
              </c:pt>
              <c:pt idx="2802">
                <c:v>0.14590000000000003</c:v>
              </c:pt>
              <c:pt idx="2803">
                <c:v>0.14595000000000002</c:v>
              </c:pt>
              <c:pt idx="2804">
                <c:v>0.14600000000000002</c:v>
              </c:pt>
              <c:pt idx="2805">
                <c:v>0.14606000000000002</c:v>
              </c:pt>
              <c:pt idx="2806">
                <c:v>0.14610999999999999</c:v>
              </c:pt>
              <c:pt idx="2807">
                <c:v>0.14616000000000001</c:v>
              </c:pt>
              <c:pt idx="2808">
                <c:v>0.14621000000000003</c:v>
              </c:pt>
              <c:pt idx="2809">
                <c:v>0.14627000000000001</c:v>
              </c:pt>
              <c:pt idx="2810">
                <c:v>0.14632000000000001</c:v>
              </c:pt>
              <c:pt idx="2811">
                <c:v>0.14637</c:v>
              </c:pt>
              <c:pt idx="2812">
                <c:v>0.14642000000000002</c:v>
              </c:pt>
              <c:pt idx="2813">
                <c:v>0.14647000000000002</c:v>
              </c:pt>
              <c:pt idx="2814">
                <c:v>0.14652999999999999</c:v>
              </c:pt>
              <c:pt idx="2815">
                <c:v>0.14657999999999999</c:v>
              </c:pt>
              <c:pt idx="2816">
                <c:v>0.14663000000000001</c:v>
              </c:pt>
              <c:pt idx="2817">
                <c:v>0.14668</c:v>
              </c:pt>
              <c:pt idx="2818">
                <c:v>0.14673000000000003</c:v>
              </c:pt>
              <c:pt idx="2819">
                <c:v>0.14679000000000003</c:v>
              </c:pt>
              <c:pt idx="2820">
                <c:v>0.14684000000000003</c:v>
              </c:pt>
              <c:pt idx="2821">
                <c:v>0.14688999999999999</c:v>
              </c:pt>
              <c:pt idx="2822">
                <c:v>0.14694000000000002</c:v>
              </c:pt>
              <c:pt idx="2823">
                <c:v>0.14700000000000002</c:v>
              </c:pt>
              <c:pt idx="2824">
                <c:v>0.14704000000000003</c:v>
              </c:pt>
              <c:pt idx="2825">
                <c:v>0.14710000000000001</c:v>
              </c:pt>
              <c:pt idx="2826">
                <c:v>0.14715</c:v>
              </c:pt>
              <c:pt idx="2827">
                <c:v>0.14720000000000003</c:v>
              </c:pt>
              <c:pt idx="2828">
                <c:v>0.14725000000000002</c:v>
              </c:pt>
              <c:pt idx="2829">
                <c:v>0.14731000000000002</c:v>
              </c:pt>
              <c:pt idx="2830">
                <c:v>0.14735999999999999</c:v>
              </c:pt>
              <c:pt idx="2831">
                <c:v>0.14741000000000004</c:v>
              </c:pt>
              <c:pt idx="2832">
                <c:v>0.14746000000000004</c:v>
              </c:pt>
              <c:pt idx="2833">
                <c:v>0.14751000000000003</c:v>
              </c:pt>
              <c:pt idx="2834">
                <c:v>0.14757000000000001</c:v>
              </c:pt>
              <c:pt idx="2835">
                <c:v>0.14762</c:v>
              </c:pt>
              <c:pt idx="2836">
                <c:v>0.14767</c:v>
              </c:pt>
              <c:pt idx="2837">
                <c:v>0.14772000000000002</c:v>
              </c:pt>
              <c:pt idx="2838">
                <c:v>0.14777000000000001</c:v>
              </c:pt>
              <c:pt idx="2839">
                <c:v>0.14782999999999999</c:v>
              </c:pt>
              <c:pt idx="2840">
                <c:v>0.14788000000000001</c:v>
              </c:pt>
              <c:pt idx="2841">
                <c:v>0.14793000000000003</c:v>
              </c:pt>
              <c:pt idx="2842">
                <c:v>0.14798000000000003</c:v>
              </c:pt>
              <c:pt idx="2843">
                <c:v>0.14802999999999999</c:v>
              </c:pt>
              <c:pt idx="2844">
                <c:v>0.14809000000000003</c:v>
              </c:pt>
              <c:pt idx="2845">
                <c:v>0.14813999999999999</c:v>
              </c:pt>
              <c:pt idx="2846">
                <c:v>0.14818999999999999</c:v>
              </c:pt>
              <c:pt idx="2847">
                <c:v>0.14824000000000004</c:v>
              </c:pt>
              <c:pt idx="2848">
                <c:v>0.14830000000000002</c:v>
              </c:pt>
              <c:pt idx="2849">
                <c:v>0.14835000000000001</c:v>
              </c:pt>
              <c:pt idx="2850">
                <c:v>0.14840000000000003</c:v>
              </c:pt>
              <c:pt idx="2851">
                <c:v>0.14845000000000003</c:v>
              </c:pt>
              <c:pt idx="2852">
                <c:v>0.14850000000000002</c:v>
              </c:pt>
              <c:pt idx="2853">
                <c:v>0.14856000000000003</c:v>
              </c:pt>
              <c:pt idx="2854">
                <c:v>0.14860999999999999</c:v>
              </c:pt>
              <c:pt idx="2855">
                <c:v>0.14865999999999999</c:v>
              </c:pt>
              <c:pt idx="2856">
                <c:v>0.14871000000000004</c:v>
              </c:pt>
              <c:pt idx="2857">
                <c:v>0.14876000000000003</c:v>
              </c:pt>
              <c:pt idx="2858">
                <c:v>0.14882000000000001</c:v>
              </c:pt>
              <c:pt idx="2859">
                <c:v>0.14887</c:v>
              </c:pt>
              <c:pt idx="2860">
                <c:v>0.14892000000000002</c:v>
              </c:pt>
              <c:pt idx="2861">
                <c:v>0.14897000000000002</c:v>
              </c:pt>
              <c:pt idx="2862">
                <c:v>0.14903000000000002</c:v>
              </c:pt>
              <c:pt idx="2863">
                <c:v>0.14907999999999999</c:v>
              </c:pt>
              <c:pt idx="2864">
                <c:v>0.14913000000000001</c:v>
              </c:pt>
              <c:pt idx="2865">
                <c:v>0.14918000000000001</c:v>
              </c:pt>
              <c:pt idx="2866">
                <c:v>0.14923000000000003</c:v>
              </c:pt>
              <c:pt idx="2867">
                <c:v>0.14929000000000003</c:v>
              </c:pt>
              <c:pt idx="2868">
                <c:v>0.14934000000000003</c:v>
              </c:pt>
              <c:pt idx="2869">
                <c:v>0.14939000000000002</c:v>
              </c:pt>
              <c:pt idx="2870">
                <c:v>0.14944000000000002</c:v>
              </c:pt>
              <c:pt idx="2871">
                <c:v>0.14950000000000002</c:v>
              </c:pt>
              <c:pt idx="2872">
                <c:v>0.14955000000000002</c:v>
              </c:pt>
              <c:pt idx="2873">
                <c:v>0.14960000000000001</c:v>
              </c:pt>
              <c:pt idx="2874">
                <c:v>0.14965000000000001</c:v>
              </c:pt>
              <c:pt idx="2875">
                <c:v>0.14970000000000003</c:v>
              </c:pt>
              <c:pt idx="2876">
                <c:v>0.14976000000000003</c:v>
              </c:pt>
              <c:pt idx="2877">
                <c:v>0.14981000000000003</c:v>
              </c:pt>
              <c:pt idx="2878">
                <c:v>0.14985999999999999</c:v>
              </c:pt>
              <c:pt idx="2879">
                <c:v>0.14991000000000002</c:v>
              </c:pt>
              <c:pt idx="2880">
                <c:v>0.14996000000000004</c:v>
              </c:pt>
              <c:pt idx="2881">
                <c:v>0.15001000000000003</c:v>
              </c:pt>
              <c:pt idx="2882">
                <c:v>0.15007000000000001</c:v>
              </c:pt>
              <c:pt idx="2883">
                <c:v>0.15012</c:v>
              </c:pt>
              <c:pt idx="2884">
                <c:v>0.15017</c:v>
              </c:pt>
              <c:pt idx="2885">
                <c:v>0.15023000000000003</c:v>
              </c:pt>
              <c:pt idx="2886">
                <c:v>0.15028000000000002</c:v>
              </c:pt>
              <c:pt idx="2887">
                <c:v>0.15032999999999999</c:v>
              </c:pt>
              <c:pt idx="2888">
                <c:v>0.15038000000000001</c:v>
              </c:pt>
              <c:pt idx="2889">
                <c:v>0.15043000000000004</c:v>
              </c:pt>
              <c:pt idx="2890">
                <c:v>0.15048000000000003</c:v>
              </c:pt>
              <c:pt idx="2891">
                <c:v>0.15054000000000003</c:v>
              </c:pt>
              <c:pt idx="2892">
                <c:v>0.15059000000000003</c:v>
              </c:pt>
              <c:pt idx="2893">
                <c:v>0.15064000000000002</c:v>
              </c:pt>
              <c:pt idx="2894">
                <c:v>0.15068999999999999</c:v>
              </c:pt>
              <c:pt idx="2895">
                <c:v>0.15074000000000004</c:v>
              </c:pt>
              <c:pt idx="2896">
                <c:v>0.15080000000000002</c:v>
              </c:pt>
              <c:pt idx="2897">
                <c:v>0.15085000000000001</c:v>
              </c:pt>
              <c:pt idx="2898">
                <c:v>0.15090000000000003</c:v>
              </c:pt>
              <c:pt idx="2899">
                <c:v>0.15095000000000003</c:v>
              </c:pt>
              <c:pt idx="2900">
                <c:v>0.15100000000000002</c:v>
              </c:pt>
              <c:pt idx="2901">
                <c:v>0.15106000000000003</c:v>
              </c:pt>
              <c:pt idx="2902">
                <c:v>0.15110999999999999</c:v>
              </c:pt>
              <c:pt idx="2903">
                <c:v>0.15115999999999999</c:v>
              </c:pt>
              <c:pt idx="2904">
                <c:v>0.15121000000000004</c:v>
              </c:pt>
              <c:pt idx="2905">
                <c:v>0.15127000000000002</c:v>
              </c:pt>
              <c:pt idx="2906">
                <c:v>0.15132000000000001</c:v>
              </c:pt>
              <c:pt idx="2907">
                <c:v>0.15137</c:v>
              </c:pt>
              <c:pt idx="2908">
                <c:v>0.15142000000000003</c:v>
              </c:pt>
              <c:pt idx="2909">
                <c:v>0.15147000000000002</c:v>
              </c:pt>
              <c:pt idx="2910">
                <c:v>0.15153000000000003</c:v>
              </c:pt>
              <c:pt idx="2911">
                <c:v>0.15157999999999999</c:v>
              </c:pt>
              <c:pt idx="2912">
                <c:v>0.15162999999999999</c:v>
              </c:pt>
              <c:pt idx="2913">
                <c:v>0.15168000000000001</c:v>
              </c:pt>
              <c:pt idx="2914">
                <c:v>0.15173000000000003</c:v>
              </c:pt>
              <c:pt idx="2915">
                <c:v>0.15179000000000004</c:v>
              </c:pt>
              <c:pt idx="2916">
                <c:v>0.15184000000000003</c:v>
              </c:pt>
              <c:pt idx="2917">
                <c:v>0.15189000000000002</c:v>
              </c:pt>
              <c:pt idx="2918">
                <c:v>0.15194000000000002</c:v>
              </c:pt>
              <c:pt idx="2919">
                <c:v>0.15200000000000002</c:v>
              </c:pt>
              <c:pt idx="2920">
                <c:v>0.15205000000000002</c:v>
              </c:pt>
              <c:pt idx="2921">
                <c:v>0.15210000000000001</c:v>
              </c:pt>
              <c:pt idx="2922">
                <c:v>0.15215000000000001</c:v>
              </c:pt>
              <c:pt idx="2923">
                <c:v>0.15220000000000003</c:v>
              </c:pt>
              <c:pt idx="2924">
                <c:v>0.15226000000000003</c:v>
              </c:pt>
              <c:pt idx="2925">
                <c:v>0.15231000000000003</c:v>
              </c:pt>
              <c:pt idx="2926">
                <c:v>0.15236000000000002</c:v>
              </c:pt>
              <c:pt idx="2927">
                <c:v>0.15241000000000002</c:v>
              </c:pt>
              <c:pt idx="2928">
                <c:v>0.15246000000000004</c:v>
              </c:pt>
              <c:pt idx="2929">
                <c:v>0.15252000000000002</c:v>
              </c:pt>
              <c:pt idx="2930">
                <c:v>0.15257000000000001</c:v>
              </c:pt>
              <c:pt idx="2931">
                <c:v>0.15262000000000001</c:v>
              </c:pt>
              <c:pt idx="2932">
                <c:v>0.15267</c:v>
              </c:pt>
              <c:pt idx="2933">
                <c:v>0.15272000000000002</c:v>
              </c:pt>
              <c:pt idx="2934">
                <c:v>0.15277000000000002</c:v>
              </c:pt>
              <c:pt idx="2935">
                <c:v>0.15282999999999999</c:v>
              </c:pt>
              <c:pt idx="2936">
                <c:v>0.15287999999999999</c:v>
              </c:pt>
              <c:pt idx="2937">
                <c:v>0.15293000000000004</c:v>
              </c:pt>
              <c:pt idx="2938">
                <c:v>0.15299000000000001</c:v>
              </c:pt>
              <c:pt idx="2939">
                <c:v>0.15303000000000003</c:v>
              </c:pt>
              <c:pt idx="2940">
                <c:v>0.15309000000000003</c:v>
              </c:pt>
              <c:pt idx="2941">
                <c:v>0.15314000000000003</c:v>
              </c:pt>
              <c:pt idx="2942">
                <c:v>0.15318999999999999</c:v>
              </c:pt>
              <c:pt idx="2943">
                <c:v>0.15324000000000002</c:v>
              </c:pt>
              <c:pt idx="2944">
                <c:v>0.15330000000000002</c:v>
              </c:pt>
              <c:pt idx="2945">
                <c:v>0.15335000000000001</c:v>
              </c:pt>
              <c:pt idx="2946">
                <c:v>0.15340000000000004</c:v>
              </c:pt>
              <c:pt idx="2947">
                <c:v>0.15346000000000004</c:v>
              </c:pt>
              <c:pt idx="2948">
                <c:v>0.15350000000000003</c:v>
              </c:pt>
              <c:pt idx="2949">
                <c:v>0.15356000000000003</c:v>
              </c:pt>
              <c:pt idx="2950">
                <c:v>0.15361000000000002</c:v>
              </c:pt>
              <c:pt idx="2951">
                <c:v>0.15365999999999999</c:v>
              </c:pt>
              <c:pt idx="2952">
                <c:v>0.15371000000000004</c:v>
              </c:pt>
              <c:pt idx="2953">
                <c:v>0.15376000000000004</c:v>
              </c:pt>
              <c:pt idx="2954">
                <c:v>0.15382000000000001</c:v>
              </c:pt>
              <c:pt idx="2955">
                <c:v>0.15387000000000001</c:v>
              </c:pt>
              <c:pt idx="2956">
                <c:v>0.15392000000000003</c:v>
              </c:pt>
              <c:pt idx="2957">
                <c:v>0.15397000000000002</c:v>
              </c:pt>
              <c:pt idx="2958">
                <c:v>0.15403000000000003</c:v>
              </c:pt>
              <c:pt idx="2959">
                <c:v>0.15407999999999999</c:v>
              </c:pt>
              <c:pt idx="2960">
                <c:v>0.15412999999999999</c:v>
              </c:pt>
              <c:pt idx="2961">
                <c:v>0.15418000000000001</c:v>
              </c:pt>
              <c:pt idx="2962">
                <c:v>0.15423000000000003</c:v>
              </c:pt>
              <c:pt idx="2963">
                <c:v>0.15429000000000004</c:v>
              </c:pt>
              <c:pt idx="2964">
                <c:v>0.15434000000000003</c:v>
              </c:pt>
              <c:pt idx="2965">
                <c:v>0.15439000000000003</c:v>
              </c:pt>
              <c:pt idx="2966">
                <c:v>0.15444000000000002</c:v>
              </c:pt>
              <c:pt idx="2967">
                <c:v>0.15449000000000002</c:v>
              </c:pt>
              <c:pt idx="2968">
                <c:v>0.15455000000000002</c:v>
              </c:pt>
              <c:pt idx="2969">
                <c:v>0.15460000000000002</c:v>
              </c:pt>
              <c:pt idx="2970">
                <c:v>0.15465000000000001</c:v>
              </c:pt>
              <c:pt idx="2971">
                <c:v>0.15470000000000003</c:v>
              </c:pt>
              <c:pt idx="2972">
                <c:v>0.15476000000000004</c:v>
              </c:pt>
              <c:pt idx="2973">
                <c:v>0.15481000000000003</c:v>
              </c:pt>
              <c:pt idx="2974">
                <c:v>0.15486000000000003</c:v>
              </c:pt>
              <c:pt idx="2975">
                <c:v>0.15491000000000002</c:v>
              </c:pt>
              <c:pt idx="2976">
                <c:v>0.15496000000000001</c:v>
              </c:pt>
              <c:pt idx="2977">
                <c:v>0.15502000000000002</c:v>
              </c:pt>
              <c:pt idx="2978">
                <c:v>0.15507000000000001</c:v>
              </c:pt>
              <c:pt idx="2979">
                <c:v>0.15512000000000001</c:v>
              </c:pt>
              <c:pt idx="2980">
                <c:v>0.15517</c:v>
              </c:pt>
              <c:pt idx="2981">
                <c:v>0.15522000000000002</c:v>
              </c:pt>
              <c:pt idx="2982">
                <c:v>0.15528000000000003</c:v>
              </c:pt>
              <c:pt idx="2983">
                <c:v>0.15533000000000002</c:v>
              </c:pt>
              <c:pt idx="2984">
                <c:v>0.15537999999999999</c:v>
              </c:pt>
              <c:pt idx="2985">
                <c:v>0.15543000000000004</c:v>
              </c:pt>
              <c:pt idx="2986">
                <c:v>0.15549000000000002</c:v>
              </c:pt>
              <c:pt idx="2987">
                <c:v>0.15554000000000004</c:v>
              </c:pt>
              <c:pt idx="2988">
                <c:v>0.15559000000000003</c:v>
              </c:pt>
              <c:pt idx="2989">
                <c:v>0.15564000000000003</c:v>
              </c:pt>
              <c:pt idx="2990">
                <c:v>0.15569000000000002</c:v>
              </c:pt>
              <c:pt idx="2991">
                <c:v>0.15575000000000003</c:v>
              </c:pt>
              <c:pt idx="2992">
                <c:v>0.15580000000000002</c:v>
              </c:pt>
              <c:pt idx="2993">
                <c:v>0.15585000000000002</c:v>
              </c:pt>
              <c:pt idx="2994">
                <c:v>0.15590000000000004</c:v>
              </c:pt>
              <c:pt idx="2995">
                <c:v>0.15595000000000003</c:v>
              </c:pt>
              <c:pt idx="2996">
                <c:v>0.15600000000000003</c:v>
              </c:pt>
              <c:pt idx="2997">
                <c:v>0.15606000000000003</c:v>
              </c:pt>
              <c:pt idx="2998">
                <c:v>0.15611000000000003</c:v>
              </c:pt>
              <c:pt idx="2999">
                <c:v>0.15615999999999999</c:v>
              </c:pt>
              <c:pt idx="3000">
                <c:v>0.15621000000000002</c:v>
              </c:pt>
              <c:pt idx="3001">
                <c:v>0.15627000000000002</c:v>
              </c:pt>
              <c:pt idx="3002">
                <c:v>0.15632000000000001</c:v>
              </c:pt>
              <c:pt idx="3003">
                <c:v>0.15637000000000001</c:v>
              </c:pt>
              <c:pt idx="3004">
                <c:v>0.15642000000000003</c:v>
              </c:pt>
              <c:pt idx="3005">
                <c:v>0.15647000000000003</c:v>
              </c:pt>
              <c:pt idx="3006">
                <c:v>0.15653000000000003</c:v>
              </c:pt>
              <c:pt idx="3007">
                <c:v>0.15658000000000002</c:v>
              </c:pt>
              <c:pt idx="3008">
                <c:v>0.15662999999999999</c:v>
              </c:pt>
              <c:pt idx="3009">
                <c:v>0.15668000000000001</c:v>
              </c:pt>
              <c:pt idx="3010">
                <c:v>0.15673000000000004</c:v>
              </c:pt>
              <c:pt idx="3011">
                <c:v>0.15679000000000004</c:v>
              </c:pt>
              <c:pt idx="3012">
                <c:v>0.15684000000000003</c:v>
              </c:pt>
              <c:pt idx="3013">
                <c:v>0.15689000000000003</c:v>
              </c:pt>
              <c:pt idx="3014">
                <c:v>0.15694000000000005</c:v>
              </c:pt>
              <c:pt idx="3015">
                <c:v>0.15699000000000002</c:v>
              </c:pt>
              <c:pt idx="3016">
                <c:v>0.15705000000000002</c:v>
              </c:pt>
              <c:pt idx="3017">
                <c:v>0.15710000000000002</c:v>
              </c:pt>
              <c:pt idx="3018">
                <c:v>0.15715000000000001</c:v>
              </c:pt>
              <c:pt idx="3019">
                <c:v>0.15720000000000003</c:v>
              </c:pt>
              <c:pt idx="3020">
                <c:v>0.15725000000000003</c:v>
              </c:pt>
              <c:pt idx="3021">
                <c:v>0.15731000000000003</c:v>
              </c:pt>
              <c:pt idx="3022">
                <c:v>0.15736000000000003</c:v>
              </c:pt>
              <c:pt idx="3023">
                <c:v>0.15741000000000002</c:v>
              </c:pt>
              <c:pt idx="3024">
                <c:v>0.15746000000000002</c:v>
              </c:pt>
              <c:pt idx="3025">
                <c:v>0.15752000000000002</c:v>
              </c:pt>
              <c:pt idx="3026">
                <c:v>0.15757000000000002</c:v>
              </c:pt>
              <c:pt idx="3027">
                <c:v>0.15762000000000001</c:v>
              </c:pt>
              <c:pt idx="3028">
                <c:v>0.15767</c:v>
              </c:pt>
              <c:pt idx="3029">
                <c:v>0.15772000000000003</c:v>
              </c:pt>
              <c:pt idx="3030">
                <c:v>0.15778000000000003</c:v>
              </c:pt>
              <c:pt idx="3031">
                <c:v>0.15783000000000003</c:v>
              </c:pt>
              <c:pt idx="3032">
                <c:v>0.15787999999999999</c:v>
              </c:pt>
              <c:pt idx="3033">
                <c:v>0.15793000000000001</c:v>
              </c:pt>
              <c:pt idx="3034">
                <c:v>0.15799000000000002</c:v>
              </c:pt>
              <c:pt idx="3035">
                <c:v>0.15804000000000004</c:v>
              </c:pt>
              <c:pt idx="3036">
                <c:v>0.15809000000000004</c:v>
              </c:pt>
              <c:pt idx="3037">
                <c:v>0.15814000000000003</c:v>
              </c:pt>
              <c:pt idx="3038">
                <c:v>0.15819000000000003</c:v>
              </c:pt>
              <c:pt idx="3039">
                <c:v>0.15825000000000003</c:v>
              </c:pt>
              <c:pt idx="3040">
                <c:v>0.15830000000000002</c:v>
              </c:pt>
              <c:pt idx="3041">
                <c:v>0.15835000000000002</c:v>
              </c:pt>
              <c:pt idx="3042">
                <c:v>0.15840000000000004</c:v>
              </c:pt>
              <c:pt idx="3043">
                <c:v>0.15845000000000004</c:v>
              </c:pt>
              <c:pt idx="3044">
                <c:v>0.15851000000000004</c:v>
              </c:pt>
              <c:pt idx="3045">
                <c:v>0.15855000000000002</c:v>
              </c:pt>
              <c:pt idx="3046">
                <c:v>0.15861000000000003</c:v>
              </c:pt>
              <c:pt idx="3047">
                <c:v>0.15866000000000002</c:v>
              </c:pt>
              <c:pt idx="3048">
                <c:v>0.15872000000000003</c:v>
              </c:pt>
              <c:pt idx="3049">
                <c:v>0.15876000000000004</c:v>
              </c:pt>
              <c:pt idx="3050">
                <c:v>0.15882000000000002</c:v>
              </c:pt>
              <c:pt idx="3051">
                <c:v>0.15887000000000001</c:v>
              </c:pt>
              <c:pt idx="3052">
                <c:v>0.15892000000000003</c:v>
              </c:pt>
              <c:pt idx="3053">
                <c:v>0.15897000000000003</c:v>
              </c:pt>
              <c:pt idx="3054">
                <c:v>0.15902000000000002</c:v>
              </c:pt>
              <c:pt idx="3055">
                <c:v>0.15908000000000003</c:v>
              </c:pt>
              <c:pt idx="3056">
                <c:v>0.15912999999999999</c:v>
              </c:pt>
              <c:pt idx="3057">
                <c:v>0.15917999999999999</c:v>
              </c:pt>
              <c:pt idx="3058">
                <c:v>0.15923000000000004</c:v>
              </c:pt>
              <c:pt idx="3059">
                <c:v>0.15929000000000001</c:v>
              </c:pt>
              <c:pt idx="3060">
                <c:v>0.15934000000000004</c:v>
              </c:pt>
              <c:pt idx="3061">
                <c:v>0.15939000000000003</c:v>
              </c:pt>
              <c:pt idx="3062">
                <c:v>0.15944000000000005</c:v>
              </c:pt>
              <c:pt idx="3063">
                <c:v>0.15949000000000002</c:v>
              </c:pt>
              <c:pt idx="3064">
                <c:v>0.15955000000000003</c:v>
              </c:pt>
              <c:pt idx="3065">
                <c:v>0.15960000000000002</c:v>
              </c:pt>
              <c:pt idx="3066">
                <c:v>0.15965000000000001</c:v>
              </c:pt>
              <c:pt idx="3067">
                <c:v>0.15970000000000004</c:v>
              </c:pt>
              <c:pt idx="3068">
                <c:v>0.15975000000000003</c:v>
              </c:pt>
              <c:pt idx="3069">
                <c:v>0.15981000000000004</c:v>
              </c:pt>
              <c:pt idx="3070">
                <c:v>0.15986000000000003</c:v>
              </c:pt>
              <c:pt idx="3071">
                <c:v>0.15991000000000005</c:v>
              </c:pt>
              <c:pt idx="3072">
                <c:v>0.15996000000000002</c:v>
              </c:pt>
              <c:pt idx="3073">
                <c:v>0.16002</c:v>
              </c:pt>
              <c:pt idx="3074">
                <c:v>0.16006999999999999</c:v>
              </c:pt>
              <c:pt idx="3075">
                <c:v>0.16011999999999998</c:v>
              </c:pt>
              <c:pt idx="3076">
                <c:v>0.16016999999999998</c:v>
              </c:pt>
              <c:pt idx="3077">
                <c:v>0.16022</c:v>
              </c:pt>
              <c:pt idx="3078">
                <c:v>0.16028000000000001</c:v>
              </c:pt>
              <c:pt idx="3079">
                <c:v>0.16033</c:v>
              </c:pt>
              <c:pt idx="3080">
                <c:v>0.16037999999999997</c:v>
              </c:pt>
              <c:pt idx="3081">
                <c:v>0.16042999999999999</c:v>
              </c:pt>
              <c:pt idx="3082">
                <c:v>0.16048000000000001</c:v>
              </c:pt>
              <c:pt idx="3083">
                <c:v>0.16053999999999999</c:v>
              </c:pt>
              <c:pt idx="3084">
                <c:v>0.16059000000000001</c:v>
              </c:pt>
              <c:pt idx="3085">
                <c:v>0.16064000000000001</c:v>
              </c:pt>
              <c:pt idx="3086">
                <c:v>0.16069</c:v>
              </c:pt>
              <c:pt idx="3087">
                <c:v>0.16075</c:v>
              </c:pt>
              <c:pt idx="3088">
                <c:v>0.1608</c:v>
              </c:pt>
              <c:pt idx="3089">
                <c:v>0.16084999999999999</c:v>
              </c:pt>
              <c:pt idx="3090">
                <c:v>0.16089999999999999</c:v>
              </c:pt>
              <c:pt idx="3091">
                <c:v>0.16095000000000001</c:v>
              </c:pt>
              <c:pt idx="3092">
                <c:v>0.16100999999999999</c:v>
              </c:pt>
              <c:pt idx="3093">
                <c:v>0.16106000000000001</c:v>
              </c:pt>
              <c:pt idx="3094">
                <c:v>0.16111</c:v>
              </c:pt>
              <c:pt idx="3095">
                <c:v>0.16116</c:v>
              </c:pt>
              <c:pt idx="3096">
                <c:v>0.16120999999999999</c:v>
              </c:pt>
              <c:pt idx="3097">
                <c:v>0.16127</c:v>
              </c:pt>
              <c:pt idx="3098">
                <c:v>0.16131999999999999</c:v>
              </c:pt>
              <c:pt idx="3099">
                <c:v>0.16136999999999999</c:v>
              </c:pt>
              <c:pt idx="3100">
                <c:v>0.16142000000000001</c:v>
              </c:pt>
              <c:pt idx="3101">
                <c:v>0.16148000000000001</c:v>
              </c:pt>
              <c:pt idx="3102">
                <c:v>0.16153000000000001</c:v>
              </c:pt>
              <c:pt idx="3103">
                <c:v>0.16158</c:v>
              </c:pt>
              <c:pt idx="3104">
                <c:v>0.16163</c:v>
              </c:pt>
              <c:pt idx="3105">
                <c:v>0.16167999999999996</c:v>
              </c:pt>
              <c:pt idx="3106">
                <c:v>0.16173000000000001</c:v>
              </c:pt>
              <c:pt idx="3107">
                <c:v>0.16178999999999999</c:v>
              </c:pt>
              <c:pt idx="3108">
                <c:v>0.16184000000000001</c:v>
              </c:pt>
              <c:pt idx="3109">
                <c:v>0.16189000000000001</c:v>
              </c:pt>
              <c:pt idx="3110">
                <c:v>0.16194000000000003</c:v>
              </c:pt>
              <c:pt idx="3111">
                <c:v>0.16199000000000002</c:v>
              </c:pt>
              <c:pt idx="3112">
                <c:v>0.16205</c:v>
              </c:pt>
              <c:pt idx="3113">
                <c:v>0.16209999999999999</c:v>
              </c:pt>
              <c:pt idx="3114">
                <c:v>0.16214999999999999</c:v>
              </c:pt>
              <c:pt idx="3115">
                <c:v>0.16220000000000001</c:v>
              </c:pt>
              <c:pt idx="3116">
                <c:v>0.16225999999999999</c:v>
              </c:pt>
              <c:pt idx="3117">
                <c:v>0.16231000000000001</c:v>
              </c:pt>
              <c:pt idx="3118">
                <c:v>0.16236</c:v>
              </c:pt>
              <c:pt idx="3119">
                <c:v>0.16241000000000003</c:v>
              </c:pt>
              <c:pt idx="3120">
                <c:v>0.16245999999999999</c:v>
              </c:pt>
              <c:pt idx="3121">
                <c:v>0.16250999999999999</c:v>
              </c:pt>
              <c:pt idx="3122">
                <c:v>0.16256999999999999</c:v>
              </c:pt>
              <c:pt idx="3123">
                <c:v>0.16261999999999999</c:v>
              </c:pt>
              <c:pt idx="3124">
                <c:v>0.16266999999999998</c:v>
              </c:pt>
              <c:pt idx="3125">
                <c:v>0.16272</c:v>
              </c:pt>
              <c:pt idx="3126">
                <c:v>0.16278000000000001</c:v>
              </c:pt>
              <c:pt idx="3127">
                <c:v>0.16283</c:v>
              </c:pt>
              <c:pt idx="3128">
                <c:v>0.16288</c:v>
              </c:pt>
              <c:pt idx="3129">
                <c:v>0.16292999999999999</c:v>
              </c:pt>
              <c:pt idx="3130">
                <c:v>0.16298000000000001</c:v>
              </c:pt>
              <c:pt idx="3131">
                <c:v>0.16303999999999999</c:v>
              </c:pt>
              <c:pt idx="3132">
                <c:v>0.16309000000000001</c:v>
              </c:pt>
              <c:pt idx="3133">
                <c:v>0.16314000000000001</c:v>
              </c:pt>
              <c:pt idx="3134">
                <c:v>0.16319</c:v>
              </c:pt>
              <c:pt idx="3135">
                <c:v>0.16325000000000001</c:v>
              </c:pt>
              <c:pt idx="3136">
                <c:v>0.1633</c:v>
              </c:pt>
              <c:pt idx="3137">
                <c:v>0.16335</c:v>
              </c:pt>
              <c:pt idx="3138">
                <c:v>0.16339999999999999</c:v>
              </c:pt>
              <c:pt idx="3139">
                <c:v>0.16345000000000001</c:v>
              </c:pt>
              <c:pt idx="3140">
                <c:v>0.16350999999999999</c:v>
              </c:pt>
              <c:pt idx="3141">
                <c:v>0.16356000000000001</c:v>
              </c:pt>
              <c:pt idx="3142">
                <c:v>0.16361000000000001</c:v>
              </c:pt>
              <c:pt idx="3143">
                <c:v>0.16366</c:v>
              </c:pt>
              <c:pt idx="3144">
                <c:v>0.16370999999999999</c:v>
              </c:pt>
              <c:pt idx="3145">
                <c:v>0.16375999999999999</c:v>
              </c:pt>
              <c:pt idx="3146">
                <c:v>0.16381999999999999</c:v>
              </c:pt>
              <c:pt idx="3147">
                <c:v>0.16386999999999999</c:v>
              </c:pt>
              <c:pt idx="3148">
                <c:v>0.16392000000000001</c:v>
              </c:pt>
              <c:pt idx="3149">
                <c:v>0.16397999999999999</c:v>
              </c:pt>
              <c:pt idx="3150">
                <c:v>0.16402</c:v>
              </c:pt>
              <c:pt idx="3151">
                <c:v>0.16408</c:v>
              </c:pt>
              <c:pt idx="3152">
                <c:v>0.16413</c:v>
              </c:pt>
              <c:pt idx="3153">
                <c:v>0.16417999999999996</c:v>
              </c:pt>
              <c:pt idx="3154">
                <c:v>0.16422999999999999</c:v>
              </c:pt>
              <c:pt idx="3155">
                <c:v>0.16428999999999999</c:v>
              </c:pt>
              <c:pt idx="3156">
                <c:v>0.16434000000000001</c:v>
              </c:pt>
              <c:pt idx="3157">
                <c:v>0.16439000000000001</c:v>
              </c:pt>
              <c:pt idx="3158">
                <c:v>0.16444000000000003</c:v>
              </c:pt>
              <c:pt idx="3159">
                <c:v>0.16449000000000003</c:v>
              </c:pt>
              <c:pt idx="3160">
                <c:v>0.16455</c:v>
              </c:pt>
              <c:pt idx="3161">
                <c:v>0.1646</c:v>
              </c:pt>
              <c:pt idx="3162">
                <c:v>0.16464999999999999</c:v>
              </c:pt>
              <c:pt idx="3163">
                <c:v>0.16470000000000001</c:v>
              </c:pt>
              <c:pt idx="3164">
                <c:v>0.16475000000000001</c:v>
              </c:pt>
              <c:pt idx="3165">
                <c:v>0.16481000000000001</c:v>
              </c:pt>
              <c:pt idx="3166">
                <c:v>0.16486000000000001</c:v>
              </c:pt>
              <c:pt idx="3167">
                <c:v>0.16491000000000003</c:v>
              </c:pt>
              <c:pt idx="3168">
                <c:v>0.16496000000000002</c:v>
              </c:pt>
              <c:pt idx="3169">
                <c:v>0.16500999999999999</c:v>
              </c:pt>
              <c:pt idx="3170">
                <c:v>0.16506999999999999</c:v>
              </c:pt>
              <c:pt idx="3171">
                <c:v>0.16511999999999999</c:v>
              </c:pt>
              <c:pt idx="3172">
                <c:v>0.16516999999999998</c:v>
              </c:pt>
              <c:pt idx="3173">
                <c:v>0.16522000000000001</c:v>
              </c:pt>
              <c:pt idx="3174">
                <c:v>0.16528000000000001</c:v>
              </c:pt>
              <c:pt idx="3175">
                <c:v>0.16533</c:v>
              </c:pt>
              <c:pt idx="3176">
                <c:v>0.16538</c:v>
              </c:pt>
              <c:pt idx="3177">
                <c:v>0.16542999999999999</c:v>
              </c:pt>
              <c:pt idx="3178">
                <c:v>0.16547999999999999</c:v>
              </c:pt>
              <c:pt idx="3179">
                <c:v>0.16553999999999999</c:v>
              </c:pt>
              <c:pt idx="3180">
                <c:v>0.16558999999999999</c:v>
              </c:pt>
              <c:pt idx="3181">
                <c:v>0.16564000000000001</c:v>
              </c:pt>
              <c:pt idx="3182">
                <c:v>0.16569</c:v>
              </c:pt>
              <c:pt idx="3183">
                <c:v>0.16574000000000003</c:v>
              </c:pt>
              <c:pt idx="3184">
                <c:v>0.1658</c:v>
              </c:pt>
              <c:pt idx="3185">
                <c:v>0.16585</c:v>
              </c:pt>
              <c:pt idx="3186">
                <c:v>0.16589999999999999</c:v>
              </c:pt>
              <c:pt idx="3187">
                <c:v>0.16595000000000001</c:v>
              </c:pt>
              <c:pt idx="3188">
                <c:v>0.16600999999999999</c:v>
              </c:pt>
              <c:pt idx="3189">
                <c:v>0.16606000000000001</c:v>
              </c:pt>
              <c:pt idx="3190">
                <c:v>0.16611000000000001</c:v>
              </c:pt>
              <c:pt idx="3191">
                <c:v>0.16616</c:v>
              </c:pt>
              <c:pt idx="3192">
                <c:v>0.16621000000000002</c:v>
              </c:pt>
              <c:pt idx="3193">
                <c:v>0.16627</c:v>
              </c:pt>
              <c:pt idx="3194">
                <c:v>0.16632</c:v>
              </c:pt>
              <c:pt idx="3195">
                <c:v>0.16636999999999999</c:v>
              </c:pt>
              <c:pt idx="3196">
                <c:v>0.16642000000000001</c:v>
              </c:pt>
              <c:pt idx="3197">
                <c:v>0.16647000000000001</c:v>
              </c:pt>
              <c:pt idx="3198">
                <c:v>0.16653000000000001</c:v>
              </c:pt>
              <c:pt idx="3199">
                <c:v>0.16658000000000001</c:v>
              </c:pt>
              <c:pt idx="3200">
                <c:v>0.16663</c:v>
              </c:pt>
              <c:pt idx="3201">
                <c:v>0.16667999999999997</c:v>
              </c:pt>
              <c:pt idx="3202">
                <c:v>0.16674000000000003</c:v>
              </c:pt>
              <c:pt idx="3203">
                <c:v>0.16678999999999999</c:v>
              </c:pt>
              <c:pt idx="3204">
                <c:v>0.16683999999999999</c:v>
              </c:pt>
              <c:pt idx="3205">
                <c:v>0.16689000000000001</c:v>
              </c:pt>
              <c:pt idx="3206">
                <c:v>0.16694000000000003</c:v>
              </c:pt>
              <c:pt idx="3207">
                <c:v>0.16699000000000003</c:v>
              </c:pt>
              <c:pt idx="3208">
                <c:v>0.16705</c:v>
              </c:pt>
              <c:pt idx="3209">
                <c:v>0.1671</c:v>
              </c:pt>
              <c:pt idx="3210">
                <c:v>0.16714999999999999</c:v>
              </c:pt>
              <c:pt idx="3211">
                <c:v>0.16719999999999999</c:v>
              </c:pt>
              <c:pt idx="3212">
                <c:v>0.16725999999999999</c:v>
              </c:pt>
              <c:pt idx="3213">
                <c:v>0.16730999999999999</c:v>
              </c:pt>
              <c:pt idx="3214">
                <c:v>0.16736000000000001</c:v>
              </c:pt>
              <c:pt idx="3215">
                <c:v>0.16741000000000003</c:v>
              </c:pt>
              <c:pt idx="3216">
                <c:v>0.16746000000000003</c:v>
              </c:pt>
              <c:pt idx="3217">
                <c:v>0.16752</c:v>
              </c:pt>
              <c:pt idx="3218">
                <c:v>0.16757</c:v>
              </c:pt>
              <c:pt idx="3219">
                <c:v>0.16761999999999999</c:v>
              </c:pt>
              <c:pt idx="3220">
                <c:v>0.16766999999999999</c:v>
              </c:pt>
              <c:pt idx="3221">
                <c:v>0.16772000000000001</c:v>
              </c:pt>
              <c:pt idx="3222">
                <c:v>0.16778000000000001</c:v>
              </c:pt>
              <c:pt idx="3223">
                <c:v>0.16783000000000001</c:v>
              </c:pt>
              <c:pt idx="3224">
                <c:v>0.16788</c:v>
              </c:pt>
              <c:pt idx="3225">
                <c:v>0.16793000000000002</c:v>
              </c:pt>
              <c:pt idx="3226">
                <c:v>0.16797999999999999</c:v>
              </c:pt>
              <c:pt idx="3227">
                <c:v>0.16803999999999999</c:v>
              </c:pt>
              <c:pt idx="3228">
                <c:v>0.16808999999999999</c:v>
              </c:pt>
              <c:pt idx="3229">
                <c:v>0.16814000000000001</c:v>
              </c:pt>
              <c:pt idx="3230">
                <c:v>0.16819000000000001</c:v>
              </c:pt>
              <c:pt idx="3231">
                <c:v>0.16824000000000003</c:v>
              </c:pt>
              <c:pt idx="3232">
                <c:v>0.16830000000000001</c:v>
              </c:pt>
              <c:pt idx="3233">
                <c:v>0.16835</c:v>
              </c:pt>
              <c:pt idx="3234">
                <c:v>0.16839999999999999</c:v>
              </c:pt>
              <c:pt idx="3235">
                <c:v>0.16845000000000002</c:v>
              </c:pt>
              <c:pt idx="3236">
                <c:v>0.16850999999999999</c:v>
              </c:pt>
              <c:pt idx="3237">
                <c:v>0.16855999999999999</c:v>
              </c:pt>
              <c:pt idx="3238">
                <c:v>0.16861000000000001</c:v>
              </c:pt>
              <c:pt idx="3239">
                <c:v>0.16866</c:v>
              </c:pt>
              <c:pt idx="3240">
                <c:v>0.16871000000000003</c:v>
              </c:pt>
              <c:pt idx="3241">
                <c:v>0.16877</c:v>
              </c:pt>
              <c:pt idx="3242">
                <c:v>0.16882</c:v>
              </c:pt>
              <c:pt idx="3243">
                <c:v>0.16886999999999999</c:v>
              </c:pt>
              <c:pt idx="3244">
                <c:v>0.16892000000000001</c:v>
              </c:pt>
              <c:pt idx="3245">
                <c:v>0.16897000000000001</c:v>
              </c:pt>
              <c:pt idx="3246">
                <c:v>0.16902</c:v>
              </c:pt>
              <c:pt idx="3247">
                <c:v>0.16908000000000001</c:v>
              </c:pt>
              <c:pt idx="3248">
                <c:v>0.16913</c:v>
              </c:pt>
              <c:pt idx="3249">
                <c:v>0.16918</c:v>
              </c:pt>
              <c:pt idx="3250">
                <c:v>0.16924000000000003</c:v>
              </c:pt>
              <c:pt idx="3251">
                <c:v>0.16929000000000002</c:v>
              </c:pt>
              <c:pt idx="3252">
                <c:v>0.16933999999999999</c:v>
              </c:pt>
              <c:pt idx="3253">
                <c:v>0.16939000000000001</c:v>
              </c:pt>
              <c:pt idx="3254">
                <c:v>0.16944000000000004</c:v>
              </c:pt>
              <c:pt idx="3255">
                <c:v>0.16949000000000003</c:v>
              </c:pt>
              <c:pt idx="3256">
                <c:v>0.16954000000000002</c:v>
              </c:pt>
              <c:pt idx="3257">
                <c:v>0.1696</c:v>
              </c:pt>
              <c:pt idx="3258">
                <c:v>0.16965</c:v>
              </c:pt>
              <c:pt idx="3259">
                <c:v>0.16969999999999999</c:v>
              </c:pt>
              <c:pt idx="3260">
                <c:v>0.16975000000000001</c:v>
              </c:pt>
              <c:pt idx="3261">
                <c:v>0.16980999999999999</c:v>
              </c:pt>
              <c:pt idx="3262">
                <c:v>0.16986000000000001</c:v>
              </c:pt>
              <c:pt idx="3263">
                <c:v>0.16991000000000003</c:v>
              </c:pt>
              <c:pt idx="3264">
                <c:v>0.16996000000000003</c:v>
              </c:pt>
              <c:pt idx="3265">
                <c:v>0.17000999999999999</c:v>
              </c:pt>
              <c:pt idx="3266">
                <c:v>0.17007</c:v>
              </c:pt>
              <c:pt idx="3267">
                <c:v>0.17011999999999999</c:v>
              </c:pt>
              <c:pt idx="3268">
                <c:v>0.17016999999999999</c:v>
              </c:pt>
              <c:pt idx="3269">
                <c:v>0.17022000000000001</c:v>
              </c:pt>
              <c:pt idx="3270">
                <c:v>0.17027</c:v>
              </c:pt>
              <c:pt idx="3271">
                <c:v>0.17033000000000001</c:v>
              </c:pt>
              <c:pt idx="3272">
                <c:v>0.17038</c:v>
              </c:pt>
              <c:pt idx="3273">
                <c:v>0.17043000000000003</c:v>
              </c:pt>
              <c:pt idx="3274">
                <c:v>0.17047999999999999</c:v>
              </c:pt>
              <c:pt idx="3275">
                <c:v>0.17054000000000002</c:v>
              </c:pt>
              <c:pt idx="3276">
                <c:v>0.17058999999999999</c:v>
              </c:pt>
              <c:pt idx="3277">
                <c:v>0.17063999999999999</c:v>
              </c:pt>
              <c:pt idx="3278">
                <c:v>0.17069000000000001</c:v>
              </c:pt>
              <c:pt idx="3279">
                <c:v>0.17074000000000003</c:v>
              </c:pt>
              <c:pt idx="3280">
                <c:v>0.17080000000000001</c:v>
              </c:pt>
              <c:pt idx="3281">
                <c:v>0.17085</c:v>
              </c:pt>
              <c:pt idx="3282">
                <c:v>0.17090000000000002</c:v>
              </c:pt>
              <c:pt idx="3283">
                <c:v>0.17095000000000002</c:v>
              </c:pt>
              <c:pt idx="3284">
                <c:v>0.17100000000000001</c:v>
              </c:pt>
              <c:pt idx="3285">
                <c:v>0.17105999999999999</c:v>
              </c:pt>
              <c:pt idx="3286">
                <c:v>0.17111000000000001</c:v>
              </c:pt>
              <c:pt idx="3287">
                <c:v>0.17116000000000001</c:v>
              </c:pt>
              <c:pt idx="3288">
                <c:v>0.17121000000000003</c:v>
              </c:pt>
              <c:pt idx="3289">
                <c:v>0.17127000000000001</c:v>
              </c:pt>
              <c:pt idx="3290">
                <c:v>0.17132</c:v>
              </c:pt>
              <c:pt idx="3291">
                <c:v>0.17136999999999999</c:v>
              </c:pt>
              <c:pt idx="3292">
                <c:v>0.17142000000000002</c:v>
              </c:pt>
              <c:pt idx="3293">
                <c:v>0.17147000000000001</c:v>
              </c:pt>
              <c:pt idx="3294">
                <c:v>0.17152999999999999</c:v>
              </c:pt>
              <c:pt idx="3295">
                <c:v>0.17158000000000001</c:v>
              </c:pt>
              <c:pt idx="3296">
                <c:v>0.17163</c:v>
              </c:pt>
              <c:pt idx="3297">
                <c:v>0.17168</c:v>
              </c:pt>
              <c:pt idx="3298">
                <c:v>0.17172999999999999</c:v>
              </c:pt>
              <c:pt idx="3299">
                <c:v>0.17179000000000003</c:v>
              </c:pt>
              <c:pt idx="3300">
                <c:v>0.17183999999999999</c:v>
              </c:pt>
              <c:pt idx="3301">
                <c:v>0.17188999999999999</c:v>
              </c:pt>
              <c:pt idx="3302">
                <c:v>0.17194000000000004</c:v>
              </c:pt>
              <c:pt idx="3303">
                <c:v>0.17200000000000001</c:v>
              </c:pt>
              <c:pt idx="3304">
                <c:v>0.17205000000000001</c:v>
              </c:pt>
              <c:pt idx="3305">
                <c:v>0.1721</c:v>
              </c:pt>
              <c:pt idx="3306">
                <c:v>0.17215</c:v>
              </c:pt>
              <c:pt idx="3307">
                <c:v>0.17219999999999999</c:v>
              </c:pt>
              <c:pt idx="3308">
                <c:v>0.17226000000000002</c:v>
              </c:pt>
              <c:pt idx="3309">
                <c:v>0.17230999999999999</c:v>
              </c:pt>
              <c:pt idx="3310">
                <c:v>0.17236000000000001</c:v>
              </c:pt>
              <c:pt idx="3311">
                <c:v>0.17241000000000004</c:v>
              </c:pt>
              <c:pt idx="3312">
                <c:v>0.17247000000000001</c:v>
              </c:pt>
              <c:pt idx="3313">
                <c:v>0.17252000000000001</c:v>
              </c:pt>
              <c:pt idx="3314">
                <c:v>0.17257</c:v>
              </c:pt>
              <c:pt idx="3315">
                <c:v>0.17262</c:v>
              </c:pt>
              <c:pt idx="3316">
                <c:v>0.17266999999999999</c:v>
              </c:pt>
              <c:pt idx="3317">
                <c:v>0.17272000000000001</c:v>
              </c:pt>
              <c:pt idx="3318">
                <c:v>0.17277999999999999</c:v>
              </c:pt>
              <c:pt idx="3319">
                <c:v>0.17283000000000001</c:v>
              </c:pt>
              <c:pt idx="3320">
                <c:v>0.17288000000000001</c:v>
              </c:pt>
              <c:pt idx="3321">
                <c:v>0.17293000000000003</c:v>
              </c:pt>
              <c:pt idx="3322">
                <c:v>0.17297999999999999</c:v>
              </c:pt>
              <c:pt idx="3323">
                <c:v>0.17304000000000003</c:v>
              </c:pt>
              <c:pt idx="3324">
                <c:v>0.17308999999999999</c:v>
              </c:pt>
              <c:pt idx="3325">
                <c:v>0.17313999999999999</c:v>
              </c:pt>
              <c:pt idx="3326">
                <c:v>0.17319000000000001</c:v>
              </c:pt>
              <c:pt idx="3327">
                <c:v>0.17324000000000003</c:v>
              </c:pt>
              <c:pt idx="3328">
                <c:v>0.17330000000000001</c:v>
              </c:pt>
              <c:pt idx="3329">
                <c:v>0.17335</c:v>
              </c:pt>
              <c:pt idx="3330">
                <c:v>0.17340000000000003</c:v>
              </c:pt>
              <c:pt idx="3331">
                <c:v>0.17345000000000002</c:v>
              </c:pt>
              <c:pt idx="3332">
                <c:v>0.17350000000000002</c:v>
              </c:pt>
              <c:pt idx="3333">
                <c:v>0.17355999999999999</c:v>
              </c:pt>
              <c:pt idx="3334">
                <c:v>0.17360999999999999</c:v>
              </c:pt>
              <c:pt idx="3335">
                <c:v>0.17366000000000001</c:v>
              </c:pt>
              <c:pt idx="3336">
                <c:v>0.17371000000000003</c:v>
              </c:pt>
              <c:pt idx="3337">
                <c:v>0.17377000000000001</c:v>
              </c:pt>
              <c:pt idx="3338">
                <c:v>0.17382</c:v>
              </c:pt>
              <c:pt idx="3339">
                <c:v>0.17387</c:v>
              </c:pt>
              <c:pt idx="3340">
                <c:v>0.17392000000000002</c:v>
              </c:pt>
              <c:pt idx="3341">
                <c:v>0.17397000000000001</c:v>
              </c:pt>
              <c:pt idx="3342">
                <c:v>0.17402999999999999</c:v>
              </c:pt>
              <c:pt idx="3343">
                <c:v>0.17408000000000001</c:v>
              </c:pt>
              <c:pt idx="3344">
                <c:v>0.17413000000000001</c:v>
              </c:pt>
              <c:pt idx="3345">
                <c:v>0.17418</c:v>
              </c:pt>
              <c:pt idx="3346">
                <c:v>0.17423000000000002</c:v>
              </c:pt>
              <c:pt idx="3347">
                <c:v>0.17429000000000003</c:v>
              </c:pt>
              <c:pt idx="3348">
                <c:v>0.17433999999999999</c:v>
              </c:pt>
              <c:pt idx="3349">
                <c:v>0.17438999999999999</c:v>
              </c:pt>
              <c:pt idx="3350">
                <c:v>0.17444000000000004</c:v>
              </c:pt>
              <c:pt idx="3351">
                <c:v>0.17450000000000002</c:v>
              </c:pt>
              <c:pt idx="3352">
                <c:v>0.17454000000000003</c:v>
              </c:pt>
              <c:pt idx="3353">
                <c:v>0.17460000000000001</c:v>
              </c:pt>
              <c:pt idx="3354">
                <c:v>0.17465</c:v>
              </c:pt>
              <c:pt idx="3355">
                <c:v>0.17469999999999999</c:v>
              </c:pt>
              <c:pt idx="3356">
                <c:v>0.17476000000000003</c:v>
              </c:pt>
              <c:pt idx="3357">
                <c:v>0.17480999999999999</c:v>
              </c:pt>
              <c:pt idx="3358">
                <c:v>0.17485999999999999</c:v>
              </c:pt>
              <c:pt idx="3359">
                <c:v>0.17491000000000004</c:v>
              </c:pt>
              <c:pt idx="3360">
                <c:v>0.17496000000000003</c:v>
              </c:pt>
              <c:pt idx="3361">
                <c:v>0.17501000000000003</c:v>
              </c:pt>
              <c:pt idx="3362">
                <c:v>0.17507</c:v>
              </c:pt>
              <c:pt idx="3363">
                <c:v>0.17512</c:v>
              </c:pt>
              <c:pt idx="3364">
                <c:v>0.17516999999999999</c:v>
              </c:pt>
              <c:pt idx="3365">
                <c:v>0.17523000000000002</c:v>
              </c:pt>
              <c:pt idx="3366">
                <c:v>0.17527000000000001</c:v>
              </c:pt>
              <c:pt idx="3367">
                <c:v>0.17533000000000001</c:v>
              </c:pt>
              <c:pt idx="3368">
                <c:v>0.17538000000000001</c:v>
              </c:pt>
              <c:pt idx="3369">
                <c:v>0.17543000000000003</c:v>
              </c:pt>
              <c:pt idx="3370">
                <c:v>0.17548000000000002</c:v>
              </c:pt>
              <c:pt idx="3371">
                <c:v>0.17552999999999999</c:v>
              </c:pt>
              <c:pt idx="3372">
                <c:v>0.17559000000000002</c:v>
              </c:pt>
              <c:pt idx="3373">
                <c:v>0.17563999999999999</c:v>
              </c:pt>
              <c:pt idx="3374">
                <c:v>0.17569000000000001</c:v>
              </c:pt>
              <c:pt idx="3375">
                <c:v>0.17574000000000004</c:v>
              </c:pt>
              <c:pt idx="3376">
                <c:v>0.17580000000000001</c:v>
              </c:pt>
              <c:pt idx="3377">
                <c:v>0.17585000000000001</c:v>
              </c:pt>
              <c:pt idx="3378">
                <c:v>0.17590000000000003</c:v>
              </c:pt>
              <c:pt idx="3379">
                <c:v>0.17595000000000002</c:v>
              </c:pt>
              <c:pt idx="3380">
                <c:v>0.17600000000000002</c:v>
              </c:pt>
              <c:pt idx="3381">
                <c:v>0.17605999999999999</c:v>
              </c:pt>
              <c:pt idx="3382">
                <c:v>0.17610999999999999</c:v>
              </c:pt>
              <c:pt idx="3383">
                <c:v>0.17616000000000001</c:v>
              </c:pt>
              <c:pt idx="3384">
                <c:v>0.17621000000000003</c:v>
              </c:pt>
              <c:pt idx="3385">
                <c:v>0.17626000000000003</c:v>
              </c:pt>
              <c:pt idx="3386">
                <c:v>0.17632</c:v>
              </c:pt>
              <c:pt idx="3387">
                <c:v>0.17637</c:v>
              </c:pt>
              <c:pt idx="3388">
                <c:v>0.17642000000000002</c:v>
              </c:pt>
              <c:pt idx="3389">
                <c:v>0.17647000000000002</c:v>
              </c:pt>
              <c:pt idx="3390">
                <c:v>0.17652999999999999</c:v>
              </c:pt>
              <c:pt idx="3391">
                <c:v>0.17657999999999999</c:v>
              </c:pt>
              <c:pt idx="3392">
                <c:v>0.17663000000000001</c:v>
              </c:pt>
              <c:pt idx="3393">
                <c:v>0.17668</c:v>
              </c:pt>
              <c:pt idx="3394">
                <c:v>0.17673000000000003</c:v>
              </c:pt>
              <c:pt idx="3395">
                <c:v>0.17679000000000003</c:v>
              </c:pt>
              <c:pt idx="3396">
                <c:v>0.17684000000000002</c:v>
              </c:pt>
              <c:pt idx="3397">
                <c:v>0.17688999999999999</c:v>
              </c:pt>
              <c:pt idx="3398">
                <c:v>0.17694000000000001</c:v>
              </c:pt>
              <c:pt idx="3399">
                <c:v>0.17699000000000004</c:v>
              </c:pt>
              <c:pt idx="3400">
                <c:v>0.17705000000000001</c:v>
              </c:pt>
              <c:pt idx="3401">
                <c:v>0.17710000000000001</c:v>
              </c:pt>
              <c:pt idx="3402">
                <c:v>0.17715</c:v>
              </c:pt>
              <c:pt idx="3403">
                <c:v>0.17720000000000002</c:v>
              </c:pt>
              <c:pt idx="3404">
                <c:v>0.17726000000000003</c:v>
              </c:pt>
              <c:pt idx="3405">
                <c:v>0.17731000000000002</c:v>
              </c:pt>
              <c:pt idx="3406">
                <c:v>0.17735999999999999</c:v>
              </c:pt>
              <c:pt idx="3407">
                <c:v>0.17741000000000004</c:v>
              </c:pt>
              <c:pt idx="3408">
                <c:v>0.17746000000000003</c:v>
              </c:pt>
              <c:pt idx="3409">
                <c:v>0.17752000000000001</c:v>
              </c:pt>
              <c:pt idx="3410">
                <c:v>0.17757000000000001</c:v>
              </c:pt>
              <c:pt idx="3411">
                <c:v>0.17762</c:v>
              </c:pt>
              <c:pt idx="3412">
                <c:v>0.17766999999999999</c:v>
              </c:pt>
              <c:pt idx="3413">
                <c:v>0.17772000000000002</c:v>
              </c:pt>
              <c:pt idx="3414">
                <c:v>0.17777999999999999</c:v>
              </c:pt>
              <c:pt idx="3415">
                <c:v>0.17782999999999999</c:v>
              </c:pt>
              <c:pt idx="3416">
                <c:v>0.17788000000000001</c:v>
              </c:pt>
              <c:pt idx="3417">
                <c:v>0.17793000000000003</c:v>
              </c:pt>
              <c:pt idx="3418">
                <c:v>0.17798000000000003</c:v>
              </c:pt>
              <c:pt idx="3419">
                <c:v>0.17804000000000003</c:v>
              </c:pt>
              <c:pt idx="3420">
                <c:v>0.17809000000000003</c:v>
              </c:pt>
              <c:pt idx="3421">
                <c:v>0.17813999999999999</c:v>
              </c:pt>
              <c:pt idx="3422">
                <c:v>0.17818999999999999</c:v>
              </c:pt>
              <c:pt idx="3423">
                <c:v>0.17824000000000004</c:v>
              </c:pt>
              <c:pt idx="3424">
                <c:v>0.17830000000000001</c:v>
              </c:pt>
              <c:pt idx="3425">
                <c:v>0.17835000000000001</c:v>
              </c:pt>
              <c:pt idx="3426">
                <c:v>0.17840000000000003</c:v>
              </c:pt>
              <c:pt idx="3427">
                <c:v>0.17845000000000003</c:v>
              </c:pt>
              <c:pt idx="3428">
                <c:v>0.17850000000000002</c:v>
              </c:pt>
              <c:pt idx="3429">
                <c:v>0.17856000000000002</c:v>
              </c:pt>
              <c:pt idx="3430">
                <c:v>0.17860999999999999</c:v>
              </c:pt>
              <c:pt idx="3431">
                <c:v>0.17866000000000001</c:v>
              </c:pt>
              <c:pt idx="3432">
                <c:v>0.17871000000000004</c:v>
              </c:pt>
              <c:pt idx="3433">
                <c:v>0.17877000000000001</c:v>
              </c:pt>
              <c:pt idx="3434">
                <c:v>0.17882000000000001</c:v>
              </c:pt>
              <c:pt idx="3435">
                <c:v>0.17887</c:v>
              </c:pt>
              <c:pt idx="3436">
                <c:v>0.17892000000000002</c:v>
              </c:pt>
              <c:pt idx="3437">
                <c:v>0.17897000000000002</c:v>
              </c:pt>
              <c:pt idx="3438">
                <c:v>0.17902999999999999</c:v>
              </c:pt>
              <c:pt idx="3439">
                <c:v>0.17907999999999999</c:v>
              </c:pt>
              <c:pt idx="3440">
                <c:v>0.17913000000000001</c:v>
              </c:pt>
              <c:pt idx="3441">
                <c:v>0.17918000000000001</c:v>
              </c:pt>
              <c:pt idx="3442">
                <c:v>0.17923000000000003</c:v>
              </c:pt>
              <c:pt idx="3443">
                <c:v>0.17929000000000003</c:v>
              </c:pt>
              <c:pt idx="3444">
                <c:v>0.17934000000000003</c:v>
              </c:pt>
              <c:pt idx="3445">
                <c:v>0.17938999999999999</c:v>
              </c:pt>
              <c:pt idx="3446">
                <c:v>0.17944000000000002</c:v>
              </c:pt>
              <c:pt idx="3447">
                <c:v>0.17950000000000002</c:v>
              </c:pt>
              <c:pt idx="3448">
                <c:v>0.17955000000000002</c:v>
              </c:pt>
              <c:pt idx="3449">
                <c:v>0.17960000000000001</c:v>
              </c:pt>
              <c:pt idx="3450">
                <c:v>0.17965</c:v>
              </c:pt>
              <c:pt idx="3451">
                <c:v>0.17970000000000003</c:v>
              </c:pt>
              <c:pt idx="3452">
                <c:v>0.17976000000000003</c:v>
              </c:pt>
              <c:pt idx="3453">
                <c:v>0.17981000000000003</c:v>
              </c:pt>
              <c:pt idx="3454">
                <c:v>0.17985999999999999</c:v>
              </c:pt>
              <c:pt idx="3455">
                <c:v>0.17991000000000001</c:v>
              </c:pt>
              <c:pt idx="3456">
                <c:v>0.17996000000000004</c:v>
              </c:pt>
              <c:pt idx="3457">
                <c:v>0.18002000000000001</c:v>
              </c:pt>
              <c:pt idx="3458">
                <c:v>0.18007000000000001</c:v>
              </c:pt>
              <c:pt idx="3459">
                <c:v>0.18012</c:v>
              </c:pt>
              <c:pt idx="3460">
                <c:v>0.18017</c:v>
              </c:pt>
              <c:pt idx="3461">
                <c:v>0.18022000000000002</c:v>
              </c:pt>
              <c:pt idx="3462">
                <c:v>0.18027000000000001</c:v>
              </c:pt>
              <c:pt idx="3463">
                <c:v>0.18032999999999999</c:v>
              </c:pt>
              <c:pt idx="3464">
                <c:v>0.18038000000000001</c:v>
              </c:pt>
              <c:pt idx="3465">
                <c:v>0.18043000000000003</c:v>
              </c:pt>
              <c:pt idx="3466">
                <c:v>0.18048000000000003</c:v>
              </c:pt>
              <c:pt idx="3467">
                <c:v>0.18053000000000002</c:v>
              </c:pt>
              <c:pt idx="3468">
                <c:v>0.18059000000000003</c:v>
              </c:pt>
              <c:pt idx="3469">
                <c:v>0.18064000000000002</c:v>
              </c:pt>
              <c:pt idx="3470">
                <c:v>0.18068999999999999</c:v>
              </c:pt>
              <c:pt idx="3471">
                <c:v>0.18074000000000004</c:v>
              </c:pt>
              <c:pt idx="3472">
                <c:v>0.18080000000000002</c:v>
              </c:pt>
              <c:pt idx="3473">
                <c:v>0.18085000000000001</c:v>
              </c:pt>
              <c:pt idx="3474">
                <c:v>0.18090000000000003</c:v>
              </c:pt>
              <c:pt idx="3475">
                <c:v>0.18096000000000004</c:v>
              </c:pt>
              <c:pt idx="3476">
                <c:v>0.18100000000000002</c:v>
              </c:pt>
              <c:pt idx="3477">
                <c:v>0.18106000000000003</c:v>
              </c:pt>
              <c:pt idx="3478">
                <c:v>0.18110999999999999</c:v>
              </c:pt>
              <c:pt idx="3479">
                <c:v>0.18115999999999999</c:v>
              </c:pt>
              <c:pt idx="3480">
                <c:v>0.18121000000000004</c:v>
              </c:pt>
              <c:pt idx="3481">
                <c:v>0.18126000000000003</c:v>
              </c:pt>
              <c:pt idx="3482">
                <c:v>0.18132000000000001</c:v>
              </c:pt>
              <c:pt idx="3483">
                <c:v>0.18137</c:v>
              </c:pt>
              <c:pt idx="3484">
                <c:v>0.18142000000000003</c:v>
              </c:pt>
              <c:pt idx="3485">
                <c:v>0.18147000000000002</c:v>
              </c:pt>
              <c:pt idx="3486">
                <c:v>0.18152000000000001</c:v>
              </c:pt>
              <c:pt idx="3487">
                <c:v>0.18157999999999999</c:v>
              </c:pt>
              <c:pt idx="3488">
                <c:v>0.18163000000000001</c:v>
              </c:pt>
              <c:pt idx="3489">
                <c:v>0.18168000000000001</c:v>
              </c:pt>
              <c:pt idx="3490">
                <c:v>0.18173000000000003</c:v>
              </c:pt>
              <c:pt idx="3491">
                <c:v>0.18179000000000003</c:v>
              </c:pt>
              <c:pt idx="3492">
                <c:v>0.18184000000000003</c:v>
              </c:pt>
              <c:pt idx="3493">
                <c:v>0.18189000000000002</c:v>
              </c:pt>
              <c:pt idx="3494">
                <c:v>0.18194000000000002</c:v>
              </c:pt>
              <c:pt idx="3495">
                <c:v>0.18199000000000004</c:v>
              </c:pt>
              <c:pt idx="3496">
                <c:v>0.18205000000000002</c:v>
              </c:pt>
              <c:pt idx="3497">
                <c:v>0.18210000000000001</c:v>
              </c:pt>
              <c:pt idx="3498">
                <c:v>0.18215000000000001</c:v>
              </c:pt>
              <c:pt idx="3499">
                <c:v>0.18220000000000003</c:v>
              </c:pt>
              <c:pt idx="3500">
                <c:v>0.18225000000000002</c:v>
              </c:pt>
              <c:pt idx="3501">
                <c:v>0.18231000000000003</c:v>
              </c:pt>
              <c:pt idx="3502">
                <c:v>0.18235999999999999</c:v>
              </c:pt>
              <c:pt idx="3503">
                <c:v>0.18241000000000002</c:v>
              </c:pt>
              <c:pt idx="3504">
                <c:v>0.18246000000000004</c:v>
              </c:pt>
              <c:pt idx="3505">
                <c:v>0.18252000000000002</c:v>
              </c:pt>
              <c:pt idx="3506">
                <c:v>0.18257000000000001</c:v>
              </c:pt>
              <c:pt idx="3507">
                <c:v>0.18262</c:v>
              </c:pt>
              <c:pt idx="3508">
                <c:v>0.18267</c:v>
              </c:pt>
              <c:pt idx="3509">
                <c:v>0.18272000000000002</c:v>
              </c:pt>
              <c:pt idx="3510">
                <c:v>0.18278000000000003</c:v>
              </c:pt>
              <c:pt idx="3511">
                <c:v>0.18282999999999999</c:v>
              </c:pt>
              <c:pt idx="3512">
                <c:v>0.18287999999999999</c:v>
              </c:pt>
              <c:pt idx="3513">
                <c:v>0.18293000000000004</c:v>
              </c:pt>
              <c:pt idx="3514">
                <c:v>0.18298000000000003</c:v>
              </c:pt>
              <c:pt idx="3515">
                <c:v>0.18304000000000004</c:v>
              </c:pt>
              <c:pt idx="3516">
                <c:v>0.18309000000000003</c:v>
              </c:pt>
              <c:pt idx="3517">
                <c:v>0.18314000000000002</c:v>
              </c:pt>
              <c:pt idx="3518">
                <c:v>0.18318999999999999</c:v>
              </c:pt>
              <c:pt idx="3519">
                <c:v>0.18325000000000002</c:v>
              </c:pt>
              <c:pt idx="3520">
                <c:v>0.18330000000000002</c:v>
              </c:pt>
              <c:pt idx="3521">
                <c:v>0.18335000000000001</c:v>
              </c:pt>
              <c:pt idx="3522">
                <c:v>0.18340000000000004</c:v>
              </c:pt>
              <c:pt idx="3523">
                <c:v>0.18345000000000003</c:v>
              </c:pt>
              <c:pt idx="3524">
                <c:v>0.18350000000000002</c:v>
              </c:pt>
              <c:pt idx="3525">
                <c:v>0.18356000000000003</c:v>
              </c:pt>
              <c:pt idx="3526">
                <c:v>0.18361000000000002</c:v>
              </c:pt>
              <c:pt idx="3527">
                <c:v>0.18365999999999999</c:v>
              </c:pt>
              <c:pt idx="3528">
                <c:v>0.18371000000000004</c:v>
              </c:pt>
              <c:pt idx="3529">
                <c:v>0.18377000000000002</c:v>
              </c:pt>
              <c:pt idx="3530">
                <c:v>0.18382000000000001</c:v>
              </c:pt>
              <c:pt idx="3531">
                <c:v>0.18387000000000001</c:v>
              </c:pt>
              <c:pt idx="3532">
                <c:v>0.18392000000000003</c:v>
              </c:pt>
              <c:pt idx="3533">
                <c:v>0.18397000000000002</c:v>
              </c:pt>
              <c:pt idx="3534">
                <c:v>0.18403000000000003</c:v>
              </c:pt>
              <c:pt idx="3535">
                <c:v>0.18407999999999999</c:v>
              </c:pt>
              <c:pt idx="3536">
                <c:v>0.18412999999999999</c:v>
              </c:pt>
              <c:pt idx="3537">
                <c:v>0.18418000000000001</c:v>
              </c:pt>
              <c:pt idx="3538">
                <c:v>0.18423000000000003</c:v>
              </c:pt>
              <c:pt idx="3539">
                <c:v>0.18429000000000004</c:v>
              </c:pt>
              <c:pt idx="3540">
                <c:v>0.18434000000000003</c:v>
              </c:pt>
              <c:pt idx="3541">
                <c:v>0.18439000000000003</c:v>
              </c:pt>
              <c:pt idx="3542">
                <c:v>0.18444000000000002</c:v>
              </c:pt>
              <c:pt idx="3543">
                <c:v>0.18449000000000002</c:v>
              </c:pt>
              <c:pt idx="3544">
                <c:v>0.18455000000000002</c:v>
              </c:pt>
              <c:pt idx="3545">
                <c:v>0.18460000000000001</c:v>
              </c:pt>
              <c:pt idx="3546">
                <c:v>0.18465000000000001</c:v>
              </c:pt>
              <c:pt idx="3547">
                <c:v>0.18470000000000003</c:v>
              </c:pt>
              <c:pt idx="3548">
                <c:v>0.18476000000000004</c:v>
              </c:pt>
              <c:pt idx="3549">
                <c:v>0.18481000000000003</c:v>
              </c:pt>
              <c:pt idx="3550">
                <c:v>0.18486000000000002</c:v>
              </c:pt>
              <c:pt idx="3551">
                <c:v>0.18491000000000002</c:v>
              </c:pt>
              <c:pt idx="3552">
                <c:v>0.18496000000000004</c:v>
              </c:pt>
              <c:pt idx="3553">
                <c:v>0.18502000000000002</c:v>
              </c:pt>
              <c:pt idx="3554">
                <c:v>0.18507000000000001</c:v>
              </c:pt>
              <c:pt idx="3555">
                <c:v>0.18512000000000001</c:v>
              </c:pt>
              <c:pt idx="3556">
                <c:v>0.18517</c:v>
              </c:pt>
              <c:pt idx="3557">
                <c:v>0.18522000000000002</c:v>
              </c:pt>
              <c:pt idx="3558">
                <c:v>0.18528000000000003</c:v>
              </c:pt>
              <c:pt idx="3559">
                <c:v>0.18532999999999999</c:v>
              </c:pt>
              <c:pt idx="3560">
                <c:v>0.18537999999999999</c:v>
              </c:pt>
              <c:pt idx="3561">
                <c:v>0.18543000000000004</c:v>
              </c:pt>
              <c:pt idx="3562">
                <c:v>0.18549000000000002</c:v>
              </c:pt>
              <c:pt idx="3563">
                <c:v>0.18553000000000003</c:v>
              </c:pt>
              <c:pt idx="3564">
                <c:v>0.18559000000000003</c:v>
              </c:pt>
              <c:pt idx="3565">
                <c:v>0.18564000000000003</c:v>
              </c:pt>
              <c:pt idx="3566">
                <c:v>0.18568999999999999</c:v>
              </c:pt>
              <c:pt idx="3567">
                <c:v>0.18575000000000003</c:v>
              </c:pt>
              <c:pt idx="3568">
                <c:v>0.18580000000000002</c:v>
              </c:pt>
              <c:pt idx="3569">
                <c:v>0.18585000000000002</c:v>
              </c:pt>
              <c:pt idx="3570">
                <c:v>0.18590000000000004</c:v>
              </c:pt>
              <c:pt idx="3571">
                <c:v>0.18595000000000003</c:v>
              </c:pt>
              <c:pt idx="3572">
                <c:v>0.18600000000000003</c:v>
              </c:pt>
              <c:pt idx="3573">
                <c:v>0.18606000000000003</c:v>
              </c:pt>
              <c:pt idx="3574">
                <c:v>0.18611000000000003</c:v>
              </c:pt>
              <c:pt idx="3575">
                <c:v>0.18615999999999999</c:v>
              </c:pt>
              <c:pt idx="3576">
                <c:v>0.18621000000000001</c:v>
              </c:pt>
              <c:pt idx="3577">
                <c:v>0.18626000000000004</c:v>
              </c:pt>
              <c:pt idx="3578">
                <c:v>0.18632000000000001</c:v>
              </c:pt>
              <c:pt idx="3579">
                <c:v>0.18637000000000001</c:v>
              </c:pt>
              <c:pt idx="3580">
                <c:v>0.18642000000000003</c:v>
              </c:pt>
              <c:pt idx="3581">
                <c:v>0.18647000000000002</c:v>
              </c:pt>
              <c:pt idx="3582">
                <c:v>0.18652000000000002</c:v>
              </c:pt>
              <c:pt idx="3583">
                <c:v>0.18658000000000002</c:v>
              </c:pt>
              <c:pt idx="3584">
                <c:v>0.18662999999999999</c:v>
              </c:pt>
              <c:pt idx="3585">
                <c:v>0.18668000000000001</c:v>
              </c:pt>
              <c:pt idx="3586">
                <c:v>0.18673000000000003</c:v>
              </c:pt>
              <c:pt idx="3587">
                <c:v>0.18678000000000003</c:v>
              </c:pt>
              <c:pt idx="3588">
                <c:v>0.18684000000000003</c:v>
              </c:pt>
              <c:pt idx="3589">
                <c:v>0.18689000000000003</c:v>
              </c:pt>
              <c:pt idx="3590">
                <c:v>0.18694000000000005</c:v>
              </c:pt>
              <c:pt idx="3591">
                <c:v>0.18699000000000002</c:v>
              </c:pt>
              <c:pt idx="3592">
                <c:v>0.18705000000000002</c:v>
              </c:pt>
              <c:pt idx="3593">
                <c:v>0.18710000000000002</c:v>
              </c:pt>
              <c:pt idx="3594">
                <c:v>0.18715000000000001</c:v>
              </c:pt>
              <c:pt idx="3595">
                <c:v>0.18720000000000003</c:v>
              </c:pt>
              <c:pt idx="3596">
                <c:v>0.18725000000000003</c:v>
              </c:pt>
              <c:pt idx="3597">
                <c:v>0.18731000000000003</c:v>
              </c:pt>
              <c:pt idx="3598">
                <c:v>0.18736000000000003</c:v>
              </c:pt>
              <c:pt idx="3599">
                <c:v>0.18741000000000002</c:v>
              </c:pt>
              <c:pt idx="3600">
                <c:v>0.18746000000000002</c:v>
              </c:pt>
              <c:pt idx="3601">
                <c:v>0.18752000000000002</c:v>
              </c:pt>
              <c:pt idx="3602">
                <c:v>0.18757000000000001</c:v>
              </c:pt>
              <c:pt idx="3603">
                <c:v>0.18762000000000001</c:v>
              </c:pt>
              <c:pt idx="3604">
                <c:v>0.18767</c:v>
              </c:pt>
              <c:pt idx="3605">
                <c:v>0.18772000000000003</c:v>
              </c:pt>
              <c:pt idx="3606">
                <c:v>0.18778000000000003</c:v>
              </c:pt>
              <c:pt idx="3607">
                <c:v>0.18783000000000002</c:v>
              </c:pt>
              <c:pt idx="3608">
                <c:v>0.18787999999999999</c:v>
              </c:pt>
              <c:pt idx="3609">
                <c:v>0.18793000000000004</c:v>
              </c:pt>
              <c:pt idx="3610">
                <c:v>0.18798000000000004</c:v>
              </c:pt>
              <c:pt idx="3611">
                <c:v>0.18804000000000004</c:v>
              </c:pt>
              <c:pt idx="3612">
                <c:v>0.18809000000000003</c:v>
              </c:pt>
              <c:pt idx="3613">
                <c:v>0.18814000000000003</c:v>
              </c:pt>
              <c:pt idx="3614">
                <c:v>0.18819000000000002</c:v>
              </c:pt>
              <c:pt idx="3615">
                <c:v>0.18825000000000003</c:v>
              </c:pt>
              <c:pt idx="3616">
                <c:v>0.18830000000000002</c:v>
              </c:pt>
              <c:pt idx="3617">
                <c:v>0.18835000000000002</c:v>
              </c:pt>
              <c:pt idx="3618">
                <c:v>0.18840000000000004</c:v>
              </c:pt>
              <c:pt idx="3619">
                <c:v>0.18845000000000003</c:v>
              </c:pt>
              <c:pt idx="3620">
                <c:v>0.18851000000000004</c:v>
              </c:pt>
              <c:pt idx="3621">
                <c:v>0.18856000000000003</c:v>
              </c:pt>
              <c:pt idx="3622">
                <c:v>0.18861000000000003</c:v>
              </c:pt>
              <c:pt idx="3623">
                <c:v>0.18865999999999999</c:v>
              </c:pt>
              <c:pt idx="3624">
                <c:v>0.18871000000000002</c:v>
              </c:pt>
              <c:pt idx="3625">
                <c:v>0.18877000000000002</c:v>
              </c:pt>
              <c:pt idx="3626">
                <c:v>0.18882000000000002</c:v>
              </c:pt>
              <c:pt idx="3627">
                <c:v>0.18887000000000001</c:v>
              </c:pt>
              <c:pt idx="3628">
                <c:v>0.18892000000000003</c:v>
              </c:pt>
              <c:pt idx="3629">
                <c:v>0.18897000000000003</c:v>
              </c:pt>
              <c:pt idx="3630">
                <c:v>0.18903000000000003</c:v>
              </c:pt>
              <c:pt idx="3631">
                <c:v>0.18908000000000003</c:v>
              </c:pt>
              <c:pt idx="3632">
                <c:v>0.18912999999999999</c:v>
              </c:pt>
              <c:pt idx="3633">
                <c:v>0.18917999999999999</c:v>
              </c:pt>
              <c:pt idx="3634">
                <c:v>0.18923000000000004</c:v>
              </c:pt>
              <c:pt idx="3635">
                <c:v>0.18929000000000004</c:v>
              </c:pt>
              <c:pt idx="3636">
                <c:v>0.18934000000000004</c:v>
              </c:pt>
              <c:pt idx="3637">
                <c:v>0.18939000000000003</c:v>
              </c:pt>
              <c:pt idx="3638">
                <c:v>0.18944000000000005</c:v>
              </c:pt>
              <c:pt idx="3639">
                <c:v>0.18949000000000002</c:v>
              </c:pt>
              <c:pt idx="3640">
                <c:v>0.18955000000000002</c:v>
              </c:pt>
              <c:pt idx="3641">
                <c:v>0.18960000000000002</c:v>
              </c:pt>
              <c:pt idx="3642">
                <c:v>0.18965000000000001</c:v>
              </c:pt>
              <c:pt idx="3643">
                <c:v>0.18970000000000004</c:v>
              </c:pt>
              <c:pt idx="3644">
                <c:v>0.18976000000000004</c:v>
              </c:pt>
              <c:pt idx="3645">
                <c:v>0.18981000000000003</c:v>
              </c:pt>
              <c:pt idx="3646">
                <c:v>0.18986000000000003</c:v>
              </c:pt>
              <c:pt idx="3647">
                <c:v>0.18991000000000005</c:v>
              </c:pt>
              <c:pt idx="3648">
                <c:v>0.18996000000000002</c:v>
              </c:pt>
              <c:pt idx="3649">
                <c:v>0.19001999999999999</c:v>
              </c:pt>
              <c:pt idx="3650">
                <c:v>0.19006999999999999</c:v>
              </c:pt>
              <c:pt idx="3651">
                <c:v>0.19011999999999998</c:v>
              </c:pt>
              <c:pt idx="3652">
                <c:v>0.19016999999999998</c:v>
              </c:pt>
              <c:pt idx="3653">
                <c:v>0.19022</c:v>
              </c:pt>
              <c:pt idx="3654">
                <c:v>0.19028</c:v>
              </c:pt>
              <c:pt idx="3655">
                <c:v>0.19033</c:v>
              </c:pt>
              <c:pt idx="3656">
                <c:v>0.19037999999999997</c:v>
              </c:pt>
              <c:pt idx="3657">
                <c:v>0.19042999999999999</c:v>
              </c:pt>
              <c:pt idx="3658">
                <c:v>0.19048000000000001</c:v>
              </c:pt>
              <c:pt idx="3659">
                <c:v>0.19053999999999999</c:v>
              </c:pt>
              <c:pt idx="3660">
                <c:v>0.19059000000000001</c:v>
              </c:pt>
              <c:pt idx="3661">
                <c:v>0.19064</c:v>
              </c:pt>
              <c:pt idx="3662">
                <c:v>0.19069</c:v>
              </c:pt>
              <c:pt idx="3663">
                <c:v>0.19073999999999999</c:v>
              </c:pt>
              <c:pt idx="3664">
                <c:v>0.1908</c:v>
              </c:pt>
              <c:pt idx="3665">
                <c:v>0.19084999999999999</c:v>
              </c:pt>
              <c:pt idx="3666">
                <c:v>0.19089999999999999</c:v>
              </c:pt>
              <c:pt idx="3667">
                <c:v>0.19095000000000001</c:v>
              </c:pt>
              <c:pt idx="3668">
                <c:v>0.19101000000000001</c:v>
              </c:pt>
              <c:pt idx="3669">
                <c:v>0.19106000000000001</c:v>
              </c:pt>
              <c:pt idx="3670">
                <c:v>0.19111</c:v>
              </c:pt>
              <c:pt idx="3671">
                <c:v>0.19116</c:v>
              </c:pt>
              <c:pt idx="3672">
                <c:v>0.19120999999999999</c:v>
              </c:pt>
              <c:pt idx="3673">
                <c:v>0.19126000000000001</c:v>
              </c:pt>
              <c:pt idx="3674">
                <c:v>0.19131999999999999</c:v>
              </c:pt>
              <c:pt idx="3675">
                <c:v>0.19136999999999998</c:v>
              </c:pt>
              <c:pt idx="3676">
                <c:v>0.19142000000000001</c:v>
              </c:pt>
              <c:pt idx="3677">
                <c:v>0.19148000000000001</c:v>
              </c:pt>
              <c:pt idx="3678">
                <c:v>0.19152</c:v>
              </c:pt>
              <c:pt idx="3679">
                <c:v>0.19158</c:v>
              </c:pt>
              <c:pt idx="3680">
                <c:v>0.19162999999999997</c:v>
              </c:pt>
              <c:pt idx="3681">
                <c:v>0.19167999999999996</c:v>
              </c:pt>
              <c:pt idx="3682">
                <c:v>0.19173000000000001</c:v>
              </c:pt>
              <c:pt idx="3683">
                <c:v>0.19178000000000001</c:v>
              </c:pt>
              <c:pt idx="3684">
                <c:v>0.19184000000000001</c:v>
              </c:pt>
              <c:pt idx="3685">
                <c:v>0.19189000000000001</c:v>
              </c:pt>
              <c:pt idx="3686">
                <c:v>0.19194000000000003</c:v>
              </c:pt>
              <c:pt idx="3687">
                <c:v>0.19198999999999999</c:v>
              </c:pt>
              <c:pt idx="3688">
                <c:v>0.19205</c:v>
              </c:pt>
              <c:pt idx="3689">
                <c:v>0.19209999999999999</c:v>
              </c:pt>
              <c:pt idx="3690">
                <c:v>0.19214999999999999</c:v>
              </c:pt>
              <c:pt idx="3691">
                <c:v>0.19220000000000001</c:v>
              </c:pt>
              <c:pt idx="3692">
                <c:v>0.19225</c:v>
              </c:pt>
              <c:pt idx="3693">
                <c:v>0.19231000000000001</c:v>
              </c:pt>
              <c:pt idx="3694">
                <c:v>0.19236</c:v>
              </c:pt>
              <c:pt idx="3695">
                <c:v>0.19241000000000003</c:v>
              </c:pt>
              <c:pt idx="3696">
                <c:v>0.19245999999999999</c:v>
              </c:pt>
              <c:pt idx="3697">
                <c:v>0.19250999999999999</c:v>
              </c:pt>
              <c:pt idx="3698">
                <c:v>0.19256999999999999</c:v>
              </c:pt>
              <c:pt idx="3699">
                <c:v>0.19261999999999999</c:v>
              </c:pt>
              <c:pt idx="3700">
                <c:v>0.19266999999999998</c:v>
              </c:pt>
              <c:pt idx="3701">
                <c:v>0.19272</c:v>
              </c:pt>
              <c:pt idx="3702">
                <c:v>0.19277</c:v>
              </c:pt>
              <c:pt idx="3703">
                <c:v>0.19283</c:v>
              </c:pt>
              <c:pt idx="3704">
                <c:v>0.19288</c:v>
              </c:pt>
              <c:pt idx="3705">
                <c:v>0.19292999999999999</c:v>
              </c:pt>
              <c:pt idx="3706">
                <c:v>0.19298000000000001</c:v>
              </c:pt>
              <c:pt idx="3707">
                <c:v>0.19303999999999999</c:v>
              </c:pt>
              <c:pt idx="3708">
                <c:v>0.19309000000000001</c:v>
              </c:pt>
              <c:pt idx="3709">
                <c:v>0.19314000000000001</c:v>
              </c:pt>
              <c:pt idx="3710">
                <c:v>0.19319</c:v>
              </c:pt>
              <c:pt idx="3711">
                <c:v>0.19324000000000002</c:v>
              </c:pt>
              <c:pt idx="3712">
                <c:v>0.1933</c:v>
              </c:pt>
              <c:pt idx="3713">
                <c:v>0.19334999999999999</c:v>
              </c:pt>
              <c:pt idx="3714">
                <c:v>0.19339999999999999</c:v>
              </c:pt>
              <c:pt idx="3715">
                <c:v>0.19345000000000001</c:v>
              </c:pt>
              <c:pt idx="3716">
                <c:v>0.19350999999999999</c:v>
              </c:pt>
              <c:pt idx="3717">
                <c:v>0.19356000000000001</c:v>
              </c:pt>
              <c:pt idx="3718">
                <c:v>0.19361</c:v>
              </c:pt>
              <c:pt idx="3719">
                <c:v>0.19366</c:v>
              </c:pt>
              <c:pt idx="3720">
                <c:v>0.19370999999999999</c:v>
              </c:pt>
              <c:pt idx="3721">
                <c:v>0.19377</c:v>
              </c:pt>
              <c:pt idx="3722">
                <c:v>0.19381999999999999</c:v>
              </c:pt>
              <c:pt idx="3723">
                <c:v>0.19386999999999999</c:v>
              </c:pt>
              <c:pt idx="3724">
                <c:v>0.19392000000000001</c:v>
              </c:pt>
              <c:pt idx="3725">
                <c:v>0.19397</c:v>
              </c:pt>
              <c:pt idx="3726">
                <c:v>0.19402</c:v>
              </c:pt>
              <c:pt idx="3727">
                <c:v>0.19408</c:v>
              </c:pt>
              <c:pt idx="3728">
                <c:v>0.19413</c:v>
              </c:pt>
              <c:pt idx="3729">
                <c:v>0.19417999999999996</c:v>
              </c:pt>
              <c:pt idx="3730">
                <c:v>0.19424000000000002</c:v>
              </c:pt>
              <c:pt idx="3731">
                <c:v>0.19428999999999999</c:v>
              </c:pt>
              <c:pt idx="3732">
                <c:v>0.19434000000000001</c:v>
              </c:pt>
              <c:pt idx="3733">
                <c:v>0.19439000000000001</c:v>
              </c:pt>
              <c:pt idx="3734">
                <c:v>0.19444000000000003</c:v>
              </c:pt>
              <c:pt idx="3735">
                <c:v>0.19449000000000002</c:v>
              </c:pt>
              <c:pt idx="3736">
                <c:v>0.19455</c:v>
              </c:pt>
              <c:pt idx="3737">
                <c:v>0.1946</c:v>
              </c:pt>
              <c:pt idx="3738">
                <c:v>0.19464999999999999</c:v>
              </c:pt>
              <c:pt idx="3739">
                <c:v>0.19470000000000001</c:v>
              </c:pt>
              <c:pt idx="3740">
                <c:v>0.19475999999999999</c:v>
              </c:pt>
              <c:pt idx="3741">
                <c:v>0.19481000000000001</c:v>
              </c:pt>
              <c:pt idx="3742">
                <c:v>0.19486000000000001</c:v>
              </c:pt>
              <c:pt idx="3743">
                <c:v>0.19491000000000003</c:v>
              </c:pt>
              <c:pt idx="3744">
                <c:v>0.19495999999999999</c:v>
              </c:pt>
              <c:pt idx="3745">
                <c:v>0.19502</c:v>
              </c:pt>
              <c:pt idx="3746">
                <c:v>0.19506999999999999</c:v>
              </c:pt>
              <c:pt idx="3747">
                <c:v>0.19511999999999999</c:v>
              </c:pt>
              <c:pt idx="3748">
                <c:v>0.19516999999999998</c:v>
              </c:pt>
              <c:pt idx="3749">
                <c:v>0.19522</c:v>
              </c:pt>
              <c:pt idx="3750">
                <c:v>0.19528000000000001</c:v>
              </c:pt>
              <c:pt idx="3751">
                <c:v>0.19533</c:v>
              </c:pt>
              <c:pt idx="3752">
                <c:v>0.19538</c:v>
              </c:pt>
              <c:pt idx="3753">
                <c:v>0.19542999999999999</c:v>
              </c:pt>
              <c:pt idx="3754">
                <c:v>0.19547999999999999</c:v>
              </c:pt>
              <c:pt idx="3755">
                <c:v>0.19553999999999999</c:v>
              </c:pt>
              <c:pt idx="3756">
                <c:v>0.19559000000000001</c:v>
              </c:pt>
              <c:pt idx="3757">
                <c:v>0.19564000000000001</c:v>
              </c:pt>
              <c:pt idx="3758">
                <c:v>0.19569</c:v>
              </c:pt>
              <c:pt idx="3759">
                <c:v>0.19574000000000003</c:v>
              </c:pt>
              <c:pt idx="3760">
                <c:v>0.1958</c:v>
              </c:pt>
              <c:pt idx="3761">
                <c:v>0.19585</c:v>
              </c:pt>
              <c:pt idx="3762">
                <c:v>0.19589999999999999</c:v>
              </c:pt>
              <c:pt idx="3763">
                <c:v>0.19595000000000001</c:v>
              </c:pt>
              <c:pt idx="3764">
                <c:v>0.19600999999999999</c:v>
              </c:pt>
              <c:pt idx="3765">
                <c:v>0.19606000000000001</c:v>
              </c:pt>
              <c:pt idx="3766">
                <c:v>0.19611000000000001</c:v>
              </c:pt>
              <c:pt idx="3767">
                <c:v>0.19616</c:v>
              </c:pt>
              <c:pt idx="3768">
                <c:v>0.19621000000000002</c:v>
              </c:pt>
              <c:pt idx="3769">
                <c:v>0.19627</c:v>
              </c:pt>
              <c:pt idx="3770">
                <c:v>0.19631999999999999</c:v>
              </c:pt>
              <c:pt idx="3771">
                <c:v>0.19636999999999999</c:v>
              </c:pt>
              <c:pt idx="3772">
                <c:v>0.19642000000000001</c:v>
              </c:pt>
              <c:pt idx="3773">
                <c:v>0.19647000000000001</c:v>
              </c:pt>
              <c:pt idx="3774">
                <c:v>0.19653000000000001</c:v>
              </c:pt>
              <c:pt idx="3775">
                <c:v>0.19658</c:v>
              </c:pt>
              <c:pt idx="3776">
                <c:v>0.19663</c:v>
              </c:pt>
              <c:pt idx="3777">
                <c:v>0.19667999999999997</c:v>
              </c:pt>
              <c:pt idx="3778">
                <c:v>0.19674000000000003</c:v>
              </c:pt>
              <c:pt idx="3779">
                <c:v>0.19678000000000001</c:v>
              </c:pt>
              <c:pt idx="3780">
                <c:v>0.19683999999999999</c:v>
              </c:pt>
              <c:pt idx="3781">
                <c:v>0.19689000000000001</c:v>
              </c:pt>
              <c:pt idx="3782">
                <c:v>0.19694000000000003</c:v>
              </c:pt>
              <c:pt idx="3783">
                <c:v>0.19700000000000001</c:v>
              </c:pt>
              <c:pt idx="3784">
                <c:v>0.19705</c:v>
              </c:pt>
              <c:pt idx="3785">
                <c:v>0.1971</c:v>
              </c:pt>
              <c:pt idx="3786">
                <c:v>0.19714999999999999</c:v>
              </c:pt>
              <c:pt idx="3787">
                <c:v>0.19719999999999999</c:v>
              </c:pt>
              <c:pt idx="3788">
                <c:v>0.19725000000000001</c:v>
              </c:pt>
              <c:pt idx="3789">
                <c:v>0.1973</c:v>
              </c:pt>
              <c:pt idx="3790">
                <c:v>0.19736000000000001</c:v>
              </c:pt>
              <c:pt idx="3791">
                <c:v>0.19741000000000003</c:v>
              </c:pt>
              <c:pt idx="3792">
                <c:v>0.19746000000000002</c:v>
              </c:pt>
              <c:pt idx="3793">
                <c:v>0.19750999999999999</c:v>
              </c:pt>
              <c:pt idx="3794">
                <c:v>0.19757</c:v>
              </c:pt>
              <c:pt idx="3795">
                <c:v>0.19761999999999999</c:v>
              </c:pt>
              <c:pt idx="3796">
                <c:v>0.19766999999999998</c:v>
              </c:pt>
              <c:pt idx="3797">
                <c:v>0.19772000000000001</c:v>
              </c:pt>
              <c:pt idx="3798">
                <c:v>0.19777</c:v>
              </c:pt>
              <c:pt idx="3799">
                <c:v>0.19783000000000001</c:v>
              </c:pt>
              <c:pt idx="3800">
                <c:v>0.19788</c:v>
              </c:pt>
              <c:pt idx="3801">
                <c:v>0.19792999999999999</c:v>
              </c:pt>
              <c:pt idx="3802">
                <c:v>0.19797999999999999</c:v>
              </c:pt>
              <c:pt idx="3803">
                <c:v>0.19803999999999999</c:v>
              </c:pt>
              <c:pt idx="3804">
                <c:v>0.19808999999999999</c:v>
              </c:pt>
              <c:pt idx="3805">
                <c:v>0.19814000000000001</c:v>
              </c:pt>
              <c:pt idx="3806">
                <c:v>0.19819000000000001</c:v>
              </c:pt>
              <c:pt idx="3807">
                <c:v>0.19824000000000003</c:v>
              </c:pt>
              <c:pt idx="3808">
                <c:v>0.1983</c:v>
              </c:pt>
              <c:pt idx="3809">
                <c:v>0.19835</c:v>
              </c:pt>
              <c:pt idx="3810">
                <c:v>0.19839999999999999</c:v>
              </c:pt>
              <c:pt idx="3811">
                <c:v>0.19845000000000002</c:v>
              </c:pt>
              <c:pt idx="3812">
                <c:v>0.19850000000000001</c:v>
              </c:pt>
              <c:pt idx="3813">
                <c:v>0.19855999999999999</c:v>
              </c:pt>
              <c:pt idx="3814">
                <c:v>0.19861000000000001</c:v>
              </c:pt>
              <c:pt idx="3815">
                <c:v>0.19866</c:v>
              </c:pt>
              <c:pt idx="3816">
                <c:v>0.19871000000000003</c:v>
              </c:pt>
              <c:pt idx="3817">
                <c:v>0.19877</c:v>
              </c:pt>
              <c:pt idx="3818">
                <c:v>0.19882</c:v>
              </c:pt>
              <c:pt idx="3819">
                <c:v>0.19886999999999999</c:v>
              </c:pt>
              <c:pt idx="3820">
                <c:v>0.19892000000000001</c:v>
              </c:pt>
              <c:pt idx="3821">
                <c:v>0.19897000000000001</c:v>
              </c:pt>
              <c:pt idx="3822">
                <c:v>0.19903000000000001</c:v>
              </c:pt>
              <c:pt idx="3823">
                <c:v>0.19908000000000001</c:v>
              </c:pt>
              <c:pt idx="3824">
                <c:v>0.19913</c:v>
              </c:pt>
              <c:pt idx="3825">
                <c:v>0.19918</c:v>
              </c:pt>
              <c:pt idx="3826">
                <c:v>0.19922999999999999</c:v>
              </c:pt>
              <c:pt idx="3827">
                <c:v>0.19928999999999999</c:v>
              </c:pt>
              <c:pt idx="3828">
                <c:v>0.19933999999999999</c:v>
              </c:pt>
              <c:pt idx="3829">
                <c:v>0.19939000000000001</c:v>
              </c:pt>
              <c:pt idx="3830">
                <c:v>0.19944000000000003</c:v>
              </c:pt>
              <c:pt idx="3831">
                <c:v>0.19950000000000001</c:v>
              </c:pt>
              <c:pt idx="3832">
                <c:v>0.19955000000000001</c:v>
              </c:pt>
              <c:pt idx="3833">
                <c:v>0.1996</c:v>
              </c:pt>
              <c:pt idx="3834">
                <c:v>0.19964999999999999</c:v>
              </c:pt>
              <c:pt idx="3835">
                <c:v>0.19969999999999999</c:v>
              </c:pt>
              <c:pt idx="3836">
                <c:v>0.19975999999999999</c:v>
              </c:pt>
              <c:pt idx="3837">
                <c:v>0.19980999999999999</c:v>
              </c:pt>
              <c:pt idx="3838">
                <c:v>0.19986000000000001</c:v>
              </c:pt>
              <c:pt idx="3839">
                <c:v>0.19991000000000003</c:v>
              </c:pt>
              <c:pt idx="3840">
                <c:v>0.19996000000000003</c:v>
              </c:pt>
              <c:pt idx="3841">
                <c:v>0.20000999999999999</c:v>
              </c:pt>
              <c:pt idx="3842">
                <c:v>0.20007</c:v>
              </c:pt>
              <c:pt idx="3843">
                <c:v>0.20011999999999999</c:v>
              </c:pt>
              <c:pt idx="3844">
                <c:v>0.20016999999999999</c:v>
              </c:pt>
              <c:pt idx="3845">
                <c:v>0.20022000000000001</c:v>
              </c:pt>
              <c:pt idx="3846">
                <c:v>0.20028000000000001</c:v>
              </c:pt>
              <c:pt idx="3847">
                <c:v>0.20033000000000001</c:v>
              </c:pt>
              <c:pt idx="3848">
                <c:v>0.20038</c:v>
              </c:pt>
              <c:pt idx="3849">
                <c:v>0.20043000000000002</c:v>
              </c:pt>
              <c:pt idx="3850">
                <c:v>0.20047999999999999</c:v>
              </c:pt>
              <c:pt idx="3851">
                <c:v>0.20054000000000002</c:v>
              </c:pt>
              <c:pt idx="3852">
                <c:v>0.20058999999999999</c:v>
              </c:pt>
              <c:pt idx="3853">
                <c:v>0.20064000000000001</c:v>
              </c:pt>
              <c:pt idx="3854">
                <c:v>0.20069000000000001</c:v>
              </c:pt>
              <c:pt idx="3855">
                <c:v>0.20074000000000003</c:v>
              </c:pt>
              <c:pt idx="3856">
                <c:v>0.20080000000000001</c:v>
              </c:pt>
              <c:pt idx="3857">
                <c:v>0.20085</c:v>
              </c:pt>
              <c:pt idx="3858">
                <c:v>0.20090000000000002</c:v>
              </c:pt>
              <c:pt idx="3859">
                <c:v>0.20095000000000002</c:v>
              </c:pt>
              <c:pt idx="3860">
                <c:v>0.20100999999999999</c:v>
              </c:pt>
              <c:pt idx="3861">
                <c:v>0.20105999999999999</c:v>
              </c:pt>
              <c:pt idx="3862">
                <c:v>0.20111000000000001</c:v>
              </c:pt>
              <c:pt idx="3863">
                <c:v>0.20116000000000001</c:v>
              </c:pt>
              <c:pt idx="3864">
                <c:v>0.20121000000000003</c:v>
              </c:pt>
              <c:pt idx="3865">
                <c:v>0.20127</c:v>
              </c:pt>
              <c:pt idx="3866">
                <c:v>0.20132</c:v>
              </c:pt>
              <c:pt idx="3867">
                <c:v>0.20136999999999999</c:v>
              </c:pt>
              <c:pt idx="3868">
                <c:v>0.20142000000000002</c:v>
              </c:pt>
              <c:pt idx="3869">
                <c:v>0.20147000000000001</c:v>
              </c:pt>
              <c:pt idx="3870">
                <c:v>0.20152999999999999</c:v>
              </c:pt>
              <c:pt idx="3871">
                <c:v>0.20158000000000001</c:v>
              </c:pt>
              <c:pt idx="3872">
                <c:v>0.20163</c:v>
              </c:pt>
              <c:pt idx="3873">
                <c:v>0.20168</c:v>
              </c:pt>
              <c:pt idx="3874">
                <c:v>0.20172999999999999</c:v>
              </c:pt>
              <c:pt idx="3875">
                <c:v>0.20179000000000002</c:v>
              </c:pt>
              <c:pt idx="3876">
                <c:v>0.20183999999999999</c:v>
              </c:pt>
              <c:pt idx="3877">
                <c:v>0.20188999999999999</c:v>
              </c:pt>
              <c:pt idx="3878">
                <c:v>0.20194000000000004</c:v>
              </c:pt>
              <c:pt idx="3879">
                <c:v>0.20200000000000001</c:v>
              </c:pt>
              <c:pt idx="3880">
                <c:v>0.20205000000000001</c:v>
              </c:pt>
              <c:pt idx="3881">
                <c:v>0.2021</c:v>
              </c:pt>
              <c:pt idx="3882">
                <c:v>0.20215</c:v>
              </c:pt>
              <c:pt idx="3883">
                <c:v>0.20219999999999999</c:v>
              </c:pt>
              <c:pt idx="3884">
                <c:v>0.20226000000000002</c:v>
              </c:pt>
              <c:pt idx="3885">
                <c:v>0.20230999999999999</c:v>
              </c:pt>
              <c:pt idx="3886">
                <c:v>0.20236000000000001</c:v>
              </c:pt>
              <c:pt idx="3887">
                <c:v>0.20241000000000003</c:v>
              </c:pt>
              <c:pt idx="3888">
                <c:v>0.20246000000000003</c:v>
              </c:pt>
              <c:pt idx="3889">
                <c:v>0.20251000000000002</c:v>
              </c:pt>
              <c:pt idx="3890">
                <c:v>0.20257</c:v>
              </c:pt>
              <c:pt idx="3891">
                <c:v>0.20261999999999999</c:v>
              </c:pt>
              <c:pt idx="3892">
                <c:v>0.20266999999999999</c:v>
              </c:pt>
              <c:pt idx="3893">
                <c:v>0.20272999999999999</c:v>
              </c:pt>
              <c:pt idx="3894">
                <c:v>0.20277000000000001</c:v>
              </c:pt>
              <c:pt idx="3895">
                <c:v>0.20283000000000001</c:v>
              </c:pt>
              <c:pt idx="3896">
                <c:v>0.20288</c:v>
              </c:pt>
              <c:pt idx="3897">
                <c:v>0.20293000000000003</c:v>
              </c:pt>
              <c:pt idx="3898">
                <c:v>0.20297999999999999</c:v>
              </c:pt>
              <c:pt idx="3899">
                <c:v>0.20302999999999999</c:v>
              </c:pt>
              <c:pt idx="3900">
                <c:v>0.20308999999999999</c:v>
              </c:pt>
              <c:pt idx="3901">
                <c:v>0.20313999999999999</c:v>
              </c:pt>
              <c:pt idx="3902">
                <c:v>0.20319999999999999</c:v>
              </c:pt>
              <c:pt idx="3903">
                <c:v>0.20324000000000003</c:v>
              </c:pt>
              <c:pt idx="3904">
                <c:v>0.20330000000000001</c:v>
              </c:pt>
              <c:pt idx="3905">
                <c:v>0.20335</c:v>
              </c:pt>
              <c:pt idx="3906">
                <c:v>0.20340000000000003</c:v>
              </c:pt>
              <c:pt idx="3907">
                <c:v>0.20345000000000002</c:v>
              </c:pt>
              <c:pt idx="3908">
                <c:v>0.20350000000000001</c:v>
              </c:pt>
              <c:pt idx="3909">
                <c:v>0.20355999999999999</c:v>
              </c:pt>
              <c:pt idx="3910">
                <c:v>0.20361000000000001</c:v>
              </c:pt>
              <c:pt idx="3911">
                <c:v>0.20366000000000001</c:v>
              </c:pt>
              <c:pt idx="3912">
                <c:v>0.20371000000000003</c:v>
              </c:pt>
              <c:pt idx="3913">
                <c:v>0.20376000000000002</c:v>
              </c:pt>
              <c:pt idx="3914">
                <c:v>0.20382</c:v>
              </c:pt>
              <c:pt idx="3915">
                <c:v>0.20387</c:v>
              </c:pt>
              <c:pt idx="3916">
                <c:v>0.20392000000000002</c:v>
              </c:pt>
              <c:pt idx="3917">
                <c:v>0.20397000000000001</c:v>
              </c:pt>
              <c:pt idx="3918">
                <c:v>0.20402999999999999</c:v>
              </c:pt>
              <c:pt idx="3919">
                <c:v>0.20408000000000001</c:v>
              </c:pt>
              <c:pt idx="3920">
                <c:v>0.20413000000000001</c:v>
              </c:pt>
              <c:pt idx="3921">
                <c:v>0.20418</c:v>
              </c:pt>
              <c:pt idx="3922">
                <c:v>0.20422999999999999</c:v>
              </c:pt>
              <c:pt idx="3923">
                <c:v>0.20429000000000003</c:v>
              </c:pt>
              <c:pt idx="3924">
                <c:v>0.20433999999999999</c:v>
              </c:pt>
              <c:pt idx="3925">
                <c:v>0.20438999999999999</c:v>
              </c:pt>
              <c:pt idx="3926">
                <c:v>0.20444000000000004</c:v>
              </c:pt>
              <c:pt idx="3927">
                <c:v>0.20449000000000003</c:v>
              </c:pt>
              <c:pt idx="3928">
                <c:v>0.20454000000000003</c:v>
              </c:pt>
              <c:pt idx="3929">
                <c:v>0.2046</c:v>
              </c:pt>
              <c:pt idx="3930">
                <c:v>0.20465</c:v>
              </c:pt>
              <c:pt idx="3931">
                <c:v>0.20469999999999999</c:v>
              </c:pt>
              <c:pt idx="3932">
                <c:v>0.20476000000000003</c:v>
              </c:pt>
              <c:pt idx="3933">
                <c:v>0.20480999999999999</c:v>
              </c:pt>
              <c:pt idx="3934">
                <c:v>0.20485999999999999</c:v>
              </c:pt>
              <c:pt idx="3935">
                <c:v>0.20491000000000004</c:v>
              </c:pt>
              <c:pt idx="3936">
                <c:v>0.20496000000000003</c:v>
              </c:pt>
              <c:pt idx="3937">
                <c:v>0.20502000000000001</c:v>
              </c:pt>
              <c:pt idx="3938">
                <c:v>0.20507</c:v>
              </c:pt>
              <c:pt idx="3939">
                <c:v>0.20512</c:v>
              </c:pt>
              <c:pt idx="3940">
                <c:v>0.20516999999999999</c:v>
              </c:pt>
              <c:pt idx="3941">
                <c:v>0.20523000000000002</c:v>
              </c:pt>
              <c:pt idx="3942">
                <c:v>0.20527000000000001</c:v>
              </c:pt>
              <c:pt idx="3943">
                <c:v>0.20533000000000001</c:v>
              </c:pt>
              <c:pt idx="3944">
                <c:v>0.20538000000000001</c:v>
              </c:pt>
              <c:pt idx="3945">
                <c:v>0.20543000000000003</c:v>
              </c:pt>
              <c:pt idx="3946">
                <c:v>0.20549000000000003</c:v>
              </c:pt>
              <c:pt idx="3947">
                <c:v>0.20554000000000003</c:v>
              </c:pt>
              <c:pt idx="3948">
                <c:v>0.20558999999999999</c:v>
              </c:pt>
              <c:pt idx="3949">
                <c:v>0.20563999999999999</c:v>
              </c:pt>
              <c:pt idx="3950">
                <c:v>0.20569000000000001</c:v>
              </c:pt>
              <c:pt idx="3951">
                <c:v>0.20574000000000003</c:v>
              </c:pt>
              <c:pt idx="3952">
                <c:v>0.20580000000000001</c:v>
              </c:pt>
              <c:pt idx="3953">
                <c:v>0.20585000000000001</c:v>
              </c:pt>
              <c:pt idx="3954">
                <c:v>0.20590000000000003</c:v>
              </c:pt>
              <c:pt idx="3955">
                <c:v>0.20595000000000002</c:v>
              </c:pt>
              <c:pt idx="3956">
                <c:v>0.20601000000000003</c:v>
              </c:pt>
              <c:pt idx="3957">
                <c:v>0.20605999999999999</c:v>
              </c:pt>
              <c:pt idx="3958">
                <c:v>0.20610999999999999</c:v>
              </c:pt>
              <c:pt idx="3959">
                <c:v>0.20616000000000001</c:v>
              </c:pt>
              <c:pt idx="3960">
                <c:v>0.20621000000000003</c:v>
              </c:pt>
              <c:pt idx="3961">
                <c:v>0.20626000000000003</c:v>
              </c:pt>
              <c:pt idx="3962">
                <c:v>0.20632</c:v>
              </c:pt>
              <c:pt idx="3963">
                <c:v>0.20637</c:v>
              </c:pt>
              <c:pt idx="3964">
                <c:v>0.20642000000000002</c:v>
              </c:pt>
              <c:pt idx="3965">
                <c:v>0.20647000000000001</c:v>
              </c:pt>
              <c:pt idx="3966">
                <c:v>0.20652999999999999</c:v>
              </c:pt>
              <c:pt idx="3967">
                <c:v>0.20658000000000001</c:v>
              </c:pt>
              <c:pt idx="3968">
                <c:v>0.20663000000000001</c:v>
              </c:pt>
              <c:pt idx="3969">
                <c:v>0.20668</c:v>
              </c:pt>
              <c:pt idx="3970">
                <c:v>0.20673000000000002</c:v>
              </c:pt>
              <c:pt idx="3971">
                <c:v>0.20679000000000003</c:v>
              </c:pt>
              <c:pt idx="3972">
                <c:v>0.20684000000000002</c:v>
              </c:pt>
              <c:pt idx="3973">
                <c:v>0.20688999999999999</c:v>
              </c:pt>
              <c:pt idx="3974">
                <c:v>0.20694000000000004</c:v>
              </c:pt>
              <c:pt idx="3975">
                <c:v>0.20699000000000004</c:v>
              </c:pt>
              <c:pt idx="3976">
                <c:v>0.20705000000000001</c:v>
              </c:pt>
              <c:pt idx="3977">
                <c:v>0.20710000000000001</c:v>
              </c:pt>
              <c:pt idx="3978">
                <c:v>0.20715</c:v>
              </c:pt>
              <c:pt idx="3979">
                <c:v>0.20720000000000002</c:v>
              </c:pt>
              <c:pt idx="3980">
                <c:v>0.20726000000000003</c:v>
              </c:pt>
              <c:pt idx="3981">
                <c:v>0.20730999999999999</c:v>
              </c:pt>
              <c:pt idx="3982">
                <c:v>0.20735999999999999</c:v>
              </c:pt>
              <c:pt idx="3983">
                <c:v>0.20741000000000004</c:v>
              </c:pt>
              <c:pt idx="3984">
                <c:v>0.20746000000000003</c:v>
              </c:pt>
              <c:pt idx="3985">
                <c:v>0.20752000000000001</c:v>
              </c:pt>
              <c:pt idx="3986">
                <c:v>0.20757</c:v>
              </c:pt>
              <c:pt idx="3987">
                <c:v>0.20762</c:v>
              </c:pt>
              <c:pt idx="3988">
                <c:v>0.20766999999999999</c:v>
              </c:pt>
              <c:pt idx="3989">
                <c:v>0.20772000000000002</c:v>
              </c:pt>
              <c:pt idx="3990">
                <c:v>0.20777999999999999</c:v>
              </c:pt>
              <c:pt idx="3991">
                <c:v>0.20782999999999999</c:v>
              </c:pt>
              <c:pt idx="3992">
                <c:v>0.20788000000000001</c:v>
              </c:pt>
              <c:pt idx="3993">
                <c:v>0.20793000000000003</c:v>
              </c:pt>
              <c:pt idx="3994">
                <c:v>0.20799000000000004</c:v>
              </c:pt>
              <c:pt idx="3995">
                <c:v>0.20802999999999999</c:v>
              </c:pt>
              <c:pt idx="3996">
                <c:v>0.20809000000000002</c:v>
              </c:pt>
              <c:pt idx="3997">
                <c:v>0.20813999999999999</c:v>
              </c:pt>
              <c:pt idx="3998">
                <c:v>0.20818999999999999</c:v>
              </c:pt>
              <c:pt idx="3999">
                <c:v>0.20824000000000004</c:v>
              </c:pt>
              <c:pt idx="4000">
                <c:v>0.20829000000000003</c:v>
              </c:pt>
              <c:pt idx="4001">
                <c:v>0.20835000000000001</c:v>
              </c:pt>
              <c:pt idx="4002">
                <c:v>0.20840000000000003</c:v>
              </c:pt>
              <c:pt idx="4003">
                <c:v>0.20845000000000002</c:v>
              </c:pt>
              <c:pt idx="4004">
                <c:v>0.20850000000000002</c:v>
              </c:pt>
              <c:pt idx="4005">
                <c:v>0.20856000000000002</c:v>
              </c:pt>
              <c:pt idx="4006">
                <c:v>0.20860999999999999</c:v>
              </c:pt>
              <c:pt idx="4007">
                <c:v>0.20866000000000001</c:v>
              </c:pt>
              <c:pt idx="4008">
                <c:v>0.20872000000000002</c:v>
              </c:pt>
              <c:pt idx="4009">
                <c:v>0.20876000000000003</c:v>
              </c:pt>
              <c:pt idx="4010">
                <c:v>0.20882000000000001</c:v>
              </c:pt>
              <c:pt idx="4011">
                <c:v>0.20887</c:v>
              </c:pt>
              <c:pt idx="4012">
                <c:v>0.20892000000000002</c:v>
              </c:pt>
              <c:pt idx="4013">
                <c:v>0.20897000000000002</c:v>
              </c:pt>
              <c:pt idx="4014">
                <c:v>0.20902000000000001</c:v>
              </c:pt>
              <c:pt idx="4015">
                <c:v>0.20907999999999999</c:v>
              </c:pt>
              <c:pt idx="4016">
                <c:v>0.20913000000000001</c:v>
              </c:pt>
              <c:pt idx="4017">
                <c:v>0.20918</c:v>
              </c:pt>
              <c:pt idx="4018">
                <c:v>0.20923000000000003</c:v>
              </c:pt>
              <c:pt idx="4019">
                <c:v>0.20929000000000003</c:v>
              </c:pt>
              <c:pt idx="4020">
                <c:v>0.20934000000000003</c:v>
              </c:pt>
              <c:pt idx="4021">
                <c:v>0.20938999999999999</c:v>
              </c:pt>
              <c:pt idx="4022">
                <c:v>0.20944000000000002</c:v>
              </c:pt>
              <c:pt idx="4023">
                <c:v>0.20949000000000004</c:v>
              </c:pt>
              <c:pt idx="4024">
                <c:v>0.20955000000000001</c:v>
              </c:pt>
              <c:pt idx="4025">
                <c:v>0.20960000000000001</c:v>
              </c:pt>
              <c:pt idx="4026">
                <c:v>0.20965</c:v>
              </c:pt>
              <c:pt idx="4027">
                <c:v>0.20970000000000003</c:v>
              </c:pt>
              <c:pt idx="4028">
                <c:v>0.20975000000000002</c:v>
              </c:pt>
              <c:pt idx="4029">
                <c:v>0.20981000000000002</c:v>
              </c:pt>
              <c:pt idx="4030">
                <c:v>0.20985999999999999</c:v>
              </c:pt>
              <c:pt idx="4031">
                <c:v>0.20991000000000004</c:v>
              </c:pt>
              <c:pt idx="4032">
                <c:v>0.20996000000000004</c:v>
              </c:pt>
              <c:pt idx="4033">
                <c:v>0.21002000000000001</c:v>
              </c:pt>
              <c:pt idx="4034">
                <c:v>0.21007000000000001</c:v>
              </c:pt>
              <c:pt idx="4035">
                <c:v>0.21012</c:v>
              </c:pt>
              <c:pt idx="4036">
                <c:v>0.21017</c:v>
              </c:pt>
              <c:pt idx="4037">
                <c:v>0.21022000000000002</c:v>
              </c:pt>
              <c:pt idx="4038">
                <c:v>0.21027999999999999</c:v>
              </c:pt>
              <c:pt idx="4039">
                <c:v>0.21032999999999999</c:v>
              </c:pt>
              <c:pt idx="4040">
                <c:v>0.21038000000000001</c:v>
              </c:pt>
              <c:pt idx="4041">
                <c:v>0.21043000000000003</c:v>
              </c:pt>
              <c:pt idx="4042">
                <c:v>0.21048000000000003</c:v>
              </c:pt>
              <c:pt idx="4043">
                <c:v>0.21054000000000003</c:v>
              </c:pt>
              <c:pt idx="4044">
                <c:v>0.21059000000000003</c:v>
              </c:pt>
              <c:pt idx="4045">
                <c:v>0.21063999999999999</c:v>
              </c:pt>
              <c:pt idx="4046">
                <c:v>0.21068999999999999</c:v>
              </c:pt>
              <c:pt idx="4047">
                <c:v>0.21075000000000002</c:v>
              </c:pt>
              <c:pt idx="4048">
                <c:v>0.21080000000000002</c:v>
              </c:pt>
              <c:pt idx="4049">
                <c:v>0.21085000000000001</c:v>
              </c:pt>
              <c:pt idx="4050">
                <c:v>0.21090000000000003</c:v>
              </c:pt>
              <c:pt idx="4051">
                <c:v>0.21095000000000003</c:v>
              </c:pt>
              <c:pt idx="4052">
                <c:v>0.21101000000000003</c:v>
              </c:pt>
              <c:pt idx="4053">
                <c:v>0.21106000000000003</c:v>
              </c:pt>
              <c:pt idx="4054">
                <c:v>0.21110999999999999</c:v>
              </c:pt>
              <c:pt idx="4055">
                <c:v>0.21115999999999999</c:v>
              </c:pt>
              <c:pt idx="4056">
                <c:v>0.21121000000000004</c:v>
              </c:pt>
              <c:pt idx="4057">
                <c:v>0.21126000000000003</c:v>
              </c:pt>
              <c:pt idx="4058">
                <c:v>0.21132000000000001</c:v>
              </c:pt>
              <c:pt idx="4059">
                <c:v>0.21137</c:v>
              </c:pt>
              <c:pt idx="4060">
                <c:v>0.21142000000000002</c:v>
              </c:pt>
              <c:pt idx="4061">
                <c:v>0.21147000000000002</c:v>
              </c:pt>
              <c:pt idx="4062">
                <c:v>0.21153000000000002</c:v>
              </c:pt>
              <c:pt idx="4063">
                <c:v>0.21157999999999999</c:v>
              </c:pt>
              <c:pt idx="4064">
                <c:v>0.21163000000000001</c:v>
              </c:pt>
              <c:pt idx="4065">
                <c:v>0.21168000000000001</c:v>
              </c:pt>
              <c:pt idx="4066">
                <c:v>0.21173000000000003</c:v>
              </c:pt>
              <c:pt idx="4067">
                <c:v>0.21179000000000003</c:v>
              </c:pt>
              <c:pt idx="4068">
                <c:v>0.21184000000000003</c:v>
              </c:pt>
              <c:pt idx="4069">
                <c:v>0.21189000000000002</c:v>
              </c:pt>
              <c:pt idx="4070">
                <c:v>0.21194000000000002</c:v>
              </c:pt>
              <c:pt idx="4071">
                <c:v>0.21199000000000004</c:v>
              </c:pt>
              <c:pt idx="4072">
                <c:v>0.21205000000000002</c:v>
              </c:pt>
              <c:pt idx="4073">
                <c:v>0.21210000000000001</c:v>
              </c:pt>
              <c:pt idx="4074">
                <c:v>0.21215000000000001</c:v>
              </c:pt>
              <c:pt idx="4075">
                <c:v>0.21220000000000003</c:v>
              </c:pt>
              <c:pt idx="4076">
                <c:v>0.21226000000000003</c:v>
              </c:pt>
              <c:pt idx="4077">
                <c:v>0.21231000000000003</c:v>
              </c:pt>
              <c:pt idx="4078">
                <c:v>0.21235999999999999</c:v>
              </c:pt>
              <c:pt idx="4079">
                <c:v>0.21241000000000002</c:v>
              </c:pt>
              <c:pt idx="4080">
                <c:v>0.21246000000000004</c:v>
              </c:pt>
              <c:pt idx="4081">
                <c:v>0.21252000000000001</c:v>
              </c:pt>
              <c:pt idx="4082">
                <c:v>0.21257000000000001</c:v>
              </c:pt>
              <c:pt idx="4083">
                <c:v>0.21262</c:v>
              </c:pt>
              <c:pt idx="4084">
                <c:v>0.21267</c:v>
              </c:pt>
              <c:pt idx="4085">
                <c:v>0.21272000000000002</c:v>
              </c:pt>
              <c:pt idx="4086">
                <c:v>0.21278000000000002</c:v>
              </c:pt>
              <c:pt idx="4087">
                <c:v>0.21282999999999999</c:v>
              </c:pt>
              <c:pt idx="4088">
                <c:v>0.21288000000000001</c:v>
              </c:pt>
              <c:pt idx="4089">
                <c:v>0.21293000000000004</c:v>
              </c:pt>
              <c:pt idx="4090">
                <c:v>0.21298000000000003</c:v>
              </c:pt>
              <c:pt idx="4091">
                <c:v>0.21304000000000003</c:v>
              </c:pt>
              <c:pt idx="4092">
                <c:v>0.21309000000000003</c:v>
              </c:pt>
              <c:pt idx="4093">
                <c:v>0.21314000000000002</c:v>
              </c:pt>
              <c:pt idx="4094">
                <c:v>0.21318999999999999</c:v>
              </c:pt>
              <c:pt idx="4095">
                <c:v>0.21325000000000002</c:v>
              </c:pt>
              <c:pt idx="4096">
                <c:v>0.21330000000000002</c:v>
              </c:pt>
              <c:pt idx="4097">
                <c:v>0.21335000000000001</c:v>
              </c:pt>
              <c:pt idx="4098">
                <c:v>0.21340000000000003</c:v>
              </c:pt>
              <c:pt idx="4099">
                <c:v>0.21345000000000003</c:v>
              </c:pt>
              <c:pt idx="4100">
                <c:v>0.21350000000000002</c:v>
              </c:pt>
              <c:pt idx="4101">
                <c:v>0.21356000000000003</c:v>
              </c:pt>
              <c:pt idx="4102">
                <c:v>0.21360999999999999</c:v>
              </c:pt>
              <c:pt idx="4103">
                <c:v>0.21365999999999999</c:v>
              </c:pt>
              <c:pt idx="4104">
                <c:v>0.21372000000000002</c:v>
              </c:pt>
              <c:pt idx="4105">
                <c:v>0.21376000000000003</c:v>
              </c:pt>
              <c:pt idx="4106">
                <c:v>0.21382000000000001</c:v>
              </c:pt>
              <c:pt idx="4107">
                <c:v>0.21387</c:v>
              </c:pt>
              <c:pt idx="4108">
                <c:v>0.21392000000000003</c:v>
              </c:pt>
              <c:pt idx="4109">
                <c:v>0.21397000000000002</c:v>
              </c:pt>
              <c:pt idx="4110">
                <c:v>0.21402000000000002</c:v>
              </c:pt>
              <c:pt idx="4111">
                <c:v>0.21407999999999999</c:v>
              </c:pt>
              <c:pt idx="4112">
                <c:v>0.21412999999999999</c:v>
              </c:pt>
              <c:pt idx="4113">
                <c:v>0.21418000000000001</c:v>
              </c:pt>
              <c:pt idx="4114">
                <c:v>0.21423000000000003</c:v>
              </c:pt>
              <c:pt idx="4115">
                <c:v>0.21429000000000004</c:v>
              </c:pt>
              <c:pt idx="4116">
                <c:v>0.21434000000000003</c:v>
              </c:pt>
              <c:pt idx="4117">
                <c:v>0.21439000000000002</c:v>
              </c:pt>
              <c:pt idx="4118">
                <c:v>0.21444000000000002</c:v>
              </c:pt>
              <c:pt idx="4119">
                <c:v>0.21449000000000001</c:v>
              </c:pt>
              <c:pt idx="4120">
                <c:v>0.21455000000000002</c:v>
              </c:pt>
              <c:pt idx="4121">
                <c:v>0.21460000000000001</c:v>
              </c:pt>
              <c:pt idx="4122">
                <c:v>0.21465000000000001</c:v>
              </c:pt>
              <c:pt idx="4123">
                <c:v>0.21470000000000003</c:v>
              </c:pt>
              <c:pt idx="4124">
                <c:v>0.21475000000000002</c:v>
              </c:pt>
              <c:pt idx="4125">
                <c:v>0.21481000000000003</c:v>
              </c:pt>
              <c:pt idx="4126">
                <c:v>0.21486000000000002</c:v>
              </c:pt>
              <c:pt idx="4127">
                <c:v>0.21491000000000002</c:v>
              </c:pt>
              <c:pt idx="4128">
                <c:v>0.21496000000000004</c:v>
              </c:pt>
              <c:pt idx="4129">
                <c:v>0.21502000000000002</c:v>
              </c:pt>
              <c:pt idx="4130">
                <c:v>0.21507000000000001</c:v>
              </c:pt>
              <c:pt idx="4131">
                <c:v>0.21512000000000001</c:v>
              </c:pt>
              <c:pt idx="4132">
                <c:v>0.21517</c:v>
              </c:pt>
              <c:pt idx="4133">
                <c:v>0.21522000000000002</c:v>
              </c:pt>
              <c:pt idx="4134">
                <c:v>0.21528000000000003</c:v>
              </c:pt>
              <c:pt idx="4135">
                <c:v>0.21532999999999999</c:v>
              </c:pt>
              <c:pt idx="4136">
                <c:v>0.21537999999999999</c:v>
              </c:pt>
              <c:pt idx="4137">
                <c:v>0.21543000000000004</c:v>
              </c:pt>
              <c:pt idx="4138">
                <c:v>0.21548000000000003</c:v>
              </c:pt>
              <c:pt idx="4139">
                <c:v>0.21554000000000004</c:v>
              </c:pt>
              <c:pt idx="4140">
                <c:v>0.21559000000000003</c:v>
              </c:pt>
              <c:pt idx="4141">
                <c:v>0.21564000000000003</c:v>
              </c:pt>
              <c:pt idx="4142">
                <c:v>0.21568999999999999</c:v>
              </c:pt>
              <c:pt idx="4143">
                <c:v>0.21575000000000003</c:v>
              </c:pt>
              <c:pt idx="4144">
                <c:v>0.21580000000000002</c:v>
              </c:pt>
              <c:pt idx="4145">
                <c:v>0.21585000000000001</c:v>
              </c:pt>
              <c:pt idx="4146">
                <c:v>0.21590000000000004</c:v>
              </c:pt>
              <c:pt idx="4147">
                <c:v>0.21595000000000003</c:v>
              </c:pt>
              <c:pt idx="4148">
                <c:v>0.21601000000000004</c:v>
              </c:pt>
              <c:pt idx="4149">
                <c:v>0.21606000000000003</c:v>
              </c:pt>
              <c:pt idx="4150">
                <c:v>0.21611000000000002</c:v>
              </c:pt>
              <c:pt idx="4151">
                <c:v>0.21615999999999999</c:v>
              </c:pt>
              <c:pt idx="4152">
                <c:v>0.21621000000000004</c:v>
              </c:pt>
              <c:pt idx="4153">
                <c:v>0.21627000000000002</c:v>
              </c:pt>
              <c:pt idx="4154">
                <c:v>0.21632000000000001</c:v>
              </c:pt>
              <c:pt idx="4155">
                <c:v>0.21637000000000001</c:v>
              </c:pt>
              <c:pt idx="4156">
                <c:v>0.21642000000000003</c:v>
              </c:pt>
              <c:pt idx="4157">
                <c:v>0.21647000000000002</c:v>
              </c:pt>
              <c:pt idx="4158">
                <c:v>0.21653000000000003</c:v>
              </c:pt>
              <c:pt idx="4159">
                <c:v>0.21657999999999999</c:v>
              </c:pt>
              <c:pt idx="4160">
                <c:v>0.21662999999999999</c:v>
              </c:pt>
              <c:pt idx="4161">
                <c:v>0.21668000000000001</c:v>
              </c:pt>
              <c:pt idx="4162">
                <c:v>0.21673000000000003</c:v>
              </c:pt>
              <c:pt idx="4163">
                <c:v>0.21679000000000004</c:v>
              </c:pt>
              <c:pt idx="4164">
                <c:v>0.21684000000000003</c:v>
              </c:pt>
              <c:pt idx="4165">
                <c:v>0.21689000000000003</c:v>
              </c:pt>
              <c:pt idx="4166">
                <c:v>0.21694000000000002</c:v>
              </c:pt>
              <c:pt idx="4167">
                <c:v>0.21699000000000002</c:v>
              </c:pt>
              <c:pt idx="4168">
                <c:v>0.21705000000000002</c:v>
              </c:pt>
              <c:pt idx="4169">
                <c:v>0.21710000000000002</c:v>
              </c:pt>
              <c:pt idx="4170">
                <c:v>0.21715000000000001</c:v>
              </c:pt>
              <c:pt idx="4171">
                <c:v>0.21720000000000003</c:v>
              </c:pt>
              <c:pt idx="4172">
                <c:v>0.21726000000000004</c:v>
              </c:pt>
              <c:pt idx="4173">
                <c:v>0.21731000000000003</c:v>
              </c:pt>
              <c:pt idx="4174">
                <c:v>0.21736000000000003</c:v>
              </c:pt>
              <c:pt idx="4175">
                <c:v>0.21741000000000002</c:v>
              </c:pt>
              <c:pt idx="4176">
                <c:v>0.21746000000000001</c:v>
              </c:pt>
              <c:pt idx="4177">
                <c:v>0.21752000000000002</c:v>
              </c:pt>
              <c:pt idx="4178">
                <c:v>0.21757000000000001</c:v>
              </c:pt>
              <c:pt idx="4179">
                <c:v>0.21762000000000001</c:v>
              </c:pt>
              <c:pt idx="4180">
                <c:v>0.21767</c:v>
              </c:pt>
              <c:pt idx="4181">
                <c:v>0.21772000000000002</c:v>
              </c:pt>
              <c:pt idx="4182">
                <c:v>0.21778000000000003</c:v>
              </c:pt>
              <c:pt idx="4183">
                <c:v>0.21783000000000002</c:v>
              </c:pt>
              <c:pt idx="4184">
                <c:v>0.21787999999999999</c:v>
              </c:pt>
              <c:pt idx="4185">
                <c:v>0.21793000000000004</c:v>
              </c:pt>
              <c:pt idx="4186">
                <c:v>0.21798000000000003</c:v>
              </c:pt>
              <c:pt idx="4187">
                <c:v>0.21804000000000004</c:v>
              </c:pt>
              <c:pt idx="4188">
                <c:v>0.21809000000000003</c:v>
              </c:pt>
              <c:pt idx="4189">
                <c:v>0.21814000000000003</c:v>
              </c:pt>
              <c:pt idx="4190">
                <c:v>0.21819000000000002</c:v>
              </c:pt>
              <c:pt idx="4191">
                <c:v>0.21825000000000003</c:v>
              </c:pt>
              <c:pt idx="4192">
                <c:v>0.21830000000000002</c:v>
              </c:pt>
              <c:pt idx="4193">
                <c:v>0.21835000000000002</c:v>
              </c:pt>
              <c:pt idx="4194">
                <c:v>0.21840000000000004</c:v>
              </c:pt>
              <c:pt idx="4195">
                <c:v>0.21845000000000003</c:v>
              </c:pt>
              <c:pt idx="4196">
                <c:v>0.21851000000000004</c:v>
              </c:pt>
              <c:pt idx="4197">
                <c:v>0.21856000000000003</c:v>
              </c:pt>
              <c:pt idx="4198">
                <c:v>0.21861000000000003</c:v>
              </c:pt>
              <c:pt idx="4199">
                <c:v>0.21865999999999999</c:v>
              </c:pt>
              <c:pt idx="4200">
                <c:v>0.21871000000000002</c:v>
              </c:pt>
              <c:pt idx="4201">
                <c:v>0.21877000000000002</c:v>
              </c:pt>
              <c:pt idx="4202">
                <c:v>0.21882000000000001</c:v>
              </c:pt>
              <c:pt idx="4203">
                <c:v>0.21887000000000001</c:v>
              </c:pt>
              <c:pt idx="4204">
                <c:v>0.21892000000000003</c:v>
              </c:pt>
              <c:pt idx="4205">
                <c:v>0.21898000000000004</c:v>
              </c:pt>
              <c:pt idx="4206">
                <c:v>0.21902000000000002</c:v>
              </c:pt>
              <c:pt idx="4207">
                <c:v>0.21908000000000002</c:v>
              </c:pt>
              <c:pt idx="4208">
                <c:v>0.21912999999999999</c:v>
              </c:pt>
              <c:pt idx="4209">
                <c:v>0.21918000000000001</c:v>
              </c:pt>
              <c:pt idx="4210">
                <c:v>0.21923000000000004</c:v>
              </c:pt>
              <c:pt idx="4211">
                <c:v>0.21928000000000003</c:v>
              </c:pt>
              <c:pt idx="4212">
                <c:v>0.21934000000000003</c:v>
              </c:pt>
              <c:pt idx="4213">
                <c:v>0.21939000000000003</c:v>
              </c:pt>
              <c:pt idx="4214">
                <c:v>0.21944000000000005</c:v>
              </c:pt>
              <c:pt idx="4215">
                <c:v>0.21949000000000002</c:v>
              </c:pt>
              <c:pt idx="4216">
                <c:v>0.21955000000000002</c:v>
              </c:pt>
              <c:pt idx="4217">
                <c:v>0.21960000000000002</c:v>
              </c:pt>
              <c:pt idx="4218">
                <c:v>0.21965000000000001</c:v>
              </c:pt>
              <c:pt idx="4219">
                <c:v>0.21970000000000003</c:v>
              </c:pt>
              <c:pt idx="4220">
                <c:v>0.21975000000000003</c:v>
              </c:pt>
              <c:pt idx="4221">
                <c:v>0.21981000000000003</c:v>
              </c:pt>
              <c:pt idx="4222">
                <c:v>0.21986000000000003</c:v>
              </c:pt>
              <c:pt idx="4223">
                <c:v>0.21991000000000002</c:v>
              </c:pt>
              <c:pt idx="4224">
                <c:v>0.21996000000000002</c:v>
              </c:pt>
              <c:pt idx="4225">
                <c:v>0.22001000000000001</c:v>
              </c:pt>
              <c:pt idx="4226">
                <c:v>0.22006999999999999</c:v>
              </c:pt>
              <c:pt idx="4227">
                <c:v>0.22011999999999998</c:v>
              </c:pt>
              <c:pt idx="4228">
                <c:v>0.22016999999999998</c:v>
              </c:pt>
              <c:pt idx="4229">
                <c:v>0.22022</c:v>
              </c:pt>
              <c:pt idx="4230">
                <c:v>0.22028</c:v>
              </c:pt>
              <c:pt idx="4231">
                <c:v>0.22033</c:v>
              </c:pt>
              <c:pt idx="4232">
                <c:v>0.22037999999999996</c:v>
              </c:pt>
              <c:pt idx="4233">
                <c:v>0.22042999999999999</c:v>
              </c:pt>
              <c:pt idx="4234">
                <c:v>0.22048000000000001</c:v>
              </c:pt>
              <c:pt idx="4235">
                <c:v>0.22054000000000001</c:v>
              </c:pt>
              <c:pt idx="4236">
                <c:v>0.22059000000000001</c:v>
              </c:pt>
              <c:pt idx="4237">
                <c:v>0.22064</c:v>
              </c:pt>
              <c:pt idx="4238">
                <c:v>0.22069</c:v>
              </c:pt>
              <c:pt idx="4239">
                <c:v>0.22073999999999999</c:v>
              </c:pt>
              <c:pt idx="4240">
                <c:v>0.2208</c:v>
              </c:pt>
              <c:pt idx="4241">
                <c:v>0.22084999999999999</c:v>
              </c:pt>
              <c:pt idx="4242">
                <c:v>0.22090000000000001</c:v>
              </c:pt>
              <c:pt idx="4243">
                <c:v>0.22095000000000001</c:v>
              </c:pt>
              <c:pt idx="4244">
                <c:v>0.22101000000000001</c:v>
              </c:pt>
              <c:pt idx="4245">
                <c:v>0.22106000000000001</c:v>
              </c:pt>
              <c:pt idx="4246">
                <c:v>0.22111</c:v>
              </c:pt>
              <c:pt idx="4247">
                <c:v>0.22116</c:v>
              </c:pt>
              <c:pt idx="4248">
                <c:v>0.22120999999999999</c:v>
              </c:pt>
              <c:pt idx="4249">
                <c:v>0.22126999999999999</c:v>
              </c:pt>
              <c:pt idx="4250">
                <c:v>0.22131999999999999</c:v>
              </c:pt>
              <c:pt idx="4251">
                <c:v>0.22136999999999998</c:v>
              </c:pt>
              <c:pt idx="4252">
                <c:v>0.22142000000000001</c:v>
              </c:pt>
              <c:pt idx="4253">
                <c:v>0.22147</c:v>
              </c:pt>
              <c:pt idx="4254">
                <c:v>0.22153</c:v>
              </c:pt>
              <c:pt idx="4255">
                <c:v>0.22158</c:v>
              </c:pt>
              <c:pt idx="4256">
                <c:v>0.22162999999999997</c:v>
              </c:pt>
              <c:pt idx="4257">
                <c:v>0.22167999999999996</c:v>
              </c:pt>
              <c:pt idx="4258">
                <c:v>0.22173999999999999</c:v>
              </c:pt>
              <c:pt idx="4259">
                <c:v>0.22178999999999999</c:v>
              </c:pt>
              <c:pt idx="4260">
                <c:v>0.22184000000000001</c:v>
              </c:pt>
              <c:pt idx="4261">
                <c:v>0.22189</c:v>
              </c:pt>
              <c:pt idx="4262">
                <c:v>0.22194000000000003</c:v>
              </c:pt>
              <c:pt idx="4263">
                <c:v>0.22198999999999999</c:v>
              </c:pt>
              <c:pt idx="4264">
                <c:v>0.22205</c:v>
              </c:pt>
              <c:pt idx="4265">
                <c:v>0.22209999999999999</c:v>
              </c:pt>
              <c:pt idx="4266">
                <c:v>0.22214999999999999</c:v>
              </c:pt>
              <c:pt idx="4267">
                <c:v>0.22220000000000001</c:v>
              </c:pt>
              <c:pt idx="4268">
                <c:v>0.22225</c:v>
              </c:pt>
              <c:pt idx="4269">
                <c:v>0.22231000000000001</c:v>
              </c:pt>
              <c:pt idx="4270">
                <c:v>0.22236</c:v>
              </c:pt>
              <c:pt idx="4271">
                <c:v>0.22241000000000002</c:v>
              </c:pt>
              <c:pt idx="4272">
                <c:v>0.22247</c:v>
              </c:pt>
              <c:pt idx="4273">
                <c:v>0.22252</c:v>
              </c:pt>
              <c:pt idx="4274">
                <c:v>0.22256999999999999</c:v>
              </c:pt>
              <c:pt idx="4275">
                <c:v>0.22261999999999998</c:v>
              </c:pt>
              <c:pt idx="4276">
                <c:v>0.22266999999999998</c:v>
              </c:pt>
              <c:pt idx="4277">
                <c:v>0.22272</c:v>
              </c:pt>
              <c:pt idx="4278">
                <c:v>0.22278000000000001</c:v>
              </c:pt>
              <c:pt idx="4279">
                <c:v>0.22283</c:v>
              </c:pt>
              <c:pt idx="4280">
                <c:v>0.22287999999999997</c:v>
              </c:pt>
              <c:pt idx="4281">
                <c:v>0.22292999999999999</c:v>
              </c:pt>
              <c:pt idx="4282">
                <c:v>0.22298000000000001</c:v>
              </c:pt>
              <c:pt idx="4283">
                <c:v>0.22303999999999999</c:v>
              </c:pt>
              <c:pt idx="4284">
                <c:v>0.22309000000000001</c:v>
              </c:pt>
              <c:pt idx="4285">
                <c:v>0.22314000000000001</c:v>
              </c:pt>
              <c:pt idx="4286">
                <c:v>0.22319</c:v>
              </c:pt>
              <c:pt idx="4287">
                <c:v>0.22323999999999999</c:v>
              </c:pt>
              <c:pt idx="4288">
                <c:v>0.2233</c:v>
              </c:pt>
              <c:pt idx="4289">
                <c:v>0.22334999999999999</c:v>
              </c:pt>
              <c:pt idx="4290">
                <c:v>0.22339999999999999</c:v>
              </c:pt>
              <c:pt idx="4291">
                <c:v>0.22345000000000001</c:v>
              </c:pt>
              <c:pt idx="4292">
                <c:v>0.22350999999999999</c:v>
              </c:pt>
              <c:pt idx="4293">
                <c:v>0.22356000000000001</c:v>
              </c:pt>
              <c:pt idx="4294">
                <c:v>0.22361</c:v>
              </c:pt>
              <c:pt idx="4295">
                <c:v>0.22366</c:v>
              </c:pt>
              <c:pt idx="4296">
                <c:v>0.22370999999999999</c:v>
              </c:pt>
              <c:pt idx="4297">
                <c:v>0.22377</c:v>
              </c:pt>
              <c:pt idx="4298">
                <c:v>0.22381999999999999</c:v>
              </c:pt>
              <c:pt idx="4299">
                <c:v>0.22386999999999999</c:v>
              </c:pt>
              <c:pt idx="4300">
                <c:v>0.22392000000000001</c:v>
              </c:pt>
              <c:pt idx="4301">
                <c:v>0.22397</c:v>
              </c:pt>
              <c:pt idx="4302">
                <c:v>0.22403000000000001</c:v>
              </c:pt>
              <c:pt idx="4303">
                <c:v>0.22408</c:v>
              </c:pt>
              <c:pt idx="4304">
                <c:v>0.22413</c:v>
              </c:pt>
              <c:pt idx="4305">
                <c:v>0.22417999999999996</c:v>
              </c:pt>
              <c:pt idx="4306">
                <c:v>0.22423999999999999</c:v>
              </c:pt>
              <c:pt idx="4307">
                <c:v>0.22428000000000001</c:v>
              </c:pt>
              <c:pt idx="4308">
                <c:v>0.22434000000000001</c:v>
              </c:pt>
              <c:pt idx="4309">
                <c:v>0.22439000000000001</c:v>
              </c:pt>
              <c:pt idx="4310">
                <c:v>0.22444000000000003</c:v>
              </c:pt>
              <c:pt idx="4311">
                <c:v>0.22450000000000001</c:v>
              </c:pt>
              <c:pt idx="4312">
                <c:v>0.22455</c:v>
              </c:pt>
              <c:pt idx="4313">
                <c:v>0.22459999999999999</c:v>
              </c:pt>
              <c:pt idx="4314">
                <c:v>0.22464999999999999</c:v>
              </c:pt>
              <c:pt idx="4315">
                <c:v>0.22470000000000001</c:v>
              </c:pt>
              <c:pt idx="4316">
                <c:v>0.22475000000000001</c:v>
              </c:pt>
              <c:pt idx="4317">
                <c:v>0.22481000000000001</c:v>
              </c:pt>
              <c:pt idx="4318">
                <c:v>0.22486</c:v>
              </c:pt>
              <c:pt idx="4319">
                <c:v>0.22491000000000003</c:v>
              </c:pt>
              <c:pt idx="4320">
                <c:v>0.22497</c:v>
              </c:pt>
              <c:pt idx="4321">
                <c:v>0.22500999999999999</c:v>
              </c:pt>
              <c:pt idx="4322">
                <c:v>0.22506999999999999</c:v>
              </c:pt>
              <c:pt idx="4323">
                <c:v>0.22511999999999999</c:v>
              </c:pt>
              <c:pt idx="4324">
                <c:v>0.22516999999999998</c:v>
              </c:pt>
              <c:pt idx="4325">
                <c:v>0.22522</c:v>
              </c:pt>
              <c:pt idx="4326">
                <c:v>0.22527</c:v>
              </c:pt>
              <c:pt idx="4327">
                <c:v>0.22533</c:v>
              </c:pt>
              <c:pt idx="4328">
                <c:v>0.22538</c:v>
              </c:pt>
              <c:pt idx="4329">
                <c:v>0.22542999999999999</c:v>
              </c:pt>
              <c:pt idx="4330">
                <c:v>0.22548000000000001</c:v>
              </c:pt>
              <c:pt idx="4331">
                <c:v>0.22553999999999999</c:v>
              </c:pt>
              <c:pt idx="4332">
                <c:v>0.22559000000000001</c:v>
              </c:pt>
              <c:pt idx="4333">
                <c:v>0.22564000000000001</c:v>
              </c:pt>
              <c:pt idx="4334">
                <c:v>0.22569</c:v>
              </c:pt>
              <c:pt idx="4335">
                <c:v>0.22574000000000002</c:v>
              </c:pt>
              <c:pt idx="4336">
                <c:v>0.2258</c:v>
              </c:pt>
              <c:pt idx="4337">
                <c:v>0.22585</c:v>
              </c:pt>
              <c:pt idx="4338">
                <c:v>0.22589999999999999</c:v>
              </c:pt>
              <c:pt idx="4339">
                <c:v>0.22595000000000001</c:v>
              </c:pt>
              <c:pt idx="4340">
                <c:v>0.22600000000000001</c:v>
              </c:pt>
              <c:pt idx="4341">
                <c:v>0.22606000000000001</c:v>
              </c:pt>
              <c:pt idx="4342">
                <c:v>0.22611000000000001</c:v>
              </c:pt>
              <c:pt idx="4343">
                <c:v>0.22616</c:v>
              </c:pt>
              <c:pt idx="4344">
                <c:v>0.22620999999999999</c:v>
              </c:pt>
              <c:pt idx="4345">
                <c:v>0.22627</c:v>
              </c:pt>
              <c:pt idx="4346">
                <c:v>0.22631999999999999</c:v>
              </c:pt>
              <c:pt idx="4347">
                <c:v>0.22636999999999999</c:v>
              </c:pt>
              <c:pt idx="4348">
                <c:v>0.22642000000000001</c:v>
              </c:pt>
              <c:pt idx="4349">
                <c:v>0.22647</c:v>
              </c:pt>
              <c:pt idx="4350">
                <c:v>0.22653000000000001</c:v>
              </c:pt>
              <c:pt idx="4351">
                <c:v>0.22658</c:v>
              </c:pt>
              <c:pt idx="4352">
                <c:v>0.22663</c:v>
              </c:pt>
              <c:pt idx="4353">
                <c:v>0.22667999999999996</c:v>
              </c:pt>
              <c:pt idx="4354">
                <c:v>0.22672999999999999</c:v>
              </c:pt>
              <c:pt idx="4355">
                <c:v>0.22678999999999999</c:v>
              </c:pt>
              <c:pt idx="4356">
                <c:v>0.22684000000000001</c:v>
              </c:pt>
              <c:pt idx="4357">
                <c:v>0.22689000000000001</c:v>
              </c:pt>
              <c:pt idx="4358">
                <c:v>0.22694000000000003</c:v>
              </c:pt>
              <c:pt idx="4359">
                <c:v>0.22700000000000001</c:v>
              </c:pt>
              <c:pt idx="4360">
                <c:v>0.22705</c:v>
              </c:pt>
              <c:pt idx="4361">
                <c:v>0.2271</c:v>
              </c:pt>
              <c:pt idx="4362">
                <c:v>0.22714999999999999</c:v>
              </c:pt>
              <c:pt idx="4363">
                <c:v>0.22720000000000001</c:v>
              </c:pt>
              <c:pt idx="4364">
                <c:v>0.22725999999999999</c:v>
              </c:pt>
              <c:pt idx="4365">
                <c:v>0.22731000000000001</c:v>
              </c:pt>
              <c:pt idx="4366">
                <c:v>0.22736000000000001</c:v>
              </c:pt>
              <c:pt idx="4367">
                <c:v>0.22741000000000003</c:v>
              </c:pt>
              <c:pt idx="4368">
                <c:v>0.22746000000000002</c:v>
              </c:pt>
              <c:pt idx="4369">
                <c:v>0.22752</c:v>
              </c:pt>
              <c:pt idx="4370">
                <c:v>0.22756999999999999</c:v>
              </c:pt>
              <c:pt idx="4371">
                <c:v>0.22761999999999999</c:v>
              </c:pt>
              <c:pt idx="4372">
                <c:v>0.22766999999999998</c:v>
              </c:pt>
              <c:pt idx="4373">
                <c:v>0.22772999999999999</c:v>
              </c:pt>
              <c:pt idx="4374">
                <c:v>0.22778000000000001</c:v>
              </c:pt>
              <c:pt idx="4375">
                <c:v>0.22783</c:v>
              </c:pt>
              <c:pt idx="4376">
                <c:v>0.22788</c:v>
              </c:pt>
              <c:pt idx="4377">
                <c:v>0.22792999999999999</c:v>
              </c:pt>
              <c:pt idx="4378">
                <c:v>0.22797999999999999</c:v>
              </c:pt>
              <c:pt idx="4379">
                <c:v>0.22803999999999999</c:v>
              </c:pt>
              <c:pt idx="4380">
                <c:v>0.22808999999999999</c:v>
              </c:pt>
              <c:pt idx="4381">
                <c:v>0.22814000000000001</c:v>
              </c:pt>
              <c:pt idx="4382">
                <c:v>0.22819</c:v>
              </c:pt>
              <c:pt idx="4383">
                <c:v>0.22824000000000003</c:v>
              </c:pt>
              <c:pt idx="4384">
                <c:v>0.2283</c:v>
              </c:pt>
              <c:pt idx="4385">
                <c:v>0.22835</c:v>
              </c:pt>
              <c:pt idx="4386">
                <c:v>0.22839999999999999</c:v>
              </c:pt>
              <c:pt idx="4387">
                <c:v>0.22845000000000001</c:v>
              </c:pt>
              <c:pt idx="4388">
                <c:v>0.22850999999999999</c:v>
              </c:pt>
              <c:pt idx="4389">
                <c:v>0.22856000000000001</c:v>
              </c:pt>
              <c:pt idx="4390">
                <c:v>0.22861000000000001</c:v>
              </c:pt>
              <c:pt idx="4391">
                <c:v>0.22866</c:v>
              </c:pt>
              <c:pt idx="4392">
                <c:v>0.22871000000000002</c:v>
              </c:pt>
              <c:pt idx="4393">
                <c:v>0.22877</c:v>
              </c:pt>
              <c:pt idx="4394">
                <c:v>0.22882</c:v>
              </c:pt>
              <c:pt idx="4395">
                <c:v>0.22886999999999999</c:v>
              </c:pt>
              <c:pt idx="4396">
                <c:v>0.22892000000000001</c:v>
              </c:pt>
              <c:pt idx="4397">
                <c:v>0.22897000000000001</c:v>
              </c:pt>
              <c:pt idx="4398">
                <c:v>0.22903000000000001</c:v>
              </c:pt>
              <c:pt idx="4399">
                <c:v>0.22908000000000001</c:v>
              </c:pt>
              <c:pt idx="4400">
                <c:v>0.22913</c:v>
              </c:pt>
              <c:pt idx="4401">
                <c:v>0.22917999999999997</c:v>
              </c:pt>
              <c:pt idx="4402">
                <c:v>0.22922999999999999</c:v>
              </c:pt>
              <c:pt idx="4403">
                <c:v>0.22928999999999999</c:v>
              </c:pt>
              <c:pt idx="4404">
                <c:v>0.22933999999999999</c:v>
              </c:pt>
              <c:pt idx="4405">
                <c:v>0.22939000000000001</c:v>
              </c:pt>
              <c:pt idx="4406">
                <c:v>0.22944000000000003</c:v>
              </c:pt>
              <c:pt idx="4407">
                <c:v>0.22950000000000001</c:v>
              </c:pt>
              <c:pt idx="4408">
                <c:v>0.22955</c:v>
              </c:pt>
              <c:pt idx="4409">
                <c:v>0.2296</c:v>
              </c:pt>
              <c:pt idx="4410">
                <c:v>0.22964999999999999</c:v>
              </c:pt>
              <c:pt idx="4411">
                <c:v>0.22969999999999999</c:v>
              </c:pt>
              <c:pt idx="4412">
                <c:v>0.22975999999999999</c:v>
              </c:pt>
              <c:pt idx="4413">
                <c:v>0.2298</c:v>
              </c:pt>
              <c:pt idx="4414">
                <c:v>0.22986000000000001</c:v>
              </c:pt>
              <c:pt idx="4415">
                <c:v>0.22991000000000003</c:v>
              </c:pt>
              <c:pt idx="4416">
                <c:v>0.22996000000000003</c:v>
              </c:pt>
              <c:pt idx="4417">
                <c:v>0.23000999999999999</c:v>
              </c:pt>
              <c:pt idx="4418">
                <c:v>0.23007</c:v>
              </c:pt>
              <c:pt idx="4419">
                <c:v>0.23011999999999999</c:v>
              </c:pt>
              <c:pt idx="4420">
                <c:v>0.23016999999999999</c:v>
              </c:pt>
              <c:pt idx="4421">
                <c:v>0.23022999999999999</c:v>
              </c:pt>
              <c:pt idx="4422">
                <c:v>0.23027</c:v>
              </c:pt>
              <c:pt idx="4423">
                <c:v>0.23033000000000001</c:v>
              </c:pt>
              <c:pt idx="4424">
                <c:v>0.23038</c:v>
              </c:pt>
              <c:pt idx="4425">
                <c:v>0.23043000000000002</c:v>
              </c:pt>
              <c:pt idx="4426">
                <c:v>0.23047999999999999</c:v>
              </c:pt>
              <c:pt idx="4427">
                <c:v>0.23053000000000001</c:v>
              </c:pt>
              <c:pt idx="4428">
                <c:v>0.23058999999999999</c:v>
              </c:pt>
              <c:pt idx="4429">
                <c:v>0.23064000000000001</c:v>
              </c:pt>
              <c:pt idx="4430">
                <c:v>0.23069000000000001</c:v>
              </c:pt>
              <c:pt idx="4431">
                <c:v>0.23074000000000003</c:v>
              </c:pt>
              <c:pt idx="4432">
                <c:v>0.23080000000000001</c:v>
              </c:pt>
              <c:pt idx="4433">
                <c:v>0.23085</c:v>
              </c:pt>
              <c:pt idx="4434">
                <c:v>0.23089999999999999</c:v>
              </c:pt>
              <c:pt idx="4435">
                <c:v>0.23095000000000002</c:v>
              </c:pt>
              <c:pt idx="4436">
                <c:v>0.23100000000000001</c:v>
              </c:pt>
              <c:pt idx="4437">
                <c:v>0.23105999999999999</c:v>
              </c:pt>
              <c:pt idx="4438">
                <c:v>0.23111000000000001</c:v>
              </c:pt>
              <c:pt idx="4439">
                <c:v>0.23116</c:v>
              </c:pt>
              <c:pt idx="4440">
                <c:v>0.23121000000000003</c:v>
              </c:pt>
              <c:pt idx="4441">
                <c:v>0.23125999999999999</c:v>
              </c:pt>
              <c:pt idx="4442">
                <c:v>0.23132</c:v>
              </c:pt>
              <c:pt idx="4443">
                <c:v>0.23136999999999999</c:v>
              </c:pt>
              <c:pt idx="4444">
                <c:v>0.23142000000000001</c:v>
              </c:pt>
              <c:pt idx="4445">
                <c:v>0.23147000000000001</c:v>
              </c:pt>
              <c:pt idx="4446">
                <c:v>0.23152</c:v>
              </c:pt>
              <c:pt idx="4447">
                <c:v>0.23158000000000001</c:v>
              </c:pt>
              <c:pt idx="4448">
                <c:v>0.23163</c:v>
              </c:pt>
              <c:pt idx="4449">
                <c:v>0.23168</c:v>
              </c:pt>
              <c:pt idx="4450">
                <c:v>0.23172999999999999</c:v>
              </c:pt>
              <c:pt idx="4451">
                <c:v>0.23179000000000002</c:v>
              </c:pt>
              <c:pt idx="4452">
                <c:v>0.23183999999999999</c:v>
              </c:pt>
              <c:pt idx="4453">
                <c:v>0.23189000000000001</c:v>
              </c:pt>
              <c:pt idx="4454">
                <c:v>0.23194000000000004</c:v>
              </c:pt>
              <c:pt idx="4455">
                <c:v>0.23199000000000003</c:v>
              </c:pt>
              <c:pt idx="4456">
                <c:v>0.23205000000000001</c:v>
              </c:pt>
              <c:pt idx="4457">
                <c:v>0.2321</c:v>
              </c:pt>
              <c:pt idx="4458">
                <c:v>0.23215</c:v>
              </c:pt>
              <c:pt idx="4459">
                <c:v>0.23219999999999999</c:v>
              </c:pt>
              <c:pt idx="4460">
                <c:v>0.23225999999999999</c:v>
              </c:pt>
              <c:pt idx="4461">
                <c:v>0.23230999999999999</c:v>
              </c:pt>
              <c:pt idx="4462">
                <c:v>0.23236000000000001</c:v>
              </c:pt>
              <c:pt idx="4463">
                <c:v>0.23241000000000003</c:v>
              </c:pt>
              <c:pt idx="4464">
                <c:v>0.23246000000000003</c:v>
              </c:pt>
              <c:pt idx="4465">
                <c:v>0.23252</c:v>
              </c:pt>
              <c:pt idx="4466">
                <c:v>0.23257</c:v>
              </c:pt>
              <c:pt idx="4467">
                <c:v>0.23261999999999999</c:v>
              </c:pt>
              <c:pt idx="4468">
                <c:v>0.23266999999999999</c:v>
              </c:pt>
              <c:pt idx="4469">
                <c:v>0.23272000000000001</c:v>
              </c:pt>
              <c:pt idx="4470">
                <c:v>0.23277999999999999</c:v>
              </c:pt>
              <c:pt idx="4471">
                <c:v>0.23283000000000001</c:v>
              </c:pt>
              <c:pt idx="4472">
                <c:v>0.23288</c:v>
              </c:pt>
              <c:pt idx="4473">
                <c:v>0.23293000000000003</c:v>
              </c:pt>
              <c:pt idx="4474">
                <c:v>0.23297999999999999</c:v>
              </c:pt>
              <c:pt idx="4475">
                <c:v>0.23304000000000002</c:v>
              </c:pt>
              <c:pt idx="4476">
                <c:v>0.23308999999999999</c:v>
              </c:pt>
              <c:pt idx="4477">
                <c:v>0.23313999999999999</c:v>
              </c:pt>
              <c:pt idx="4478">
                <c:v>0.23319000000000001</c:v>
              </c:pt>
              <c:pt idx="4479">
                <c:v>0.23324000000000003</c:v>
              </c:pt>
              <c:pt idx="4480">
                <c:v>0.23330000000000001</c:v>
              </c:pt>
              <c:pt idx="4481">
                <c:v>0.23335</c:v>
              </c:pt>
              <c:pt idx="4482">
                <c:v>0.23340000000000002</c:v>
              </c:pt>
              <c:pt idx="4483">
                <c:v>0.23345000000000002</c:v>
              </c:pt>
              <c:pt idx="4484">
                <c:v>0.23351000000000002</c:v>
              </c:pt>
              <c:pt idx="4485">
                <c:v>0.23355999999999999</c:v>
              </c:pt>
              <c:pt idx="4486">
                <c:v>0.23361000000000001</c:v>
              </c:pt>
              <c:pt idx="4487">
                <c:v>0.23366000000000001</c:v>
              </c:pt>
              <c:pt idx="4488">
                <c:v>0.23371000000000003</c:v>
              </c:pt>
              <c:pt idx="4489">
                <c:v>0.23376000000000002</c:v>
              </c:pt>
              <c:pt idx="4490">
                <c:v>0.23382</c:v>
              </c:pt>
              <c:pt idx="4491">
                <c:v>0.23386999999999999</c:v>
              </c:pt>
              <c:pt idx="4492">
                <c:v>0.23392000000000002</c:v>
              </c:pt>
              <c:pt idx="4493">
                <c:v>0.23397000000000001</c:v>
              </c:pt>
              <c:pt idx="4494">
                <c:v>0.23402999999999999</c:v>
              </c:pt>
              <c:pt idx="4495">
                <c:v>0.23408000000000001</c:v>
              </c:pt>
              <c:pt idx="4496">
                <c:v>0.23413</c:v>
              </c:pt>
              <c:pt idx="4497">
                <c:v>0.23418</c:v>
              </c:pt>
              <c:pt idx="4498">
                <c:v>0.23422999999999999</c:v>
              </c:pt>
              <c:pt idx="4499">
                <c:v>0.23429000000000003</c:v>
              </c:pt>
              <c:pt idx="4500">
                <c:v>0.23433999999999999</c:v>
              </c:pt>
              <c:pt idx="4501">
                <c:v>0.23438999999999999</c:v>
              </c:pt>
              <c:pt idx="4502">
                <c:v>0.23444000000000004</c:v>
              </c:pt>
              <c:pt idx="4503">
                <c:v>0.23449000000000003</c:v>
              </c:pt>
              <c:pt idx="4504">
                <c:v>0.23455000000000001</c:v>
              </c:pt>
              <c:pt idx="4505">
                <c:v>0.2346</c:v>
              </c:pt>
              <c:pt idx="4506">
                <c:v>0.23465</c:v>
              </c:pt>
              <c:pt idx="4507">
                <c:v>0.23469999999999999</c:v>
              </c:pt>
              <c:pt idx="4508">
                <c:v>0.23476000000000002</c:v>
              </c:pt>
              <c:pt idx="4509">
                <c:v>0.23480999999999999</c:v>
              </c:pt>
              <c:pt idx="4510">
                <c:v>0.23486000000000001</c:v>
              </c:pt>
              <c:pt idx="4511">
                <c:v>0.23491000000000004</c:v>
              </c:pt>
              <c:pt idx="4512">
                <c:v>0.23496000000000003</c:v>
              </c:pt>
              <c:pt idx="4513">
                <c:v>0.23502000000000001</c:v>
              </c:pt>
              <c:pt idx="4514">
                <c:v>0.23507</c:v>
              </c:pt>
              <c:pt idx="4515">
                <c:v>0.23512</c:v>
              </c:pt>
              <c:pt idx="4516">
                <c:v>0.23516999999999999</c:v>
              </c:pt>
              <c:pt idx="4517">
                <c:v>0.23522000000000001</c:v>
              </c:pt>
              <c:pt idx="4518">
                <c:v>0.23527000000000001</c:v>
              </c:pt>
              <c:pt idx="4519">
                <c:v>0.23533000000000001</c:v>
              </c:pt>
              <c:pt idx="4520">
                <c:v>0.23538000000000001</c:v>
              </c:pt>
              <c:pt idx="4521">
                <c:v>0.23543000000000003</c:v>
              </c:pt>
              <c:pt idx="4522">
                <c:v>0.23549000000000003</c:v>
              </c:pt>
              <c:pt idx="4523">
                <c:v>0.23552999999999999</c:v>
              </c:pt>
              <c:pt idx="4524">
                <c:v>0.23558999999999999</c:v>
              </c:pt>
              <c:pt idx="4525">
                <c:v>0.23563999999999999</c:v>
              </c:pt>
              <c:pt idx="4526">
                <c:v>0.23569000000000001</c:v>
              </c:pt>
              <c:pt idx="4527">
                <c:v>0.23574000000000003</c:v>
              </c:pt>
              <c:pt idx="4528">
                <c:v>0.23579000000000003</c:v>
              </c:pt>
              <c:pt idx="4529">
                <c:v>0.23585</c:v>
              </c:pt>
              <c:pt idx="4530">
                <c:v>0.23590000000000003</c:v>
              </c:pt>
              <c:pt idx="4531">
                <c:v>0.23595000000000002</c:v>
              </c:pt>
              <c:pt idx="4532">
                <c:v>0.23600000000000002</c:v>
              </c:pt>
              <c:pt idx="4533">
                <c:v>0.23605999999999999</c:v>
              </c:pt>
              <c:pt idx="4534">
                <c:v>0.23610999999999999</c:v>
              </c:pt>
              <c:pt idx="4535">
                <c:v>0.23616000000000001</c:v>
              </c:pt>
              <c:pt idx="4536">
                <c:v>0.23621000000000003</c:v>
              </c:pt>
              <c:pt idx="4537">
                <c:v>0.23626000000000003</c:v>
              </c:pt>
              <c:pt idx="4538">
                <c:v>0.23632</c:v>
              </c:pt>
              <c:pt idx="4539">
                <c:v>0.23637</c:v>
              </c:pt>
              <c:pt idx="4540">
                <c:v>0.23642000000000002</c:v>
              </c:pt>
              <c:pt idx="4541">
                <c:v>0.23647000000000001</c:v>
              </c:pt>
              <c:pt idx="4542">
                <c:v>0.23652000000000001</c:v>
              </c:pt>
              <c:pt idx="4543">
                <c:v>0.23658000000000001</c:v>
              </c:pt>
              <c:pt idx="4544">
                <c:v>0.23663000000000001</c:v>
              </c:pt>
              <c:pt idx="4545">
                <c:v>0.23668</c:v>
              </c:pt>
              <c:pt idx="4546">
                <c:v>0.23673000000000002</c:v>
              </c:pt>
              <c:pt idx="4547">
                <c:v>0.23679000000000003</c:v>
              </c:pt>
              <c:pt idx="4548">
                <c:v>0.23683999999999999</c:v>
              </c:pt>
              <c:pt idx="4549">
                <c:v>0.23688999999999999</c:v>
              </c:pt>
              <c:pt idx="4550">
                <c:v>0.23694000000000004</c:v>
              </c:pt>
              <c:pt idx="4551">
                <c:v>0.23699000000000003</c:v>
              </c:pt>
              <c:pt idx="4552">
                <c:v>0.23705000000000001</c:v>
              </c:pt>
              <c:pt idx="4553">
                <c:v>0.23710000000000001</c:v>
              </c:pt>
              <c:pt idx="4554">
                <c:v>0.23715</c:v>
              </c:pt>
              <c:pt idx="4555">
                <c:v>0.23719999999999999</c:v>
              </c:pt>
              <c:pt idx="4556">
                <c:v>0.23725000000000002</c:v>
              </c:pt>
              <c:pt idx="4557">
                <c:v>0.23730999999999999</c:v>
              </c:pt>
              <c:pt idx="4558">
                <c:v>0.23735999999999999</c:v>
              </c:pt>
              <c:pt idx="4559">
                <c:v>0.23741000000000004</c:v>
              </c:pt>
              <c:pt idx="4560">
                <c:v>0.23746000000000003</c:v>
              </c:pt>
              <c:pt idx="4561">
                <c:v>0.23752000000000001</c:v>
              </c:pt>
              <c:pt idx="4562">
                <c:v>0.23757</c:v>
              </c:pt>
              <c:pt idx="4563">
                <c:v>0.23762</c:v>
              </c:pt>
              <c:pt idx="4564">
                <c:v>0.23766999999999999</c:v>
              </c:pt>
              <c:pt idx="4565">
                <c:v>0.23772000000000001</c:v>
              </c:pt>
              <c:pt idx="4566">
                <c:v>0.23777999999999999</c:v>
              </c:pt>
              <c:pt idx="4567">
                <c:v>0.23783000000000001</c:v>
              </c:pt>
              <c:pt idx="4568">
                <c:v>0.23788000000000001</c:v>
              </c:pt>
              <c:pt idx="4569">
                <c:v>0.23793000000000003</c:v>
              </c:pt>
              <c:pt idx="4570">
                <c:v>0.23798000000000002</c:v>
              </c:pt>
              <c:pt idx="4571">
                <c:v>0.23804000000000003</c:v>
              </c:pt>
              <c:pt idx="4572">
                <c:v>0.23809000000000002</c:v>
              </c:pt>
              <c:pt idx="4573">
                <c:v>0.23813999999999999</c:v>
              </c:pt>
              <c:pt idx="4574">
                <c:v>0.23819000000000001</c:v>
              </c:pt>
              <c:pt idx="4575">
                <c:v>0.23825000000000002</c:v>
              </c:pt>
              <c:pt idx="4576">
                <c:v>0.23830000000000001</c:v>
              </c:pt>
              <c:pt idx="4577">
                <c:v>0.23835000000000001</c:v>
              </c:pt>
              <c:pt idx="4578">
                <c:v>0.23840000000000003</c:v>
              </c:pt>
              <c:pt idx="4579">
                <c:v>0.23845000000000002</c:v>
              </c:pt>
              <c:pt idx="4580">
                <c:v>0.23851000000000003</c:v>
              </c:pt>
              <c:pt idx="4581">
                <c:v>0.23855999999999999</c:v>
              </c:pt>
              <c:pt idx="4582">
                <c:v>0.23860999999999999</c:v>
              </c:pt>
              <c:pt idx="4583">
                <c:v>0.23866000000000001</c:v>
              </c:pt>
              <c:pt idx="4584">
                <c:v>0.23871000000000003</c:v>
              </c:pt>
              <c:pt idx="4585">
                <c:v>0.23876000000000003</c:v>
              </c:pt>
              <c:pt idx="4586">
                <c:v>0.23882</c:v>
              </c:pt>
              <c:pt idx="4587">
                <c:v>0.23887</c:v>
              </c:pt>
              <c:pt idx="4588">
                <c:v>0.23892000000000002</c:v>
              </c:pt>
              <c:pt idx="4589">
                <c:v>0.23897000000000002</c:v>
              </c:pt>
              <c:pt idx="4590">
                <c:v>0.23902999999999999</c:v>
              </c:pt>
              <c:pt idx="4591">
                <c:v>0.23907999999999999</c:v>
              </c:pt>
              <c:pt idx="4592">
                <c:v>0.23913000000000001</c:v>
              </c:pt>
              <c:pt idx="4593">
                <c:v>0.23918</c:v>
              </c:pt>
              <c:pt idx="4594">
                <c:v>0.23923000000000003</c:v>
              </c:pt>
              <c:pt idx="4595">
                <c:v>0.23929000000000003</c:v>
              </c:pt>
              <c:pt idx="4596">
                <c:v>0.23934000000000002</c:v>
              </c:pt>
              <c:pt idx="4597">
                <c:v>0.23938999999999999</c:v>
              </c:pt>
              <c:pt idx="4598">
                <c:v>0.23944000000000001</c:v>
              </c:pt>
              <c:pt idx="4599">
                <c:v>0.23949000000000004</c:v>
              </c:pt>
              <c:pt idx="4600">
                <c:v>0.23955000000000001</c:v>
              </c:pt>
              <c:pt idx="4601">
                <c:v>0.23960000000000001</c:v>
              </c:pt>
              <c:pt idx="4602">
                <c:v>0.23965</c:v>
              </c:pt>
              <c:pt idx="4603">
                <c:v>0.23970000000000002</c:v>
              </c:pt>
              <c:pt idx="4604">
                <c:v>0.23976000000000003</c:v>
              </c:pt>
              <c:pt idx="4605">
                <c:v>0.23981000000000002</c:v>
              </c:pt>
              <c:pt idx="4606">
                <c:v>0.23985999999999999</c:v>
              </c:pt>
              <c:pt idx="4607">
                <c:v>0.23991000000000004</c:v>
              </c:pt>
              <c:pt idx="4608">
                <c:v>0.23996000000000003</c:v>
              </c:pt>
              <c:pt idx="4609">
                <c:v>0.24002000000000001</c:v>
              </c:pt>
              <c:pt idx="4610">
                <c:v>0.24007000000000001</c:v>
              </c:pt>
              <c:pt idx="4611">
                <c:v>0.24012</c:v>
              </c:pt>
              <c:pt idx="4612">
                <c:v>0.24016999999999999</c:v>
              </c:pt>
              <c:pt idx="4613">
                <c:v>0.24022000000000002</c:v>
              </c:pt>
              <c:pt idx="4614">
                <c:v>0.24027999999999999</c:v>
              </c:pt>
              <c:pt idx="4615">
                <c:v>0.24032999999999999</c:v>
              </c:pt>
              <c:pt idx="4616">
                <c:v>0.24038000000000001</c:v>
              </c:pt>
              <c:pt idx="4617">
                <c:v>0.24043000000000003</c:v>
              </c:pt>
              <c:pt idx="4618">
                <c:v>0.24048000000000003</c:v>
              </c:pt>
              <c:pt idx="4619">
                <c:v>0.24054000000000003</c:v>
              </c:pt>
              <c:pt idx="4620">
                <c:v>0.24059000000000003</c:v>
              </c:pt>
              <c:pt idx="4621">
                <c:v>0.24063999999999999</c:v>
              </c:pt>
              <c:pt idx="4622">
                <c:v>0.24068999999999999</c:v>
              </c:pt>
              <c:pt idx="4623">
                <c:v>0.24075000000000002</c:v>
              </c:pt>
              <c:pt idx="4624">
                <c:v>0.24079000000000003</c:v>
              </c:pt>
              <c:pt idx="4625">
                <c:v>0.24085000000000001</c:v>
              </c:pt>
              <c:pt idx="4626">
                <c:v>0.24090000000000003</c:v>
              </c:pt>
              <c:pt idx="4627">
                <c:v>0.24095000000000003</c:v>
              </c:pt>
              <c:pt idx="4628">
                <c:v>0.24100000000000002</c:v>
              </c:pt>
              <c:pt idx="4629">
                <c:v>0.24106000000000002</c:v>
              </c:pt>
              <c:pt idx="4630">
                <c:v>0.24110999999999999</c:v>
              </c:pt>
              <c:pt idx="4631">
                <c:v>0.24116000000000001</c:v>
              </c:pt>
              <c:pt idx="4632">
                <c:v>0.24122000000000002</c:v>
              </c:pt>
              <c:pt idx="4633">
                <c:v>0.24126000000000003</c:v>
              </c:pt>
              <c:pt idx="4634">
                <c:v>0.24132000000000001</c:v>
              </c:pt>
              <c:pt idx="4635">
                <c:v>0.24137</c:v>
              </c:pt>
              <c:pt idx="4636">
                <c:v>0.24142000000000002</c:v>
              </c:pt>
              <c:pt idx="4637">
                <c:v>0.24147000000000002</c:v>
              </c:pt>
              <c:pt idx="4638">
                <c:v>0.24152000000000001</c:v>
              </c:pt>
              <c:pt idx="4639">
                <c:v>0.24157999999999999</c:v>
              </c:pt>
              <c:pt idx="4640">
                <c:v>0.24163000000000001</c:v>
              </c:pt>
              <c:pt idx="4641">
                <c:v>0.24168000000000001</c:v>
              </c:pt>
              <c:pt idx="4642">
                <c:v>0.24173000000000003</c:v>
              </c:pt>
              <c:pt idx="4643">
                <c:v>0.24177999999999999</c:v>
              </c:pt>
              <c:pt idx="4644">
                <c:v>0.24184000000000003</c:v>
              </c:pt>
              <c:pt idx="4645">
                <c:v>0.24188999999999999</c:v>
              </c:pt>
              <c:pt idx="4646">
                <c:v>0.24194000000000002</c:v>
              </c:pt>
              <c:pt idx="4647">
                <c:v>0.24199000000000004</c:v>
              </c:pt>
              <c:pt idx="4648">
                <c:v>0.24205000000000002</c:v>
              </c:pt>
              <c:pt idx="4649">
                <c:v>0.24210000000000001</c:v>
              </c:pt>
              <c:pt idx="4650">
                <c:v>0.24215</c:v>
              </c:pt>
              <c:pt idx="4651">
                <c:v>0.24220000000000003</c:v>
              </c:pt>
              <c:pt idx="4652">
                <c:v>0.24225000000000002</c:v>
              </c:pt>
              <c:pt idx="4653">
                <c:v>0.24231000000000003</c:v>
              </c:pt>
              <c:pt idx="4654">
                <c:v>0.24235999999999999</c:v>
              </c:pt>
              <c:pt idx="4655">
                <c:v>0.24241000000000001</c:v>
              </c:pt>
              <c:pt idx="4656">
                <c:v>0.24246000000000004</c:v>
              </c:pt>
              <c:pt idx="4657">
                <c:v>0.24251000000000003</c:v>
              </c:pt>
              <c:pt idx="4658">
                <c:v>0.24257000000000001</c:v>
              </c:pt>
              <c:pt idx="4659">
                <c:v>0.24262</c:v>
              </c:pt>
              <c:pt idx="4660">
                <c:v>0.24267</c:v>
              </c:pt>
              <c:pt idx="4661">
                <c:v>0.24272000000000002</c:v>
              </c:pt>
              <c:pt idx="4662">
                <c:v>0.24278000000000002</c:v>
              </c:pt>
              <c:pt idx="4663">
                <c:v>0.24282999999999999</c:v>
              </c:pt>
              <c:pt idx="4664">
                <c:v>0.24288000000000001</c:v>
              </c:pt>
              <c:pt idx="4665">
                <c:v>0.24293000000000003</c:v>
              </c:pt>
              <c:pt idx="4666">
                <c:v>0.24298000000000003</c:v>
              </c:pt>
              <c:pt idx="4667">
                <c:v>0.24304000000000003</c:v>
              </c:pt>
              <c:pt idx="4668">
                <c:v>0.24309000000000003</c:v>
              </c:pt>
              <c:pt idx="4669">
                <c:v>0.24314000000000002</c:v>
              </c:pt>
              <c:pt idx="4670">
                <c:v>0.24318999999999999</c:v>
              </c:pt>
              <c:pt idx="4671">
                <c:v>0.24324000000000004</c:v>
              </c:pt>
              <c:pt idx="4672">
                <c:v>0.24330000000000002</c:v>
              </c:pt>
              <c:pt idx="4673">
                <c:v>0.24335000000000001</c:v>
              </c:pt>
              <c:pt idx="4674">
                <c:v>0.24340000000000003</c:v>
              </c:pt>
              <c:pt idx="4675">
                <c:v>0.24345000000000003</c:v>
              </c:pt>
              <c:pt idx="4676">
                <c:v>0.24351000000000003</c:v>
              </c:pt>
              <c:pt idx="4677">
                <c:v>0.24356000000000003</c:v>
              </c:pt>
              <c:pt idx="4678">
                <c:v>0.24360999999999999</c:v>
              </c:pt>
              <c:pt idx="4679">
                <c:v>0.24365999999999999</c:v>
              </c:pt>
              <c:pt idx="4680">
                <c:v>0.24371000000000004</c:v>
              </c:pt>
              <c:pt idx="4681">
                <c:v>0.24376000000000003</c:v>
              </c:pt>
              <c:pt idx="4682">
                <c:v>0.24382000000000001</c:v>
              </c:pt>
              <c:pt idx="4683">
                <c:v>0.24387</c:v>
              </c:pt>
              <c:pt idx="4684">
                <c:v>0.24392000000000003</c:v>
              </c:pt>
              <c:pt idx="4685">
                <c:v>0.24398000000000003</c:v>
              </c:pt>
              <c:pt idx="4686">
                <c:v>0.24403000000000002</c:v>
              </c:pt>
              <c:pt idx="4687">
                <c:v>0.24407999999999999</c:v>
              </c:pt>
              <c:pt idx="4688">
                <c:v>0.24413000000000001</c:v>
              </c:pt>
              <c:pt idx="4689">
                <c:v>0.24418000000000001</c:v>
              </c:pt>
              <c:pt idx="4690">
                <c:v>0.24423000000000003</c:v>
              </c:pt>
              <c:pt idx="4691">
                <c:v>0.24429000000000003</c:v>
              </c:pt>
              <c:pt idx="4692">
                <c:v>0.24434000000000003</c:v>
              </c:pt>
              <c:pt idx="4693">
                <c:v>0.24439000000000002</c:v>
              </c:pt>
              <c:pt idx="4694">
                <c:v>0.24444000000000002</c:v>
              </c:pt>
              <c:pt idx="4695">
                <c:v>0.24449000000000004</c:v>
              </c:pt>
              <c:pt idx="4696">
                <c:v>0.24455000000000002</c:v>
              </c:pt>
              <c:pt idx="4697">
                <c:v>0.24460000000000001</c:v>
              </c:pt>
              <c:pt idx="4698">
                <c:v>0.24465000000000001</c:v>
              </c:pt>
              <c:pt idx="4699">
                <c:v>0.24470000000000003</c:v>
              </c:pt>
              <c:pt idx="4700">
                <c:v>0.24475000000000002</c:v>
              </c:pt>
              <c:pt idx="4701">
                <c:v>0.24481000000000003</c:v>
              </c:pt>
              <c:pt idx="4702">
                <c:v>0.24485999999999999</c:v>
              </c:pt>
              <c:pt idx="4703">
                <c:v>0.24491000000000002</c:v>
              </c:pt>
              <c:pt idx="4704">
                <c:v>0.24496000000000004</c:v>
              </c:pt>
              <c:pt idx="4705">
                <c:v>0.24502000000000002</c:v>
              </c:pt>
              <c:pt idx="4706">
                <c:v>0.24507000000000001</c:v>
              </c:pt>
              <c:pt idx="4707">
                <c:v>0.24512</c:v>
              </c:pt>
              <c:pt idx="4708">
                <c:v>0.24517</c:v>
              </c:pt>
              <c:pt idx="4709">
                <c:v>0.24522000000000002</c:v>
              </c:pt>
              <c:pt idx="4710">
                <c:v>0.24528000000000003</c:v>
              </c:pt>
              <c:pt idx="4711">
                <c:v>0.24532999999999999</c:v>
              </c:pt>
              <c:pt idx="4712">
                <c:v>0.24537999999999999</c:v>
              </c:pt>
              <c:pt idx="4713">
                <c:v>0.24543000000000004</c:v>
              </c:pt>
              <c:pt idx="4714">
                <c:v>0.24548000000000003</c:v>
              </c:pt>
              <c:pt idx="4715">
                <c:v>0.24554000000000004</c:v>
              </c:pt>
              <c:pt idx="4716">
                <c:v>0.24559000000000003</c:v>
              </c:pt>
              <c:pt idx="4717">
                <c:v>0.24564000000000002</c:v>
              </c:pt>
              <c:pt idx="4718">
                <c:v>0.24568999999999999</c:v>
              </c:pt>
              <c:pt idx="4719">
                <c:v>0.24575000000000002</c:v>
              </c:pt>
              <c:pt idx="4720">
                <c:v>0.24579000000000004</c:v>
              </c:pt>
              <c:pt idx="4721">
                <c:v>0.24585000000000001</c:v>
              </c:pt>
              <c:pt idx="4722">
                <c:v>0.24590000000000004</c:v>
              </c:pt>
              <c:pt idx="4723">
                <c:v>0.24595000000000003</c:v>
              </c:pt>
              <c:pt idx="4724">
                <c:v>0.24601000000000003</c:v>
              </c:pt>
              <c:pt idx="4725">
                <c:v>0.24606000000000003</c:v>
              </c:pt>
              <c:pt idx="4726">
                <c:v>0.24611000000000002</c:v>
              </c:pt>
              <c:pt idx="4727">
                <c:v>0.24615999999999999</c:v>
              </c:pt>
              <c:pt idx="4728">
                <c:v>0.24621000000000004</c:v>
              </c:pt>
              <c:pt idx="4729">
                <c:v>0.24627000000000002</c:v>
              </c:pt>
              <c:pt idx="4730">
                <c:v>0.24632000000000001</c:v>
              </c:pt>
              <c:pt idx="4731">
                <c:v>0.24637000000000001</c:v>
              </c:pt>
              <c:pt idx="4732">
                <c:v>0.24642000000000003</c:v>
              </c:pt>
              <c:pt idx="4733">
                <c:v>0.24647000000000002</c:v>
              </c:pt>
              <c:pt idx="4734">
                <c:v>0.24652000000000002</c:v>
              </c:pt>
              <c:pt idx="4735">
                <c:v>0.24657999999999999</c:v>
              </c:pt>
              <c:pt idx="4736">
                <c:v>0.24662999999999999</c:v>
              </c:pt>
              <c:pt idx="4737">
                <c:v>0.24668000000000001</c:v>
              </c:pt>
              <c:pt idx="4738">
                <c:v>0.24674000000000001</c:v>
              </c:pt>
              <c:pt idx="4739">
                <c:v>0.24678000000000003</c:v>
              </c:pt>
              <c:pt idx="4740">
                <c:v>0.24684000000000003</c:v>
              </c:pt>
              <c:pt idx="4741">
                <c:v>0.24689000000000003</c:v>
              </c:pt>
              <c:pt idx="4742">
                <c:v>0.24694000000000002</c:v>
              </c:pt>
              <c:pt idx="4743">
                <c:v>0.24699000000000002</c:v>
              </c:pt>
              <c:pt idx="4744">
                <c:v>0.24704000000000004</c:v>
              </c:pt>
              <c:pt idx="4745">
                <c:v>0.24710000000000001</c:v>
              </c:pt>
              <c:pt idx="4746">
                <c:v>0.24715000000000001</c:v>
              </c:pt>
              <c:pt idx="4747">
                <c:v>0.24721000000000004</c:v>
              </c:pt>
              <c:pt idx="4748">
                <c:v>0.24725000000000003</c:v>
              </c:pt>
              <c:pt idx="4749">
                <c:v>0.24731000000000003</c:v>
              </c:pt>
              <c:pt idx="4750">
                <c:v>0.24736000000000002</c:v>
              </c:pt>
              <c:pt idx="4751">
                <c:v>0.24741000000000002</c:v>
              </c:pt>
              <c:pt idx="4752">
                <c:v>0.24746000000000004</c:v>
              </c:pt>
              <c:pt idx="4753">
                <c:v>0.24751000000000004</c:v>
              </c:pt>
              <c:pt idx="4754">
                <c:v>0.24757000000000001</c:v>
              </c:pt>
              <c:pt idx="4755">
                <c:v>0.24762000000000001</c:v>
              </c:pt>
              <c:pt idx="4756">
                <c:v>0.24767</c:v>
              </c:pt>
              <c:pt idx="4757">
                <c:v>0.24772000000000002</c:v>
              </c:pt>
              <c:pt idx="4758">
                <c:v>0.24777000000000002</c:v>
              </c:pt>
              <c:pt idx="4759">
                <c:v>0.24782999999999999</c:v>
              </c:pt>
              <c:pt idx="4760">
                <c:v>0.24787999999999999</c:v>
              </c:pt>
              <c:pt idx="4761">
                <c:v>0.24793000000000004</c:v>
              </c:pt>
              <c:pt idx="4762">
                <c:v>0.24798000000000003</c:v>
              </c:pt>
              <c:pt idx="4763">
                <c:v>0.24804000000000004</c:v>
              </c:pt>
              <c:pt idx="4764">
                <c:v>0.24809000000000003</c:v>
              </c:pt>
              <c:pt idx="4765">
                <c:v>0.24814000000000003</c:v>
              </c:pt>
              <c:pt idx="4766">
                <c:v>0.24818999999999999</c:v>
              </c:pt>
              <c:pt idx="4767">
                <c:v>0.24824000000000002</c:v>
              </c:pt>
              <c:pt idx="4768">
                <c:v>0.24830000000000002</c:v>
              </c:pt>
              <c:pt idx="4769">
                <c:v>0.24835000000000002</c:v>
              </c:pt>
              <c:pt idx="4770">
                <c:v>0.24840000000000004</c:v>
              </c:pt>
              <c:pt idx="4771">
                <c:v>0.24845000000000003</c:v>
              </c:pt>
              <c:pt idx="4772">
                <c:v>0.24850000000000003</c:v>
              </c:pt>
              <c:pt idx="4773">
                <c:v>0.24856000000000003</c:v>
              </c:pt>
              <c:pt idx="4774">
                <c:v>0.24858000000000002</c:v>
              </c:pt>
              <c:pt idx="4775">
                <c:v>0.24858000000000002</c:v>
              </c:pt>
              <c:pt idx="4776">
                <c:v>0.24858000000000002</c:v>
              </c:pt>
              <c:pt idx="4777">
                <c:v>0.24858000000000002</c:v>
              </c:pt>
              <c:pt idx="4778">
                <c:v>0.24858000000000002</c:v>
              </c:pt>
              <c:pt idx="4779">
                <c:v>0.24858000000000002</c:v>
              </c:pt>
              <c:pt idx="4780">
                <c:v>0.24858000000000002</c:v>
              </c:pt>
              <c:pt idx="4781">
                <c:v>0.24858000000000002</c:v>
              </c:pt>
              <c:pt idx="4782">
                <c:v>0.24858000000000002</c:v>
              </c:pt>
              <c:pt idx="4783">
                <c:v>0.24859000000000003</c:v>
              </c:pt>
              <c:pt idx="4784">
                <c:v>0.24859000000000003</c:v>
              </c:pt>
              <c:pt idx="4785">
                <c:v>0.24859000000000003</c:v>
              </c:pt>
              <c:pt idx="4786">
                <c:v>0.24859000000000003</c:v>
              </c:pt>
              <c:pt idx="4787">
                <c:v>0.24859000000000003</c:v>
              </c:pt>
              <c:pt idx="4788">
                <c:v>0.24859000000000003</c:v>
              </c:pt>
            </c:numLit>
          </c:xVal>
          <c:yVal>
            <c:numLit>
              <c:formatCode>General</c:formatCode>
              <c:ptCount val="4789"/>
              <c:pt idx="0">
                <c:v>1.2780000000000001E-2</c:v>
              </c:pt>
              <c:pt idx="1">
                <c:v>7.988000000000002E-2</c:v>
              </c:pt>
              <c:pt idx="2">
                <c:v>0.23724000000000003</c:v>
              </c:pt>
              <c:pt idx="3">
                <c:v>0.49137000000000008</c:v>
              </c:pt>
              <c:pt idx="4">
                <c:v>0.7158500000000001</c:v>
              </c:pt>
              <c:pt idx="5">
                <c:v>0.92122000000000004</c:v>
              </c:pt>
              <c:pt idx="6">
                <c:v>1.14537</c:v>
              </c:pt>
              <c:pt idx="7">
                <c:v>1.3628400000000001</c:v>
              </c:pt>
              <c:pt idx="8">
                <c:v>1.62141</c:v>
              </c:pt>
              <c:pt idx="9">
                <c:v>1.84666</c:v>
              </c:pt>
              <c:pt idx="10">
                <c:v>2.1003300000000005</c:v>
              </c:pt>
              <c:pt idx="11">
                <c:v>2.3602699999999994</c:v>
              </c:pt>
              <c:pt idx="12">
                <c:v>2.6381000000000001</c:v>
              </c:pt>
              <c:pt idx="13">
                <c:v>2.9111399999999996</c:v>
              </c:pt>
              <c:pt idx="14">
                <c:v>3.1926499999999995</c:v>
              </c:pt>
              <c:pt idx="15">
                <c:v>3.4725899999999994</c:v>
              </c:pt>
              <c:pt idx="16">
                <c:v>3.8021499999999997</c:v>
              </c:pt>
              <c:pt idx="17">
                <c:v>4.1054499999999994</c:v>
              </c:pt>
              <c:pt idx="18">
                <c:v>4.3760599999999998</c:v>
              </c:pt>
              <c:pt idx="19">
                <c:v>4.7056399999999998</c:v>
              </c:pt>
              <c:pt idx="20">
                <c:v>5.0558799999999993</c:v>
              </c:pt>
              <c:pt idx="21">
                <c:v>5.3828799999999992</c:v>
              </c:pt>
              <c:pt idx="22">
                <c:v>5.7889299999999997</c:v>
              </c:pt>
              <c:pt idx="23">
                <c:v>6.1198799999999993</c:v>
              </c:pt>
              <c:pt idx="24">
                <c:v>6.5243599999999988</c:v>
              </c:pt>
              <c:pt idx="25">
                <c:v>6.9442700000000004</c:v>
              </c:pt>
              <c:pt idx="26">
                <c:v>7.4078499999999998</c:v>
              </c:pt>
              <c:pt idx="27">
                <c:v>7.8154199999999987</c:v>
              </c:pt>
              <c:pt idx="28">
                <c:v>8.3095800000000022</c:v>
              </c:pt>
              <c:pt idx="29">
                <c:v>8.92</c:v>
              </c:pt>
              <c:pt idx="30">
                <c:v>9.4447299999999998</c:v>
              </c:pt>
              <c:pt idx="31">
                <c:v>10.070590000000003</c:v>
              </c:pt>
              <c:pt idx="32">
                <c:v>10.584850000000001</c:v>
              </c:pt>
              <c:pt idx="33">
                <c:v>11.189770000000001</c:v>
              </c:pt>
              <c:pt idx="34">
                <c:v>11.94608</c:v>
              </c:pt>
              <c:pt idx="35">
                <c:v>12.67718</c:v>
              </c:pt>
              <c:pt idx="36">
                <c:v>13.496830000000001</c:v>
              </c:pt>
              <c:pt idx="37">
                <c:v>14.25855</c:v>
              </c:pt>
              <c:pt idx="38">
                <c:v>15.145069999999999</c:v>
              </c:pt>
              <c:pt idx="39">
                <c:v>16.022609999999997</c:v>
              </c:pt>
              <c:pt idx="40">
                <c:v>17.012499999999996</c:v>
              </c:pt>
              <c:pt idx="41">
                <c:v>17.899509999999996</c:v>
              </c:pt>
              <c:pt idx="42">
                <c:v>18.93075</c:v>
              </c:pt>
              <c:pt idx="43">
                <c:v>20.146149999999995</c:v>
              </c:pt>
              <c:pt idx="44">
                <c:v>21.247850000000003</c:v>
              </c:pt>
              <c:pt idx="45">
                <c:v>22.442779999999992</c:v>
              </c:pt>
              <c:pt idx="46">
                <c:v>23.571760000000001</c:v>
              </c:pt>
              <c:pt idx="47">
                <c:v>24.768989999999995</c:v>
              </c:pt>
              <c:pt idx="48">
                <c:v>26.010050000000003</c:v>
              </c:pt>
              <c:pt idx="49">
                <c:v>27.324760000000001</c:v>
              </c:pt>
              <c:pt idx="50">
                <c:v>28.565049999999992</c:v>
              </c:pt>
              <c:pt idx="51">
                <c:v>29.874400000000001</c:v>
              </c:pt>
              <c:pt idx="52">
                <c:v>31.348089999999996</c:v>
              </c:pt>
              <c:pt idx="53">
                <c:v>32.623000000000012</c:v>
              </c:pt>
              <c:pt idx="54">
                <c:v>34.065210000000008</c:v>
              </c:pt>
              <c:pt idx="55">
                <c:v>35.380079999999992</c:v>
              </c:pt>
              <c:pt idx="56">
                <c:v>36.698310000000014</c:v>
              </c:pt>
              <c:pt idx="57">
                <c:v>38.077279999999995</c:v>
              </c:pt>
              <c:pt idx="58">
                <c:v>39.493140000000011</c:v>
              </c:pt>
              <c:pt idx="59">
                <c:v>40.854399999999998</c:v>
              </c:pt>
              <c:pt idx="60">
                <c:v>42.117249999999999</c:v>
              </c:pt>
              <c:pt idx="61">
                <c:v>43.61298</c:v>
              </c:pt>
              <c:pt idx="62">
                <c:v>44.908630000000002</c:v>
              </c:pt>
              <c:pt idx="63">
                <c:v>46.227780000000003</c:v>
              </c:pt>
              <c:pt idx="64">
                <c:v>47.544360000000005</c:v>
              </c:pt>
              <c:pt idx="65">
                <c:v>48.849560000000004</c:v>
              </c:pt>
              <c:pt idx="66">
                <c:v>50.129440000000002</c:v>
              </c:pt>
              <c:pt idx="67">
                <c:v>51.40972</c:v>
              </c:pt>
              <c:pt idx="68">
                <c:v>52.740220000000001</c:v>
              </c:pt>
              <c:pt idx="69">
                <c:v>53.884029999999996</c:v>
              </c:pt>
              <c:pt idx="70">
                <c:v>55.164580000000001</c:v>
              </c:pt>
              <c:pt idx="71">
                <c:v>56.323780000000006</c:v>
              </c:pt>
              <c:pt idx="72">
                <c:v>57.547249999999998</c:v>
              </c:pt>
              <c:pt idx="73">
                <c:v>58.64396</c:v>
              </c:pt>
              <c:pt idx="74">
                <c:v>59.782760000000003</c:v>
              </c:pt>
              <c:pt idx="75">
                <c:v>60.944969999999998</c:v>
              </c:pt>
              <c:pt idx="76">
                <c:v>62.013689999999997</c:v>
              </c:pt>
              <c:pt idx="77">
                <c:v>63.142850000000003</c:v>
              </c:pt>
              <c:pt idx="78">
                <c:v>64.084700000000012</c:v>
              </c:pt>
              <c:pt idx="79">
                <c:v>65.159449999999993</c:v>
              </c:pt>
              <c:pt idx="80">
                <c:v>66.133539999999982</c:v>
              </c:pt>
              <c:pt idx="81">
                <c:v>67.074560000000005</c:v>
              </c:pt>
              <c:pt idx="82">
                <c:v>68.006389999999982</c:v>
              </c:pt>
              <c:pt idx="83">
                <c:v>68.965760000000003</c:v>
              </c:pt>
              <c:pt idx="84">
                <c:v>69.942639999999997</c:v>
              </c:pt>
              <c:pt idx="85">
                <c:v>70.721450000000004</c:v>
              </c:pt>
              <c:pt idx="86">
                <c:v>71.591820000000013</c:v>
              </c:pt>
              <c:pt idx="87">
                <c:v>72.393100000000004</c:v>
              </c:pt>
              <c:pt idx="88">
                <c:v>73.192959999999999</c:v>
              </c:pt>
              <c:pt idx="89">
                <c:v>74.046850000000006</c:v>
              </c:pt>
              <c:pt idx="90">
                <c:v>74.835560000000001</c:v>
              </c:pt>
              <c:pt idx="91">
                <c:v>75.566410000000005</c:v>
              </c:pt>
              <c:pt idx="92">
                <c:v>76.255749999999992</c:v>
              </c:pt>
              <c:pt idx="93">
                <c:v>77.044399999999996</c:v>
              </c:pt>
              <c:pt idx="94">
                <c:v>77.648429999999991</c:v>
              </c:pt>
              <c:pt idx="95">
                <c:v>78.394739999999999</c:v>
              </c:pt>
              <c:pt idx="96">
                <c:v>78.982489999999999</c:v>
              </c:pt>
              <c:pt idx="97">
                <c:v>79.637500000000003</c:v>
              </c:pt>
              <c:pt idx="98">
                <c:v>80.123819999999981</c:v>
              </c:pt>
              <c:pt idx="99">
                <c:v>80.661050000000003</c:v>
              </c:pt>
              <c:pt idx="100">
                <c:v>81.443889999999996</c:v>
              </c:pt>
              <c:pt idx="101">
                <c:v>81.870409999999993</c:v>
              </c:pt>
              <c:pt idx="102">
                <c:v>82.429019999999994</c:v>
              </c:pt>
              <c:pt idx="103">
                <c:v>83.115660000000005</c:v>
              </c:pt>
              <c:pt idx="104">
                <c:v>83.552039999999991</c:v>
              </c:pt>
              <c:pt idx="105">
                <c:v>83.926090000000002</c:v>
              </c:pt>
              <c:pt idx="106">
                <c:v>84.564580000000007</c:v>
              </c:pt>
              <c:pt idx="107">
                <c:v>84.986210000000014</c:v>
              </c:pt>
              <c:pt idx="108">
                <c:v>85.168979999999991</c:v>
              </c:pt>
              <c:pt idx="109">
                <c:v>85.899860000000004</c:v>
              </c:pt>
              <c:pt idx="110">
                <c:v>86.354100000000003</c:v>
              </c:pt>
              <c:pt idx="111">
                <c:v>86.707200000000014</c:v>
              </c:pt>
              <c:pt idx="112">
                <c:v>87.174239999999998</c:v>
              </c:pt>
              <c:pt idx="113">
                <c:v>87.598640000000003</c:v>
              </c:pt>
              <c:pt idx="114">
                <c:v>87.920820000000006</c:v>
              </c:pt>
              <c:pt idx="115">
                <c:v>88.236410000000006</c:v>
              </c:pt>
              <c:pt idx="116">
                <c:v>88.722459999999998</c:v>
              </c:pt>
              <c:pt idx="117">
                <c:v>89.010570000000001</c:v>
              </c:pt>
              <c:pt idx="118">
                <c:v>89.346410000000006</c:v>
              </c:pt>
              <c:pt idx="119">
                <c:v>89.710080000000005</c:v>
              </c:pt>
              <c:pt idx="120">
                <c:v>90.096320000000006</c:v>
              </c:pt>
              <c:pt idx="121">
                <c:v>90.418850000000006</c:v>
              </c:pt>
              <c:pt idx="122">
                <c:v>90.73766000000002</c:v>
              </c:pt>
              <c:pt idx="123">
                <c:v>91.029729999999986</c:v>
              </c:pt>
              <c:pt idx="124">
                <c:v>91.286159999999995</c:v>
              </c:pt>
              <c:pt idx="125">
                <c:v>91.623229999999992</c:v>
              </c:pt>
              <c:pt idx="126">
                <c:v>91.874859999999998</c:v>
              </c:pt>
              <c:pt idx="127">
                <c:v>92.162649999999999</c:v>
              </c:pt>
              <c:pt idx="128">
                <c:v>92.442120000000017</c:v>
              </c:pt>
              <c:pt idx="129">
                <c:v>92.731650000000016</c:v>
              </c:pt>
              <c:pt idx="130">
                <c:v>93.045090000000002</c:v>
              </c:pt>
              <c:pt idx="131">
                <c:v>93.242320000000007</c:v>
              </c:pt>
              <c:pt idx="132">
                <c:v>93.539360000000002</c:v>
              </c:pt>
              <c:pt idx="133">
                <c:v>93.735670000000013</c:v>
              </c:pt>
              <c:pt idx="134">
                <c:v>93.948779999999999</c:v>
              </c:pt>
              <c:pt idx="135">
                <c:v>94.204480000000004</c:v>
              </c:pt>
              <c:pt idx="136">
                <c:v>94.466610000000017</c:v>
              </c:pt>
              <c:pt idx="137">
                <c:v>94.665929999999989</c:v>
              </c:pt>
              <c:pt idx="138">
                <c:v>94.878329999999977</c:v>
              </c:pt>
              <c:pt idx="139">
                <c:v>95.165759999999992</c:v>
              </c:pt>
              <c:pt idx="140">
                <c:v>95.342960000000005</c:v>
              </c:pt>
              <c:pt idx="141">
                <c:v>95.551280000000006</c:v>
              </c:pt>
              <c:pt idx="142">
                <c:v>95.715909999999994</c:v>
              </c:pt>
              <c:pt idx="143">
                <c:v>95.924840000000003</c:v>
              </c:pt>
              <c:pt idx="144">
                <c:v>96.102799999999988</c:v>
              </c:pt>
              <c:pt idx="145">
                <c:v>96.28573999999999</c:v>
              </c:pt>
              <c:pt idx="146">
                <c:v>96.539460000000005</c:v>
              </c:pt>
              <c:pt idx="147">
                <c:v>96.697620000000015</c:v>
              </c:pt>
              <c:pt idx="148">
                <c:v>96.889160000000004</c:v>
              </c:pt>
              <c:pt idx="149">
                <c:v>97.014460000000014</c:v>
              </c:pt>
              <c:pt idx="150">
                <c:v>97.177509999999998</c:v>
              </c:pt>
              <c:pt idx="151">
                <c:v>97.266040000000004</c:v>
              </c:pt>
              <c:pt idx="152">
                <c:v>97.511320000000012</c:v>
              </c:pt>
              <c:pt idx="153">
                <c:v>97.741650000000021</c:v>
              </c:pt>
              <c:pt idx="154">
                <c:v>97.898619999999994</c:v>
              </c:pt>
              <c:pt idx="155">
                <c:v>98.046369999999996</c:v>
              </c:pt>
              <c:pt idx="156">
                <c:v>98.137150000000005</c:v>
              </c:pt>
              <c:pt idx="157">
                <c:v>98.299260000000018</c:v>
              </c:pt>
              <c:pt idx="158">
                <c:v>98.43113000000001</c:v>
              </c:pt>
              <c:pt idx="159">
                <c:v>98.567049999999995</c:v>
              </c:pt>
              <c:pt idx="160">
                <c:v>98.697310000000002</c:v>
              </c:pt>
              <c:pt idx="161">
                <c:v>98.882529999999988</c:v>
              </c:pt>
              <c:pt idx="162">
                <c:v>99.089449999999999</c:v>
              </c:pt>
              <c:pt idx="163">
                <c:v>99.125559999999979</c:v>
              </c:pt>
              <c:pt idx="164">
                <c:v>99.271289999999993</c:v>
              </c:pt>
              <c:pt idx="165">
                <c:v>99.380139999999983</c:v>
              </c:pt>
              <c:pt idx="166">
                <c:v>99.539630000000002</c:v>
              </c:pt>
              <c:pt idx="167">
                <c:v>99.562329999999989</c:v>
              </c:pt>
              <c:pt idx="168">
                <c:v>99.693829999999991</c:v>
              </c:pt>
              <c:pt idx="169">
                <c:v>99.927499999999995</c:v>
              </c:pt>
              <c:pt idx="170">
                <c:v>100.01439999999999</c:v>
              </c:pt>
              <c:pt idx="171">
                <c:v>100.20092000000001</c:v>
              </c:pt>
              <c:pt idx="172">
                <c:v>100.3591</c:v>
              </c:pt>
              <c:pt idx="173">
                <c:v>100.34887000000001</c:v>
              </c:pt>
              <c:pt idx="174">
                <c:v>100.27798</c:v>
              </c:pt>
              <c:pt idx="175">
                <c:v>100.51318000000002</c:v>
              </c:pt>
              <c:pt idx="176">
                <c:v>100.65291999999998</c:v>
              </c:pt>
              <c:pt idx="177">
                <c:v>100.71091000000001</c:v>
              </c:pt>
              <c:pt idx="178">
                <c:v>100.88776</c:v>
              </c:pt>
              <c:pt idx="179">
                <c:v>101.00475</c:v>
              </c:pt>
              <c:pt idx="180">
                <c:v>101.14104</c:v>
              </c:pt>
              <c:pt idx="181">
                <c:v>101.20010000000002</c:v>
              </c:pt>
              <c:pt idx="182">
                <c:v>101.30964</c:v>
              </c:pt>
              <c:pt idx="183">
                <c:v>101.41792000000002</c:v>
              </c:pt>
              <c:pt idx="184">
                <c:v>101.42386999999999</c:v>
              </c:pt>
              <c:pt idx="185">
                <c:v>101.40660000000001</c:v>
              </c:pt>
              <c:pt idx="186">
                <c:v>101.42082000000002</c:v>
              </c:pt>
              <c:pt idx="187">
                <c:v>101.69547999999999</c:v>
              </c:pt>
              <c:pt idx="188">
                <c:v>101.79085000000002</c:v>
              </c:pt>
              <c:pt idx="189">
                <c:v>102.02396</c:v>
              </c:pt>
              <c:pt idx="190">
                <c:v>102.01643</c:v>
              </c:pt>
              <c:pt idx="191">
                <c:v>102.10975999999998</c:v>
              </c:pt>
              <c:pt idx="192">
                <c:v>102.20066000000001</c:v>
              </c:pt>
              <c:pt idx="193">
                <c:v>102.20160000000001</c:v>
              </c:pt>
              <c:pt idx="194">
                <c:v>102.29863</c:v>
              </c:pt>
              <c:pt idx="195">
                <c:v>102.31905</c:v>
              </c:pt>
              <c:pt idx="196">
                <c:v>102.44418000000002</c:v>
              </c:pt>
              <c:pt idx="197">
                <c:v>102.53138</c:v>
              </c:pt>
              <c:pt idx="198">
                <c:v>102.65786</c:v>
              </c:pt>
              <c:pt idx="199">
                <c:v>102.76254</c:v>
              </c:pt>
              <c:pt idx="200">
                <c:v>102.81319999999999</c:v>
              </c:pt>
              <c:pt idx="201">
                <c:v>102.88972</c:v>
              </c:pt>
              <c:pt idx="202">
                <c:v>102.90617</c:v>
              </c:pt>
              <c:pt idx="203">
                <c:v>103.00078000000001</c:v>
              </c:pt>
              <c:pt idx="204">
                <c:v>103.05482000000002</c:v>
              </c:pt>
              <c:pt idx="205">
                <c:v>103.12542999999998</c:v>
              </c:pt>
              <c:pt idx="206">
                <c:v>103.18556</c:v>
              </c:pt>
              <c:pt idx="207">
                <c:v>103.29186000000001</c:v>
              </c:pt>
              <c:pt idx="208">
                <c:v>103.39649</c:v>
              </c:pt>
              <c:pt idx="209">
                <c:v>103.3985</c:v>
              </c:pt>
              <c:pt idx="210">
                <c:v>103.52789</c:v>
              </c:pt>
              <c:pt idx="211">
                <c:v>103.52634999999998</c:v>
              </c:pt>
              <c:pt idx="212">
                <c:v>103.59814</c:v>
              </c:pt>
              <c:pt idx="213">
                <c:v>103.68716999999999</c:v>
              </c:pt>
              <c:pt idx="214">
                <c:v>103.76437</c:v>
              </c:pt>
              <c:pt idx="215">
                <c:v>103.80037999999999</c:v>
              </c:pt>
              <c:pt idx="216">
                <c:v>103.84241</c:v>
              </c:pt>
              <c:pt idx="217">
                <c:v>103.97802</c:v>
              </c:pt>
              <c:pt idx="218">
                <c:v>103.98665000000001</c:v>
              </c:pt>
              <c:pt idx="219">
                <c:v>104.0564</c:v>
              </c:pt>
              <c:pt idx="220">
                <c:v>104.08654</c:v>
              </c:pt>
              <c:pt idx="221">
                <c:v>104.16206</c:v>
              </c:pt>
              <c:pt idx="222">
                <c:v>104.23635</c:v>
              </c:pt>
              <c:pt idx="223">
                <c:v>104.29781000000001</c:v>
              </c:pt>
              <c:pt idx="224">
                <c:v>104.35972999999998</c:v>
              </c:pt>
              <c:pt idx="225">
                <c:v>104.35499</c:v>
              </c:pt>
              <c:pt idx="226">
                <c:v>104.46004000000002</c:v>
              </c:pt>
              <c:pt idx="227">
                <c:v>104.49593</c:v>
              </c:pt>
              <c:pt idx="228">
                <c:v>104.54369000000001</c:v>
              </c:pt>
              <c:pt idx="229">
                <c:v>104.61564</c:v>
              </c:pt>
              <c:pt idx="230">
                <c:v>104.67796999999999</c:v>
              </c:pt>
              <c:pt idx="231">
                <c:v>104.75964</c:v>
              </c:pt>
              <c:pt idx="232">
                <c:v>104.77146999999999</c:v>
              </c:pt>
              <c:pt idx="233">
                <c:v>104.87415</c:v>
              </c:pt>
              <c:pt idx="234">
                <c:v>104.84428000000001</c:v>
              </c:pt>
              <c:pt idx="235">
                <c:v>104.93276</c:v>
              </c:pt>
              <c:pt idx="236">
                <c:v>104.96517</c:v>
              </c:pt>
              <c:pt idx="237">
                <c:v>105.02596</c:v>
              </c:pt>
              <c:pt idx="238">
                <c:v>105.0313</c:v>
              </c:pt>
              <c:pt idx="239">
                <c:v>105.07619</c:v>
              </c:pt>
              <c:pt idx="240">
                <c:v>105.25323</c:v>
              </c:pt>
              <c:pt idx="241">
                <c:v>105.25484</c:v>
              </c:pt>
              <c:pt idx="242">
                <c:v>105.27839999999999</c:v>
              </c:pt>
              <c:pt idx="243">
                <c:v>105.31028000000002</c:v>
              </c:pt>
              <c:pt idx="244">
                <c:v>105.39936999999999</c:v>
              </c:pt>
              <c:pt idx="245">
                <c:v>105.42089</c:v>
              </c:pt>
              <c:pt idx="246">
                <c:v>105.47586999999999</c:v>
              </c:pt>
              <c:pt idx="247">
                <c:v>105.54288</c:v>
              </c:pt>
              <c:pt idx="248">
                <c:v>105.49748000000001</c:v>
              </c:pt>
              <c:pt idx="249">
                <c:v>105.5894</c:v>
              </c:pt>
              <c:pt idx="250">
                <c:v>105.63330999999998</c:v>
              </c:pt>
              <c:pt idx="251">
                <c:v>105.72233999999999</c:v>
              </c:pt>
              <c:pt idx="252">
                <c:v>105.74441000000002</c:v>
              </c:pt>
              <c:pt idx="253">
                <c:v>105.79939</c:v>
              </c:pt>
              <c:pt idx="254">
                <c:v>105.86084</c:v>
              </c:pt>
              <c:pt idx="255">
                <c:v>105.87812999999998</c:v>
              </c:pt>
              <c:pt idx="256">
                <c:v>105.93546000000002</c:v>
              </c:pt>
              <c:pt idx="257">
                <c:v>105.95587999999998</c:v>
              </c:pt>
              <c:pt idx="258">
                <c:v>106.00302000000002</c:v>
              </c:pt>
              <c:pt idx="259">
                <c:v>105.99432000000002</c:v>
              </c:pt>
              <c:pt idx="260">
                <c:v>106.12612999999999</c:v>
              </c:pt>
              <c:pt idx="261">
                <c:v>106.16195</c:v>
              </c:pt>
              <c:pt idx="262">
                <c:v>106.1776</c:v>
              </c:pt>
              <c:pt idx="263">
                <c:v>106.25045</c:v>
              </c:pt>
              <c:pt idx="264">
                <c:v>106.27118</c:v>
              </c:pt>
              <c:pt idx="265">
                <c:v>106.31146000000001</c:v>
              </c:pt>
              <c:pt idx="266">
                <c:v>106.31792000000002</c:v>
              </c:pt>
              <c:pt idx="267">
                <c:v>106.4333</c:v>
              </c:pt>
              <c:pt idx="268">
                <c:v>106.41134000000001</c:v>
              </c:pt>
              <c:pt idx="269">
                <c:v>106.47181999999999</c:v>
              </c:pt>
              <c:pt idx="270">
                <c:v>106.51058999999999</c:v>
              </c:pt>
              <c:pt idx="271">
                <c:v>106.50884000000001</c:v>
              </c:pt>
              <c:pt idx="272">
                <c:v>106.63692</c:v>
              </c:pt>
              <c:pt idx="273">
                <c:v>106.64368</c:v>
              </c:pt>
              <c:pt idx="274">
                <c:v>106.69363</c:v>
              </c:pt>
              <c:pt idx="275">
                <c:v>106.68591000000001</c:v>
              </c:pt>
              <c:pt idx="276">
                <c:v>106.73555</c:v>
              </c:pt>
              <c:pt idx="277">
                <c:v>106.81047</c:v>
              </c:pt>
              <c:pt idx="278">
                <c:v>106.82578999999998</c:v>
              </c:pt>
              <c:pt idx="279">
                <c:v>106.90952000000001</c:v>
              </c:pt>
              <c:pt idx="280">
                <c:v>106.8792</c:v>
              </c:pt>
              <c:pt idx="281">
                <c:v>106.95679</c:v>
              </c:pt>
              <c:pt idx="282">
                <c:v>106.98514</c:v>
              </c:pt>
              <c:pt idx="283">
                <c:v>107.04337</c:v>
              </c:pt>
              <c:pt idx="284">
                <c:v>107.04121000000004</c:v>
              </c:pt>
              <c:pt idx="285">
                <c:v>107.12629999999999</c:v>
              </c:pt>
              <c:pt idx="286">
                <c:v>107.15900000000001</c:v>
              </c:pt>
              <c:pt idx="287">
                <c:v>107.15102</c:v>
              </c:pt>
              <c:pt idx="288">
                <c:v>107.22732000000002</c:v>
              </c:pt>
              <c:pt idx="289">
                <c:v>107.22602000000002</c:v>
              </c:pt>
              <c:pt idx="290">
                <c:v>107.29362000000002</c:v>
              </c:pt>
              <c:pt idx="291">
                <c:v>107.31874000000001</c:v>
              </c:pt>
              <c:pt idx="292">
                <c:v>107.37238999999998</c:v>
              </c:pt>
              <c:pt idx="293">
                <c:v>107.38812</c:v>
              </c:pt>
              <c:pt idx="294">
                <c:v>107.41693000000001</c:v>
              </c:pt>
              <c:pt idx="295">
                <c:v>107.52144</c:v>
              </c:pt>
              <c:pt idx="296">
                <c:v>107.49010000000001</c:v>
              </c:pt>
              <c:pt idx="297">
                <c:v>107.55592</c:v>
              </c:pt>
              <c:pt idx="298">
                <c:v>107.56135999999999</c:v>
              </c:pt>
              <c:pt idx="299">
                <c:v>107.54084</c:v>
              </c:pt>
              <c:pt idx="300">
                <c:v>107.62589999999999</c:v>
              </c:pt>
              <c:pt idx="301">
                <c:v>107.67392999999998</c:v>
              </c:pt>
              <c:pt idx="302">
                <c:v>107.74149000000001</c:v>
              </c:pt>
              <c:pt idx="303">
                <c:v>107.75664</c:v>
              </c:pt>
              <c:pt idx="304">
                <c:v>107.85306</c:v>
              </c:pt>
              <c:pt idx="305">
                <c:v>107.77</c:v>
              </c:pt>
              <c:pt idx="306">
                <c:v>107.78834000000001</c:v>
              </c:pt>
              <c:pt idx="307">
                <c:v>107.8549</c:v>
              </c:pt>
              <c:pt idx="308">
                <c:v>107.87279999999998</c:v>
              </c:pt>
              <c:pt idx="309">
                <c:v>107.96805999999999</c:v>
              </c:pt>
              <c:pt idx="310">
                <c:v>108.04446000000002</c:v>
              </c:pt>
              <c:pt idx="311">
                <c:v>108.0621</c:v>
              </c:pt>
              <c:pt idx="312">
                <c:v>108.02231999999998</c:v>
              </c:pt>
              <c:pt idx="313">
                <c:v>108.12697999999999</c:v>
              </c:pt>
              <c:pt idx="314">
                <c:v>108.15799999999999</c:v>
              </c:pt>
              <c:pt idx="315">
                <c:v>108.11781000000002</c:v>
              </c:pt>
              <c:pt idx="316">
                <c:v>108.13757</c:v>
              </c:pt>
              <c:pt idx="317">
                <c:v>108.21272999999999</c:v>
              </c:pt>
              <c:pt idx="318">
                <c:v>108.27056</c:v>
              </c:pt>
              <c:pt idx="319">
                <c:v>108.20329000000001</c:v>
              </c:pt>
              <c:pt idx="320">
                <c:v>108.34995000000002</c:v>
              </c:pt>
              <c:pt idx="321">
                <c:v>108.40745000000001</c:v>
              </c:pt>
              <c:pt idx="322">
                <c:v>108.36359</c:v>
              </c:pt>
              <c:pt idx="323">
                <c:v>108.41960000000002</c:v>
              </c:pt>
              <c:pt idx="324">
                <c:v>108.48286</c:v>
              </c:pt>
              <c:pt idx="325">
                <c:v>108.50359</c:v>
              </c:pt>
              <c:pt idx="326">
                <c:v>108.46278</c:v>
              </c:pt>
              <c:pt idx="327">
                <c:v>108.58029999999999</c:v>
              </c:pt>
              <c:pt idx="328">
                <c:v>108.55977999999999</c:v>
              </c:pt>
              <c:pt idx="329">
                <c:v>108.54450000000001</c:v>
              </c:pt>
              <c:pt idx="330">
                <c:v>108.64167</c:v>
              </c:pt>
              <c:pt idx="331">
                <c:v>108.67807999999997</c:v>
              </c:pt>
              <c:pt idx="332">
                <c:v>108.75923</c:v>
              </c:pt>
              <c:pt idx="333">
                <c:v>108.79007</c:v>
              </c:pt>
              <c:pt idx="334">
                <c:v>108.82252</c:v>
              </c:pt>
              <c:pt idx="335">
                <c:v>108.7771</c:v>
              </c:pt>
              <c:pt idx="336">
                <c:v>108.82546000000001</c:v>
              </c:pt>
              <c:pt idx="337">
                <c:v>108.84966000000001</c:v>
              </c:pt>
              <c:pt idx="338">
                <c:v>108.91386000000001</c:v>
              </c:pt>
              <c:pt idx="339">
                <c:v>108.9213</c:v>
              </c:pt>
              <c:pt idx="340">
                <c:v>108.94050000000001</c:v>
              </c:pt>
              <c:pt idx="341">
                <c:v>108.96494000000001</c:v>
              </c:pt>
              <c:pt idx="342">
                <c:v>109.04841999999999</c:v>
              </c:pt>
              <c:pt idx="343">
                <c:v>109.13706999999999</c:v>
              </c:pt>
              <c:pt idx="344">
                <c:v>109.04117000000001</c:v>
              </c:pt>
              <c:pt idx="345">
                <c:v>109.09271</c:v>
              </c:pt>
              <c:pt idx="346">
                <c:v>109.19065999999999</c:v>
              </c:pt>
              <c:pt idx="347">
                <c:v>109.14187</c:v>
              </c:pt>
              <c:pt idx="348">
                <c:v>109.20605</c:v>
              </c:pt>
              <c:pt idx="349">
                <c:v>109.23896999999999</c:v>
              </c:pt>
              <c:pt idx="350">
                <c:v>109.29628000000001</c:v>
              </c:pt>
              <c:pt idx="351">
                <c:v>109.26205</c:v>
              </c:pt>
              <c:pt idx="352">
                <c:v>109.38642999999999</c:v>
              </c:pt>
              <c:pt idx="353">
                <c:v>109.32071999999998</c:v>
              </c:pt>
              <c:pt idx="354">
                <c:v>109.39736000000002</c:v>
              </c:pt>
              <c:pt idx="355">
                <c:v>109.43922000000003</c:v>
              </c:pt>
              <c:pt idx="356">
                <c:v>109.53173</c:v>
              </c:pt>
              <c:pt idx="357">
                <c:v>109.48348</c:v>
              </c:pt>
              <c:pt idx="358">
                <c:v>109.52077999999999</c:v>
              </c:pt>
              <c:pt idx="359">
                <c:v>109.46731000000001</c:v>
              </c:pt>
              <c:pt idx="360">
                <c:v>109.47692000000002</c:v>
              </c:pt>
              <c:pt idx="361">
                <c:v>109.58847999999999</c:v>
              </c:pt>
              <c:pt idx="362">
                <c:v>109.69011999999999</c:v>
              </c:pt>
              <c:pt idx="363">
                <c:v>109.60458</c:v>
              </c:pt>
              <c:pt idx="364">
                <c:v>109.70802999999999</c:v>
              </c:pt>
              <c:pt idx="365">
                <c:v>109.76152000000002</c:v>
              </c:pt>
              <c:pt idx="366">
                <c:v>109.75751000000001</c:v>
              </c:pt>
              <c:pt idx="367">
                <c:v>109.71317000000002</c:v>
              </c:pt>
              <c:pt idx="368">
                <c:v>109.85742999999999</c:v>
              </c:pt>
              <c:pt idx="369">
                <c:v>109.86324999999999</c:v>
              </c:pt>
              <c:pt idx="370">
                <c:v>109.79768000000001</c:v>
              </c:pt>
              <c:pt idx="371">
                <c:v>109.86787</c:v>
              </c:pt>
              <c:pt idx="372">
                <c:v>109.90703000000002</c:v>
              </c:pt>
              <c:pt idx="373">
                <c:v>109.95435000000002</c:v>
              </c:pt>
              <c:pt idx="374">
                <c:v>109.92442000000001</c:v>
              </c:pt>
              <c:pt idx="375">
                <c:v>110.07062000000002</c:v>
              </c:pt>
              <c:pt idx="376">
                <c:v>110.06558</c:v>
              </c:pt>
              <c:pt idx="377">
                <c:v>110.07678999999999</c:v>
              </c:pt>
              <c:pt idx="378">
                <c:v>110.13336999999999</c:v>
              </c:pt>
              <c:pt idx="379">
                <c:v>110.13381</c:v>
              </c:pt>
              <c:pt idx="380">
                <c:v>110.02945</c:v>
              </c:pt>
              <c:pt idx="381">
                <c:v>110.06027</c:v>
              </c:pt>
              <c:pt idx="382">
                <c:v>110.28668</c:v>
              </c:pt>
              <c:pt idx="383">
                <c:v>110.24267999999999</c:v>
              </c:pt>
              <c:pt idx="384">
                <c:v>110.22481999999999</c:v>
              </c:pt>
              <c:pt idx="385">
                <c:v>110.33736</c:v>
              </c:pt>
              <c:pt idx="386">
                <c:v>110.33275999999998</c:v>
              </c:pt>
              <c:pt idx="387">
                <c:v>110.39959</c:v>
              </c:pt>
              <c:pt idx="388">
                <c:v>110.34743</c:v>
              </c:pt>
              <c:pt idx="389">
                <c:v>110.45939</c:v>
              </c:pt>
              <c:pt idx="390">
                <c:v>110.36584999999998</c:v>
              </c:pt>
              <c:pt idx="391">
                <c:v>110.47472</c:v>
              </c:pt>
              <c:pt idx="392">
                <c:v>110.45694</c:v>
              </c:pt>
              <c:pt idx="393">
                <c:v>110.54037</c:v>
              </c:pt>
              <c:pt idx="394">
                <c:v>110.55157</c:v>
              </c:pt>
              <c:pt idx="395">
                <c:v>110.49581999999999</c:v>
              </c:pt>
              <c:pt idx="396">
                <c:v>110.65479000000001</c:v>
              </c:pt>
              <c:pt idx="397">
                <c:v>110.64501</c:v>
              </c:pt>
              <c:pt idx="398">
                <c:v>110.6666</c:v>
              </c:pt>
              <c:pt idx="399">
                <c:v>110.64189</c:v>
              </c:pt>
              <c:pt idx="400">
                <c:v>110.77864</c:v>
              </c:pt>
              <c:pt idx="401">
                <c:v>110.73137</c:v>
              </c:pt>
              <c:pt idx="402">
                <c:v>110.77592</c:v>
              </c:pt>
              <c:pt idx="403">
                <c:v>110.85303999999998</c:v>
              </c:pt>
              <c:pt idx="404">
                <c:v>110.80653</c:v>
              </c:pt>
              <c:pt idx="405">
                <c:v>110.77103</c:v>
              </c:pt>
              <c:pt idx="406">
                <c:v>110.87684999999999</c:v>
              </c:pt>
              <c:pt idx="407">
                <c:v>110.90154000000001</c:v>
              </c:pt>
              <c:pt idx="408">
                <c:v>110.79768000000001</c:v>
              </c:pt>
              <c:pt idx="409">
                <c:v>110.96420000000003</c:v>
              </c:pt>
              <c:pt idx="410">
                <c:v>111.06814</c:v>
              </c:pt>
              <c:pt idx="411">
                <c:v>110.96333</c:v>
              </c:pt>
              <c:pt idx="412">
                <c:v>111.08685</c:v>
              </c:pt>
              <c:pt idx="413">
                <c:v>111.06308</c:v>
              </c:pt>
              <c:pt idx="414">
                <c:v>111.01545</c:v>
              </c:pt>
              <c:pt idx="415">
                <c:v>111.03024000000002</c:v>
              </c:pt>
              <c:pt idx="416">
                <c:v>111.11365000000002</c:v>
              </c:pt>
              <c:pt idx="417">
                <c:v>111.19099</c:v>
              </c:pt>
              <c:pt idx="418">
                <c:v>111.14331</c:v>
              </c:pt>
              <c:pt idx="419">
                <c:v>111.33463</c:v>
              </c:pt>
              <c:pt idx="420">
                <c:v>111.28463000000002</c:v>
              </c:pt>
              <c:pt idx="421">
                <c:v>111.30949</c:v>
              </c:pt>
              <c:pt idx="422">
                <c:v>111.27676</c:v>
              </c:pt>
              <c:pt idx="423">
                <c:v>111.25684</c:v>
              </c:pt>
              <c:pt idx="424">
                <c:v>111.36236</c:v>
              </c:pt>
              <c:pt idx="425">
                <c:v>111.37314000000001</c:v>
              </c:pt>
              <c:pt idx="426">
                <c:v>111.42326000000001</c:v>
              </c:pt>
              <c:pt idx="427">
                <c:v>111.40894</c:v>
              </c:pt>
              <c:pt idx="428">
                <c:v>111.50275999999998</c:v>
              </c:pt>
              <c:pt idx="429">
                <c:v>111.4958</c:v>
              </c:pt>
              <c:pt idx="430">
                <c:v>111.53202</c:v>
              </c:pt>
              <c:pt idx="431">
                <c:v>111.54004999999999</c:v>
              </c:pt>
              <c:pt idx="432">
                <c:v>111.54298</c:v>
              </c:pt>
              <c:pt idx="433">
                <c:v>111.65342999999999</c:v>
              </c:pt>
              <c:pt idx="434">
                <c:v>111.58994</c:v>
              </c:pt>
              <c:pt idx="435">
                <c:v>111.65900000000001</c:v>
              </c:pt>
              <c:pt idx="436">
                <c:v>111.66715000000002</c:v>
              </c:pt>
              <c:pt idx="437">
                <c:v>111.70104000000002</c:v>
              </c:pt>
              <c:pt idx="438">
                <c:v>111.69826999999999</c:v>
              </c:pt>
              <c:pt idx="439">
                <c:v>111.78931</c:v>
              </c:pt>
              <c:pt idx="440">
                <c:v>111.76835</c:v>
              </c:pt>
              <c:pt idx="441">
                <c:v>111.76176000000001</c:v>
              </c:pt>
              <c:pt idx="442">
                <c:v>111.92872</c:v>
              </c:pt>
              <c:pt idx="443">
                <c:v>111.8215</c:v>
              </c:pt>
              <c:pt idx="444">
                <c:v>111.8485</c:v>
              </c:pt>
              <c:pt idx="445">
                <c:v>111.92798999999999</c:v>
              </c:pt>
              <c:pt idx="446">
                <c:v>111.94748000000001</c:v>
              </c:pt>
              <c:pt idx="447">
                <c:v>111.91401000000002</c:v>
              </c:pt>
              <c:pt idx="448">
                <c:v>111.99667000000001</c:v>
              </c:pt>
              <c:pt idx="449">
                <c:v>112.03431</c:v>
              </c:pt>
              <c:pt idx="450">
                <c:v>111.99132000000002</c:v>
              </c:pt>
              <c:pt idx="451">
                <c:v>112.10251</c:v>
              </c:pt>
              <c:pt idx="452">
                <c:v>112.07126000000001</c:v>
              </c:pt>
              <c:pt idx="453">
                <c:v>112.13885000000001</c:v>
              </c:pt>
              <c:pt idx="454">
                <c:v>112.10584999999999</c:v>
              </c:pt>
              <c:pt idx="455">
                <c:v>112.1532</c:v>
              </c:pt>
              <c:pt idx="456">
                <c:v>112.23998</c:v>
              </c:pt>
              <c:pt idx="457">
                <c:v>112.18056</c:v>
              </c:pt>
              <c:pt idx="458">
                <c:v>112.29244</c:v>
              </c:pt>
              <c:pt idx="459">
                <c:v>112.20805</c:v>
              </c:pt>
              <c:pt idx="460">
                <c:v>112.30500000000001</c:v>
              </c:pt>
              <c:pt idx="461">
                <c:v>112.32256999999998</c:v>
              </c:pt>
              <c:pt idx="462">
                <c:v>112.3159</c:v>
              </c:pt>
              <c:pt idx="463">
                <c:v>112.34638</c:v>
              </c:pt>
              <c:pt idx="464">
                <c:v>112.41113000000001</c:v>
              </c:pt>
              <c:pt idx="465">
                <c:v>112.41155000000003</c:v>
              </c:pt>
              <c:pt idx="466">
                <c:v>112.44187000000001</c:v>
              </c:pt>
              <c:pt idx="467">
                <c:v>112.52067</c:v>
              </c:pt>
              <c:pt idx="468">
                <c:v>112.43543</c:v>
              </c:pt>
              <c:pt idx="469">
                <c:v>112.52054</c:v>
              </c:pt>
              <c:pt idx="470">
                <c:v>112.55465000000001</c:v>
              </c:pt>
              <c:pt idx="471">
                <c:v>112.56928000000002</c:v>
              </c:pt>
              <c:pt idx="472">
                <c:v>112.58886999999999</c:v>
              </c:pt>
              <c:pt idx="473">
                <c:v>112.61124000000001</c:v>
              </c:pt>
              <c:pt idx="474">
                <c:v>112.66464000000002</c:v>
              </c:pt>
              <c:pt idx="475">
                <c:v>112.60122000000001</c:v>
              </c:pt>
              <c:pt idx="476">
                <c:v>112.73018</c:v>
              </c:pt>
              <c:pt idx="477">
                <c:v>112.72530999999998</c:v>
              </c:pt>
              <c:pt idx="478">
                <c:v>112.74001000000001</c:v>
              </c:pt>
              <c:pt idx="479">
                <c:v>112.78367</c:v>
              </c:pt>
              <c:pt idx="480">
                <c:v>112.75932</c:v>
              </c:pt>
              <c:pt idx="481">
                <c:v>112.76965000000001</c:v>
              </c:pt>
              <c:pt idx="482">
                <c:v>112.78344</c:v>
              </c:pt>
              <c:pt idx="483">
                <c:v>112.90392000000001</c:v>
              </c:pt>
              <c:pt idx="484">
                <c:v>112.86962000000001</c:v>
              </c:pt>
              <c:pt idx="485">
                <c:v>112.95842</c:v>
              </c:pt>
              <c:pt idx="486">
                <c:v>112.93353999999999</c:v>
              </c:pt>
              <c:pt idx="487">
                <c:v>112.94017000000001</c:v>
              </c:pt>
              <c:pt idx="488">
                <c:v>113.04033</c:v>
              </c:pt>
              <c:pt idx="489">
                <c:v>113.00785999999999</c:v>
              </c:pt>
              <c:pt idx="490">
                <c:v>113.00376</c:v>
              </c:pt>
              <c:pt idx="491">
                <c:v>112.99476000000001</c:v>
              </c:pt>
              <c:pt idx="492">
                <c:v>113.06563</c:v>
              </c:pt>
              <c:pt idx="493">
                <c:v>113.11183</c:v>
              </c:pt>
              <c:pt idx="494">
                <c:v>113.14017</c:v>
              </c:pt>
              <c:pt idx="495">
                <c:v>113.20731000000002</c:v>
              </c:pt>
              <c:pt idx="496">
                <c:v>113.19208999999998</c:v>
              </c:pt>
              <c:pt idx="497">
                <c:v>113.18774000000001</c:v>
              </c:pt>
              <c:pt idx="498">
                <c:v>113.18332999999998</c:v>
              </c:pt>
              <c:pt idx="499">
                <c:v>113.29167000000001</c:v>
              </c:pt>
              <c:pt idx="500">
                <c:v>113.17252999999998</c:v>
              </c:pt>
              <c:pt idx="501">
                <c:v>113.27473000000001</c:v>
              </c:pt>
              <c:pt idx="502">
                <c:v>113.40906000000001</c:v>
              </c:pt>
              <c:pt idx="503">
                <c:v>113.35163</c:v>
              </c:pt>
              <c:pt idx="504">
                <c:v>113.40926000000002</c:v>
              </c:pt>
              <c:pt idx="505">
                <c:v>113.39612000000001</c:v>
              </c:pt>
              <c:pt idx="506">
                <c:v>113.41880999999999</c:v>
              </c:pt>
              <c:pt idx="507">
                <c:v>113.3952</c:v>
              </c:pt>
              <c:pt idx="508">
                <c:v>113.49579</c:v>
              </c:pt>
              <c:pt idx="509">
                <c:v>113.50072999999999</c:v>
              </c:pt>
              <c:pt idx="510">
                <c:v>113.54339</c:v>
              </c:pt>
              <c:pt idx="511">
                <c:v>113.6148</c:v>
              </c:pt>
              <c:pt idx="512">
                <c:v>113.56636</c:v>
              </c:pt>
              <c:pt idx="513">
                <c:v>113.55804000000001</c:v>
              </c:pt>
              <c:pt idx="514">
                <c:v>113.55082</c:v>
              </c:pt>
              <c:pt idx="515">
                <c:v>113.59864</c:v>
              </c:pt>
              <c:pt idx="516">
                <c:v>113.63538999999999</c:v>
              </c:pt>
              <c:pt idx="517">
                <c:v>113.70457</c:v>
              </c:pt>
              <c:pt idx="518">
                <c:v>113.75141000000002</c:v>
              </c:pt>
              <c:pt idx="519">
                <c:v>113.71787999999999</c:v>
              </c:pt>
              <c:pt idx="520">
                <c:v>113.78936</c:v>
              </c:pt>
              <c:pt idx="521">
                <c:v>113.79079</c:v>
              </c:pt>
              <c:pt idx="522">
                <c:v>113.80824</c:v>
              </c:pt>
              <c:pt idx="523">
                <c:v>113.79687</c:v>
              </c:pt>
              <c:pt idx="524">
                <c:v>113.82011</c:v>
              </c:pt>
              <c:pt idx="525">
                <c:v>113.88796000000002</c:v>
              </c:pt>
              <c:pt idx="526">
                <c:v>113.93884</c:v>
              </c:pt>
              <c:pt idx="527">
                <c:v>113.97620999999999</c:v>
              </c:pt>
              <c:pt idx="528">
                <c:v>113.91741000000002</c:v>
              </c:pt>
              <c:pt idx="529">
                <c:v>113.99733999999999</c:v>
              </c:pt>
              <c:pt idx="530">
                <c:v>113.99919000000001</c:v>
              </c:pt>
              <c:pt idx="531">
                <c:v>114.00931</c:v>
              </c:pt>
              <c:pt idx="532">
                <c:v>114.02221</c:v>
              </c:pt>
              <c:pt idx="533">
                <c:v>114.04910000000001</c:v>
              </c:pt>
              <c:pt idx="534">
                <c:v>114.12852999999998</c:v>
              </c:pt>
              <c:pt idx="535">
                <c:v>114.09589</c:v>
              </c:pt>
              <c:pt idx="536">
                <c:v>114.1678</c:v>
              </c:pt>
              <c:pt idx="537">
                <c:v>114.14748</c:v>
              </c:pt>
              <c:pt idx="538">
                <c:v>114.19838999999999</c:v>
              </c:pt>
              <c:pt idx="539">
                <c:v>114.21447000000002</c:v>
              </c:pt>
              <c:pt idx="540">
                <c:v>114.22336999999999</c:v>
              </c:pt>
              <c:pt idx="541">
                <c:v>114.27746999999999</c:v>
              </c:pt>
              <c:pt idx="542">
                <c:v>114.25867</c:v>
              </c:pt>
              <c:pt idx="543">
                <c:v>114.30579999999999</c:v>
              </c:pt>
              <c:pt idx="544">
                <c:v>114.30829</c:v>
              </c:pt>
              <c:pt idx="545">
                <c:v>114.35312999999999</c:v>
              </c:pt>
              <c:pt idx="546">
                <c:v>114.31702000000001</c:v>
              </c:pt>
              <c:pt idx="547">
                <c:v>114.38082999999999</c:v>
              </c:pt>
              <c:pt idx="548">
                <c:v>114.4238</c:v>
              </c:pt>
              <c:pt idx="549">
                <c:v>114.43906000000001</c:v>
              </c:pt>
              <c:pt idx="550">
                <c:v>114.48264</c:v>
              </c:pt>
              <c:pt idx="551">
                <c:v>114.48461000000002</c:v>
              </c:pt>
              <c:pt idx="552">
                <c:v>114.53043</c:v>
              </c:pt>
              <c:pt idx="553">
                <c:v>114.49554999999999</c:v>
              </c:pt>
              <c:pt idx="554">
                <c:v>114.57564000000001</c:v>
              </c:pt>
              <c:pt idx="555">
                <c:v>114.54128000000001</c:v>
              </c:pt>
              <c:pt idx="556">
                <c:v>114.58853999999998</c:v>
              </c:pt>
              <c:pt idx="557">
                <c:v>114.67342999999998</c:v>
              </c:pt>
              <c:pt idx="558">
                <c:v>114.64594</c:v>
              </c:pt>
              <c:pt idx="559">
                <c:v>114.70008</c:v>
              </c:pt>
              <c:pt idx="560">
                <c:v>114.68831999999999</c:v>
              </c:pt>
              <c:pt idx="561">
                <c:v>114.73757000000002</c:v>
              </c:pt>
              <c:pt idx="562">
                <c:v>114.73935</c:v>
              </c:pt>
              <c:pt idx="563">
                <c:v>114.78497</c:v>
              </c:pt>
              <c:pt idx="564">
                <c:v>114.80305</c:v>
              </c:pt>
              <c:pt idx="565">
                <c:v>114.80552</c:v>
              </c:pt>
              <c:pt idx="566">
                <c:v>114.89153</c:v>
              </c:pt>
              <c:pt idx="567">
                <c:v>114.83967</c:v>
              </c:pt>
              <c:pt idx="568">
                <c:v>114.88202999999999</c:v>
              </c:pt>
              <c:pt idx="569">
                <c:v>114.87527999999999</c:v>
              </c:pt>
              <c:pt idx="570">
                <c:v>114.93687</c:v>
              </c:pt>
              <c:pt idx="571">
                <c:v>114.92968</c:v>
              </c:pt>
              <c:pt idx="572">
                <c:v>114.99051000000001</c:v>
              </c:pt>
              <c:pt idx="573">
                <c:v>114.99503</c:v>
              </c:pt>
              <c:pt idx="574">
                <c:v>114.96532999999999</c:v>
              </c:pt>
              <c:pt idx="575">
                <c:v>115.0684</c:v>
              </c:pt>
              <c:pt idx="576">
                <c:v>115.06989</c:v>
              </c:pt>
              <c:pt idx="577">
                <c:v>115.07926</c:v>
              </c:pt>
              <c:pt idx="578">
                <c:v>115.07266</c:v>
              </c:pt>
              <c:pt idx="579">
                <c:v>115.14736000000002</c:v>
              </c:pt>
              <c:pt idx="580">
                <c:v>115.14702000000001</c:v>
              </c:pt>
              <c:pt idx="581">
                <c:v>115.13941</c:v>
              </c:pt>
              <c:pt idx="582">
                <c:v>115.21097</c:v>
              </c:pt>
              <c:pt idx="583">
                <c:v>115.15580999999999</c:v>
              </c:pt>
              <c:pt idx="584">
                <c:v>115.25902000000002</c:v>
              </c:pt>
              <c:pt idx="585">
                <c:v>115.27061</c:v>
              </c:pt>
              <c:pt idx="586">
                <c:v>115.27816999999999</c:v>
              </c:pt>
              <c:pt idx="587">
                <c:v>115.29825000000001</c:v>
              </c:pt>
              <c:pt idx="588">
                <c:v>115.31274000000001</c:v>
              </c:pt>
              <c:pt idx="589">
                <c:v>115.34623999999999</c:v>
              </c:pt>
              <c:pt idx="590">
                <c:v>115.32212</c:v>
              </c:pt>
              <c:pt idx="591">
                <c:v>115.41607999999999</c:v>
              </c:pt>
              <c:pt idx="592">
                <c:v>115.36255</c:v>
              </c:pt>
              <c:pt idx="593">
                <c:v>115.43311000000001</c:v>
              </c:pt>
              <c:pt idx="594">
                <c:v>115.48192000000002</c:v>
              </c:pt>
              <c:pt idx="595">
                <c:v>115.46951000000001</c:v>
              </c:pt>
              <c:pt idx="596">
                <c:v>115.56088</c:v>
              </c:pt>
              <c:pt idx="597">
                <c:v>115.47296999999999</c:v>
              </c:pt>
              <c:pt idx="598">
                <c:v>115.58947000000001</c:v>
              </c:pt>
              <c:pt idx="599">
                <c:v>115.5654</c:v>
              </c:pt>
              <c:pt idx="600">
                <c:v>115.49722000000003</c:v>
              </c:pt>
              <c:pt idx="601">
                <c:v>115.58363</c:v>
              </c:pt>
              <c:pt idx="602">
                <c:v>115.64931</c:v>
              </c:pt>
              <c:pt idx="603">
                <c:v>115.59171000000002</c:v>
              </c:pt>
              <c:pt idx="604">
                <c:v>115.68431</c:v>
              </c:pt>
              <c:pt idx="605">
                <c:v>115.77932</c:v>
              </c:pt>
              <c:pt idx="606">
                <c:v>115.68567999999999</c:v>
              </c:pt>
              <c:pt idx="607">
                <c:v>115.75346999999999</c:v>
              </c:pt>
              <c:pt idx="608">
                <c:v>115.76482000000001</c:v>
              </c:pt>
              <c:pt idx="609">
                <c:v>115.70471999999999</c:v>
              </c:pt>
              <c:pt idx="610">
                <c:v>115.74839</c:v>
              </c:pt>
              <c:pt idx="611">
                <c:v>115.83754</c:v>
              </c:pt>
              <c:pt idx="612">
                <c:v>115.92109000000002</c:v>
              </c:pt>
              <c:pt idx="613">
                <c:v>115.89188</c:v>
              </c:pt>
              <c:pt idx="614">
                <c:v>115.95598</c:v>
              </c:pt>
              <c:pt idx="615">
                <c:v>115.85767</c:v>
              </c:pt>
              <c:pt idx="616">
                <c:v>115.88392</c:v>
              </c:pt>
              <c:pt idx="617">
                <c:v>115.93456000000002</c:v>
              </c:pt>
              <c:pt idx="618">
                <c:v>115.94134000000001</c:v>
              </c:pt>
              <c:pt idx="619">
                <c:v>115.99141000000002</c:v>
              </c:pt>
              <c:pt idx="620">
                <c:v>116.02002</c:v>
              </c:pt>
              <c:pt idx="621">
                <c:v>116.07992</c:v>
              </c:pt>
              <c:pt idx="622">
                <c:v>116.06686000000002</c:v>
              </c:pt>
              <c:pt idx="623">
                <c:v>116.18504999999999</c:v>
              </c:pt>
              <c:pt idx="624">
                <c:v>116.09917</c:v>
              </c:pt>
              <c:pt idx="625">
                <c:v>116.05739</c:v>
              </c:pt>
              <c:pt idx="626">
                <c:v>116.22785</c:v>
              </c:pt>
              <c:pt idx="627">
                <c:v>116.1918</c:v>
              </c:pt>
              <c:pt idx="628">
                <c:v>116.13816</c:v>
              </c:pt>
              <c:pt idx="629">
                <c:v>116.20206</c:v>
              </c:pt>
              <c:pt idx="630">
                <c:v>116.31988</c:v>
              </c:pt>
              <c:pt idx="631">
                <c:v>116.18304000000001</c:v>
              </c:pt>
              <c:pt idx="632">
                <c:v>116.26889</c:v>
              </c:pt>
              <c:pt idx="633">
                <c:v>116.33776</c:v>
              </c:pt>
              <c:pt idx="634">
                <c:v>116.28882999999999</c:v>
              </c:pt>
              <c:pt idx="635">
                <c:v>116.36104</c:v>
              </c:pt>
              <c:pt idx="636">
                <c:v>116.36091</c:v>
              </c:pt>
              <c:pt idx="637">
                <c:v>116.43700000000001</c:v>
              </c:pt>
              <c:pt idx="638">
                <c:v>116.33282999999999</c:v>
              </c:pt>
              <c:pt idx="639">
                <c:v>116.43252000000001</c:v>
              </c:pt>
              <c:pt idx="640">
                <c:v>116.45529000000002</c:v>
              </c:pt>
              <c:pt idx="641">
                <c:v>116.40193000000001</c:v>
              </c:pt>
              <c:pt idx="642">
                <c:v>116.49496000000003</c:v>
              </c:pt>
              <c:pt idx="643">
                <c:v>116.54813</c:v>
              </c:pt>
              <c:pt idx="644">
                <c:v>116.51052000000001</c:v>
              </c:pt>
              <c:pt idx="645">
                <c:v>116.50201</c:v>
              </c:pt>
              <c:pt idx="646">
                <c:v>116.63965</c:v>
              </c:pt>
              <c:pt idx="647">
                <c:v>116.61703</c:v>
              </c:pt>
              <c:pt idx="648">
                <c:v>116.63619</c:v>
              </c:pt>
              <c:pt idx="649">
                <c:v>116.65286999999998</c:v>
              </c:pt>
              <c:pt idx="650">
                <c:v>116.66292999999999</c:v>
              </c:pt>
              <c:pt idx="651">
                <c:v>116.64757</c:v>
              </c:pt>
              <c:pt idx="652">
                <c:v>116.65607999999999</c:v>
              </c:pt>
              <c:pt idx="653">
                <c:v>116.76585</c:v>
              </c:pt>
              <c:pt idx="654">
                <c:v>116.67092999999998</c:v>
              </c:pt>
              <c:pt idx="655">
                <c:v>116.75861999999999</c:v>
              </c:pt>
              <c:pt idx="656">
                <c:v>116.84314999999999</c:v>
              </c:pt>
              <c:pt idx="657">
                <c:v>116.79155000000002</c:v>
              </c:pt>
              <c:pt idx="658">
                <c:v>116.78691999999999</c:v>
              </c:pt>
              <c:pt idx="659">
                <c:v>116.85274999999999</c:v>
              </c:pt>
              <c:pt idx="660">
                <c:v>116.93160000000002</c:v>
              </c:pt>
              <c:pt idx="661">
                <c:v>116.81641</c:v>
              </c:pt>
              <c:pt idx="662">
                <c:v>116.94362000000002</c:v>
              </c:pt>
              <c:pt idx="663">
                <c:v>116.91135000000001</c:v>
              </c:pt>
              <c:pt idx="664">
                <c:v>116.9238</c:v>
              </c:pt>
              <c:pt idx="665">
                <c:v>116.96178999999999</c:v>
              </c:pt>
              <c:pt idx="666">
                <c:v>117.00620000000002</c:v>
              </c:pt>
              <c:pt idx="667">
                <c:v>117.09108000000002</c:v>
              </c:pt>
              <c:pt idx="668">
                <c:v>117.00427000000002</c:v>
              </c:pt>
              <c:pt idx="669">
                <c:v>117.09857</c:v>
              </c:pt>
              <c:pt idx="670">
                <c:v>117.04392000000001</c:v>
              </c:pt>
              <c:pt idx="671">
                <c:v>117.05029999999999</c:v>
              </c:pt>
              <c:pt idx="672">
                <c:v>117.11353</c:v>
              </c:pt>
              <c:pt idx="673">
                <c:v>117.21793000000001</c:v>
              </c:pt>
              <c:pt idx="674">
                <c:v>117.20404000000002</c:v>
              </c:pt>
              <c:pt idx="675">
                <c:v>117.13842</c:v>
              </c:pt>
              <c:pt idx="676">
                <c:v>117.22565</c:v>
              </c:pt>
              <c:pt idx="677">
                <c:v>117.17247999999996</c:v>
              </c:pt>
              <c:pt idx="678">
                <c:v>117.19001</c:v>
              </c:pt>
              <c:pt idx="679">
                <c:v>117.24503</c:v>
              </c:pt>
              <c:pt idx="680">
                <c:v>117.32577999999997</c:v>
              </c:pt>
              <c:pt idx="681">
                <c:v>117.37263999999999</c:v>
              </c:pt>
              <c:pt idx="682">
                <c:v>117.35582999999998</c:v>
              </c:pt>
              <c:pt idx="683">
                <c:v>117.38540999999998</c:v>
              </c:pt>
              <c:pt idx="684">
                <c:v>117.25999</c:v>
              </c:pt>
              <c:pt idx="685">
                <c:v>117.33031</c:v>
              </c:pt>
              <c:pt idx="686">
                <c:v>117.40655000000001</c:v>
              </c:pt>
              <c:pt idx="687">
                <c:v>117.41543</c:v>
              </c:pt>
              <c:pt idx="688">
                <c:v>117.40868</c:v>
              </c:pt>
              <c:pt idx="689">
                <c:v>117.46413000000001</c:v>
              </c:pt>
              <c:pt idx="690">
                <c:v>117.50969000000002</c:v>
              </c:pt>
              <c:pt idx="691">
                <c:v>117.45646000000002</c:v>
              </c:pt>
              <c:pt idx="692">
                <c:v>117.53806999999999</c:v>
              </c:pt>
              <c:pt idx="693">
                <c:v>117.5677</c:v>
              </c:pt>
              <c:pt idx="694">
                <c:v>117.64232999999999</c:v>
              </c:pt>
              <c:pt idx="695">
                <c:v>117.62457000000001</c:v>
              </c:pt>
              <c:pt idx="696">
                <c:v>117.51756000000002</c:v>
              </c:pt>
              <c:pt idx="697">
                <c:v>117.62674999999999</c:v>
              </c:pt>
              <c:pt idx="698">
                <c:v>117.6114</c:v>
              </c:pt>
              <c:pt idx="699">
                <c:v>117.63702000000002</c:v>
              </c:pt>
              <c:pt idx="700">
                <c:v>117.64636</c:v>
              </c:pt>
              <c:pt idx="701">
                <c:v>117.75076</c:v>
              </c:pt>
              <c:pt idx="702">
                <c:v>117.73445000000001</c:v>
              </c:pt>
              <c:pt idx="703">
                <c:v>117.74777</c:v>
              </c:pt>
              <c:pt idx="704">
                <c:v>117.87372999999998</c:v>
              </c:pt>
              <c:pt idx="705">
                <c:v>117.80922000000001</c:v>
              </c:pt>
              <c:pt idx="706">
                <c:v>117.75216</c:v>
              </c:pt>
              <c:pt idx="707">
                <c:v>117.74841000000002</c:v>
              </c:pt>
              <c:pt idx="708">
                <c:v>117.87687999999999</c:v>
              </c:pt>
              <c:pt idx="709">
                <c:v>117.85999</c:v>
              </c:pt>
              <c:pt idx="710">
                <c:v>117.86259</c:v>
              </c:pt>
              <c:pt idx="711">
                <c:v>117.94220000000001</c:v>
              </c:pt>
              <c:pt idx="712">
                <c:v>117.95187</c:v>
              </c:pt>
              <c:pt idx="713">
                <c:v>117.97436999999999</c:v>
              </c:pt>
              <c:pt idx="714">
                <c:v>117.92735</c:v>
              </c:pt>
              <c:pt idx="715">
                <c:v>118.03816999999999</c:v>
              </c:pt>
              <c:pt idx="716">
                <c:v>117.97184</c:v>
              </c:pt>
              <c:pt idx="717">
                <c:v>117.97363</c:v>
              </c:pt>
              <c:pt idx="718">
                <c:v>118.05983000000001</c:v>
              </c:pt>
              <c:pt idx="719">
                <c:v>118.10429000000002</c:v>
              </c:pt>
              <c:pt idx="720">
                <c:v>118.09071</c:v>
              </c:pt>
              <c:pt idx="721">
                <c:v>118.09357</c:v>
              </c:pt>
              <c:pt idx="722">
                <c:v>118.20229</c:v>
              </c:pt>
              <c:pt idx="723">
                <c:v>118.13840999999998</c:v>
              </c:pt>
              <c:pt idx="724">
                <c:v>118.14624999999999</c:v>
              </c:pt>
              <c:pt idx="725">
                <c:v>118.1609</c:v>
              </c:pt>
              <c:pt idx="726">
                <c:v>118.21770000000001</c:v>
              </c:pt>
              <c:pt idx="727">
                <c:v>118.25476</c:v>
              </c:pt>
              <c:pt idx="728">
                <c:v>118.26817</c:v>
              </c:pt>
              <c:pt idx="729">
                <c:v>118.34386000000002</c:v>
              </c:pt>
              <c:pt idx="730">
                <c:v>118.28676999999999</c:v>
              </c:pt>
              <c:pt idx="731">
                <c:v>118.32686999999999</c:v>
              </c:pt>
              <c:pt idx="732">
                <c:v>118.33274999999999</c:v>
              </c:pt>
              <c:pt idx="733">
                <c:v>118.37890999999999</c:v>
              </c:pt>
              <c:pt idx="734">
                <c:v>118.35759</c:v>
              </c:pt>
              <c:pt idx="735">
                <c:v>118.37656999999999</c:v>
              </c:pt>
              <c:pt idx="736">
                <c:v>118.43057</c:v>
              </c:pt>
              <c:pt idx="737">
                <c:v>118.36454999999999</c:v>
              </c:pt>
              <c:pt idx="738">
                <c:v>118.387</c:v>
              </c:pt>
              <c:pt idx="739">
                <c:v>118.46925000000002</c:v>
              </c:pt>
              <c:pt idx="740">
                <c:v>118.56435</c:v>
              </c:pt>
              <c:pt idx="741">
                <c:v>118.52103</c:v>
              </c:pt>
              <c:pt idx="742">
                <c:v>118.57961</c:v>
              </c:pt>
              <c:pt idx="743">
                <c:v>118.60008000000001</c:v>
              </c:pt>
              <c:pt idx="744">
                <c:v>118.50523</c:v>
              </c:pt>
              <c:pt idx="745">
                <c:v>118.60872999999998</c:v>
              </c:pt>
              <c:pt idx="746">
                <c:v>118.59611000000001</c:v>
              </c:pt>
              <c:pt idx="747">
                <c:v>118.61981</c:v>
              </c:pt>
              <c:pt idx="748">
                <c:v>118.62330999999999</c:v>
              </c:pt>
              <c:pt idx="749">
                <c:v>118.68673999999999</c:v>
              </c:pt>
              <c:pt idx="750">
                <c:v>118.74065000000002</c:v>
              </c:pt>
              <c:pt idx="751">
                <c:v>118.72304</c:v>
              </c:pt>
              <c:pt idx="752">
                <c:v>118.75174</c:v>
              </c:pt>
              <c:pt idx="753">
                <c:v>118.63506</c:v>
              </c:pt>
              <c:pt idx="754">
                <c:v>118.71418000000001</c:v>
              </c:pt>
              <c:pt idx="755">
                <c:v>118.79466000000001</c:v>
              </c:pt>
              <c:pt idx="756">
                <c:v>118.83996</c:v>
              </c:pt>
              <c:pt idx="757">
                <c:v>118.83135</c:v>
              </c:pt>
              <c:pt idx="758">
                <c:v>118.88075000000001</c:v>
              </c:pt>
              <c:pt idx="759">
                <c:v>118.88731</c:v>
              </c:pt>
              <c:pt idx="760">
                <c:v>118.85451999999999</c:v>
              </c:pt>
              <c:pt idx="761">
                <c:v>118.91354000000001</c:v>
              </c:pt>
              <c:pt idx="762">
                <c:v>118.87887999999998</c:v>
              </c:pt>
              <c:pt idx="763">
                <c:v>118.93142000000002</c:v>
              </c:pt>
              <c:pt idx="764">
                <c:v>118.92491000000001</c:v>
              </c:pt>
              <c:pt idx="765">
                <c:v>118.99171000000001</c:v>
              </c:pt>
              <c:pt idx="766">
                <c:v>118.99337</c:v>
              </c:pt>
              <c:pt idx="767">
                <c:v>119.01793000000002</c:v>
              </c:pt>
              <c:pt idx="768">
                <c:v>119.11417</c:v>
              </c:pt>
              <c:pt idx="769">
                <c:v>119.03736000000002</c:v>
              </c:pt>
              <c:pt idx="770">
                <c:v>119.06207999999998</c:v>
              </c:pt>
              <c:pt idx="771">
                <c:v>119.02852999999999</c:v>
              </c:pt>
              <c:pt idx="772">
                <c:v>119.10756000000002</c:v>
              </c:pt>
              <c:pt idx="773">
                <c:v>119.10233999999998</c:v>
              </c:pt>
              <c:pt idx="774">
                <c:v>119.11269</c:v>
              </c:pt>
              <c:pt idx="775">
                <c:v>119.20399</c:v>
              </c:pt>
              <c:pt idx="776">
                <c:v>119.21449000000001</c:v>
              </c:pt>
              <c:pt idx="777">
                <c:v>119.25481000000002</c:v>
              </c:pt>
              <c:pt idx="778">
                <c:v>119.17501999999999</c:v>
              </c:pt>
              <c:pt idx="779">
                <c:v>119.26199000000001</c:v>
              </c:pt>
              <c:pt idx="780">
                <c:v>119.28397</c:v>
              </c:pt>
              <c:pt idx="781">
                <c:v>119.20576</c:v>
              </c:pt>
              <c:pt idx="782">
                <c:v>119.26178</c:v>
              </c:pt>
              <c:pt idx="783">
                <c:v>119.33269999999999</c:v>
              </c:pt>
              <c:pt idx="784">
                <c:v>119.34775999999999</c:v>
              </c:pt>
              <c:pt idx="785">
                <c:v>119.26616000000001</c:v>
              </c:pt>
              <c:pt idx="786">
                <c:v>119.41141000000002</c:v>
              </c:pt>
              <c:pt idx="787">
                <c:v>119.42261999999999</c:v>
              </c:pt>
              <c:pt idx="788">
                <c:v>119.38984000000001</c:v>
              </c:pt>
              <c:pt idx="789">
                <c:v>119.47005</c:v>
              </c:pt>
              <c:pt idx="790">
                <c:v>119.45662000000002</c:v>
              </c:pt>
              <c:pt idx="791">
                <c:v>119.505</c:v>
              </c:pt>
              <c:pt idx="792">
                <c:v>119.49158000000001</c:v>
              </c:pt>
              <c:pt idx="793">
                <c:v>119.52706000000002</c:v>
              </c:pt>
              <c:pt idx="794">
                <c:v>119.47704</c:v>
              </c:pt>
              <c:pt idx="795">
                <c:v>119.53554</c:v>
              </c:pt>
              <c:pt idx="796">
                <c:v>119.55137000000001</c:v>
              </c:pt>
              <c:pt idx="797">
                <c:v>119.60424999999999</c:v>
              </c:pt>
              <c:pt idx="798">
                <c:v>119.64064999999999</c:v>
              </c:pt>
              <c:pt idx="799">
                <c:v>119.54297</c:v>
              </c:pt>
              <c:pt idx="800">
                <c:v>119.67622</c:v>
              </c:pt>
              <c:pt idx="801">
                <c:v>119.71912000000002</c:v>
              </c:pt>
              <c:pt idx="802">
                <c:v>119.66586</c:v>
              </c:pt>
              <c:pt idx="803">
                <c:v>119.6914</c:v>
              </c:pt>
              <c:pt idx="804">
                <c:v>119.7234</c:v>
              </c:pt>
              <c:pt idx="805">
                <c:v>119.67290999999999</c:v>
              </c:pt>
              <c:pt idx="806">
                <c:v>119.73685999999999</c:v>
              </c:pt>
              <c:pt idx="807">
                <c:v>119.84993</c:v>
              </c:pt>
              <c:pt idx="808">
                <c:v>119.76105000000001</c:v>
              </c:pt>
              <c:pt idx="809">
                <c:v>119.82454</c:v>
              </c:pt>
              <c:pt idx="810">
                <c:v>119.90222000000001</c:v>
              </c:pt>
              <c:pt idx="811">
                <c:v>119.80407</c:v>
              </c:pt>
              <c:pt idx="812">
                <c:v>119.785</c:v>
              </c:pt>
              <c:pt idx="813">
                <c:v>119.92786000000001</c:v>
              </c:pt>
              <c:pt idx="814">
                <c:v>119.95774</c:v>
              </c:pt>
              <c:pt idx="815">
                <c:v>119.88921999999999</c:v>
              </c:pt>
              <c:pt idx="816">
                <c:v>120.00472000000002</c:v>
              </c:pt>
              <c:pt idx="817">
                <c:v>119.87691</c:v>
              </c:pt>
              <c:pt idx="818">
                <c:v>119.91468000000002</c:v>
              </c:pt>
              <c:pt idx="819">
                <c:v>120.01305000000002</c:v>
              </c:pt>
              <c:pt idx="820">
                <c:v>120.01497999999999</c:v>
              </c:pt>
              <c:pt idx="821">
                <c:v>120.04678</c:v>
              </c:pt>
              <c:pt idx="822">
                <c:v>120.07709</c:v>
              </c:pt>
              <c:pt idx="823">
                <c:v>120.08574999999999</c:v>
              </c:pt>
              <c:pt idx="824">
                <c:v>120.04528000000002</c:v>
              </c:pt>
              <c:pt idx="825">
                <c:v>120.16464999999999</c:v>
              </c:pt>
              <c:pt idx="826">
                <c:v>120.11236</c:v>
              </c:pt>
              <c:pt idx="827">
                <c:v>119.94341000000001</c:v>
              </c:pt>
              <c:pt idx="828">
                <c:v>120.15584999999999</c:v>
              </c:pt>
              <c:pt idx="829">
                <c:v>120.24149000000001</c:v>
              </c:pt>
              <c:pt idx="830">
                <c:v>120.18120999999999</c:v>
              </c:pt>
              <c:pt idx="831">
                <c:v>120.15546000000001</c:v>
              </c:pt>
              <c:pt idx="832">
                <c:v>120.28910999999999</c:v>
              </c:pt>
              <c:pt idx="833">
                <c:v>120.21120000000003</c:v>
              </c:pt>
              <c:pt idx="834">
                <c:v>120.18061</c:v>
              </c:pt>
              <c:pt idx="835">
                <c:v>120.28337000000001</c:v>
              </c:pt>
              <c:pt idx="836">
                <c:v>120.30226</c:v>
              </c:pt>
              <c:pt idx="837">
                <c:v>120.31618</c:v>
              </c:pt>
              <c:pt idx="838">
                <c:v>120.32248999999999</c:v>
              </c:pt>
              <c:pt idx="839">
                <c:v>120.41297</c:v>
              </c:pt>
              <c:pt idx="840">
                <c:v>120.33228</c:v>
              </c:pt>
              <c:pt idx="841">
                <c:v>120.36069000000002</c:v>
              </c:pt>
              <c:pt idx="842">
                <c:v>120.41643999999999</c:v>
              </c:pt>
              <c:pt idx="843">
                <c:v>120.45088</c:v>
              </c:pt>
              <c:pt idx="844">
                <c:v>120.44431000000002</c:v>
              </c:pt>
              <c:pt idx="845">
                <c:v>120.48072000000002</c:v>
              </c:pt>
              <c:pt idx="846">
                <c:v>120.52827000000001</c:v>
              </c:pt>
              <c:pt idx="847">
                <c:v>120.40903</c:v>
              </c:pt>
              <c:pt idx="848">
                <c:v>120.52148</c:v>
              </c:pt>
              <c:pt idx="849">
                <c:v>120.50985</c:v>
              </c:pt>
              <c:pt idx="850">
                <c:v>120.51273999999998</c:v>
              </c:pt>
              <c:pt idx="851">
                <c:v>120.62869999999998</c:v>
              </c:pt>
              <c:pt idx="852">
                <c:v>120.60896999999999</c:v>
              </c:pt>
              <c:pt idx="853">
                <c:v>120.62452999999999</c:v>
              </c:pt>
              <c:pt idx="854">
                <c:v>120.57586000000001</c:v>
              </c:pt>
              <c:pt idx="855">
                <c:v>120.66046</c:v>
              </c:pt>
              <c:pt idx="856">
                <c:v>120.65621</c:v>
              </c:pt>
              <c:pt idx="857">
                <c:v>120.69546</c:v>
              </c:pt>
              <c:pt idx="858">
                <c:v>120.66528</c:v>
              </c:pt>
              <c:pt idx="859">
                <c:v>120.72745999999999</c:v>
              </c:pt>
              <c:pt idx="860">
                <c:v>120.78804</c:v>
              </c:pt>
              <c:pt idx="861">
                <c:v>120.59683</c:v>
              </c:pt>
              <c:pt idx="862">
                <c:v>120.72132999999999</c:v>
              </c:pt>
              <c:pt idx="863">
                <c:v>120.85975999999998</c:v>
              </c:pt>
              <c:pt idx="864">
                <c:v>120.79154000000001</c:v>
              </c:pt>
              <c:pt idx="865">
                <c:v>120.70083</c:v>
              </c:pt>
              <c:pt idx="866">
                <c:v>120.94085000000001</c:v>
              </c:pt>
              <c:pt idx="867">
                <c:v>120.87723</c:v>
              </c:pt>
              <c:pt idx="868">
                <c:v>120.77824</c:v>
              </c:pt>
              <c:pt idx="869">
                <c:v>121.0008</c:v>
              </c:pt>
              <c:pt idx="870">
                <c:v>120.89436000000002</c:v>
              </c:pt>
              <c:pt idx="871">
                <c:v>120.82834999999999</c:v>
              </c:pt>
              <c:pt idx="872">
                <c:v>120.95703</c:v>
              </c:pt>
              <c:pt idx="873">
                <c:v>121.01400000000001</c:v>
              </c:pt>
              <c:pt idx="874">
                <c:v>120.93361000000002</c:v>
              </c:pt>
              <c:pt idx="875">
                <c:v>121.00375</c:v>
              </c:pt>
              <c:pt idx="876">
                <c:v>121.10006999999999</c:v>
              </c:pt>
              <c:pt idx="877">
                <c:v>120.96298</c:v>
              </c:pt>
              <c:pt idx="878">
                <c:v>121.02602</c:v>
              </c:pt>
              <c:pt idx="879">
                <c:v>121.13200000000001</c:v>
              </c:pt>
              <c:pt idx="880">
                <c:v>121.11794</c:v>
              </c:pt>
              <c:pt idx="881">
                <c:v>121.05325000000002</c:v>
              </c:pt>
              <c:pt idx="882">
                <c:v>121.15816999999998</c:v>
              </c:pt>
              <c:pt idx="883">
                <c:v>121.21653000000002</c:v>
              </c:pt>
              <c:pt idx="884">
                <c:v>121.16245000000001</c:v>
              </c:pt>
              <c:pt idx="885">
                <c:v>121.19472</c:v>
              </c:pt>
              <c:pt idx="886">
                <c:v>121.10699</c:v>
              </c:pt>
              <c:pt idx="887">
                <c:v>121.16906999999999</c:v>
              </c:pt>
              <c:pt idx="888">
                <c:v>121.20679</c:v>
              </c:pt>
              <c:pt idx="889">
                <c:v>121.2625</c:v>
              </c:pt>
              <c:pt idx="890">
                <c:v>121.28561999999999</c:v>
              </c:pt>
              <c:pt idx="891">
                <c:v>121.31135999999999</c:v>
              </c:pt>
              <c:pt idx="892">
                <c:v>121.39230000000001</c:v>
              </c:pt>
              <c:pt idx="893">
                <c:v>121.31403</c:v>
              </c:pt>
              <c:pt idx="894">
                <c:v>121.36458</c:v>
              </c:pt>
              <c:pt idx="895">
                <c:v>121.30046999999999</c:v>
              </c:pt>
              <c:pt idx="896">
                <c:v>121.33450999999999</c:v>
              </c:pt>
              <c:pt idx="897">
                <c:v>121.38802</c:v>
              </c:pt>
              <c:pt idx="898">
                <c:v>121.42648</c:v>
              </c:pt>
              <c:pt idx="899">
                <c:v>121.48360000000001</c:v>
              </c:pt>
              <c:pt idx="900">
                <c:v>121.41486000000002</c:v>
              </c:pt>
              <c:pt idx="901">
                <c:v>121.51453000000001</c:v>
              </c:pt>
              <c:pt idx="902">
                <c:v>121.52252999999999</c:v>
              </c:pt>
              <c:pt idx="903">
                <c:v>121.48464000000001</c:v>
              </c:pt>
              <c:pt idx="904">
                <c:v>121.50954</c:v>
              </c:pt>
              <c:pt idx="905">
                <c:v>121.51935</c:v>
              </c:pt>
              <c:pt idx="906">
                <c:v>121.56805</c:v>
              </c:pt>
              <c:pt idx="907">
                <c:v>121.54846000000002</c:v>
              </c:pt>
              <c:pt idx="908">
                <c:v>121.62829999999998</c:v>
              </c:pt>
              <c:pt idx="909">
                <c:v>121.58278999999999</c:v>
              </c:pt>
              <c:pt idx="910">
                <c:v>121.63185</c:v>
              </c:pt>
              <c:pt idx="911">
                <c:v>121.65165</c:v>
              </c:pt>
              <c:pt idx="912">
                <c:v>121.68425999999999</c:v>
              </c:pt>
              <c:pt idx="913">
                <c:v>121.65125</c:v>
              </c:pt>
              <c:pt idx="914">
                <c:v>121.66118</c:v>
              </c:pt>
              <c:pt idx="915">
                <c:v>121.79656000000001</c:v>
              </c:pt>
              <c:pt idx="916">
                <c:v>121.71872999999999</c:v>
              </c:pt>
              <c:pt idx="917">
                <c:v>121.77011</c:v>
              </c:pt>
              <c:pt idx="918">
                <c:v>121.73211999999999</c:v>
              </c:pt>
              <c:pt idx="919">
                <c:v>121.74022000000001</c:v>
              </c:pt>
              <c:pt idx="920">
                <c:v>121.73045</c:v>
              </c:pt>
              <c:pt idx="921">
                <c:v>121.83732999999999</c:v>
              </c:pt>
              <c:pt idx="922">
                <c:v>121.89434</c:v>
              </c:pt>
              <c:pt idx="923">
                <c:v>121.80898999999998</c:v>
              </c:pt>
              <c:pt idx="924">
                <c:v>121.94504999999999</c:v>
              </c:pt>
              <c:pt idx="925">
                <c:v>121.87658999999998</c:v>
              </c:pt>
              <c:pt idx="926">
                <c:v>121.91934999999999</c:v>
              </c:pt>
              <c:pt idx="927">
                <c:v>121.90129000000002</c:v>
              </c:pt>
              <c:pt idx="928">
                <c:v>121.89924000000002</c:v>
              </c:pt>
              <c:pt idx="929">
                <c:v>121.94398000000001</c:v>
              </c:pt>
              <c:pt idx="930">
                <c:v>121.94067000000001</c:v>
              </c:pt>
              <c:pt idx="931">
                <c:v>122.00385</c:v>
              </c:pt>
              <c:pt idx="932">
                <c:v>121.97244999999998</c:v>
              </c:pt>
              <c:pt idx="933">
                <c:v>122.07248999999999</c:v>
              </c:pt>
              <c:pt idx="934">
                <c:v>122.03382999999999</c:v>
              </c:pt>
              <c:pt idx="935">
                <c:v>122.089</c:v>
              </c:pt>
              <c:pt idx="936">
                <c:v>122.08420000000001</c:v>
              </c:pt>
              <c:pt idx="937">
                <c:v>122.07419</c:v>
              </c:pt>
              <c:pt idx="938">
                <c:v>122.1015</c:v>
              </c:pt>
              <c:pt idx="939">
                <c:v>122.06816999999999</c:v>
              </c:pt>
              <c:pt idx="940">
                <c:v>122.14294</c:v>
              </c:pt>
              <c:pt idx="941">
                <c:v>122.12776999999998</c:v>
              </c:pt>
              <c:pt idx="942">
                <c:v>122.18352999999999</c:v>
              </c:pt>
              <c:pt idx="943">
                <c:v>122.18543999999999</c:v>
              </c:pt>
              <c:pt idx="944">
                <c:v>122.27457</c:v>
              </c:pt>
              <c:pt idx="945">
                <c:v>122.22664</c:v>
              </c:pt>
              <c:pt idx="946">
                <c:v>122.14079</c:v>
              </c:pt>
              <c:pt idx="947">
                <c:v>122.3214</c:v>
              </c:pt>
              <c:pt idx="948">
                <c:v>122.27826</c:v>
              </c:pt>
              <c:pt idx="949">
                <c:v>122.17012</c:v>
              </c:pt>
              <c:pt idx="950">
                <c:v>122.24093000000002</c:v>
              </c:pt>
              <c:pt idx="951">
                <c:v>122.39120000000001</c:v>
              </c:pt>
              <c:pt idx="952">
                <c:v>122.34123000000001</c:v>
              </c:pt>
              <c:pt idx="953">
                <c:v>122.33596999999999</c:v>
              </c:pt>
              <c:pt idx="954">
                <c:v>122.48137</c:v>
              </c:pt>
              <c:pt idx="955">
                <c:v>122.33295</c:v>
              </c:pt>
              <c:pt idx="956">
                <c:v>122.39062000000001</c:v>
              </c:pt>
              <c:pt idx="957">
                <c:v>122.46597</c:v>
              </c:pt>
              <c:pt idx="958">
                <c:v>122.44575</c:v>
              </c:pt>
              <c:pt idx="959">
                <c:v>122.33772999999999</c:v>
              </c:pt>
              <c:pt idx="960">
                <c:v>122.51187</c:v>
              </c:pt>
              <c:pt idx="961">
                <c:v>122.55165000000001</c:v>
              </c:pt>
              <c:pt idx="962">
                <c:v>122.46135000000001</c:v>
              </c:pt>
              <c:pt idx="963">
                <c:v>122.5577</c:v>
              </c:pt>
              <c:pt idx="964">
                <c:v>122.53313</c:v>
              </c:pt>
              <c:pt idx="965">
                <c:v>122.50116000000001</c:v>
              </c:pt>
              <c:pt idx="966">
                <c:v>122.58475</c:v>
              </c:pt>
              <c:pt idx="967">
                <c:v>122.66556999999999</c:v>
              </c:pt>
              <c:pt idx="968">
                <c:v>122.58244000000001</c:v>
              </c:pt>
              <c:pt idx="969">
                <c:v>122.55642</c:v>
              </c:pt>
              <c:pt idx="970">
                <c:v>122.67923999999998</c:v>
              </c:pt>
              <c:pt idx="971">
                <c:v>122.62309999999998</c:v>
              </c:pt>
              <c:pt idx="972">
                <c:v>122.66327</c:v>
              </c:pt>
              <c:pt idx="973">
                <c:v>122.65272999999999</c:v>
              </c:pt>
              <c:pt idx="974">
                <c:v>122.77332999999999</c:v>
              </c:pt>
              <c:pt idx="975">
                <c:v>122.74702000000003</c:v>
              </c:pt>
              <c:pt idx="976">
                <c:v>122.72414000000002</c:v>
              </c:pt>
              <c:pt idx="977">
                <c:v>122.7957</c:v>
              </c:pt>
              <c:pt idx="978">
                <c:v>122.76854</c:v>
              </c:pt>
              <c:pt idx="979">
                <c:v>122.79493000000001</c:v>
              </c:pt>
              <c:pt idx="980">
                <c:v>122.80185</c:v>
              </c:pt>
              <c:pt idx="981">
                <c:v>122.85562</c:v>
              </c:pt>
              <c:pt idx="982">
                <c:v>122.75414000000002</c:v>
              </c:pt>
              <c:pt idx="983">
                <c:v>122.80901</c:v>
              </c:pt>
              <c:pt idx="984">
                <c:v>122.90796000000002</c:v>
              </c:pt>
              <c:pt idx="985">
                <c:v>122.87571999999999</c:v>
              </c:pt>
              <c:pt idx="986">
                <c:v>122.90622000000002</c:v>
              </c:pt>
              <c:pt idx="987">
                <c:v>122.93084</c:v>
              </c:pt>
              <c:pt idx="988">
                <c:v>123.01081000000002</c:v>
              </c:pt>
              <c:pt idx="989">
                <c:v>122.96178</c:v>
              </c:pt>
              <c:pt idx="990">
                <c:v>122.99527</c:v>
              </c:pt>
              <c:pt idx="991">
                <c:v>122.9627</c:v>
              </c:pt>
              <c:pt idx="992">
                <c:v>122.90902000000001</c:v>
              </c:pt>
              <c:pt idx="993">
                <c:v>123.03487</c:v>
              </c:pt>
              <c:pt idx="994">
                <c:v>123.07814999999998</c:v>
              </c:pt>
              <c:pt idx="995">
                <c:v>123.05167</c:v>
              </c:pt>
              <c:pt idx="996">
                <c:v>123.02592999999999</c:v>
              </c:pt>
              <c:pt idx="997">
                <c:v>123.08587999999999</c:v>
              </c:pt>
              <c:pt idx="998">
                <c:v>123.1066</c:v>
              </c:pt>
              <c:pt idx="999">
                <c:v>123.09754000000001</c:v>
              </c:pt>
              <c:pt idx="1000">
                <c:v>123.16595</c:v>
              </c:pt>
              <c:pt idx="1001">
                <c:v>123.089</c:v>
              </c:pt>
              <c:pt idx="1002">
                <c:v>123.17978999999998</c:v>
              </c:pt>
              <c:pt idx="1003">
                <c:v>123.11472000000002</c:v>
              </c:pt>
              <c:pt idx="1004">
                <c:v>123.10269</c:v>
              </c:pt>
              <c:pt idx="1005">
                <c:v>123.19739</c:v>
              </c:pt>
              <c:pt idx="1006">
                <c:v>123.23715000000001</c:v>
              </c:pt>
              <c:pt idx="1007">
                <c:v>123.29004999999999</c:v>
              </c:pt>
              <c:pt idx="1008">
                <c:v>123.30934999999998</c:v>
              </c:pt>
              <c:pt idx="1009">
                <c:v>123.31005</c:v>
              </c:pt>
              <c:pt idx="1010">
                <c:v>123.11991</c:v>
              </c:pt>
              <c:pt idx="1011">
                <c:v>123.22714000000002</c:v>
              </c:pt>
              <c:pt idx="1012">
                <c:v>123.38096999999999</c:v>
              </c:pt>
              <c:pt idx="1013">
                <c:v>123.32632</c:v>
              </c:pt>
              <c:pt idx="1014">
                <c:v>123.13364</c:v>
              </c:pt>
              <c:pt idx="1015">
                <c:v>123.33642999999999</c:v>
              </c:pt>
              <c:pt idx="1016">
                <c:v>123.43568999999999</c:v>
              </c:pt>
              <c:pt idx="1017">
                <c:v>123.36524</c:v>
              </c:pt>
              <c:pt idx="1018">
                <c:v>123.40965000000001</c:v>
              </c:pt>
              <c:pt idx="1019">
                <c:v>123.4483</c:v>
              </c:pt>
              <c:pt idx="1020">
                <c:v>123.47754999999999</c:v>
              </c:pt>
              <c:pt idx="1021">
                <c:v>123.44116000000002</c:v>
              </c:pt>
              <c:pt idx="1022">
                <c:v>123.50414000000002</c:v>
              </c:pt>
              <c:pt idx="1023">
                <c:v>123.49653000000002</c:v>
              </c:pt>
              <c:pt idx="1024">
                <c:v>123.39959</c:v>
              </c:pt>
              <c:pt idx="1025">
                <c:v>123.55415000000002</c:v>
              </c:pt>
              <c:pt idx="1026">
                <c:v>123.57751</c:v>
              </c:pt>
              <c:pt idx="1027">
                <c:v>123.54432000000001</c:v>
              </c:pt>
              <c:pt idx="1028">
                <c:v>123.57612</c:v>
              </c:pt>
              <c:pt idx="1029">
                <c:v>123.595</c:v>
              </c:pt>
              <c:pt idx="1030">
                <c:v>123.61111000000001</c:v>
              </c:pt>
              <c:pt idx="1031">
                <c:v>123.60187999999998</c:v>
              </c:pt>
              <c:pt idx="1032">
                <c:v>123.66772</c:v>
              </c:pt>
              <c:pt idx="1033">
                <c:v>123.62021</c:v>
              </c:pt>
              <c:pt idx="1034">
                <c:v>123.66952999999999</c:v>
              </c:pt>
              <c:pt idx="1035">
                <c:v>123.69306</c:v>
              </c:pt>
              <c:pt idx="1036">
                <c:v>123.75424000000001</c:v>
              </c:pt>
              <c:pt idx="1037">
                <c:v>123.68783999999998</c:v>
              </c:pt>
              <c:pt idx="1038">
                <c:v>123.74345000000001</c:v>
              </c:pt>
              <c:pt idx="1039">
                <c:v>123.82405</c:v>
              </c:pt>
              <c:pt idx="1040">
                <c:v>123.67029999999998</c:v>
              </c:pt>
              <c:pt idx="1041">
                <c:v>123.8073</c:v>
              </c:pt>
              <c:pt idx="1042">
                <c:v>123.78798999999999</c:v>
              </c:pt>
              <c:pt idx="1043">
                <c:v>123.79079</c:v>
              </c:pt>
              <c:pt idx="1044">
                <c:v>123.78934</c:v>
              </c:pt>
              <c:pt idx="1045">
                <c:v>123.91494000000002</c:v>
              </c:pt>
              <c:pt idx="1046">
                <c:v>123.89144</c:v>
              </c:pt>
              <c:pt idx="1047">
                <c:v>123.81417999999999</c:v>
              </c:pt>
              <c:pt idx="1048">
                <c:v>123.92573999999999</c:v>
              </c:pt>
              <c:pt idx="1049">
                <c:v>123.91405000000002</c:v>
              </c:pt>
              <c:pt idx="1050">
                <c:v>123.89906000000002</c:v>
              </c:pt>
              <c:pt idx="1051">
                <c:v>123.84352000000001</c:v>
              </c:pt>
              <c:pt idx="1052">
                <c:v>123.96162000000002</c:v>
              </c:pt>
              <c:pt idx="1053">
                <c:v>123.98815999999999</c:v>
              </c:pt>
              <c:pt idx="1054">
                <c:v>124.01882000000002</c:v>
              </c:pt>
              <c:pt idx="1055">
                <c:v>124.09452000000002</c:v>
              </c:pt>
              <c:pt idx="1056">
                <c:v>123.97131</c:v>
              </c:pt>
              <c:pt idx="1057">
                <c:v>124.03736000000002</c:v>
              </c:pt>
              <c:pt idx="1058">
                <c:v>124.0294</c:v>
              </c:pt>
              <c:pt idx="1059">
                <c:v>124.05618</c:v>
              </c:pt>
              <c:pt idx="1060">
                <c:v>124.05849000000001</c:v>
              </c:pt>
              <c:pt idx="1061">
                <c:v>124.08696</c:v>
              </c:pt>
              <c:pt idx="1062">
                <c:v>124.18282999999998</c:v>
              </c:pt>
              <c:pt idx="1063">
                <c:v>124.10872999999998</c:v>
              </c:pt>
              <c:pt idx="1064">
                <c:v>124.16832999999998</c:v>
              </c:pt>
              <c:pt idx="1065">
                <c:v>124.16495999999999</c:v>
              </c:pt>
              <c:pt idx="1066">
                <c:v>124.17882999999998</c:v>
              </c:pt>
              <c:pt idx="1067">
                <c:v>124.17453999999998</c:v>
              </c:pt>
              <c:pt idx="1068">
                <c:v>124.22948</c:v>
              </c:pt>
              <c:pt idx="1069">
                <c:v>124.22346</c:v>
              </c:pt>
              <c:pt idx="1070">
                <c:v>124.20775</c:v>
              </c:pt>
              <c:pt idx="1071">
                <c:v>124.33676</c:v>
              </c:pt>
              <c:pt idx="1072">
                <c:v>124.25548000000001</c:v>
              </c:pt>
              <c:pt idx="1073">
                <c:v>124.29935</c:v>
              </c:pt>
              <c:pt idx="1074">
                <c:v>124.27852</c:v>
              </c:pt>
              <c:pt idx="1075">
                <c:v>124.31182000000001</c:v>
              </c:pt>
              <c:pt idx="1076">
                <c:v>124.36091999999999</c:v>
              </c:pt>
              <c:pt idx="1077">
                <c:v>124.35323</c:v>
              </c:pt>
              <c:pt idx="1078">
                <c:v>124.40319000000001</c:v>
              </c:pt>
              <c:pt idx="1079">
                <c:v>124.35096</c:v>
              </c:pt>
              <c:pt idx="1080">
                <c:v>124.42603</c:v>
              </c:pt>
              <c:pt idx="1081">
                <c:v>124.37509999999999</c:v>
              </c:pt>
              <c:pt idx="1082">
                <c:v>124.41920000000002</c:v>
              </c:pt>
              <c:pt idx="1083">
                <c:v>124.46176000000001</c:v>
              </c:pt>
              <c:pt idx="1084">
                <c:v>124.45535</c:v>
              </c:pt>
              <c:pt idx="1085">
                <c:v>124.51591000000002</c:v>
              </c:pt>
              <c:pt idx="1086">
                <c:v>124.51598</c:v>
              </c:pt>
              <c:pt idx="1087">
                <c:v>124.55195000000002</c:v>
              </c:pt>
              <c:pt idx="1088">
                <c:v>124.43841999999999</c:v>
              </c:pt>
              <c:pt idx="1089">
                <c:v>124.50798</c:v>
              </c:pt>
              <c:pt idx="1090">
                <c:v>124.55428999999999</c:v>
              </c:pt>
              <c:pt idx="1091">
                <c:v>124.54978</c:v>
              </c:pt>
              <c:pt idx="1092">
                <c:v>124.59866000000001</c:v>
              </c:pt>
              <c:pt idx="1093">
                <c:v>124.59013</c:v>
              </c:pt>
              <c:pt idx="1094">
                <c:v>124.67935999999999</c:v>
              </c:pt>
              <c:pt idx="1095">
                <c:v>124.61882999999999</c:v>
              </c:pt>
              <c:pt idx="1096">
                <c:v>124.65313999999998</c:v>
              </c:pt>
              <c:pt idx="1097">
                <c:v>124.64333000000001</c:v>
              </c:pt>
              <c:pt idx="1098">
                <c:v>124.66312000000002</c:v>
              </c:pt>
              <c:pt idx="1099">
                <c:v>124.67975999999999</c:v>
              </c:pt>
              <c:pt idx="1100">
                <c:v>124.71674</c:v>
              </c:pt>
              <c:pt idx="1101">
                <c:v>124.76660000000001</c:v>
              </c:pt>
              <c:pt idx="1102">
                <c:v>124.68040999999998</c:v>
              </c:pt>
              <c:pt idx="1103">
                <c:v>124.77858000000001</c:v>
              </c:pt>
              <c:pt idx="1104">
                <c:v>124.75542</c:v>
              </c:pt>
              <c:pt idx="1105">
                <c:v>124.79307</c:v>
              </c:pt>
              <c:pt idx="1106">
                <c:v>124.79321000000002</c:v>
              </c:pt>
              <c:pt idx="1107">
                <c:v>124.79458000000001</c:v>
              </c:pt>
              <c:pt idx="1108">
                <c:v>124.8933</c:v>
              </c:pt>
              <c:pt idx="1109">
                <c:v>124.8426</c:v>
              </c:pt>
              <c:pt idx="1110">
                <c:v>124.87785</c:v>
              </c:pt>
              <c:pt idx="1111">
                <c:v>124.857</c:v>
              </c:pt>
              <c:pt idx="1112">
                <c:v>124.91263000000001</c:v>
              </c:pt>
              <c:pt idx="1113">
                <c:v>124.87209999999999</c:v>
              </c:pt>
              <c:pt idx="1114">
                <c:v>124.92751000000001</c:v>
              </c:pt>
              <c:pt idx="1115">
                <c:v>124.95067</c:v>
              </c:pt>
              <c:pt idx="1116">
                <c:v>124.90318000000002</c:v>
              </c:pt>
              <c:pt idx="1117">
                <c:v>125.00109999999999</c:v>
              </c:pt>
              <c:pt idx="1118">
                <c:v>124.98291</c:v>
              </c:pt>
              <c:pt idx="1119">
                <c:v>125.02464000000002</c:v>
              </c:pt>
              <c:pt idx="1120">
                <c:v>124.99825000000001</c:v>
              </c:pt>
              <c:pt idx="1121">
                <c:v>125.03745000000002</c:v>
              </c:pt>
              <c:pt idx="1122">
                <c:v>125.03659</c:v>
              </c:pt>
              <c:pt idx="1123">
                <c:v>125.06229</c:v>
              </c:pt>
              <c:pt idx="1124">
                <c:v>125.11147</c:v>
              </c:pt>
              <c:pt idx="1125">
                <c:v>125.05068</c:v>
              </c:pt>
              <c:pt idx="1126">
                <c:v>125.13854000000001</c:v>
              </c:pt>
              <c:pt idx="1127">
                <c:v>125.08869999999999</c:v>
              </c:pt>
              <c:pt idx="1128">
                <c:v>125.15112999999999</c:v>
              </c:pt>
              <c:pt idx="1129">
                <c:v>125.1245</c:v>
              </c:pt>
              <c:pt idx="1130">
                <c:v>125.16401999999999</c:v>
              </c:pt>
              <c:pt idx="1131">
                <c:v>125.21567</c:v>
              </c:pt>
              <c:pt idx="1132">
                <c:v>125.18024</c:v>
              </c:pt>
              <c:pt idx="1133">
                <c:v>125.24413000000001</c:v>
              </c:pt>
              <c:pt idx="1134">
                <c:v>125.19319</c:v>
              </c:pt>
              <c:pt idx="1135">
                <c:v>125.23872999999999</c:v>
              </c:pt>
              <c:pt idx="1136">
                <c:v>125.21817</c:v>
              </c:pt>
              <c:pt idx="1137">
                <c:v>125.26478</c:v>
              </c:pt>
              <c:pt idx="1138">
                <c:v>125.26299</c:v>
              </c:pt>
              <c:pt idx="1139">
                <c:v>125.27351</c:v>
              </c:pt>
              <c:pt idx="1140">
                <c:v>125.3745</c:v>
              </c:pt>
              <c:pt idx="1141">
                <c:v>125.32841000000001</c:v>
              </c:pt>
              <c:pt idx="1142">
                <c:v>125.34686000000002</c:v>
              </c:pt>
              <c:pt idx="1143">
                <c:v>125.33976</c:v>
              </c:pt>
              <c:pt idx="1144">
                <c:v>125.38303000000001</c:v>
              </c:pt>
              <c:pt idx="1145">
                <c:v>125.35458</c:v>
              </c:pt>
              <c:pt idx="1146">
                <c:v>125.42522000000001</c:v>
              </c:pt>
              <c:pt idx="1147">
                <c:v>125.41046000000001</c:v>
              </c:pt>
              <c:pt idx="1148">
                <c:v>125.38118</c:v>
              </c:pt>
              <c:pt idx="1149">
                <c:v>125.48643</c:v>
              </c:pt>
              <c:pt idx="1150">
                <c:v>125.43944999999999</c:v>
              </c:pt>
              <c:pt idx="1151">
                <c:v>125.49486000000002</c:v>
              </c:pt>
              <c:pt idx="1152">
                <c:v>125.47486000000002</c:v>
              </c:pt>
              <c:pt idx="1153">
                <c:v>125.49584</c:v>
              </c:pt>
              <c:pt idx="1154">
                <c:v>125.56763000000001</c:v>
              </c:pt>
              <c:pt idx="1155">
                <c:v>125.55381</c:v>
              </c:pt>
              <c:pt idx="1156">
                <c:v>125.55762000000001</c:v>
              </c:pt>
              <c:pt idx="1157">
                <c:v>125.53746000000001</c:v>
              </c:pt>
              <c:pt idx="1158">
                <c:v>125.61794</c:v>
              </c:pt>
              <c:pt idx="1159">
                <c:v>125.57587999999998</c:v>
              </c:pt>
              <c:pt idx="1160">
                <c:v>125.59842999999999</c:v>
              </c:pt>
              <c:pt idx="1161">
                <c:v>125.59629000000001</c:v>
              </c:pt>
              <c:pt idx="1162">
                <c:v>125.63903999999998</c:v>
              </c:pt>
              <c:pt idx="1163">
                <c:v>125.67696999999998</c:v>
              </c:pt>
              <c:pt idx="1164">
                <c:v>125.63356</c:v>
              </c:pt>
              <c:pt idx="1165">
                <c:v>125.70536</c:v>
              </c:pt>
              <c:pt idx="1166">
                <c:v>125.66426000000001</c:v>
              </c:pt>
              <c:pt idx="1167">
                <c:v>125.67149999999998</c:v>
              </c:pt>
              <c:pt idx="1168">
                <c:v>125.75153</c:v>
              </c:pt>
              <c:pt idx="1169">
                <c:v>125.74578</c:v>
              </c:pt>
              <c:pt idx="1170">
                <c:v>125.74171000000001</c:v>
              </c:pt>
              <c:pt idx="1171">
                <c:v>125.73945999999999</c:v>
              </c:pt>
              <c:pt idx="1172">
                <c:v>125.80663</c:v>
              </c:pt>
              <c:pt idx="1173">
                <c:v>125.78573999999999</c:v>
              </c:pt>
              <c:pt idx="1174">
                <c:v>125.82908999999998</c:v>
              </c:pt>
              <c:pt idx="1175">
                <c:v>125.79285</c:v>
              </c:pt>
              <c:pt idx="1176">
                <c:v>125.84441000000001</c:v>
              </c:pt>
              <c:pt idx="1177">
                <c:v>125.89102000000001</c:v>
              </c:pt>
              <c:pt idx="1178">
                <c:v>125.84660000000001</c:v>
              </c:pt>
              <c:pt idx="1179">
                <c:v>125.92308</c:v>
              </c:pt>
              <c:pt idx="1180">
                <c:v>125.88883999999999</c:v>
              </c:pt>
              <c:pt idx="1181">
                <c:v>125.91888</c:v>
              </c:pt>
              <c:pt idx="1182">
                <c:v>125.88902</c:v>
              </c:pt>
              <c:pt idx="1183">
                <c:v>125.98614999999999</c:v>
              </c:pt>
              <c:pt idx="1184">
                <c:v>125.94916000000003</c:v>
              </c:pt>
              <c:pt idx="1185">
                <c:v>125.92882</c:v>
              </c:pt>
              <c:pt idx="1186">
                <c:v>126.0498</c:v>
              </c:pt>
              <c:pt idx="1187">
                <c:v>125.99560000000001</c:v>
              </c:pt>
              <c:pt idx="1188">
                <c:v>125.96436000000001</c:v>
              </c:pt>
              <c:pt idx="1189">
                <c:v>125.95954999999999</c:v>
              </c:pt>
              <c:pt idx="1190">
                <c:v>126.02932999999999</c:v>
              </c:pt>
              <c:pt idx="1191">
                <c:v>126.04095000000001</c:v>
              </c:pt>
              <c:pt idx="1192">
                <c:v>126.053</c:v>
              </c:pt>
              <c:pt idx="1193">
                <c:v>126.11429000000001</c:v>
              </c:pt>
              <c:pt idx="1194">
                <c:v>126.06361000000001</c:v>
              </c:pt>
              <c:pt idx="1195">
                <c:v>126.12433999999999</c:v>
              </c:pt>
              <c:pt idx="1196">
                <c:v>126.1193</c:v>
              </c:pt>
              <c:pt idx="1197">
                <c:v>126.13999</c:v>
              </c:pt>
              <c:pt idx="1198">
                <c:v>126.12081999999998</c:v>
              </c:pt>
              <c:pt idx="1199">
                <c:v>126.16665</c:v>
              </c:pt>
              <c:pt idx="1200">
                <c:v>126.18864000000001</c:v>
              </c:pt>
              <c:pt idx="1201">
                <c:v>126.19738</c:v>
              </c:pt>
              <c:pt idx="1202">
                <c:v>126.24733999999999</c:v>
              </c:pt>
              <c:pt idx="1203">
                <c:v>126.18503999999999</c:v>
              </c:pt>
              <c:pt idx="1204">
                <c:v>126.24799000000002</c:v>
              </c:pt>
              <c:pt idx="1205">
                <c:v>126.20950000000002</c:v>
              </c:pt>
              <c:pt idx="1206">
                <c:v>126.24493000000001</c:v>
              </c:pt>
              <c:pt idx="1207">
                <c:v>126.23787</c:v>
              </c:pt>
              <c:pt idx="1208">
                <c:v>126.27021000000002</c:v>
              </c:pt>
              <c:pt idx="1209">
                <c:v>126.34253</c:v>
              </c:pt>
              <c:pt idx="1210">
                <c:v>126.3279</c:v>
              </c:pt>
              <c:pt idx="1211">
                <c:v>126.38003999999998</c:v>
              </c:pt>
              <c:pt idx="1212">
                <c:v>126.32532999999998</c:v>
              </c:pt>
              <c:pt idx="1213">
                <c:v>126.31882</c:v>
              </c:pt>
              <c:pt idx="1214">
                <c:v>126.36433</c:v>
              </c:pt>
              <c:pt idx="1215">
                <c:v>126.37299999999999</c:v>
              </c:pt>
              <c:pt idx="1216">
                <c:v>126.40035</c:v>
              </c:pt>
              <c:pt idx="1217">
                <c:v>126.38316</c:v>
              </c:pt>
              <c:pt idx="1218">
                <c:v>126.4736</c:v>
              </c:pt>
              <c:pt idx="1219">
                <c:v>126.44383999999999</c:v>
              </c:pt>
              <c:pt idx="1220">
                <c:v>126.46493000000001</c:v>
              </c:pt>
              <c:pt idx="1221">
                <c:v>126.45341000000002</c:v>
              </c:pt>
              <c:pt idx="1222">
                <c:v>126.50660999999999</c:v>
              </c:pt>
              <c:pt idx="1223">
                <c:v>126.50145999999999</c:v>
              </c:pt>
              <c:pt idx="1224">
                <c:v>126.49639999999999</c:v>
              </c:pt>
              <c:pt idx="1225">
                <c:v>126.56921000000001</c:v>
              </c:pt>
              <c:pt idx="1226">
                <c:v>126.53767999999999</c:v>
              </c:pt>
              <c:pt idx="1227">
                <c:v>126.57859000000001</c:v>
              </c:pt>
              <c:pt idx="1228">
                <c:v>126.55838999999999</c:v>
              </c:pt>
              <c:pt idx="1229">
                <c:v>126.62672000000001</c:v>
              </c:pt>
              <c:pt idx="1230">
                <c:v>126.55923</c:v>
              </c:pt>
              <c:pt idx="1231">
                <c:v>126.61126000000002</c:v>
              </c:pt>
              <c:pt idx="1232">
                <c:v>126.66327</c:v>
              </c:pt>
              <c:pt idx="1233">
                <c:v>126.63744</c:v>
              </c:pt>
              <c:pt idx="1234">
                <c:v>126.67957999999999</c:v>
              </c:pt>
              <c:pt idx="1235">
                <c:v>126.62846999999998</c:v>
              </c:pt>
              <c:pt idx="1236">
                <c:v>126.71911000000001</c:v>
              </c:pt>
              <c:pt idx="1237">
                <c:v>126.71185000000001</c:v>
              </c:pt>
              <c:pt idx="1238">
                <c:v>126.68183000000001</c:v>
              </c:pt>
              <c:pt idx="1239">
                <c:v>126.73774</c:v>
              </c:pt>
              <c:pt idx="1240">
                <c:v>126.70966000000001</c:v>
              </c:pt>
              <c:pt idx="1241">
                <c:v>126.79233000000001</c:v>
              </c:pt>
              <c:pt idx="1242">
                <c:v>126.76258</c:v>
              </c:pt>
              <c:pt idx="1243">
                <c:v>126.801</c:v>
              </c:pt>
              <c:pt idx="1244">
                <c:v>126.76985999999999</c:v>
              </c:pt>
              <c:pt idx="1245">
                <c:v>126.82114</c:v>
              </c:pt>
              <c:pt idx="1246">
                <c:v>126.82762000000001</c:v>
              </c:pt>
              <c:pt idx="1247">
                <c:v>126.84575</c:v>
              </c:pt>
              <c:pt idx="1248">
                <c:v>126.85758</c:v>
              </c:pt>
              <c:pt idx="1249">
                <c:v>126.82206999999998</c:v>
              </c:pt>
              <c:pt idx="1250">
                <c:v>126.93350000000001</c:v>
              </c:pt>
              <c:pt idx="1251">
                <c:v>126.84599</c:v>
              </c:pt>
              <c:pt idx="1252">
                <c:v>126.91724000000004</c:v>
              </c:pt>
              <c:pt idx="1253">
                <c:v>126.90726000000001</c:v>
              </c:pt>
              <c:pt idx="1254">
                <c:v>126.9353</c:v>
              </c:pt>
              <c:pt idx="1255">
                <c:v>126.98119000000001</c:v>
              </c:pt>
              <c:pt idx="1256">
                <c:v>126.97551</c:v>
              </c:pt>
              <c:pt idx="1257">
                <c:v>126.98367</c:v>
              </c:pt>
              <c:pt idx="1258">
                <c:v>126.95390999999999</c:v>
              </c:pt>
              <c:pt idx="1259">
                <c:v>127.02388999999998</c:v>
              </c:pt>
              <c:pt idx="1260">
                <c:v>126.99125000000001</c:v>
              </c:pt>
              <c:pt idx="1261">
                <c:v>127.01578000000001</c:v>
              </c:pt>
              <c:pt idx="1262">
                <c:v>127.07816</c:v>
              </c:pt>
              <c:pt idx="1263">
                <c:v>127.05051</c:v>
              </c:pt>
              <c:pt idx="1264">
                <c:v>127.12468</c:v>
              </c:pt>
              <c:pt idx="1265">
                <c:v>127.11112000000001</c:v>
              </c:pt>
              <c:pt idx="1266">
                <c:v>127.11484</c:v>
              </c:pt>
              <c:pt idx="1267">
                <c:v>127.06992000000001</c:v>
              </c:pt>
              <c:pt idx="1268">
                <c:v>127.12418</c:v>
              </c:pt>
              <c:pt idx="1269">
                <c:v>127.15582000000001</c:v>
              </c:pt>
              <c:pt idx="1270">
                <c:v>127.13755999999999</c:v>
              </c:pt>
              <c:pt idx="1271">
                <c:v>127.16977999999999</c:v>
              </c:pt>
              <c:pt idx="1272">
                <c:v>127.16614</c:v>
              </c:pt>
              <c:pt idx="1273">
                <c:v>127.21338</c:v>
              </c:pt>
              <c:pt idx="1274">
                <c:v>127.21102000000002</c:v>
              </c:pt>
              <c:pt idx="1275">
                <c:v>127.25497</c:v>
              </c:pt>
              <c:pt idx="1276">
                <c:v>127.22054</c:v>
              </c:pt>
              <c:pt idx="1277">
                <c:v>127.27419</c:v>
              </c:pt>
              <c:pt idx="1278">
                <c:v>127.29777</c:v>
              </c:pt>
              <c:pt idx="1279">
                <c:v>127.29150000000001</c:v>
              </c:pt>
              <c:pt idx="1280">
                <c:v>127.29665000000001</c:v>
              </c:pt>
              <c:pt idx="1281">
                <c:v>127.25642000000002</c:v>
              </c:pt>
              <c:pt idx="1282">
                <c:v>127.32128</c:v>
              </c:pt>
              <c:pt idx="1283">
                <c:v>127.33089</c:v>
              </c:pt>
              <c:pt idx="1284">
                <c:v>127.34612000000001</c:v>
              </c:pt>
              <c:pt idx="1285">
                <c:v>127.36329000000002</c:v>
              </c:pt>
              <c:pt idx="1286">
                <c:v>127.37208999999999</c:v>
              </c:pt>
              <c:pt idx="1287">
                <c:v>127.44553000000002</c:v>
              </c:pt>
              <c:pt idx="1288">
                <c:v>127.39277999999999</c:v>
              </c:pt>
              <c:pt idx="1289">
                <c:v>127.47320999999999</c:v>
              </c:pt>
              <c:pt idx="1290">
                <c:v>127.37839999999998</c:v>
              </c:pt>
              <c:pt idx="1291">
                <c:v>127.40446000000001</c:v>
              </c:pt>
              <c:pt idx="1292">
                <c:v>127.43517</c:v>
              </c:pt>
              <c:pt idx="1293">
                <c:v>127.45944</c:v>
              </c:pt>
              <c:pt idx="1294">
                <c:v>127.49648000000002</c:v>
              </c:pt>
              <c:pt idx="1295">
                <c:v>127.50646</c:v>
              </c:pt>
              <c:pt idx="1296">
                <c:v>127.57062999999999</c:v>
              </c:pt>
              <c:pt idx="1297">
                <c:v>127.56274000000001</c:v>
              </c:pt>
              <c:pt idx="1298">
                <c:v>127.52760000000002</c:v>
              </c:pt>
              <c:pt idx="1299">
                <c:v>127.51060000000001</c:v>
              </c:pt>
              <c:pt idx="1300">
                <c:v>127.53709000000002</c:v>
              </c:pt>
              <c:pt idx="1301">
                <c:v>127.58665000000002</c:v>
              </c:pt>
              <c:pt idx="1302">
                <c:v>127.5659</c:v>
              </c:pt>
              <c:pt idx="1303">
                <c:v>127.64915000000002</c:v>
              </c:pt>
              <c:pt idx="1304">
                <c:v>127.58618</c:v>
              </c:pt>
              <c:pt idx="1305">
                <c:v>127.63934999999998</c:v>
              </c:pt>
              <c:pt idx="1306">
                <c:v>127.65594999999999</c:v>
              </c:pt>
              <c:pt idx="1307">
                <c:v>127.67922</c:v>
              </c:pt>
              <c:pt idx="1308">
                <c:v>127.66534999999999</c:v>
              </c:pt>
              <c:pt idx="1309">
                <c:v>127.64527</c:v>
              </c:pt>
              <c:pt idx="1310">
                <c:v>127.73394</c:v>
              </c:pt>
              <c:pt idx="1311">
                <c:v>127.69687999999998</c:v>
              </c:pt>
              <c:pt idx="1312">
                <c:v>127.76451000000002</c:v>
              </c:pt>
              <c:pt idx="1313">
                <c:v>127.69146000000002</c:v>
              </c:pt>
              <c:pt idx="1314">
                <c:v>127.76428000000001</c:v>
              </c:pt>
              <c:pt idx="1315">
                <c:v>127.7563</c:v>
              </c:pt>
              <c:pt idx="1316">
                <c:v>127.78619</c:v>
              </c:pt>
              <c:pt idx="1317">
                <c:v>127.82442</c:v>
              </c:pt>
              <c:pt idx="1318">
                <c:v>127.80607999999998</c:v>
              </c:pt>
              <c:pt idx="1319">
                <c:v>127.85746</c:v>
              </c:pt>
              <c:pt idx="1320">
                <c:v>127.81814</c:v>
              </c:pt>
              <c:pt idx="1321">
                <c:v>127.85554999999998</c:v>
              </c:pt>
              <c:pt idx="1322">
                <c:v>127.81645</c:v>
              </c:pt>
              <c:pt idx="1323">
                <c:v>127.84267</c:v>
              </c:pt>
              <c:pt idx="1324">
                <c:v>127.86927</c:v>
              </c:pt>
              <c:pt idx="1325">
                <c:v>127.91485000000002</c:v>
              </c:pt>
              <c:pt idx="1326">
                <c:v>127.9385</c:v>
              </c:pt>
              <c:pt idx="1327">
                <c:v>127.89558</c:v>
              </c:pt>
              <c:pt idx="1328">
                <c:v>127.97263</c:v>
              </c:pt>
              <c:pt idx="1329">
                <c:v>127.9663</c:v>
              </c:pt>
              <c:pt idx="1330">
                <c:v>127.95361000000001</c:v>
              </c:pt>
              <c:pt idx="1331">
                <c:v>127.94231000000002</c:v>
              </c:pt>
              <c:pt idx="1332">
                <c:v>127.98322000000002</c:v>
              </c:pt>
              <c:pt idx="1333">
                <c:v>128.02678</c:v>
              </c:pt>
              <c:pt idx="1334">
                <c:v>127.99006000000001</c:v>
              </c:pt>
              <c:pt idx="1335">
                <c:v>128.05615</c:v>
              </c:pt>
              <c:pt idx="1336">
                <c:v>127.99596000000001</c:v>
              </c:pt>
              <c:pt idx="1337">
                <c:v>128.08258000000001</c:v>
              </c:pt>
              <c:pt idx="1338">
                <c:v>128.07049999999998</c:v>
              </c:pt>
              <c:pt idx="1339">
                <c:v>128.09366999999997</c:v>
              </c:pt>
              <c:pt idx="1340">
                <c:v>128.10269</c:v>
              </c:pt>
              <c:pt idx="1341">
                <c:v>128.09822000000003</c:v>
              </c:pt>
              <c:pt idx="1342">
                <c:v>128.17080999999999</c:v>
              </c:pt>
              <c:pt idx="1343">
                <c:v>128.12543000000002</c:v>
              </c:pt>
              <c:pt idx="1344">
                <c:v>128.15667999999999</c:v>
              </c:pt>
              <c:pt idx="1345">
                <c:v>128.10500999999999</c:v>
              </c:pt>
              <c:pt idx="1346">
                <c:v>128.18117000000001</c:v>
              </c:pt>
              <c:pt idx="1347">
                <c:v>128.20545999999999</c:v>
              </c:pt>
              <c:pt idx="1348">
                <c:v>128.20005999999998</c:v>
              </c:pt>
              <c:pt idx="1349">
                <c:v>128.23041000000001</c:v>
              </c:pt>
              <c:pt idx="1350">
                <c:v>128.21610999999999</c:v>
              </c:pt>
              <c:pt idx="1351">
                <c:v>128.28603000000001</c:v>
              </c:pt>
              <c:pt idx="1352">
                <c:v>128.22944999999999</c:v>
              </c:pt>
              <c:pt idx="1353">
                <c:v>128.30095</c:v>
              </c:pt>
              <c:pt idx="1354">
                <c:v>128.24114999999998</c:v>
              </c:pt>
              <c:pt idx="1355">
                <c:v>128.25879</c:v>
              </c:pt>
              <c:pt idx="1356">
                <c:v>128.33829000000003</c:v>
              </c:pt>
              <c:pt idx="1357">
                <c:v>128.31889000000001</c:v>
              </c:pt>
              <c:pt idx="1358">
                <c:v>128.36076</c:v>
              </c:pt>
              <c:pt idx="1359">
                <c:v>128.30417</c:v>
              </c:pt>
              <c:pt idx="1360">
                <c:v>128.35634000000005</c:v>
              </c:pt>
              <c:pt idx="1361">
                <c:v>128.35530000000003</c:v>
              </c:pt>
              <c:pt idx="1362">
                <c:v>128.40007</c:v>
              </c:pt>
              <c:pt idx="1363">
                <c:v>128.38025000000005</c:v>
              </c:pt>
              <c:pt idx="1364">
                <c:v>128.39944000000003</c:v>
              </c:pt>
              <c:pt idx="1365">
                <c:v>128.46722000000003</c:v>
              </c:pt>
              <c:pt idx="1366">
                <c:v>128.41504</c:v>
              </c:pt>
              <c:pt idx="1367">
                <c:v>128.47050000000002</c:v>
              </c:pt>
              <c:pt idx="1368">
                <c:v>128.42458999999999</c:v>
              </c:pt>
              <c:pt idx="1369">
                <c:v>128.45039000000003</c:v>
              </c:pt>
              <c:pt idx="1370">
                <c:v>128.51234000000002</c:v>
              </c:pt>
              <c:pt idx="1371">
                <c:v>128.51374999999999</c:v>
              </c:pt>
              <c:pt idx="1372">
                <c:v>128.53783000000001</c:v>
              </c:pt>
              <c:pt idx="1373">
                <c:v>128.48703000000003</c:v>
              </c:pt>
              <c:pt idx="1374">
                <c:v>128.57154999999997</c:v>
              </c:pt>
              <c:pt idx="1375">
                <c:v>128.52606</c:v>
              </c:pt>
              <c:pt idx="1376">
                <c:v>128.58427</c:v>
              </c:pt>
              <c:pt idx="1377">
                <c:v>128.55537000000001</c:v>
              </c:pt>
              <c:pt idx="1378">
                <c:v>128.56187</c:v>
              </c:pt>
              <c:pt idx="1379">
                <c:v>128.65698</c:v>
              </c:pt>
              <c:pt idx="1380">
                <c:v>128.61995999999996</c:v>
              </c:pt>
              <c:pt idx="1381">
                <c:v>128.63121000000001</c:v>
              </c:pt>
              <c:pt idx="1382">
                <c:v>128.60987999999998</c:v>
              </c:pt>
              <c:pt idx="1383">
                <c:v>128.67084</c:v>
              </c:pt>
              <c:pt idx="1384">
                <c:v>128.63449</c:v>
              </c:pt>
              <c:pt idx="1385">
                <c:v>128.69356999999997</c:v>
              </c:pt>
              <c:pt idx="1386">
                <c:v>128.69909999999999</c:v>
              </c:pt>
              <c:pt idx="1387">
                <c:v>128.67841000000001</c:v>
              </c:pt>
              <c:pt idx="1388">
                <c:v>128.74981999999997</c:v>
              </c:pt>
              <c:pt idx="1389">
                <c:v>128.72767999999999</c:v>
              </c:pt>
              <c:pt idx="1390">
                <c:v>128.76271</c:v>
              </c:pt>
              <c:pt idx="1391">
                <c:v>128.72424000000001</c:v>
              </c:pt>
              <c:pt idx="1392">
                <c:v>128.76937999999998</c:v>
              </c:pt>
              <c:pt idx="1393">
                <c:v>128.78128000000001</c:v>
              </c:pt>
              <c:pt idx="1394">
                <c:v>128.81550999999999</c:v>
              </c:pt>
              <c:pt idx="1395">
                <c:v>128.82935000000001</c:v>
              </c:pt>
              <c:pt idx="1396">
                <c:v>128.78937999999999</c:v>
              </c:pt>
              <c:pt idx="1397">
                <c:v>128.87094000000002</c:v>
              </c:pt>
              <c:pt idx="1398">
                <c:v>128.8398</c:v>
              </c:pt>
              <c:pt idx="1399">
                <c:v>128.83956999999998</c:v>
              </c:pt>
              <c:pt idx="1400">
                <c:v>128.84655999999998</c:v>
              </c:pt>
              <c:pt idx="1401">
                <c:v>128.86928</c:v>
              </c:pt>
              <c:pt idx="1402">
                <c:v>128.89426</c:v>
              </c:pt>
              <c:pt idx="1403">
                <c:v>128.91545000000002</c:v>
              </c:pt>
              <c:pt idx="1404">
                <c:v>128.96504000000002</c:v>
              </c:pt>
              <c:pt idx="1405">
                <c:v>128.91355999999996</c:v>
              </c:pt>
              <c:pt idx="1406">
                <c:v>128.96484000000001</c:v>
              </c:pt>
              <c:pt idx="1407">
                <c:v>128.95650000000001</c:v>
              </c:pt>
              <c:pt idx="1408">
                <c:v>128.94894000000002</c:v>
              </c:pt>
              <c:pt idx="1409">
                <c:v>128.97784000000001</c:v>
              </c:pt>
              <c:pt idx="1410">
                <c:v>128.98573000000002</c:v>
              </c:pt>
              <c:pt idx="1411">
                <c:v>129.03754999999998</c:v>
              </c:pt>
              <c:pt idx="1412">
                <c:v>129.01656999999997</c:v>
              </c:pt>
              <c:pt idx="1413">
                <c:v>129.05788000000001</c:v>
              </c:pt>
              <c:pt idx="1414">
                <c:v>129.02266</c:v>
              </c:pt>
              <c:pt idx="1415">
                <c:v>129.06353999999999</c:v>
              </c:pt>
              <c:pt idx="1416">
                <c:v>129.05083000000002</c:v>
              </c:pt>
              <c:pt idx="1417">
                <c:v>129.09146000000001</c:v>
              </c:pt>
              <c:pt idx="1418">
                <c:v>129.12625</c:v>
              </c:pt>
              <c:pt idx="1419">
                <c:v>129.07461999999998</c:v>
              </c:pt>
              <c:pt idx="1420">
                <c:v>129.16759999999999</c:v>
              </c:pt>
              <c:pt idx="1421">
                <c:v>129.11460999999997</c:v>
              </c:pt>
              <c:pt idx="1422">
                <c:v>129.17264999999998</c:v>
              </c:pt>
              <c:pt idx="1423">
                <c:v>129.1275</c:v>
              </c:pt>
              <c:pt idx="1424">
                <c:v>129.15218000000002</c:v>
              </c:pt>
              <c:pt idx="1425">
                <c:v>129.19576999999998</c:v>
              </c:pt>
              <c:pt idx="1426">
                <c:v>129.19173000000001</c:v>
              </c:pt>
              <c:pt idx="1427">
                <c:v>129.22424000000001</c:v>
              </c:pt>
              <c:pt idx="1428">
                <c:v>129.18979999999999</c:v>
              </c:pt>
              <c:pt idx="1429">
                <c:v>129.27283</c:v>
              </c:pt>
              <c:pt idx="1430">
                <c:v>129.22273000000001</c:v>
              </c:pt>
              <c:pt idx="1431">
                <c:v>129.26733000000002</c:v>
              </c:pt>
              <c:pt idx="1432">
                <c:v>129.27434</c:v>
              </c:pt>
              <c:pt idx="1433">
                <c:v>129.28183000000001</c:v>
              </c:pt>
              <c:pt idx="1434">
                <c:v>129.31743000000003</c:v>
              </c:pt>
              <c:pt idx="1435">
                <c:v>129.31394999999998</c:v>
              </c:pt>
              <c:pt idx="1436">
                <c:v>129.32745000000003</c:v>
              </c:pt>
              <c:pt idx="1437">
                <c:v>129.26070999999999</c:v>
              </c:pt>
              <c:pt idx="1438">
                <c:v>129.35994000000002</c:v>
              </c:pt>
              <c:pt idx="1439">
                <c:v>129.35431000000003</c:v>
              </c:pt>
              <c:pt idx="1440">
                <c:v>129.38060000000002</c:v>
              </c:pt>
              <c:pt idx="1441">
                <c:v>129.37531000000001</c:v>
              </c:pt>
              <c:pt idx="1442">
                <c:v>129.39250000000001</c:v>
              </c:pt>
              <c:pt idx="1443">
                <c:v>129.47</c:v>
              </c:pt>
              <c:pt idx="1444">
                <c:v>129.39128000000002</c:v>
              </c:pt>
              <c:pt idx="1445">
                <c:v>129.43619000000001</c:v>
              </c:pt>
              <c:pt idx="1446">
                <c:v>129.41651999999999</c:v>
              </c:pt>
              <c:pt idx="1447">
                <c:v>129.45317</c:v>
              </c:pt>
              <c:pt idx="1448">
                <c:v>129.48611000000002</c:v>
              </c:pt>
              <c:pt idx="1449">
                <c:v>129.47866999999999</c:v>
              </c:pt>
              <c:pt idx="1450">
                <c:v>129.49503000000001</c:v>
              </c:pt>
              <c:pt idx="1451">
                <c:v>129.48604000000003</c:v>
              </c:pt>
              <c:pt idx="1452">
                <c:v>129.54561999999999</c:v>
              </c:pt>
              <c:pt idx="1453">
                <c:v>129.51012</c:v>
              </c:pt>
              <c:pt idx="1454">
                <c:v>129.54155999999998</c:v>
              </c:pt>
              <c:pt idx="1455">
                <c:v>129.54829000000001</c:v>
              </c:pt>
              <c:pt idx="1456">
                <c:v>129.56236000000001</c:v>
              </c:pt>
              <c:pt idx="1457">
                <c:v>129.62253000000001</c:v>
              </c:pt>
              <c:pt idx="1458">
                <c:v>129.58157</c:v>
              </c:pt>
              <c:pt idx="1459">
                <c:v>129.60251</c:v>
              </c:pt>
              <c:pt idx="1460">
                <c:v>129.59625</c:v>
              </c:pt>
              <c:pt idx="1461">
                <c:v>129.65611000000001</c:v>
              </c:pt>
              <c:pt idx="1462">
                <c:v>129.59998999999999</c:v>
              </c:pt>
              <c:pt idx="1463">
                <c:v>129.67627999999999</c:v>
              </c:pt>
              <c:pt idx="1464">
                <c:v>129.64428999999998</c:v>
              </c:pt>
              <c:pt idx="1465">
                <c:v>129.59872000000001</c:v>
              </c:pt>
              <c:pt idx="1466">
                <c:v>129.70703</c:v>
              </c:pt>
              <c:pt idx="1467">
                <c:v>129.66465999999997</c:v>
              </c:pt>
              <c:pt idx="1468">
                <c:v>129.68877000000001</c:v>
              </c:pt>
              <c:pt idx="1469">
                <c:v>129.6463</c:v>
              </c:pt>
              <c:pt idx="1470">
                <c:v>129.72075999999998</c:v>
              </c:pt>
              <c:pt idx="1471">
                <c:v>129.73205999999999</c:v>
              </c:pt>
              <c:pt idx="1472">
                <c:v>129.73740000000001</c:v>
              </c:pt>
              <c:pt idx="1473">
                <c:v>129.77053999999998</c:v>
              </c:pt>
              <c:pt idx="1474">
                <c:v>129.7218</c:v>
              </c:pt>
              <c:pt idx="1475">
                <c:v>129.77242000000001</c:v>
              </c:pt>
              <c:pt idx="1476">
                <c:v>129.77202</c:v>
              </c:pt>
              <c:pt idx="1477">
                <c:v>129.80711000000002</c:v>
              </c:pt>
              <c:pt idx="1478">
                <c:v>129.79298</c:v>
              </c:pt>
              <c:pt idx="1479">
                <c:v>129.77286999999998</c:v>
              </c:pt>
              <c:pt idx="1480">
                <c:v>129.85732000000004</c:v>
              </c:pt>
              <c:pt idx="1481">
                <c:v>129.85110000000003</c:v>
              </c:pt>
              <c:pt idx="1482">
                <c:v>129.89160000000001</c:v>
              </c:pt>
              <c:pt idx="1483">
                <c:v>129.85782000000003</c:v>
              </c:pt>
              <c:pt idx="1484">
                <c:v>129.89146000000002</c:v>
              </c:pt>
              <c:pt idx="1485">
                <c:v>129.88605000000001</c:v>
              </c:pt>
              <c:pt idx="1486">
                <c:v>129.87598</c:v>
              </c:pt>
              <c:pt idx="1487">
                <c:v>129.88313000000002</c:v>
              </c:pt>
              <c:pt idx="1488">
                <c:v>129.91113000000001</c:v>
              </c:pt>
              <c:pt idx="1489">
                <c:v>129.96729000000002</c:v>
              </c:pt>
              <c:pt idx="1490">
                <c:v>129.95494000000002</c:v>
              </c:pt>
              <c:pt idx="1491">
                <c:v>130.01328999999998</c:v>
              </c:pt>
              <c:pt idx="1492">
                <c:v>129.92448000000002</c:v>
              </c:pt>
              <c:pt idx="1493">
                <c:v>129.98778000000001</c:v>
              </c:pt>
              <c:pt idx="1494">
                <c:v>130.02748000000003</c:v>
              </c:pt>
              <c:pt idx="1495">
                <c:v>129.9933</c:v>
              </c:pt>
              <c:pt idx="1496">
                <c:v>130.04392999999999</c:v>
              </c:pt>
              <c:pt idx="1497">
                <c:v>130.02612000000002</c:v>
              </c:pt>
              <c:pt idx="1498">
                <c:v>130.05852000000002</c:v>
              </c:pt>
              <c:pt idx="1499">
                <c:v>130.02089000000001</c:v>
              </c:pt>
              <c:pt idx="1500">
                <c:v>130.08530000000002</c:v>
              </c:pt>
              <c:pt idx="1501">
                <c:v>130.04415999999998</c:v>
              </c:pt>
              <c:pt idx="1502">
                <c:v>130.03862000000001</c:v>
              </c:pt>
              <c:pt idx="1503">
                <c:v>130.16252</c:v>
              </c:pt>
              <c:pt idx="1504">
                <c:v>130.12448000000001</c:v>
              </c:pt>
              <c:pt idx="1505">
                <c:v>130.16888</c:v>
              </c:pt>
              <c:pt idx="1506">
                <c:v>130.12372999999999</c:v>
              </c:pt>
              <c:pt idx="1507">
                <c:v>130.14312999999999</c:v>
              </c:pt>
              <c:pt idx="1508">
                <c:v>130.13184000000001</c:v>
              </c:pt>
              <c:pt idx="1509">
                <c:v>130.17165999999997</c:v>
              </c:pt>
              <c:pt idx="1510">
                <c:v>130.17675999999997</c:v>
              </c:pt>
              <c:pt idx="1511">
                <c:v>130.17731000000001</c:v>
              </c:pt>
              <c:pt idx="1512">
                <c:v>130.24769999999998</c:v>
              </c:pt>
              <c:pt idx="1513">
                <c:v>130.22904999999997</c:v>
              </c:pt>
              <c:pt idx="1514">
                <c:v>130.26125999999999</c:v>
              </c:pt>
              <c:pt idx="1515">
                <c:v>130.20778999999999</c:v>
              </c:pt>
              <c:pt idx="1516">
                <c:v>130.27855999999997</c:v>
              </c:pt>
              <c:pt idx="1517">
                <c:v>130.23649999999998</c:v>
              </c:pt>
              <c:pt idx="1518">
                <c:v>130.27474999999995</c:v>
              </c:pt>
              <c:pt idx="1519">
                <c:v>130.31384</c:v>
              </c:pt>
              <c:pt idx="1520">
                <c:v>130.26926999999998</c:v>
              </c:pt>
              <c:pt idx="1521">
                <c:v>130.35603000000003</c:v>
              </c:pt>
              <c:pt idx="1522">
                <c:v>130.33261000000002</c:v>
              </c:pt>
              <c:pt idx="1523">
                <c:v>130.36165</c:v>
              </c:pt>
              <c:pt idx="1524">
                <c:v>130.31009</c:v>
              </c:pt>
              <c:pt idx="1525">
                <c:v>130.37004000000002</c:v>
              </c:pt>
              <c:pt idx="1526">
                <c:v>130.39420000000001</c:v>
              </c:pt>
              <c:pt idx="1527">
                <c:v>130.37064000000001</c:v>
              </c:pt>
              <c:pt idx="1528">
                <c:v>130.43505999999999</c:v>
              </c:pt>
              <c:pt idx="1529">
                <c:v>130.37297000000001</c:v>
              </c:pt>
              <c:pt idx="1530">
                <c:v>130.44852</c:v>
              </c:pt>
              <c:pt idx="1531">
                <c:v>130.41743000000002</c:v>
              </c:pt>
              <c:pt idx="1532">
                <c:v>130.45181000000002</c:v>
              </c:pt>
              <c:pt idx="1533">
                <c:v>130.46544000000003</c:v>
              </c:pt>
              <c:pt idx="1534">
                <c:v>130.44384999999997</c:v>
              </c:pt>
              <c:pt idx="1535">
                <c:v>130.50146000000001</c:v>
              </c:pt>
              <c:pt idx="1536">
                <c:v>130.48862000000003</c:v>
              </c:pt>
              <c:pt idx="1537">
                <c:v>130.51067999999998</c:v>
              </c:pt>
              <c:pt idx="1538">
                <c:v>130.47594999999998</c:v>
              </c:pt>
              <c:pt idx="1539">
                <c:v>130.57631000000001</c:v>
              </c:pt>
              <c:pt idx="1540">
                <c:v>130.54524000000001</c:v>
              </c:pt>
              <c:pt idx="1541">
                <c:v>130.57201000000001</c:v>
              </c:pt>
              <c:pt idx="1542">
                <c:v>130.56781000000001</c:v>
              </c:pt>
              <c:pt idx="1543">
                <c:v>130.55627000000001</c:v>
              </c:pt>
              <c:pt idx="1544">
                <c:v>130.61941999999999</c:v>
              </c:pt>
              <c:pt idx="1545">
                <c:v>130.54267999999999</c:v>
              </c:pt>
              <c:pt idx="1546">
                <c:v>130.58731000000003</c:v>
              </c:pt>
              <c:pt idx="1547">
                <c:v>130.59998999999999</c:v>
              </c:pt>
              <c:pt idx="1548">
                <c:v>130.65688</c:v>
              </c:pt>
              <c:pt idx="1549">
                <c:v>130.68663000000001</c:v>
              </c:pt>
              <c:pt idx="1550">
                <c:v>130.68998999999999</c:v>
              </c:pt>
              <c:pt idx="1551">
                <c:v>130.68451999999999</c:v>
              </c:pt>
              <c:pt idx="1552">
                <c:v>130.54950999999997</c:v>
              </c:pt>
              <c:pt idx="1553">
                <c:v>130.67183</c:v>
              </c:pt>
              <c:pt idx="1554">
                <c:v>130.70492999999999</c:v>
              </c:pt>
              <c:pt idx="1555">
                <c:v>130.70359999999997</c:v>
              </c:pt>
              <c:pt idx="1556">
                <c:v>130.70811</c:v>
              </c:pt>
              <c:pt idx="1557">
                <c:v>130.7227</c:v>
              </c:pt>
              <c:pt idx="1558">
                <c:v>130.80492000000001</c:v>
              </c:pt>
              <c:pt idx="1559">
                <c:v>130.76900999999998</c:v>
              </c:pt>
              <c:pt idx="1560">
                <c:v>130.79848000000001</c:v>
              </c:pt>
              <c:pt idx="1561">
                <c:v>130.71726999999998</c:v>
              </c:pt>
              <c:pt idx="1562">
                <c:v>130.79993999999999</c:v>
              </c:pt>
              <c:pt idx="1563">
                <c:v>130.81175000000002</c:v>
              </c:pt>
              <c:pt idx="1564">
                <c:v>130.8047</c:v>
              </c:pt>
              <c:pt idx="1565">
                <c:v>130.82680000000002</c:v>
              </c:pt>
              <c:pt idx="1566">
                <c:v>130.84515000000002</c:v>
              </c:pt>
              <c:pt idx="1567">
                <c:v>130.89709000000002</c:v>
              </c:pt>
              <c:pt idx="1568">
                <c:v>130.88379</c:v>
              </c:pt>
              <c:pt idx="1569">
                <c:v>130.89635000000001</c:v>
              </c:pt>
              <c:pt idx="1570">
                <c:v>130.83324000000002</c:v>
              </c:pt>
              <c:pt idx="1571">
                <c:v>130.84245000000001</c:v>
              </c:pt>
              <c:pt idx="1572">
                <c:v>130.89358999999999</c:v>
              </c:pt>
              <c:pt idx="1573">
                <c:v>130.90710000000001</c:v>
              </c:pt>
              <c:pt idx="1574">
                <c:v>130.94976999999997</c:v>
              </c:pt>
              <c:pt idx="1575">
                <c:v>130.91317999999998</c:v>
              </c:pt>
              <c:pt idx="1576">
                <c:v>131.02716000000001</c:v>
              </c:pt>
              <c:pt idx="1577">
                <c:v>130.95251000000002</c:v>
              </c:pt>
              <c:pt idx="1578">
                <c:v>130.96822000000003</c:v>
              </c:pt>
              <c:pt idx="1579">
                <c:v>130.99483000000001</c:v>
              </c:pt>
              <c:pt idx="1580">
                <c:v>130.92655999999999</c:v>
              </c:pt>
              <c:pt idx="1581">
                <c:v>131.00254999999999</c:v>
              </c:pt>
              <c:pt idx="1582">
                <c:v>131.05582000000001</c:v>
              </c:pt>
              <c:pt idx="1583">
                <c:v>131.09304999999998</c:v>
              </c:pt>
              <c:pt idx="1584">
                <c:v>130.99094000000002</c:v>
              </c:pt>
              <c:pt idx="1585">
                <c:v>131.07314</c:v>
              </c:pt>
              <c:pt idx="1586">
                <c:v>131.08742000000004</c:v>
              </c:pt>
              <c:pt idx="1587">
                <c:v>131.01815999999999</c:v>
              </c:pt>
              <c:pt idx="1588">
                <c:v>131.07825</c:v>
              </c:pt>
              <c:pt idx="1589">
                <c:v>131.13367999999997</c:v>
              </c:pt>
              <c:pt idx="1590">
                <c:v>131.14544999999998</c:v>
              </c:pt>
              <c:pt idx="1591">
                <c:v>131.08240000000004</c:v>
              </c:pt>
              <c:pt idx="1592">
                <c:v>131.18550000000002</c:v>
              </c:pt>
              <c:pt idx="1593">
                <c:v>131.07549</c:v>
              </c:pt>
              <c:pt idx="1594">
                <c:v>131.08437000000001</c:v>
              </c:pt>
              <c:pt idx="1595">
                <c:v>131.19885000000002</c:v>
              </c:pt>
              <c:pt idx="1596">
                <c:v>131.20907999999997</c:v>
              </c:pt>
              <c:pt idx="1597">
                <c:v>131.19095000000002</c:v>
              </c:pt>
              <c:pt idx="1598">
                <c:v>131.17170999999999</c:v>
              </c:pt>
              <c:pt idx="1599">
                <c:v>131.26093</c:v>
              </c:pt>
              <c:pt idx="1600">
                <c:v>131.18262000000001</c:v>
              </c:pt>
              <c:pt idx="1601">
                <c:v>131.25651999999999</c:v>
              </c:pt>
              <c:pt idx="1602">
                <c:v>131.24093999999999</c:v>
              </c:pt>
              <c:pt idx="1603">
                <c:v>131.20768999999999</c:v>
              </c:pt>
              <c:pt idx="1604">
                <c:v>131.29752999999999</c:v>
              </c:pt>
              <c:pt idx="1605">
                <c:v>131.28484999999998</c:v>
              </c:pt>
              <c:pt idx="1606">
                <c:v>131.30394000000001</c:v>
              </c:pt>
              <c:pt idx="1607">
                <c:v>131.28494000000001</c:v>
              </c:pt>
              <c:pt idx="1608">
                <c:v>131.35344000000003</c:v>
              </c:pt>
              <c:pt idx="1609">
                <c:v>131.30901</c:v>
              </c:pt>
              <c:pt idx="1610">
                <c:v>131.33739000000003</c:v>
              </c:pt>
              <c:pt idx="1611">
                <c:v>131.33363</c:v>
              </c:pt>
              <c:pt idx="1612">
                <c:v>131.35788000000002</c:v>
              </c:pt>
              <c:pt idx="1613">
                <c:v>131.38588000000001</c:v>
              </c:pt>
              <c:pt idx="1614">
                <c:v>131.37164000000001</c:v>
              </c:pt>
              <c:pt idx="1615">
                <c:v>131.44238000000001</c:v>
              </c:pt>
              <c:pt idx="1616">
                <c:v>131.36350999999999</c:v>
              </c:pt>
              <c:pt idx="1617">
                <c:v>131.39478</c:v>
              </c:pt>
              <c:pt idx="1618">
                <c:v>131.45041000000003</c:v>
              </c:pt>
              <c:pt idx="1619">
                <c:v>131.44480999999999</c:v>
              </c:pt>
              <c:pt idx="1620">
                <c:v>131.41634000000002</c:v>
              </c:pt>
              <c:pt idx="1621">
                <c:v>131.44777999999999</c:v>
              </c:pt>
              <c:pt idx="1622">
                <c:v>131.52228000000002</c:v>
              </c:pt>
              <c:pt idx="1623">
                <c:v>131.42169000000001</c:v>
              </c:pt>
              <c:pt idx="1624">
                <c:v>131.51787999999999</c:v>
              </c:pt>
              <c:pt idx="1625">
                <c:v>131.47833000000003</c:v>
              </c:pt>
              <c:pt idx="1626">
                <c:v>131.49841000000004</c:v>
              </c:pt>
              <c:pt idx="1627">
                <c:v>131.55830000000003</c:v>
              </c:pt>
              <c:pt idx="1628">
                <c:v>131.54211000000001</c:v>
              </c:pt>
              <c:pt idx="1629">
                <c:v>131.57483999999999</c:v>
              </c:pt>
              <c:pt idx="1630">
                <c:v>131.50252</c:v>
              </c:pt>
              <c:pt idx="1631">
                <c:v>131.60133000000002</c:v>
              </c:pt>
              <c:pt idx="1632">
                <c:v>131.59091000000001</c:v>
              </c:pt>
              <c:pt idx="1633">
                <c:v>131.58806000000001</c:v>
              </c:pt>
              <c:pt idx="1634">
                <c:v>131.55856</c:v>
              </c:pt>
              <c:pt idx="1635">
                <c:v>131.61417999999998</c:v>
              </c:pt>
              <c:pt idx="1636">
                <c:v>131.66313</c:v>
              </c:pt>
              <c:pt idx="1637">
                <c:v>131.61891</c:v>
              </c:pt>
              <c:pt idx="1638">
                <c:v>131.65553</c:v>
              </c:pt>
              <c:pt idx="1639">
                <c:v>131.62903</c:v>
              </c:pt>
              <c:pt idx="1640">
                <c:v>131.6713</c:v>
              </c:pt>
              <c:pt idx="1641">
                <c:v>131.71262999999999</c:v>
              </c:pt>
              <c:pt idx="1642">
                <c:v>131.71592999999999</c:v>
              </c:pt>
              <c:pt idx="1643">
                <c:v>131.64135999999999</c:v>
              </c:pt>
              <c:pt idx="1644">
                <c:v>131.67508999999998</c:v>
              </c:pt>
              <c:pt idx="1645">
                <c:v>131.76424999999998</c:v>
              </c:pt>
              <c:pt idx="1646">
                <c:v>131.64538999999999</c:v>
              </c:pt>
              <c:pt idx="1647">
                <c:v>131.77910999999997</c:v>
              </c:pt>
              <c:pt idx="1648">
                <c:v>131.75536</c:v>
              </c:pt>
              <c:pt idx="1649">
                <c:v>131.75023000000002</c:v>
              </c:pt>
              <c:pt idx="1650">
                <c:v>131.84327999999999</c:v>
              </c:pt>
              <c:pt idx="1651">
                <c:v>131.80392000000001</c:v>
              </c:pt>
              <c:pt idx="1652">
                <c:v>131.77104</c:v>
              </c:pt>
              <c:pt idx="1653">
                <c:v>131.78475999999998</c:v>
              </c:pt>
              <c:pt idx="1654">
                <c:v>131.81691000000001</c:v>
              </c:pt>
              <c:pt idx="1655">
                <c:v>131.785</c:v>
              </c:pt>
              <c:pt idx="1656">
                <c:v>131.87233000000003</c:v>
              </c:pt>
              <c:pt idx="1657">
                <c:v>131.88307</c:v>
              </c:pt>
              <c:pt idx="1658">
                <c:v>131.81601000000001</c:v>
              </c:pt>
              <c:pt idx="1659">
                <c:v>131.91324</c:v>
              </c:pt>
              <c:pt idx="1660">
                <c:v>131.87146000000001</c:v>
              </c:pt>
              <c:pt idx="1661">
                <c:v>131.86787000000001</c:v>
              </c:pt>
              <c:pt idx="1662">
                <c:v>131.85611000000003</c:v>
              </c:pt>
              <c:pt idx="1663">
                <c:v>131.94705000000002</c:v>
              </c:pt>
              <c:pt idx="1664">
                <c:v>131.95569</c:v>
              </c:pt>
              <c:pt idx="1665">
                <c:v>131.94252</c:v>
              </c:pt>
              <c:pt idx="1666">
                <c:v>131.96979999999999</c:v>
              </c:pt>
              <c:pt idx="1667">
                <c:v>131.92657</c:v>
              </c:pt>
              <c:pt idx="1668">
                <c:v>131.99597</c:v>
              </c:pt>
              <c:pt idx="1669">
                <c:v>131.95903000000001</c:v>
              </c:pt>
              <c:pt idx="1670">
                <c:v>131.95110000000003</c:v>
              </c:pt>
              <c:pt idx="1671">
                <c:v>131.96706</c:v>
              </c:pt>
              <c:pt idx="1672">
                <c:v>132.05963</c:v>
              </c:pt>
              <c:pt idx="1673">
                <c:v>132.05565999999999</c:v>
              </c:pt>
              <c:pt idx="1674">
                <c:v>132.02882000000002</c:v>
              </c:pt>
              <c:pt idx="1675">
                <c:v>132.07645000000002</c:v>
              </c:pt>
              <c:pt idx="1676">
                <c:v>132.01308999999998</c:v>
              </c:pt>
              <c:pt idx="1677">
                <c:v>132.05659</c:v>
              </c:pt>
              <c:pt idx="1678">
                <c:v>132.07055999999997</c:v>
              </c:pt>
              <c:pt idx="1679">
                <c:v>132.09453999999999</c:v>
              </c:pt>
              <c:pt idx="1680">
                <c:v>132.09619000000001</c:v>
              </c:pt>
              <c:pt idx="1681">
                <c:v>132.09261000000001</c:v>
              </c:pt>
              <c:pt idx="1682">
                <c:v>132.17205999999999</c:v>
              </c:pt>
              <c:pt idx="1683">
                <c:v>132.13604999999998</c:v>
              </c:pt>
              <c:pt idx="1684">
                <c:v>132.17821000000001</c:v>
              </c:pt>
              <c:pt idx="1685">
                <c:v>132.13882000000001</c:v>
              </c:pt>
              <c:pt idx="1686">
                <c:v>132.14690999999999</c:v>
              </c:pt>
              <c:pt idx="1687">
                <c:v>132.12757999999999</c:v>
              </c:pt>
              <c:pt idx="1688">
                <c:v>132.17862</c:v>
              </c:pt>
              <c:pt idx="1689">
                <c:v>132.20397999999997</c:v>
              </c:pt>
              <c:pt idx="1690">
                <c:v>132.18908999999999</c:v>
              </c:pt>
              <c:pt idx="1691">
                <c:v>132.27125999999998</c:v>
              </c:pt>
              <c:pt idx="1692">
                <c:v>132.24047999999999</c:v>
              </c:pt>
              <c:pt idx="1693">
                <c:v>132.25364999999999</c:v>
              </c:pt>
              <c:pt idx="1694">
                <c:v>132.21135999999998</c:v>
              </c:pt>
              <c:pt idx="1695">
                <c:v>132.25334000000001</c:v>
              </c:pt>
              <c:pt idx="1696">
                <c:v>132.27294999999998</c:v>
              </c:pt>
              <c:pt idx="1697">
                <c:v>132.25519</c:v>
              </c:pt>
              <c:pt idx="1698">
                <c:v>132.30914000000001</c:v>
              </c:pt>
              <c:pt idx="1699">
                <c:v>132.2807</c:v>
              </c:pt>
              <c:pt idx="1700">
                <c:v>132.30345</c:v>
              </c:pt>
              <c:pt idx="1701">
                <c:v>132.32724000000005</c:v>
              </c:pt>
              <c:pt idx="1702">
                <c:v>132.36601000000002</c:v>
              </c:pt>
              <c:pt idx="1703">
                <c:v>132.29998999999998</c:v>
              </c:pt>
              <c:pt idx="1704">
                <c:v>132.33318</c:v>
              </c:pt>
              <c:pt idx="1705">
                <c:v>132.39172000000002</c:v>
              </c:pt>
              <c:pt idx="1706">
                <c:v>132.33076</c:v>
              </c:pt>
              <c:pt idx="1707">
                <c:v>132.39583000000002</c:v>
              </c:pt>
              <c:pt idx="1708">
                <c:v>132.36006</c:v>
              </c:pt>
              <c:pt idx="1709">
                <c:v>132.36922000000001</c:v>
              </c:pt>
              <c:pt idx="1710">
                <c:v>132.38000000000002</c:v>
              </c:pt>
              <c:pt idx="1711">
                <c:v>132.48244000000005</c:v>
              </c:pt>
              <c:pt idx="1712">
                <c:v>132.44414</c:v>
              </c:pt>
              <c:pt idx="1713">
                <c:v>132.41285999999999</c:v>
              </c:pt>
              <c:pt idx="1714">
                <c:v>132.55511000000001</c:v>
              </c:pt>
              <c:pt idx="1715">
                <c:v>132.48587000000001</c:v>
              </c:pt>
              <c:pt idx="1716">
                <c:v>132.47821000000002</c:v>
              </c:pt>
              <c:pt idx="1717">
                <c:v>132.38518000000002</c:v>
              </c:pt>
              <c:pt idx="1718">
                <c:v>132.47212000000002</c:v>
              </c:pt>
              <c:pt idx="1719">
                <c:v>132.46669</c:v>
              </c:pt>
              <c:pt idx="1720">
                <c:v>132.51769999999999</c:v>
              </c:pt>
              <c:pt idx="1721">
                <c:v>132.56448</c:v>
              </c:pt>
              <c:pt idx="1722">
                <c:v>132.56984999999997</c:v>
              </c:pt>
              <c:pt idx="1723">
                <c:v>132.60579999999999</c:v>
              </c:pt>
              <c:pt idx="1724">
                <c:v>132.52434000000002</c:v>
              </c:pt>
              <c:pt idx="1725">
                <c:v>132.58012000000002</c:v>
              </c:pt>
              <c:pt idx="1726">
                <c:v>132.55258000000001</c:v>
              </c:pt>
              <c:pt idx="1727">
                <c:v>132.60643000000002</c:v>
              </c:pt>
              <c:pt idx="1728">
                <c:v>132.64789999999999</c:v>
              </c:pt>
              <c:pt idx="1729">
                <c:v>132.58102000000002</c:v>
              </c:pt>
              <c:pt idx="1730">
                <c:v>132.57302999999999</c:v>
              </c:pt>
              <c:pt idx="1731">
                <c:v>132.54594</c:v>
              </c:pt>
              <c:pt idx="1732">
                <c:v>132.6703</c:v>
              </c:pt>
              <c:pt idx="1733">
                <c:v>132.66193000000001</c:v>
              </c:pt>
              <c:pt idx="1734">
                <c:v>132.73656999999997</c:v>
              </c:pt>
              <c:pt idx="1735">
                <c:v>132.68254000000002</c:v>
              </c:pt>
              <c:pt idx="1736">
                <c:v>132.65602000000001</c:v>
              </c:pt>
              <c:pt idx="1737">
                <c:v>132.72438</c:v>
              </c:pt>
              <c:pt idx="1738">
                <c:v>132.67757999999998</c:v>
              </c:pt>
              <c:pt idx="1739">
                <c:v>132.69957999999997</c:v>
              </c:pt>
              <c:pt idx="1740">
                <c:v>132.67622</c:v>
              </c:pt>
              <c:pt idx="1741">
                <c:v>132.75795000000002</c:v>
              </c:pt>
              <c:pt idx="1742">
                <c:v>132.72481999999999</c:v>
              </c:pt>
              <c:pt idx="1743">
                <c:v>132.76757999999998</c:v>
              </c:pt>
              <c:pt idx="1744">
                <c:v>132.84851</c:v>
              </c:pt>
              <c:pt idx="1745">
                <c:v>132.75767999999999</c:v>
              </c:pt>
              <c:pt idx="1746">
                <c:v>132.75615999999999</c:v>
              </c:pt>
              <c:pt idx="1747">
                <c:v>132.77537999999998</c:v>
              </c:pt>
              <c:pt idx="1748">
                <c:v>132.77352999999997</c:v>
              </c:pt>
              <c:pt idx="1749">
                <c:v>132.66858999999999</c:v>
              </c:pt>
              <c:pt idx="1750">
                <c:v>132.81525000000002</c:v>
              </c:pt>
              <c:pt idx="1751">
                <c:v>132.92441000000002</c:v>
              </c:pt>
              <c:pt idx="1752">
                <c:v>132.87559999999999</c:v>
              </c:pt>
              <c:pt idx="1753">
                <c:v>132.9615</c:v>
              </c:pt>
              <c:pt idx="1754">
                <c:v>132.88924000000003</c:v>
              </c:pt>
              <c:pt idx="1755">
                <c:v>132.81905999999998</c:v>
              </c:pt>
              <c:pt idx="1756">
                <c:v>132.81394999999998</c:v>
              </c:pt>
              <c:pt idx="1757">
                <c:v>132.89565000000002</c:v>
              </c:pt>
              <c:pt idx="1758">
                <c:v>132.80841000000004</c:v>
              </c:pt>
              <c:pt idx="1759">
                <c:v>132.84348</c:v>
              </c:pt>
              <c:pt idx="1760">
                <c:v>133.01781</c:v>
              </c:pt>
              <c:pt idx="1761">
                <c:v>132.95053000000001</c:v>
              </c:pt>
              <c:pt idx="1762">
                <c:v>132.98671000000002</c:v>
              </c:pt>
              <c:pt idx="1763">
                <c:v>132.96854000000002</c:v>
              </c:pt>
              <c:pt idx="1764">
                <c:v>132.96599000000001</c:v>
              </c:pt>
              <c:pt idx="1765">
                <c:v>132.94217</c:v>
              </c:pt>
              <c:pt idx="1766">
                <c:v>132.93114000000003</c:v>
              </c:pt>
              <c:pt idx="1767">
                <c:v>132.93640000000002</c:v>
              </c:pt>
              <c:pt idx="1768">
                <c:v>132.86797000000001</c:v>
              </c:pt>
              <c:pt idx="1769">
                <c:v>133.01652999999999</c:v>
              </c:pt>
              <c:pt idx="1770">
                <c:v>133.00018</c:v>
              </c:pt>
              <c:pt idx="1771">
                <c:v>133.01697999999999</c:v>
              </c:pt>
              <c:pt idx="1772">
                <c:v>132.99327</c:v>
              </c:pt>
              <c:pt idx="1773">
                <c:v>133.00861</c:v>
              </c:pt>
              <c:pt idx="1774">
                <c:v>133.0256</c:v>
              </c:pt>
              <c:pt idx="1775">
                <c:v>133.00822000000002</c:v>
              </c:pt>
              <c:pt idx="1776">
                <c:v>133.08365999999998</c:v>
              </c:pt>
              <c:pt idx="1777">
                <c:v>133.02217000000002</c:v>
              </c:pt>
              <c:pt idx="1778">
                <c:v>133.05554000000001</c:v>
              </c:pt>
              <c:pt idx="1779">
                <c:v>133.07896</c:v>
              </c:pt>
              <c:pt idx="1780">
                <c:v>133.13046</c:v>
              </c:pt>
              <c:pt idx="1781">
                <c:v>133.07625999999999</c:v>
              </c:pt>
              <c:pt idx="1782">
                <c:v>133.08725000000001</c:v>
              </c:pt>
              <c:pt idx="1783">
                <c:v>133.18222000000003</c:v>
              </c:pt>
              <c:pt idx="1784">
                <c:v>133.11199999999999</c:v>
              </c:pt>
              <c:pt idx="1785">
                <c:v>133.15504000000001</c:v>
              </c:pt>
              <c:pt idx="1786">
                <c:v>133.12514000000002</c:v>
              </c:pt>
              <c:pt idx="1787">
                <c:v>133.15128000000001</c:v>
              </c:pt>
              <c:pt idx="1788">
                <c:v>133.11703</c:v>
              </c:pt>
              <c:pt idx="1789">
                <c:v>133.21651999999997</c:v>
              </c:pt>
              <c:pt idx="1790">
                <c:v>133.22787</c:v>
              </c:pt>
              <c:pt idx="1791">
                <c:v>133.14801</c:v>
              </c:pt>
              <c:pt idx="1792">
                <c:v>133.24878999999999</c:v>
              </c:pt>
              <c:pt idx="1793">
                <c:v>133.29581999999999</c:v>
              </c:pt>
              <c:pt idx="1794">
                <c:v>133.25107</c:v>
              </c:pt>
              <c:pt idx="1795">
                <c:v>133.16175999999999</c:v>
              </c:pt>
              <c:pt idx="1796">
                <c:v>133.23377999999997</c:v>
              </c:pt>
              <c:pt idx="1797">
                <c:v>133.19924999999998</c:v>
              </c:pt>
              <c:pt idx="1798">
                <c:v>133.22591</c:v>
              </c:pt>
              <c:pt idx="1799">
                <c:v>133.32877000000002</c:v>
              </c:pt>
              <c:pt idx="1800">
                <c:v>133.29843000000002</c:v>
              </c:pt>
              <c:pt idx="1801">
                <c:v>133.35043000000005</c:v>
              </c:pt>
              <c:pt idx="1802">
                <c:v>133.27118999999999</c:v>
              </c:pt>
              <c:pt idx="1803">
                <c:v>133.26123000000001</c:v>
              </c:pt>
              <c:pt idx="1804">
                <c:v>133.25038000000001</c:v>
              </c:pt>
              <c:pt idx="1805">
                <c:v>133.31895</c:v>
              </c:pt>
              <c:pt idx="1806">
                <c:v>133.38251000000002</c:v>
              </c:pt>
              <c:pt idx="1807">
                <c:v>133.35309000000001</c:v>
              </c:pt>
              <c:pt idx="1808">
                <c:v>133.40568999999999</c:v>
              </c:pt>
              <c:pt idx="1809">
                <c:v>133.39694000000003</c:v>
              </c:pt>
              <c:pt idx="1810">
                <c:v>133.44494999999998</c:v>
              </c:pt>
              <c:pt idx="1811">
                <c:v>133.38129000000004</c:v>
              </c:pt>
              <c:pt idx="1812">
                <c:v>133.42125000000004</c:v>
              </c:pt>
              <c:pt idx="1813">
                <c:v>133.41015999999999</c:v>
              </c:pt>
              <c:pt idx="1814">
                <c:v>133.32955999999999</c:v>
              </c:pt>
              <c:pt idx="1815">
                <c:v>133.42145000000005</c:v>
              </c:pt>
              <c:pt idx="1816">
                <c:v>133.44562999999999</c:v>
              </c:pt>
              <c:pt idx="1817">
                <c:v>133.49536000000001</c:v>
              </c:pt>
              <c:pt idx="1818">
                <c:v>133.44147000000001</c:v>
              </c:pt>
              <c:pt idx="1819">
                <c:v>133.48248000000004</c:v>
              </c:pt>
              <c:pt idx="1820">
                <c:v>133.50880000000001</c:v>
              </c:pt>
              <c:pt idx="1821">
                <c:v>133.52330000000001</c:v>
              </c:pt>
              <c:pt idx="1822">
                <c:v>133.48776000000001</c:v>
              </c:pt>
              <c:pt idx="1823">
                <c:v>133.50098</c:v>
              </c:pt>
              <c:pt idx="1824">
                <c:v>133.56277</c:v>
              </c:pt>
              <c:pt idx="1825">
                <c:v>133.49405999999999</c:v>
              </c:pt>
              <c:pt idx="1826">
                <c:v>133.54279</c:v>
              </c:pt>
              <c:pt idx="1827">
                <c:v>133.52501000000001</c:v>
              </c:pt>
              <c:pt idx="1828">
                <c:v>133.59473</c:v>
              </c:pt>
              <c:pt idx="1829">
                <c:v>133.61590999999999</c:v>
              </c:pt>
              <c:pt idx="1830">
                <c:v>133.56274000000002</c:v>
              </c:pt>
              <c:pt idx="1831">
                <c:v>133.63614000000001</c:v>
              </c:pt>
              <c:pt idx="1832">
                <c:v>133.58083000000002</c:v>
              </c:pt>
              <c:pt idx="1833">
                <c:v>133.62701000000001</c:v>
              </c:pt>
              <c:pt idx="1834">
                <c:v>133.58434000000003</c:v>
              </c:pt>
              <c:pt idx="1835">
                <c:v>133.58830000000003</c:v>
              </c:pt>
              <c:pt idx="1836">
                <c:v>133.61551999999998</c:v>
              </c:pt>
              <c:pt idx="1837">
                <c:v>133.74124</c:v>
              </c:pt>
              <c:pt idx="1838">
                <c:v>133.74666999999997</c:v>
              </c:pt>
              <c:pt idx="1839">
                <c:v>133.60685999999998</c:v>
              </c:pt>
              <c:pt idx="1840">
                <c:v>133.73123000000001</c:v>
              </c:pt>
              <c:pt idx="1841">
                <c:v>133.67348999999999</c:v>
              </c:pt>
              <c:pt idx="1842">
                <c:v>133.57784000000001</c:v>
              </c:pt>
              <c:pt idx="1843">
                <c:v>133.64183</c:v>
              </c:pt>
              <c:pt idx="1844">
                <c:v>133.73164</c:v>
              </c:pt>
              <c:pt idx="1845">
                <c:v>133.72756999999999</c:v>
              </c:pt>
              <c:pt idx="1846">
                <c:v>133.72948</c:v>
              </c:pt>
              <c:pt idx="1847">
                <c:v>133.82806000000002</c:v>
              </c:pt>
              <c:pt idx="1848">
                <c:v>133.76386999999997</c:v>
              </c:pt>
              <c:pt idx="1849">
                <c:v>133.74878999999999</c:v>
              </c:pt>
              <c:pt idx="1850">
                <c:v>133.73224000000002</c:v>
              </c:pt>
              <c:pt idx="1851">
                <c:v>133.76202000000001</c:v>
              </c:pt>
              <c:pt idx="1852">
                <c:v>133.81194000000002</c:v>
              </c:pt>
              <c:pt idx="1853">
                <c:v>133.80056999999999</c:v>
              </c:pt>
              <c:pt idx="1854">
                <c:v>133.86078000000001</c:v>
              </c:pt>
              <c:pt idx="1855">
                <c:v>133.77361999999997</c:v>
              </c:pt>
              <c:pt idx="1856">
                <c:v>133.85559000000001</c:v>
              </c:pt>
              <c:pt idx="1857">
                <c:v>133.85796000000002</c:v>
              </c:pt>
              <c:pt idx="1858">
                <c:v>133.87386999999998</c:v>
              </c:pt>
              <c:pt idx="1859">
                <c:v>133.84055999999998</c:v>
              </c:pt>
              <c:pt idx="1860">
                <c:v>133.84308999999999</c:v>
              </c:pt>
              <c:pt idx="1861">
                <c:v>133.92775</c:v>
              </c:pt>
              <c:pt idx="1862">
                <c:v>133.89168000000001</c:v>
              </c:pt>
              <c:pt idx="1863">
                <c:v>133.90307999999999</c:v>
              </c:pt>
              <c:pt idx="1864">
                <c:v>133.85892000000004</c:v>
              </c:pt>
              <c:pt idx="1865">
                <c:v>133.91408999999999</c:v>
              </c:pt>
              <c:pt idx="1866">
                <c:v>133.95039000000003</c:v>
              </c:pt>
              <c:pt idx="1867">
                <c:v>133.91934000000001</c:v>
              </c:pt>
              <c:pt idx="1868">
                <c:v>133.99978999999999</c:v>
              </c:pt>
              <c:pt idx="1869">
                <c:v>133.92336</c:v>
              </c:pt>
              <c:pt idx="1870">
                <c:v>133.96078</c:v>
              </c:pt>
              <c:pt idx="1871">
                <c:v>133.96228000000002</c:v>
              </c:pt>
              <c:pt idx="1872">
                <c:v>133.98312000000001</c:v>
              </c:pt>
              <c:pt idx="1873">
                <c:v>133.91565999999997</c:v>
              </c:pt>
              <c:pt idx="1874">
                <c:v>133.97394999999997</c:v>
              </c:pt>
              <c:pt idx="1875">
                <c:v>134.03413</c:v>
              </c:pt>
              <c:pt idx="1876">
                <c:v>134.00960999999998</c:v>
              </c:pt>
              <c:pt idx="1877">
                <c:v>134.07124000000002</c:v>
              </c:pt>
              <c:pt idx="1878">
                <c:v>134.00429</c:v>
              </c:pt>
              <c:pt idx="1879">
                <c:v>134.02817000000002</c:v>
              </c:pt>
              <c:pt idx="1880">
                <c:v>134.01900999999998</c:v>
              </c:pt>
              <c:pt idx="1881">
                <c:v>134.06487999999999</c:v>
              </c:pt>
              <c:pt idx="1882">
                <c:v>134.03452999999999</c:v>
              </c:pt>
              <c:pt idx="1883">
                <c:v>134.0625</c:v>
              </c:pt>
              <c:pt idx="1884">
                <c:v>134.15651</c:v>
              </c:pt>
              <c:pt idx="1885">
                <c:v>134.10529</c:v>
              </c:pt>
              <c:pt idx="1886">
                <c:v>134.14438999999999</c:v>
              </c:pt>
              <c:pt idx="1887">
                <c:v>134.06706</c:v>
              </c:pt>
              <c:pt idx="1888">
                <c:v>134.09924000000001</c:v>
              </c:pt>
              <c:pt idx="1889">
                <c:v>134.12307999999999</c:v>
              </c:pt>
              <c:pt idx="1890">
                <c:v>134.13820000000001</c:v>
              </c:pt>
              <c:pt idx="1891">
                <c:v>134.17183</c:v>
              </c:pt>
              <c:pt idx="1892">
                <c:v>134.14032</c:v>
              </c:pt>
              <c:pt idx="1893">
                <c:v>134.21227999999999</c:v>
              </c:pt>
              <c:pt idx="1894">
                <c:v>134.17052999999999</c:v>
              </c:pt>
              <c:pt idx="1895">
                <c:v>134.20741000000001</c:v>
              </c:pt>
              <c:pt idx="1896">
                <c:v>134.18064999999999</c:v>
              </c:pt>
              <c:pt idx="1897">
                <c:v>134.21877999999998</c:v>
              </c:pt>
              <c:pt idx="1898">
                <c:v>134.21206999999998</c:v>
              </c:pt>
              <c:pt idx="1899">
                <c:v>134.20544000000001</c:v>
              </c:pt>
              <c:pt idx="1900">
                <c:v>134.26253</c:v>
              </c:pt>
              <c:pt idx="1901">
                <c:v>134.22352999999998</c:v>
              </c:pt>
              <c:pt idx="1902">
                <c:v>134.25671</c:v>
              </c:pt>
              <c:pt idx="1903">
                <c:v>134.25323</c:v>
              </c:pt>
              <c:pt idx="1904">
                <c:v>134.30395999999999</c:v>
              </c:pt>
              <c:pt idx="1905">
                <c:v>134.22506999999999</c:v>
              </c:pt>
              <c:pt idx="1906">
                <c:v>134.27207999999999</c:v>
              </c:pt>
              <c:pt idx="1907">
                <c:v>134.34505000000001</c:v>
              </c:pt>
              <c:pt idx="1908">
                <c:v>134.31279000000001</c:v>
              </c:pt>
              <c:pt idx="1909">
                <c:v>134.36364999999998</c:v>
              </c:pt>
              <c:pt idx="1910">
                <c:v>134.29431</c:v>
              </c:pt>
              <c:pt idx="1911">
                <c:v>134.34435000000002</c:v>
              </c:pt>
              <c:pt idx="1912">
                <c:v>134.31905999999998</c:v>
              </c:pt>
              <c:pt idx="1913">
                <c:v>134.35779000000002</c:v>
              </c:pt>
              <c:pt idx="1914">
                <c:v>134.37117000000001</c:v>
              </c:pt>
              <c:pt idx="1915">
                <c:v>134.35620000000003</c:v>
              </c:pt>
              <c:pt idx="1916">
                <c:v>134.43642000000003</c:v>
              </c:pt>
              <c:pt idx="1917">
                <c:v>134.38072000000003</c:v>
              </c:pt>
              <c:pt idx="1918">
                <c:v>134.41269</c:v>
              </c:pt>
              <c:pt idx="1919">
                <c:v>134.38397000000001</c:v>
              </c:pt>
              <c:pt idx="1920">
                <c:v>134.42937000000001</c:v>
              </c:pt>
              <c:pt idx="1921">
                <c:v>134.45152000000002</c:v>
              </c:pt>
              <c:pt idx="1922">
                <c:v>134.44801000000001</c:v>
              </c:pt>
              <c:pt idx="1923">
                <c:v>134.41855999999999</c:v>
              </c:pt>
              <c:pt idx="1924">
                <c:v>134.43097</c:v>
              </c:pt>
              <c:pt idx="1925">
                <c:v>134.5153</c:v>
              </c:pt>
              <c:pt idx="1926">
                <c:v>134.43759</c:v>
              </c:pt>
              <c:pt idx="1927">
                <c:v>134.50953999999999</c:v>
              </c:pt>
              <c:pt idx="1928">
                <c:v>134.47012000000001</c:v>
              </c:pt>
              <c:pt idx="1929">
                <c:v>134.49420000000001</c:v>
              </c:pt>
              <c:pt idx="1930">
                <c:v>134.55678</c:v>
              </c:pt>
              <c:pt idx="1931">
                <c:v>134.52863000000002</c:v>
              </c:pt>
              <c:pt idx="1932">
                <c:v>134.55157</c:v>
              </c:pt>
              <c:pt idx="1933">
                <c:v>134.50570999999999</c:v>
              </c:pt>
              <c:pt idx="1934">
                <c:v>134.57268999999999</c:v>
              </c:pt>
              <c:pt idx="1935">
                <c:v>134.56971999999999</c:v>
              </c:pt>
              <c:pt idx="1936">
                <c:v>134.55878000000001</c:v>
              </c:pt>
              <c:pt idx="1937">
                <c:v>134.5703</c:v>
              </c:pt>
              <c:pt idx="1938">
                <c:v>134.565</c:v>
              </c:pt>
              <c:pt idx="1939">
                <c:v>134.58495000000002</c:v>
              </c:pt>
              <c:pt idx="1940">
                <c:v>134.56689</c:v>
              </c:pt>
              <c:pt idx="1941">
                <c:v>134.68726000000001</c:v>
              </c:pt>
              <c:pt idx="1942">
                <c:v>134.61164999999997</c:v>
              </c:pt>
              <c:pt idx="1943">
                <c:v>134.60088999999999</c:v>
              </c:pt>
              <c:pt idx="1944">
                <c:v>134.65591000000001</c:v>
              </c:pt>
              <c:pt idx="1945">
                <c:v>134.65851000000001</c:v>
              </c:pt>
              <c:pt idx="1946">
                <c:v>134.64660999999998</c:v>
              </c:pt>
              <c:pt idx="1947">
                <c:v>134.62577999999999</c:v>
              </c:pt>
              <c:pt idx="1948">
                <c:v>134.67574999999999</c:v>
              </c:pt>
              <c:pt idx="1949">
                <c:v>134.66434999999998</c:v>
              </c:pt>
              <c:pt idx="1950">
                <c:v>134.71283</c:v>
              </c:pt>
              <c:pt idx="1951">
                <c:v>134.70583999999999</c:v>
              </c:pt>
              <c:pt idx="1952">
                <c:v>134.71439999999998</c:v>
              </c:pt>
              <c:pt idx="1953">
                <c:v>134.74392999999998</c:v>
              </c:pt>
              <c:pt idx="1954">
                <c:v>134.69197</c:v>
              </c:pt>
              <c:pt idx="1955">
                <c:v>134.74083999999999</c:v>
              </c:pt>
              <c:pt idx="1956">
                <c:v>134.73441</c:v>
              </c:pt>
              <c:pt idx="1957">
                <c:v>134.71868999999998</c:v>
              </c:pt>
              <c:pt idx="1958">
                <c:v>134.76193000000001</c:v>
              </c:pt>
              <c:pt idx="1959">
                <c:v>134.81746000000001</c:v>
              </c:pt>
              <c:pt idx="1960">
                <c:v>134.81354999999999</c:v>
              </c:pt>
              <c:pt idx="1961">
                <c:v>134.76928999999998</c:v>
              </c:pt>
              <c:pt idx="1962">
                <c:v>134.84981999999999</c:v>
              </c:pt>
              <c:pt idx="1963">
                <c:v>134.75857999999999</c:v>
              </c:pt>
              <c:pt idx="1964">
                <c:v>134.83109000000002</c:v>
              </c:pt>
              <c:pt idx="1965">
                <c:v>134.79940999999999</c:v>
              </c:pt>
              <c:pt idx="1966">
                <c:v>134.84103000000002</c:v>
              </c:pt>
              <c:pt idx="1967">
                <c:v>134.88173000000003</c:v>
              </c:pt>
              <c:pt idx="1968">
                <c:v>134.85629000000003</c:v>
              </c:pt>
              <c:pt idx="1969">
                <c:v>134.88037000000003</c:v>
              </c:pt>
              <c:pt idx="1970">
                <c:v>134.85039000000003</c:v>
              </c:pt>
              <c:pt idx="1971">
                <c:v>134.91981999999999</c:v>
              </c:pt>
              <c:pt idx="1972">
                <c:v>134.88988000000001</c:v>
              </c:pt>
              <c:pt idx="1973">
                <c:v>134.91962999999998</c:v>
              </c:pt>
              <c:pt idx="1974">
                <c:v>134.89556999999999</c:v>
              </c:pt>
              <c:pt idx="1975">
                <c:v>134.88161000000002</c:v>
              </c:pt>
              <c:pt idx="1976">
                <c:v>134.96240000000003</c:v>
              </c:pt>
              <c:pt idx="1977">
                <c:v>134.93926999999999</c:v>
              </c:pt>
              <c:pt idx="1978">
                <c:v>134.95359999999999</c:v>
              </c:pt>
              <c:pt idx="1979">
                <c:v>134.92616000000001</c:v>
              </c:pt>
              <c:pt idx="1980">
                <c:v>134.99924000000001</c:v>
              </c:pt>
              <c:pt idx="1981">
                <c:v>134.94382999999999</c:v>
              </c:pt>
              <c:pt idx="1982">
                <c:v>134.99088</c:v>
              </c:pt>
              <c:pt idx="1983">
                <c:v>134.99835000000004</c:v>
              </c:pt>
              <c:pt idx="1984">
                <c:v>134.97407999999999</c:v>
              </c:pt>
              <c:pt idx="1985">
                <c:v>135.04586999999998</c:v>
              </c:pt>
              <c:pt idx="1986">
                <c:v>135.00026</c:v>
              </c:pt>
              <c:pt idx="1987">
                <c:v>135.07013000000001</c:v>
              </c:pt>
              <c:pt idx="1988">
                <c:v>134.99086</c:v>
              </c:pt>
              <c:pt idx="1989">
                <c:v>135.02164000000002</c:v>
              </c:pt>
              <c:pt idx="1990">
                <c:v>135.07129</c:v>
              </c:pt>
              <c:pt idx="1991">
                <c:v>135.06960999999998</c:v>
              </c:pt>
              <c:pt idx="1992">
                <c:v>135.0634</c:v>
              </c:pt>
              <c:pt idx="1993">
                <c:v>135.08185</c:v>
              </c:pt>
              <c:pt idx="1994">
                <c:v>135.13305999999997</c:v>
              </c:pt>
              <c:pt idx="1995">
                <c:v>135.04407999999998</c:v>
              </c:pt>
              <c:pt idx="1996">
                <c:v>135.10697999999999</c:v>
              </c:pt>
              <c:pt idx="1997">
                <c:v>135.10735</c:v>
              </c:pt>
              <c:pt idx="1998">
                <c:v>135.09691000000001</c:v>
              </c:pt>
              <c:pt idx="1999">
                <c:v>135.10745</c:v>
              </c:pt>
              <c:pt idx="2000">
                <c:v>135.15503000000001</c:v>
              </c:pt>
              <c:pt idx="2001">
                <c:v>135.19749000000002</c:v>
              </c:pt>
              <c:pt idx="2002">
                <c:v>135.10263</c:v>
              </c:pt>
              <c:pt idx="2003">
                <c:v>135.20336999999998</c:v>
              </c:pt>
              <c:pt idx="2004">
                <c:v>135.17415999999997</c:v>
              </c:pt>
              <c:pt idx="2005">
                <c:v>135.18013000000002</c:v>
              </c:pt>
              <c:pt idx="2006">
                <c:v>135.10299999999998</c:v>
              </c:pt>
              <c:pt idx="2007">
                <c:v>135.1927</c:v>
              </c:pt>
              <c:pt idx="2008">
                <c:v>135.22074999999998</c:v>
              </c:pt>
              <c:pt idx="2009">
                <c:v>135.16569999999999</c:v>
              </c:pt>
              <c:pt idx="2010">
                <c:v>135.24485999999996</c:v>
              </c:pt>
              <c:pt idx="2011">
                <c:v>135.1703</c:v>
              </c:pt>
              <c:pt idx="2012">
                <c:v>135.21770999999998</c:v>
              </c:pt>
              <c:pt idx="2013">
                <c:v>135.22627</c:v>
              </c:pt>
              <c:pt idx="2014">
                <c:v>135.25914</c:v>
              </c:pt>
              <c:pt idx="2015">
                <c:v>135.2328</c:v>
              </c:pt>
              <c:pt idx="2016">
                <c:v>135.22702000000001</c:v>
              </c:pt>
              <c:pt idx="2017">
                <c:v>135.34630000000001</c:v>
              </c:pt>
              <c:pt idx="2018">
                <c:v>135.25137000000001</c:v>
              </c:pt>
              <c:pt idx="2019">
                <c:v>135.27065999999996</c:v>
              </c:pt>
              <c:pt idx="2020">
                <c:v>135.27825999999999</c:v>
              </c:pt>
              <c:pt idx="2021">
                <c:v>135.28769</c:v>
              </c:pt>
              <c:pt idx="2022">
                <c:v>135.28783000000001</c:v>
              </c:pt>
              <c:pt idx="2023">
                <c:v>135.34459999999999</c:v>
              </c:pt>
              <c:pt idx="2024">
                <c:v>135.36816000000002</c:v>
              </c:pt>
              <c:pt idx="2025">
                <c:v>135.28113000000002</c:v>
              </c:pt>
              <c:pt idx="2026">
                <c:v>135.37422000000001</c:v>
              </c:pt>
              <c:pt idx="2027">
                <c:v>135.36546000000001</c:v>
              </c:pt>
              <c:pt idx="2028">
                <c:v>135.35042000000004</c:v>
              </c:pt>
              <c:pt idx="2029">
                <c:v>135.32877000000002</c:v>
              </c:pt>
              <c:pt idx="2030">
                <c:v>135.40126000000001</c:v>
              </c:pt>
              <c:pt idx="2031">
                <c:v>135.41776999999999</c:v>
              </c:pt>
              <c:pt idx="2032">
                <c:v>135.32953000000001</c:v>
              </c:pt>
              <c:pt idx="2033">
                <c:v>135.46677</c:v>
              </c:pt>
              <c:pt idx="2034">
                <c:v>135.38321000000002</c:v>
              </c:pt>
              <c:pt idx="2035">
                <c:v>135.38712000000004</c:v>
              </c:pt>
              <c:pt idx="2036">
                <c:v>135.44369999999998</c:v>
              </c:pt>
              <c:pt idx="2037">
                <c:v>135.48425</c:v>
              </c:pt>
              <c:pt idx="2038">
                <c:v>135.38814000000005</c:v>
              </c:pt>
              <c:pt idx="2039">
                <c:v>135.42685</c:v>
              </c:pt>
              <c:pt idx="2040">
                <c:v>135.55395999999999</c:v>
              </c:pt>
              <c:pt idx="2041">
                <c:v>135.41922</c:v>
              </c:pt>
              <c:pt idx="2042">
                <c:v>135.46819000000002</c:v>
              </c:pt>
              <c:pt idx="2043">
                <c:v>135.51459999999997</c:v>
              </c:pt>
              <c:pt idx="2044">
                <c:v>135.4539</c:v>
              </c:pt>
              <c:pt idx="2045">
                <c:v>135.49348000000001</c:v>
              </c:pt>
              <c:pt idx="2046">
                <c:v>135.56007</c:v>
              </c:pt>
              <c:pt idx="2047">
                <c:v>135.54514</c:v>
              </c:pt>
              <c:pt idx="2048">
                <c:v>135.46733000000003</c:v>
              </c:pt>
              <c:pt idx="2049">
                <c:v>135.5744</c:v>
              </c:pt>
              <c:pt idx="2050">
                <c:v>135.53204000000002</c:v>
              </c:pt>
              <c:pt idx="2051">
                <c:v>135.54622000000001</c:v>
              </c:pt>
              <c:pt idx="2052">
                <c:v>135.54307999999997</c:v>
              </c:pt>
              <c:pt idx="2053">
                <c:v>135.55836000000002</c:v>
              </c:pt>
              <c:pt idx="2054">
                <c:v>135.62222000000003</c:v>
              </c:pt>
              <c:pt idx="2055">
                <c:v>135.61410999999998</c:v>
              </c:pt>
              <c:pt idx="2056">
                <c:v>135.62311</c:v>
              </c:pt>
              <c:pt idx="2057">
                <c:v>135.57246000000001</c:v>
              </c:pt>
              <c:pt idx="2058">
                <c:v>135.65186</c:v>
              </c:pt>
              <c:pt idx="2059">
                <c:v>135.60961999999998</c:v>
              </c:pt>
              <c:pt idx="2060">
                <c:v>135.61106999999998</c:v>
              </c:pt>
              <c:pt idx="2061">
                <c:v>135.65205</c:v>
              </c:pt>
              <c:pt idx="2062">
                <c:v>135.61912999999998</c:v>
              </c:pt>
              <c:pt idx="2063">
                <c:v>135.69455999999997</c:v>
              </c:pt>
              <c:pt idx="2064">
                <c:v>135.66655999999998</c:v>
              </c:pt>
              <c:pt idx="2065">
                <c:v>135.70586999999998</c:v>
              </c:pt>
              <c:pt idx="2066">
                <c:v>135.64364999999995</c:v>
              </c:pt>
              <c:pt idx="2067">
                <c:v>135.67795999999998</c:v>
              </c:pt>
              <c:pt idx="2068">
                <c:v>135.70286999999999</c:v>
              </c:pt>
              <c:pt idx="2069">
                <c:v>135.72417999999999</c:v>
              </c:pt>
              <c:pt idx="2070">
                <c:v>135.75396999999998</c:v>
              </c:pt>
              <c:pt idx="2071">
                <c:v>135.68872000000002</c:v>
              </c:pt>
              <c:pt idx="2072">
                <c:v>135.77179999999998</c:v>
              </c:pt>
              <c:pt idx="2073">
                <c:v>135.73627999999999</c:v>
              </c:pt>
              <c:pt idx="2074">
                <c:v>135.74167999999997</c:v>
              </c:pt>
              <c:pt idx="2075">
                <c:v>135.72836000000001</c:v>
              </c:pt>
              <c:pt idx="2076">
                <c:v>135.76799</c:v>
              </c:pt>
              <c:pt idx="2077">
                <c:v>135.80359999999999</c:v>
              </c:pt>
              <c:pt idx="2078">
                <c:v>135.78934999999998</c:v>
              </c:pt>
              <c:pt idx="2079">
                <c:v>135.83673000000002</c:v>
              </c:pt>
              <c:pt idx="2080">
                <c:v>135.76874999999998</c:v>
              </c:pt>
              <c:pt idx="2081">
                <c:v>135.80954</c:v>
              </c:pt>
              <c:pt idx="2082">
                <c:v>135.81055999999998</c:v>
              </c:pt>
              <c:pt idx="2083">
                <c:v>135.85001000000003</c:v>
              </c:pt>
              <c:pt idx="2084">
                <c:v>135.83612000000002</c:v>
              </c:pt>
              <c:pt idx="2085">
                <c:v>135.81980999999999</c:v>
              </c:pt>
              <c:pt idx="2086">
                <c:v>135.88644000000005</c:v>
              </c:pt>
              <c:pt idx="2087">
                <c:v>135.88411000000002</c:v>
              </c:pt>
              <c:pt idx="2088">
                <c:v>135.89313000000001</c:v>
              </c:pt>
              <c:pt idx="2089">
                <c:v>135.81126</c:v>
              </c:pt>
              <c:pt idx="2090">
                <c:v>135.95183000000003</c:v>
              </c:pt>
              <c:pt idx="2091">
                <c:v>135.87563</c:v>
              </c:pt>
              <c:pt idx="2092">
                <c:v>135.78862000000001</c:v>
              </c:pt>
              <c:pt idx="2093">
                <c:v>135.92502000000002</c:v>
              </c:pt>
              <c:pt idx="2094">
                <c:v>135.94574</c:v>
              </c:pt>
              <c:pt idx="2095">
                <c:v>135.90843000000004</c:v>
              </c:pt>
              <c:pt idx="2096">
                <c:v>135.90470999999999</c:v>
              </c:pt>
              <c:pt idx="2097">
                <c:v>136.04395999999997</c:v>
              </c:pt>
              <c:pt idx="2098">
                <c:v>135.91553999999999</c:v>
              </c:pt>
              <c:pt idx="2099">
                <c:v>135.91252</c:v>
              </c:pt>
              <c:pt idx="2100">
                <c:v>136.00069999999999</c:v>
              </c:pt>
              <c:pt idx="2101">
                <c:v>135.96935999999999</c:v>
              </c:pt>
              <c:pt idx="2102">
                <c:v>135.96152000000001</c:v>
              </c:pt>
              <c:pt idx="2103">
                <c:v>135.95088000000001</c:v>
              </c:pt>
              <c:pt idx="2104">
                <c:v>136.03559999999999</c:v>
              </c:pt>
              <c:pt idx="2105">
                <c:v>135.98232000000004</c:v>
              </c:pt>
              <c:pt idx="2106">
                <c:v>136.03722000000002</c:v>
              </c:pt>
              <c:pt idx="2107">
                <c:v>136.03077999999999</c:v>
              </c:pt>
              <c:pt idx="2108">
                <c:v>136.03731000000002</c:v>
              </c:pt>
              <c:pt idx="2109">
                <c:v>136.07805000000002</c:v>
              </c:pt>
              <c:pt idx="2110">
                <c:v>136.03525999999999</c:v>
              </c:pt>
              <c:pt idx="2111">
                <c:v>136.05766</c:v>
              </c:pt>
              <c:pt idx="2112">
                <c:v>135.97884000000002</c:v>
              </c:pt>
              <c:pt idx="2113">
                <c:v>136.07969999999997</c:v>
              </c:pt>
              <c:pt idx="2114">
                <c:v>136.07589999999999</c:v>
              </c:pt>
              <c:pt idx="2115">
                <c:v>136.09726000000001</c:v>
              </c:pt>
              <c:pt idx="2116">
                <c:v>136.07981999999998</c:v>
              </c:pt>
              <c:pt idx="2117">
                <c:v>136.07195000000002</c:v>
              </c:pt>
              <c:pt idx="2118">
                <c:v>136.15175000000002</c:v>
              </c:pt>
              <c:pt idx="2119">
                <c:v>136.10133000000002</c:v>
              </c:pt>
              <c:pt idx="2120">
                <c:v>136.14313999999999</c:v>
              </c:pt>
              <c:pt idx="2121">
                <c:v>136.08885000000001</c:v>
              </c:pt>
              <c:pt idx="2122">
                <c:v>136.13785000000001</c:v>
              </c:pt>
              <c:pt idx="2123">
                <c:v>136.14066999999997</c:v>
              </c:pt>
              <c:pt idx="2124">
                <c:v>136.13622000000001</c:v>
              </c:pt>
              <c:pt idx="2125">
                <c:v>136.21567999999996</c:v>
              </c:pt>
              <c:pt idx="2126">
                <c:v>136.14060999999998</c:v>
              </c:pt>
              <c:pt idx="2127">
                <c:v>136.17341999999999</c:v>
              </c:pt>
              <c:pt idx="2128">
                <c:v>136.17663999999999</c:v>
              </c:pt>
              <c:pt idx="2129">
                <c:v>136.18513000000002</c:v>
              </c:pt>
              <c:pt idx="2130">
                <c:v>136.14698999999999</c:v>
              </c:pt>
              <c:pt idx="2131">
                <c:v>136.20550999999998</c:v>
              </c:pt>
              <c:pt idx="2132">
                <c:v>136.25822000000002</c:v>
              </c:pt>
              <c:pt idx="2133">
                <c:v>136.21889999999999</c:v>
              </c:pt>
              <c:pt idx="2134">
                <c:v>136.27654999999999</c:v>
              </c:pt>
              <c:pt idx="2135">
                <c:v>136.21226999999999</c:v>
              </c:pt>
              <c:pt idx="2136">
                <c:v>136.25015000000002</c:v>
              </c:pt>
              <c:pt idx="2137">
                <c:v>136.23363999999998</c:v>
              </c:pt>
              <c:pt idx="2138">
                <c:v>136.24505999999997</c:v>
              </c:pt>
              <c:pt idx="2139">
                <c:v>136.29062999999999</c:v>
              </c:pt>
              <c:pt idx="2140">
                <c:v>136.24067999999997</c:v>
              </c:pt>
              <c:pt idx="2141">
                <c:v>136.30684000000002</c:v>
              </c:pt>
              <c:pt idx="2142">
                <c:v>136.29961999999998</c:v>
              </c:pt>
              <c:pt idx="2143">
                <c:v>136.37982</c:v>
              </c:pt>
              <c:pt idx="2144">
                <c:v>136.25682</c:v>
              </c:pt>
              <c:pt idx="2145">
                <c:v>136.30923000000001</c:v>
              </c:pt>
              <c:pt idx="2146">
                <c:v>136.36902000000001</c:v>
              </c:pt>
              <c:pt idx="2147">
                <c:v>136.32877000000002</c:v>
              </c:pt>
              <c:pt idx="2148">
                <c:v>136.36798000000002</c:v>
              </c:pt>
              <c:pt idx="2149">
                <c:v>136.35419000000002</c:v>
              </c:pt>
              <c:pt idx="2150">
                <c:v>136.37476999999998</c:v>
              </c:pt>
              <c:pt idx="2151">
                <c:v>136.36041000000003</c:v>
              </c:pt>
              <c:pt idx="2152">
                <c:v>136.35207000000003</c:v>
              </c:pt>
              <c:pt idx="2153">
                <c:v>136.35197000000002</c:v>
              </c:pt>
              <c:pt idx="2154">
                <c:v>136.35617000000002</c:v>
              </c:pt>
              <c:pt idx="2155">
                <c:v>136.46848000000003</c:v>
              </c:pt>
              <c:pt idx="2156">
                <c:v>136.48186000000001</c:v>
              </c:pt>
              <c:pt idx="2157">
                <c:v>136.42766</c:v>
              </c:pt>
              <c:pt idx="2158">
                <c:v>136.32724000000005</c:v>
              </c:pt>
              <c:pt idx="2159">
                <c:v>136.42879000000002</c:v>
              </c:pt>
              <c:pt idx="2160">
                <c:v>136.39806000000002</c:v>
              </c:pt>
              <c:pt idx="2161">
                <c:v>136.40553</c:v>
              </c:pt>
              <c:pt idx="2162">
                <c:v>136.49248000000003</c:v>
              </c:pt>
              <c:pt idx="2163">
                <c:v>136.46325999999999</c:v>
              </c:pt>
              <c:pt idx="2164">
                <c:v>136.48903000000001</c:v>
              </c:pt>
              <c:pt idx="2165">
                <c:v>136.50498999999999</c:v>
              </c:pt>
              <c:pt idx="2166">
                <c:v>136.56871000000001</c:v>
              </c:pt>
              <c:pt idx="2167">
                <c:v>136.41854999999998</c:v>
              </c:pt>
              <c:pt idx="2168">
                <c:v>136.49295000000001</c:v>
              </c:pt>
              <c:pt idx="2169">
                <c:v>136.53989999999999</c:v>
              </c:pt>
              <c:pt idx="2170">
                <c:v>136.45403000000002</c:v>
              </c:pt>
              <c:pt idx="2171">
                <c:v>136.53473</c:v>
              </c:pt>
              <c:pt idx="2172">
                <c:v>136.56936999999999</c:v>
              </c:pt>
              <c:pt idx="2173">
                <c:v>136.57747000000001</c:v>
              </c:pt>
              <c:pt idx="2174">
                <c:v>136.52129000000002</c:v>
              </c:pt>
              <c:pt idx="2175">
                <c:v>136.6001</c:v>
              </c:pt>
              <c:pt idx="2176">
                <c:v>136.54872</c:v>
              </c:pt>
              <c:pt idx="2177">
                <c:v>136.50326999999999</c:v>
              </c:pt>
              <c:pt idx="2178">
                <c:v>136.63046</c:v>
              </c:pt>
              <c:pt idx="2179">
                <c:v>136.58551</c:v>
              </c:pt>
              <c:pt idx="2180">
                <c:v>136.59421</c:v>
              </c:pt>
              <c:pt idx="2181">
                <c:v>136.60283000000001</c:v>
              </c:pt>
              <c:pt idx="2182">
                <c:v>136.65704000000002</c:v>
              </c:pt>
              <c:pt idx="2183">
                <c:v>136.59307999999999</c:v>
              </c:pt>
              <c:pt idx="2184">
                <c:v>136.64322999999999</c:v>
              </c:pt>
              <c:pt idx="2185">
                <c:v>136.64922999999999</c:v>
              </c:pt>
              <c:pt idx="2186">
                <c:v>136.63007999999999</c:v>
              </c:pt>
              <c:pt idx="2187">
                <c:v>136.6532</c:v>
              </c:pt>
              <c:pt idx="2188">
                <c:v>136.68935000000002</c:v>
              </c:pt>
              <c:pt idx="2189">
                <c:v>136.73096999999999</c:v>
              </c:pt>
              <c:pt idx="2190">
                <c:v>136.62196</c:v>
              </c:pt>
              <c:pt idx="2191">
                <c:v>136.69068999999999</c:v>
              </c:pt>
              <c:pt idx="2192">
                <c:v>136.67550999999997</c:v>
              </c:pt>
              <c:pt idx="2193">
                <c:v>136.66833000000003</c:v>
              </c:pt>
              <c:pt idx="2194">
                <c:v>136.73123000000001</c:v>
              </c:pt>
              <c:pt idx="2195">
                <c:v>136.71794</c:v>
              </c:pt>
              <c:pt idx="2196">
                <c:v>136.79192</c:v>
              </c:pt>
              <c:pt idx="2197">
                <c:v>136.73248000000001</c:v>
              </c:pt>
              <c:pt idx="2198">
                <c:v>136.75523000000001</c:v>
              </c:pt>
              <c:pt idx="2199">
                <c:v>136.72484999999998</c:v>
              </c:pt>
              <c:pt idx="2200">
                <c:v>136.73964999999995</c:v>
              </c:pt>
              <c:pt idx="2201">
                <c:v>136.78867</c:v>
              </c:pt>
              <c:pt idx="2202">
                <c:v>136.75037</c:v>
              </c:pt>
              <c:pt idx="2203">
                <c:v>136.79679999999999</c:v>
              </c:pt>
              <c:pt idx="2204">
                <c:v>136.74956999999995</c:v>
              </c:pt>
              <c:pt idx="2205">
                <c:v>136.85301000000001</c:v>
              </c:pt>
              <c:pt idx="2206">
                <c:v>136.80135000000001</c:v>
              </c:pt>
              <c:pt idx="2207">
                <c:v>136.80812000000003</c:v>
              </c:pt>
              <c:pt idx="2208">
                <c:v>136.78568999999999</c:v>
              </c:pt>
              <c:pt idx="2209">
                <c:v>136.80045000000001</c:v>
              </c:pt>
              <c:pt idx="2210">
                <c:v>136.86726000000002</c:v>
              </c:pt>
              <c:pt idx="2211">
                <c:v>136.83925000000002</c:v>
              </c:pt>
              <c:pt idx="2212">
                <c:v>136.86964</c:v>
              </c:pt>
              <c:pt idx="2213">
                <c:v>136.80713000000003</c:v>
              </c:pt>
              <c:pt idx="2214">
                <c:v>136.87111000000002</c:v>
              </c:pt>
              <c:pt idx="2215">
                <c:v>136.87016</c:v>
              </c:pt>
              <c:pt idx="2216">
                <c:v>136.89027000000002</c:v>
              </c:pt>
              <c:pt idx="2217">
                <c:v>136.86852000000002</c:v>
              </c:pt>
              <c:pt idx="2218">
                <c:v>136.87123000000003</c:v>
              </c:pt>
              <c:pt idx="2219">
                <c:v>136.94145</c:v>
              </c:pt>
              <c:pt idx="2220">
                <c:v>136.85379</c:v>
              </c:pt>
              <c:pt idx="2221">
                <c:v>136.93762000000001</c:v>
              </c:pt>
              <c:pt idx="2222">
                <c:v>136.88467</c:v>
              </c:pt>
              <c:pt idx="2223">
                <c:v>136.91583</c:v>
              </c:pt>
              <c:pt idx="2224">
                <c:v>136.95537000000002</c:v>
              </c:pt>
              <c:pt idx="2225">
                <c:v>136.91724000000002</c:v>
              </c:pt>
              <c:pt idx="2226">
                <c:v>136.99182000000002</c:v>
              </c:pt>
              <c:pt idx="2227">
                <c:v>136.91927999999999</c:v>
              </c:pt>
              <c:pt idx="2228">
                <c:v>136.97623000000002</c:v>
              </c:pt>
              <c:pt idx="2229">
                <c:v>136.98471000000001</c:v>
              </c:pt>
              <c:pt idx="2230">
                <c:v>136.99635000000001</c:v>
              </c:pt>
              <c:pt idx="2231">
                <c:v>136.95778000000001</c:v>
              </c:pt>
              <c:pt idx="2232">
                <c:v>136.98390000000001</c:v>
              </c:pt>
              <c:pt idx="2233">
                <c:v>137.04981999999998</c:v>
              </c:pt>
              <c:pt idx="2234">
                <c:v>136.98338000000001</c:v>
              </c:pt>
              <c:pt idx="2235">
                <c:v>136.99869000000001</c:v>
              </c:pt>
              <c:pt idx="2236">
                <c:v>136.99776</c:v>
              </c:pt>
              <c:pt idx="2237">
                <c:v>137.01045000000002</c:v>
              </c:pt>
              <c:pt idx="2238">
                <c:v>137.00374999999997</c:v>
              </c:pt>
              <c:pt idx="2239">
                <c:v>137.05485999999999</c:v>
              </c:pt>
              <c:pt idx="2240">
                <c:v>137.07332</c:v>
              </c:pt>
              <c:pt idx="2241">
                <c:v>137.04952999999998</c:v>
              </c:pt>
              <c:pt idx="2242">
                <c:v>137.11329999999998</c:v>
              </c:pt>
              <c:pt idx="2243">
                <c:v>137.08929000000001</c:v>
              </c:pt>
              <c:pt idx="2244">
                <c:v>137.08086</c:v>
              </c:pt>
              <c:pt idx="2245">
                <c:v>137.03473</c:v>
              </c:pt>
              <c:pt idx="2246">
                <c:v>137.06023000000002</c:v>
              </c:pt>
              <c:pt idx="2247">
                <c:v>137.08888000000002</c:v>
              </c:pt>
              <c:pt idx="2248">
                <c:v>137.11832000000001</c:v>
              </c:pt>
              <c:pt idx="2249">
                <c:v>137.17229</c:v>
              </c:pt>
              <c:pt idx="2250">
                <c:v>137.08752000000001</c:v>
              </c:pt>
              <c:pt idx="2251">
                <c:v>137.18423000000001</c:v>
              </c:pt>
              <c:pt idx="2252">
                <c:v>137.15244000000004</c:v>
              </c:pt>
              <c:pt idx="2253">
                <c:v>137.16495999999998</c:v>
              </c:pt>
              <c:pt idx="2254">
                <c:v>137.13462999999999</c:v>
              </c:pt>
              <c:pt idx="2255">
                <c:v>137.12605000000002</c:v>
              </c:pt>
              <c:pt idx="2256">
                <c:v>137.22223000000002</c:v>
              </c:pt>
              <c:pt idx="2257">
                <c:v>137.17510999999999</c:v>
              </c:pt>
              <c:pt idx="2258">
                <c:v>137.19241000000002</c:v>
              </c:pt>
              <c:pt idx="2259">
                <c:v>137.16060999999999</c:v>
              </c:pt>
              <c:pt idx="2260">
                <c:v>137.21088999999998</c:v>
              </c:pt>
              <c:pt idx="2261">
                <c:v>137.17869999999999</c:v>
              </c:pt>
              <c:pt idx="2262">
                <c:v>137.20667999999998</c:v>
              </c:pt>
              <c:pt idx="2263">
                <c:v>137.23737</c:v>
              </c:pt>
              <c:pt idx="2264">
                <c:v>137.22112000000001</c:v>
              </c:pt>
              <c:pt idx="2265">
                <c:v>137.29344</c:v>
              </c:pt>
              <c:pt idx="2266">
                <c:v>137.26282</c:v>
              </c:pt>
              <c:pt idx="2267">
                <c:v>137.29208</c:v>
              </c:pt>
              <c:pt idx="2268">
                <c:v>137.18019000000001</c:v>
              </c:pt>
              <c:pt idx="2269">
                <c:v>137.23662999999999</c:v>
              </c:pt>
              <c:pt idx="2270">
                <c:v>137.28322</c:v>
              </c:pt>
              <c:pt idx="2271">
                <c:v>137.28719000000001</c:v>
              </c:pt>
              <c:pt idx="2272">
                <c:v>137.33578</c:v>
              </c:pt>
              <c:pt idx="2273">
                <c:v>137.30349999999999</c:v>
              </c:pt>
              <c:pt idx="2274">
                <c:v>137.32823000000005</c:v>
              </c:pt>
              <c:pt idx="2275">
                <c:v>137.28539000000001</c:v>
              </c:pt>
              <c:pt idx="2276">
                <c:v>137.36488</c:v>
              </c:pt>
              <c:pt idx="2277">
                <c:v>137.28844000000004</c:v>
              </c:pt>
              <c:pt idx="2278">
                <c:v>137.32018000000002</c:v>
              </c:pt>
              <c:pt idx="2279">
                <c:v>137.41665999999998</c:v>
              </c:pt>
              <c:pt idx="2280">
                <c:v>137.3407</c:v>
              </c:pt>
              <c:pt idx="2281">
                <c:v>137.34952999999999</c:v>
              </c:pt>
              <c:pt idx="2282">
                <c:v>137.36147000000003</c:v>
              </c:pt>
              <c:pt idx="2283">
                <c:v>137.3835</c:v>
              </c:pt>
              <c:pt idx="2284">
                <c:v>137.36017000000001</c:v>
              </c:pt>
              <c:pt idx="2285">
                <c:v>137.41677999999999</c:v>
              </c:pt>
              <c:pt idx="2286">
                <c:v>137.39981</c:v>
              </c:pt>
              <c:pt idx="2287">
                <c:v>137.38892000000004</c:v>
              </c:pt>
              <c:pt idx="2288">
                <c:v>137.44521</c:v>
              </c:pt>
              <c:pt idx="2289">
                <c:v>137.43272000000002</c:v>
              </c:pt>
              <c:pt idx="2290">
                <c:v>137.44953999999998</c:v>
              </c:pt>
              <c:pt idx="2291">
                <c:v>137.38075000000001</c:v>
              </c:pt>
              <c:pt idx="2292">
                <c:v>137.43308999999999</c:v>
              </c:pt>
              <c:pt idx="2293">
                <c:v>137.43952999999999</c:v>
              </c:pt>
              <c:pt idx="2294">
                <c:v>137.46223000000003</c:v>
              </c:pt>
              <c:pt idx="2295">
                <c:v>137.4734</c:v>
              </c:pt>
              <c:pt idx="2296">
                <c:v>137.45242000000005</c:v>
              </c:pt>
              <c:pt idx="2297">
                <c:v>137.53743000000003</c:v>
              </c:pt>
              <c:pt idx="2298">
                <c:v>137.46669</c:v>
              </c:pt>
              <c:pt idx="2299">
                <c:v>137.50275000000002</c:v>
              </c:pt>
              <c:pt idx="2300">
                <c:v>137.47405999999998</c:v>
              </c:pt>
              <c:pt idx="2301">
                <c:v>137.51958999999997</c:v>
              </c:pt>
              <c:pt idx="2302">
                <c:v>137.54360999999997</c:v>
              </c:pt>
              <c:pt idx="2303">
                <c:v>137.5291</c:v>
              </c:pt>
              <c:pt idx="2304">
                <c:v>137.56540000000001</c:v>
              </c:pt>
              <c:pt idx="2305">
                <c:v>137.49306999999999</c:v>
              </c:pt>
              <c:pt idx="2306">
                <c:v>137.55086</c:v>
              </c:pt>
              <c:pt idx="2307">
                <c:v>137.59178</c:v>
              </c:pt>
              <c:pt idx="2308">
                <c:v>137.56965999999997</c:v>
              </c:pt>
              <c:pt idx="2309">
                <c:v>137.46017000000001</c:v>
              </c:pt>
              <c:pt idx="2310">
                <c:v>137.55559</c:v>
              </c:pt>
              <c:pt idx="2311">
                <c:v>137.62839000000002</c:v>
              </c:pt>
              <c:pt idx="2312">
                <c:v>137.53601</c:v>
              </c:pt>
              <c:pt idx="2313">
                <c:v>137.64084999999997</c:v>
              </c:pt>
              <c:pt idx="2314">
                <c:v>137.62540000000001</c:v>
              </c:pt>
              <c:pt idx="2315">
                <c:v>137.61655999999996</c:v>
              </c:pt>
              <c:pt idx="2316">
                <c:v>137.63917999999998</c:v>
              </c:pt>
              <c:pt idx="2317">
                <c:v>137.64433</c:v>
              </c:pt>
              <c:pt idx="2318">
                <c:v>137.60002</c:v>
              </c:pt>
              <c:pt idx="2319">
                <c:v>137.59029000000001</c:v>
              </c:pt>
              <c:pt idx="2320">
                <c:v>137.64295999999999</c:v>
              </c:pt>
              <c:pt idx="2321">
                <c:v>137.61008999999999</c:v>
              </c:pt>
              <c:pt idx="2322">
                <c:v>137.68745000000001</c:v>
              </c:pt>
              <c:pt idx="2323">
                <c:v>137.66195999999999</c:v>
              </c:pt>
              <c:pt idx="2324">
                <c:v>137.69469999999998</c:v>
              </c:pt>
              <c:pt idx="2325">
                <c:v>137.73933</c:v>
              </c:pt>
              <c:pt idx="2326">
                <c:v>137.62744000000004</c:v>
              </c:pt>
              <c:pt idx="2327">
                <c:v>137.63545000000002</c:v>
              </c:pt>
              <c:pt idx="2328">
                <c:v>137.64182</c:v>
              </c:pt>
              <c:pt idx="2329">
                <c:v>137.74758999999997</c:v>
              </c:pt>
              <c:pt idx="2330">
                <c:v>137.72200000000001</c:v>
              </c:pt>
              <c:pt idx="2331">
                <c:v>137.71135999999998</c:v>
              </c:pt>
              <c:pt idx="2332">
                <c:v>137.73990999999998</c:v>
              </c:pt>
              <c:pt idx="2333">
                <c:v>137.71351999999996</c:v>
              </c:pt>
              <c:pt idx="2334">
                <c:v>137.77547999999999</c:v>
              </c:pt>
              <c:pt idx="2335">
                <c:v>137.74674999999999</c:v>
              </c:pt>
              <c:pt idx="2336">
                <c:v>137.78764000000001</c:v>
              </c:pt>
              <c:pt idx="2337">
                <c:v>137.7088</c:v>
              </c:pt>
              <c:pt idx="2338">
                <c:v>137.75745000000001</c:v>
              </c:pt>
              <c:pt idx="2339">
                <c:v>137.76267999999999</c:v>
              </c:pt>
              <c:pt idx="2340">
                <c:v>137.79163</c:v>
              </c:pt>
              <c:pt idx="2341">
                <c:v>137.81654</c:v>
              </c:pt>
              <c:pt idx="2342">
                <c:v>137.78528</c:v>
              </c:pt>
              <c:pt idx="2343">
                <c:v>137.84778</c:v>
              </c:pt>
              <c:pt idx="2344">
                <c:v>137.81882000000002</c:v>
              </c:pt>
              <c:pt idx="2345">
                <c:v>137.80423000000002</c:v>
              </c:pt>
              <c:pt idx="2346">
                <c:v>137.76497999999998</c:v>
              </c:pt>
              <c:pt idx="2347">
                <c:v>137.78396999999998</c:v>
              </c:pt>
              <c:pt idx="2348">
                <c:v>137.85301000000001</c:v>
              </c:pt>
              <c:pt idx="2349">
                <c:v>137.85495</c:v>
              </c:pt>
              <c:pt idx="2350">
                <c:v>137.88870000000003</c:v>
              </c:pt>
              <c:pt idx="2351">
                <c:v>137.83745000000005</c:v>
              </c:pt>
              <c:pt idx="2352">
                <c:v>137.88857000000002</c:v>
              </c:pt>
              <c:pt idx="2353">
                <c:v>137.87757999999999</c:v>
              </c:pt>
              <c:pt idx="2354">
                <c:v>137.88342000000003</c:v>
              </c:pt>
              <c:pt idx="2355">
                <c:v>137.88274000000004</c:v>
              </c:pt>
              <c:pt idx="2356">
                <c:v>137.86946</c:v>
              </c:pt>
              <c:pt idx="2357">
                <c:v>137.90822000000003</c:v>
              </c:pt>
              <c:pt idx="2358">
                <c:v>137.89655999999999</c:v>
              </c:pt>
              <c:pt idx="2359">
                <c:v>137.95717000000002</c:v>
              </c:pt>
              <c:pt idx="2360">
                <c:v>137.89008000000001</c:v>
              </c:pt>
              <c:pt idx="2361">
                <c:v>137.92965999999998</c:v>
              </c:pt>
              <c:pt idx="2362">
                <c:v>137.95384000000001</c:v>
              </c:pt>
              <c:pt idx="2363">
                <c:v>137.95354999999998</c:v>
              </c:pt>
              <c:pt idx="2364">
                <c:v>137.94225</c:v>
              </c:pt>
              <c:pt idx="2365">
                <c:v>137.93768</c:v>
              </c:pt>
              <c:pt idx="2366">
                <c:v>138.01215999999999</c:v>
              </c:pt>
              <c:pt idx="2367">
                <c:v>137.96149000000003</c:v>
              </c:pt>
              <c:pt idx="2368">
                <c:v>137.99364</c:v>
              </c:pt>
              <c:pt idx="2369">
                <c:v>137.98062000000002</c:v>
              </c:pt>
              <c:pt idx="2370">
                <c:v>137.97314</c:v>
              </c:pt>
              <c:pt idx="2371">
                <c:v>137.97873000000001</c:v>
              </c:pt>
              <c:pt idx="2372">
                <c:v>138.01926999999998</c:v>
              </c:pt>
              <c:pt idx="2373">
                <c:v>138.05804000000003</c:v>
              </c:pt>
              <c:pt idx="2374">
                <c:v>137.99486999999999</c:v>
              </c:pt>
              <c:pt idx="2375">
                <c:v>138.05403000000001</c:v>
              </c:pt>
              <c:pt idx="2376">
                <c:v>138.01206999999999</c:v>
              </c:pt>
              <c:pt idx="2377">
                <c:v>137.99052</c:v>
              </c:pt>
              <c:pt idx="2378">
                <c:v>138.03548000000001</c:v>
              </c:pt>
              <c:pt idx="2379">
                <c:v>138.0932</c:v>
              </c:pt>
              <c:pt idx="2380">
                <c:v>138.09630000000001</c:v>
              </c:pt>
              <c:pt idx="2381">
                <c:v>138.07130000000001</c:v>
              </c:pt>
              <c:pt idx="2382">
                <c:v>138.14570999999998</c:v>
              </c:pt>
              <c:pt idx="2383">
                <c:v>137.99536000000001</c:v>
              </c:pt>
              <c:pt idx="2384">
                <c:v>138.06507999999999</c:v>
              </c:pt>
              <c:pt idx="2385">
                <c:v>138.10614000000001</c:v>
              </c:pt>
              <c:pt idx="2386">
                <c:v>138.10106999999999</c:v>
              </c:pt>
              <c:pt idx="2387">
                <c:v>138.08276000000001</c:v>
              </c:pt>
              <c:pt idx="2388">
                <c:v>138.15658999999999</c:v>
              </c:pt>
              <c:pt idx="2389">
                <c:v>138.22185999999999</c:v>
              </c:pt>
              <c:pt idx="2390">
                <c:v>138.10312999999999</c:v>
              </c:pt>
              <c:pt idx="2391">
                <c:v>138.19159999999999</c:v>
              </c:pt>
              <c:pt idx="2392">
                <c:v>138.13849000000002</c:v>
              </c:pt>
              <c:pt idx="2393">
                <c:v>138.07404999999997</c:v>
              </c:pt>
              <c:pt idx="2394">
                <c:v>138.12796</c:v>
              </c:pt>
              <c:pt idx="2395">
                <c:v>138.20469999999997</c:v>
              </c:pt>
              <c:pt idx="2396">
                <c:v>138.17863</c:v>
              </c:pt>
              <c:pt idx="2397">
                <c:v>138.14074999999997</c:v>
              </c:pt>
              <c:pt idx="2398">
                <c:v>138.27117999999999</c:v>
              </c:pt>
              <c:pt idx="2399">
                <c:v>138.19065999999998</c:v>
              </c:pt>
              <c:pt idx="2400">
                <c:v>138.18806000000001</c:v>
              </c:pt>
              <c:pt idx="2401">
                <c:v>138.16264000000001</c:v>
              </c:pt>
              <c:pt idx="2402">
                <c:v>138.22765999999999</c:v>
              </c:pt>
              <c:pt idx="2403">
                <c:v>138.15572</c:v>
              </c:pt>
              <c:pt idx="2404">
                <c:v>138.18542000000002</c:v>
              </c:pt>
              <c:pt idx="2405">
                <c:v>138.29007999999999</c:v>
              </c:pt>
              <c:pt idx="2406">
                <c:v>138.23400999999998</c:v>
              </c:pt>
              <c:pt idx="2407">
                <c:v>138.32545000000005</c:v>
              </c:pt>
              <c:pt idx="2408">
                <c:v>138.25801000000001</c:v>
              </c:pt>
              <c:pt idx="2409">
                <c:v>138.13521</c:v>
              </c:pt>
              <c:pt idx="2410">
                <c:v>138.16881000000001</c:v>
              </c:pt>
              <c:pt idx="2411">
                <c:v>138.22682</c:v>
              </c:pt>
              <c:pt idx="2412">
                <c:v>138.29297</c:v>
              </c:pt>
              <c:pt idx="2413">
                <c:v>138.27286999999998</c:v>
              </c:pt>
              <c:pt idx="2414">
                <c:v>138.39339000000001</c:v>
              </c:pt>
              <c:pt idx="2415">
                <c:v>138.28259</c:v>
              </c:pt>
              <c:pt idx="2416">
                <c:v>138.30524000000003</c:v>
              </c:pt>
              <c:pt idx="2417">
                <c:v>138.36350999999999</c:v>
              </c:pt>
              <c:pt idx="2418">
                <c:v>138.28625</c:v>
              </c:pt>
              <c:pt idx="2419">
                <c:v>138.27811</c:v>
              </c:pt>
              <c:pt idx="2420">
                <c:v>138.30412000000001</c:v>
              </c:pt>
              <c:pt idx="2421">
                <c:v>138.33430000000001</c:v>
              </c:pt>
              <c:pt idx="2422">
                <c:v>138.33447000000001</c:v>
              </c:pt>
              <c:pt idx="2423">
                <c:v>138.39256</c:v>
              </c:pt>
              <c:pt idx="2424">
                <c:v>138.3158</c:v>
              </c:pt>
              <c:pt idx="2425">
                <c:v>138.34262000000001</c:v>
              </c:pt>
              <c:pt idx="2426">
                <c:v>138.43202000000002</c:v>
              </c:pt>
              <c:pt idx="2427">
                <c:v>138.36418</c:v>
              </c:pt>
              <c:pt idx="2428">
                <c:v>138.39081000000002</c:v>
              </c:pt>
              <c:pt idx="2429">
                <c:v>138.37653</c:v>
              </c:pt>
              <c:pt idx="2430">
                <c:v>138.41984999999997</c:v>
              </c:pt>
              <c:pt idx="2431">
                <c:v>138.37199000000001</c:v>
              </c:pt>
              <c:pt idx="2432">
                <c:v>138.41113000000001</c:v>
              </c:pt>
              <c:pt idx="2433">
                <c:v>138.41805000000002</c:v>
              </c:pt>
              <c:pt idx="2434">
                <c:v>138.40709000000001</c:v>
              </c:pt>
              <c:pt idx="2435">
                <c:v>138.48328000000001</c:v>
              </c:pt>
              <c:pt idx="2436">
                <c:v>138.47678999999999</c:v>
              </c:pt>
              <c:pt idx="2437">
                <c:v>138.48158000000001</c:v>
              </c:pt>
              <c:pt idx="2438">
                <c:v>138.38355999999999</c:v>
              </c:pt>
              <c:pt idx="2439">
                <c:v>138.45393000000001</c:v>
              </c:pt>
              <c:pt idx="2440">
                <c:v>138.49367999999998</c:v>
              </c:pt>
              <c:pt idx="2441">
                <c:v>138.41064</c:v>
              </c:pt>
              <c:pt idx="2442">
                <c:v>138.49579</c:v>
              </c:pt>
              <c:pt idx="2443">
                <c:v>138.50053</c:v>
              </c:pt>
              <c:pt idx="2444">
                <c:v>138.51348999999999</c:v>
              </c:pt>
              <c:pt idx="2445">
                <c:v>138.49991</c:v>
              </c:pt>
              <c:pt idx="2446">
                <c:v>138.56380999999999</c:v>
              </c:pt>
              <c:pt idx="2447">
                <c:v>138.53417999999999</c:v>
              </c:pt>
              <c:pt idx="2448">
                <c:v>138.43964999999997</c:v>
              </c:pt>
              <c:pt idx="2449">
                <c:v>138.52789000000001</c:v>
              </c:pt>
              <c:pt idx="2450">
                <c:v>138.58185</c:v>
              </c:pt>
              <c:pt idx="2451">
                <c:v>138.58956999999998</c:v>
              </c:pt>
              <c:pt idx="2452">
                <c:v>138.44814000000002</c:v>
              </c:pt>
              <c:pt idx="2453">
                <c:v>138.57727</c:v>
              </c:pt>
              <c:pt idx="2454">
                <c:v>138.56741000000002</c:v>
              </c:pt>
              <c:pt idx="2455">
                <c:v>138.54307999999997</c:v>
              </c:pt>
              <c:pt idx="2456">
                <c:v>138.54177999999999</c:v>
              </c:pt>
              <c:pt idx="2457">
                <c:v>138.61694</c:v>
              </c:pt>
              <c:pt idx="2458">
                <c:v>138.60796999999999</c:v>
              </c:pt>
              <c:pt idx="2459">
                <c:v>138.52249000000003</c:v>
              </c:pt>
              <c:pt idx="2460">
                <c:v>138.65425000000002</c:v>
              </c:pt>
              <c:pt idx="2461">
                <c:v>138.49901</c:v>
              </c:pt>
              <c:pt idx="2462">
                <c:v>138.53445000000002</c:v>
              </c:pt>
              <c:pt idx="2463">
                <c:v>138.65619000000001</c:v>
              </c:pt>
              <c:pt idx="2464">
                <c:v>138.63776999999999</c:v>
              </c:pt>
              <c:pt idx="2465">
                <c:v>138.59075999999999</c:v>
              </c:pt>
              <c:pt idx="2466">
                <c:v>138.67457999999996</c:v>
              </c:pt>
              <c:pt idx="2467">
                <c:v>138.69353999999998</c:v>
              </c:pt>
              <c:pt idx="2468">
                <c:v>138.54524000000001</c:v>
              </c:pt>
              <c:pt idx="2469">
                <c:v>138.65566999999999</c:v>
              </c:pt>
              <c:pt idx="2470">
                <c:v>138.62267</c:v>
              </c:pt>
              <c:pt idx="2471">
                <c:v>138.62450999999999</c:v>
              </c:pt>
              <c:pt idx="2472">
                <c:v>138.71052999999998</c:v>
              </c:pt>
              <c:pt idx="2473">
                <c:v>138.71459999999996</c:v>
              </c:pt>
              <c:pt idx="2474">
                <c:v>138.66116</c:v>
              </c:pt>
              <c:pt idx="2475">
                <c:v>138.65076999999999</c:v>
              </c:pt>
              <c:pt idx="2476">
                <c:v>138.78824000000003</c:v>
              </c:pt>
              <c:pt idx="2477">
                <c:v>138.68214000000003</c:v>
              </c:pt>
              <c:pt idx="2478">
                <c:v>138.69585999999998</c:v>
              </c:pt>
              <c:pt idx="2479">
                <c:v>138.74379999999996</c:v>
              </c:pt>
              <c:pt idx="2480">
                <c:v>138.73222000000001</c:v>
              </c:pt>
              <c:pt idx="2481">
                <c:v>138.71360999999996</c:v>
              </c:pt>
              <c:pt idx="2482">
                <c:v>138.73461999999998</c:v>
              </c:pt>
              <c:pt idx="2483">
                <c:v>138.70537999999999</c:v>
              </c:pt>
              <c:pt idx="2484">
                <c:v>138.63243000000003</c:v>
              </c:pt>
              <c:pt idx="2485">
                <c:v>138.85889000000003</c:v>
              </c:pt>
              <c:pt idx="2486">
                <c:v>138.81557999999998</c:v>
              </c:pt>
              <c:pt idx="2487">
                <c:v>138.74009999999998</c:v>
              </c:pt>
              <c:pt idx="2488">
                <c:v>138.77796999999998</c:v>
              </c:pt>
              <c:pt idx="2489">
                <c:v>138.78613000000001</c:v>
              </c:pt>
              <c:pt idx="2490">
                <c:v>138.75272000000001</c:v>
              </c:pt>
              <c:pt idx="2491">
                <c:v>138.69970999999998</c:v>
              </c:pt>
              <c:pt idx="2492">
                <c:v>138.81726</c:v>
              </c:pt>
              <c:pt idx="2493">
                <c:v>138.72629000000001</c:v>
              </c:pt>
              <c:pt idx="2494">
                <c:v>138.84262000000001</c:v>
              </c:pt>
              <c:pt idx="2495">
                <c:v>138.89012000000002</c:v>
              </c:pt>
              <c:pt idx="2496">
                <c:v>138.79462999999998</c:v>
              </c:pt>
              <c:pt idx="2497">
                <c:v>138.85493000000002</c:v>
              </c:pt>
              <c:pt idx="2498">
                <c:v>138.83495000000002</c:v>
              </c:pt>
              <c:pt idx="2499">
                <c:v>138.82619000000003</c:v>
              </c:pt>
              <c:pt idx="2500">
                <c:v>138.80349999999999</c:v>
              </c:pt>
              <c:pt idx="2501">
                <c:v>138.91838000000001</c:v>
              </c:pt>
              <c:pt idx="2502">
                <c:v>138.82150000000004</c:v>
              </c:pt>
              <c:pt idx="2503">
                <c:v>138.84903</c:v>
              </c:pt>
              <c:pt idx="2504">
                <c:v>138.95596</c:v>
              </c:pt>
              <c:pt idx="2505">
                <c:v>138.92505</c:v>
              </c:pt>
              <c:pt idx="2506">
                <c:v>138.86752000000001</c:v>
              </c:pt>
              <c:pt idx="2507">
                <c:v>138.84343000000001</c:v>
              </c:pt>
              <c:pt idx="2508">
                <c:v>138.9402</c:v>
              </c:pt>
              <c:pt idx="2509">
                <c:v>138.82922000000002</c:v>
              </c:pt>
              <c:pt idx="2510">
                <c:v>138.89594000000002</c:v>
              </c:pt>
              <c:pt idx="2511">
                <c:v>138.96260000000001</c:v>
              </c:pt>
              <c:pt idx="2512">
                <c:v>138.92384000000001</c:v>
              </c:pt>
              <c:pt idx="2513">
                <c:v>138.96179000000001</c:v>
              </c:pt>
              <c:pt idx="2514">
                <c:v>138.95869000000002</c:v>
              </c:pt>
              <c:pt idx="2515">
                <c:v>138.98064000000002</c:v>
              </c:pt>
              <c:pt idx="2516">
                <c:v>138.86137000000002</c:v>
              </c:pt>
              <c:pt idx="2517">
                <c:v>138.92793000000003</c:v>
              </c:pt>
              <c:pt idx="2518">
                <c:v>138.99395999999999</c:v>
              </c:pt>
              <c:pt idx="2519">
                <c:v>138.95494000000002</c:v>
              </c:pt>
              <c:pt idx="2520">
                <c:v>138.97774000000001</c:v>
              </c:pt>
              <c:pt idx="2521">
                <c:v>139.00435000000002</c:v>
              </c:pt>
              <c:pt idx="2522">
                <c:v>139.05713000000003</c:v>
              </c:pt>
              <c:pt idx="2523">
                <c:v>138.97054999999997</c:v>
              </c:pt>
              <c:pt idx="2524">
                <c:v>139.01653999999999</c:v>
              </c:pt>
              <c:pt idx="2525">
                <c:v>138.98076</c:v>
              </c:pt>
              <c:pt idx="2526">
                <c:v>138.96776</c:v>
              </c:pt>
              <c:pt idx="2527">
                <c:v>139.05434000000002</c:v>
              </c:pt>
              <c:pt idx="2528">
                <c:v>139.03557999999998</c:v>
              </c:pt>
              <c:pt idx="2529">
                <c:v>139.03525999999999</c:v>
              </c:pt>
              <c:pt idx="2530">
                <c:v>139.02789000000001</c:v>
              </c:pt>
              <c:pt idx="2531">
                <c:v>139.09633000000002</c:v>
              </c:pt>
              <c:pt idx="2532">
                <c:v>139.03220000000002</c:v>
              </c:pt>
              <c:pt idx="2533">
                <c:v>139.07889</c:v>
              </c:pt>
              <c:pt idx="2534">
                <c:v>139.07764</c:v>
              </c:pt>
              <c:pt idx="2535">
                <c:v>139.05171000000001</c:v>
              </c:pt>
              <c:pt idx="2536">
                <c:v>139.09903</c:v>
              </c:pt>
              <c:pt idx="2537">
                <c:v>139.09232000000003</c:v>
              </c:pt>
              <c:pt idx="2538">
                <c:v>139.12949</c:v>
              </c:pt>
              <c:pt idx="2539">
                <c:v>139.02504000000002</c:v>
              </c:pt>
              <c:pt idx="2540">
                <c:v>139.13759999999999</c:v>
              </c:pt>
              <c:pt idx="2541">
                <c:v>139.16857999999999</c:v>
              </c:pt>
              <c:pt idx="2542">
                <c:v>139.06288000000001</c:v>
              </c:pt>
              <c:pt idx="2543">
                <c:v>139.11675999999997</c:v>
              </c:pt>
              <c:pt idx="2544">
                <c:v>139.12703000000002</c:v>
              </c:pt>
              <c:pt idx="2545">
                <c:v>139.13824000000002</c:v>
              </c:pt>
              <c:pt idx="2546">
                <c:v>139.09318999999999</c:v>
              </c:pt>
              <c:pt idx="2547">
                <c:v>139.19983999999999</c:v>
              </c:pt>
              <c:pt idx="2548">
                <c:v>139.10548</c:v>
              </c:pt>
              <c:pt idx="2549">
                <c:v>139.05040000000002</c:v>
              </c:pt>
              <c:pt idx="2550">
                <c:v>139.19643000000002</c:v>
              </c:pt>
              <c:pt idx="2551">
                <c:v>139.21213</c:v>
              </c:pt>
              <c:pt idx="2552">
                <c:v>139.21168999999998</c:v>
              </c:pt>
              <c:pt idx="2553">
                <c:v>139.17565999999997</c:v>
              </c:pt>
              <c:pt idx="2554">
                <c:v>139.21425999999997</c:v>
              </c:pt>
              <c:pt idx="2555">
                <c:v>139.00156999999999</c:v>
              </c:pt>
              <c:pt idx="2556">
                <c:v>139.04924</c:v>
              </c:pt>
              <c:pt idx="2557">
                <c:v>139.08739000000003</c:v>
              </c:pt>
              <c:pt idx="2558">
                <c:v>139.07096999999999</c:v>
              </c:pt>
              <c:pt idx="2559">
                <c:v>139.14466999999996</c:v>
              </c:pt>
              <c:pt idx="2560">
                <c:v>139.14214000000001</c:v>
              </c:pt>
              <c:pt idx="2561">
                <c:v>139.18002000000001</c:v>
              </c:pt>
              <c:pt idx="2562">
                <c:v>139.11060999999998</c:v>
              </c:pt>
              <c:pt idx="2563">
                <c:v>139.16363999999999</c:v>
              </c:pt>
              <c:pt idx="2564">
                <c:v>139.14243000000002</c:v>
              </c:pt>
              <c:pt idx="2565">
                <c:v>139.13226</c:v>
              </c:pt>
              <c:pt idx="2566">
                <c:v>139.17251999999999</c:v>
              </c:pt>
              <c:pt idx="2567">
                <c:v>139.13360999999998</c:v>
              </c:pt>
              <c:pt idx="2568">
                <c:v>139.16346999999999</c:v>
              </c:pt>
              <c:pt idx="2569">
                <c:v>139.12201000000002</c:v>
              </c:pt>
              <c:pt idx="2570">
                <c:v>139.18524000000002</c:v>
              </c:pt>
              <c:pt idx="2571">
                <c:v>139.18051</c:v>
              </c:pt>
              <c:pt idx="2572">
                <c:v>139.18360999999999</c:v>
              </c:pt>
              <c:pt idx="2573">
                <c:v>139.19716</c:v>
              </c:pt>
              <c:pt idx="2574">
                <c:v>139.24141</c:v>
              </c:pt>
              <c:pt idx="2575">
                <c:v>139.26622</c:v>
              </c:pt>
              <c:pt idx="2576">
                <c:v>139.21520999999998</c:v>
              </c:pt>
              <c:pt idx="2577">
                <c:v>139.26301999999998</c:v>
              </c:pt>
              <c:pt idx="2578">
                <c:v>139.19334000000001</c:v>
              </c:pt>
              <c:pt idx="2579">
                <c:v>139.21444999999997</c:v>
              </c:pt>
              <c:pt idx="2580">
                <c:v>139.20907999999997</c:v>
              </c:pt>
              <c:pt idx="2581">
                <c:v>139.24119999999999</c:v>
              </c:pt>
              <c:pt idx="2582">
                <c:v>139.25542000000002</c:v>
              </c:pt>
              <c:pt idx="2583">
                <c:v>139.26908999999998</c:v>
              </c:pt>
              <c:pt idx="2584">
                <c:v>139.33794000000003</c:v>
              </c:pt>
              <c:pt idx="2585">
                <c:v>139.24021999999999</c:v>
              </c:pt>
              <c:pt idx="2586">
                <c:v>139.31949999999998</c:v>
              </c:pt>
              <c:pt idx="2587">
                <c:v>139.31895</c:v>
              </c:pt>
              <c:pt idx="2588">
                <c:v>139.26863</c:v>
              </c:pt>
              <c:pt idx="2589">
                <c:v>139.24145999999999</c:v>
              </c:pt>
              <c:pt idx="2590">
                <c:v>139.29544000000001</c:v>
              </c:pt>
              <c:pt idx="2591">
                <c:v>139.37368999999998</c:v>
              </c:pt>
              <c:pt idx="2592">
                <c:v>139.29754999999997</c:v>
              </c:pt>
              <c:pt idx="2593">
                <c:v>139.35153000000003</c:v>
              </c:pt>
              <c:pt idx="2594">
                <c:v>139.30777</c:v>
              </c:pt>
              <c:pt idx="2595">
                <c:v>139.32570000000001</c:v>
              </c:pt>
              <c:pt idx="2596">
                <c:v>139.34729000000002</c:v>
              </c:pt>
              <c:pt idx="2597">
                <c:v>139.36317</c:v>
              </c:pt>
              <c:pt idx="2598">
                <c:v>139.39096000000001</c:v>
              </c:pt>
              <c:pt idx="2599">
                <c:v>139.33127000000002</c:v>
              </c:pt>
              <c:pt idx="2600">
                <c:v>139.39394000000001</c:v>
              </c:pt>
              <c:pt idx="2601">
                <c:v>139.41967999999997</c:v>
              </c:pt>
              <c:pt idx="2602">
                <c:v>139.40271000000001</c:v>
              </c:pt>
              <c:pt idx="2603">
                <c:v>139.27735999999999</c:v>
              </c:pt>
              <c:pt idx="2604">
                <c:v>139.41285999999999</c:v>
              </c:pt>
              <c:pt idx="2605">
                <c:v>139.47243000000003</c:v>
              </c:pt>
              <c:pt idx="2606">
                <c:v>139.35507000000001</c:v>
              </c:pt>
              <c:pt idx="2607">
                <c:v>139.44521</c:v>
              </c:pt>
              <c:pt idx="2608">
                <c:v>139.43880000000001</c:v>
              </c:pt>
              <c:pt idx="2609">
                <c:v>139.39099000000002</c:v>
              </c:pt>
              <c:pt idx="2610">
                <c:v>139.3597</c:v>
              </c:pt>
              <c:pt idx="2611">
                <c:v>139.47370999999998</c:v>
              </c:pt>
              <c:pt idx="2612">
                <c:v>139.43044000000003</c:v>
              </c:pt>
              <c:pt idx="2613">
                <c:v>139.37334000000001</c:v>
              </c:pt>
              <c:pt idx="2614">
                <c:v>139.53667999999999</c:v>
              </c:pt>
              <c:pt idx="2615">
                <c:v>139.48543000000004</c:v>
              </c:pt>
              <c:pt idx="2616">
                <c:v>139.47594999999998</c:v>
              </c:pt>
              <c:pt idx="2617">
                <c:v>139.44304999999997</c:v>
              </c:pt>
              <c:pt idx="2618">
                <c:v>139.48111000000003</c:v>
              </c:pt>
              <c:pt idx="2619">
                <c:v>139.48166000000001</c:v>
              </c:pt>
              <c:pt idx="2620">
                <c:v>139.48766000000001</c:v>
              </c:pt>
              <c:pt idx="2621">
                <c:v>139.52713000000003</c:v>
              </c:pt>
              <c:pt idx="2622">
                <c:v>139.47320999999999</c:v>
              </c:pt>
              <c:pt idx="2623">
                <c:v>139.5479</c:v>
              </c:pt>
              <c:pt idx="2624">
                <c:v>139.52280000000002</c:v>
              </c:pt>
              <c:pt idx="2625">
                <c:v>139.52281000000002</c:v>
              </c:pt>
              <c:pt idx="2626">
                <c:v>139.52420000000001</c:v>
              </c:pt>
              <c:pt idx="2627">
                <c:v>139.53960999999998</c:v>
              </c:pt>
              <c:pt idx="2628">
                <c:v>139.54409999999999</c:v>
              </c:pt>
              <c:pt idx="2629">
                <c:v>139.55101000000002</c:v>
              </c:pt>
              <c:pt idx="2630">
                <c:v>139.59232000000003</c:v>
              </c:pt>
              <c:pt idx="2631">
                <c:v>139.53268</c:v>
              </c:pt>
              <c:pt idx="2632">
                <c:v>139.56460999999999</c:v>
              </c:pt>
              <c:pt idx="2633">
                <c:v>139.63293000000002</c:v>
              </c:pt>
              <c:pt idx="2634">
                <c:v>139.54952999999998</c:v>
              </c:pt>
              <c:pt idx="2635">
                <c:v>139.57314999999997</c:v>
              </c:pt>
              <c:pt idx="2636">
                <c:v>139.60414</c:v>
              </c:pt>
              <c:pt idx="2637">
                <c:v>139.64737</c:v>
              </c:pt>
              <c:pt idx="2638">
                <c:v>139.57227</c:v>
              </c:pt>
              <c:pt idx="2639">
                <c:v>139.67438999999999</c:v>
              </c:pt>
              <c:pt idx="2640">
                <c:v>139.61893000000001</c:v>
              </c:pt>
              <c:pt idx="2641">
                <c:v>139.58646000000002</c:v>
              </c:pt>
              <c:pt idx="2642">
                <c:v>139.64481999999998</c:v>
              </c:pt>
              <c:pt idx="2643">
                <c:v>139.66118</c:v>
              </c:pt>
              <c:pt idx="2644">
                <c:v>139.60814000000002</c:v>
              </c:pt>
              <c:pt idx="2645">
                <c:v>139.58940000000001</c:v>
              </c:pt>
              <c:pt idx="2646">
                <c:v>139.73102</c:v>
              </c:pt>
              <c:pt idx="2647">
                <c:v>139.64068999999998</c:v>
              </c:pt>
              <c:pt idx="2648">
                <c:v>139.66246000000001</c:v>
              </c:pt>
              <c:pt idx="2649">
                <c:v>139.68758</c:v>
              </c:pt>
              <c:pt idx="2650">
                <c:v>139.69127</c:v>
              </c:pt>
              <c:pt idx="2651">
                <c:v>139.67457999999996</c:v>
              </c:pt>
              <c:pt idx="2652">
                <c:v>139.69237000000001</c:v>
              </c:pt>
              <c:pt idx="2653">
                <c:v>139.74059999999997</c:v>
              </c:pt>
              <c:pt idx="2654">
                <c:v>139.67252999999999</c:v>
              </c:pt>
              <c:pt idx="2655">
                <c:v>139.68694000000002</c:v>
              </c:pt>
              <c:pt idx="2656">
                <c:v>139.72513000000001</c:v>
              </c:pt>
              <c:pt idx="2657">
                <c:v>139.76132000000001</c:v>
              </c:pt>
              <c:pt idx="2658">
                <c:v>139.68721000000002</c:v>
              </c:pt>
              <c:pt idx="2659">
                <c:v>139.69306999999998</c:v>
              </c:pt>
              <c:pt idx="2660">
                <c:v>139.87791000000001</c:v>
              </c:pt>
              <c:pt idx="2661">
                <c:v>139.73971999999998</c:v>
              </c:pt>
              <c:pt idx="2662">
                <c:v>139.73420999999999</c:v>
              </c:pt>
              <c:pt idx="2663">
                <c:v>139.73205999999999</c:v>
              </c:pt>
              <c:pt idx="2664">
                <c:v>139.74677999999997</c:v>
              </c:pt>
              <c:pt idx="2665">
                <c:v>139.69755999999998</c:v>
              </c:pt>
              <c:pt idx="2666">
                <c:v>139.80162000000001</c:v>
              </c:pt>
              <c:pt idx="2667">
                <c:v>139.84464999999997</c:v>
              </c:pt>
              <c:pt idx="2668">
                <c:v>139.75812000000002</c:v>
              </c:pt>
              <c:pt idx="2669">
                <c:v>139.82710000000003</c:v>
              </c:pt>
              <c:pt idx="2670">
                <c:v>139.82259000000002</c:v>
              </c:pt>
              <c:pt idx="2671">
                <c:v>139.81931</c:v>
              </c:pt>
              <c:pt idx="2672">
                <c:v>139.71601999999999</c:v>
              </c:pt>
              <c:pt idx="2673">
                <c:v>139.85354999999998</c:v>
              </c:pt>
              <c:pt idx="2674">
                <c:v>139.83981</c:v>
              </c:pt>
              <c:pt idx="2675">
                <c:v>139.80446000000001</c:v>
              </c:pt>
              <c:pt idx="2676">
                <c:v>139.86243000000005</c:v>
              </c:pt>
              <c:pt idx="2677">
                <c:v>139.83115000000001</c:v>
              </c:pt>
              <c:pt idx="2678">
                <c:v>139.93463</c:v>
              </c:pt>
              <c:pt idx="2679">
                <c:v>139.89403000000001</c:v>
              </c:pt>
              <c:pt idx="2680">
                <c:v>139.86803000000003</c:v>
              </c:pt>
              <c:pt idx="2681">
                <c:v>139.84422000000001</c:v>
              </c:pt>
              <c:pt idx="2682">
                <c:v>139.81980999999999</c:v>
              </c:pt>
              <c:pt idx="2683">
                <c:v>139.81900000000002</c:v>
              </c:pt>
              <c:pt idx="2684">
                <c:v>139.83626000000001</c:v>
              </c:pt>
              <c:pt idx="2685">
                <c:v>139.94497999999999</c:v>
              </c:pt>
              <c:pt idx="2686">
                <c:v>139.85594000000003</c:v>
              </c:pt>
              <c:pt idx="2687">
                <c:v>139.93692000000001</c:v>
              </c:pt>
              <c:pt idx="2688">
                <c:v>139.93042000000003</c:v>
              </c:pt>
              <c:pt idx="2689">
                <c:v>139.97017</c:v>
              </c:pt>
              <c:pt idx="2690">
                <c:v>139.93208000000001</c:v>
              </c:pt>
              <c:pt idx="2691">
                <c:v>139.88268000000002</c:v>
              </c:pt>
              <c:pt idx="2692">
                <c:v>139.97756999999999</c:v>
              </c:pt>
              <c:pt idx="2693">
                <c:v>139.91472999999999</c:v>
              </c:pt>
              <c:pt idx="2694">
                <c:v>139.90262000000001</c:v>
              </c:pt>
              <c:pt idx="2695">
                <c:v>139.89923000000002</c:v>
              </c:pt>
              <c:pt idx="2696">
                <c:v>140.01478999999998</c:v>
              </c:pt>
              <c:pt idx="2697">
                <c:v>139.97480999999999</c:v>
              </c:pt>
              <c:pt idx="2698">
                <c:v>140.00174000000001</c:v>
              </c:pt>
              <c:pt idx="2699">
                <c:v>140.03988999999999</c:v>
              </c:pt>
              <c:pt idx="2700">
                <c:v>139.90230000000003</c:v>
              </c:pt>
              <c:pt idx="2701">
                <c:v>140.00183000000001</c:v>
              </c:pt>
              <c:pt idx="2702">
                <c:v>139.98969</c:v>
              </c:pt>
              <c:pt idx="2703">
                <c:v>140.00054999999998</c:v>
              </c:pt>
              <c:pt idx="2704">
                <c:v>139.96812000000003</c:v>
              </c:pt>
              <c:pt idx="2705">
                <c:v>140.03568999999999</c:v>
              </c:pt>
              <c:pt idx="2706">
                <c:v>140.06007</c:v>
              </c:pt>
              <c:pt idx="2707">
                <c:v>139.99706</c:v>
              </c:pt>
              <c:pt idx="2708">
                <c:v>140.03934999999998</c:v>
              </c:pt>
              <c:pt idx="2709">
                <c:v>140.01604</c:v>
              </c:pt>
              <c:pt idx="2710">
                <c:v>140.07114000000001</c:v>
              </c:pt>
              <c:pt idx="2711">
                <c:v>140.08713000000003</c:v>
              </c:pt>
              <c:pt idx="2712">
                <c:v>140.06667999999999</c:v>
              </c:pt>
              <c:pt idx="2713">
                <c:v>139.93817000000001</c:v>
              </c:pt>
              <c:pt idx="2714">
                <c:v>139.99042000000003</c:v>
              </c:pt>
              <c:pt idx="2715">
                <c:v>140.11542</c:v>
              </c:pt>
              <c:pt idx="2716">
                <c:v>140.04545999999999</c:v>
              </c:pt>
              <c:pt idx="2717">
                <c:v>140.17975999999996</c:v>
              </c:pt>
              <c:pt idx="2718">
                <c:v>140.15834000000004</c:v>
              </c:pt>
              <c:pt idx="2719">
                <c:v>139.95932000000002</c:v>
              </c:pt>
              <c:pt idx="2720">
                <c:v>139.98997</c:v>
              </c:pt>
              <c:pt idx="2721">
                <c:v>140.17230000000001</c:v>
              </c:pt>
              <c:pt idx="2722">
                <c:v>140.15402</c:v>
              </c:pt>
              <c:pt idx="2723">
                <c:v>140.03066999999999</c:v>
              </c:pt>
              <c:pt idx="2724">
                <c:v>140.20186999999999</c:v>
              </c:pt>
              <c:pt idx="2725">
                <c:v>140.14673999999999</c:v>
              </c:pt>
              <c:pt idx="2726">
                <c:v>140.08809000000002</c:v>
              </c:pt>
              <c:pt idx="2727">
                <c:v>140.13428999999999</c:v>
              </c:pt>
              <c:pt idx="2728">
                <c:v>140.16522000000001</c:v>
              </c:pt>
              <c:pt idx="2729">
                <c:v>140.09839000000002</c:v>
              </c:pt>
              <c:pt idx="2730">
                <c:v>140.09019000000001</c:v>
              </c:pt>
              <c:pt idx="2731">
                <c:v>140.21551999999997</c:v>
              </c:pt>
              <c:pt idx="2732">
                <c:v>140.11510999999999</c:v>
              </c:pt>
              <c:pt idx="2733">
                <c:v>140.20974999999996</c:v>
              </c:pt>
              <c:pt idx="2734">
                <c:v>140.19194000000002</c:v>
              </c:pt>
              <c:pt idx="2735">
                <c:v>140.06754999999998</c:v>
              </c:pt>
              <c:pt idx="2736">
                <c:v>140.17312999999999</c:v>
              </c:pt>
              <c:pt idx="2737">
                <c:v>140.22664</c:v>
              </c:pt>
              <c:pt idx="2738">
                <c:v>140.20244000000002</c:v>
              </c:pt>
              <c:pt idx="2739">
                <c:v>140.16605999999999</c:v>
              </c:pt>
              <c:pt idx="2740">
                <c:v>140.25728000000001</c:v>
              </c:pt>
              <c:pt idx="2741">
                <c:v>140.18129000000002</c:v>
              </c:pt>
              <c:pt idx="2742">
                <c:v>140.1602</c:v>
              </c:pt>
              <c:pt idx="2743">
                <c:v>140.25513000000001</c:v>
              </c:pt>
              <c:pt idx="2744">
                <c:v>140.29543000000001</c:v>
              </c:pt>
              <c:pt idx="2745">
                <c:v>140.21560999999997</c:v>
              </c:pt>
              <c:pt idx="2746">
                <c:v>140.16416999999998</c:v>
              </c:pt>
              <c:pt idx="2747">
                <c:v>140.32135000000002</c:v>
              </c:pt>
              <c:pt idx="2748">
                <c:v>140.23081999999999</c:v>
              </c:pt>
              <c:pt idx="2749">
                <c:v>140.23822000000001</c:v>
              </c:pt>
              <c:pt idx="2750">
                <c:v>140.25717</c:v>
              </c:pt>
              <c:pt idx="2751">
                <c:v>140.26534000000001</c:v>
              </c:pt>
              <c:pt idx="2752">
                <c:v>140.30429000000001</c:v>
              </c:pt>
              <c:pt idx="2753">
                <c:v>140.34828000000002</c:v>
              </c:pt>
              <c:pt idx="2754">
                <c:v>140.37721000000002</c:v>
              </c:pt>
              <c:pt idx="2755">
                <c:v>140.25078999999999</c:v>
              </c:pt>
              <c:pt idx="2756">
                <c:v>140.24787999999998</c:v>
              </c:pt>
              <c:pt idx="2757">
                <c:v>140.20908999999997</c:v>
              </c:pt>
              <c:pt idx="2758">
                <c:v>140.28268</c:v>
              </c:pt>
              <c:pt idx="2759">
                <c:v>140.3006</c:v>
              </c:pt>
              <c:pt idx="2760">
                <c:v>140.31862000000001</c:v>
              </c:pt>
              <c:pt idx="2761">
                <c:v>140.38936000000001</c:v>
              </c:pt>
              <c:pt idx="2762">
                <c:v>140.39346</c:v>
              </c:pt>
              <c:pt idx="2763">
                <c:v>140.36540000000002</c:v>
              </c:pt>
              <c:pt idx="2764">
                <c:v>140.26557999999997</c:v>
              </c:pt>
              <c:pt idx="2765">
                <c:v>140.29705999999999</c:v>
              </c:pt>
              <c:pt idx="2766">
                <c:v>140.35703000000004</c:v>
              </c:pt>
              <c:pt idx="2767">
                <c:v>140.34183000000002</c:v>
              </c:pt>
              <c:pt idx="2768">
                <c:v>140.39761000000001</c:v>
              </c:pt>
              <c:pt idx="2769">
                <c:v>140.44320999999999</c:v>
              </c:pt>
              <c:pt idx="2770">
                <c:v>140.39001000000002</c:v>
              </c:pt>
              <c:pt idx="2771">
                <c:v>140.27718999999999</c:v>
              </c:pt>
              <c:pt idx="2772">
                <c:v>140.44449</c:v>
              </c:pt>
              <c:pt idx="2773">
                <c:v>140.36192000000003</c:v>
              </c:pt>
              <c:pt idx="2774">
                <c:v>140.33334000000002</c:v>
              </c:pt>
              <c:pt idx="2775">
                <c:v>140.41785000000002</c:v>
              </c:pt>
              <c:pt idx="2776">
                <c:v>140.44994999999997</c:v>
              </c:pt>
              <c:pt idx="2777">
                <c:v>140.40074000000001</c:v>
              </c:pt>
              <c:pt idx="2778">
                <c:v>140.38307</c:v>
              </c:pt>
              <c:pt idx="2779">
                <c:v>140.52151000000001</c:v>
              </c:pt>
              <c:pt idx="2780">
                <c:v>140.37119000000001</c:v>
              </c:pt>
              <c:pt idx="2781">
                <c:v>140.37733000000003</c:v>
              </c:pt>
              <c:pt idx="2782">
                <c:v>140.46649000000002</c:v>
              </c:pt>
              <c:pt idx="2783">
                <c:v>140.45319000000001</c:v>
              </c:pt>
              <c:pt idx="2784">
                <c:v>140.47957999999997</c:v>
              </c:pt>
              <c:pt idx="2785">
                <c:v>140.50995999999998</c:v>
              </c:pt>
              <c:pt idx="2786">
                <c:v>140.51811000000001</c:v>
              </c:pt>
              <c:pt idx="2787">
                <c:v>140.38357999999999</c:v>
              </c:pt>
              <c:pt idx="2788">
                <c:v>140.47948</c:v>
              </c:pt>
              <c:pt idx="2789">
                <c:v>140.50800000000001</c:v>
              </c:pt>
              <c:pt idx="2790">
                <c:v>140.47289000000001</c:v>
              </c:pt>
              <c:pt idx="2791">
                <c:v>140.44401999999999</c:v>
              </c:pt>
              <c:pt idx="2792">
                <c:v>140.50771</c:v>
              </c:pt>
              <c:pt idx="2793">
                <c:v>140.5676</c:v>
              </c:pt>
              <c:pt idx="2794">
                <c:v>140.52815000000001</c:v>
              </c:pt>
              <c:pt idx="2795">
                <c:v>140.61225999999999</c:v>
              </c:pt>
              <c:pt idx="2796">
                <c:v>140.48622000000003</c:v>
              </c:pt>
              <c:pt idx="2797">
                <c:v>140.38266000000002</c:v>
              </c:pt>
              <c:pt idx="2798">
                <c:v>140.51862</c:v>
              </c:pt>
              <c:pt idx="2799">
                <c:v>140.57467999999997</c:v>
              </c:pt>
              <c:pt idx="2800">
                <c:v>140.53209000000001</c:v>
              </c:pt>
              <c:pt idx="2801">
                <c:v>140.53114000000002</c:v>
              </c:pt>
              <c:pt idx="2802">
                <c:v>140.6591</c:v>
              </c:pt>
              <c:pt idx="2803">
                <c:v>140.50169</c:v>
              </c:pt>
              <c:pt idx="2804">
                <c:v>140.52904999999998</c:v>
              </c:pt>
              <c:pt idx="2805">
                <c:v>140.64440999999999</c:v>
              </c:pt>
              <c:pt idx="2806">
                <c:v>140.55327</c:v>
              </c:pt>
              <c:pt idx="2807">
                <c:v>140.47959999999998</c:v>
              </c:pt>
              <c:pt idx="2808">
                <c:v>140.55145000000005</c:v>
              </c:pt>
              <c:pt idx="2809">
                <c:v>140.59207000000001</c:v>
              </c:pt>
              <c:pt idx="2810">
                <c:v>140.45509000000001</c:v>
              </c:pt>
              <c:pt idx="2811">
                <c:v>140.59712000000002</c:v>
              </c:pt>
              <c:pt idx="2812">
                <c:v>140.69942</c:v>
              </c:pt>
              <c:pt idx="2813">
                <c:v>140.61574999999999</c:v>
              </c:pt>
              <c:pt idx="2814">
                <c:v>140.60115000000002</c:v>
              </c:pt>
              <c:pt idx="2815">
                <c:v>140.59325999999999</c:v>
              </c:pt>
              <c:pt idx="2816">
                <c:v>140.58463</c:v>
              </c:pt>
              <c:pt idx="2817">
                <c:v>140.54397999999998</c:v>
              </c:pt>
              <c:pt idx="2818">
                <c:v>140.68068</c:v>
              </c:pt>
              <c:pt idx="2819">
                <c:v>140.58888000000002</c:v>
              </c:pt>
              <c:pt idx="2820">
                <c:v>140.64549</c:v>
              </c:pt>
              <c:pt idx="2821">
                <c:v>140.70862</c:v>
              </c:pt>
              <c:pt idx="2822">
                <c:v>140.66504999999998</c:v>
              </c:pt>
              <c:pt idx="2823">
                <c:v>140.67734000000002</c:v>
              </c:pt>
              <c:pt idx="2824">
                <c:v>140.65494999999999</c:v>
              </c:pt>
              <c:pt idx="2825">
                <c:v>140.67212000000001</c:v>
              </c:pt>
              <c:pt idx="2826">
                <c:v>140.63235</c:v>
              </c:pt>
              <c:pt idx="2827">
                <c:v>140.6808</c:v>
              </c:pt>
              <c:pt idx="2828">
                <c:v>140.70094</c:v>
              </c:pt>
              <c:pt idx="2829">
                <c:v>140.62866</c:v>
              </c:pt>
              <c:pt idx="2830">
                <c:v>140.71884</c:v>
              </c:pt>
              <c:pt idx="2831">
                <c:v>140.71280999999999</c:v>
              </c:pt>
              <c:pt idx="2832">
                <c:v>140.70848000000001</c:v>
              </c:pt>
              <c:pt idx="2833">
                <c:v>140.65027000000001</c:v>
              </c:pt>
              <c:pt idx="2834">
                <c:v>140.77016999999998</c:v>
              </c:pt>
              <c:pt idx="2835">
                <c:v>140.71929999999998</c:v>
              </c:pt>
              <c:pt idx="2836">
                <c:v>140.66237000000001</c:v>
              </c:pt>
              <c:pt idx="2837">
                <c:v>140.77393999999998</c:v>
              </c:pt>
              <c:pt idx="2838">
                <c:v>140.67554999999999</c:v>
              </c:pt>
              <c:pt idx="2839">
                <c:v>140.78125</c:v>
              </c:pt>
              <c:pt idx="2840">
                <c:v>140.86713000000003</c:v>
              </c:pt>
              <c:pt idx="2841">
                <c:v>140.83321000000001</c:v>
              </c:pt>
              <c:pt idx="2842">
                <c:v>140.63454999999999</c:v>
              </c:pt>
              <c:pt idx="2843">
                <c:v>140.78175000000002</c:v>
              </c:pt>
              <c:pt idx="2844">
                <c:v>140.80885000000001</c:v>
              </c:pt>
              <c:pt idx="2845">
                <c:v>140.63033000000001</c:v>
              </c:pt>
              <c:pt idx="2846">
                <c:v>140.73145</c:v>
              </c:pt>
              <c:pt idx="2847">
                <c:v>140.80180000000001</c:v>
              </c:pt>
              <c:pt idx="2848">
                <c:v>140.82030000000003</c:v>
              </c:pt>
              <c:pt idx="2849">
                <c:v>140.81284000000002</c:v>
              </c:pt>
              <c:pt idx="2850">
                <c:v>140.90121000000002</c:v>
              </c:pt>
              <c:pt idx="2851">
                <c:v>140.78038000000001</c:v>
              </c:pt>
              <c:pt idx="2852">
                <c:v>140.74949999999995</c:v>
              </c:pt>
              <c:pt idx="2853">
                <c:v>140.87709000000001</c:v>
              </c:pt>
              <c:pt idx="2854">
                <c:v>140.83936</c:v>
              </c:pt>
              <c:pt idx="2855">
                <c:v>140.84447</c:v>
              </c:pt>
              <c:pt idx="2856">
                <c:v>140.75063</c:v>
              </c:pt>
              <c:pt idx="2857">
                <c:v>140.83423000000002</c:v>
              </c:pt>
              <c:pt idx="2858">
                <c:v>140.81187</c:v>
              </c:pt>
              <c:pt idx="2859">
                <c:v>140.84619000000001</c:v>
              </c:pt>
              <c:pt idx="2860">
                <c:v>140.87973</c:v>
              </c:pt>
              <c:pt idx="2861">
                <c:v>140.87662</c:v>
              </c:pt>
              <c:pt idx="2862">
                <c:v>140.91403</c:v>
              </c:pt>
              <c:pt idx="2863">
                <c:v>140.87619000000001</c:v>
              </c:pt>
              <c:pt idx="2864">
                <c:v>140.92693000000003</c:v>
              </c:pt>
              <c:pt idx="2865">
                <c:v>140.84093000000001</c:v>
              </c:pt>
              <c:pt idx="2866">
                <c:v>140.88603000000003</c:v>
              </c:pt>
              <c:pt idx="2867">
                <c:v>140.85005000000001</c:v>
              </c:pt>
              <c:pt idx="2868">
                <c:v>140.90132000000003</c:v>
              </c:pt>
              <c:pt idx="2869">
                <c:v>140.92485000000002</c:v>
              </c:pt>
              <c:pt idx="2870">
                <c:v>140.89922000000001</c:v>
              </c:pt>
              <c:pt idx="2871">
                <c:v>140.96049000000002</c:v>
              </c:pt>
              <c:pt idx="2872">
                <c:v>140.87781000000001</c:v>
              </c:pt>
              <c:pt idx="2873">
                <c:v>140.95673000000002</c:v>
              </c:pt>
              <c:pt idx="2874">
                <c:v>140.90667999999999</c:v>
              </c:pt>
              <c:pt idx="2875">
                <c:v>140.93289000000001</c:v>
              </c:pt>
              <c:pt idx="2876">
                <c:v>141.01233000000002</c:v>
              </c:pt>
              <c:pt idx="2877">
                <c:v>140.93515000000002</c:v>
              </c:pt>
              <c:pt idx="2878">
                <c:v>140.96425000000002</c:v>
              </c:pt>
              <c:pt idx="2879">
                <c:v>140.92415</c:v>
              </c:pt>
              <c:pt idx="2880">
                <c:v>140.98854000000003</c:v>
              </c:pt>
              <c:pt idx="2881">
                <c:v>140.90655999999998</c:v>
              </c:pt>
              <c:pt idx="2882">
                <c:v>140.98181000000002</c:v>
              </c:pt>
              <c:pt idx="2883">
                <c:v>140.97458999999998</c:v>
              </c:pt>
              <c:pt idx="2884">
                <c:v>140.93471</c:v>
              </c:pt>
              <c:pt idx="2885">
                <c:v>141.06093000000001</c:v>
              </c:pt>
              <c:pt idx="2886">
                <c:v>141.00664</c:v>
              </c:pt>
              <c:pt idx="2887">
                <c:v>141.02387999999999</c:v>
              </c:pt>
              <c:pt idx="2888">
                <c:v>140.98770000000002</c:v>
              </c:pt>
              <c:pt idx="2889">
                <c:v>141.07028</c:v>
              </c:pt>
              <c:pt idx="2890">
                <c:v>141.01541</c:v>
              </c:pt>
              <c:pt idx="2891">
                <c:v>140.99329</c:v>
              </c:pt>
              <c:pt idx="2892">
                <c:v>141.00824000000003</c:v>
              </c:pt>
              <c:pt idx="2893">
                <c:v>140.99474999999998</c:v>
              </c:pt>
              <c:pt idx="2894">
                <c:v>140.99088</c:v>
              </c:pt>
              <c:pt idx="2895">
                <c:v>140.95099000000002</c:v>
              </c:pt>
              <c:pt idx="2896">
                <c:v>141.06044000000003</c:v>
              </c:pt>
              <c:pt idx="2897">
                <c:v>141.00991999999999</c:v>
              </c:pt>
              <c:pt idx="2898">
                <c:v>141.10233000000002</c:v>
              </c:pt>
              <c:pt idx="2899">
                <c:v>141.16129000000001</c:v>
              </c:pt>
              <c:pt idx="2900">
                <c:v>141.07075999999998</c:v>
              </c:pt>
              <c:pt idx="2901">
                <c:v>141.05495999999999</c:v>
              </c:pt>
              <c:pt idx="2902">
                <c:v>140.95576</c:v>
              </c:pt>
              <c:pt idx="2903">
                <c:v>140.97905999999998</c:v>
              </c:pt>
              <c:pt idx="2904">
                <c:v>141.04526999999999</c:v>
              </c:pt>
              <c:pt idx="2905">
                <c:v>141.08833000000004</c:v>
              </c:pt>
              <c:pt idx="2906">
                <c:v>141.09830000000002</c:v>
              </c:pt>
              <c:pt idx="2907">
                <c:v>141.12518</c:v>
              </c:pt>
              <c:pt idx="2908">
                <c:v>141.17963999999998</c:v>
              </c:pt>
              <c:pt idx="2909">
                <c:v>141.05856</c:v>
              </c:pt>
              <c:pt idx="2910">
                <c:v>141.10745</c:v>
              </c:pt>
              <c:pt idx="2911">
                <c:v>141.09388999999999</c:v>
              </c:pt>
              <c:pt idx="2912">
                <c:v>141.08633000000003</c:v>
              </c:pt>
              <c:pt idx="2913">
                <c:v>141.14072999999999</c:v>
              </c:pt>
              <c:pt idx="2914">
                <c:v>141.17960999999997</c:v>
              </c:pt>
              <c:pt idx="2915">
                <c:v>141.14957999999996</c:v>
              </c:pt>
              <c:pt idx="2916">
                <c:v>141.04940999999999</c:v>
              </c:pt>
              <c:pt idx="2917">
                <c:v>141.17842000000002</c:v>
              </c:pt>
              <c:pt idx="2918">
                <c:v>141.16200000000001</c:v>
              </c:pt>
              <c:pt idx="2919">
                <c:v>141.15630000000002</c:v>
              </c:pt>
              <c:pt idx="2920">
                <c:v>141.12421000000001</c:v>
              </c:pt>
              <c:pt idx="2921">
                <c:v>141.19626</c:v>
              </c:pt>
              <c:pt idx="2922">
                <c:v>141.21259999999998</c:v>
              </c:pt>
              <c:pt idx="2923">
                <c:v>141.17428999999998</c:v>
              </c:pt>
              <c:pt idx="2924">
                <c:v>141.23079999999999</c:v>
              </c:pt>
              <c:pt idx="2925">
                <c:v>141.14024000000001</c:v>
              </c:pt>
              <c:pt idx="2926">
                <c:v>141.14071999999999</c:v>
              </c:pt>
              <c:pt idx="2927">
                <c:v>141.17882</c:v>
              </c:pt>
              <c:pt idx="2928">
                <c:v>141.26751999999999</c:v>
              </c:pt>
              <c:pt idx="2929">
                <c:v>141.18291000000002</c:v>
              </c:pt>
              <c:pt idx="2930">
                <c:v>141.17104</c:v>
              </c:pt>
              <c:pt idx="2931">
                <c:v>141.32042000000004</c:v>
              </c:pt>
              <c:pt idx="2932">
                <c:v>141.24596999999997</c:v>
              </c:pt>
              <c:pt idx="2933">
                <c:v>141.19888</c:v>
              </c:pt>
              <c:pt idx="2934">
                <c:v>141.21448999999998</c:v>
              </c:pt>
              <c:pt idx="2935">
                <c:v>141.25493</c:v>
              </c:pt>
              <c:pt idx="2936">
                <c:v>141.2122</c:v>
              </c:pt>
              <c:pt idx="2937">
                <c:v>141.31221000000002</c:v>
              </c:pt>
              <c:pt idx="2938">
                <c:v>141.29283000000001</c:v>
              </c:pt>
              <c:pt idx="2939">
                <c:v>141.11779999999999</c:v>
              </c:pt>
              <c:pt idx="2940">
                <c:v>141.25848000000002</c:v>
              </c:pt>
              <c:pt idx="2941">
                <c:v>141.30110000000002</c:v>
              </c:pt>
              <c:pt idx="2942">
                <c:v>141.24033</c:v>
              </c:pt>
              <c:pt idx="2943">
                <c:v>141.26537999999999</c:v>
              </c:pt>
              <c:pt idx="2944">
                <c:v>141.3732</c:v>
              </c:pt>
              <c:pt idx="2945">
                <c:v>141.27285999999998</c:v>
              </c:pt>
              <c:pt idx="2946">
                <c:v>141.24734000000001</c:v>
              </c:pt>
              <c:pt idx="2947">
                <c:v>141.35159000000002</c:v>
              </c:pt>
              <c:pt idx="2948">
                <c:v>141.28444000000002</c:v>
              </c:pt>
              <c:pt idx="2949">
                <c:v>141.31761</c:v>
              </c:pt>
              <c:pt idx="2950">
                <c:v>141.33745000000005</c:v>
              </c:pt>
              <c:pt idx="2951">
                <c:v>141.36058</c:v>
              </c:pt>
              <c:pt idx="2952">
                <c:v>141.28053</c:v>
              </c:pt>
              <c:pt idx="2953">
                <c:v>141.34912</c:v>
              </c:pt>
              <c:pt idx="2954">
                <c:v>141.39182000000002</c:v>
              </c:pt>
              <c:pt idx="2955">
                <c:v>141.35271000000003</c:v>
              </c:pt>
              <c:pt idx="2956">
                <c:v>141.37436</c:v>
              </c:pt>
              <c:pt idx="2957">
                <c:v>141.31293000000002</c:v>
              </c:pt>
              <c:pt idx="2958">
                <c:v>141.35342000000003</c:v>
              </c:pt>
              <c:pt idx="2959">
                <c:v>141.34087</c:v>
              </c:pt>
              <c:pt idx="2960">
                <c:v>141.41217</c:v>
              </c:pt>
              <c:pt idx="2961">
                <c:v>141.41295</c:v>
              </c:pt>
              <c:pt idx="2962">
                <c:v>141.34054999999998</c:v>
              </c:pt>
              <c:pt idx="2963">
                <c:v>141.39694000000003</c:v>
              </c:pt>
              <c:pt idx="2964">
                <c:v>141.37280000000001</c:v>
              </c:pt>
              <c:pt idx="2965">
                <c:v>141.37033000000002</c:v>
              </c:pt>
              <c:pt idx="2966">
                <c:v>141.33464000000001</c:v>
              </c:pt>
              <c:pt idx="2967">
                <c:v>141.40639000000002</c:v>
              </c:pt>
              <c:pt idx="2968">
                <c:v>141.36125000000001</c:v>
              </c:pt>
              <c:pt idx="2969">
                <c:v>141.38632000000004</c:v>
              </c:pt>
              <c:pt idx="2970">
                <c:v>141.44272000000001</c:v>
              </c:pt>
              <c:pt idx="2971">
                <c:v>141.31993</c:v>
              </c:pt>
              <c:pt idx="2972">
                <c:v>141.40050000000002</c:v>
              </c:pt>
              <c:pt idx="2973">
                <c:v>141.44298000000001</c:v>
              </c:pt>
              <c:pt idx="2974">
                <c:v>141.43374999999997</c:v>
              </c:pt>
              <c:pt idx="2975">
                <c:v>141.32657</c:v>
              </c:pt>
              <c:pt idx="2976">
                <c:v>141.46841000000003</c:v>
              </c:pt>
              <c:pt idx="2977">
                <c:v>141.49431000000001</c:v>
              </c:pt>
              <c:pt idx="2978">
                <c:v>141.39542000000003</c:v>
              </c:pt>
              <c:pt idx="2979">
                <c:v>141.46103000000002</c:v>
              </c:pt>
              <c:pt idx="2980">
                <c:v>141.42551</c:v>
              </c:pt>
              <c:pt idx="2981">
                <c:v>141.45987</c:v>
              </c:pt>
              <c:pt idx="2982">
                <c:v>141.42128000000002</c:v>
              </c:pt>
              <c:pt idx="2983">
                <c:v>141.51230000000001</c:v>
              </c:pt>
              <c:pt idx="2984">
                <c:v>141.39384000000001</c:v>
              </c:pt>
              <c:pt idx="2985">
                <c:v>141.36729000000003</c:v>
              </c:pt>
              <c:pt idx="2986">
                <c:v>141.51157999999998</c:v>
              </c:pt>
              <c:pt idx="2987">
                <c:v>141.51940999999999</c:v>
              </c:pt>
              <c:pt idx="2988">
                <c:v>141.55640000000002</c:v>
              </c:pt>
              <c:pt idx="2989">
                <c:v>141.51555999999997</c:v>
              </c:pt>
              <c:pt idx="2990">
                <c:v>141.52727000000002</c:v>
              </c:pt>
              <c:pt idx="2991">
                <c:v>141.47127</c:v>
              </c:pt>
              <c:pt idx="2992">
                <c:v>141.43904000000001</c:v>
              </c:pt>
              <c:pt idx="2993">
                <c:v>141.44299000000001</c:v>
              </c:pt>
              <c:pt idx="2994">
                <c:v>141.49744000000004</c:v>
              </c:pt>
              <c:pt idx="2995">
                <c:v>141.55284000000003</c:v>
              </c:pt>
              <c:pt idx="2996">
                <c:v>141.49245000000005</c:v>
              </c:pt>
              <c:pt idx="2997">
                <c:v>141.59734000000003</c:v>
              </c:pt>
              <c:pt idx="2998">
                <c:v>141.56187</c:v>
              </c:pt>
              <c:pt idx="2999">
                <c:v>141.51103000000001</c:v>
              </c:pt>
              <c:pt idx="3000">
                <c:v>141.58798000000002</c:v>
              </c:pt>
              <c:pt idx="3001">
                <c:v>141.57795999999999</c:v>
              </c:pt>
              <c:pt idx="3002">
                <c:v>141.50444000000002</c:v>
              </c:pt>
              <c:pt idx="3003">
                <c:v>141.44452999999999</c:v>
              </c:pt>
              <c:pt idx="3004">
                <c:v>141.60753</c:v>
              </c:pt>
              <c:pt idx="3005">
                <c:v>141.61063999999999</c:v>
              </c:pt>
              <c:pt idx="3006">
                <c:v>141.59442000000001</c:v>
              </c:pt>
              <c:pt idx="3007">
                <c:v>141.60271</c:v>
              </c:pt>
              <c:pt idx="3008">
                <c:v>141.58327</c:v>
              </c:pt>
              <c:pt idx="3009">
                <c:v>141.62181000000001</c:v>
              </c:pt>
              <c:pt idx="3010">
                <c:v>141.57363999999998</c:v>
              </c:pt>
              <c:pt idx="3011">
                <c:v>141.68300000000002</c:v>
              </c:pt>
              <c:pt idx="3012">
                <c:v>141.62653</c:v>
              </c:pt>
              <c:pt idx="3013">
                <c:v>141.57955999999996</c:v>
              </c:pt>
              <c:pt idx="3014">
                <c:v>141.60399999999998</c:v>
              </c:pt>
              <c:pt idx="3015">
                <c:v>141.67515999999998</c:v>
              </c:pt>
              <c:pt idx="3016">
                <c:v>141.63382999999999</c:v>
              </c:pt>
              <c:pt idx="3017">
                <c:v>141.60920999999999</c:v>
              </c:pt>
              <c:pt idx="3018">
                <c:v>141.75313</c:v>
              </c:pt>
              <c:pt idx="3019">
                <c:v>141.61216999999999</c:v>
              </c:pt>
              <c:pt idx="3020">
                <c:v>141.57419999999999</c:v>
              </c:pt>
              <c:pt idx="3021">
                <c:v>141.66416999999998</c:v>
              </c:pt>
              <c:pt idx="3022">
                <c:v>141.63418999999999</c:v>
              </c:pt>
              <c:pt idx="3023">
                <c:v>141.68758</c:v>
              </c:pt>
              <c:pt idx="3024">
                <c:v>141.69099</c:v>
              </c:pt>
              <c:pt idx="3025">
                <c:v>141.70618999999999</c:v>
              </c:pt>
              <c:pt idx="3026">
                <c:v>141.68034000000003</c:v>
              </c:pt>
              <c:pt idx="3027">
                <c:v>141.67891</c:v>
              </c:pt>
              <c:pt idx="3028">
                <c:v>141.55841000000004</c:v>
              </c:pt>
              <c:pt idx="3029">
                <c:v>141.66289</c:v>
              </c:pt>
              <c:pt idx="3030">
                <c:v>141.75861</c:v>
              </c:pt>
              <c:pt idx="3031">
                <c:v>141.72144000000003</c:v>
              </c:pt>
              <c:pt idx="3032">
                <c:v>141.75335999999999</c:v>
              </c:pt>
              <c:pt idx="3033">
                <c:v>141.73078999999998</c:v>
              </c:pt>
              <c:pt idx="3034">
                <c:v>141.72192000000001</c:v>
              </c:pt>
              <c:pt idx="3035">
                <c:v>141.54796999999999</c:v>
              </c:pt>
              <c:pt idx="3036">
                <c:v>141.74651999999998</c:v>
              </c:pt>
              <c:pt idx="3037">
                <c:v>141.84851</c:v>
              </c:pt>
              <c:pt idx="3038">
                <c:v>141.70604</c:v>
              </c:pt>
              <c:pt idx="3039">
                <c:v>141.71578999999997</c:v>
              </c:pt>
              <c:pt idx="3040">
                <c:v>141.75868</c:v>
              </c:pt>
              <c:pt idx="3041">
                <c:v>141.75108</c:v>
              </c:pt>
              <c:pt idx="3042">
                <c:v>141.70966999999996</c:v>
              </c:pt>
              <c:pt idx="3043">
                <c:v>141.81891000000002</c:v>
              </c:pt>
              <c:pt idx="3044">
                <c:v>141.75798</c:v>
              </c:pt>
              <c:pt idx="3045">
                <c:v>141.65427</c:v>
              </c:pt>
              <c:pt idx="3046">
                <c:v>141.75851</c:v>
              </c:pt>
              <c:pt idx="3047">
                <c:v>141.82669000000001</c:v>
              </c:pt>
              <c:pt idx="3048">
                <c:v>141.78064000000001</c:v>
              </c:pt>
              <c:pt idx="3049">
                <c:v>141.77117999999999</c:v>
              </c:pt>
              <c:pt idx="3050">
                <c:v>141.89494000000002</c:v>
              </c:pt>
              <c:pt idx="3051">
                <c:v>141.72494999999998</c:v>
              </c:pt>
              <c:pt idx="3052">
                <c:v>141.76302999999999</c:v>
              </c:pt>
              <c:pt idx="3053">
                <c:v>141.89529000000002</c:v>
              </c:pt>
              <c:pt idx="3054">
                <c:v>141.73434</c:v>
              </c:pt>
              <c:pt idx="3055">
                <c:v>141.59926999999999</c:v>
              </c:pt>
              <c:pt idx="3056">
                <c:v>141.7825</c:v>
              </c:pt>
              <c:pt idx="3057">
                <c:v>141.89093000000003</c:v>
              </c:pt>
              <c:pt idx="3058">
                <c:v>141.65004000000002</c:v>
              </c:pt>
              <c:pt idx="3059">
                <c:v>141.90268</c:v>
              </c:pt>
              <c:pt idx="3060">
                <c:v>141.98720000000003</c:v>
              </c:pt>
              <c:pt idx="3061">
                <c:v>141.70389999999998</c:v>
              </c:pt>
              <c:pt idx="3062">
                <c:v>141.68983</c:v>
              </c:pt>
              <c:pt idx="3063">
                <c:v>141.88593000000003</c:v>
              </c:pt>
              <c:pt idx="3064">
                <c:v>141.84151</c:v>
              </c:pt>
              <c:pt idx="3065">
                <c:v>141.70653999999999</c:v>
              </c:pt>
              <c:pt idx="3066">
                <c:v>141.92253000000002</c:v>
              </c:pt>
              <c:pt idx="3067">
                <c:v>141.84945999999999</c:v>
              </c:pt>
              <c:pt idx="3068">
                <c:v>141.80208000000002</c:v>
              </c:pt>
              <c:pt idx="3069">
                <c:v>141.96394000000001</c:v>
              </c:pt>
              <c:pt idx="3070">
                <c:v>141.96254000000002</c:v>
              </c:pt>
              <c:pt idx="3071">
                <c:v>141.80679000000001</c:v>
              </c:pt>
              <c:pt idx="3072">
                <c:v>141.83568</c:v>
              </c:pt>
              <c:pt idx="3073">
                <c:v>141.98804000000004</c:v>
              </c:pt>
              <c:pt idx="3074">
                <c:v>141.76343</c:v>
              </c:pt>
              <c:pt idx="3075">
                <c:v>141.82442000000003</c:v>
              </c:pt>
              <c:pt idx="3076">
                <c:v>141.93202000000002</c:v>
              </c:pt>
              <c:pt idx="3077">
                <c:v>141.90244000000004</c:v>
              </c:pt>
              <c:pt idx="3078">
                <c:v>141.92709000000002</c:v>
              </c:pt>
              <c:pt idx="3079">
                <c:v>141.99091000000001</c:v>
              </c:pt>
              <c:pt idx="3080">
                <c:v>141.99622000000002</c:v>
              </c:pt>
              <c:pt idx="3081">
                <c:v>141.85919000000001</c:v>
              </c:pt>
              <c:pt idx="3082">
                <c:v>141.99815000000001</c:v>
              </c:pt>
              <c:pt idx="3083">
                <c:v>141.88351</c:v>
              </c:pt>
              <c:pt idx="3084">
                <c:v>141.83070000000001</c:v>
              </c:pt>
              <c:pt idx="3085">
                <c:v>141.93547000000001</c:v>
              </c:pt>
              <c:pt idx="3086">
                <c:v>141.95204000000004</c:v>
              </c:pt>
              <c:pt idx="3087">
                <c:v>141.97776999999999</c:v>
              </c:pt>
              <c:pt idx="3088">
                <c:v>142.00494</c:v>
              </c:pt>
              <c:pt idx="3089">
                <c:v>142.08508</c:v>
              </c:pt>
              <c:pt idx="3090">
                <c:v>141.89264000000003</c:v>
              </c:pt>
              <c:pt idx="3091">
                <c:v>142.00038000000001</c:v>
              </c:pt>
              <c:pt idx="3092">
                <c:v>142.05540000000002</c:v>
              </c:pt>
              <c:pt idx="3093">
                <c:v>141.82440000000003</c:v>
              </c:pt>
              <c:pt idx="3094">
                <c:v>141.90636000000001</c:v>
              </c:pt>
              <c:pt idx="3095">
                <c:v>142.02005</c:v>
              </c:pt>
              <c:pt idx="3096">
                <c:v>142.00304999999997</c:v>
              </c:pt>
              <c:pt idx="3097">
                <c:v>141.97884000000002</c:v>
              </c:pt>
              <c:pt idx="3098">
                <c:v>142.10240000000002</c:v>
              </c:pt>
              <c:pt idx="3099">
                <c:v>142.02354</c:v>
              </c:pt>
              <c:pt idx="3100">
                <c:v>141.99823000000004</c:v>
              </c:pt>
              <c:pt idx="3101">
                <c:v>142.08904000000001</c:v>
              </c:pt>
              <c:pt idx="3102">
                <c:v>142.05843000000004</c:v>
              </c:pt>
              <c:pt idx="3103">
                <c:v>142.06854000000001</c:v>
              </c:pt>
              <c:pt idx="3104">
                <c:v>141.96950999999999</c:v>
              </c:pt>
              <c:pt idx="3105">
                <c:v>142.05231000000003</c:v>
              </c:pt>
              <c:pt idx="3106">
                <c:v>142.01721000000001</c:v>
              </c:pt>
              <c:pt idx="3107">
                <c:v>142.02481</c:v>
              </c:pt>
              <c:pt idx="3108">
                <c:v>142.07835</c:v>
              </c:pt>
              <c:pt idx="3109">
                <c:v>142.09030000000001</c:v>
              </c:pt>
              <c:pt idx="3110">
                <c:v>142.06573</c:v>
              </c:pt>
              <c:pt idx="3111">
                <c:v>142.02196000000001</c:v>
              </c:pt>
              <c:pt idx="3112">
                <c:v>142.04468999999997</c:v>
              </c:pt>
              <c:pt idx="3113">
                <c:v>141.97769</c:v>
              </c:pt>
              <c:pt idx="3114">
                <c:v>142.10699</c:v>
              </c:pt>
              <c:pt idx="3115">
                <c:v>142.14959999999996</c:v>
              </c:pt>
              <c:pt idx="3116">
                <c:v>142.11093</c:v>
              </c:pt>
              <c:pt idx="3117">
                <c:v>142.13605999999999</c:v>
              </c:pt>
              <c:pt idx="3118">
                <c:v>142.04459999999997</c:v>
              </c:pt>
              <c:pt idx="3119">
                <c:v>142.11507999999998</c:v>
              </c:pt>
              <c:pt idx="3120">
                <c:v>142.10852</c:v>
              </c:pt>
              <c:pt idx="3121">
                <c:v>142.13240000000002</c:v>
              </c:pt>
              <c:pt idx="3122">
                <c:v>142.11597999999998</c:v>
              </c:pt>
              <c:pt idx="3123">
                <c:v>142.07345999999998</c:v>
              </c:pt>
              <c:pt idx="3124">
                <c:v>142.17379999999997</c:v>
              </c:pt>
              <c:pt idx="3125">
                <c:v>142.13909999999998</c:v>
              </c:pt>
              <c:pt idx="3126">
                <c:v>142.10570999999999</c:v>
              </c:pt>
              <c:pt idx="3127">
                <c:v>142.14294000000001</c:v>
              </c:pt>
              <c:pt idx="3128">
                <c:v>142.20588999999998</c:v>
              </c:pt>
              <c:pt idx="3129">
                <c:v>142.09986999999998</c:v>
              </c:pt>
              <c:pt idx="3130">
                <c:v>142.17006999999998</c:v>
              </c:pt>
              <c:pt idx="3131">
                <c:v>142.15744000000004</c:v>
              </c:pt>
              <c:pt idx="3132">
                <c:v>142.12444000000002</c:v>
              </c:pt>
              <c:pt idx="3133">
                <c:v>142.22338999999999</c:v>
              </c:pt>
              <c:pt idx="3134">
                <c:v>142.19915999999998</c:v>
              </c:pt>
              <c:pt idx="3135">
                <c:v>142.21413999999999</c:v>
              </c:pt>
              <c:pt idx="3136">
                <c:v>142.13097999999999</c:v>
              </c:pt>
              <c:pt idx="3137">
                <c:v>142.16926999999998</c:v>
              </c:pt>
              <c:pt idx="3138">
                <c:v>142.18654999999998</c:v>
              </c:pt>
              <c:pt idx="3139">
                <c:v>142.20360999999997</c:v>
              </c:pt>
              <c:pt idx="3140">
                <c:v>142.23804000000001</c:v>
              </c:pt>
              <c:pt idx="3141">
                <c:v>142.16818000000001</c:v>
              </c:pt>
              <c:pt idx="3142">
                <c:v>142.28709000000001</c:v>
              </c:pt>
              <c:pt idx="3143">
                <c:v>142.22026</c:v>
              </c:pt>
              <c:pt idx="3144">
                <c:v>142.24886999999998</c:v>
              </c:pt>
              <c:pt idx="3145">
                <c:v>142.20103</c:v>
              </c:pt>
              <c:pt idx="3146">
                <c:v>142.25237000000001</c:v>
              </c:pt>
              <c:pt idx="3147">
                <c:v>142.22971999999999</c:v>
              </c:pt>
              <c:pt idx="3148">
                <c:v>142.20799</c:v>
              </c:pt>
              <c:pt idx="3149">
                <c:v>142.24827999999999</c:v>
              </c:pt>
              <c:pt idx="3150">
                <c:v>142.24280999999999</c:v>
              </c:pt>
              <c:pt idx="3151">
                <c:v>142.31350999999998</c:v>
              </c:pt>
              <c:pt idx="3152">
                <c:v>142.24067999999997</c:v>
              </c:pt>
              <c:pt idx="3153">
                <c:v>142.27550999999997</c:v>
              </c:pt>
              <c:pt idx="3154">
                <c:v>142.25244000000004</c:v>
              </c:pt>
              <c:pt idx="3155">
                <c:v>142.24479999999997</c:v>
              </c:pt>
              <c:pt idx="3156">
                <c:v>142.24104</c:v>
              </c:pt>
              <c:pt idx="3157">
                <c:v>142.30046000000002</c:v>
              </c:pt>
              <c:pt idx="3158">
                <c:v>142.34837000000002</c:v>
              </c:pt>
              <c:pt idx="3159">
                <c:v>142.21380999999997</c:v>
              </c:pt>
              <c:pt idx="3160">
                <c:v>142.32330000000002</c:v>
              </c:pt>
              <c:pt idx="3161">
                <c:v>142.31353999999999</c:v>
              </c:pt>
              <c:pt idx="3162">
                <c:v>142.31041000000002</c:v>
              </c:pt>
              <c:pt idx="3163">
                <c:v>142.3177</c:v>
              </c:pt>
              <c:pt idx="3164">
                <c:v>142.25596999999999</c:v>
              </c:pt>
              <c:pt idx="3165">
                <c:v>142.31395999999998</c:v>
              </c:pt>
              <c:pt idx="3166">
                <c:v>142.30261000000002</c:v>
              </c:pt>
              <c:pt idx="3167">
                <c:v>142.38519000000002</c:v>
              </c:pt>
              <c:pt idx="3168">
                <c:v>142.27893</c:v>
              </c:pt>
              <c:pt idx="3169">
                <c:v>142.31336999999999</c:v>
              </c:pt>
              <c:pt idx="3170">
                <c:v>142.38185000000004</c:v>
              </c:pt>
              <c:pt idx="3171">
                <c:v>142.34345999999999</c:v>
              </c:pt>
              <c:pt idx="3172">
                <c:v>142.33514000000002</c:v>
              </c:pt>
              <c:pt idx="3173">
                <c:v>142.35977</c:v>
              </c:pt>
              <c:pt idx="3174">
                <c:v>142.35757000000001</c:v>
              </c:pt>
              <c:pt idx="3175">
                <c:v>142.19431</c:v>
              </c:pt>
              <c:pt idx="3176">
                <c:v>142.32622000000003</c:v>
              </c:pt>
              <c:pt idx="3177">
                <c:v>142.35475</c:v>
              </c:pt>
              <c:pt idx="3178">
                <c:v>142.29154999999997</c:v>
              </c:pt>
              <c:pt idx="3179">
                <c:v>142.33699000000001</c:v>
              </c:pt>
              <c:pt idx="3180">
                <c:v>142.37001000000001</c:v>
              </c:pt>
              <c:pt idx="3181">
                <c:v>142.33423000000002</c:v>
              </c:pt>
              <c:pt idx="3182">
                <c:v>142.19507999999999</c:v>
              </c:pt>
              <c:pt idx="3183">
                <c:v>142.36003000000002</c:v>
              </c:pt>
              <c:pt idx="3184">
                <c:v>142.41101</c:v>
              </c:pt>
              <c:pt idx="3185">
                <c:v>142.37648000000002</c:v>
              </c:pt>
              <c:pt idx="3186">
                <c:v>142.39870000000002</c:v>
              </c:pt>
              <c:pt idx="3187">
                <c:v>142.40437</c:v>
              </c:pt>
              <c:pt idx="3188">
                <c:v>142.33044000000004</c:v>
              </c:pt>
              <c:pt idx="3189">
                <c:v>142.24668999999997</c:v>
              </c:pt>
              <c:pt idx="3190">
                <c:v>142.44592</c:v>
              </c:pt>
              <c:pt idx="3191">
                <c:v>142.3777</c:v>
              </c:pt>
              <c:pt idx="3192">
                <c:v>142.35059000000001</c:v>
              </c:pt>
              <c:pt idx="3193">
                <c:v>142.42828000000003</c:v>
              </c:pt>
              <c:pt idx="3194">
                <c:v>142.45500000000001</c:v>
              </c:pt>
              <c:pt idx="3195">
                <c:v>142.37257</c:v>
              </c:pt>
              <c:pt idx="3196">
                <c:v>142.39401000000001</c:v>
              </c:pt>
              <c:pt idx="3197">
                <c:v>142.49391</c:v>
              </c:pt>
              <c:pt idx="3198">
                <c:v>142.36081000000001</c:v>
              </c:pt>
              <c:pt idx="3199">
                <c:v>142.37854000000002</c:v>
              </c:pt>
              <c:pt idx="3200">
                <c:v>142.44515999999999</c:v>
              </c:pt>
              <c:pt idx="3201">
                <c:v>142.41949</c:v>
              </c:pt>
              <c:pt idx="3202">
                <c:v>142.46420000000001</c:v>
              </c:pt>
              <c:pt idx="3203">
                <c:v>142.50148000000002</c:v>
              </c:pt>
              <c:pt idx="3204">
                <c:v>142.47996999999998</c:v>
              </c:pt>
              <c:pt idx="3205">
                <c:v>142.36711000000003</c:v>
              </c:pt>
              <c:pt idx="3206">
                <c:v>142.5489</c:v>
              </c:pt>
              <c:pt idx="3207">
                <c:v>142.48378</c:v>
              </c:pt>
              <c:pt idx="3208">
                <c:v>142.38702000000004</c:v>
              </c:pt>
              <c:pt idx="3209">
                <c:v>142.45819000000003</c:v>
              </c:pt>
              <c:pt idx="3210">
                <c:v>142.43349000000001</c:v>
              </c:pt>
              <c:pt idx="3211">
                <c:v>142.47525000000002</c:v>
              </c:pt>
              <c:pt idx="3212">
                <c:v>142.48447000000002</c:v>
              </c:pt>
              <c:pt idx="3213">
                <c:v>142.53212000000002</c:v>
              </c:pt>
              <c:pt idx="3214">
                <c:v>142.42709000000002</c:v>
              </c:pt>
              <c:pt idx="3215">
                <c:v>142.50956999999997</c:v>
              </c:pt>
              <c:pt idx="3216">
                <c:v>142.55421000000001</c:v>
              </c:pt>
              <c:pt idx="3217">
                <c:v>142.49826000000002</c:v>
              </c:pt>
              <c:pt idx="3218">
                <c:v>142.55348000000001</c:v>
              </c:pt>
              <c:pt idx="3219">
                <c:v>142.51684999999998</c:v>
              </c:pt>
              <c:pt idx="3220">
                <c:v>142.52208000000002</c:v>
              </c:pt>
              <c:pt idx="3221">
                <c:v>142.49964999999997</c:v>
              </c:pt>
              <c:pt idx="3222">
                <c:v>142.53324999999998</c:v>
              </c:pt>
              <c:pt idx="3223">
                <c:v>142.47017</c:v>
              </c:pt>
              <c:pt idx="3224">
                <c:v>142.50238000000002</c:v>
              </c:pt>
              <c:pt idx="3225">
                <c:v>142.61134000000001</c:v>
              </c:pt>
              <c:pt idx="3226">
                <c:v>142.58611000000002</c:v>
              </c:pt>
              <c:pt idx="3227">
                <c:v>142.56438</c:v>
              </c:pt>
              <c:pt idx="3228">
                <c:v>142.54237000000001</c:v>
              </c:pt>
              <c:pt idx="3229">
                <c:v>142.59222000000003</c:v>
              </c:pt>
              <c:pt idx="3230">
                <c:v>142.52084000000002</c:v>
              </c:pt>
              <c:pt idx="3231">
                <c:v>142.54725999999999</c:v>
              </c:pt>
              <c:pt idx="3232">
                <c:v>142.56015000000002</c:v>
              </c:pt>
              <c:pt idx="3233">
                <c:v>142.53914</c:v>
              </c:pt>
              <c:pt idx="3234">
                <c:v>142.61583999999999</c:v>
              </c:pt>
              <c:pt idx="3235">
                <c:v>142.62772000000001</c:v>
              </c:pt>
              <c:pt idx="3236">
                <c:v>142.64867999999998</c:v>
              </c:pt>
              <c:pt idx="3237">
                <c:v>142.52327</c:v>
              </c:pt>
              <c:pt idx="3238">
                <c:v>142.61341999999999</c:v>
              </c:pt>
              <c:pt idx="3239">
                <c:v>142.65161000000001</c:v>
              </c:pt>
              <c:pt idx="3240">
                <c:v>142.56572</c:v>
              </c:pt>
              <c:pt idx="3241">
                <c:v>142.56507999999999</c:v>
              </c:pt>
              <c:pt idx="3242">
                <c:v>142.64345999999998</c:v>
              </c:pt>
              <c:pt idx="3243">
                <c:v>142.69057999999998</c:v>
              </c:pt>
              <c:pt idx="3244">
                <c:v>142.56197</c:v>
              </c:pt>
              <c:pt idx="3245">
                <c:v>142.69592</c:v>
              </c:pt>
              <c:pt idx="3246">
                <c:v>142.70678999999998</c:v>
              </c:pt>
              <c:pt idx="3247">
                <c:v>142.57104000000001</c:v>
              </c:pt>
              <c:pt idx="3248">
                <c:v>142.56447</c:v>
              </c:pt>
              <c:pt idx="3249">
                <c:v>142.65608</c:v>
              </c:pt>
              <c:pt idx="3250">
                <c:v>142.64655999999997</c:v>
              </c:pt>
              <c:pt idx="3251">
                <c:v>142.60039</c:v>
              </c:pt>
              <c:pt idx="3252">
                <c:v>142.72035</c:v>
              </c:pt>
              <c:pt idx="3253">
                <c:v>142.69534000000002</c:v>
              </c:pt>
              <c:pt idx="3254">
                <c:v>142.69228000000001</c:v>
              </c:pt>
              <c:pt idx="3255">
                <c:v>142.61381999999998</c:v>
              </c:pt>
              <c:pt idx="3256">
                <c:v>142.63538</c:v>
              </c:pt>
              <c:pt idx="3257">
                <c:v>142.72050000000002</c:v>
              </c:pt>
              <c:pt idx="3258">
                <c:v>142.62866</c:v>
              </c:pt>
              <c:pt idx="3259">
                <c:v>142.65871000000001</c:v>
              </c:pt>
              <c:pt idx="3260">
                <c:v>142.59041000000002</c:v>
              </c:pt>
              <c:pt idx="3261">
                <c:v>142.68251000000001</c:v>
              </c:pt>
              <c:pt idx="3262">
                <c:v>142.68378999999999</c:v>
              </c:pt>
              <c:pt idx="3263">
                <c:v>142.71746999999999</c:v>
              </c:pt>
              <c:pt idx="3264">
                <c:v>142.68952999999999</c:v>
              </c:pt>
              <c:pt idx="3265">
                <c:v>142.64614999999998</c:v>
              </c:pt>
              <c:pt idx="3266">
                <c:v>142.73055999999997</c:v>
              </c:pt>
              <c:pt idx="3267">
                <c:v>142.66366999999997</c:v>
              </c:pt>
              <c:pt idx="3268">
                <c:v>142.70403999999999</c:v>
              </c:pt>
              <c:pt idx="3269">
                <c:v>142.68051</c:v>
              </c:pt>
              <c:pt idx="3270">
                <c:v>142.72829000000002</c:v>
              </c:pt>
              <c:pt idx="3271">
                <c:v>142.74531999999999</c:v>
              </c:pt>
              <c:pt idx="3272">
                <c:v>142.70472999999998</c:v>
              </c:pt>
              <c:pt idx="3273">
                <c:v>142.70743000000002</c:v>
              </c:pt>
              <c:pt idx="3274">
                <c:v>142.76073</c:v>
              </c:pt>
              <c:pt idx="3275">
                <c:v>142.7603</c:v>
              </c:pt>
              <c:pt idx="3276">
                <c:v>142.59560999999999</c:v>
              </c:pt>
              <c:pt idx="3277">
                <c:v>142.79443000000001</c:v>
              </c:pt>
              <c:pt idx="3278">
                <c:v>142.74433999999999</c:v>
              </c:pt>
              <c:pt idx="3279">
                <c:v>142.61368999999996</c:v>
              </c:pt>
              <c:pt idx="3280">
                <c:v>142.79499999999999</c:v>
              </c:pt>
              <c:pt idx="3281">
                <c:v>142.81804000000002</c:v>
              </c:pt>
              <c:pt idx="3282">
                <c:v>142.68476999999999</c:v>
              </c:pt>
              <c:pt idx="3283">
                <c:v>142.69331</c:v>
              </c:pt>
              <c:pt idx="3284">
                <c:v>142.87695000000002</c:v>
              </c:pt>
              <c:pt idx="3285">
                <c:v>142.68054000000001</c:v>
              </c:pt>
              <c:pt idx="3286">
                <c:v>142.69853000000001</c:v>
              </c:pt>
              <c:pt idx="3287">
                <c:v>142.83998</c:v>
              </c:pt>
              <c:pt idx="3288">
                <c:v>142.7218</c:v>
              </c:pt>
              <c:pt idx="3289">
                <c:v>142.79509999999999</c:v>
              </c:pt>
              <c:pt idx="3290">
                <c:v>142.87891000000002</c:v>
              </c:pt>
              <c:pt idx="3291">
                <c:v>142.83815000000001</c:v>
              </c:pt>
              <c:pt idx="3292">
                <c:v>142.69772</c:v>
              </c:pt>
              <c:pt idx="3293">
                <c:v>142.81017</c:v>
              </c:pt>
              <c:pt idx="3294">
                <c:v>142.8237</c:v>
              </c:pt>
              <c:pt idx="3295">
                <c:v>142.65533000000002</c:v>
              </c:pt>
              <c:pt idx="3296">
                <c:v>142.79317999999998</c:v>
              </c:pt>
              <c:pt idx="3297">
                <c:v>142.77927999999997</c:v>
              </c:pt>
              <c:pt idx="3298">
                <c:v>142.797</c:v>
              </c:pt>
              <c:pt idx="3299">
                <c:v>142.82315</c:v>
              </c:pt>
              <c:pt idx="3300">
                <c:v>142.85086000000001</c:v>
              </c:pt>
              <c:pt idx="3301">
                <c:v>142.76154</c:v>
              </c:pt>
              <c:pt idx="3302">
                <c:v>142.80902</c:v>
              </c:pt>
              <c:pt idx="3303">
                <c:v>142.85422000000003</c:v>
              </c:pt>
              <c:pt idx="3304">
                <c:v>142.77799999999999</c:v>
              </c:pt>
              <c:pt idx="3305">
                <c:v>142.82262000000003</c:v>
              </c:pt>
              <c:pt idx="3306">
                <c:v>142.7818</c:v>
              </c:pt>
              <c:pt idx="3307">
                <c:v>142.80870000000002</c:v>
              </c:pt>
              <c:pt idx="3308">
                <c:v>142.84255999999999</c:v>
              </c:pt>
              <c:pt idx="3309">
                <c:v>142.87439000000001</c:v>
              </c:pt>
              <c:pt idx="3310">
                <c:v>142.83295000000001</c:v>
              </c:pt>
              <c:pt idx="3311">
                <c:v>142.83525</c:v>
              </c:pt>
              <c:pt idx="3312">
                <c:v>142.90234000000004</c:v>
              </c:pt>
              <c:pt idx="3313">
                <c:v>142.79022000000001</c:v>
              </c:pt>
              <c:pt idx="3314">
                <c:v>142.87131000000002</c:v>
              </c:pt>
              <c:pt idx="3315">
                <c:v>142.84647000000001</c:v>
              </c:pt>
              <c:pt idx="3316">
                <c:v>142.83180000000002</c:v>
              </c:pt>
              <c:pt idx="3317">
                <c:v>142.84936999999999</c:v>
              </c:pt>
              <c:pt idx="3318">
                <c:v>142.89760000000001</c:v>
              </c:pt>
              <c:pt idx="3319">
                <c:v>142.94327999999999</c:v>
              </c:pt>
              <c:pt idx="3320">
                <c:v>142.80324000000002</c:v>
              </c:pt>
              <c:pt idx="3321">
                <c:v>142.91702000000001</c:v>
              </c:pt>
              <c:pt idx="3322">
                <c:v>142.93040000000002</c:v>
              </c:pt>
              <c:pt idx="3323">
                <c:v>142.85481000000001</c:v>
              </c:pt>
              <c:pt idx="3324">
                <c:v>142.81856999999999</c:v>
              </c:pt>
              <c:pt idx="3325">
                <c:v>142.92393000000001</c:v>
              </c:pt>
              <c:pt idx="3326">
                <c:v>142.94318999999999</c:v>
              </c:pt>
              <c:pt idx="3327">
                <c:v>142.86441000000002</c:v>
              </c:pt>
              <c:pt idx="3328">
                <c:v>142.98178000000001</c:v>
              </c:pt>
              <c:pt idx="3329">
                <c:v>142.90034000000003</c:v>
              </c:pt>
              <c:pt idx="3330">
                <c:v>142.86879000000002</c:v>
              </c:pt>
              <c:pt idx="3331">
                <c:v>142.89358999999999</c:v>
              </c:pt>
              <c:pt idx="3332">
                <c:v>142.98224000000005</c:v>
              </c:pt>
              <c:pt idx="3333">
                <c:v>142.89902000000001</c:v>
              </c:pt>
              <c:pt idx="3334">
                <c:v>142.90923000000001</c:v>
              </c:pt>
              <c:pt idx="3335">
                <c:v>143.03529</c:v>
              </c:pt>
              <c:pt idx="3336">
                <c:v>142.89641000000003</c:v>
              </c:pt>
              <c:pt idx="3337">
                <c:v>142.96034000000003</c:v>
              </c:pt>
              <c:pt idx="3338">
                <c:v>142.964</c:v>
              </c:pt>
              <c:pt idx="3339">
                <c:v>142.96474000000001</c:v>
              </c:pt>
              <c:pt idx="3340">
                <c:v>142.93338</c:v>
              </c:pt>
              <c:pt idx="3341">
                <c:v>142.99056999999999</c:v>
              </c:pt>
              <c:pt idx="3342">
                <c:v>142.97977999999998</c:v>
              </c:pt>
              <c:pt idx="3343">
                <c:v>142.89268000000001</c:v>
              </c:pt>
              <c:pt idx="3344">
                <c:v>142.99628000000001</c:v>
              </c:pt>
              <c:pt idx="3345">
                <c:v>142.93492000000001</c:v>
              </c:pt>
              <c:pt idx="3346">
                <c:v>142.94429</c:v>
              </c:pt>
              <c:pt idx="3347">
                <c:v>142.91502</c:v>
              </c:pt>
              <c:pt idx="3348">
                <c:v>142.94717</c:v>
              </c:pt>
              <c:pt idx="3349">
                <c:v>142.95250000000004</c:v>
              </c:pt>
              <c:pt idx="3350">
                <c:v>142.97864000000001</c:v>
              </c:pt>
              <c:pt idx="3351">
                <c:v>143.03327999999999</c:v>
              </c:pt>
              <c:pt idx="3352">
                <c:v>142.93984999999998</c:v>
              </c:pt>
              <c:pt idx="3353">
                <c:v>142.99059</c:v>
              </c:pt>
              <c:pt idx="3354">
                <c:v>142.97299000000001</c:v>
              </c:pt>
              <c:pt idx="3355">
                <c:v>142.97678999999999</c:v>
              </c:pt>
              <c:pt idx="3356">
                <c:v>142.94878</c:v>
              </c:pt>
              <c:pt idx="3357">
                <c:v>143.00009</c:v>
              </c:pt>
              <c:pt idx="3358">
                <c:v>143.01415999999998</c:v>
              </c:pt>
              <c:pt idx="3359">
                <c:v>142.98767000000001</c:v>
              </c:pt>
              <c:pt idx="3360">
                <c:v>143.04868999999999</c:v>
              </c:pt>
              <c:pt idx="3361">
                <c:v>142.95847000000003</c:v>
              </c:pt>
              <c:pt idx="3362">
                <c:v>143.04028</c:v>
              </c:pt>
              <c:pt idx="3363">
                <c:v>143.02246000000002</c:v>
              </c:pt>
              <c:pt idx="3364">
                <c:v>143.00304</c:v>
              </c:pt>
              <c:pt idx="3365">
                <c:v>143.03047000000001</c:v>
              </c:pt>
              <c:pt idx="3366">
                <c:v>143.02916999999999</c:v>
              </c:pt>
              <c:pt idx="3367">
                <c:v>143.06747000000001</c:v>
              </c:pt>
              <c:pt idx="3368">
                <c:v>143.00980999999999</c:v>
              </c:pt>
              <c:pt idx="3369">
                <c:v>143.08197000000001</c:v>
              </c:pt>
              <c:pt idx="3370">
                <c:v>142.97299000000001</c:v>
              </c:pt>
              <c:pt idx="3371">
                <c:v>143.03417999999999</c:v>
              </c:pt>
              <c:pt idx="3372">
                <c:v>143.09993</c:v>
              </c:pt>
              <c:pt idx="3373">
                <c:v>143.04794000000001</c:v>
              </c:pt>
              <c:pt idx="3374">
                <c:v>143.06033000000002</c:v>
              </c:pt>
              <c:pt idx="3375">
                <c:v>143.07933</c:v>
              </c:pt>
              <c:pt idx="3376">
                <c:v>143.10657999999998</c:v>
              </c:pt>
              <c:pt idx="3377">
                <c:v>143.03943000000001</c:v>
              </c:pt>
              <c:pt idx="3378">
                <c:v>143.10106999999999</c:v>
              </c:pt>
              <c:pt idx="3379">
                <c:v>143.04352999999998</c:v>
              </c:pt>
              <c:pt idx="3380">
                <c:v>143.03192000000001</c:v>
              </c:pt>
              <c:pt idx="3381">
                <c:v>143.12825000000001</c:v>
              </c:pt>
              <c:pt idx="3382">
                <c:v>143.09395999999998</c:v>
              </c:pt>
              <c:pt idx="3383">
                <c:v>143.11224000000001</c:v>
              </c:pt>
              <c:pt idx="3384">
                <c:v>143.07973999999999</c:v>
              </c:pt>
              <c:pt idx="3385">
                <c:v>143.10668999999999</c:v>
              </c:pt>
              <c:pt idx="3386">
                <c:v>143.10602</c:v>
              </c:pt>
              <c:pt idx="3387">
                <c:v>143.15344000000002</c:v>
              </c:pt>
              <c:pt idx="3388">
                <c:v>143.12231000000003</c:v>
              </c:pt>
              <c:pt idx="3389">
                <c:v>143.08411000000001</c:v>
              </c:pt>
              <c:pt idx="3390">
                <c:v>143.18243000000004</c:v>
              </c:pt>
              <c:pt idx="3391">
                <c:v>143.11703</c:v>
              </c:pt>
              <c:pt idx="3392">
                <c:v>143.12862000000001</c:v>
              </c:pt>
              <c:pt idx="3393">
                <c:v>143.12314999999998</c:v>
              </c:pt>
              <c:pt idx="3394">
                <c:v>143.13890000000001</c:v>
              </c:pt>
              <c:pt idx="3395">
                <c:v>143.11633</c:v>
              </c:pt>
              <c:pt idx="3396">
                <c:v>143.12967999999998</c:v>
              </c:pt>
              <c:pt idx="3397">
                <c:v>143.18978999999999</c:v>
              </c:pt>
              <c:pt idx="3398">
                <c:v>143.14066999999997</c:v>
              </c:pt>
              <c:pt idx="3399">
                <c:v>143.21544999999998</c:v>
              </c:pt>
              <c:pt idx="3400">
                <c:v>143.15775000000002</c:v>
              </c:pt>
              <c:pt idx="3401">
                <c:v>143.16852</c:v>
              </c:pt>
              <c:pt idx="3402">
                <c:v>143.16782000000001</c:v>
              </c:pt>
              <c:pt idx="3403">
                <c:v>143.13578999999999</c:v>
              </c:pt>
              <c:pt idx="3404">
                <c:v>143.21447999999998</c:v>
              </c:pt>
              <c:pt idx="3405">
                <c:v>143.21374999999995</c:v>
              </c:pt>
              <c:pt idx="3406">
                <c:v>143.18137000000002</c:v>
              </c:pt>
              <c:pt idx="3407">
                <c:v>143.15415999999999</c:v>
              </c:pt>
              <c:pt idx="3408">
                <c:v>143.22651999999999</c:v>
              </c:pt>
              <c:pt idx="3409">
                <c:v>143.19231000000002</c:v>
              </c:pt>
              <c:pt idx="3410">
                <c:v>143.18001000000001</c:v>
              </c:pt>
              <c:pt idx="3411">
                <c:v>143.20827</c:v>
              </c:pt>
              <c:pt idx="3412">
                <c:v>143.18413000000001</c:v>
              </c:pt>
              <c:pt idx="3413">
                <c:v>143.17922999999999</c:v>
              </c:pt>
              <c:pt idx="3414">
                <c:v>143.07868999999999</c:v>
              </c:pt>
              <c:pt idx="3415">
                <c:v>143.18211000000002</c:v>
              </c:pt>
              <c:pt idx="3416">
                <c:v>143.09650999999999</c:v>
              </c:pt>
              <c:pt idx="3417">
                <c:v>143.09935000000002</c:v>
              </c:pt>
              <c:pt idx="3418">
                <c:v>143.23253</c:v>
              </c:pt>
              <c:pt idx="3419">
                <c:v>143.23212000000001</c:v>
              </c:pt>
              <c:pt idx="3420">
                <c:v>143.19531000000001</c:v>
              </c:pt>
              <c:pt idx="3421">
                <c:v>143.13396999999998</c:v>
              </c:pt>
              <c:pt idx="3422">
                <c:v>143.21560999999997</c:v>
              </c:pt>
              <c:pt idx="3423">
                <c:v>143.16381999999999</c:v>
              </c:pt>
              <c:pt idx="3424">
                <c:v>143.20650999999998</c:v>
              </c:pt>
              <c:pt idx="3425">
                <c:v>143.19609</c:v>
              </c:pt>
              <c:pt idx="3426">
                <c:v>143.20495999999997</c:v>
              </c:pt>
              <c:pt idx="3427">
                <c:v>143.23653999999999</c:v>
              </c:pt>
              <c:pt idx="3428">
                <c:v>143.19756999999998</c:v>
              </c:pt>
              <c:pt idx="3429">
                <c:v>143.20782</c:v>
              </c:pt>
              <c:pt idx="3430">
                <c:v>143.15092000000001</c:v>
              </c:pt>
              <c:pt idx="3431">
                <c:v>143.26560999999998</c:v>
              </c:pt>
              <c:pt idx="3432">
                <c:v>143.26822000000001</c:v>
              </c:pt>
              <c:pt idx="3433">
                <c:v>143.24943999999999</c:v>
              </c:pt>
              <c:pt idx="3434">
                <c:v>143.22980999999999</c:v>
              </c:pt>
              <c:pt idx="3435">
                <c:v>143.22570999999999</c:v>
              </c:pt>
              <c:pt idx="3436">
                <c:v>143.21639999999999</c:v>
              </c:pt>
              <c:pt idx="3437">
                <c:v>143.17569999999998</c:v>
              </c:pt>
              <c:pt idx="3438">
                <c:v>143.25826000000001</c:v>
              </c:pt>
              <c:pt idx="3439">
                <c:v>143.21742</c:v>
              </c:pt>
              <c:pt idx="3440">
                <c:v>143.2921</c:v>
              </c:pt>
              <c:pt idx="3441">
                <c:v>143.29658999999998</c:v>
              </c:pt>
              <c:pt idx="3442">
                <c:v>143.26729</c:v>
              </c:pt>
              <c:pt idx="3443">
                <c:v>143.26606999999998</c:v>
              </c:pt>
              <c:pt idx="3444">
                <c:v>143.26897</c:v>
              </c:pt>
              <c:pt idx="3445">
                <c:v>143.31219000000002</c:v>
              </c:pt>
              <c:pt idx="3446">
                <c:v>143.25477999999998</c:v>
              </c:pt>
              <c:pt idx="3447">
                <c:v>143.30369999999999</c:v>
              </c:pt>
              <c:pt idx="3448">
                <c:v>143.23379999999997</c:v>
              </c:pt>
              <c:pt idx="3449">
                <c:v>143.29975999999996</c:v>
              </c:pt>
              <c:pt idx="3450">
                <c:v>143.36717000000002</c:v>
              </c:pt>
              <c:pt idx="3451">
                <c:v>143.32423000000003</c:v>
              </c:pt>
              <c:pt idx="3452">
                <c:v>143.38315</c:v>
              </c:pt>
              <c:pt idx="3453">
                <c:v>143.30963</c:v>
              </c:pt>
              <c:pt idx="3454">
                <c:v>143.25604000000001</c:v>
              </c:pt>
              <c:pt idx="3455">
                <c:v>143.20196999999999</c:v>
              </c:pt>
              <c:pt idx="3456">
                <c:v>143.31394999999998</c:v>
              </c:pt>
              <c:pt idx="3457">
                <c:v>143.24367999999996</c:v>
              </c:pt>
              <c:pt idx="3458">
                <c:v>143.26964999999996</c:v>
              </c:pt>
              <c:pt idx="3459">
                <c:v>143.42288000000002</c:v>
              </c:pt>
              <c:pt idx="3460">
                <c:v>143.33678</c:v>
              </c:pt>
              <c:pt idx="3461">
                <c:v>143.36148000000003</c:v>
              </c:pt>
              <c:pt idx="3462">
                <c:v>143.35742000000005</c:v>
              </c:pt>
              <c:pt idx="3463">
                <c:v>143.34877</c:v>
              </c:pt>
              <c:pt idx="3464">
                <c:v>143.22063</c:v>
              </c:pt>
              <c:pt idx="3465">
                <c:v>143.34076999999999</c:v>
              </c:pt>
              <c:pt idx="3466">
                <c:v>143.33815000000001</c:v>
              </c:pt>
              <c:pt idx="3467">
                <c:v>143.32700000000003</c:v>
              </c:pt>
              <c:pt idx="3468">
                <c:v>143.44304999999997</c:v>
              </c:pt>
              <c:pt idx="3469">
                <c:v>143.39201000000003</c:v>
              </c:pt>
              <c:pt idx="3470">
                <c:v>143.36041000000003</c:v>
              </c:pt>
              <c:pt idx="3471">
                <c:v>143.32654000000002</c:v>
              </c:pt>
              <c:pt idx="3472">
                <c:v>143.35226000000003</c:v>
              </c:pt>
              <c:pt idx="3473">
                <c:v>143.39432000000002</c:v>
              </c:pt>
              <c:pt idx="3474">
                <c:v>143.38838000000004</c:v>
              </c:pt>
              <c:pt idx="3475">
                <c:v>143.39999</c:v>
              </c:pt>
              <c:pt idx="3476">
                <c:v>143.38593000000003</c:v>
              </c:pt>
              <c:pt idx="3477">
                <c:v>143.45023000000003</c:v>
              </c:pt>
              <c:pt idx="3478">
                <c:v>143.39690000000002</c:v>
              </c:pt>
              <c:pt idx="3479">
                <c:v>143.38298000000003</c:v>
              </c:pt>
              <c:pt idx="3480">
                <c:v>143.37415999999999</c:v>
              </c:pt>
              <c:pt idx="3481">
                <c:v>143.38600000000002</c:v>
              </c:pt>
              <c:pt idx="3482">
                <c:v>143.48523000000003</c:v>
              </c:pt>
              <c:pt idx="3483">
                <c:v>143.4109</c:v>
              </c:pt>
              <c:pt idx="3484">
                <c:v>143.45628000000002</c:v>
              </c:pt>
              <c:pt idx="3485">
                <c:v>143.3896</c:v>
              </c:pt>
              <c:pt idx="3486">
                <c:v>143.39520000000002</c:v>
              </c:pt>
              <c:pt idx="3487">
                <c:v>143.38387</c:v>
              </c:pt>
              <c:pt idx="3488">
                <c:v>143.44247000000001</c:v>
              </c:pt>
              <c:pt idx="3489">
                <c:v>143.37960999999999</c:v>
              </c:pt>
              <c:pt idx="3490">
                <c:v>143.29172</c:v>
              </c:pt>
              <c:pt idx="3491">
                <c:v>143.39134000000004</c:v>
              </c:pt>
              <c:pt idx="3492">
                <c:v>143.37761</c:v>
              </c:pt>
              <c:pt idx="3493">
                <c:v>143.37998999999999</c:v>
              </c:pt>
              <c:pt idx="3494">
                <c:v>143.30193000000003</c:v>
              </c:pt>
              <c:pt idx="3495">
                <c:v>143.37254000000001</c:v>
              </c:pt>
              <c:pt idx="3496">
                <c:v>143.40404999999998</c:v>
              </c:pt>
              <c:pt idx="3497">
                <c:v>143.36668</c:v>
              </c:pt>
              <c:pt idx="3498">
                <c:v>143.45728000000003</c:v>
              </c:pt>
              <c:pt idx="3499">
                <c:v>143.38843000000006</c:v>
              </c:pt>
              <c:pt idx="3500">
                <c:v>143.38118000000003</c:v>
              </c:pt>
              <c:pt idx="3501">
                <c:v>143.42502000000002</c:v>
              </c:pt>
              <c:pt idx="3502">
                <c:v>143.45558</c:v>
              </c:pt>
              <c:pt idx="3503">
                <c:v>143.34475999999998</c:v>
              </c:pt>
              <c:pt idx="3504">
                <c:v>143.37605000000002</c:v>
              </c:pt>
              <c:pt idx="3505">
                <c:v>143.46629000000001</c:v>
              </c:pt>
              <c:pt idx="3506">
                <c:v>143.40268</c:v>
              </c:pt>
              <c:pt idx="3507">
                <c:v>143.45079000000001</c:v>
              </c:pt>
              <c:pt idx="3508">
                <c:v>143.44564999999997</c:v>
              </c:pt>
              <c:pt idx="3509">
                <c:v>143.47275000000002</c:v>
              </c:pt>
              <c:pt idx="3510">
                <c:v>143.43973</c:v>
              </c:pt>
              <c:pt idx="3511">
                <c:v>143.42125000000004</c:v>
              </c:pt>
              <c:pt idx="3512">
                <c:v>143.45555000000002</c:v>
              </c:pt>
              <c:pt idx="3513">
                <c:v>143.43027000000001</c:v>
              </c:pt>
              <c:pt idx="3514">
                <c:v>143.48840000000004</c:v>
              </c:pt>
              <c:pt idx="3515">
                <c:v>143.49782000000002</c:v>
              </c:pt>
              <c:pt idx="3516">
                <c:v>143.52409</c:v>
              </c:pt>
              <c:pt idx="3517">
                <c:v>143.42471</c:v>
              </c:pt>
              <c:pt idx="3518">
                <c:v>143.44218000000001</c:v>
              </c:pt>
              <c:pt idx="3519">
                <c:v>143.54317999999998</c:v>
              </c:pt>
              <c:pt idx="3520">
                <c:v>143.4187</c:v>
              </c:pt>
              <c:pt idx="3521">
                <c:v>143.44436999999999</c:v>
              </c:pt>
              <c:pt idx="3522">
                <c:v>143.50859</c:v>
              </c:pt>
              <c:pt idx="3523">
                <c:v>143.49884000000003</c:v>
              </c:pt>
              <c:pt idx="3524">
                <c:v>143.42514000000003</c:v>
              </c:pt>
              <c:pt idx="3525">
                <c:v>143.59311</c:v>
              </c:pt>
              <c:pt idx="3526">
                <c:v>143.50789</c:v>
              </c:pt>
              <c:pt idx="3527">
                <c:v>143.42848000000004</c:v>
              </c:pt>
              <c:pt idx="3528">
                <c:v>143.56049000000002</c:v>
              </c:pt>
              <c:pt idx="3529">
                <c:v>143.52240000000003</c:v>
              </c:pt>
              <c:pt idx="3530">
                <c:v>143.47477999999998</c:v>
              </c:pt>
              <c:pt idx="3531">
                <c:v>143.50128000000001</c:v>
              </c:pt>
              <c:pt idx="3532">
                <c:v>143.56017</c:v>
              </c:pt>
              <c:pt idx="3533">
                <c:v>143.51481999999999</c:v>
              </c:pt>
              <c:pt idx="3534">
                <c:v>143.58202000000003</c:v>
              </c:pt>
              <c:pt idx="3535">
                <c:v>143.52637000000001</c:v>
              </c:pt>
              <c:pt idx="3536">
                <c:v>143.49016</c:v>
              </c:pt>
              <c:pt idx="3537">
                <c:v>143.56821000000002</c:v>
              </c:pt>
              <c:pt idx="3538">
                <c:v>143.49297000000001</c:v>
              </c:pt>
              <c:pt idx="3539">
                <c:v>143.57760999999999</c:v>
              </c:pt>
              <c:pt idx="3540">
                <c:v>143.52135000000001</c:v>
              </c:pt>
              <c:pt idx="3541">
                <c:v>143.53792000000001</c:v>
              </c:pt>
              <c:pt idx="3542">
                <c:v>143.58620000000002</c:v>
              </c:pt>
              <c:pt idx="3543">
                <c:v>143.61161999999999</c:v>
              </c:pt>
              <c:pt idx="3544">
                <c:v>143.54933</c:v>
              </c:pt>
              <c:pt idx="3545">
                <c:v>143.53288000000001</c:v>
              </c:pt>
              <c:pt idx="3546">
                <c:v>143.62616</c:v>
              </c:pt>
              <c:pt idx="3547">
                <c:v>143.50203000000002</c:v>
              </c:pt>
              <c:pt idx="3548">
                <c:v>143.60424999999998</c:v>
              </c:pt>
              <c:pt idx="3549">
                <c:v>143.57900999999998</c:v>
              </c:pt>
              <c:pt idx="3550">
                <c:v>143.57164</c:v>
              </c:pt>
              <c:pt idx="3551">
                <c:v>143.63422</c:v>
              </c:pt>
              <c:pt idx="3552">
                <c:v>143.60114000000002</c:v>
              </c:pt>
              <c:pt idx="3553">
                <c:v>143.61178999999998</c:v>
              </c:pt>
              <c:pt idx="3554">
                <c:v>143.55962</c:v>
              </c:pt>
              <c:pt idx="3555">
                <c:v>143.67072999999999</c:v>
              </c:pt>
              <c:pt idx="3556">
                <c:v>143.54075999999998</c:v>
              </c:pt>
              <c:pt idx="3557">
                <c:v>143.59761</c:v>
              </c:pt>
              <c:pt idx="3558">
                <c:v>143.54975999999996</c:v>
              </c:pt>
              <c:pt idx="3559">
                <c:v>143.52641000000003</c:v>
              </c:pt>
              <c:pt idx="3560">
                <c:v>143.60603</c:v>
              </c:pt>
              <c:pt idx="3561">
                <c:v>143.64496999999997</c:v>
              </c:pt>
              <c:pt idx="3562">
                <c:v>143.58221000000003</c:v>
              </c:pt>
              <c:pt idx="3563">
                <c:v>143.49731000000003</c:v>
              </c:pt>
              <c:pt idx="3564">
                <c:v>143.62982</c:v>
              </c:pt>
              <c:pt idx="3565">
                <c:v>143.53824000000003</c:v>
              </c:pt>
              <c:pt idx="3566">
                <c:v>143.53258</c:v>
              </c:pt>
              <c:pt idx="3567">
                <c:v>143.63901999999999</c:v>
              </c:pt>
              <c:pt idx="3568">
                <c:v>143.61188999999999</c:v>
              </c:pt>
              <c:pt idx="3569">
                <c:v>143.64127999999999</c:v>
              </c:pt>
              <c:pt idx="3570">
                <c:v>143.63240000000002</c:v>
              </c:pt>
              <c:pt idx="3571">
                <c:v>143.63573</c:v>
              </c:pt>
              <c:pt idx="3572">
                <c:v>143.53454999999997</c:v>
              </c:pt>
              <c:pt idx="3573">
                <c:v>143.58014000000003</c:v>
              </c:pt>
              <c:pt idx="3574">
                <c:v>143.64133000000001</c:v>
              </c:pt>
              <c:pt idx="3575">
                <c:v>143.57457999999997</c:v>
              </c:pt>
              <c:pt idx="3576">
                <c:v>143.68871000000001</c:v>
              </c:pt>
              <c:pt idx="3577">
                <c:v>143.63120000000001</c:v>
              </c:pt>
              <c:pt idx="3578">
                <c:v>143.60965999999996</c:v>
              </c:pt>
              <c:pt idx="3579">
                <c:v>143.61495999999997</c:v>
              </c:pt>
              <c:pt idx="3580">
                <c:v>143.69971999999999</c:v>
              </c:pt>
              <c:pt idx="3581">
                <c:v>143.64972999999998</c:v>
              </c:pt>
              <c:pt idx="3582">
                <c:v>143.56360999999998</c:v>
              </c:pt>
              <c:pt idx="3583">
                <c:v>143.70575999999997</c:v>
              </c:pt>
              <c:pt idx="3584">
                <c:v>143.61506999999997</c:v>
              </c:pt>
              <c:pt idx="3585">
                <c:v>143.50429</c:v>
              </c:pt>
              <c:pt idx="3586">
                <c:v>143.58229000000003</c:v>
              </c:pt>
              <c:pt idx="3587">
                <c:v>143.75155999999998</c:v>
              </c:pt>
              <c:pt idx="3588">
                <c:v>143.6806</c:v>
              </c:pt>
              <c:pt idx="3589">
                <c:v>143.69614000000001</c:v>
              </c:pt>
              <c:pt idx="3590">
                <c:v>143.80766</c:v>
              </c:pt>
              <c:pt idx="3591">
                <c:v>143.55687</c:v>
              </c:pt>
              <c:pt idx="3592">
                <c:v>143.53928999999999</c:v>
              </c:pt>
              <c:pt idx="3593">
                <c:v>143.69550999999998</c:v>
              </c:pt>
              <c:pt idx="3594">
                <c:v>143.69235</c:v>
              </c:pt>
              <c:pt idx="3595">
                <c:v>143.55219000000002</c:v>
              </c:pt>
              <c:pt idx="3596">
                <c:v>143.73734000000002</c:v>
              </c:pt>
              <c:pt idx="3597">
                <c:v>143.81457999999998</c:v>
              </c:pt>
              <c:pt idx="3598">
                <c:v>143.70633000000001</c:v>
              </c:pt>
              <c:pt idx="3599">
                <c:v>143.76662999999999</c:v>
              </c:pt>
              <c:pt idx="3600">
                <c:v>143.72647000000001</c:v>
              </c:pt>
              <c:pt idx="3601">
                <c:v>143.69465999999997</c:v>
              </c:pt>
              <c:pt idx="3602">
                <c:v>143.69044000000002</c:v>
              </c:pt>
              <c:pt idx="3603">
                <c:v>143.66054</c:v>
              </c:pt>
              <c:pt idx="3604">
                <c:v>143.62860000000001</c:v>
              </c:pt>
              <c:pt idx="3605">
                <c:v>143.66878</c:v>
              </c:pt>
              <c:pt idx="3606">
                <c:v>143.74071999999998</c:v>
              </c:pt>
              <c:pt idx="3607">
                <c:v>143.72675999999998</c:v>
              </c:pt>
              <c:pt idx="3608">
                <c:v>143.82320000000001</c:v>
              </c:pt>
              <c:pt idx="3609">
                <c:v>143.79533000000001</c:v>
              </c:pt>
              <c:pt idx="3610">
                <c:v>143.73617999999999</c:v>
              </c:pt>
              <c:pt idx="3611">
                <c:v>143.72609</c:v>
              </c:pt>
              <c:pt idx="3612">
                <c:v>143.71704</c:v>
              </c:pt>
              <c:pt idx="3613">
                <c:v>143.62303</c:v>
              </c:pt>
              <c:pt idx="3614">
                <c:v>143.61496999999997</c:v>
              </c:pt>
              <c:pt idx="3615">
                <c:v>143.79084999999998</c:v>
              </c:pt>
              <c:pt idx="3616">
                <c:v>143.75864000000001</c:v>
              </c:pt>
              <c:pt idx="3617">
                <c:v>143.80364999999998</c:v>
              </c:pt>
              <c:pt idx="3618">
                <c:v>143.76646</c:v>
              </c:pt>
              <c:pt idx="3619">
                <c:v>143.68738000000002</c:v>
              </c:pt>
              <c:pt idx="3620">
                <c:v>143.69922</c:v>
              </c:pt>
              <c:pt idx="3621">
                <c:v>143.77514999999997</c:v>
              </c:pt>
              <c:pt idx="3622">
                <c:v>143.73504999999997</c:v>
              </c:pt>
              <c:pt idx="3623">
                <c:v>143.67409999999998</c:v>
              </c:pt>
              <c:pt idx="3624">
                <c:v>143.86839000000003</c:v>
              </c:pt>
              <c:pt idx="3625">
                <c:v>143.71909999999997</c:v>
              </c:pt>
              <c:pt idx="3626">
                <c:v>143.73981999999998</c:v>
              </c:pt>
              <c:pt idx="3627">
                <c:v>143.81082000000001</c:v>
              </c:pt>
              <c:pt idx="3628">
                <c:v>143.76478999999998</c:v>
              </c:pt>
              <c:pt idx="3629">
                <c:v>143.73498999999998</c:v>
              </c:pt>
              <c:pt idx="3630">
                <c:v>143.80769000000001</c:v>
              </c:pt>
              <c:pt idx="3631">
                <c:v>143.83495000000002</c:v>
              </c:pt>
              <c:pt idx="3632">
                <c:v>143.72426999999999</c:v>
              </c:pt>
              <c:pt idx="3633">
                <c:v>143.79406999999998</c:v>
              </c:pt>
              <c:pt idx="3634">
                <c:v>143.78464999999997</c:v>
              </c:pt>
              <c:pt idx="3635">
                <c:v>143.81628000000001</c:v>
              </c:pt>
              <c:pt idx="3636">
                <c:v>143.83914000000001</c:v>
              </c:pt>
              <c:pt idx="3637">
                <c:v>143.86371</c:v>
              </c:pt>
              <c:pt idx="3638">
                <c:v>143.78847000000002</c:v>
              </c:pt>
              <c:pt idx="3639">
                <c:v>143.73694</c:v>
              </c:pt>
              <c:pt idx="3640">
                <c:v>143.80962</c:v>
              </c:pt>
              <c:pt idx="3641">
                <c:v>143.70797999999999</c:v>
              </c:pt>
              <c:pt idx="3642">
                <c:v>143.80753000000001</c:v>
              </c:pt>
              <c:pt idx="3643">
                <c:v>143.88881000000003</c:v>
              </c:pt>
              <c:pt idx="3644">
                <c:v>143.86600000000001</c:v>
              </c:pt>
              <c:pt idx="3645">
                <c:v>143.85214000000005</c:v>
              </c:pt>
              <c:pt idx="3646">
                <c:v>143.83996999999999</c:v>
              </c:pt>
              <c:pt idx="3647">
                <c:v>143.88457</c:v>
              </c:pt>
              <c:pt idx="3648">
                <c:v>143.79861</c:v>
              </c:pt>
              <c:pt idx="3649">
                <c:v>143.85426000000001</c:v>
              </c:pt>
              <c:pt idx="3650">
                <c:v>143.79736</c:v>
              </c:pt>
              <c:pt idx="3651">
                <c:v>143.75188</c:v>
              </c:pt>
              <c:pt idx="3652">
                <c:v>143.84900000000002</c:v>
              </c:pt>
              <c:pt idx="3653">
                <c:v>143.85686000000001</c:v>
              </c:pt>
              <c:pt idx="3654">
                <c:v>143.90132000000003</c:v>
              </c:pt>
              <c:pt idx="3655">
                <c:v>143.84401</c:v>
              </c:pt>
              <c:pt idx="3656">
                <c:v>143.85072000000002</c:v>
              </c:pt>
              <c:pt idx="3657">
                <c:v>143.81605999999999</c:v>
              </c:pt>
              <c:pt idx="3658">
                <c:v>143.87238000000002</c:v>
              </c:pt>
              <c:pt idx="3659">
                <c:v>143.81691000000001</c:v>
              </c:pt>
              <c:pt idx="3660">
                <c:v>143.82764000000003</c:v>
              </c:pt>
              <c:pt idx="3661">
                <c:v>143.93188000000001</c:v>
              </c:pt>
              <c:pt idx="3662">
                <c:v>143.85603000000003</c:v>
              </c:pt>
              <c:pt idx="3663">
                <c:v>143.87360999999999</c:v>
              </c:pt>
              <c:pt idx="3664">
                <c:v>143.86717000000002</c:v>
              </c:pt>
              <c:pt idx="3665">
                <c:v>143.91567999999998</c:v>
              </c:pt>
              <c:pt idx="3666">
                <c:v>143.84371999999999</c:v>
              </c:pt>
              <c:pt idx="3667">
                <c:v>143.87019000000001</c:v>
              </c:pt>
              <c:pt idx="3668">
                <c:v>143.91621000000001</c:v>
              </c:pt>
              <c:pt idx="3669">
                <c:v>143.89983000000001</c:v>
              </c:pt>
              <c:pt idx="3670">
                <c:v>143.90848000000003</c:v>
              </c:pt>
              <c:pt idx="3671">
                <c:v>143.87729000000002</c:v>
              </c:pt>
              <c:pt idx="3672">
                <c:v>143.95490000000001</c:v>
              </c:pt>
              <c:pt idx="3673">
                <c:v>143.81740000000002</c:v>
              </c:pt>
              <c:pt idx="3674">
                <c:v>143.89043000000004</c:v>
              </c:pt>
              <c:pt idx="3675">
                <c:v>143.97133000000002</c:v>
              </c:pt>
              <c:pt idx="3676">
                <c:v>143.87943000000001</c:v>
              </c:pt>
              <c:pt idx="3677">
                <c:v>143.95587</c:v>
              </c:pt>
              <c:pt idx="3678">
                <c:v>143.92213000000004</c:v>
              </c:pt>
              <c:pt idx="3679">
                <c:v>143.91694999999999</c:v>
              </c:pt>
              <c:pt idx="3680">
                <c:v>143.89110000000002</c:v>
              </c:pt>
              <c:pt idx="3681">
                <c:v>143.98987</c:v>
              </c:pt>
              <c:pt idx="3682">
                <c:v>143.97778</c:v>
              </c:pt>
              <c:pt idx="3683">
                <c:v>143.87866</c:v>
              </c:pt>
              <c:pt idx="3684">
                <c:v>143.92773000000003</c:v>
              </c:pt>
              <c:pt idx="3685">
                <c:v>143.90924000000001</c:v>
              </c:pt>
              <c:pt idx="3686">
                <c:v>144.00543000000002</c:v>
              </c:pt>
              <c:pt idx="3687">
                <c:v>143.94452999999999</c:v>
              </c:pt>
              <c:pt idx="3688">
                <c:v>143.98489000000001</c:v>
              </c:pt>
              <c:pt idx="3689">
                <c:v>144.00051999999999</c:v>
              </c:pt>
              <c:pt idx="3690">
                <c:v>143.94388999999998</c:v>
              </c:pt>
              <c:pt idx="3691">
                <c:v>143.92995999999999</c:v>
              </c:pt>
              <c:pt idx="3692">
                <c:v>143.87143000000003</c:v>
              </c:pt>
              <c:pt idx="3693">
                <c:v>143.97469999999998</c:v>
              </c:pt>
              <c:pt idx="3694">
                <c:v>143.97150000000002</c:v>
              </c:pt>
              <c:pt idx="3695">
                <c:v>143.97293000000002</c:v>
              </c:pt>
              <c:pt idx="3696">
                <c:v>143.99138000000002</c:v>
              </c:pt>
              <c:pt idx="3697">
                <c:v>144.04766999999998</c:v>
              </c:pt>
              <c:pt idx="3698">
                <c:v>143.99690000000001</c:v>
              </c:pt>
              <c:pt idx="3699">
                <c:v>143.91425999999998</c:v>
              </c:pt>
              <c:pt idx="3700">
                <c:v>143.96369999999999</c:v>
              </c:pt>
              <c:pt idx="3701">
                <c:v>143.89613000000003</c:v>
              </c:pt>
              <c:pt idx="3702">
                <c:v>143.97362999999999</c:v>
              </c:pt>
              <c:pt idx="3703">
                <c:v>143.99022000000002</c:v>
              </c:pt>
              <c:pt idx="3704">
                <c:v>144.05665999999999</c:v>
              </c:pt>
              <c:pt idx="3705">
                <c:v>144.01374999999999</c:v>
              </c:pt>
              <c:pt idx="3706">
                <c:v>143.98239000000004</c:v>
              </c:pt>
              <c:pt idx="3707">
                <c:v>144.05453</c:v>
              </c:pt>
              <c:pt idx="3708">
                <c:v>143.994</c:v>
              </c:pt>
              <c:pt idx="3709">
                <c:v>144.00027</c:v>
              </c:pt>
              <c:pt idx="3710">
                <c:v>144.05191000000002</c:v>
              </c:pt>
              <c:pt idx="3711">
                <c:v>144.05849000000003</c:v>
              </c:pt>
              <c:pt idx="3712">
                <c:v>143.99992</c:v>
              </c:pt>
              <c:pt idx="3713">
                <c:v>144.01944</c:v>
              </c:pt>
              <c:pt idx="3714">
                <c:v>143.96948</c:v>
              </c:pt>
              <c:pt idx="3715">
                <c:v>143.99789000000001</c:v>
              </c:pt>
              <c:pt idx="3716">
                <c:v>144.06168</c:v>
              </c:pt>
              <c:pt idx="3717">
                <c:v>144.07216</c:v>
              </c:pt>
              <c:pt idx="3718">
                <c:v>144.15450999999999</c:v>
              </c:pt>
              <c:pt idx="3719">
                <c:v>144.01177999999999</c:v>
              </c:pt>
              <c:pt idx="3720">
                <c:v>143.97264000000001</c:v>
              </c:pt>
              <c:pt idx="3721">
                <c:v>143.99721000000002</c:v>
              </c:pt>
              <c:pt idx="3722">
                <c:v>144.00294000000002</c:v>
              </c:pt>
              <c:pt idx="3723">
                <c:v>144.20560999999998</c:v>
              </c:pt>
              <c:pt idx="3724">
                <c:v>144.16915999999998</c:v>
              </c:pt>
              <c:pt idx="3725">
                <c:v>143.85818000000003</c:v>
              </c:pt>
              <c:pt idx="3726">
                <c:v>143.85298000000003</c:v>
              </c:pt>
              <c:pt idx="3727">
                <c:v>144.04643000000002</c:v>
              </c:pt>
              <c:pt idx="3728">
                <c:v>143.77094999999997</c:v>
              </c:pt>
              <c:pt idx="3729">
                <c:v>143.85074000000003</c:v>
              </c:pt>
              <c:pt idx="3730">
                <c:v>144.06268</c:v>
              </c:pt>
              <c:pt idx="3731">
                <c:v>143.89959999999999</c:v>
              </c:pt>
              <c:pt idx="3732">
                <c:v>143.99205000000001</c:v>
              </c:pt>
              <c:pt idx="3733">
                <c:v>144.13947999999999</c:v>
              </c:pt>
              <c:pt idx="3734">
                <c:v>143.97939</c:v>
              </c:pt>
              <c:pt idx="3735">
                <c:v>143.84222000000003</c:v>
              </c:pt>
              <c:pt idx="3736">
                <c:v>144.04524000000001</c:v>
              </c:pt>
              <c:pt idx="3737">
                <c:v>143.97565999999998</c:v>
              </c:pt>
              <c:pt idx="3738">
                <c:v>143.86630000000002</c:v>
              </c:pt>
              <c:pt idx="3739">
                <c:v>144.09859</c:v>
              </c:pt>
              <c:pt idx="3740">
                <c:v>144.02277000000001</c:v>
              </c:pt>
              <c:pt idx="3741">
                <c:v>143.97677999999999</c:v>
              </c:pt>
              <c:pt idx="3742">
                <c:v>144.03130000000002</c:v>
              </c:pt>
              <c:pt idx="3743">
                <c:v>144.10422</c:v>
              </c:pt>
              <c:pt idx="3744">
                <c:v>143.97673</c:v>
              </c:pt>
              <c:pt idx="3745">
                <c:v>144.00529</c:v>
              </c:pt>
              <c:pt idx="3746">
                <c:v>144.08649000000003</c:v>
              </c:pt>
              <c:pt idx="3747">
                <c:v>143.96367999999998</c:v>
              </c:pt>
              <c:pt idx="3748">
                <c:v>144.07317999999998</c:v>
              </c:pt>
              <c:pt idx="3749">
                <c:v>144.06439</c:v>
              </c:pt>
              <c:pt idx="3750">
                <c:v>144.06432000000001</c:v>
              </c:pt>
              <c:pt idx="3751">
                <c:v>143.97986999999998</c:v>
              </c:pt>
              <c:pt idx="3752">
                <c:v>144.02142000000003</c:v>
              </c:pt>
              <c:pt idx="3753">
                <c:v>144.08372</c:v>
              </c:pt>
              <c:pt idx="3754">
                <c:v>144.03579999999999</c:v>
              </c:pt>
              <c:pt idx="3755">
                <c:v>144.09648000000001</c:v>
              </c:pt>
              <c:pt idx="3756">
                <c:v>144.07214000000002</c:v>
              </c:pt>
              <c:pt idx="3757">
                <c:v>144.11060999999998</c:v>
              </c:pt>
              <c:pt idx="3758">
                <c:v>144.04314999999997</c:v>
              </c:pt>
              <c:pt idx="3759">
                <c:v>144.06117</c:v>
              </c:pt>
              <c:pt idx="3760">
                <c:v>144.10193000000001</c:v>
              </c:pt>
              <c:pt idx="3761">
                <c:v>144.04842000000002</c:v>
              </c:pt>
              <c:pt idx="3762">
                <c:v>144.09521000000001</c:v>
              </c:pt>
              <c:pt idx="3763">
                <c:v>144.08691000000002</c:v>
              </c:pt>
              <c:pt idx="3764">
                <c:v>144.09564</c:v>
              </c:pt>
              <c:pt idx="3765">
                <c:v>144.04508999999999</c:v>
              </c:pt>
              <c:pt idx="3766">
                <c:v>144.14387999999997</c:v>
              </c:pt>
              <c:pt idx="3767">
                <c:v>144.11451999999997</c:v>
              </c:pt>
              <c:pt idx="3768">
                <c:v>144.06438</c:v>
              </c:pt>
              <c:pt idx="3769">
                <c:v>144.13587999999999</c:v>
              </c:pt>
              <c:pt idx="3770">
                <c:v>144.08078</c:v>
              </c:pt>
              <c:pt idx="3771">
                <c:v>144.12906999999998</c:v>
              </c:pt>
              <c:pt idx="3772">
                <c:v>144.13106999999999</c:v>
              </c:pt>
              <c:pt idx="3773">
                <c:v>144.15362999999999</c:v>
              </c:pt>
              <c:pt idx="3774">
                <c:v>144.06833000000003</c:v>
              </c:pt>
              <c:pt idx="3775">
                <c:v>144.11842000000001</c:v>
              </c:pt>
              <c:pt idx="3776">
                <c:v>144.19888</c:v>
              </c:pt>
              <c:pt idx="3777">
                <c:v>144.11690999999999</c:v>
              </c:pt>
              <c:pt idx="3778">
                <c:v>144.15091000000001</c:v>
              </c:pt>
              <c:pt idx="3779">
                <c:v>144.12970999999999</c:v>
              </c:pt>
              <c:pt idx="3780">
                <c:v>144.11751999999998</c:v>
              </c:pt>
              <c:pt idx="3781">
                <c:v>144.09796</c:v>
              </c:pt>
              <c:pt idx="3782">
                <c:v>144.17878999999999</c:v>
              </c:pt>
              <c:pt idx="3783">
                <c:v>144.16488999999999</c:v>
              </c:pt>
              <c:pt idx="3784">
                <c:v>144.09621000000001</c:v>
              </c:pt>
              <c:pt idx="3785">
                <c:v>144.22154</c:v>
              </c:pt>
              <c:pt idx="3786">
                <c:v>144.19019</c:v>
              </c:pt>
              <c:pt idx="3787">
                <c:v>144.13964999999999</c:v>
              </c:pt>
              <c:pt idx="3788">
                <c:v>144.11010999999999</c:v>
              </c:pt>
              <c:pt idx="3789">
                <c:v>144.16967999999997</c:v>
              </c:pt>
              <c:pt idx="3790">
                <c:v>144.16742000000002</c:v>
              </c:pt>
              <c:pt idx="3791">
                <c:v>144.15144000000004</c:v>
              </c:pt>
              <c:pt idx="3792">
                <c:v>144.21647999999999</c:v>
              </c:pt>
              <c:pt idx="3793">
                <c:v>144.14618999999999</c:v>
              </c:pt>
              <c:pt idx="3794">
                <c:v>144.19540000000001</c:v>
              </c:pt>
              <c:pt idx="3795">
                <c:v>144.19552999999999</c:v>
              </c:pt>
              <c:pt idx="3796">
                <c:v>144.21322999999998</c:v>
              </c:pt>
              <c:pt idx="3797">
                <c:v>144.11199999999999</c:v>
              </c:pt>
              <c:pt idx="3798">
                <c:v>144.14387999999997</c:v>
              </c:pt>
              <c:pt idx="3799">
                <c:v>144.23188999999999</c:v>
              </c:pt>
              <c:pt idx="3800">
                <c:v>144.17785999999998</c:v>
              </c:pt>
              <c:pt idx="3801">
                <c:v>144.23787999999999</c:v>
              </c:pt>
              <c:pt idx="3802">
                <c:v>144.22736</c:v>
              </c:pt>
              <c:pt idx="3803">
                <c:v>144.21476999999996</c:v>
              </c:pt>
              <c:pt idx="3804">
                <c:v>144.15917999999999</c:v>
              </c:pt>
              <c:pt idx="3805">
                <c:v>144.23029</c:v>
              </c:pt>
              <c:pt idx="3806">
                <c:v>144.20864999999998</c:v>
              </c:pt>
              <c:pt idx="3807">
                <c:v>144.16164999999998</c:v>
              </c:pt>
              <c:pt idx="3808">
                <c:v>144.28795</c:v>
              </c:pt>
              <c:pt idx="3809">
                <c:v>144.22310999999999</c:v>
              </c:pt>
              <c:pt idx="3810">
                <c:v>144.21996999999996</c:v>
              </c:pt>
              <c:pt idx="3811">
                <c:v>144.21433999999999</c:v>
              </c:pt>
              <c:pt idx="3812">
                <c:v>144.25307999999998</c:v>
              </c:pt>
              <c:pt idx="3813">
                <c:v>144.21294</c:v>
              </c:pt>
              <c:pt idx="3814">
                <c:v>144.24602999999999</c:v>
              </c:pt>
              <c:pt idx="3815">
                <c:v>144.26895000000002</c:v>
              </c:pt>
              <c:pt idx="3816">
                <c:v>144.16399999999999</c:v>
              </c:pt>
              <c:pt idx="3817">
                <c:v>144.26237</c:v>
              </c:pt>
              <c:pt idx="3818">
                <c:v>144.27064999999999</c:v>
              </c:pt>
              <c:pt idx="3819">
                <c:v>144.29084999999998</c:v>
              </c:pt>
              <c:pt idx="3820">
                <c:v>144.21755999999996</c:v>
              </c:pt>
              <c:pt idx="3821">
                <c:v>144.27088999999998</c:v>
              </c:pt>
              <c:pt idx="3822">
                <c:v>144.28765999999999</c:v>
              </c:pt>
              <c:pt idx="3823">
                <c:v>144.20634000000001</c:v>
              </c:pt>
              <c:pt idx="3824">
                <c:v>144.27706999999998</c:v>
              </c:pt>
              <c:pt idx="3825">
                <c:v>144.25282000000001</c:v>
              </c:pt>
              <c:pt idx="3826">
                <c:v>144.23143000000002</c:v>
              </c:pt>
              <c:pt idx="3827">
                <c:v>144.18530000000001</c:v>
              </c:pt>
              <c:pt idx="3828">
                <c:v>144.25101000000001</c:v>
              </c:pt>
              <c:pt idx="3829">
                <c:v>144.22653</c:v>
              </c:pt>
              <c:pt idx="3830">
                <c:v>144.08823000000004</c:v>
              </c:pt>
              <c:pt idx="3831">
                <c:v>144.24132</c:v>
              </c:pt>
              <c:pt idx="3832">
                <c:v>144.44743000000003</c:v>
              </c:pt>
              <c:pt idx="3833">
                <c:v>144.24206999999998</c:v>
              </c:pt>
              <c:pt idx="3834">
                <c:v>144.13982999999999</c:v>
              </c:pt>
              <c:pt idx="3835">
                <c:v>144.34345999999999</c:v>
              </c:pt>
              <c:pt idx="3836">
                <c:v>144.15903</c:v>
              </c:pt>
              <c:pt idx="3837">
                <c:v>144.06984999999997</c:v>
              </c:pt>
              <c:pt idx="3838">
                <c:v>144.26716999999999</c:v>
              </c:pt>
              <c:pt idx="3839">
                <c:v>144.22861</c:v>
              </c:pt>
              <c:pt idx="3840">
                <c:v>144.20759999999999</c:v>
              </c:pt>
              <c:pt idx="3841">
                <c:v>144.31732000000002</c:v>
              </c:pt>
              <c:pt idx="3842">
                <c:v>144.3493</c:v>
              </c:pt>
              <c:pt idx="3843">
                <c:v>144.18434000000002</c:v>
              </c:pt>
              <c:pt idx="3844">
                <c:v>144.32150000000004</c:v>
              </c:pt>
              <c:pt idx="3845">
                <c:v>144.30626000000001</c:v>
              </c:pt>
              <c:pt idx="3846">
                <c:v>144.19469999999998</c:v>
              </c:pt>
              <c:pt idx="3847">
                <c:v>144.29755999999998</c:v>
              </c:pt>
              <c:pt idx="3848">
                <c:v>144.27632</c:v>
              </c:pt>
              <c:pt idx="3849">
                <c:v>144.27907999999996</c:v>
              </c:pt>
              <c:pt idx="3850">
                <c:v>144.26661999999999</c:v>
              </c:pt>
              <c:pt idx="3851">
                <c:v>144.3546</c:v>
              </c:pt>
              <c:pt idx="3852">
                <c:v>144.25054999999998</c:v>
              </c:pt>
              <c:pt idx="3853">
                <c:v>144.29298</c:v>
              </c:pt>
              <c:pt idx="3854">
                <c:v>144.37449999999998</c:v>
              </c:pt>
              <c:pt idx="3855">
                <c:v>144.24665999999996</c:v>
              </c:pt>
              <c:pt idx="3856">
                <c:v>144.29578999999998</c:v>
              </c:pt>
              <c:pt idx="3857">
                <c:v>144.31715</c:v>
              </c:pt>
              <c:pt idx="3858">
                <c:v>144.36565999999999</c:v>
              </c:pt>
              <c:pt idx="3859">
                <c:v>144.29474999999999</c:v>
              </c:pt>
              <c:pt idx="3860">
                <c:v>144.34164000000001</c:v>
              </c:pt>
              <c:pt idx="3861">
                <c:v>144.29881</c:v>
              </c:pt>
              <c:pt idx="3862">
                <c:v>144.24274</c:v>
              </c:pt>
              <c:pt idx="3863">
                <c:v>144.33815000000001</c:v>
              </c:pt>
              <c:pt idx="3864">
                <c:v>144.34054999999998</c:v>
              </c:pt>
              <c:pt idx="3865">
                <c:v>144.35354999999998</c:v>
              </c:pt>
              <c:pt idx="3866">
                <c:v>144.30347</c:v>
              </c:pt>
              <c:pt idx="3867">
                <c:v>144.37743000000003</c:v>
              </c:pt>
              <c:pt idx="3868">
                <c:v>144.34366999999997</c:v>
              </c:pt>
              <c:pt idx="3869">
                <c:v>144.2989</c:v>
              </c:pt>
              <c:pt idx="3870">
                <c:v>144.36826000000002</c:v>
              </c:pt>
              <c:pt idx="3871">
                <c:v>144.36306999999999</c:v>
              </c:pt>
              <c:pt idx="3872">
                <c:v>144.38698000000002</c:v>
              </c:pt>
              <c:pt idx="3873">
                <c:v>144.34105</c:v>
              </c:pt>
              <c:pt idx="3874">
                <c:v>144.33432000000002</c:v>
              </c:pt>
              <c:pt idx="3875">
                <c:v>144.27117999999999</c:v>
              </c:pt>
              <c:pt idx="3876">
                <c:v>144.33115000000001</c:v>
              </c:pt>
              <c:pt idx="3877">
                <c:v>144.41533000000001</c:v>
              </c:pt>
              <c:pt idx="3878">
                <c:v>144.36768000000001</c:v>
              </c:pt>
              <c:pt idx="3879">
                <c:v>144.43515000000002</c:v>
              </c:pt>
              <c:pt idx="3880">
                <c:v>144.36214000000004</c:v>
              </c:pt>
              <c:pt idx="3881">
                <c:v>144.39937</c:v>
              </c:pt>
              <c:pt idx="3882">
                <c:v>144.38246000000004</c:v>
              </c:pt>
              <c:pt idx="3883">
                <c:v>144.43701000000001</c:v>
              </c:pt>
              <c:pt idx="3884">
                <c:v>144.35657</c:v>
              </c:pt>
              <c:pt idx="3885">
                <c:v>144.31030000000001</c:v>
              </c:pt>
              <c:pt idx="3886">
                <c:v>144.45607000000001</c:v>
              </c:pt>
              <c:pt idx="3887">
                <c:v>144.40169</c:v>
              </c:pt>
              <c:pt idx="3888">
                <c:v>144.37827000000001</c:v>
              </c:pt>
              <c:pt idx="3889">
                <c:v>144.40308999999999</c:v>
              </c:pt>
              <c:pt idx="3890">
                <c:v>144.41088999999999</c:v>
              </c:pt>
              <c:pt idx="3891">
                <c:v>144.37207000000001</c:v>
              </c:pt>
              <c:pt idx="3892">
                <c:v>144.43221000000003</c:v>
              </c:pt>
              <c:pt idx="3893">
                <c:v>144.45493000000002</c:v>
              </c:pt>
              <c:pt idx="3894">
                <c:v>144.32704000000004</c:v>
              </c:pt>
              <c:pt idx="3895">
                <c:v>144.46291000000002</c:v>
              </c:pt>
              <c:pt idx="3896">
                <c:v>144.46175000000002</c:v>
              </c:pt>
              <c:pt idx="3897">
                <c:v>144.41326999999998</c:v>
              </c:pt>
              <c:pt idx="3898">
                <c:v>144.39738000000003</c:v>
              </c:pt>
              <c:pt idx="3899">
                <c:v>144.44502</c:v>
              </c:pt>
              <c:pt idx="3900">
                <c:v>144.43681000000001</c:v>
              </c:pt>
              <c:pt idx="3901">
                <c:v>144.42148000000003</c:v>
              </c:pt>
              <c:pt idx="3902">
                <c:v>144.46049000000002</c:v>
              </c:pt>
              <c:pt idx="3903">
                <c:v>144.27750999999998</c:v>
              </c:pt>
              <c:pt idx="3904">
                <c:v>144.34389999999999</c:v>
              </c:pt>
              <c:pt idx="3905">
                <c:v>144.36681000000002</c:v>
              </c:pt>
              <c:pt idx="3906">
                <c:v>144.32732000000004</c:v>
              </c:pt>
              <c:pt idx="3907">
                <c:v>144.33217000000002</c:v>
              </c:pt>
              <c:pt idx="3908">
                <c:v>144.38783000000004</c:v>
              </c:pt>
              <c:pt idx="3909">
                <c:v>144.41382999999999</c:v>
              </c:pt>
              <c:pt idx="3910">
                <c:v>144.34682000000001</c:v>
              </c:pt>
              <c:pt idx="3911">
                <c:v>144.41167999999999</c:v>
              </c:pt>
              <c:pt idx="3912">
                <c:v>144.34372999999999</c:v>
              </c:pt>
              <c:pt idx="3913">
                <c:v>144.30136000000002</c:v>
              </c:pt>
              <c:pt idx="3914">
                <c:v>144.37091000000001</c:v>
              </c:pt>
              <c:pt idx="3915">
                <c:v>144.42090000000002</c:v>
              </c:pt>
              <c:pt idx="3916">
                <c:v>144.38159000000002</c:v>
              </c:pt>
              <c:pt idx="3917">
                <c:v>144.34949</c:v>
              </c:pt>
              <c:pt idx="3918">
                <c:v>144.47025000000002</c:v>
              </c:pt>
              <c:pt idx="3919">
                <c:v>144.43597</c:v>
              </c:pt>
              <c:pt idx="3920">
                <c:v>144.32802000000004</c:v>
              </c:pt>
              <c:pt idx="3921">
                <c:v>144.31180000000001</c:v>
              </c:pt>
              <c:pt idx="3922">
                <c:v>144.41067999999999</c:v>
              </c:pt>
              <c:pt idx="3923">
                <c:v>144.33807000000002</c:v>
              </c:pt>
              <c:pt idx="3924">
                <c:v>144.39171000000002</c:v>
              </c:pt>
              <c:pt idx="3925">
                <c:v>144.53114000000002</c:v>
              </c:pt>
              <c:pt idx="3926">
                <c:v>144.37187</c:v>
              </c:pt>
              <c:pt idx="3927">
                <c:v>144.41826</c:v>
              </c:pt>
              <c:pt idx="3928">
                <c:v>144.41191000000001</c:v>
              </c:pt>
              <c:pt idx="3929">
                <c:v>144.41107</c:v>
              </c:pt>
              <c:pt idx="3930">
                <c:v>144.35301000000001</c:v>
              </c:pt>
              <c:pt idx="3931">
                <c:v>144.51091</c:v>
              </c:pt>
              <c:pt idx="3932">
                <c:v>144.64655999999997</c:v>
              </c:pt>
              <c:pt idx="3933">
                <c:v>144.05609000000001</c:v>
              </c:pt>
              <c:pt idx="3934">
                <c:v>144.00874000000002</c:v>
              </c:pt>
              <c:pt idx="3935">
                <c:v>144.07843000000003</c:v>
              </c:pt>
              <c:pt idx="3936">
                <c:v>144.23828</c:v>
              </c:pt>
              <c:pt idx="3937">
                <c:v>144.62228000000002</c:v>
              </c:pt>
              <c:pt idx="3938">
                <c:v>144.68117000000001</c:v>
              </c:pt>
              <c:pt idx="3939">
                <c:v>144.31334000000001</c:v>
              </c:pt>
              <c:pt idx="3940">
                <c:v>144.23314999999999</c:v>
              </c:pt>
              <c:pt idx="3941">
                <c:v>144.41361999999998</c:v>
              </c:pt>
              <c:pt idx="3942">
                <c:v>144.22653</c:v>
              </c:pt>
              <c:pt idx="3943">
                <c:v>144.25208000000001</c:v>
              </c:pt>
              <c:pt idx="3944">
                <c:v>144.55391</c:v>
              </c:pt>
              <c:pt idx="3945">
                <c:v>144.42052000000001</c:v>
              </c:pt>
              <c:pt idx="3946">
                <c:v>144.43741000000003</c:v>
              </c:pt>
              <c:pt idx="3947">
                <c:v>144.66879</c:v>
              </c:pt>
              <c:pt idx="3948">
                <c:v>144.37032000000002</c:v>
              </c:pt>
              <c:pt idx="3949">
                <c:v>144.27479999999997</c:v>
              </c:pt>
              <c:pt idx="3950">
                <c:v>144.5361</c:v>
              </c:pt>
              <c:pt idx="3951">
                <c:v>144.47189</c:v>
              </c:pt>
              <c:pt idx="3952">
                <c:v>144.52573000000001</c:v>
              </c:pt>
              <c:pt idx="3953">
                <c:v>144.53214000000003</c:v>
              </c:pt>
              <c:pt idx="3954">
                <c:v>144.46164000000002</c:v>
              </c:pt>
              <c:pt idx="3955">
                <c:v>144.35268000000002</c:v>
              </c:pt>
              <c:pt idx="3956">
                <c:v>144.35283000000004</c:v>
              </c:pt>
              <c:pt idx="3957">
                <c:v>143.74471999999997</c:v>
              </c:pt>
              <c:pt idx="3958">
                <c:v>144.35674000000003</c:v>
              </c:pt>
              <c:pt idx="3959">
                <c:v>144.86981</c:v>
              </c:pt>
              <c:pt idx="3960">
                <c:v>143.70420999999999</c:v>
              </c:pt>
              <c:pt idx="3961">
                <c:v>143.80925000000002</c:v>
              </c:pt>
              <c:pt idx="3962">
                <c:v>144.50370999999998</c:v>
              </c:pt>
              <c:pt idx="3963">
                <c:v>144.19550999999998</c:v>
              </c:pt>
              <c:pt idx="3964">
                <c:v>144.13898</c:v>
              </c:pt>
              <c:pt idx="3965">
                <c:v>144.49968999999999</c:v>
              </c:pt>
              <c:pt idx="3966">
                <c:v>144.19583</c:v>
              </c:pt>
              <c:pt idx="3967">
                <c:v>144.27392999999998</c:v>
              </c:pt>
              <c:pt idx="3968">
                <c:v>144.99374</c:v>
              </c:pt>
              <c:pt idx="3969">
                <c:v>144.10470999999998</c:v>
              </c:pt>
              <c:pt idx="3970">
                <c:v>143.63815</c:v>
              </c:pt>
              <c:pt idx="3971">
                <c:v>144.44407999999999</c:v>
              </c:pt>
              <c:pt idx="3972">
                <c:v>144.40721000000002</c:v>
              </c:pt>
              <c:pt idx="3973">
                <c:v>144.4966</c:v>
              </c:pt>
              <c:pt idx="3974">
                <c:v>144.81944000000001</c:v>
              </c:pt>
              <c:pt idx="3975">
                <c:v>144.48004000000003</c:v>
              </c:pt>
              <c:pt idx="3976">
                <c:v>144.12784000000002</c:v>
              </c:pt>
              <c:pt idx="3977">
                <c:v>144.65231000000003</c:v>
              </c:pt>
              <c:pt idx="3978">
                <c:v>144.65974</c:v>
              </c:pt>
              <c:pt idx="3979">
                <c:v>144.16076999999999</c:v>
              </c:pt>
              <c:pt idx="3980">
                <c:v>144.54808</c:v>
              </c:pt>
              <c:pt idx="3981">
                <c:v>144.53613000000001</c:v>
              </c:pt>
              <c:pt idx="3982">
                <c:v>144.3006</c:v>
              </c:pt>
              <c:pt idx="3983">
                <c:v>144.73096999999999</c:v>
              </c:pt>
              <c:pt idx="3984">
                <c:v>144.59183000000002</c:v>
              </c:pt>
              <c:pt idx="3985">
                <c:v>144.30002000000002</c:v>
              </c:pt>
              <c:pt idx="3986">
                <c:v>144.68306999999999</c:v>
              </c:pt>
              <c:pt idx="3987">
                <c:v>144.68263000000002</c:v>
              </c:pt>
              <c:pt idx="3988">
                <c:v>144.37492</c:v>
              </c:pt>
              <c:pt idx="3989">
                <c:v>144.71184</c:v>
              </c:pt>
              <c:pt idx="3990">
                <c:v>144.57107999999999</c:v>
              </c:pt>
              <c:pt idx="3991">
                <c:v>144.31327999999999</c:v>
              </c:pt>
              <c:pt idx="3992">
                <c:v>144.62814000000003</c:v>
              </c:pt>
              <c:pt idx="3993">
                <c:v>144.71485999999996</c:v>
              </c:pt>
              <c:pt idx="3994">
                <c:v>144.50912</c:v>
              </c:pt>
              <c:pt idx="3995">
                <c:v>144.58203000000003</c:v>
              </c:pt>
              <c:pt idx="3996">
                <c:v>144.75416999999999</c:v>
              </c:pt>
              <c:pt idx="3997">
                <c:v>144.53426999999999</c:v>
              </c:pt>
              <c:pt idx="3998">
                <c:v>144.62233000000003</c:v>
              </c:pt>
              <c:pt idx="3999">
                <c:v>144.67522</c:v>
              </c:pt>
              <c:pt idx="4000">
                <c:v>144.49744000000004</c:v>
              </c:pt>
              <c:pt idx="4001">
                <c:v>144.55395999999999</c:v>
              </c:pt>
              <c:pt idx="4002">
                <c:v>144.71000999999998</c:v>
              </c:pt>
              <c:pt idx="4003">
                <c:v>144.67944</c:v>
              </c:pt>
              <c:pt idx="4004">
                <c:v>144.58594000000002</c:v>
              </c:pt>
              <c:pt idx="4005">
                <c:v>144.74726999999999</c:v>
              </c:pt>
              <c:pt idx="4006">
                <c:v>144.60211000000001</c:v>
              </c:pt>
              <c:pt idx="4007">
                <c:v>144.55930000000001</c:v>
              </c:pt>
              <c:pt idx="4008">
                <c:v>144.70227</c:v>
              </c:pt>
              <c:pt idx="4009">
                <c:v>144.59288000000001</c:v>
              </c:pt>
              <c:pt idx="4010">
                <c:v>144.51401999999999</c:v>
              </c:pt>
              <c:pt idx="4011">
                <c:v>144.56475999999998</c:v>
              </c:pt>
              <c:pt idx="4012">
                <c:v>144.59894000000003</c:v>
              </c:pt>
              <c:pt idx="4013">
                <c:v>144.46086</c:v>
              </c:pt>
              <c:pt idx="4014">
                <c:v>144.58371</c:v>
              </c:pt>
              <c:pt idx="4015">
                <c:v>144.58440000000002</c:v>
              </c:pt>
              <c:pt idx="4016">
                <c:v>144.53074999999998</c:v>
              </c:pt>
              <c:pt idx="4017">
                <c:v>144.58759000000001</c:v>
              </c:pt>
              <c:pt idx="4018">
                <c:v>144.54299999999998</c:v>
              </c:pt>
              <c:pt idx="4019">
                <c:v>144.52037000000001</c:v>
              </c:pt>
              <c:pt idx="4020">
                <c:v>144.54070999999999</c:v>
              </c:pt>
              <c:pt idx="4021">
                <c:v>144.63414</c:v>
              </c:pt>
              <c:pt idx="4022">
                <c:v>144.51729</c:v>
              </c:pt>
              <c:pt idx="4023">
                <c:v>144.59904</c:v>
              </c:pt>
              <c:pt idx="4024">
                <c:v>144.64838</c:v>
              </c:pt>
              <c:pt idx="4025">
                <c:v>144.54895000000002</c:v>
              </c:pt>
              <c:pt idx="4026">
                <c:v>144.60329999999999</c:v>
              </c:pt>
              <c:pt idx="4027">
                <c:v>144.59299000000001</c:v>
              </c:pt>
              <c:pt idx="4028">
                <c:v>144.60164</c:v>
              </c:pt>
              <c:pt idx="4029">
                <c:v>144.55385999999999</c:v>
              </c:pt>
              <c:pt idx="4030">
                <c:v>144.64554999999999</c:v>
              </c:pt>
              <c:pt idx="4031">
                <c:v>144.56502</c:v>
              </c:pt>
              <c:pt idx="4032">
                <c:v>144.53386999999998</c:v>
              </c:pt>
              <c:pt idx="4033">
                <c:v>144.69561999999999</c:v>
              </c:pt>
              <c:pt idx="4034">
                <c:v>144.59543000000002</c:v>
              </c:pt>
              <c:pt idx="4035">
                <c:v>144.61374999999995</c:v>
              </c:pt>
              <c:pt idx="4036">
                <c:v>144.57950999999997</c:v>
              </c:pt>
              <c:pt idx="4037">
                <c:v>144.62546</c:v>
              </c:pt>
              <c:pt idx="4038">
                <c:v>144.53111000000001</c:v>
              </c:pt>
              <c:pt idx="4039">
                <c:v>144.62568999999999</c:v>
              </c:pt>
              <c:pt idx="4040">
                <c:v>144.65874000000002</c:v>
              </c:pt>
              <c:pt idx="4041">
                <c:v>144.61171999999999</c:v>
              </c:pt>
              <c:pt idx="4042">
                <c:v>144.67869999999999</c:v>
              </c:pt>
              <c:pt idx="4043">
                <c:v>144.64732000000001</c:v>
              </c:pt>
              <c:pt idx="4044">
                <c:v>144.60479999999998</c:v>
              </c:pt>
              <c:pt idx="4045">
                <c:v>144.54691</c:v>
              </c:pt>
              <c:pt idx="4046">
                <c:v>144.65478999999999</c:v>
              </c:pt>
              <c:pt idx="4047">
                <c:v>144.66209000000001</c:v>
              </c:pt>
              <c:pt idx="4048">
                <c:v>144.61495999999997</c:v>
              </c:pt>
              <c:pt idx="4049">
                <c:v>144.68243000000004</c:v>
              </c:pt>
              <c:pt idx="4050">
                <c:v>144.62329</c:v>
              </c:pt>
              <c:pt idx="4051">
                <c:v>144.72107</c:v>
              </c:pt>
              <c:pt idx="4052">
                <c:v>144.63959999999997</c:v>
              </c:pt>
              <c:pt idx="4053">
                <c:v>144.67242000000002</c:v>
              </c:pt>
              <c:pt idx="4054">
                <c:v>144.64136999999999</c:v>
              </c:pt>
              <c:pt idx="4055">
                <c:v>144.65582000000001</c:v>
              </c:pt>
              <c:pt idx="4056">
                <c:v>144.68355999999997</c:v>
              </c:pt>
              <c:pt idx="4057">
                <c:v>144.59569999999999</c:v>
              </c:pt>
              <c:pt idx="4058">
                <c:v>144.70111</c:v>
              </c:pt>
              <c:pt idx="4059">
                <c:v>144.64844000000002</c:v>
              </c:pt>
              <c:pt idx="4060">
                <c:v>144.65595999999999</c:v>
              </c:pt>
              <c:pt idx="4061">
                <c:v>144.69150000000002</c:v>
              </c:pt>
              <c:pt idx="4062">
                <c:v>144.70408999999998</c:v>
              </c:pt>
              <c:pt idx="4063">
                <c:v>144.66623000000001</c:v>
              </c:pt>
              <c:pt idx="4064">
                <c:v>144.62531000000001</c:v>
              </c:pt>
              <c:pt idx="4065">
                <c:v>144.71303999999998</c:v>
              </c:pt>
              <c:pt idx="4066">
                <c:v>144.67871</c:v>
              </c:pt>
              <c:pt idx="4067">
                <c:v>144.67612</c:v>
              </c:pt>
              <c:pt idx="4068">
                <c:v>144.67266999999998</c:v>
              </c:pt>
              <c:pt idx="4069">
                <c:v>144.70174</c:v>
              </c:pt>
              <c:pt idx="4070">
                <c:v>144.72836000000001</c:v>
              </c:pt>
              <c:pt idx="4071">
                <c:v>144.70822000000001</c:v>
              </c:pt>
              <c:pt idx="4072">
                <c:v>144.75841000000003</c:v>
              </c:pt>
              <c:pt idx="4073">
                <c:v>144.65371999999999</c:v>
              </c:pt>
              <c:pt idx="4074">
                <c:v>144.69289000000001</c:v>
              </c:pt>
              <c:pt idx="4075">
                <c:v>144.67343</c:v>
              </c:pt>
              <c:pt idx="4076">
                <c:v>144.73747</c:v>
              </c:pt>
              <c:pt idx="4077">
                <c:v>144.65352999999999</c:v>
              </c:pt>
              <c:pt idx="4078">
                <c:v>144.69193000000001</c:v>
              </c:pt>
              <c:pt idx="4079">
                <c:v>144.80383</c:v>
              </c:pt>
              <c:pt idx="4080">
                <c:v>144.73825000000002</c:v>
              </c:pt>
              <c:pt idx="4081">
                <c:v>144.76336999999998</c:v>
              </c:pt>
              <c:pt idx="4082">
                <c:v>144.68874000000002</c:v>
              </c:pt>
              <c:pt idx="4083">
                <c:v>144.70774999999998</c:v>
              </c:pt>
              <c:pt idx="4084">
                <c:v>144.68816000000001</c:v>
              </c:pt>
              <c:pt idx="4085">
                <c:v>144.69994999999997</c:v>
              </c:pt>
              <c:pt idx="4086">
                <c:v>144.74692999999999</c:v>
              </c:pt>
              <c:pt idx="4087">
                <c:v>144.73453999999998</c:v>
              </c:pt>
              <c:pt idx="4088">
                <c:v>144.80485999999999</c:v>
              </c:pt>
              <c:pt idx="4089">
                <c:v>144.74563999999998</c:v>
              </c:pt>
              <c:pt idx="4090">
                <c:v>144.74799999999999</c:v>
              </c:pt>
              <c:pt idx="4091">
                <c:v>144.71485999999996</c:v>
              </c:pt>
              <c:pt idx="4092">
                <c:v>144.72065999999998</c:v>
              </c:pt>
              <c:pt idx="4093">
                <c:v>144.75734000000003</c:v>
              </c:pt>
              <c:pt idx="4094">
                <c:v>144.76796999999999</c:v>
              </c:pt>
              <c:pt idx="4095">
                <c:v>144.75674000000001</c:v>
              </c:pt>
              <c:pt idx="4096">
                <c:v>144.69379999999998</c:v>
              </c:pt>
              <c:pt idx="4097">
                <c:v>144.81183000000001</c:v>
              </c:pt>
              <c:pt idx="4098">
                <c:v>144.76970999999998</c:v>
              </c:pt>
              <c:pt idx="4099">
                <c:v>144.76328999999998</c:v>
              </c:pt>
              <c:pt idx="4100">
                <c:v>144.72361999999998</c:v>
              </c:pt>
              <c:pt idx="4101">
                <c:v>144.76160999999999</c:v>
              </c:pt>
              <c:pt idx="4102">
                <c:v>144.75376999999997</c:v>
              </c:pt>
              <c:pt idx="4103">
                <c:v>144.76834000000002</c:v>
              </c:pt>
              <c:pt idx="4104">
                <c:v>144.85596000000001</c:v>
              </c:pt>
              <c:pt idx="4105">
                <c:v>144.73855999999998</c:v>
              </c:pt>
              <c:pt idx="4106">
                <c:v>144.77996999999996</c:v>
              </c:pt>
              <c:pt idx="4107">
                <c:v>144.80025000000001</c:v>
              </c:pt>
              <c:pt idx="4108">
                <c:v>144.76074</c:v>
              </c:pt>
              <c:pt idx="4109">
                <c:v>144.77644000000001</c:v>
              </c:pt>
              <c:pt idx="4110">
                <c:v>144.81628000000001</c:v>
              </c:pt>
              <c:pt idx="4111">
                <c:v>144.81383</c:v>
              </c:pt>
              <c:pt idx="4112">
                <c:v>144.75523000000001</c:v>
              </c:pt>
              <c:pt idx="4113">
                <c:v>144.86075</c:v>
              </c:pt>
              <c:pt idx="4114">
                <c:v>144.78879000000001</c:v>
              </c:pt>
              <c:pt idx="4115">
                <c:v>144.81271000000001</c:v>
              </c:pt>
              <c:pt idx="4116">
                <c:v>144.84554999999997</c:v>
              </c:pt>
              <c:pt idx="4117">
                <c:v>144.73192</c:v>
              </c:pt>
              <c:pt idx="4118">
                <c:v>144.72108</c:v>
              </c:pt>
              <c:pt idx="4119">
                <c:v>144.83257</c:v>
              </c:pt>
              <c:pt idx="4120">
                <c:v>144.87163000000001</c:v>
              </c:pt>
              <c:pt idx="4121">
                <c:v>144.76283000000001</c:v>
              </c:pt>
              <c:pt idx="4122">
                <c:v>144.86769000000001</c:v>
              </c:pt>
              <c:pt idx="4123">
                <c:v>144.77694999999997</c:v>
              </c:pt>
              <c:pt idx="4124">
                <c:v>144.78650000000002</c:v>
              </c:pt>
              <c:pt idx="4125">
                <c:v>144.81531000000001</c:v>
              </c:pt>
              <c:pt idx="4126">
                <c:v>144.73052999999999</c:v>
              </c:pt>
              <c:pt idx="4127">
                <c:v>144.72173000000001</c:v>
              </c:pt>
              <c:pt idx="4128">
                <c:v>144.68524000000002</c:v>
              </c:pt>
              <c:pt idx="4129">
                <c:v>144.70876999999999</c:v>
              </c:pt>
              <c:pt idx="4130">
                <c:v>144.66904999999997</c:v>
              </c:pt>
              <c:pt idx="4131">
                <c:v>144.77135999999999</c:v>
              </c:pt>
              <c:pt idx="4132">
                <c:v>144.74611999999999</c:v>
              </c:pt>
              <c:pt idx="4133">
                <c:v>144.71233000000001</c:v>
              </c:pt>
              <c:pt idx="4134">
                <c:v>144.83556999999999</c:v>
              </c:pt>
              <c:pt idx="4135">
                <c:v>144.73566999999997</c:v>
              </c:pt>
              <c:pt idx="4136">
                <c:v>144.78622000000001</c:v>
              </c:pt>
              <c:pt idx="4137">
                <c:v>144.76234000000002</c:v>
              </c:pt>
              <c:pt idx="4138">
                <c:v>144.74121</c:v>
              </c:pt>
              <c:pt idx="4139">
                <c:v>144.71608999999998</c:v>
              </c:pt>
              <c:pt idx="4140">
                <c:v>144.78894000000003</c:v>
              </c:pt>
              <c:pt idx="4141">
                <c:v>144.73755999999997</c:v>
              </c:pt>
              <c:pt idx="4142">
                <c:v>144.73134000000002</c:v>
              </c:pt>
              <c:pt idx="4143">
                <c:v>144.85570000000001</c:v>
              </c:pt>
              <c:pt idx="4144">
                <c:v>144.74636999999998</c:v>
              </c:pt>
              <c:pt idx="4145">
                <c:v>144.76687999999999</c:v>
              </c:pt>
              <c:pt idx="4146">
                <c:v>144.73855999999998</c:v>
              </c:pt>
              <c:pt idx="4147">
                <c:v>144.75113000000002</c:v>
              </c:pt>
              <c:pt idx="4148">
                <c:v>144.79791</c:v>
              </c:pt>
              <c:pt idx="4149">
                <c:v>144.79438999999999</c:v>
              </c:pt>
              <c:pt idx="4150">
                <c:v>144.7861</c:v>
              </c:pt>
              <c:pt idx="4151">
                <c:v>144.76561999999998</c:v>
              </c:pt>
              <c:pt idx="4152">
                <c:v>144.84532000000002</c:v>
              </c:pt>
              <c:pt idx="4153">
                <c:v>144.77904999999996</c:v>
              </c:pt>
              <c:pt idx="4154">
                <c:v>144.80547000000001</c:v>
              </c:pt>
              <c:pt idx="4155">
                <c:v>144.78474</c:v>
              </c:pt>
              <c:pt idx="4156">
                <c:v>144.7484</c:v>
              </c:pt>
              <c:pt idx="4157">
                <c:v>144.84551999999999</c:v>
              </c:pt>
              <c:pt idx="4158">
                <c:v>144.81827000000001</c:v>
              </c:pt>
              <c:pt idx="4159">
                <c:v>144.84273000000002</c:v>
              </c:pt>
              <c:pt idx="4160">
                <c:v>144.78361999999998</c:v>
              </c:pt>
              <c:pt idx="4161">
                <c:v>144.79465999999996</c:v>
              </c:pt>
              <c:pt idx="4162">
                <c:v>144.79045000000002</c:v>
              </c:pt>
              <c:pt idx="4163">
                <c:v>144.78624000000002</c:v>
              </c:pt>
              <c:pt idx="4164">
                <c:v>144.84995999999998</c:v>
              </c:pt>
              <c:pt idx="4165">
                <c:v>144.79282000000001</c:v>
              </c:pt>
              <c:pt idx="4166">
                <c:v>144.84997999999999</c:v>
              </c:pt>
              <c:pt idx="4167">
                <c:v>144.83922000000001</c:v>
              </c:pt>
              <c:pt idx="4168">
                <c:v>144.84732000000002</c:v>
              </c:pt>
              <c:pt idx="4169">
                <c:v>144.79646</c:v>
              </c:pt>
              <c:pt idx="4170">
                <c:v>144.85451</c:v>
              </c:pt>
              <c:pt idx="4171">
                <c:v>144.85405</c:v>
              </c:pt>
              <c:pt idx="4172">
                <c:v>144.85188000000002</c:v>
              </c:pt>
              <c:pt idx="4173">
                <c:v>144.87386999999998</c:v>
              </c:pt>
              <c:pt idx="4174">
                <c:v>144.76049999999998</c:v>
              </c:pt>
              <c:pt idx="4175">
                <c:v>144.82153000000002</c:v>
              </c:pt>
              <c:pt idx="4176">
                <c:v>144.86739000000003</c:v>
              </c:pt>
              <c:pt idx="4177">
                <c:v>144.85417000000001</c:v>
              </c:pt>
              <c:pt idx="4178">
                <c:v>144.83810000000003</c:v>
              </c:pt>
              <c:pt idx="4179">
                <c:v>144.87779</c:v>
              </c:pt>
              <c:pt idx="4180">
                <c:v>144.92061000000001</c:v>
              </c:pt>
              <c:pt idx="4181">
                <c:v>144.81403</c:v>
              </c:pt>
              <c:pt idx="4182">
                <c:v>144.87509</c:v>
              </c:pt>
              <c:pt idx="4183">
                <c:v>144.83772000000002</c:v>
              </c:pt>
              <c:pt idx="4184">
                <c:v>144.85600000000002</c:v>
              </c:pt>
              <c:pt idx="4185">
                <c:v>144.86502000000002</c:v>
              </c:pt>
              <c:pt idx="4186">
                <c:v>144.89409000000001</c:v>
              </c:pt>
              <c:pt idx="4187">
                <c:v>144.88676000000001</c:v>
              </c:pt>
              <c:pt idx="4188">
                <c:v>144.80600000000001</c:v>
              </c:pt>
              <c:pt idx="4189">
                <c:v>144.90164000000001</c:v>
              </c:pt>
              <c:pt idx="4190">
                <c:v>144.88620000000003</c:v>
              </c:pt>
              <c:pt idx="4191">
                <c:v>144.92223000000004</c:v>
              </c:pt>
              <c:pt idx="4192">
                <c:v>144.84709000000001</c:v>
              </c:pt>
              <c:pt idx="4193">
                <c:v>144.86322000000001</c:v>
              </c:pt>
              <c:pt idx="4194">
                <c:v>144.91879</c:v>
              </c:pt>
              <c:pt idx="4195">
                <c:v>144.88731000000004</c:v>
              </c:pt>
              <c:pt idx="4196">
                <c:v>144.90874000000002</c:v>
              </c:pt>
              <c:pt idx="4197">
                <c:v>144.90025</c:v>
              </c:pt>
              <c:pt idx="4198">
                <c:v>144.92575000000002</c:v>
              </c:pt>
              <c:pt idx="4199">
                <c:v>144.85432000000003</c:v>
              </c:pt>
              <c:pt idx="4200">
                <c:v>144.91216</c:v>
              </c:pt>
              <c:pt idx="4201">
                <c:v>144.85902000000002</c:v>
              </c:pt>
              <c:pt idx="4202">
                <c:v>144.86572000000001</c:v>
              </c:pt>
              <c:pt idx="4203">
                <c:v>144.98155</c:v>
              </c:pt>
              <c:pt idx="4204">
                <c:v>144.90129000000002</c:v>
              </c:pt>
              <c:pt idx="4205">
                <c:v>144.93652</c:v>
              </c:pt>
              <c:pt idx="4206">
                <c:v>144.88300000000001</c:v>
              </c:pt>
              <c:pt idx="4207">
                <c:v>144.91179</c:v>
              </c:pt>
              <c:pt idx="4208">
                <c:v>144.89389</c:v>
              </c:pt>
              <c:pt idx="4209">
                <c:v>144.92979</c:v>
              </c:pt>
              <c:pt idx="4210">
                <c:v>144.92017000000001</c:v>
              </c:pt>
              <c:pt idx="4211">
                <c:v>144.87703000000002</c:v>
              </c:pt>
              <c:pt idx="4212">
                <c:v>144.95853000000002</c:v>
              </c:pt>
              <c:pt idx="4213">
                <c:v>144.92143000000004</c:v>
              </c:pt>
              <c:pt idx="4214">
                <c:v>144.94609</c:v>
              </c:pt>
              <c:pt idx="4215">
                <c:v>144.91188</c:v>
              </c:pt>
              <c:pt idx="4216">
                <c:v>144.95044000000004</c:v>
              </c:pt>
              <c:pt idx="4217">
                <c:v>144.88997000000001</c:v>
              </c:pt>
              <c:pt idx="4218">
                <c:v>144.92171000000002</c:v>
              </c:pt>
              <c:pt idx="4219">
                <c:v>144.93573000000001</c:v>
              </c:pt>
              <c:pt idx="4220">
                <c:v>144.91243000000003</c:v>
              </c:pt>
              <c:pt idx="4221">
                <c:v>144.97974999999997</c:v>
              </c:pt>
              <c:pt idx="4222">
                <c:v>144.91579999999999</c:v>
              </c:pt>
              <c:pt idx="4223">
                <c:v>144.96928</c:v>
              </c:pt>
              <c:pt idx="4224">
                <c:v>144.93613000000002</c:v>
              </c:pt>
              <c:pt idx="4225">
                <c:v>144.97664999999998</c:v>
              </c:pt>
              <c:pt idx="4226">
                <c:v>144.98918</c:v>
              </c:pt>
              <c:pt idx="4227">
                <c:v>144.90546000000001</c:v>
              </c:pt>
              <c:pt idx="4228">
                <c:v>144.95683000000002</c:v>
              </c:pt>
              <c:pt idx="4229">
                <c:v>144.9426</c:v>
              </c:pt>
              <c:pt idx="4230">
                <c:v>144.97678999999999</c:v>
              </c:pt>
              <c:pt idx="4231">
                <c:v>144.91838000000001</c:v>
              </c:pt>
              <c:pt idx="4232">
                <c:v>144.93305999999998</c:v>
              </c:pt>
              <c:pt idx="4233">
                <c:v>144.95764000000003</c:v>
              </c:pt>
              <c:pt idx="4234">
                <c:v>144.96964999999997</c:v>
              </c:pt>
              <c:pt idx="4235">
                <c:v>145.01218</c:v>
              </c:pt>
              <c:pt idx="4236">
                <c:v>144.98706000000001</c:v>
              </c:pt>
              <c:pt idx="4237">
                <c:v>145.02961999999999</c:v>
              </c:pt>
              <c:pt idx="4238">
                <c:v>144.91342</c:v>
              </c:pt>
              <c:pt idx="4239">
                <c:v>144.98582000000002</c:v>
              </c:pt>
              <c:pt idx="4240">
                <c:v>144.95950000000002</c:v>
              </c:pt>
              <c:pt idx="4241">
                <c:v>144.91771</c:v>
              </c:pt>
              <c:pt idx="4242">
                <c:v>144.97804000000002</c:v>
              </c:pt>
              <c:pt idx="4243">
                <c:v>145.02040000000002</c:v>
              </c:pt>
              <c:pt idx="4244">
                <c:v>145.02485999999999</c:v>
              </c:pt>
              <c:pt idx="4245">
                <c:v>144.97189</c:v>
              </c:pt>
              <c:pt idx="4246">
                <c:v>145.02823000000004</c:v>
              </c:pt>
              <c:pt idx="4247">
                <c:v>144.93686</c:v>
              </c:pt>
              <c:pt idx="4248">
                <c:v>144.95556999999999</c:v>
              </c:pt>
              <c:pt idx="4249">
                <c:v>145.02191000000002</c:v>
              </c:pt>
              <c:pt idx="4250">
                <c:v>144.97220000000002</c:v>
              </c:pt>
              <c:pt idx="4251">
                <c:v>145.00522000000001</c:v>
              </c:pt>
              <c:pt idx="4252">
                <c:v>144.9845</c:v>
              </c:pt>
              <c:pt idx="4253">
                <c:v>145.04361999999998</c:v>
              </c:pt>
              <c:pt idx="4254">
                <c:v>144.98700000000002</c:v>
              </c:pt>
              <c:pt idx="4255">
                <c:v>145.02284000000003</c:v>
              </c:pt>
              <c:pt idx="4256">
                <c:v>144.98250000000004</c:v>
              </c:pt>
              <c:pt idx="4257">
                <c:v>144.94279</c:v>
              </c:pt>
              <c:pt idx="4258">
                <c:v>145.05734000000004</c:v>
              </c:pt>
              <c:pt idx="4259">
                <c:v>145.00230000000002</c:v>
              </c:pt>
              <c:pt idx="4260">
                <c:v>145.02856</c:v>
              </c:pt>
              <c:pt idx="4261">
                <c:v>144.99446</c:v>
              </c:pt>
              <c:pt idx="4262">
                <c:v>145.02921000000001</c:v>
              </c:pt>
              <c:pt idx="4263">
                <c:v>145.05061000000001</c:v>
              </c:pt>
              <c:pt idx="4264">
                <c:v>145.02888000000002</c:v>
              </c:pt>
              <c:pt idx="4265">
                <c:v>145.02592000000001</c:v>
              </c:pt>
              <c:pt idx="4266">
                <c:v>144.97905999999998</c:v>
              </c:pt>
              <c:pt idx="4267">
                <c:v>145.04288</c:v>
              </c:pt>
              <c:pt idx="4268">
                <c:v>145.00742000000002</c:v>
              </c:pt>
              <c:pt idx="4269">
                <c:v>145.02655000000001</c:v>
              </c:pt>
              <c:pt idx="4270">
                <c:v>145.00732000000002</c:v>
              </c:pt>
              <c:pt idx="4271">
                <c:v>145.02457999999999</c:v>
              </c:pt>
              <c:pt idx="4272">
                <c:v>145.09225000000001</c:v>
              </c:pt>
              <c:pt idx="4273">
                <c:v>145.04039</c:v>
              </c:pt>
              <c:pt idx="4274">
                <c:v>145.05339000000001</c:v>
              </c:pt>
              <c:pt idx="4275">
                <c:v>145.00423000000001</c:v>
              </c:pt>
              <c:pt idx="4276">
                <c:v>145.08223000000004</c:v>
              </c:pt>
              <c:pt idx="4277">
                <c:v>145.02078</c:v>
              </c:pt>
              <c:pt idx="4278">
                <c:v>145.06494000000001</c:v>
              </c:pt>
              <c:pt idx="4279">
                <c:v>145.02118000000002</c:v>
              </c:pt>
              <c:pt idx="4280">
                <c:v>145.00765999999999</c:v>
              </c:pt>
              <c:pt idx="4281">
                <c:v>145.08711000000002</c:v>
              </c:pt>
              <c:pt idx="4282">
                <c:v>145.04283000000001</c:v>
              </c:pt>
              <c:pt idx="4283">
                <c:v>145.06744000000003</c:v>
              </c:pt>
              <c:pt idx="4284">
                <c:v>144.99190000000002</c:v>
              </c:pt>
              <c:pt idx="4285">
                <c:v>145.03370999999999</c:v>
              </c:pt>
              <c:pt idx="4286">
                <c:v>145.10774000000001</c:v>
              </c:pt>
              <c:pt idx="4287">
                <c:v>145.10619</c:v>
              </c:pt>
              <c:pt idx="4288">
                <c:v>145.07138</c:v>
              </c:pt>
              <c:pt idx="4289">
                <c:v>145.03466999999998</c:v>
              </c:pt>
              <c:pt idx="4290">
                <c:v>145.12811000000002</c:v>
              </c:pt>
              <c:pt idx="4291">
                <c:v>144.98373000000001</c:v>
              </c:pt>
              <c:pt idx="4292">
                <c:v>145.03763000000001</c:v>
              </c:pt>
              <c:pt idx="4293">
                <c:v>145.08089000000001</c:v>
              </c:pt>
              <c:pt idx="4294">
                <c:v>145.07109</c:v>
              </c:pt>
              <c:pt idx="4295">
                <c:v>145.06236000000001</c:v>
              </c:pt>
              <c:pt idx="4296">
                <c:v>145.10467999999997</c:v>
              </c:pt>
              <c:pt idx="4297">
                <c:v>145.14907999999997</c:v>
              </c:pt>
              <c:pt idx="4298">
                <c:v>145.01107999999999</c:v>
              </c:pt>
              <c:pt idx="4299">
                <c:v>145.12574999999998</c:v>
              </c:pt>
              <c:pt idx="4300">
                <c:v>145.07835</c:v>
              </c:pt>
              <c:pt idx="4301">
                <c:v>145.04227</c:v>
              </c:pt>
              <c:pt idx="4302">
                <c:v>145.04917999999998</c:v>
              </c:pt>
              <c:pt idx="4303">
                <c:v>145.06888000000001</c:v>
              </c:pt>
              <c:pt idx="4304">
                <c:v>144.91918999999999</c:v>
              </c:pt>
              <c:pt idx="4305">
                <c:v>144.90402</c:v>
              </c:pt>
              <c:pt idx="4306">
                <c:v>144.97757999999999</c:v>
              </c:pt>
              <c:pt idx="4307">
                <c:v>144.89102000000003</c:v>
              </c:pt>
              <c:pt idx="4308">
                <c:v>144.94164999999998</c:v>
              </c:pt>
              <c:pt idx="4309">
                <c:v>144.92813000000004</c:v>
              </c:pt>
              <c:pt idx="4310">
                <c:v>144.91788</c:v>
              </c:pt>
              <c:pt idx="4311">
                <c:v>144.92509000000001</c:v>
              </c:pt>
              <c:pt idx="4312">
                <c:v>144.93607</c:v>
              </c:pt>
              <c:pt idx="4313">
                <c:v>144.97145</c:v>
              </c:pt>
              <c:pt idx="4314">
                <c:v>144.91211000000001</c:v>
              </c:pt>
              <c:pt idx="4315">
                <c:v>144.98782000000003</c:v>
              </c:pt>
              <c:pt idx="4316">
                <c:v>144.90627000000001</c:v>
              </c:pt>
              <c:pt idx="4317">
                <c:v>144.94051999999999</c:v>
              </c:pt>
              <c:pt idx="4318">
                <c:v>144.96349000000001</c:v>
              </c:pt>
              <c:pt idx="4319">
                <c:v>144.94722000000002</c:v>
              </c:pt>
              <c:pt idx="4320">
                <c:v>144.97054999999997</c:v>
              </c:pt>
              <c:pt idx="4321">
                <c:v>144.92081000000002</c:v>
              </c:pt>
              <c:pt idx="4322">
                <c:v>145.02232000000004</c:v>
              </c:pt>
              <c:pt idx="4323">
                <c:v>144.94823000000002</c:v>
              </c:pt>
              <c:pt idx="4324">
                <c:v>144.96917999999999</c:v>
              </c:pt>
              <c:pt idx="4325">
                <c:v>144.94545000000002</c:v>
              </c:pt>
              <c:pt idx="4326">
                <c:v>144.97368999999998</c:v>
              </c:pt>
              <c:pt idx="4327">
                <c:v>144.95569</c:v>
              </c:pt>
              <c:pt idx="4328">
                <c:v>144.97304999999997</c:v>
              </c:pt>
              <c:pt idx="4329">
                <c:v>145.01340999999999</c:v>
              </c:pt>
              <c:pt idx="4330">
                <c:v>144.90143000000003</c:v>
              </c:pt>
              <c:pt idx="4331">
                <c:v>145.02585000000002</c:v>
              </c:pt>
              <c:pt idx="4332">
                <c:v>145.01128</c:v>
              </c:pt>
              <c:pt idx="4333">
                <c:v>144.96207000000001</c:v>
              </c:pt>
              <c:pt idx="4334">
                <c:v>144.94673</c:v>
              </c:pt>
              <c:pt idx="4335">
                <c:v>144.98845000000003</c:v>
              </c:pt>
              <c:pt idx="4336">
                <c:v>145.02808000000002</c:v>
              </c:pt>
              <c:pt idx="4337">
                <c:v>144.96341000000001</c:v>
              </c:pt>
              <c:pt idx="4338">
                <c:v>145.03300000000002</c:v>
              </c:pt>
              <c:pt idx="4339">
                <c:v>144.93668</c:v>
              </c:pt>
              <c:pt idx="4340">
                <c:v>144.96671000000001</c:v>
              </c:pt>
              <c:pt idx="4341">
                <c:v>145.04231000000001</c:v>
              </c:pt>
              <c:pt idx="4342">
                <c:v>145.03268</c:v>
              </c:pt>
              <c:pt idx="4343">
                <c:v>144.97</c:v>
              </c:pt>
              <c:pt idx="4344">
                <c:v>144.95232000000004</c:v>
              </c:pt>
              <c:pt idx="4345">
                <c:v>145.01343</c:v>
              </c:pt>
              <c:pt idx="4346">
                <c:v>144.95067</c:v>
              </c:pt>
              <c:pt idx="4347">
                <c:v>145.04631000000001</c:v>
              </c:pt>
              <c:pt idx="4348">
                <c:v>145.01205000000002</c:v>
              </c:pt>
              <c:pt idx="4349">
                <c:v>145.00735</c:v>
              </c:pt>
              <c:pt idx="4350">
                <c:v>145.04118</c:v>
              </c:pt>
              <c:pt idx="4351">
                <c:v>145.05597</c:v>
              </c:pt>
              <c:pt idx="4352">
                <c:v>145.05766</c:v>
              </c:pt>
              <c:pt idx="4353">
                <c:v>144.98654000000002</c:v>
              </c:pt>
              <c:pt idx="4354">
                <c:v>145.04174999999998</c:v>
              </c:pt>
              <c:pt idx="4355">
                <c:v>144.97967999999997</c:v>
              </c:pt>
              <c:pt idx="4356">
                <c:v>144.99765000000002</c:v>
              </c:pt>
              <c:pt idx="4357">
                <c:v>145.05721000000003</c:v>
              </c:pt>
              <c:pt idx="4358">
                <c:v>144.98957999999999</c:v>
              </c:pt>
              <c:pt idx="4359">
                <c:v>145.04047</c:v>
              </c:pt>
              <c:pt idx="4360">
                <c:v>145.07987999999997</c:v>
              </c:pt>
              <c:pt idx="4361">
                <c:v>145.10574</c:v>
              </c:pt>
              <c:pt idx="4362">
                <c:v>144.95763000000002</c:v>
              </c:pt>
              <c:pt idx="4363">
                <c:v>145.06862000000001</c:v>
              </c:pt>
              <c:pt idx="4364">
                <c:v>145.03914999999998</c:v>
              </c:pt>
              <c:pt idx="4365">
                <c:v>144.97198</c:v>
              </c:pt>
              <c:pt idx="4366">
                <c:v>145.03131000000002</c:v>
              </c:pt>
              <c:pt idx="4367">
                <c:v>145.06186</c:v>
              </c:pt>
              <c:pt idx="4368">
                <c:v>145.05698000000001</c:v>
              </c:pt>
              <c:pt idx="4369">
                <c:v>145.05595</c:v>
              </c:pt>
              <c:pt idx="4370">
                <c:v>145.07088999999999</c:v>
              </c:pt>
              <c:pt idx="4371">
                <c:v>145.04966999999996</c:v>
              </c:pt>
              <c:pt idx="4372">
                <c:v>145.01626999999999</c:v>
              </c:pt>
              <c:pt idx="4373">
                <c:v>145.12877</c:v>
              </c:pt>
              <c:pt idx="4374">
                <c:v>145.11060999999998</c:v>
              </c:pt>
              <c:pt idx="4375">
                <c:v>144.93055999999999</c:v>
              </c:pt>
              <c:pt idx="4376">
                <c:v>144.95261000000002</c:v>
              </c:pt>
              <c:pt idx="4377">
                <c:v>145.12314999999998</c:v>
              </c:pt>
              <c:pt idx="4378">
                <c:v>144.96243000000004</c:v>
              </c:pt>
              <c:pt idx="4379">
                <c:v>145.06900000000002</c:v>
              </c:pt>
              <c:pt idx="4380">
                <c:v>145.16203000000002</c:v>
              </c:pt>
              <c:pt idx="4381">
                <c:v>144.95319000000001</c:v>
              </c:pt>
              <c:pt idx="4382">
                <c:v>145.16202000000001</c:v>
              </c:pt>
              <c:pt idx="4383">
                <c:v>145.18989999999999</c:v>
              </c:pt>
              <c:pt idx="4384">
                <c:v>144.80385999999999</c:v>
              </c:pt>
              <c:pt idx="4385">
                <c:v>144.92903000000001</c:v>
              </c:pt>
              <c:pt idx="4386">
                <c:v>145.22873000000001</c:v>
              </c:pt>
              <c:pt idx="4387">
                <c:v>145.12938</c:v>
              </c:pt>
              <c:pt idx="4388">
                <c:v>145.06613000000002</c:v>
              </c:pt>
              <c:pt idx="4389">
                <c:v>145.02217000000002</c:v>
              </c:pt>
              <c:pt idx="4390">
                <c:v>144.51877999999999</c:v>
              </c:pt>
              <c:pt idx="4391">
                <c:v>144.62181000000001</c:v>
              </c:pt>
              <c:pt idx="4392">
                <c:v>145.10649000000001</c:v>
              </c:pt>
              <c:pt idx="4393">
                <c:v>145.17759999999998</c:v>
              </c:pt>
              <c:pt idx="4394">
                <c:v>145.05202000000003</c:v>
              </c:pt>
              <c:pt idx="4395">
                <c:v>145.19885000000002</c:v>
              </c:pt>
              <c:pt idx="4396">
                <c:v>145.15207000000001</c:v>
              </c:pt>
              <c:pt idx="4397">
                <c:v>144.94005999999999</c:v>
              </c:pt>
              <c:pt idx="4398">
                <c:v>145.05794000000003</c:v>
              </c:pt>
              <c:pt idx="4399">
                <c:v>145.00188</c:v>
              </c:pt>
              <c:pt idx="4400">
                <c:v>144.87241000000003</c:v>
              </c:pt>
              <c:pt idx="4401">
                <c:v>144.97545</c:v>
              </c:pt>
              <c:pt idx="4402">
                <c:v>145.18555999999998</c:v>
              </c:pt>
              <c:pt idx="4403">
                <c:v>145.09763000000001</c:v>
              </c:pt>
              <c:pt idx="4404">
                <c:v>145.13666999999998</c:v>
              </c:pt>
              <c:pt idx="4405">
                <c:v>145.19728000000001</c:v>
              </c:pt>
              <c:pt idx="4406">
                <c:v>144.98509000000001</c:v>
              </c:pt>
              <c:pt idx="4407">
                <c:v>145.04895000000002</c:v>
              </c:pt>
              <c:pt idx="4408">
                <c:v>145.09921</c:v>
              </c:pt>
              <c:pt idx="4409">
                <c:v>145.05056999999999</c:v>
              </c:pt>
              <c:pt idx="4410">
                <c:v>144.94099</c:v>
              </c:pt>
              <c:pt idx="4411">
                <c:v>145.14330999999999</c:v>
              </c:pt>
              <c:pt idx="4412">
                <c:v>145.16272000000001</c:v>
              </c:pt>
              <c:pt idx="4413">
                <c:v>145.07384999999999</c:v>
              </c:pt>
              <c:pt idx="4414">
                <c:v>145.19835</c:v>
              </c:pt>
              <c:pt idx="4415">
                <c:v>145.14673999999999</c:v>
              </c:pt>
              <c:pt idx="4416">
                <c:v>144.98337000000001</c:v>
              </c:pt>
              <c:pt idx="4417">
                <c:v>144.98288000000002</c:v>
              </c:pt>
              <c:pt idx="4418">
                <c:v>145.17850999999999</c:v>
              </c:pt>
              <c:pt idx="4419">
                <c:v>145.08809000000002</c:v>
              </c:pt>
              <c:pt idx="4420">
                <c:v>145.08156</c:v>
              </c:pt>
              <c:pt idx="4421">
                <c:v>145.23415999999997</c:v>
              </c:pt>
              <c:pt idx="4422">
                <c:v>145.06593000000001</c:v>
              </c:pt>
              <c:pt idx="4423">
                <c:v>145.09566999999998</c:v>
              </c:pt>
              <c:pt idx="4424">
                <c:v>145.16248000000002</c:v>
              </c:pt>
              <c:pt idx="4425">
                <c:v>145.13234000000003</c:v>
              </c:pt>
              <c:pt idx="4426">
                <c:v>144.99030000000002</c:v>
              </c:pt>
              <c:pt idx="4427">
                <c:v>145.11645999999999</c:v>
              </c:pt>
              <c:pt idx="4428">
                <c:v>145.18742000000003</c:v>
              </c:pt>
              <c:pt idx="4429">
                <c:v>145.0934</c:v>
              </c:pt>
              <c:pt idx="4430">
                <c:v>145.20139</c:v>
              </c:pt>
              <c:pt idx="4431">
                <c:v>145.14804000000001</c:v>
              </c:pt>
              <c:pt idx="4432">
                <c:v>145.13129000000001</c:v>
              </c:pt>
              <c:pt idx="4433">
                <c:v>145.06469999999999</c:v>
              </c:pt>
              <c:pt idx="4434">
                <c:v>145.12843000000004</c:v>
              </c:pt>
              <c:pt idx="4435">
                <c:v>145.12476999999998</c:v>
              </c:pt>
              <c:pt idx="4436">
                <c:v>145.02602000000002</c:v>
              </c:pt>
              <c:pt idx="4437">
                <c:v>145.13513</c:v>
              </c:pt>
              <c:pt idx="4438">
                <c:v>145.21811</c:v>
              </c:pt>
              <c:pt idx="4439">
                <c:v>145.20536999999999</c:v>
              </c:pt>
              <c:pt idx="4440">
                <c:v>145.11194</c:v>
              </c:pt>
              <c:pt idx="4441">
                <c:v>145.17613</c:v>
              </c:pt>
              <c:pt idx="4442">
                <c:v>145.13302999999999</c:v>
              </c:pt>
              <c:pt idx="4443">
                <c:v>145.02950999999999</c:v>
              </c:pt>
              <c:pt idx="4444">
                <c:v>145.11152999999999</c:v>
              </c:pt>
              <c:pt idx="4445">
                <c:v>145.11561999999998</c:v>
              </c:pt>
              <c:pt idx="4446">
                <c:v>145.17560999999998</c:v>
              </c:pt>
              <c:pt idx="4447">
                <c:v>145.19814000000002</c:v>
              </c:pt>
              <c:pt idx="4448">
                <c:v>145.21243000000001</c:v>
              </c:pt>
              <c:pt idx="4449">
                <c:v>145.10431</c:v>
              </c:pt>
              <c:pt idx="4450">
                <c:v>145.14142000000001</c:v>
              </c:pt>
              <c:pt idx="4451">
                <c:v>145.20892000000001</c:v>
              </c:pt>
              <c:pt idx="4452">
                <c:v>145.12225000000001</c:v>
              </c:pt>
              <c:pt idx="4453">
                <c:v>145.16938999999999</c:v>
              </c:pt>
              <c:pt idx="4454">
                <c:v>145.10402999999999</c:v>
              </c:pt>
              <c:pt idx="4455">
                <c:v>145.16445999999999</c:v>
              </c:pt>
              <c:pt idx="4456">
                <c:v>145.17719</c:v>
              </c:pt>
              <c:pt idx="4457">
                <c:v>145.20055999999997</c:v>
              </c:pt>
              <c:pt idx="4458">
                <c:v>145.18253000000001</c:v>
              </c:pt>
              <c:pt idx="4459">
                <c:v>145.14343</c:v>
              </c:pt>
              <c:pt idx="4460">
                <c:v>145.20664999999997</c:v>
              </c:pt>
              <c:pt idx="4461">
                <c:v>145.16398999999998</c:v>
              </c:pt>
              <c:pt idx="4462">
                <c:v>145.20111</c:v>
              </c:pt>
              <c:pt idx="4463">
                <c:v>145.12418</c:v>
              </c:pt>
              <c:pt idx="4464">
                <c:v>145.15346</c:v>
              </c:pt>
              <c:pt idx="4465">
                <c:v>145.22537</c:v>
              </c:pt>
              <c:pt idx="4466">
                <c:v>145.1944</c:v>
              </c:pt>
              <c:pt idx="4467">
                <c:v>145.20617999999999</c:v>
              </c:pt>
              <c:pt idx="4468">
                <c:v>145.16621000000001</c:v>
              </c:pt>
              <c:pt idx="4469">
                <c:v>145.2122</c:v>
              </c:pt>
              <c:pt idx="4470">
                <c:v>145.17862</c:v>
              </c:pt>
              <c:pt idx="4471">
                <c:v>145.19838000000001</c:v>
              </c:pt>
              <c:pt idx="4472">
                <c:v>145.15311</c:v>
              </c:pt>
              <c:pt idx="4473">
                <c:v>145.15995999999998</c:v>
              </c:pt>
              <c:pt idx="4474">
                <c:v>145.23714999999999</c:v>
              </c:pt>
              <c:pt idx="4475">
                <c:v>145.19148000000001</c:v>
              </c:pt>
              <c:pt idx="4476">
                <c:v>145.20864999999998</c:v>
              </c:pt>
              <c:pt idx="4477">
                <c:v>145.13366999999997</c:v>
              </c:pt>
              <c:pt idx="4478">
                <c:v>145.22278</c:v>
              </c:pt>
              <c:pt idx="4479">
                <c:v>145.17532</c:v>
              </c:pt>
              <c:pt idx="4480">
                <c:v>145.21898999999999</c:v>
              </c:pt>
              <c:pt idx="4481">
                <c:v>145.18155999999999</c:v>
              </c:pt>
              <c:pt idx="4482">
                <c:v>145.17457999999996</c:v>
              </c:pt>
              <c:pt idx="4483">
                <c:v>145.26465999999996</c:v>
              </c:pt>
              <c:pt idx="4484">
                <c:v>145.20910999999998</c:v>
              </c:pt>
              <c:pt idx="4485">
                <c:v>145.20957999999996</c:v>
              </c:pt>
              <c:pt idx="4486">
                <c:v>145.1671</c:v>
              </c:pt>
              <c:pt idx="4487">
                <c:v>145.18623000000002</c:v>
              </c:pt>
              <c:pt idx="4488">
                <c:v>145.16888</c:v>
              </c:pt>
              <c:pt idx="4489">
                <c:v>145.18387999999999</c:v>
              </c:pt>
              <c:pt idx="4490">
                <c:v>145.23758999999998</c:v>
              </c:pt>
              <c:pt idx="4491">
                <c:v>145.16647</c:v>
              </c:pt>
              <c:pt idx="4492">
                <c:v>145.27724000000001</c:v>
              </c:pt>
              <c:pt idx="4493">
                <c:v>145.23094</c:v>
              </c:pt>
              <c:pt idx="4494">
                <c:v>145.22833000000003</c:v>
              </c:pt>
              <c:pt idx="4495">
                <c:v>145.17014999999998</c:v>
              </c:pt>
              <c:pt idx="4496">
                <c:v>145.20078999999998</c:v>
              </c:pt>
              <c:pt idx="4497">
                <c:v>145.20802</c:v>
              </c:pt>
              <c:pt idx="4498">
                <c:v>145.19803000000002</c:v>
              </c:pt>
              <c:pt idx="4499">
                <c:v>145.23602</c:v>
              </c:pt>
              <c:pt idx="4500">
                <c:v>145.16991999999999</c:v>
              </c:pt>
              <c:pt idx="4501">
                <c:v>145.26911999999999</c:v>
              </c:pt>
              <c:pt idx="4502">
                <c:v>145.20313999999999</c:v>
              </c:pt>
              <c:pt idx="4503">
                <c:v>145.23239000000001</c:v>
              </c:pt>
              <c:pt idx="4504">
                <c:v>145.19475999999997</c:v>
              </c:pt>
              <c:pt idx="4505">
                <c:v>145.21627999999998</c:v>
              </c:pt>
              <c:pt idx="4506">
                <c:v>145.22559999999999</c:v>
              </c:pt>
              <c:pt idx="4507">
                <c:v>145.17235000000002</c:v>
              </c:pt>
              <c:pt idx="4508">
                <c:v>145.25504999999998</c:v>
              </c:pt>
              <c:pt idx="4509">
                <c:v>145.16646</c:v>
              </c:pt>
              <c:pt idx="4510">
                <c:v>145.17836</c:v>
              </c:pt>
              <c:pt idx="4511">
                <c:v>145.20299999999997</c:v>
              </c:pt>
              <c:pt idx="4512">
                <c:v>145.18829000000002</c:v>
              </c:pt>
              <c:pt idx="4513">
                <c:v>145.17652999999999</c:v>
              </c:pt>
              <c:pt idx="4514">
                <c:v>145.11612</c:v>
              </c:pt>
              <c:pt idx="4515">
                <c:v>145.19313</c:v>
              </c:pt>
              <c:pt idx="4516">
                <c:v>145.12238000000002</c:v>
              </c:pt>
              <c:pt idx="4517">
                <c:v>145.17281</c:v>
              </c:pt>
              <c:pt idx="4518">
                <c:v>145.15018000000001</c:v>
              </c:pt>
              <c:pt idx="4519">
                <c:v>145.20005999999998</c:v>
              </c:pt>
              <c:pt idx="4520">
                <c:v>145.21010999999999</c:v>
              </c:pt>
              <c:pt idx="4521">
                <c:v>145.21445999999997</c:v>
              </c:pt>
              <c:pt idx="4522">
                <c:v>145.18010000000001</c:v>
              </c:pt>
              <c:pt idx="4523">
                <c:v>145.12880000000001</c:v>
              </c:pt>
              <c:pt idx="4524">
                <c:v>145.20811</c:v>
              </c:pt>
              <c:pt idx="4525">
                <c:v>145.15955999999997</c:v>
              </c:pt>
              <c:pt idx="4526">
                <c:v>145.21271999999999</c:v>
              </c:pt>
              <c:pt idx="4527">
                <c:v>145.15352999999999</c:v>
              </c:pt>
              <c:pt idx="4528">
                <c:v>145.18582000000001</c:v>
              </c:pt>
              <c:pt idx="4529">
                <c:v>145.24524</c:v>
              </c:pt>
              <c:pt idx="4530">
                <c:v>145.17554999999999</c:v>
              </c:pt>
              <c:pt idx="4531">
                <c:v>145.19615000000002</c:v>
              </c:pt>
              <c:pt idx="4532">
                <c:v>145.16194000000002</c:v>
              </c:pt>
              <c:pt idx="4533">
                <c:v>145.21110999999999</c:v>
              </c:pt>
              <c:pt idx="4534">
                <c:v>145.20148</c:v>
              </c:pt>
              <c:pt idx="4535">
                <c:v>145.20146</c:v>
              </c:pt>
              <c:pt idx="4536">
                <c:v>145.22315999999998</c:v>
              </c:pt>
              <c:pt idx="4537">
                <c:v>145.19320999999999</c:v>
              </c:pt>
              <c:pt idx="4538">
                <c:v>145.22231000000002</c:v>
              </c:pt>
              <c:pt idx="4539">
                <c:v>145.17510999999999</c:v>
              </c:pt>
              <c:pt idx="4540">
                <c:v>145.22162</c:v>
              </c:pt>
              <c:pt idx="4541">
                <c:v>145.17383999999998</c:v>
              </c:pt>
              <c:pt idx="4542">
                <c:v>145.20328999999998</c:v>
              </c:pt>
              <c:pt idx="4543">
                <c:v>145.24160999999998</c:v>
              </c:pt>
              <c:pt idx="4544">
                <c:v>145.24589999999998</c:v>
              </c:pt>
              <c:pt idx="4545">
                <c:v>145.21320999999998</c:v>
              </c:pt>
              <c:pt idx="4546">
                <c:v>145.20373999999998</c:v>
              </c:pt>
              <c:pt idx="4547">
                <c:v>145.26398999999998</c:v>
              </c:pt>
              <c:pt idx="4548">
                <c:v>145.21958999999995</c:v>
              </c:pt>
              <c:pt idx="4549">
                <c:v>145.21831</c:v>
              </c:pt>
              <c:pt idx="4550">
                <c:v>145.18787</c:v>
              </c:pt>
              <c:pt idx="4551">
                <c:v>145.19517999999999</c:v>
              </c:pt>
              <c:pt idx="4552">
                <c:v>145.25226000000001</c:v>
              </c:pt>
              <c:pt idx="4553">
                <c:v>145.22514000000001</c:v>
              </c:pt>
              <c:pt idx="4554">
                <c:v>145.28406999999999</c:v>
              </c:pt>
              <c:pt idx="4555">
                <c:v>145.20284999999998</c:v>
              </c:pt>
              <c:pt idx="4556">
                <c:v>145.22838000000002</c:v>
              </c:pt>
              <c:pt idx="4557">
                <c:v>145.21557999999996</c:v>
              </c:pt>
              <c:pt idx="4558">
                <c:v>145.22163</c:v>
              </c:pt>
              <c:pt idx="4559">
                <c:v>145.21223000000001</c:v>
              </c:pt>
              <c:pt idx="4560">
                <c:v>145.17764</c:v>
              </c:pt>
              <c:pt idx="4561">
                <c:v>145.29111</c:v>
              </c:pt>
              <c:pt idx="4562">
                <c:v>145.21648999999999</c:v>
              </c:pt>
              <c:pt idx="4563">
                <c:v>145.21177999999998</c:v>
              </c:pt>
              <c:pt idx="4564">
                <c:v>145.20926999999998</c:v>
              </c:pt>
              <c:pt idx="4565">
                <c:v>145.24570999999997</c:v>
              </c:pt>
              <c:pt idx="4566">
                <c:v>145.24883</c:v>
              </c:pt>
              <c:pt idx="4567">
                <c:v>145.24460999999997</c:v>
              </c:pt>
              <c:pt idx="4568">
                <c:v>145.26569999999998</c:v>
              </c:pt>
              <c:pt idx="4569">
                <c:v>145.19866999999999</c:v>
              </c:pt>
              <c:pt idx="4570">
                <c:v>145.24264999999997</c:v>
              </c:pt>
              <c:pt idx="4571">
                <c:v>145.22873000000001</c:v>
              </c:pt>
              <c:pt idx="4572">
                <c:v>145.23360999999997</c:v>
              </c:pt>
              <c:pt idx="4573">
                <c:v>145.21848</c:v>
              </c:pt>
              <c:pt idx="4574">
                <c:v>145.23740000000001</c:v>
              </c:pt>
              <c:pt idx="4575">
                <c:v>145.27593999999999</c:v>
              </c:pt>
              <c:pt idx="4576">
                <c:v>145.25948</c:v>
              </c:pt>
              <c:pt idx="4577">
                <c:v>145.30751000000001</c:v>
              </c:pt>
              <c:pt idx="4578">
                <c:v>145.21334999999999</c:v>
              </c:pt>
              <c:pt idx="4579">
                <c:v>145.24566999999996</c:v>
              </c:pt>
              <c:pt idx="4580">
                <c:v>145.22433000000001</c:v>
              </c:pt>
              <c:pt idx="4581">
                <c:v>145.23725999999999</c:v>
              </c:pt>
              <c:pt idx="4582">
                <c:v>145.23574999999997</c:v>
              </c:pt>
              <c:pt idx="4583">
                <c:v>145.21685999999997</c:v>
              </c:pt>
              <c:pt idx="4584">
                <c:v>145.30948000000001</c:v>
              </c:pt>
              <c:pt idx="4585">
                <c:v>145.24805999999998</c:v>
              </c:pt>
              <c:pt idx="4586">
                <c:v>145.29213000000001</c:v>
              </c:pt>
              <c:pt idx="4587">
                <c:v>145.24218999999999</c:v>
              </c:pt>
              <c:pt idx="4588">
                <c:v>145.21879999999999</c:v>
              </c:pt>
              <c:pt idx="4589">
                <c:v>145.22104000000002</c:v>
              </c:pt>
              <c:pt idx="4590">
                <c:v>145.23493999999999</c:v>
              </c:pt>
              <c:pt idx="4591">
                <c:v>145.24524</c:v>
              </c:pt>
              <c:pt idx="4592">
                <c:v>145.20510999999999</c:v>
              </c:pt>
              <c:pt idx="4593">
                <c:v>145.27665999999996</c:v>
              </c:pt>
              <c:pt idx="4594">
                <c:v>145.27964999999995</c:v>
              </c:pt>
              <c:pt idx="4595">
                <c:v>145.286</c:v>
              </c:pt>
              <c:pt idx="4596">
                <c:v>145.22348</c:v>
              </c:pt>
              <c:pt idx="4597">
                <c:v>145.25601</c:v>
              </c:pt>
              <c:pt idx="4598">
                <c:v>145.26212000000001</c:v>
              </c:pt>
              <c:pt idx="4599">
                <c:v>145.20179999999999</c:v>
              </c:pt>
              <c:pt idx="4600">
                <c:v>145.29337999999998</c:v>
              </c:pt>
              <c:pt idx="4601">
                <c:v>145.26642000000001</c:v>
              </c:pt>
              <c:pt idx="4602">
                <c:v>145.25957999999997</c:v>
              </c:pt>
              <c:pt idx="4603">
                <c:v>145.21309999999997</c:v>
              </c:pt>
              <c:pt idx="4604">
                <c:v>145.34282000000002</c:v>
              </c:pt>
              <c:pt idx="4605">
                <c:v>145.30269000000001</c:v>
              </c:pt>
              <c:pt idx="4606">
                <c:v>145.24798999999999</c:v>
              </c:pt>
              <c:pt idx="4607">
                <c:v>145.30582000000001</c:v>
              </c:pt>
              <c:pt idx="4608">
                <c:v>145.21204999999998</c:v>
              </c:pt>
              <c:pt idx="4609">
                <c:v>145.15714000000003</c:v>
              </c:pt>
              <c:pt idx="4610">
                <c:v>145.07075999999998</c:v>
              </c:pt>
              <c:pt idx="4611">
                <c:v>145.22209000000001</c:v>
              </c:pt>
              <c:pt idx="4612">
                <c:v>145.19849000000002</c:v>
              </c:pt>
              <c:pt idx="4613">
                <c:v>145.19405999999998</c:v>
              </c:pt>
              <c:pt idx="4614">
                <c:v>145.24104</c:v>
              </c:pt>
              <c:pt idx="4615">
                <c:v>145.17679999999999</c:v>
              </c:pt>
              <c:pt idx="4616">
                <c:v>145.20446999999999</c:v>
              </c:pt>
              <c:pt idx="4617">
                <c:v>145.19838000000001</c:v>
              </c:pt>
              <c:pt idx="4618">
                <c:v>145.20867999999999</c:v>
              </c:pt>
              <c:pt idx="4619">
                <c:v>145.12129000000002</c:v>
              </c:pt>
              <c:pt idx="4620">
                <c:v>145.17968999999997</c:v>
              </c:pt>
              <c:pt idx="4621">
                <c:v>145.23041000000001</c:v>
              </c:pt>
              <c:pt idx="4622">
                <c:v>145.20725999999999</c:v>
              </c:pt>
              <c:pt idx="4623">
                <c:v>145.21944999999999</c:v>
              </c:pt>
              <c:pt idx="4624">
                <c:v>145.17353999999997</c:v>
              </c:pt>
              <c:pt idx="4625">
                <c:v>145.27286999999998</c:v>
              </c:pt>
              <c:pt idx="4626">
                <c:v>145.21985999999995</c:v>
              </c:pt>
              <c:pt idx="4627">
                <c:v>145.13988999999998</c:v>
              </c:pt>
              <c:pt idx="4628">
                <c:v>144.89793000000003</c:v>
              </c:pt>
              <c:pt idx="4629">
                <c:v>145.17863</c:v>
              </c:pt>
              <c:pt idx="4630">
                <c:v>145.29897</c:v>
              </c:pt>
              <c:pt idx="4631">
                <c:v>145.19066999999998</c:v>
              </c:pt>
              <c:pt idx="4632">
                <c:v>145.29757999999998</c:v>
              </c:pt>
              <c:pt idx="4633">
                <c:v>145.24194</c:v>
              </c:pt>
              <c:pt idx="4634">
                <c:v>145.10040000000001</c:v>
              </c:pt>
              <c:pt idx="4635">
                <c:v>145.21714999999998</c:v>
              </c:pt>
              <c:pt idx="4636">
                <c:v>145.26519999999999</c:v>
              </c:pt>
              <c:pt idx="4637">
                <c:v>145.09085000000002</c:v>
              </c:pt>
              <c:pt idx="4638">
                <c:v>145.14010999999999</c:v>
              </c:pt>
              <c:pt idx="4639">
                <c:v>145.30934000000002</c:v>
              </c:pt>
              <c:pt idx="4640">
                <c:v>145.19004999999999</c:v>
              </c:pt>
              <c:pt idx="4641">
                <c:v>145.23670999999999</c:v>
              </c:pt>
              <c:pt idx="4642">
                <c:v>145.26863</c:v>
              </c:pt>
              <c:pt idx="4643">
                <c:v>145.19517999999999</c:v>
              </c:pt>
              <c:pt idx="4644">
                <c:v>145.15831000000003</c:v>
              </c:pt>
              <c:pt idx="4645">
                <c:v>145.26135000000002</c:v>
              </c:pt>
              <c:pt idx="4646">
                <c:v>145.24294999999998</c:v>
              </c:pt>
              <c:pt idx="4647">
                <c:v>145.18303</c:v>
              </c:pt>
              <c:pt idx="4648">
                <c:v>145.27773999999999</c:v>
              </c:pt>
              <c:pt idx="4649">
                <c:v>145.22037</c:v>
              </c:pt>
              <c:pt idx="4650">
                <c:v>145.21761999999998</c:v>
              </c:pt>
              <c:pt idx="4651">
                <c:v>145.23908999999998</c:v>
              </c:pt>
              <c:pt idx="4652">
                <c:v>145.23808</c:v>
              </c:pt>
              <c:pt idx="4653">
                <c:v>145.23984999999999</c:v>
              </c:pt>
              <c:pt idx="4654">
                <c:v>145.24384999999995</c:v>
              </c:pt>
              <c:pt idx="4655">
                <c:v>145.26949999999999</c:v>
              </c:pt>
              <c:pt idx="4656">
                <c:v>145.13965999999996</c:v>
              </c:pt>
              <c:pt idx="4657">
                <c:v>145.24935999999997</c:v>
              </c:pt>
              <c:pt idx="4658">
                <c:v>145.28364999999999</c:v>
              </c:pt>
              <c:pt idx="4659">
                <c:v>145.20350999999997</c:v>
              </c:pt>
              <c:pt idx="4660">
                <c:v>145.23992999999999</c:v>
              </c:pt>
              <c:pt idx="4661">
                <c:v>145.24279999999999</c:v>
              </c:pt>
              <c:pt idx="4662">
                <c:v>145.29514999999998</c:v>
              </c:pt>
              <c:pt idx="4663">
                <c:v>145.24050999999997</c:v>
              </c:pt>
              <c:pt idx="4664">
                <c:v>145.29384999999999</c:v>
              </c:pt>
              <c:pt idx="4665">
                <c:v>145.20351999999997</c:v>
              </c:pt>
              <c:pt idx="4666">
                <c:v>145.16750999999999</c:v>
              </c:pt>
              <c:pt idx="4667">
                <c:v>145.26236</c:v>
              </c:pt>
              <c:pt idx="4668">
                <c:v>145.26053999999999</c:v>
              </c:pt>
              <c:pt idx="4669">
                <c:v>145.21287999999998</c:v>
              </c:pt>
              <c:pt idx="4670">
                <c:v>145.22005000000001</c:v>
              </c:pt>
              <c:pt idx="4671">
                <c:v>145.31327999999999</c:v>
              </c:pt>
              <c:pt idx="4672">
                <c:v>145.20432</c:v>
              </c:pt>
              <c:pt idx="4673">
                <c:v>145.26397999999998</c:v>
              </c:pt>
              <c:pt idx="4674">
                <c:v>145.25281000000001</c:v>
              </c:pt>
              <c:pt idx="4675">
                <c:v>145.19486999999998</c:v>
              </c:pt>
              <c:pt idx="4676">
                <c:v>145.24717999999999</c:v>
              </c:pt>
              <c:pt idx="4677">
                <c:v>145.27764999999999</c:v>
              </c:pt>
              <c:pt idx="4678">
                <c:v>145.2919</c:v>
              </c:pt>
              <c:pt idx="4679">
                <c:v>145.18690000000001</c:v>
              </c:pt>
              <c:pt idx="4680">
                <c:v>145.28647000000001</c:v>
              </c:pt>
              <c:pt idx="4681">
                <c:v>145.25124000000002</c:v>
              </c:pt>
              <c:pt idx="4682">
                <c:v>145.22156999999999</c:v>
              </c:pt>
              <c:pt idx="4683">
                <c:v>145.26831000000001</c:v>
              </c:pt>
              <c:pt idx="4684">
                <c:v>145.26549999999997</c:v>
              </c:pt>
              <c:pt idx="4685">
                <c:v>145.29291000000001</c:v>
              </c:pt>
              <c:pt idx="4686">
                <c:v>145.23705999999999</c:v>
              </c:pt>
              <c:pt idx="4687">
                <c:v>145.32353000000001</c:v>
              </c:pt>
              <c:pt idx="4688">
                <c:v>145.21541999999999</c:v>
              </c:pt>
              <c:pt idx="4689">
                <c:v>145.20749999999998</c:v>
              </c:pt>
              <c:pt idx="4690">
                <c:v>145.26114000000001</c:v>
              </c:pt>
              <c:pt idx="4691">
                <c:v>145.25775000000002</c:v>
              </c:pt>
              <c:pt idx="4692">
                <c:v>145.22887</c:v>
              </c:pt>
              <c:pt idx="4693">
                <c:v>145.25931</c:v>
              </c:pt>
              <c:pt idx="4694">
                <c:v>145.31916999999999</c:v>
              </c:pt>
              <c:pt idx="4695">
                <c:v>145.21337999999997</c:v>
              </c:pt>
              <c:pt idx="4696">
                <c:v>145.26149000000001</c:v>
              </c:pt>
              <c:pt idx="4697">
                <c:v>145.24868999999998</c:v>
              </c:pt>
              <c:pt idx="4698">
                <c:v>145.23449999999997</c:v>
              </c:pt>
              <c:pt idx="4699">
                <c:v>145.24375999999995</c:v>
              </c:pt>
              <c:pt idx="4700">
                <c:v>145.29395999999997</c:v>
              </c:pt>
              <c:pt idx="4701">
                <c:v>145.29308999999998</c:v>
              </c:pt>
              <c:pt idx="4702">
                <c:v>145.20493999999999</c:v>
              </c:pt>
              <c:pt idx="4703">
                <c:v>145.33519000000001</c:v>
              </c:pt>
              <c:pt idx="4704">
                <c:v>145.24482999999998</c:v>
              </c:pt>
              <c:pt idx="4705">
                <c:v>145.25845000000001</c:v>
              </c:pt>
              <c:pt idx="4706">
                <c:v>145.27688999999998</c:v>
              </c:pt>
              <c:pt idx="4707">
                <c:v>145.23111</c:v>
              </c:pt>
              <c:pt idx="4708">
                <c:v>145.27731</c:v>
              </c:pt>
              <c:pt idx="4709">
                <c:v>145.24909999999997</c:v>
              </c:pt>
              <c:pt idx="4710">
                <c:v>145.29846000000001</c:v>
              </c:pt>
              <c:pt idx="4711">
                <c:v>145.21137999999999</c:v>
              </c:pt>
              <c:pt idx="4712">
                <c:v>145.28910999999999</c:v>
              </c:pt>
              <c:pt idx="4713">
                <c:v>145.26858999999999</c:v>
              </c:pt>
              <c:pt idx="4714">
                <c:v>145.26331999999999</c:v>
              </c:pt>
              <c:pt idx="4715">
                <c:v>145.28914999999998</c:v>
              </c:pt>
              <c:pt idx="4716">
                <c:v>145.24428999999998</c:v>
              </c:pt>
              <c:pt idx="4717">
                <c:v>145.29320999999999</c:v>
              </c:pt>
              <c:pt idx="4718">
                <c:v>145.26346999999998</c:v>
              </c:pt>
              <c:pt idx="4719">
                <c:v>145.28291000000002</c:v>
              </c:pt>
              <c:pt idx="4720">
                <c:v>145.19982999999999</c:v>
              </c:pt>
              <c:pt idx="4721">
                <c:v>145.26871</c:v>
              </c:pt>
              <c:pt idx="4722">
                <c:v>145.29954999999995</c:v>
              </c:pt>
              <c:pt idx="4723">
                <c:v>145.27298999999999</c:v>
              </c:pt>
              <c:pt idx="4724">
                <c:v>145.27804999999998</c:v>
              </c:pt>
              <c:pt idx="4725">
                <c:v>145.24901999999997</c:v>
              </c:pt>
              <c:pt idx="4726">
                <c:v>145.31322</c:v>
              </c:pt>
              <c:pt idx="4727">
                <c:v>145.23694999999998</c:v>
              </c:pt>
              <c:pt idx="4728">
                <c:v>145.27249</c:v>
              </c:pt>
              <c:pt idx="4729">
                <c:v>145.24399999999997</c:v>
              </c:pt>
              <c:pt idx="4730">
                <c:v>145.24531999999999</c:v>
              </c:pt>
              <c:pt idx="4731">
                <c:v>145.30498</c:v>
              </c:pt>
              <c:pt idx="4732">
                <c:v>145.23993999999999</c:v>
              </c:pt>
              <c:pt idx="4733">
                <c:v>145.31181000000001</c:v>
              </c:pt>
              <c:pt idx="4734">
                <c:v>145.24312999999998</c:v>
              </c:pt>
              <c:pt idx="4735">
                <c:v>145.26137</c:v>
              </c:pt>
              <c:pt idx="4736">
                <c:v>145.28423000000001</c:v>
              </c:pt>
              <c:pt idx="4737">
                <c:v>145.26604</c:v>
              </c:pt>
              <c:pt idx="4738">
                <c:v>145.27144000000001</c:v>
              </c:pt>
              <c:pt idx="4739">
                <c:v>145.25984</c:v>
              </c:pt>
              <c:pt idx="4740">
                <c:v>145.29334999999998</c:v>
              </c:pt>
              <c:pt idx="4741">
                <c:v>145.26724000000002</c:v>
              </c:pt>
              <c:pt idx="4742">
                <c:v>145.29164</c:v>
              </c:pt>
              <c:pt idx="4743">
                <c:v>145.23403999999999</c:v>
              </c:pt>
              <c:pt idx="4744">
                <c:v>145.26169999999999</c:v>
              </c:pt>
              <c:pt idx="4745">
                <c:v>145.29400999999999</c:v>
              </c:pt>
              <c:pt idx="4746">
                <c:v>145.26963999999998</c:v>
              </c:pt>
              <c:pt idx="4747">
                <c:v>145.21171999999999</c:v>
              </c:pt>
              <c:pt idx="4748">
                <c:v>145.16785000000002</c:v>
              </c:pt>
              <c:pt idx="4749">
                <c:v>145.23479999999998</c:v>
              </c:pt>
              <c:pt idx="4750">
                <c:v>145.18950999999998</c:v>
              </c:pt>
              <c:pt idx="4751">
                <c:v>145.20176999999998</c:v>
              </c:pt>
              <c:pt idx="4752">
                <c:v>145.15147000000002</c:v>
              </c:pt>
              <c:pt idx="4753">
                <c:v>145.16199</c:v>
              </c:pt>
              <c:pt idx="4754">
                <c:v>145.23424</c:v>
              </c:pt>
              <c:pt idx="4755">
                <c:v>145.20442</c:v>
              </c:pt>
              <c:pt idx="4756">
                <c:v>145.22649000000001</c:v>
              </c:pt>
              <c:pt idx="4757">
                <c:v>145.15729000000002</c:v>
              </c:pt>
              <c:pt idx="4758">
                <c:v>145.20604999999998</c:v>
              </c:pt>
              <c:pt idx="4759">
                <c:v>145.19412</c:v>
              </c:pt>
              <c:pt idx="4760">
                <c:v>145.19004999999999</c:v>
              </c:pt>
              <c:pt idx="4761">
                <c:v>145.22209000000001</c:v>
              </c:pt>
              <c:pt idx="4762">
                <c:v>145.16200000000001</c:v>
              </c:pt>
              <c:pt idx="4763">
                <c:v>145.23116999999999</c:v>
              </c:pt>
              <c:pt idx="4764">
                <c:v>145.18496999999999</c:v>
              </c:pt>
              <c:pt idx="4765">
                <c:v>145.18672000000001</c:v>
              </c:pt>
              <c:pt idx="4766">
                <c:v>145.15781000000001</c:v>
              </c:pt>
              <c:pt idx="4767">
                <c:v>145.17603</c:v>
              </c:pt>
              <c:pt idx="4768">
                <c:v>145.17574999999999</c:v>
              </c:pt>
              <c:pt idx="4769">
                <c:v>145.18793000000002</c:v>
              </c:pt>
              <c:pt idx="4770">
                <c:v>145.20247000000001</c:v>
              </c:pt>
              <c:pt idx="4771">
                <c:v>145.08655999999999</c:v>
              </c:pt>
              <c:pt idx="4772">
                <c:v>145.13428999999999</c:v>
              </c:pt>
              <c:pt idx="4773">
                <c:v>144.93491</c:v>
              </c:pt>
              <c:pt idx="4774">
                <c:v>140.81828000000002</c:v>
              </c:pt>
              <c:pt idx="4775">
                <c:v>135.21746999999999</c:v>
              </c:pt>
              <c:pt idx="4776">
                <c:v>131.61143000000001</c:v>
              </c:pt>
              <c:pt idx="4777">
                <c:v>127.82306999999999</c:v>
              </c:pt>
              <c:pt idx="4778">
                <c:v>124.11284999999998</c:v>
              </c:pt>
              <c:pt idx="4779">
                <c:v>120.63200000000001</c:v>
              </c:pt>
              <c:pt idx="4780">
                <c:v>117.37726000000002</c:v>
              </c:pt>
              <c:pt idx="4781">
                <c:v>114.20348</c:v>
              </c:pt>
              <c:pt idx="4782">
                <c:v>110.88928</c:v>
              </c:pt>
              <c:pt idx="4783">
                <c:v>107.23067</c:v>
              </c:pt>
              <c:pt idx="4784">
                <c:v>103.12717000000001</c:v>
              </c:pt>
              <c:pt idx="4785">
                <c:v>98.627690000000001</c:v>
              </c:pt>
              <c:pt idx="4786">
                <c:v>93.918790000000001</c:v>
              </c:pt>
              <c:pt idx="4787">
                <c:v>89.25994</c:v>
              </c:pt>
              <c:pt idx="4788">
                <c:v>84.890500000000003</c:v>
              </c:pt>
            </c:numLit>
          </c:yVal>
          <c:smooth val="1"/>
          <c:extLst>
            <c:ext xmlns:c16="http://schemas.microsoft.com/office/drawing/2014/chart" uri="{C3380CC4-5D6E-409C-BE32-E72D297353CC}">
              <c16:uniqueId val="{00000003-BF88-4841-9918-7AD97A4A459B}"/>
            </c:ext>
          </c:extLst>
        </c:ser>
        <c:ser>
          <c:idx val="4"/>
          <c:order val="4"/>
          <c:tx>
            <c:v>5</c:v>
          </c:tx>
          <c:spPr>
            <a:ln w="19046" cap="rnd">
              <a:solidFill>
                <a:srgbClr val="FFC000"/>
              </a:solidFill>
              <a:prstDash val="solid"/>
              <a:round/>
            </a:ln>
          </c:spPr>
          <c:marker>
            <c:symbol val="circle"/>
            <c:size val="5"/>
          </c:marker>
          <c:xVal>
            <c:numLit>
              <c:formatCode>General</c:formatCode>
              <c:ptCount val="4717"/>
              <c:pt idx="0">
                <c:v>0</c:v>
              </c:pt>
              <c:pt idx="1">
                <c:v>1.0000000000000003E-5</c:v>
              </c:pt>
              <c:pt idx="2">
                <c:v>4.000000000000001E-5</c:v>
              </c:pt>
              <c:pt idx="3">
                <c:v>1.1000000000000003E-4</c:v>
              </c:pt>
              <c:pt idx="4">
                <c:v>1.6000000000000004E-4</c:v>
              </c:pt>
              <c:pt idx="5">
                <c:v>2.2000000000000006E-4</c:v>
              </c:pt>
              <c:pt idx="6">
                <c:v>2.7000000000000006E-4</c:v>
              </c:pt>
              <c:pt idx="7">
                <c:v>3.2000000000000013E-4</c:v>
              </c:pt>
              <c:pt idx="8">
                <c:v>3.7000000000000005E-4</c:v>
              </c:pt>
              <c:pt idx="9">
                <c:v>4.300000000000001E-4</c:v>
              </c:pt>
              <c:pt idx="10">
                <c:v>4.8000000000000007E-4</c:v>
              </c:pt>
              <c:pt idx="11">
                <c:v>5.3000000000000009E-4</c:v>
              </c:pt>
              <c:pt idx="12">
                <c:v>5.8000000000000011E-4</c:v>
              </c:pt>
              <c:pt idx="13">
                <c:v>6.3000000000000013E-4</c:v>
              </c:pt>
              <c:pt idx="14">
                <c:v>6.9000000000000008E-4</c:v>
              </c:pt>
              <c:pt idx="15">
                <c:v>7.400000000000001E-4</c:v>
              </c:pt>
              <c:pt idx="16">
                <c:v>7.9000000000000023E-4</c:v>
              </c:pt>
              <c:pt idx="17">
                <c:v>8.4000000000000025E-4</c:v>
              </c:pt>
              <c:pt idx="18">
                <c:v>8.9000000000000038E-4</c:v>
              </c:pt>
              <c:pt idx="19">
                <c:v>9.5000000000000021E-4</c:v>
              </c:pt>
              <c:pt idx="20">
                <c:v>1.0000000000000002E-3</c:v>
              </c:pt>
              <c:pt idx="21">
                <c:v>1.0499999999999997E-3</c:v>
              </c:pt>
              <c:pt idx="22">
                <c:v>1.1000000000000003E-3</c:v>
              </c:pt>
              <c:pt idx="23">
                <c:v>1.1600000000000004E-3</c:v>
              </c:pt>
              <c:pt idx="24">
                <c:v>1.2099999999999997E-3</c:v>
              </c:pt>
              <c:pt idx="25">
                <c:v>1.2600000000000003E-3</c:v>
              </c:pt>
              <c:pt idx="26">
                <c:v>1.3100000000000002E-3</c:v>
              </c:pt>
              <c:pt idx="27">
                <c:v>1.3600000000000003E-3</c:v>
              </c:pt>
              <c:pt idx="28">
                <c:v>1.4200000000000003E-3</c:v>
              </c:pt>
              <c:pt idx="29">
                <c:v>1.4700000000000002E-3</c:v>
              </c:pt>
              <c:pt idx="30">
                <c:v>1.5200000000000003E-3</c:v>
              </c:pt>
              <c:pt idx="31">
                <c:v>1.5700000000000004E-3</c:v>
              </c:pt>
              <c:pt idx="32">
                <c:v>1.6199999999999999E-3</c:v>
              </c:pt>
              <c:pt idx="33">
                <c:v>1.6800000000000005E-3</c:v>
              </c:pt>
              <c:pt idx="34">
                <c:v>1.7300000000000002E-3</c:v>
              </c:pt>
              <c:pt idx="35">
                <c:v>1.7799999999999999E-3</c:v>
              </c:pt>
              <c:pt idx="36">
                <c:v>1.8300000000000005E-3</c:v>
              </c:pt>
              <c:pt idx="37">
                <c:v>1.8900000000000004E-3</c:v>
              </c:pt>
              <c:pt idx="38">
                <c:v>1.9400000000000005E-3</c:v>
              </c:pt>
              <c:pt idx="39">
                <c:v>1.9900000000000004E-3</c:v>
              </c:pt>
              <c:pt idx="40">
                <c:v>2.0400000000000006E-3</c:v>
              </c:pt>
              <c:pt idx="41">
                <c:v>2.0900000000000003E-3</c:v>
              </c:pt>
              <c:pt idx="42">
                <c:v>2.1500000000000004E-3</c:v>
              </c:pt>
              <c:pt idx="43">
                <c:v>2.2000000000000006E-3</c:v>
              </c:pt>
              <c:pt idx="44">
                <c:v>2.2500000000000003E-3</c:v>
              </c:pt>
              <c:pt idx="45">
                <c:v>2.3000000000000004E-3</c:v>
              </c:pt>
              <c:pt idx="46">
                <c:v>2.3500000000000001E-3</c:v>
              </c:pt>
              <c:pt idx="47">
                <c:v>2.4100000000000002E-3</c:v>
              </c:pt>
              <c:pt idx="48">
                <c:v>2.4599999999999999E-3</c:v>
              </c:pt>
              <c:pt idx="49">
                <c:v>2.5100000000000001E-3</c:v>
              </c:pt>
              <c:pt idx="50">
                <c:v>2.5600000000000006E-3</c:v>
              </c:pt>
              <c:pt idx="51">
                <c:v>2.6199999999999999E-3</c:v>
              </c:pt>
              <c:pt idx="52">
                <c:v>2.6700000000000005E-3</c:v>
              </c:pt>
              <c:pt idx="53">
                <c:v>2.7200000000000006E-3</c:v>
              </c:pt>
              <c:pt idx="54">
                <c:v>2.7700000000000003E-3</c:v>
              </c:pt>
              <c:pt idx="55">
                <c:v>2.8200000000000005E-3</c:v>
              </c:pt>
              <c:pt idx="56">
                <c:v>2.8800000000000002E-3</c:v>
              </c:pt>
              <c:pt idx="57">
                <c:v>2.9300000000000003E-3</c:v>
              </c:pt>
              <c:pt idx="58">
                <c:v>2.9800000000000004E-3</c:v>
              </c:pt>
              <c:pt idx="59">
                <c:v>3.0300000000000001E-3</c:v>
              </c:pt>
              <c:pt idx="60">
                <c:v>3.0900000000000003E-3</c:v>
              </c:pt>
              <c:pt idx="61">
                <c:v>3.1400000000000009E-3</c:v>
              </c:pt>
              <c:pt idx="62">
                <c:v>3.1900000000000006E-3</c:v>
              </c:pt>
              <c:pt idx="63">
                <c:v>3.2400000000000003E-3</c:v>
              </c:pt>
              <c:pt idx="64">
                <c:v>3.2900000000000004E-3</c:v>
              </c:pt>
              <c:pt idx="65">
                <c:v>3.3400000000000005E-3</c:v>
              </c:pt>
              <c:pt idx="66">
                <c:v>3.4000000000000002E-3</c:v>
              </c:pt>
              <c:pt idx="67">
                <c:v>3.4500000000000004E-3</c:v>
              </c:pt>
              <c:pt idx="68">
                <c:v>3.5000000000000005E-3</c:v>
              </c:pt>
              <c:pt idx="69">
                <c:v>3.5500000000000002E-3</c:v>
              </c:pt>
              <c:pt idx="70">
                <c:v>3.6000000000000003E-3</c:v>
              </c:pt>
              <c:pt idx="71">
                <c:v>3.6600000000000009E-3</c:v>
              </c:pt>
              <c:pt idx="72">
                <c:v>3.7100000000000006E-3</c:v>
              </c:pt>
              <c:pt idx="73">
                <c:v>3.7600000000000003E-3</c:v>
              </c:pt>
              <c:pt idx="74">
                <c:v>3.8100000000000005E-3</c:v>
              </c:pt>
              <c:pt idx="75">
                <c:v>3.8600000000000006E-3</c:v>
              </c:pt>
              <c:pt idx="76">
                <c:v>3.9199999999999999E-3</c:v>
              </c:pt>
              <c:pt idx="77">
                <c:v>3.9699999999999996E-3</c:v>
              </c:pt>
              <c:pt idx="78">
                <c:v>4.0200000000000001E-3</c:v>
              </c:pt>
              <c:pt idx="79">
                <c:v>4.0699999999999998E-3</c:v>
              </c:pt>
              <c:pt idx="80">
                <c:v>4.1199999999999995E-3</c:v>
              </c:pt>
              <c:pt idx="81">
                <c:v>4.1800000000000006E-3</c:v>
              </c:pt>
              <c:pt idx="82">
                <c:v>4.2300000000000011E-3</c:v>
              </c:pt>
              <c:pt idx="83">
                <c:v>4.2800000000000008E-3</c:v>
              </c:pt>
              <c:pt idx="84">
                <c:v>4.3299999999999996E-3</c:v>
              </c:pt>
              <c:pt idx="85">
                <c:v>4.3900000000000007E-3</c:v>
              </c:pt>
              <c:pt idx="86">
                <c:v>4.4400000000000012E-3</c:v>
              </c:pt>
              <c:pt idx="87">
                <c:v>4.4900000000000009E-3</c:v>
              </c:pt>
              <c:pt idx="88">
                <c:v>4.5400000000000006E-3</c:v>
              </c:pt>
              <c:pt idx="89">
                <c:v>4.5900000000000003E-3</c:v>
              </c:pt>
              <c:pt idx="90">
                <c:v>4.6500000000000005E-3</c:v>
              </c:pt>
              <c:pt idx="91">
                <c:v>4.7000000000000011E-3</c:v>
              </c:pt>
              <c:pt idx="92">
                <c:v>4.7500000000000007E-3</c:v>
              </c:pt>
              <c:pt idx="93">
                <c:v>4.8000000000000004E-3</c:v>
              </c:pt>
              <c:pt idx="94">
                <c:v>4.8500000000000001E-3</c:v>
              </c:pt>
              <c:pt idx="95">
                <c:v>4.9100000000000012E-3</c:v>
              </c:pt>
              <c:pt idx="96">
                <c:v>4.9600000000000009E-3</c:v>
              </c:pt>
              <c:pt idx="97">
                <c:v>5.0100000000000006E-3</c:v>
              </c:pt>
              <c:pt idx="98">
                <c:v>5.0600000000000003E-3</c:v>
              </c:pt>
              <c:pt idx="99">
                <c:v>5.1200000000000004E-3</c:v>
              </c:pt>
              <c:pt idx="100">
                <c:v>5.170000000000001E-3</c:v>
              </c:pt>
              <c:pt idx="101">
                <c:v>5.2200000000000007E-3</c:v>
              </c:pt>
              <c:pt idx="102">
                <c:v>5.2700000000000012E-3</c:v>
              </c:pt>
              <c:pt idx="103">
                <c:v>5.3200000000000001E-3</c:v>
              </c:pt>
              <c:pt idx="104">
                <c:v>5.3699999999999998E-3</c:v>
              </c:pt>
              <c:pt idx="105">
                <c:v>5.4300000000000008E-3</c:v>
              </c:pt>
              <c:pt idx="106">
                <c:v>5.4800000000000014E-3</c:v>
              </c:pt>
              <c:pt idx="107">
                <c:v>5.5300000000000011E-3</c:v>
              </c:pt>
              <c:pt idx="108">
                <c:v>5.5800000000000008E-3</c:v>
              </c:pt>
              <c:pt idx="109">
                <c:v>5.6299999999999996E-3</c:v>
              </c:pt>
              <c:pt idx="110">
                <c:v>5.6900000000000006E-3</c:v>
              </c:pt>
              <c:pt idx="111">
                <c:v>5.7400000000000012E-3</c:v>
              </c:pt>
              <c:pt idx="112">
                <c:v>5.7900000000000009E-3</c:v>
              </c:pt>
              <c:pt idx="113">
                <c:v>5.850000000000001E-3</c:v>
              </c:pt>
              <c:pt idx="114">
                <c:v>5.8900000000000003E-3</c:v>
              </c:pt>
              <c:pt idx="115">
                <c:v>5.9500000000000013E-3</c:v>
              </c:pt>
              <c:pt idx="116">
                <c:v>6.000000000000001E-3</c:v>
              </c:pt>
              <c:pt idx="117">
                <c:v>6.0500000000000007E-3</c:v>
              </c:pt>
              <c:pt idx="118">
                <c:v>6.1000000000000004E-3</c:v>
              </c:pt>
              <c:pt idx="119">
                <c:v>6.1500000000000001E-3</c:v>
              </c:pt>
              <c:pt idx="120">
                <c:v>6.2100000000000011E-3</c:v>
              </c:pt>
              <c:pt idx="121">
                <c:v>6.2600000000000008E-3</c:v>
              </c:pt>
              <c:pt idx="122">
                <c:v>6.3100000000000005E-3</c:v>
              </c:pt>
              <c:pt idx="123">
                <c:v>6.3600000000000002E-3</c:v>
              </c:pt>
              <c:pt idx="124">
                <c:v>6.4200000000000012E-3</c:v>
              </c:pt>
              <c:pt idx="125">
                <c:v>6.4700000000000018E-3</c:v>
              </c:pt>
              <c:pt idx="126">
                <c:v>6.5200000000000006E-3</c:v>
              </c:pt>
              <c:pt idx="127">
                <c:v>6.5700000000000012E-3</c:v>
              </c:pt>
              <c:pt idx="128">
                <c:v>6.62E-3</c:v>
              </c:pt>
              <c:pt idx="129">
                <c:v>6.680000000000001E-3</c:v>
              </c:pt>
              <c:pt idx="130">
                <c:v>6.7300000000000007E-3</c:v>
              </c:pt>
              <c:pt idx="131">
                <c:v>6.7800000000000013E-3</c:v>
              </c:pt>
              <c:pt idx="132">
                <c:v>6.830000000000001E-3</c:v>
              </c:pt>
              <c:pt idx="133">
                <c:v>6.8900000000000012E-3</c:v>
              </c:pt>
              <c:pt idx="134">
                <c:v>6.9400000000000017E-3</c:v>
              </c:pt>
              <c:pt idx="135">
                <c:v>6.9900000000000014E-3</c:v>
              </c:pt>
              <c:pt idx="136">
                <c:v>7.0400000000000011E-3</c:v>
              </c:pt>
              <c:pt idx="137">
                <c:v>7.0900000000000008E-3</c:v>
              </c:pt>
              <c:pt idx="138">
                <c:v>7.150000000000001E-3</c:v>
              </c:pt>
              <c:pt idx="139">
                <c:v>7.2000000000000007E-3</c:v>
              </c:pt>
              <c:pt idx="140">
                <c:v>7.2500000000000012E-3</c:v>
              </c:pt>
              <c:pt idx="141">
                <c:v>7.3000000000000009E-3</c:v>
              </c:pt>
              <c:pt idx="142">
                <c:v>7.3500000000000006E-3</c:v>
              </c:pt>
              <c:pt idx="143">
                <c:v>7.4100000000000017E-3</c:v>
              </c:pt>
              <c:pt idx="144">
                <c:v>7.4600000000000014E-3</c:v>
              </c:pt>
              <c:pt idx="145">
                <c:v>7.510000000000001E-3</c:v>
              </c:pt>
              <c:pt idx="146">
                <c:v>7.5600000000000007E-3</c:v>
              </c:pt>
              <c:pt idx="147">
                <c:v>7.6100000000000004E-3</c:v>
              </c:pt>
              <c:pt idx="148">
                <c:v>7.6700000000000006E-3</c:v>
              </c:pt>
              <c:pt idx="149">
                <c:v>7.7200000000000012E-3</c:v>
              </c:pt>
              <c:pt idx="150">
                <c:v>7.7700000000000017E-3</c:v>
              </c:pt>
              <c:pt idx="151">
                <c:v>7.8200000000000023E-3</c:v>
              </c:pt>
              <c:pt idx="152">
                <c:v>7.8800000000000016E-3</c:v>
              </c:pt>
              <c:pt idx="153">
                <c:v>7.9300000000000013E-3</c:v>
              </c:pt>
              <c:pt idx="154">
                <c:v>7.980000000000001E-3</c:v>
              </c:pt>
              <c:pt idx="155">
                <c:v>8.0300000000000007E-3</c:v>
              </c:pt>
              <c:pt idx="156">
                <c:v>8.0800000000000021E-3</c:v>
              </c:pt>
              <c:pt idx="157">
                <c:v>8.1400000000000014E-3</c:v>
              </c:pt>
              <c:pt idx="158">
                <c:v>8.1900000000000028E-3</c:v>
              </c:pt>
              <c:pt idx="159">
                <c:v>8.2399999999999991E-3</c:v>
              </c:pt>
              <c:pt idx="160">
                <c:v>8.2900000000000005E-3</c:v>
              </c:pt>
              <c:pt idx="161">
                <c:v>8.3500000000000033E-3</c:v>
              </c:pt>
              <c:pt idx="162">
                <c:v>8.400000000000003E-3</c:v>
              </c:pt>
              <c:pt idx="163">
                <c:v>8.4500000000000026E-3</c:v>
              </c:pt>
              <c:pt idx="164">
                <c:v>8.5000000000000006E-3</c:v>
              </c:pt>
              <c:pt idx="165">
                <c:v>8.550000000000002E-3</c:v>
              </c:pt>
              <c:pt idx="166">
                <c:v>8.6100000000000031E-3</c:v>
              </c:pt>
              <c:pt idx="167">
                <c:v>8.6600000000000028E-3</c:v>
              </c:pt>
              <c:pt idx="168">
                <c:v>8.7100000000000007E-3</c:v>
              </c:pt>
              <c:pt idx="169">
                <c:v>8.7600000000000004E-3</c:v>
              </c:pt>
              <c:pt idx="170">
                <c:v>8.8100000000000019E-3</c:v>
              </c:pt>
              <c:pt idx="171">
                <c:v>8.860000000000005E-3</c:v>
              </c:pt>
              <c:pt idx="172">
                <c:v>8.9200000000000008E-3</c:v>
              </c:pt>
              <c:pt idx="173">
                <c:v>8.9700000000000023E-3</c:v>
              </c:pt>
              <c:pt idx="174">
                <c:v>9.0200000000000002E-3</c:v>
              </c:pt>
              <c:pt idx="175">
                <c:v>9.0700000000000051E-3</c:v>
              </c:pt>
              <c:pt idx="176">
                <c:v>9.1200000000000031E-3</c:v>
              </c:pt>
              <c:pt idx="177">
                <c:v>9.1800000000000007E-3</c:v>
              </c:pt>
              <c:pt idx="178">
                <c:v>9.2300000000000004E-3</c:v>
              </c:pt>
              <c:pt idx="179">
                <c:v>9.2800000000000001E-3</c:v>
              </c:pt>
              <c:pt idx="180">
                <c:v>9.3300000000000032E-3</c:v>
              </c:pt>
              <c:pt idx="181">
                <c:v>9.3900000000000025E-3</c:v>
              </c:pt>
              <c:pt idx="182">
                <c:v>9.4400000000000005E-3</c:v>
              </c:pt>
              <c:pt idx="183">
                <c:v>9.4900000000000019E-3</c:v>
              </c:pt>
              <c:pt idx="184">
                <c:v>9.5400000000000051E-3</c:v>
              </c:pt>
              <c:pt idx="185">
                <c:v>9.590000000000003E-3</c:v>
              </c:pt>
              <c:pt idx="186">
                <c:v>9.6500000000000023E-3</c:v>
              </c:pt>
              <c:pt idx="187">
                <c:v>9.7000000000000003E-3</c:v>
              </c:pt>
              <c:pt idx="188">
                <c:v>9.7500000000000017E-3</c:v>
              </c:pt>
              <c:pt idx="189">
                <c:v>9.8000000000000032E-3</c:v>
              </c:pt>
              <c:pt idx="190">
                <c:v>9.8500000000000029E-3</c:v>
              </c:pt>
              <c:pt idx="191">
                <c:v>9.9100000000000021E-3</c:v>
              </c:pt>
              <c:pt idx="192">
                <c:v>9.9600000000000018E-3</c:v>
              </c:pt>
              <c:pt idx="193">
                <c:v>1.001E-2</c:v>
              </c:pt>
              <c:pt idx="194">
                <c:v>1.0059999999999996E-2</c:v>
              </c:pt>
              <c:pt idx="195">
                <c:v>1.0120000000000001E-2</c:v>
              </c:pt>
              <c:pt idx="196">
                <c:v>1.017E-2</c:v>
              </c:pt>
              <c:pt idx="197">
                <c:v>1.0220000000000002E-2</c:v>
              </c:pt>
              <c:pt idx="198">
                <c:v>1.027E-2</c:v>
              </c:pt>
              <c:pt idx="199">
                <c:v>1.0319999999999998E-2</c:v>
              </c:pt>
              <c:pt idx="200">
                <c:v>1.0380000000000002E-2</c:v>
              </c:pt>
              <c:pt idx="201">
                <c:v>1.0420000000000002E-2</c:v>
              </c:pt>
              <c:pt idx="202">
                <c:v>1.0480000000000001E-2</c:v>
              </c:pt>
              <c:pt idx="203">
                <c:v>1.0529999999999998E-2</c:v>
              </c:pt>
              <c:pt idx="204">
                <c:v>1.0580000000000001E-2</c:v>
              </c:pt>
              <c:pt idx="205">
                <c:v>1.0640000000000002E-2</c:v>
              </c:pt>
              <c:pt idx="206">
                <c:v>1.069E-2</c:v>
              </c:pt>
              <c:pt idx="207">
                <c:v>1.0740000000000001E-2</c:v>
              </c:pt>
              <c:pt idx="208">
                <c:v>1.0789999999999999E-2</c:v>
              </c:pt>
              <c:pt idx="209">
                <c:v>1.085E-2</c:v>
              </c:pt>
              <c:pt idx="210">
                <c:v>1.089E-2</c:v>
              </c:pt>
              <c:pt idx="211">
                <c:v>1.0950000000000001E-2</c:v>
              </c:pt>
              <c:pt idx="212">
                <c:v>1.0999999999999998E-2</c:v>
              </c:pt>
              <c:pt idx="213">
                <c:v>1.1050000000000001E-2</c:v>
              </c:pt>
              <c:pt idx="214">
                <c:v>1.1110000000000002E-2</c:v>
              </c:pt>
              <c:pt idx="215">
                <c:v>1.1150000000000002E-2</c:v>
              </c:pt>
              <c:pt idx="216">
                <c:v>1.1209999999999999E-2</c:v>
              </c:pt>
              <c:pt idx="217">
                <c:v>1.1259999999999997E-2</c:v>
              </c:pt>
              <c:pt idx="218">
                <c:v>1.1310000000000001E-2</c:v>
              </c:pt>
              <c:pt idx="219">
                <c:v>1.1360000000000002E-2</c:v>
              </c:pt>
              <c:pt idx="220">
                <c:v>1.1420000000000003E-2</c:v>
              </c:pt>
              <c:pt idx="221">
                <c:v>1.1469999999999999E-2</c:v>
              </c:pt>
              <c:pt idx="222">
                <c:v>1.1520000000000002E-2</c:v>
              </c:pt>
              <c:pt idx="223">
                <c:v>1.1570000000000002E-2</c:v>
              </c:pt>
              <c:pt idx="224">
                <c:v>1.1620000000000004E-2</c:v>
              </c:pt>
              <c:pt idx="225">
                <c:v>1.1679999999999998E-2</c:v>
              </c:pt>
              <c:pt idx="226">
                <c:v>1.1730000000000003E-2</c:v>
              </c:pt>
              <c:pt idx="227">
                <c:v>1.1780000000000002E-2</c:v>
              </c:pt>
              <c:pt idx="228">
                <c:v>1.1830000000000002E-2</c:v>
              </c:pt>
              <c:pt idx="229">
                <c:v>1.1880000000000003E-2</c:v>
              </c:pt>
              <c:pt idx="230">
                <c:v>1.1939999999999999E-2</c:v>
              </c:pt>
              <c:pt idx="231">
                <c:v>1.1990000000000002E-2</c:v>
              </c:pt>
              <c:pt idx="232">
                <c:v>1.204E-2</c:v>
              </c:pt>
              <c:pt idx="233">
                <c:v>1.209E-2</c:v>
              </c:pt>
              <c:pt idx="234">
                <c:v>1.2140000000000001E-2</c:v>
              </c:pt>
              <c:pt idx="235">
                <c:v>1.2200000000000001E-2</c:v>
              </c:pt>
              <c:pt idx="236">
                <c:v>1.225E-2</c:v>
              </c:pt>
              <c:pt idx="237">
                <c:v>1.2300000000000002E-2</c:v>
              </c:pt>
              <c:pt idx="238">
                <c:v>1.235E-2</c:v>
              </c:pt>
              <c:pt idx="239">
                <c:v>1.2409999999999997E-2</c:v>
              </c:pt>
              <c:pt idx="240">
                <c:v>1.2460000000000001E-2</c:v>
              </c:pt>
              <c:pt idx="241">
                <c:v>1.251E-2</c:v>
              </c:pt>
              <c:pt idx="242">
                <c:v>1.2560000000000002E-2</c:v>
              </c:pt>
              <c:pt idx="243">
                <c:v>1.261E-2</c:v>
              </c:pt>
              <c:pt idx="244">
                <c:v>1.2670000000000001E-2</c:v>
              </c:pt>
              <c:pt idx="245">
                <c:v>1.2720000000000002E-2</c:v>
              </c:pt>
              <c:pt idx="246">
                <c:v>1.277E-2</c:v>
              </c:pt>
              <c:pt idx="247">
                <c:v>1.2820000000000002E-2</c:v>
              </c:pt>
              <c:pt idx="248">
                <c:v>1.2869999999999998E-2</c:v>
              </c:pt>
              <c:pt idx="249">
                <c:v>1.2930000000000001E-2</c:v>
              </c:pt>
              <c:pt idx="250">
                <c:v>1.2980000000000002E-2</c:v>
              </c:pt>
              <c:pt idx="251">
                <c:v>1.3030000000000002E-2</c:v>
              </c:pt>
              <c:pt idx="252">
                <c:v>1.3080000000000001E-2</c:v>
              </c:pt>
              <c:pt idx="253">
                <c:v>1.3140000000000002E-2</c:v>
              </c:pt>
              <c:pt idx="254">
                <c:v>1.319E-2</c:v>
              </c:pt>
              <c:pt idx="255">
                <c:v>1.3240000000000002E-2</c:v>
              </c:pt>
              <c:pt idx="256">
                <c:v>1.3290000000000001E-2</c:v>
              </c:pt>
              <c:pt idx="257">
                <c:v>1.3339999999999998E-2</c:v>
              </c:pt>
              <c:pt idx="258">
                <c:v>1.3400000000000002E-2</c:v>
              </c:pt>
              <c:pt idx="259">
                <c:v>1.3450000000000002E-2</c:v>
              </c:pt>
              <c:pt idx="260">
                <c:v>1.3500000000000002E-2</c:v>
              </c:pt>
              <c:pt idx="261">
                <c:v>1.3550000000000001E-2</c:v>
              </c:pt>
              <c:pt idx="262">
                <c:v>1.3610000000000001E-2</c:v>
              </c:pt>
              <c:pt idx="263">
                <c:v>1.3660000000000002E-2</c:v>
              </c:pt>
              <c:pt idx="264">
                <c:v>1.3710000000000002E-2</c:v>
              </c:pt>
              <c:pt idx="265">
                <c:v>1.3760000000000003E-2</c:v>
              </c:pt>
              <c:pt idx="266">
                <c:v>1.3809999999999999E-2</c:v>
              </c:pt>
              <c:pt idx="267">
                <c:v>1.3860000000000003E-2</c:v>
              </c:pt>
              <c:pt idx="268">
                <c:v>1.3920000000000004E-2</c:v>
              </c:pt>
              <c:pt idx="269">
                <c:v>1.3970000000000002E-2</c:v>
              </c:pt>
              <c:pt idx="270">
                <c:v>1.4019999999999996E-2</c:v>
              </c:pt>
              <c:pt idx="271">
                <c:v>1.4069999999999997E-2</c:v>
              </c:pt>
              <c:pt idx="272">
                <c:v>1.4120000000000001E-2</c:v>
              </c:pt>
              <c:pt idx="273">
                <c:v>1.4180000000000002E-2</c:v>
              </c:pt>
              <c:pt idx="274">
                <c:v>1.423E-2</c:v>
              </c:pt>
              <c:pt idx="275">
                <c:v>1.4279999999999996E-2</c:v>
              </c:pt>
              <c:pt idx="276">
                <c:v>1.4330000000000001E-2</c:v>
              </c:pt>
              <c:pt idx="277">
                <c:v>1.438E-2</c:v>
              </c:pt>
              <c:pt idx="278">
                <c:v>1.4440000000000001E-2</c:v>
              </c:pt>
              <c:pt idx="279">
                <c:v>1.4489999999999998E-2</c:v>
              </c:pt>
              <c:pt idx="280">
                <c:v>1.4540000000000001E-2</c:v>
              </c:pt>
              <c:pt idx="281">
                <c:v>1.4590000000000001E-2</c:v>
              </c:pt>
              <c:pt idx="282">
                <c:v>1.465E-2</c:v>
              </c:pt>
              <c:pt idx="283">
                <c:v>1.4700000000000001E-2</c:v>
              </c:pt>
              <c:pt idx="284">
                <c:v>1.4749999999999997E-2</c:v>
              </c:pt>
              <c:pt idx="285">
                <c:v>1.4800000000000001E-2</c:v>
              </c:pt>
              <c:pt idx="286">
                <c:v>1.485E-2</c:v>
              </c:pt>
              <c:pt idx="287">
                <c:v>1.491E-2</c:v>
              </c:pt>
              <c:pt idx="288">
                <c:v>1.4959999999999998E-2</c:v>
              </c:pt>
              <c:pt idx="289">
                <c:v>1.5010000000000001E-2</c:v>
              </c:pt>
              <c:pt idx="290">
                <c:v>1.5060000000000002E-2</c:v>
              </c:pt>
              <c:pt idx="291">
                <c:v>1.511E-2</c:v>
              </c:pt>
              <c:pt idx="292">
                <c:v>1.5169999999999998E-2</c:v>
              </c:pt>
              <c:pt idx="293">
                <c:v>1.5219999999999997E-2</c:v>
              </c:pt>
              <c:pt idx="294">
                <c:v>1.5270000000000001E-2</c:v>
              </c:pt>
              <c:pt idx="295">
                <c:v>1.5320000000000002E-2</c:v>
              </c:pt>
              <c:pt idx="296">
                <c:v>1.5380000000000001E-2</c:v>
              </c:pt>
              <c:pt idx="297">
                <c:v>1.5429999999999999E-2</c:v>
              </c:pt>
              <c:pt idx="298">
                <c:v>1.5480000000000002E-2</c:v>
              </c:pt>
              <c:pt idx="299">
                <c:v>1.553E-2</c:v>
              </c:pt>
              <c:pt idx="300">
                <c:v>1.5580000000000002E-2</c:v>
              </c:pt>
              <c:pt idx="301">
                <c:v>1.5640000000000001E-2</c:v>
              </c:pt>
              <c:pt idx="302">
                <c:v>1.5689999999999999E-2</c:v>
              </c:pt>
              <c:pt idx="303">
                <c:v>1.5740000000000004E-2</c:v>
              </c:pt>
              <c:pt idx="304">
                <c:v>1.5789999999999998E-2</c:v>
              </c:pt>
              <c:pt idx="305">
                <c:v>1.5840000000000003E-2</c:v>
              </c:pt>
              <c:pt idx="306">
                <c:v>1.5900000000000001E-2</c:v>
              </c:pt>
              <c:pt idx="307">
                <c:v>1.5949999999999999E-2</c:v>
              </c:pt>
              <c:pt idx="308">
                <c:v>1.6000000000000004E-2</c:v>
              </c:pt>
              <c:pt idx="309">
                <c:v>1.6049999999999998E-2</c:v>
              </c:pt>
              <c:pt idx="310">
                <c:v>1.6100000000000003E-2</c:v>
              </c:pt>
              <c:pt idx="311">
                <c:v>1.6150000000000001E-2</c:v>
              </c:pt>
              <c:pt idx="312">
                <c:v>1.6209999999999999E-2</c:v>
              </c:pt>
              <c:pt idx="313">
                <c:v>1.6260000000000004E-2</c:v>
              </c:pt>
              <c:pt idx="314">
                <c:v>1.6310000000000005E-2</c:v>
              </c:pt>
              <c:pt idx="315">
                <c:v>1.6369999999999999E-2</c:v>
              </c:pt>
              <c:pt idx="316">
                <c:v>1.6420000000000004E-2</c:v>
              </c:pt>
              <c:pt idx="317">
                <c:v>1.6469999999999999E-2</c:v>
              </c:pt>
              <c:pt idx="318">
                <c:v>1.6520000000000003E-2</c:v>
              </c:pt>
              <c:pt idx="319">
                <c:v>1.6570000000000001E-2</c:v>
              </c:pt>
              <c:pt idx="320">
                <c:v>1.6619999999999999E-2</c:v>
              </c:pt>
              <c:pt idx="321">
                <c:v>1.6670000000000001E-2</c:v>
              </c:pt>
              <c:pt idx="322">
                <c:v>1.6729999999999998E-2</c:v>
              </c:pt>
              <c:pt idx="323">
                <c:v>1.6780000000000003E-2</c:v>
              </c:pt>
              <c:pt idx="324">
                <c:v>1.6840000000000004E-2</c:v>
              </c:pt>
              <c:pt idx="325">
                <c:v>1.6879999999999999E-2</c:v>
              </c:pt>
              <c:pt idx="326">
                <c:v>1.6940000000000004E-2</c:v>
              </c:pt>
              <c:pt idx="327">
                <c:v>1.6990000000000005E-2</c:v>
              </c:pt>
              <c:pt idx="328">
                <c:v>1.7040000000000003E-2</c:v>
              </c:pt>
              <c:pt idx="329">
                <c:v>1.7090000000000001E-2</c:v>
              </c:pt>
              <c:pt idx="330">
                <c:v>1.7139999999999996E-2</c:v>
              </c:pt>
              <c:pt idx="331">
                <c:v>1.72E-2</c:v>
              </c:pt>
              <c:pt idx="332">
                <c:v>1.7250000000000001E-2</c:v>
              </c:pt>
              <c:pt idx="333">
                <c:v>1.7299999999999996E-2</c:v>
              </c:pt>
              <c:pt idx="334">
                <c:v>1.7350000000000001E-2</c:v>
              </c:pt>
              <c:pt idx="335">
                <c:v>1.7409999999999998E-2</c:v>
              </c:pt>
              <c:pt idx="336">
                <c:v>1.7460000000000003E-2</c:v>
              </c:pt>
              <c:pt idx="337">
                <c:v>1.7510000000000001E-2</c:v>
              </c:pt>
              <c:pt idx="338">
                <c:v>1.7559999999999999E-2</c:v>
              </c:pt>
              <c:pt idx="339">
                <c:v>1.7610000000000001E-2</c:v>
              </c:pt>
              <c:pt idx="340">
                <c:v>1.7670000000000002E-2</c:v>
              </c:pt>
              <c:pt idx="341">
                <c:v>1.7720000000000003E-2</c:v>
              </c:pt>
              <c:pt idx="342">
                <c:v>1.7770000000000001E-2</c:v>
              </c:pt>
              <c:pt idx="343">
                <c:v>1.7819999999999999E-2</c:v>
              </c:pt>
              <c:pt idx="344">
                <c:v>1.787E-2</c:v>
              </c:pt>
              <c:pt idx="345">
                <c:v>1.7930000000000001E-2</c:v>
              </c:pt>
              <c:pt idx="346">
                <c:v>1.7979999999999999E-2</c:v>
              </c:pt>
              <c:pt idx="347">
                <c:v>1.8030000000000001E-2</c:v>
              </c:pt>
              <c:pt idx="348">
                <c:v>1.8079999999999999E-2</c:v>
              </c:pt>
              <c:pt idx="349">
                <c:v>1.813E-2</c:v>
              </c:pt>
              <c:pt idx="350">
                <c:v>1.8190000000000001E-2</c:v>
              </c:pt>
              <c:pt idx="351">
                <c:v>1.8239999999999999E-2</c:v>
              </c:pt>
              <c:pt idx="352">
                <c:v>1.8290000000000001E-2</c:v>
              </c:pt>
              <c:pt idx="353">
                <c:v>1.8339999999999999E-2</c:v>
              </c:pt>
              <c:pt idx="354">
                <c:v>1.8400000000000003E-2</c:v>
              </c:pt>
              <c:pt idx="355">
                <c:v>1.8450000000000001E-2</c:v>
              </c:pt>
              <c:pt idx="356">
                <c:v>1.8499999999999999E-2</c:v>
              </c:pt>
              <c:pt idx="357">
                <c:v>1.8550000000000001E-2</c:v>
              </c:pt>
              <c:pt idx="358">
                <c:v>1.8599999999999998E-2</c:v>
              </c:pt>
              <c:pt idx="359">
                <c:v>1.8660000000000003E-2</c:v>
              </c:pt>
              <c:pt idx="360">
                <c:v>1.8710000000000001E-2</c:v>
              </c:pt>
              <c:pt idx="361">
                <c:v>1.8759999999999999E-2</c:v>
              </c:pt>
              <c:pt idx="362">
                <c:v>1.8810000000000004E-2</c:v>
              </c:pt>
              <c:pt idx="363">
                <c:v>1.8870000000000001E-2</c:v>
              </c:pt>
              <c:pt idx="364">
                <c:v>1.8919999999999999E-2</c:v>
              </c:pt>
              <c:pt idx="365">
                <c:v>1.8970000000000001E-2</c:v>
              </c:pt>
              <c:pt idx="366">
                <c:v>1.9019999999999999E-2</c:v>
              </c:pt>
              <c:pt idx="367">
                <c:v>1.9070000000000004E-2</c:v>
              </c:pt>
              <c:pt idx="368">
                <c:v>1.9130000000000001E-2</c:v>
              </c:pt>
              <c:pt idx="369">
                <c:v>1.9179999999999999E-2</c:v>
              </c:pt>
              <c:pt idx="370">
                <c:v>1.9230000000000004E-2</c:v>
              </c:pt>
              <c:pt idx="371">
                <c:v>1.9279999999999999E-2</c:v>
              </c:pt>
              <c:pt idx="372">
                <c:v>1.9330000000000003E-2</c:v>
              </c:pt>
              <c:pt idx="373">
                <c:v>1.9380000000000005E-2</c:v>
              </c:pt>
              <c:pt idx="374">
                <c:v>1.9439999999999999E-2</c:v>
              </c:pt>
              <c:pt idx="375">
                <c:v>1.9490000000000004E-2</c:v>
              </c:pt>
              <c:pt idx="376">
                <c:v>1.9539999999999998E-2</c:v>
              </c:pt>
              <c:pt idx="377">
                <c:v>1.9599999999999999E-2</c:v>
              </c:pt>
              <c:pt idx="378">
                <c:v>1.9650000000000004E-2</c:v>
              </c:pt>
              <c:pt idx="379">
                <c:v>1.9699999999999999E-2</c:v>
              </c:pt>
              <c:pt idx="380">
                <c:v>1.9750000000000004E-2</c:v>
              </c:pt>
              <c:pt idx="381">
                <c:v>1.9800000000000005E-2</c:v>
              </c:pt>
              <c:pt idx="382">
                <c:v>1.9850000000000003E-2</c:v>
              </c:pt>
              <c:pt idx="383">
                <c:v>1.9910000000000004E-2</c:v>
              </c:pt>
              <c:pt idx="384">
                <c:v>1.9959999999999999E-2</c:v>
              </c:pt>
              <c:pt idx="385">
                <c:v>2.001E-2</c:v>
              </c:pt>
              <c:pt idx="386">
                <c:v>2.0060000000000001E-2</c:v>
              </c:pt>
              <c:pt idx="387">
                <c:v>2.0109999999999999E-2</c:v>
              </c:pt>
              <c:pt idx="388">
                <c:v>2.017E-2</c:v>
              </c:pt>
              <c:pt idx="389">
                <c:v>2.0220000000000002E-2</c:v>
              </c:pt>
              <c:pt idx="390">
                <c:v>2.0270000000000003E-2</c:v>
              </c:pt>
              <c:pt idx="391">
                <c:v>2.0319999999999998E-2</c:v>
              </c:pt>
              <c:pt idx="392">
                <c:v>2.0379999999999999E-2</c:v>
              </c:pt>
              <c:pt idx="393">
                <c:v>2.0430000000000004E-2</c:v>
              </c:pt>
              <c:pt idx="394">
                <c:v>2.0480000000000002E-2</c:v>
              </c:pt>
              <c:pt idx="395">
                <c:v>2.0530000000000003E-2</c:v>
              </c:pt>
              <c:pt idx="396">
                <c:v>2.0580000000000001E-2</c:v>
              </c:pt>
              <c:pt idx="397">
                <c:v>2.0640000000000002E-2</c:v>
              </c:pt>
              <c:pt idx="398">
                <c:v>2.0690000000000004E-2</c:v>
              </c:pt>
              <c:pt idx="399">
                <c:v>2.0740000000000001E-2</c:v>
              </c:pt>
              <c:pt idx="400">
                <c:v>2.0789999999999999E-2</c:v>
              </c:pt>
              <c:pt idx="401">
                <c:v>2.0840000000000004E-2</c:v>
              </c:pt>
              <c:pt idx="402">
                <c:v>2.0900000000000002E-2</c:v>
              </c:pt>
              <c:pt idx="403">
                <c:v>2.095E-2</c:v>
              </c:pt>
              <c:pt idx="404">
                <c:v>2.1000000000000005E-2</c:v>
              </c:pt>
              <c:pt idx="405">
                <c:v>2.1050000000000003E-2</c:v>
              </c:pt>
              <c:pt idx="406">
                <c:v>2.1100000000000001E-2</c:v>
              </c:pt>
              <c:pt idx="407">
                <c:v>2.1159999999999998E-2</c:v>
              </c:pt>
              <c:pt idx="408">
                <c:v>2.1210000000000003E-2</c:v>
              </c:pt>
              <c:pt idx="409">
                <c:v>2.1260000000000001E-2</c:v>
              </c:pt>
              <c:pt idx="410">
                <c:v>2.1309999999999999E-2</c:v>
              </c:pt>
              <c:pt idx="411">
                <c:v>2.1370000000000004E-2</c:v>
              </c:pt>
              <c:pt idx="412">
                <c:v>2.1410000000000002E-2</c:v>
              </c:pt>
              <c:pt idx="413">
                <c:v>2.1470000000000006E-2</c:v>
              </c:pt>
              <c:pt idx="414">
                <c:v>2.1520000000000001E-2</c:v>
              </c:pt>
              <c:pt idx="415">
                <c:v>2.1569999999999999E-2</c:v>
              </c:pt>
              <c:pt idx="416">
                <c:v>2.1630000000000003E-2</c:v>
              </c:pt>
              <c:pt idx="417">
                <c:v>2.1680000000000005E-2</c:v>
              </c:pt>
              <c:pt idx="418">
                <c:v>2.1729999999999999E-2</c:v>
              </c:pt>
              <c:pt idx="419">
                <c:v>2.1780000000000001E-2</c:v>
              </c:pt>
              <c:pt idx="420">
                <c:v>2.1830000000000002E-2</c:v>
              </c:pt>
              <c:pt idx="421">
                <c:v>2.1890000000000003E-2</c:v>
              </c:pt>
              <c:pt idx="422">
                <c:v>2.1940000000000001E-2</c:v>
              </c:pt>
              <c:pt idx="423">
                <c:v>2.1990000000000003E-2</c:v>
              </c:pt>
              <c:pt idx="424">
                <c:v>2.2040000000000004E-2</c:v>
              </c:pt>
              <c:pt idx="425">
                <c:v>2.2100000000000002E-2</c:v>
              </c:pt>
              <c:pt idx="426">
                <c:v>2.2140000000000003E-2</c:v>
              </c:pt>
              <c:pt idx="427">
                <c:v>2.2200000000000004E-2</c:v>
              </c:pt>
              <c:pt idx="428">
                <c:v>2.2250000000000002E-2</c:v>
              </c:pt>
              <c:pt idx="429">
                <c:v>2.2300000000000004E-2</c:v>
              </c:pt>
              <c:pt idx="430">
                <c:v>2.2350000000000002E-2</c:v>
              </c:pt>
              <c:pt idx="431">
                <c:v>2.2400000000000003E-2</c:v>
              </c:pt>
              <c:pt idx="432">
                <c:v>2.2460000000000001E-2</c:v>
              </c:pt>
              <c:pt idx="433">
                <c:v>2.2510000000000002E-2</c:v>
              </c:pt>
              <c:pt idx="434">
                <c:v>2.256E-2</c:v>
              </c:pt>
              <c:pt idx="435">
                <c:v>2.2610000000000005E-2</c:v>
              </c:pt>
              <c:pt idx="436">
                <c:v>2.2660000000000003E-2</c:v>
              </c:pt>
              <c:pt idx="437">
                <c:v>2.2720000000000001E-2</c:v>
              </c:pt>
              <c:pt idx="438">
                <c:v>2.2769999999999999E-2</c:v>
              </c:pt>
              <c:pt idx="439">
                <c:v>2.2820000000000003E-2</c:v>
              </c:pt>
              <c:pt idx="440">
                <c:v>2.2870000000000005E-2</c:v>
              </c:pt>
              <c:pt idx="441">
                <c:v>2.2929999999999999E-2</c:v>
              </c:pt>
              <c:pt idx="442">
                <c:v>2.2980000000000004E-2</c:v>
              </c:pt>
              <c:pt idx="443">
                <c:v>2.3029999999999998E-2</c:v>
              </c:pt>
              <c:pt idx="444">
                <c:v>2.308E-2</c:v>
              </c:pt>
              <c:pt idx="445">
                <c:v>2.3130000000000001E-2</c:v>
              </c:pt>
              <c:pt idx="446">
                <c:v>2.3189999999999999E-2</c:v>
              </c:pt>
              <c:pt idx="447">
                <c:v>2.324E-2</c:v>
              </c:pt>
              <c:pt idx="448">
                <c:v>2.3290000000000002E-2</c:v>
              </c:pt>
              <c:pt idx="449">
                <c:v>2.334E-2</c:v>
              </c:pt>
              <c:pt idx="450">
                <c:v>2.3400000000000001E-2</c:v>
              </c:pt>
              <c:pt idx="451">
                <c:v>2.3449999999999999E-2</c:v>
              </c:pt>
              <c:pt idx="452">
                <c:v>2.35E-2</c:v>
              </c:pt>
              <c:pt idx="453">
                <c:v>2.3549999999999998E-2</c:v>
              </c:pt>
              <c:pt idx="454">
                <c:v>2.3599999999999996E-2</c:v>
              </c:pt>
              <c:pt idx="455">
                <c:v>2.366E-2</c:v>
              </c:pt>
              <c:pt idx="456">
                <c:v>2.3709999999999998E-2</c:v>
              </c:pt>
              <c:pt idx="457">
                <c:v>2.3759999999999996E-2</c:v>
              </c:pt>
              <c:pt idx="458">
                <c:v>2.3810000000000001E-2</c:v>
              </c:pt>
              <c:pt idx="459">
                <c:v>2.3859999999999999E-2</c:v>
              </c:pt>
              <c:pt idx="460">
                <c:v>2.3919999999999997E-2</c:v>
              </c:pt>
              <c:pt idx="461">
                <c:v>2.3970000000000002E-2</c:v>
              </c:pt>
              <c:pt idx="462">
                <c:v>2.402E-2</c:v>
              </c:pt>
              <c:pt idx="463">
                <c:v>2.4070000000000005E-2</c:v>
              </c:pt>
              <c:pt idx="464">
                <c:v>2.4129999999999995E-2</c:v>
              </c:pt>
              <c:pt idx="465">
                <c:v>2.418E-2</c:v>
              </c:pt>
              <c:pt idx="466">
                <c:v>2.4230000000000002E-2</c:v>
              </c:pt>
              <c:pt idx="467">
                <c:v>2.4280000000000003E-2</c:v>
              </c:pt>
              <c:pt idx="468">
                <c:v>2.4330000000000001E-2</c:v>
              </c:pt>
              <c:pt idx="469">
                <c:v>2.4389999999999998E-2</c:v>
              </c:pt>
              <c:pt idx="470">
                <c:v>2.4440000000000003E-2</c:v>
              </c:pt>
              <c:pt idx="471">
                <c:v>2.4490000000000001E-2</c:v>
              </c:pt>
              <c:pt idx="472">
                <c:v>2.4539999999999999E-2</c:v>
              </c:pt>
              <c:pt idx="473">
                <c:v>2.4590000000000001E-2</c:v>
              </c:pt>
              <c:pt idx="474">
                <c:v>2.4650000000000002E-2</c:v>
              </c:pt>
              <c:pt idx="475">
                <c:v>2.47E-2</c:v>
              </c:pt>
              <c:pt idx="476">
                <c:v>2.4749999999999998E-2</c:v>
              </c:pt>
              <c:pt idx="477">
                <c:v>2.4799999999999999E-2</c:v>
              </c:pt>
              <c:pt idx="478">
                <c:v>2.486E-2</c:v>
              </c:pt>
              <c:pt idx="479">
                <c:v>2.4909999999999998E-2</c:v>
              </c:pt>
              <c:pt idx="480">
                <c:v>2.496E-2</c:v>
              </c:pt>
              <c:pt idx="481">
                <c:v>2.5010000000000001E-2</c:v>
              </c:pt>
              <c:pt idx="482">
                <c:v>2.5059999999999999E-2</c:v>
              </c:pt>
              <c:pt idx="483">
                <c:v>2.511E-2</c:v>
              </c:pt>
              <c:pt idx="484">
                <c:v>2.5170000000000001E-2</c:v>
              </c:pt>
              <c:pt idx="485">
                <c:v>2.5219999999999999E-2</c:v>
              </c:pt>
              <c:pt idx="486">
                <c:v>2.5270000000000004E-2</c:v>
              </c:pt>
              <c:pt idx="487">
                <c:v>2.5319999999999999E-2</c:v>
              </c:pt>
              <c:pt idx="488">
                <c:v>2.538E-2</c:v>
              </c:pt>
              <c:pt idx="489">
                <c:v>2.5430000000000005E-2</c:v>
              </c:pt>
              <c:pt idx="490">
                <c:v>2.5480000000000003E-2</c:v>
              </c:pt>
              <c:pt idx="491">
                <c:v>2.5530000000000001E-2</c:v>
              </c:pt>
              <c:pt idx="492">
                <c:v>2.5580000000000002E-2</c:v>
              </c:pt>
              <c:pt idx="493">
                <c:v>2.5640000000000003E-2</c:v>
              </c:pt>
              <c:pt idx="494">
                <c:v>2.5690000000000001E-2</c:v>
              </c:pt>
              <c:pt idx="495">
                <c:v>2.5740000000000002E-2</c:v>
              </c:pt>
              <c:pt idx="496">
                <c:v>2.579E-2</c:v>
              </c:pt>
              <c:pt idx="497">
                <c:v>2.5840000000000005E-2</c:v>
              </c:pt>
              <c:pt idx="498">
                <c:v>2.5900000000000003E-2</c:v>
              </c:pt>
              <c:pt idx="499">
                <c:v>2.5950000000000001E-2</c:v>
              </c:pt>
              <c:pt idx="500">
                <c:v>2.5999999999999999E-2</c:v>
              </c:pt>
              <c:pt idx="501">
                <c:v>2.6050000000000004E-2</c:v>
              </c:pt>
              <c:pt idx="502">
                <c:v>2.6100000000000002E-2</c:v>
              </c:pt>
              <c:pt idx="503">
                <c:v>2.6159999999999999E-2</c:v>
              </c:pt>
              <c:pt idx="504">
                <c:v>2.6210000000000004E-2</c:v>
              </c:pt>
              <c:pt idx="505">
                <c:v>2.6260000000000002E-2</c:v>
              </c:pt>
              <c:pt idx="506">
                <c:v>2.631E-2</c:v>
              </c:pt>
              <c:pt idx="507">
                <c:v>2.6370000000000005E-2</c:v>
              </c:pt>
              <c:pt idx="508">
                <c:v>2.6420000000000003E-2</c:v>
              </c:pt>
              <c:pt idx="509">
                <c:v>2.6470000000000004E-2</c:v>
              </c:pt>
              <c:pt idx="510">
                <c:v>2.6519999999999998E-2</c:v>
              </c:pt>
              <c:pt idx="511">
                <c:v>2.6570000000000003E-2</c:v>
              </c:pt>
              <c:pt idx="512">
                <c:v>2.6630000000000004E-2</c:v>
              </c:pt>
              <c:pt idx="513">
                <c:v>2.6680000000000006E-2</c:v>
              </c:pt>
              <c:pt idx="514">
                <c:v>2.6730000000000004E-2</c:v>
              </c:pt>
              <c:pt idx="515">
                <c:v>2.6780000000000002E-2</c:v>
              </c:pt>
              <c:pt idx="516">
                <c:v>2.6830000000000007E-2</c:v>
              </c:pt>
              <c:pt idx="517">
                <c:v>2.6890000000000004E-2</c:v>
              </c:pt>
              <c:pt idx="518">
                <c:v>2.6940000000000002E-2</c:v>
              </c:pt>
              <c:pt idx="519">
                <c:v>2.699E-2</c:v>
              </c:pt>
              <c:pt idx="520">
                <c:v>2.7040000000000005E-2</c:v>
              </c:pt>
              <c:pt idx="521">
                <c:v>2.7090000000000003E-2</c:v>
              </c:pt>
              <c:pt idx="522">
                <c:v>2.7150000000000001E-2</c:v>
              </c:pt>
              <c:pt idx="523">
                <c:v>2.7200000000000002E-2</c:v>
              </c:pt>
              <c:pt idx="524">
                <c:v>2.7250000000000003E-2</c:v>
              </c:pt>
              <c:pt idx="525">
                <c:v>2.7300000000000001E-2</c:v>
              </c:pt>
              <c:pt idx="526">
                <c:v>2.7360000000000002E-2</c:v>
              </c:pt>
              <c:pt idx="527">
                <c:v>2.7400000000000004E-2</c:v>
              </c:pt>
              <c:pt idx="528">
                <c:v>2.7460000000000002E-2</c:v>
              </c:pt>
              <c:pt idx="529">
                <c:v>2.7510000000000003E-2</c:v>
              </c:pt>
              <c:pt idx="530">
                <c:v>2.7560000000000001E-2</c:v>
              </c:pt>
              <c:pt idx="531">
                <c:v>2.7620000000000002E-2</c:v>
              </c:pt>
              <c:pt idx="532">
                <c:v>2.7670000000000007E-2</c:v>
              </c:pt>
              <c:pt idx="533">
                <c:v>2.7720000000000002E-2</c:v>
              </c:pt>
              <c:pt idx="534">
                <c:v>2.7770000000000003E-2</c:v>
              </c:pt>
              <c:pt idx="535">
                <c:v>2.7820000000000004E-2</c:v>
              </c:pt>
              <c:pt idx="536">
                <c:v>2.7870000000000002E-2</c:v>
              </c:pt>
              <c:pt idx="537">
                <c:v>2.7930000000000003E-2</c:v>
              </c:pt>
              <c:pt idx="538">
                <c:v>2.7980000000000005E-2</c:v>
              </c:pt>
              <c:pt idx="539">
                <c:v>2.8029999999999999E-2</c:v>
              </c:pt>
              <c:pt idx="540">
                <c:v>2.809E-2</c:v>
              </c:pt>
              <c:pt idx="541">
                <c:v>2.8129999999999995E-2</c:v>
              </c:pt>
              <c:pt idx="542">
                <c:v>2.819E-2</c:v>
              </c:pt>
              <c:pt idx="543">
                <c:v>2.8240000000000001E-2</c:v>
              </c:pt>
              <c:pt idx="544">
                <c:v>2.8289999999999999E-2</c:v>
              </c:pt>
              <c:pt idx="545">
                <c:v>2.8340000000000001E-2</c:v>
              </c:pt>
              <c:pt idx="546">
                <c:v>2.8389999999999999E-2</c:v>
              </c:pt>
              <c:pt idx="547">
                <c:v>2.845E-2</c:v>
              </c:pt>
              <c:pt idx="548">
                <c:v>2.8500000000000001E-2</c:v>
              </c:pt>
              <c:pt idx="549">
                <c:v>2.8559999999999999E-2</c:v>
              </c:pt>
              <c:pt idx="550">
                <c:v>2.86E-2</c:v>
              </c:pt>
              <c:pt idx="551">
                <c:v>2.8660000000000001E-2</c:v>
              </c:pt>
              <c:pt idx="552">
                <c:v>2.8709999999999999E-2</c:v>
              </c:pt>
              <c:pt idx="553">
                <c:v>2.8759999999999997E-2</c:v>
              </c:pt>
              <c:pt idx="554">
                <c:v>2.8810000000000002E-2</c:v>
              </c:pt>
              <c:pt idx="555">
                <c:v>2.886E-2</c:v>
              </c:pt>
              <c:pt idx="556">
                <c:v>2.8919999999999998E-2</c:v>
              </c:pt>
              <c:pt idx="557">
                <c:v>2.8969999999999996E-2</c:v>
              </c:pt>
              <c:pt idx="558">
                <c:v>2.9020000000000001E-2</c:v>
              </c:pt>
              <c:pt idx="559">
                <c:v>2.9069999999999999E-2</c:v>
              </c:pt>
              <c:pt idx="560">
                <c:v>2.9119999999999997E-2</c:v>
              </c:pt>
              <c:pt idx="561">
                <c:v>2.9180000000000001E-2</c:v>
              </c:pt>
              <c:pt idx="562">
                <c:v>2.9229999999999999E-2</c:v>
              </c:pt>
              <c:pt idx="563">
                <c:v>2.9280000000000004E-2</c:v>
              </c:pt>
              <c:pt idx="564">
                <c:v>2.9329999999999998E-2</c:v>
              </c:pt>
              <c:pt idx="565">
                <c:v>2.9389999999999999E-2</c:v>
              </c:pt>
              <c:pt idx="566">
                <c:v>2.9440000000000004E-2</c:v>
              </c:pt>
              <c:pt idx="567">
                <c:v>2.9490000000000002E-2</c:v>
              </c:pt>
              <c:pt idx="568">
                <c:v>2.954E-2</c:v>
              </c:pt>
              <c:pt idx="569">
                <c:v>2.9589999999999998E-2</c:v>
              </c:pt>
              <c:pt idx="570">
                <c:v>2.9650000000000003E-2</c:v>
              </c:pt>
              <c:pt idx="571">
                <c:v>2.9700000000000001E-2</c:v>
              </c:pt>
              <c:pt idx="572">
                <c:v>2.9749999999999999E-2</c:v>
              </c:pt>
              <c:pt idx="573">
                <c:v>2.9800000000000004E-2</c:v>
              </c:pt>
              <c:pt idx="574">
                <c:v>2.9860000000000001E-2</c:v>
              </c:pt>
              <c:pt idx="575">
                <c:v>2.9909999999999999E-2</c:v>
              </c:pt>
              <c:pt idx="576">
                <c:v>2.9960000000000001E-2</c:v>
              </c:pt>
              <c:pt idx="577">
                <c:v>3.0010000000000002E-2</c:v>
              </c:pt>
              <c:pt idx="578">
                <c:v>3.006E-2</c:v>
              </c:pt>
              <c:pt idx="579">
                <c:v>3.0119999999999997E-2</c:v>
              </c:pt>
              <c:pt idx="580">
                <c:v>3.0169999999999999E-2</c:v>
              </c:pt>
              <c:pt idx="581">
                <c:v>3.022E-2</c:v>
              </c:pt>
              <c:pt idx="582">
                <c:v>3.0270000000000002E-2</c:v>
              </c:pt>
              <c:pt idx="583">
                <c:v>3.032E-2</c:v>
              </c:pt>
              <c:pt idx="584">
                <c:v>3.0380000000000001E-2</c:v>
              </c:pt>
              <c:pt idx="585">
                <c:v>3.0429999999999999E-2</c:v>
              </c:pt>
              <c:pt idx="586">
                <c:v>3.0480000000000004E-2</c:v>
              </c:pt>
              <c:pt idx="587">
                <c:v>3.0530000000000002E-2</c:v>
              </c:pt>
              <c:pt idx="588">
                <c:v>3.0589999999999999E-2</c:v>
              </c:pt>
              <c:pt idx="589">
                <c:v>3.0630000000000004E-2</c:v>
              </c:pt>
              <c:pt idx="590">
                <c:v>3.0690000000000002E-2</c:v>
              </c:pt>
              <c:pt idx="591">
                <c:v>3.0740000000000003E-2</c:v>
              </c:pt>
              <c:pt idx="592">
                <c:v>3.0790000000000001E-2</c:v>
              </c:pt>
              <c:pt idx="593">
                <c:v>3.0850000000000002E-2</c:v>
              </c:pt>
              <c:pt idx="594">
                <c:v>3.09E-2</c:v>
              </c:pt>
              <c:pt idx="595">
                <c:v>3.0950000000000002E-2</c:v>
              </c:pt>
              <c:pt idx="596">
                <c:v>3.1000000000000003E-2</c:v>
              </c:pt>
              <c:pt idx="597">
                <c:v>3.1050000000000005E-2</c:v>
              </c:pt>
              <c:pt idx="598">
                <c:v>3.1100000000000003E-2</c:v>
              </c:pt>
              <c:pt idx="599">
                <c:v>3.116E-2</c:v>
              </c:pt>
              <c:pt idx="600">
                <c:v>3.1210000000000005E-2</c:v>
              </c:pt>
              <c:pt idx="601">
                <c:v>3.126000000000001E-2</c:v>
              </c:pt>
              <c:pt idx="602">
                <c:v>3.1310000000000004E-2</c:v>
              </c:pt>
              <c:pt idx="603">
                <c:v>3.1370000000000002E-2</c:v>
              </c:pt>
              <c:pt idx="604">
                <c:v>3.1420000000000003E-2</c:v>
              </c:pt>
              <c:pt idx="605">
                <c:v>3.1470000000000005E-2</c:v>
              </c:pt>
              <c:pt idx="606">
                <c:v>3.1519999999999999E-2</c:v>
              </c:pt>
              <c:pt idx="607">
                <c:v>3.1570000000000001E-2</c:v>
              </c:pt>
              <c:pt idx="608">
                <c:v>3.1620000000000002E-2</c:v>
              </c:pt>
              <c:pt idx="609">
                <c:v>3.1680000000000007E-2</c:v>
              </c:pt>
              <c:pt idx="610">
                <c:v>3.1730000000000001E-2</c:v>
              </c:pt>
              <c:pt idx="611">
                <c:v>3.178000000000001E-2</c:v>
              </c:pt>
              <c:pt idx="612">
                <c:v>3.1830000000000004E-2</c:v>
              </c:pt>
              <c:pt idx="613">
                <c:v>3.1890000000000002E-2</c:v>
              </c:pt>
              <c:pt idx="614">
                <c:v>3.194000000000001E-2</c:v>
              </c:pt>
              <c:pt idx="615">
                <c:v>3.1990000000000005E-2</c:v>
              </c:pt>
              <c:pt idx="616">
                <c:v>3.2040000000000006E-2</c:v>
              </c:pt>
              <c:pt idx="617">
                <c:v>3.2090000000000007E-2</c:v>
              </c:pt>
              <c:pt idx="618">
                <c:v>3.2150000000000005E-2</c:v>
              </c:pt>
              <c:pt idx="619">
                <c:v>3.2199999999999999E-2</c:v>
              </c:pt>
              <c:pt idx="620">
                <c:v>3.2250000000000008E-2</c:v>
              </c:pt>
              <c:pt idx="621">
                <c:v>3.2300000000000002E-2</c:v>
              </c:pt>
              <c:pt idx="622">
                <c:v>3.2350000000000004E-2</c:v>
              </c:pt>
              <c:pt idx="623">
                <c:v>3.2410000000000001E-2</c:v>
              </c:pt>
              <c:pt idx="624">
                <c:v>3.246000000000001E-2</c:v>
              </c:pt>
              <c:pt idx="625">
                <c:v>3.2510000000000004E-2</c:v>
              </c:pt>
              <c:pt idx="626">
                <c:v>3.2559999999999999E-2</c:v>
              </c:pt>
              <c:pt idx="627">
                <c:v>3.262000000000001E-2</c:v>
              </c:pt>
              <c:pt idx="628">
                <c:v>3.2670000000000005E-2</c:v>
              </c:pt>
              <c:pt idx="629">
                <c:v>3.2719999999999999E-2</c:v>
              </c:pt>
              <c:pt idx="630">
                <c:v>3.2770000000000007E-2</c:v>
              </c:pt>
              <c:pt idx="631">
                <c:v>3.2820000000000002E-2</c:v>
              </c:pt>
              <c:pt idx="632">
                <c:v>3.2880000000000006E-2</c:v>
              </c:pt>
              <c:pt idx="633">
                <c:v>3.2930000000000008E-2</c:v>
              </c:pt>
              <c:pt idx="634">
                <c:v>3.2980000000000002E-2</c:v>
              </c:pt>
              <c:pt idx="635">
                <c:v>3.3029999999999997E-2</c:v>
              </c:pt>
              <c:pt idx="636">
                <c:v>3.3090000000000001E-2</c:v>
              </c:pt>
              <c:pt idx="637">
                <c:v>3.313E-2</c:v>
              </c:pt>
              <c:pt idx="638">
                <c:v>3.3189999999999997E-2</c:v>
              </c:pt>
              <c:pt idx="639">
                <c:v>3.3239999999999999E-2</c:v>
              </c:pt>
              <c:pt idx="640">
                <c:v>3.329E-2</c:v>
              </c:pt>
              <c:pt idx="641">
                <c:v>3.3349999999999998E-2</c:v>
              </c:pt>
              <c:pt idx="642">
                <c:v>3.3399999999999999E-2</c:v>
              </c:pt>
              <c:pt idx="643">
                <c:v>3.3450000000000001E-2</c:v>
              </c:pt>
              <c:pt idx="644">
                <c:v>3.3500000000000002E-2</c:v>
              </c:pt>
              <c:pt idx="645">
                <c:v>3.3550000000000003E-2</c:v>
              </c:pt>
              <c:pt idx="646">
                <c:v>3.3610000000000001E-2</c:v>
              </c:pt>
              <c:pt idx="647">
                <c:v>3.3649999999999999E-2</c:v>
              </c:pt>
              <c:pt idx="648">
                <c:v>3.3709999999999997E-2</c:v>
              </c:pt>
              <c:pt idx="649">
                <c:v>3.3759999999999998E-2</c:v>
              </c:pt>
              <c:pt idx="650">
                <c:v>3.381E-2</c:v>
              </c:pt>
              <c:pt idx="651">
                <c:v>3.3860000000000001E-2</c:v>
              </c:pt>
              <c:pt idx="652">
                <c:v>3.3919999999999999E-2</c:v>
              </c:pt>
              <c:pt idx="653">
                <c:v>3.397E-2</c:v>
              </c:pt>
              <c:pt idx="654">
                <c:v>3.4020000000000002E-2</c:v>
              </c:pt>
              <c:pt idx="655">
                <c:v>3.407000000000001E-2</c:v>
              </c:pt>
              <c:pt idx="656">
                <c:v>3.4119999999999998E-2</c:v>
              </c:pt>
              <c:pt idx="657">
                <c:v>3.4180000000000002E-2</c:v>
              </c:pt>
              <c:pt idx="658">
                <c:v>3.4229999999999997E-2</c:v>
              </c:pt>
              <c:pt idx="659">
                <c:v>3.4280000000000005E-2</c:v>
              </c:pt>
              <c:pt idx="660">
                <c:v>3.4329999999999999E-2</c:v>
              </c:pt>
              <c:pt idx="661">
                <c:v>3.4380000000000001E-2</c:v>
              </c:pt>
              <c:pt idx="662">
                <c:v>3.4440000000000005E-2</c:v>
              </c:pt>
              <c:pt idx="663">
                <c:v>3.449E-2</c:v>
              </c:pt>
              <c:pt idx="664">
                <c:v>3.4540000000000001E-2</c:v>
              </c:pt>
              <c:pt idx="665">
                <c:v>3.4590000000000003E-2</c:v>
              </c:pt>
              <c:pt idx="666">
                <c:v>3.465E-2</c:v>
              </c:pt>
              <c:pt idx="667">
                <c:v>3.4700000000000002E-2</c:v>
              </c:pt>
              <c:pt idx="668">
                <c:v>3.4750000000000003E-2</c:v>
              </c:pt>
              <c:pt idx="669">
                <c:v>3.4799999999999998E-2</c:v>
              </c:pt>
              <c:pt idx="670">
                <c:v>3.4850000000000006E-2</c:v>
              </c:pt>
              <c:pt idx="671">
                <c:v>3.4910000000000004E-2</c:v>
              </c:pt>
              <c:pt idx="672">
                <c:v>3.4959999999999998E-2</c:v>
              </c:pt>
              <c:pt idx="673">
                <c:v>3.5009999999999999E-2</c:v>
              </c:pt>
              <c:pt idx="674">
                <c:v>3.5060000000000001E-2</c:v>
              </c:pt>
              <c:pt idx="675">
                <c:v>3.5110000000000002E-2</c:v>
              </c:pt>
              <c:pt idx="676">
                <c:v>3.517E-2</c:v>
              </c:pt>
              <c:pt idx="677">
                <c:v>3.5220000000000001E-2</c:v>
              </c:pt>
              <c:pt idx="678">
                <c:v>3.527000000000001E-2</c:v>
              </c:pt>
              <c:pt idx="679">
                <c:v>3.5319999999999997E-2</c:v>
              </c:pt>
              <c:pt idx="680">
                <c:v>3.5380000000000002E-2</c:v>
              </c:pt>
              <c:pt idx="681">
                <c:v>3.543000000000001E-2</c:v>
              </c:pt>
              <c:pt idx="682">
                <c:v>3.5480000000000005E-2</c:v>
              </c:pt>
              <c:pt idx="683">
                <c:v>3.5529999999999999E-2</c:v>
              </c:pt>
              <c:pt idx="684">
                <c:v>3.5580000000000001E-2</c:v>
              </c:pt>
              <c:pt idx="685">
                <c:v>3.5640000000000005E-2</c:v>
              </c:pt>
              <c:pt idx="686">
                <c:v>3.5690000000000006E-2</c:v>
              </c:pt>
              <c:pt idx="687">
                <c:v>3.5740000000000001E-2</c:v>
              </c:pt>
              <c:pt idx="688">
                <c:v>3.5790000000000002E-2</c:v>
              </c:pt>
              <c:pt idx="689">
                <c:v>3.5850000000000007E-2</c:v>
              </c:pt>
              <c:pt idx="690">
                <c:v>3.5900000000000001E-2</c:v>
              </c:pt>
              <c:pt idx="691">
                <c:v>3.5950000000000003E-2</c:v>
              </c:pt>
              <c:pt idx="692">
                <c:v>3.5999999999999997E-2</c:v>
              </c:pt>
              <c:pt idx="693">
                <c:v>3.6050000000000006E-2</c:v>
              </c:pt>
              <c:pt idx="694">
                <c:v>3.6110000000000003E-2</c:v>
              </c:pt>
              <c:pt idx="695">
                <c:v>3.6159999999999998E-2</c:v>
              </c:pt>
              <c:pt idx="696">
                <c:v>3.6210000000000006E-2</c:v>
              </c:pt>
              <c:pt idx="697">
                <c:v>3.6260000000000001E-2</c:v>
              </c:pt>
              <c:pt idx="698">
                <c:v>3.6310000000000002E-2</c:v>
              </c:pt>
              <c:pt idx="699">
                <c:v>3.6370000000000006E-2</c:v>
              </c:pt>
              <c:pt idx="700">
                <c:v>3.6420000000000001E-2</c:v>
              </c:pt>
              <c:pt idx="701">
                <c:v>3.6470000000000009E-2</c:v>
              </c:pt>
              <c:pt idx="702">
                <c:v>3.6520000000000004E-2</c:v>
              </c:pt>
              <c:pt idx="703">
                <c:v>3.6580000000000001E-2</c:v>
              </c:pt>
              <c:pt idx="704">
                <c:v>3.6620000000000007E-2</c:v>
              </c:pt>
              <c:pt idx="705">
                <c:v>3.6680000000000004E-2</c:v>
              </c:pt>
              <c:pt idx="706">
                <c:v>3.6729999999999999E-2</c:v>
              </c:pt>
              <c:pt idx="707">
                <c:v>3.678E-2</c:v>
              </c:pt>
              <c:pt idx="708">
                <c:v>3.6830000000000009E-2</c:v>
              </c:pt>
              <c:pt idx="709">
                <c:v>3.6890000000000006E-2</c:v>
              </c:pt>
              <c:pt idx="710">
                <c:v>3.6940000000000001E-2</c:v>
              </c:pt>
              <c:pt idx="711">
                <c:v>3.6990000000000002E-2</c:v>
              </c:pt>
              <c:pt idx="712">
                <c:v>3.7040000000000003E-2</c:v>
              </c:pt>
              <c:pt idx="713">
                <c:v>3.7090000000000005E-2</c:v>
              </c:pt>
              <c:pt idx="714">
                <c:v>3.7150000000000002E-2</c:v>
              </c:pt>
              <c:pt idx="715">
                <c:v>3.7200000000000004E-2</c:v>
              </c:pt>
              <c:pt idx="716">
                <c:v>3.7250000000000005E-2</c:v>
              </c:pt>
              <c:pt idx="717">
                <c:v>3.7300000000000007E-2</c:v>
              </c:pt>
              <c:pt idx="718">
                <c:v>3.7350000000000001E-2</c:v>
              </c:pt>
              <c:pt idx="719">
                <c:v>3.7410000000000006E-2</c:v>
              </c:pt>
              <c:pt idx="720">
                <c:v>3.7460000000000007E-2</c:v>
              </c:pt>
              <c:pt idx="721">
                <c:v>3.7510000000000002E-2</c:v>
              </c:pt>
              <c:pt idx="722">
                <c:v>3.7560000000000003E-2</c:v>
              </c:pt>
              <c:pt idx="723">
                <c:v>3.7620000000000008E-2</c:v>
              </c:pt>
              <c:pt idx="724">
                <c:v>3.7670000000000009E-2</c:v>
              </c:pt>
              <c:pt idx="725">
                <c:v>3.7720000000000004E-2</c:v>
              </c:pt>
              <c:pt idx="726">
                <c:v>3.7769999999999998E-2</c:v>
              </c:pt>
              <c:pt idx="727">
                <c:v>3.7820000000000006E-2</c:v>
              </c:pt>
              <c:pt idx="728">
                <c:v>3.7880000000000004E-2</c:v>
              </c:pt>
              <c:pt idx="729">
                <c:v>3.7929999999999998E-2</c:v>
              </c:pt>
              <c:pt idx="730">
                <c:v>3.7980000000000007E-2</c:v>
              </c:pt>
              <c:pt idx="731">
                <c:v>3.8030000000000001E-2</c:v>
              </c:pt>
              <c:pt idx="732">
                <c:v>3.808000000000001E-2</c:v>
              </c:pt>
              <c:pt idx="733">
                <c:v>3.814E-2</c:v>
              </c:pt>
              <c:pt idx="734">
                <c:v>3.8190000000000002E-2</c:v>
              </c:pt>
              <c:pt idx="735">
                <c:v>3.824000000000001E-2</c:v>
              </c:pt>
              <c:pt idx="736">
                <c:v>3.8290000000000005E-2</c:v>
              </c:pt>
              <c:pt idx="737">
                <c:v>3.8339999999999999E-2</c:v>
              </c:pt>
              <c:pt idx="738">
                <c:v>3.8390000000000001E-2</c:v>
              </c:pt>
              <c:pt idx="739">
                <c:v>3.8450000000000005E-2</c:v>
              </c:pt>
              <c:pt idx="740">
                <c:v>3.85E-2</c:v>
              </c:pt>
              <c:pt idx="741">
                <c:v>3.8550000000000001E-2</c:v>
              </c:pt>
              <c:pt idx="742">
                <c:v>3.8609999999999998E-2</c:v>
              </c:pt>
              <c:pt idx="743">
                <c:v>3.866E-2</c:v>
              </c:pt>
              <c:pt idx="744">
                <c:v>3.8710000000000001E-2</c:v>
              </c:pt>
              <c:pt idx="745">
                <c:v>3.8760000000000003E-2</c:v>
              </c:pt>
              <c:pt idx="746">
                <c:v>3.8810000000000004E-2</c:v>
              </c:pt>
              <c:pt idx="747">
                <c:v>3.8859999999999999E-2</c:v>
              </c:pt>
              <c:pt idx="748">
                <c:v>3.8920000000000003E-2</c:v>
              </c:pt>
              <c:pt idx="749">
                <c:v>3.8969999999999998E-2</c:v>
              </c:pt>
              <c:pt idx="750">
                <c:v>3.9019999999999999E-2</c:v>
              </c:pt>
              <c:pt idx="751">
                <c:v>3.9070000000000008E-2</c:v>
              </c:pt>
              <c:pt idx="752">
                <c:v>3.9120000000000002E-2</c:v>
              </c:pt>
              <c:pt idx="753">
                <c:v>3.918E-2</c:v>
              </c:pt>
              <c:pt idx="754">
                <c:v>3.9230000000000008E-2</c:v>
              </c:pt>
              <c:pt idx="755">
                <c:v>3.9280000000000002E-2</c:v>
              </c:pt>
              <c:pt idx="756">
                <c:v>3.9329999999999997E-2</c:v>
              </c:pt>
              <c:pt idx="757">
                <c:v>3.9379999999999998E-2</c:v>
              </c:pt>
              <c:pt idx="758">
                <c:v>3.944000000000001E-2</c:v>
              </c:pt>
              <c:pt idx="759">
                <c:v>3.9490000000000004E-2</c:v>
              </c:pt>
              <c:pt idx="760">
                <c:v>3.9539999999999999E-2</c:v>
              </c:pt>
              <c:pt idx="761">
                <c:v>3.959E-2</c:v>
              </c:pt>
              <c:pt idx="762">
                <c:v>3.9640000000000002E-2</c:v>
              </c:pt>
              <c:pt idx="763">
                <c:v>3.9699999999999999E-2</c:v>
              </c:pt>
              <c:pt idx="764">
                <c:v>3.9750000000000001E-2</c:v>
              </c:pt>
              <c:pt idx="765">
                <c:v>3.9800000000000002E-2</c:v>
              </c:pt>
              <c:pt idx="766">
                <c:v>3.9850000000000003E-2</c:v>
              </c:pt>
              <c:pt idx="767">
                <c:v>3.9910000000000001E-2</c:v>
              </c:pt>
              <c:pt idx="768">
                <c:v>3.9960000000000002E-2</c:v>
              </c:pt>
              <c:pt idx="769">
                <c:v>4.0009999999999997E-2</c:v>
              </c:pt>
              <c:pt idx="770">
                <c:v>4.0059999999999998E-2</c:v>
              </c:pt>
              <c:pt idx="771">
                <c:v>4.0110000000000007E-2</c:v>
              </c:pt>
              <c:pt idx="772">
                <c:v>4.0169999999999997E-2</c:v>
              </c:pt>
              <c:pt idx="773">
                <c:v>4.0219999999999999E-2</c:v>
              </c:pt>
              <c:pt idx="774">
                <c:v>4.027E-2</c:v>
              </c:pt>
              <c:pt idx="775">
                <c:v>4.0320000000000002E-2</c:v>
              </c:pt>
              <c:pt idx="776">
                <c:v>4.0370000000000003E-2</c:v>
              </c:pt>
              <c:pt idx="777">
                <c:v>4.0430000000000008E-2</c:v>
              </c:pt>
              <c:pt idx="778">
                <c:v>4.0480000000000002E-2</c:v>
              </c:pt>
              <c:pt idx="779">
                <c:v>4.0529999999999997E-2</c:v>
              </c:pt>
              <c:pt idx="780">
                <c:v>4.0579999999999991E-2</c:v>
              </c:pt>
              <c:pt idx="781">
                <c:v>4.0639999999999996E-2</c:v>
              </c:pt>
              <c:pt idx="782">
                <c:v>4.0689999999999997E-2</c:v>
              </c:pt>
              <c:pt idx="783">
                <c:v>4.0740000000000005E-2</c:v>
              </c:pt>
              <c:pt idx="784">
                <c:v>4.0790000000000014E-2</c:v>
              </c:pt>
              <c:pt idx="785">
                <c:v>4.0840000000000001E-2</c:v>
              </c:pt>
              <c:pt idx="786">
                <c:v>4.0900000000000006E-2</c:v>
              </c:pt>
              <c:pt idx="787">
                <c:v>4.095E-2</c:v>
              </c:pt>
              <c:pt idx="788">
                <c:v>4.1000000000000002E-2</c:v>
              </c:pt>
              <c:pt idx="789">
                <c:v>4.1050000000000003E-2</c:v>
              </c:pt>
              <c:pt idx="790">
                <c:v>4.1110000000000001E-2</c:v>
              </c:pt>
              <c:pt idx="791">
                <c:v>4.1160000000000002E-2</c:v>
              </c:pt>
              <c:pt idx="792">
                <c:v>4.120999999999999E-2</c:v>
              </c:pt>
              <c:pt idx="793">
                <c:v>4.1259999999999991E-2</c:v>
              </c:pt>
              <c:pt idx="794">
                <c:v>4.1309999999999999E-2</c:v>
              </c:pt>
              <c:pt idx="795">
                <c:v>4.1369999999999997E-2</c:v>
              </c:pt>
              <c:pt idx="796">
                <c:v>4.1419999999999998E-2</c:v>
              </c:pt>
              <c:pt idx="797">
                <c:v>4.147E-2</c:v>
              </c:pt>
              <c:pt idx="798">
                <c:v>4.1519999999999994E-2</c:v>
              </c:pt>
              <c:pt idx="799">
                <c:v>4.1569999999999996E-2</c:v>
              </c:pt>
              <c:pt idx="800">
                <c:v>4.1619999999999997E-2</c:v>
              </c:pt>
              <c:pt idx="801">
                <c:v>4.1679999999999995E-2</c:v>
              </c:pt>
              <c:pt idx="802">
                <c:v>4.1730000000000003E-2</c:v>
              </c:pt>
              <c:pt idx="803">
                <c:v>4.1779999999999998E-2</c:v>
              </c:pt>
              <c:pt idx="804">
                <c:v>4.1829999999999992E-2</c:v>
              </c:pt>
              <c:pt idx="805">
                <c:v>4.1889999999999997E-2</c:v>
              </c:pt>
              <c:pt idx="806">
                <c:v>4.1939999999999998E-2</c:v>
              </c:pt>
              <c:pt idx="807">
                <c:v>4.1990000000000006E-2</c:v>
              </c:pt>
              <c:pt idx="808">
                <c:v>4.2040000000000001E-2</c:v>
              </c:pt>
              <c:pt idx="809">
                <c:v>4.2090000000000009E-2</c:v>
              </c:pt>
              <c:pt idx="810">
                <c:v>4.215E-2</c:v>
              </c:pt>
              <c:pt idx="811">
                <c:v>4.2200000000000001E-2</c:v>
              </c:pt>
              <c:pt idx="812">
                <c:v>4.2250000000000003E-2</c:v>
              </c:pt>
              <c:pt idx="813">
                <c:v>4.2299999999999997E-2</c:v>
              </c:pt>
              <c:pt idx="814">
                <c:v>4.2360000000000009E-2</c:v>
              </c:pt>
              <c:pt idx="815">
                <c:v>4.241000000000001E-2</c:v>
              </c:pt>
              <c:pt idx="816">
                <c:v>4.2459999999999998E-2</c:v>
              </c:pt>
              <c:pt idx="817">
                <c:v>4.2509999999999999E-2</c:v>
              </c:pt>
              <c:pt idx="818">
                <c:v>4.2560000000000008E-2</c:v>
              </c:pt>
              <c:pt idx="819">
                <c:v>4.2619999999999998E-2</c:v>
              </c:pt>
              <c:pt idx="820">
                <c:v>4.267E-2</c:v>
              </c:pt>
              <c:pt idx="821">
                <c:v>4.2720000000000008E-2</c:v>
              </c:pt>
              <c:pt idx="822">
                <c:v>4.2770000000000009E-2</c:v>
              </c:pt>
              <c:pt idx="823">
                <c:v>4.2820000000000004E-2</c:v>
              </c:pt>
              <c:pt idx="824">
                <c:v>4.2880000000000008E-2</c:v>
              </c:pt>
              <c:pt idx="825">
                <c:v>4.2930000000000003E-2</c:v>
              </c:pt>
              <c:pt idx="826">
                <c:v>4.2979999999999997E-2</c:v>
              </c:pt>
              <c:pt idx="827">
                <c:v>4.3029999999999992E-2</c:v>
              </c:pt>
              <c:pt idx="828">
                <c:v>4.308E-2</c:v>
              </c:pt>
              <c:pt idx="829">
                <c:v>4.3139999999999998E-2</c:v>
              </c:pt>
              <c:pt idx="830">
                <c:v>4.3189999999999992E-2</c:v>
              </c:pt>
              <c:pt idx="831">
                <c:v>4.3239999999999994E-2</c:v>
              </c:pt>
              <c:pt idx="832">
                <c:v>4.3290000000000002E-2</c:v>
              </c:pt>
              <c:pt idx="833">
                <c:v>4.3340000000000004E-2</c:v>
              </c:pt>
              <c:pt idx="834">
                <c:v>4.3400000000000001E-2</c:v>
              </c:pt>
              <c:pt idx="835">
                <c:v>4.3450000000000003E-2</c:v>
              </c:pt>
              <c:pt idx="836">
                <c:v>4.3500000000000004E-2</c:v>
              </c:pt>
              <c:pt idx="837">
                <c:v>4.3549999999999991E-2</c:v>
              </c:pt>
              <c:pt idx="838">
                <c:v>4.3610000000000003E-2</c:v>
              </c:pt>
              <c:pt idx="839">
                <c:v>4.365999999999999E-2</c:v>
              </c:pt>
              <c:pt idx="840">
                <c:v>4.3709999999999999E-2</c:v>
              </c:pt>
              <c:pt idx="841">
                <c:v>4.3760000000000007E-2</c:v>
              </c:pt>
              <c:pt idx="842">
                <c:v>4.3810000000000009E-2</c:v>
              </c:pt>
              <c:pt idx="843">
                <c:v>4.3869999999999999E-2</c:v>
              </c:pt>
              <c:pt idx="844">
                <c:v>4.3920000000000001E-2</c:v>
              </c:pt>
              <c:pt idx="845">
                <c:v>4.3969999999999995E-2</c:v>
              </c:pt>
              <c:pt idx="846">
                <c:v>4.4020000000000004E-2</c:v>
              </c:pt>
              <c:pt idx="847">
                <c:v>4.4070000000000005E-2</c:v>
              </c:pt>
              <c:pt idx="848">
                <c:v>4.4120000000000006E-2</c:v>
              </c:pt>
              <c:pt idx="849">
                <c:v>4.4179999999999997E-2</c:v>
              </c:pt>
              <c:pt idx="850">
                <c:v>4.4229999999999998E-2</c:v>
              </c:pt>
              <c:pt idx="851">
                <c:v>4.4280000000000007E-2</c:v>
              </c:pt>
              <c:pt idx="852">
                <c:v>4.4340000000000004E-2</c:v>
              </c:pt>
              <c:pt idx="853">
                <c:v>4.438000000000001E-2</c:v>
              </c:pt>
              <c:pt idx="854">
                <c:v>4.4440000000000007E-2</c:v>
              </c:pt>
              <c:pt idx="855">
                <c:v>4.4490000000000016E-2</c:v>
              </c:pt>
              <c:pt idx="856">
                <c:v>4.4540000000000003E-2</c:v>
              </c:pt>
              <c:pt idx="857">
                <c:v>4.4590000000000005E-2</c:v>
              </c:pt>
              <c:pt idx="858">
                <c:v>4.4639999999999999E-2</c:v>
              </c:pt>
              <c:pt idx="859">
                <c:v>4.4700000000000004E-2</c:v>
              </c:pt>
              <c:pt idx="860">
                <c:v>4.4749999999999998E-2</c:v>
              </c:pt>
              <c:pt idx="861">
                <c:v>4.4800000000000006E-2</c:v>
              </c:pt>
              <c:pt idx="862">
                <c:v>4.4850000000000008E-2</c:v>
              </c:pt>
              <c:pt idx="863">
                <c:v>4.4909999999999999E-2</c:v>
              </c:pt>
              <c:pt idx="864">
                <c:v>4.4960000000000007E-2</c:v>
              </c:pt>
              <c:pt idx="865">
                <c:v>4.5010000000000008E-2</c:v>
              </c:pt>
              <c:pt idx="866">
                <c:v>4.506000000000001E-2</c:v>
              </c:pt>
              <c:pt idx="867">
                <c:v>4.5109999999999997E-2</c:v>
              </c:pt>
              <c:pt idx="868">
                <c:v>4.5170000000000002E-2</c:v>
              </c:pt>
              <c:pt idx="869">
                <c:v>4.5219999999999996E-2</c:v>
              </c:pt>
              <c:pt idx="870">
                <c:v>4.5269999999999998E-2</c:v>
              </c:pt>
              <c:pt idx="871">
                <c:v>4.5320000000000006E-2</c:v>
              </c:pt>
              <c:pt idx="872">
                <c:v>4.5370000000000008E-2</c:v>
              </c:pt>
              <c:pt idx="873">
                <c:v>4.5429999999999998E-2</c:v>
              </c:pt>
              <c:pt idx="874">
                <c:v>4.5480000000000007E-2</c:v>
              </c:pt>
              <c:pt idx="875">
                <c:v>4.5530000000000001E-2</c:v>
              </c:pt>
              <c:pt idx="876">
                <c:v>4.5580000000000002E-2</c:v>
              </c:pt>
              <c:pt idx="877">
                <c:v>4.564E-2</c:v>
              </c:pt>
              <c:pt idx="878">
                <c:v>4.5690000000000001E-2</c:v>
              </c:pt>
              <c:pt idx="879">
                <c:v>4.5740000000000003E-2</c:v>
              </c:pt>
              <c:pt idx="880">
                <c:v>4.5790000000000004E-2</c:v>
              </c:pt>
              <c:pt idx="881">
                <c:v>4.5839999999999999E-2</c:v>
              </c:pt>
              <c:pt idx="882">
                <c:v>4.5900000000000003E-2</c:v>
              </c:pt>
              <c:pt idx="883">
                <c:v>4.5949999999999991E-2</c:v>
              </c:pt>
              <c:pt idx="884">
                <c:v>4.5999999999999999E-2</c:v>
              </c:pt>
              <c:pt idx="885">
                <c:v>4.6050000000000001E-2</c:v>
              </c:pt>
              <c:pt idx="886">
                <c:v>4.6100000000000002E-2</c:v>
              </c:pt>
              <c:pt idx="887">
                <c:v>4.616E-2</c:v>
              </c:pt>
              <c:pt idx="888">
                <c:v>4.6210000000000001E-2</c:v>
              </c:pt>
              <c:pt idx="889">
                <c:v>4.6260000000000003E-2</c:v>
              </c:pt>
              <c:pt idx="890">
                <c:v>4.6309999999999997E-2</c:v>
              </c:pt>
              <c:pt idx="891">
                <c:v>4.6359999999999998E-2</c:v>
              </c:pt>
              <c:pt idx="892">
                <c:v>4.6420000000000003E-2</c:v>
              </c:pt>
              <c:pt idx="893">
                <c:v>4.6469999999999997E-2</c:v>
              </c:pt>
              <c:pt idx="894">
                <c:v>4.6519999999999999E-2</c:v>
              </c:pt>
              <c:pt idx="895">
                <c:v>4.6569999999999993E-2</c:v>
              </c:pt>
              <c:pt idx="896">
                <c:v>4.6629999999999991E-2</c:v>
              </c:pt>
              <c:pt idx="897">
                <c:v>4.6679999999999992E-2</c:v>
              </c:pt>
              <c:pt idx="898">
                <c:v>4.6730000000000008E-2</c:v>
              </c:pt>
              <c:pt idx="899">
                <c:v>4.6780000000000002E-2</c:v>
              </c:pt>
              <c:pt idx="900">
                <c:v>4.6829999999999997E-2</c:v>
              </c:pt>
              <c:pt idx="901">
                <c:v>4.6890000000000008E-2</c:v>
              </c:pt>
              <c:pt idx="902">
                <c:v>4.6939999999999996E-2</c:v>
              </c:pt>
              <c:pt idx="903">
                <c:v>4.6989999999999997E-2</c:v>
              </c:pt>
              <c:pt idx="904">
                <c:v>4.7040000000000005E-2</c:v>
              </c:pt>
              <c:pt idx="905">
                <c:v>4.7100000000000003E-2</c:v>
              </c:pt>
              <c:pt idx="906">
                <c:v>4.7149999999999997E-2</c:v>
              </c:pt>
              <c:pt idx="907">
                <c:v>4.7200000000000006E-2</c:v>
              </c:pt>
              <c:pt idx="908">
                <c:v>4.725E-2</c:v>
              </c:pt>
              <c:pt idx="909">
                <c:v>4.7300000000000009E-2</c:v>
              </c:pt>
              <c:pt idx="910">
                <c:v>4.7360000000000006E-2</c:v>
              </c:pt>
              <c:pt idx="911">
                <c:v>4.7410000000000008E-2</c:v>
              </c:pt>
              <c:pt idx="912">
                <c:v>4.7460000000000009E-2</c:v>
              </c:pt>
              <c:pt idx="913">
                <c:v>4.7509999999999997E-2</c:v>
              </c:pt>
              <c:pt idx="914">
                <c:v>4.7559999999999998E-2</c:v>
              </c:pt>
              <c:pt idx="915">
                <c:v>4.7610000000000006E-2</c:v>
              </c:pt>
              <c:pt idx="916">
                <c:v>4.7669999999999997E-2</c:v>
              </c:pt>
              <c:pt idx="917">
                <c:v>4.7720000000000005E-2</c:v>
              </c:pt>
              <c:pt idx="918">
                <c:v>4.7770000000000007E-2</c:v>
              </c:pt>
              <c:pt idx="919">
                <c:v>4.7820000000000008E-2</c:v>
              </c:pt>
              <c:pt idx="920">
                <c:v>4.7879999999999999E-2</c:v>
              </c:pt>
              <c:pt idx="921">
                <c:v>4.7930000000000007E-2</c:v>
              </c:pt>
              <c:pt idx="922">
                <c:v>4.7980000000000009E-2</c:v>
              </c:pt>
              <c:pt idx="923">
                <c:v>4.8030000000000003E-2</c:v>
              </c:pt>
              <c:pt idx="924">
                <c:v>4.8079999999999998E-2</c:v>
              </c:pt>
              <c:pt idx="925">
                <c:v>4.8139999999999995E-2</c:v>
              </c:pt>
              <c:pt idx="926">
                <c:v>4.8189999999999997E-2</c:v>
              </c:pt>
              <c:pt idx="927">
                <c:v>4.8239999999999998E-2</c:v>
              </c:pt>
              <c:pt idx="928">
                <c:v>4.829E-2</c:v>
              </c:pt>
              <c:pt idx="929">
                <c:v>4.8340000000000001E-2</c:v>
              </c:pt>
              <c:pt idx="930">
                <c:v>4.8400000000000006E-2</c:v>
              </c:pt>
              <c:pt idx="931">
                <c:v>4.845E-2</c:v>
              </c:pt>
              <c:pt idx="932">
                <c:v>4.8500000000000001E-2</c:v>
              </c:pt>
              <c:pt idx="933">
                <c:v>4.8550000000000003E-2</c:v>
              </c:pt>
              <c:pt idx="934">
                <c:v>4.8599999999999997E-2</c:v>
              </c:pt>
              <c:pt idx="935">
                <c:v>4.8660000000000002E-2</c:v>
              </c:pt>
              <c:pt idx="936">
                <c:v>4.871000000000001E-2</c:v>
              </c:pt>
              <c:pt idx="937">
                <c:v>4.8759999999999998E-2</c:v>
              </c:pt>
              <c:pt idx="938">
                <c:v>4.8809999999999999E-2</c:v>
              </c:pt>
              <c:pt idx="939">
                <c:v>4.8870000000000004E-2</c:v>
              </c:pt>
              <c:pt idx="940">
                <c:v>4.8919999999999998E-2</c:v>
              </c:pt>
              <c:pt idx="941">
                <c:v>4.897E-2</c:v>
              </c:pt>
              <c:pt idx="942">
                <c:v>4.9020000000000008E-2</c:v>
              </c:pt>
              <c:pt idx="943">
                <c:v>4.9070000000000003E-2</c:v>
              </c:pt>
              <c:pt idx="944">
                <c:v>4.9130000000000007E-2</c:v>
              </c:pt>
              <c:pt idx="945">
                <c:v>4.9180000000000008E-2</c:v>
              </c:pt>
              <c:pt idx="946">
                <c:v>4.9230000000000003E-2</c:v>
              </c:pt>
              <c:pt idx="947">
                <c:v>4.9279999999999997E-2</c:v>
              </c:pt>
              <c:pt idx="948">
                <c:v>4.9330000000000006E-2</c:v>
              </c:pt>
              <c:pt idx="949">
                <c:v>4.9390000000000017E-2</c:v>
              </c:pt>
              <c:pt idx="950">
                <c:v>4.9440000000000005E-2</c:v>
              </c:pt>
              <c:pt idx="951">
                <c:v>4.9490000000000006E-2</c:v>
              </c:pt>
              <c:pt idx="952">
                <c:v>4.9540000000000001E-2</c:v>
              </c:pt>
              <c:pt idx="953">
                <c:v>4.9600000000000005E-2</c:v>
              </c:pt>
              <c:pt idx="954">
                <c:v>4.9640000000000004E-2</c:v>
              </c:pt>
              <c:pt idx="955">
                <c:v>4.9700000000000015E-2</c:v>
              </c:pt>
              <c:pt idx="956">
                <c:v>4.9750000000000009E-2</c:v>
              </c:pt>
              <c:pt idx="957">
                <c:v>4.9800000000000011E-2</c:v>
              </c:pt>
              <c:pt idx="958">
                <c:v>4.9860000000000015E-2</c:v>
              </c:pt>
              <c:pt idx="959">
                <c:v>4.991000000000001E-2</c:v>
              </c:pt>
              <c:pt idx="960">
                <c:v>4.9960000000000004E-2</c:v>
              </c:pt>
              <c:pt idx="961">
                <c:v>5.0009999999999999E-2</c:v>
              </c:pt>
              <c:pt idx="962">
                <c:v>5.0060000000000007E-2</c:v>
              </c:pt>
              <c:pt idx="963">
                <c:v>5.0110000000000009E-2</c:v>
              </c:pt>
              <c:pt idx="964">
                <c:v>5.0169999999999999E-2</c:v>
              </c:pt>
              <c:pt idx="965">
                <c:v>5.0220000000000001E-2</c:v>
              </c:pt>
              <c:pt idx="966">
                <c:v>5.0269999999999995E-2</c:v>
              </c:pt>
              <c:pt idx="967">
                <c:v>5.0320000000000004E-2</c:v>
              </c:pt>
              <c:pt idx="968">
                <c:v>5.0370000000000005E-2</c:v>
              </c:pt>
              <c:pt idx="969">
                <c:v>5.043000000000001E-2</c:v>
              </c:pt>
              <c:pt idx="970">
                <c:v>5.0479999999999997E-2</c:v>
              </c:pt>
              <c:pt idx="971">
                <c:v>5.0529999999999999E-2</c:v>
              </c:pt>
              <c:pt idx="972">
                <c:v>5.0580000000000007E-2</c:v>
              </c:pt>
              <c:pt idx="973">
                <c:v>5.0630000000000001E-2</c:v>
              </c:pt>
              <c:pt idx="974">
                <c:v>5.0689999999999999E-2</c:v>
              </c:pt>
              <c:pt idx="975">
                <c:v>5.0740000000000007E-2</c:v>
              </c:pt>
              <c:pt idx="976">
                <c:v>5.0790000000000009E-2</c:v>
              </c:pt>
              <c:pt idx="977">
                <c:v>5.0840000000000003E-2</c:v>
              </c:pt>
              <c:pt idx="978">
                <c:v>5.0900000000000001E-2</c:v>
              </c:pt>
              <c:pt idx="979">
                <c:v>5.0950000000000002E-2</c:v>
              </c:pt>
              <c:pt idx="980">
                <c:v>5.1000000000000004E-2</c:v>
              </c:pt>
              <c:pt idx="981">
                <c:v>5.1049999999999991E-2</c:v>
              </c:pt>
              <c:pt idx="982">
                <c:v>5.11E-2</c:v>
              </c:pt>
              <c:pt idx="983">
                <c:v>5.115999999999999E-2</c:v>
              </c:pt>
              <c:pt idx="984">
                <c:v>5.1209999999999992E-2</c:v>
              </c:pt>
              <c:pt idx="985">
                <c:v>5.126E-2</c:v>
              </c:pt>
              <c:pt idx="986">
                <c:v>5.1310000000000008E-2</c:v>
              </c:pt>
              <c:pt idx="987">
                <c:v>5.136000000000001E-2</c:v>
              </c:pt>
              <c:pt idx="988">
                <c:v>5.142E-2</c:v>
              </c:pt>
              <c:pt idx="989">
                <c:v>5.1470000000000002E-2</c:v>
              </c:pt>
              <c:pt idx="990">
                <c:v>5.1519999999999996E-2</c:v>
              </c:pt>
              <c:pt idx="991">
                <c:v>5.1569999999999998E-2</c:v>
              </c:pt>
              <c:pt idx="992">
                <c:v>5.1630000000000002E-2</c:v>
              </c:pt>
              <c:pt idx="993">
                <c:v>5.167999999999999E-2</c:v>
              </c:pt>
              <c:pt idx="994">
                <c:v>5.1729999999999998E-2</c:v>
              </c:pt>
              <c:pt idx="995">
                <c:v>5.1780000000000007E-2</c:v>
              </c:pt>
              <c:pt idx="996">
                <c:v>5.1830000000000001E-2</c:v>
              </c:pt>
              <c:pt idx="997">
                <c:v>5.1889999999999999E-2</c:v>
              </c:pt>
              <c:pt idx="998">
                <c:v>5.1939999999999993E-2</c:v>
              </c:pt>
              <c:pt idx="999">
                <c:v>5.1990000000000001E-2</c:v>
              </c:pt>
              <c:pt idx="1000">
                <c:v>5.2040000000000003E-2</c:v>
              </c:pt>
              <c:pt idx="1001">
                <c:v>5.2090000000000004E-2</c:v>
              </c:pt>
              <c:pt idx="1002">
                <c:v>5.2150000000000002E-2</c:v>
              </c:pt>
              <c:pt idx="1003">
                <c:v>5.2200000000000003E-2</c:v>
              </c:pt>
              <c:pt idx="1004">
                <c:v>5.2249999999999991E-2</c:v>
              </c:pt>
              <c:pt idx="1005">
                <c:v>5.2299999999999999E-2</c:v>
              </c:pt>
              <c:pt idx="1006">
                <c:v>5.2360000000000004E-2</c:v>
              </c:pt>
              <c:pt idx="1007">
                <c:v>5.2410000000000005E-2</c:v>
              </c:pt>
              <c:pt idx="1008">
                <c:v>5.2460000000000014E-2</c:v>
              </c:pt>
              <c:pt idx="1009">
                <c:v>5.2510000000000008E-2</c:v>
              </c:pt>
              <c:pt idx="1010">
                <c:v>5.2560000000000009E-2</c:v>
              </c:pt>
              <c:pt idx="1011">
                <c:v>5.262E-2</c:v>
              </c:pt>
              <c:pt idx="1012">
                <c:v>5.2670000000000002E-2</c:v>
              </c:pt>
              <c:pt idx="1013">
                <c:v>5.272000000000001E-2</c:v>
              </c:pt>
              <c:pt idx="1014">
                <c:v>5.2770000000000004E-2</c:v>
              </c:pt>
              <c:pt idx="1015">
                <c:v>5.2820000000000006E-2</c:v>
              </c:pt>
              <c:pt idx="1016">
                <c:v>5.2870000000000007E-2</c:v>
              </c:pt>
              <c:pt idx="1017">
                <c:v>5.2929999999999998E-2</c:v>
              </c:pt>
              <c:pt idx="1018">
                <c:v>5.2979999999999999E-2</c:v>
              </c:pt>
              <c:pt idx="1019">
                <c:v>5.3030000000000008E-2</c:v>
              </c:pt>
              <c:pt idx="1020">
                <c:v>5.3080000000000002E-2</c:v>
              </c:pt>
              <c:pt idx="1021">
                <c:v>5.314E-2</c:v>
              </c:pt>
              <c:pt idx="1022">
                <c:v>5.3190000000000008E-2</c:v>
              </c:pt>
              <c:pt idx="1023">
                <c:v>5.3239999999999996E-2</c:v>
              </c:pt>
              <c:pt idx="1024">
                <c:v>5.3289999999999997E-2</c:v>
              </c:pt>
              <c:pt idx="1025">
                <c:v>5.3340000000000005E-2</c:v>
              </c:pt>
              <c:pt idx="1026">
                <c:v>5.3400000000000003E-2</c:v>
              </c:pt>
              <c:pt idx="1027">
                <c:v>5.3449999999999998E-2</c:v>
              </c:pt>
              <c:pt idx="1028">
                <c:v>5.3499999999999999E-2</c:v>
              </c:pt>
              <c:pt idx="1029">
                <c:v>5.355E-2</c:v>
              </c:pt>
              <c:pt idx="1030">
                <c:v>5.3600000000000002E-2</c:v>
              </c:pt>
              <c:pt idx="1031">
                <c:v>5.3659999999999992E-2</c:v>
              </c:pt>
              <c:pt idx="1032">
                <c:v>5.3710000000000008E-2</c:v>
              </c:pt>
              <c:pt idx="1033">
                <c:v>5.3760000000000009E-2</c:v>
              </c:pt>
              <c:pt idx="1034">
                <c:v>5.3809999999999997E-2</c:v>
              </c:pt>
              <c:pt idx="1035">
                <c:v>5.3859999999999998E-2</c:v>
              </c:pt>
              <c:pt idx="1036">
                <c:v>5.3920000000000003E-2</c:v>
              </c:pt>
              <c:pt idx="1037">
                <c:v>5.3969999999999997E-2</c:v>
              </c:pt>
              <c:pt idx="1038">
                <c:v>5.4020000000000006E-2</c:v>
              </c:pt>
              <c:pt idx="1039">
                <c:v>5.4070000000000007E-2</c:v>
              </c:pt>
              <c:pt idx="1040">
                <c:v>5.4129999999999998E-2</c:v>
              </c:pt>
              <c:pt idx="1041">
                <c:v>5.4179999999999999E-2</c:v>
              </c:pt>
              <c:pt idx="1042">
                <c:v>5.4230000000000007E-2</c:v>
              </c:pt>
              <c:pt idx="1043">
                <c:v>5.4280000000000009E-2</c:v>
              </c:pt>
              <c:pt idx="1044">
                <c:v>5.433000000000001E-2</c:v>
              </c:pt>
              <c:pt idx="1045">
                <c:v>5.4390000000000015E-2</c:v>
              </c:pt>
              <c:pt idx="1046">
                <c:v>5.4440000000000002E-2</c:v>
              </c:pt>
              <c:pt idx="1047">
                <c:v>5.4490000000000004E-2</c:v>
              </c:pt>
              <c:pt idx="1048">
                <c:v>5.4540000000000005E-2</c:v>
              </c:pt>
              <c:pt idx="1049">
                <c:v>5.4590000000000014E-2</c:v>
              </c:pt>
              <c:pt idx="1050">
                <c:v>5.4649999999999997E-2</c:v>
              </c:pt>
              <c:pt idx="1051">
                <c:v>5.4700000000000006E-2</c:v>
              </c:pt>
              <c:pt idx="1052">
                <c:v>5.4750000000000014E-2</c:v>
              </c:pt>
              <c:pt idx="1053">
                <c:v>5.4800000000000008E-2</c:v>
              </c:pt>
              <c:pt idx="1054">
                <c:v>5.4860000000000006E-2</c:v>
              </c:pt>
              <c:pt idx="1055">
                <c:v>5.4910000000000014E-2</c:v>
              </c:pt>
              <c:pt idx="1056">
                <c:v>5.4960000000000009E-2</c:v>
              </c:pt>
              <c:pt idx="1057">
                <c:v>5.501000000000001E-2</c:v>
              </c:pt>
              <c:pt idx="1058">
                <c:v>5.5059999999999998E-2</c:v>
              </c:pt>
              <c:pt idx="1059">
                <c:v>5.5120000000000002E-2</c:v>
              </c:pt>
              <c:pt idx="1060">
                <c:v>5.5160000000000008E-2</c:v>
              </c:pt>
              <c:pt idx="1061">
                <c:v>5.5219999999999998E-2</c:v>
              </c:pt>
              <c:pt idx="1062">
                <c:v>5.527E-2</c:v>
              </c:pt>
              <c:pt idx="1063">
                <c:v>5.5320000000000008E-2</c:v>
              </c:pt>
              <c:pt idx="1064">
                <c:v>5.5370000000000003E-2</c:v>
              </c:pt>
              <c:pt idx="1065">
                <c:v>5.5430000000000007E-2</c:v>
              </c:pt>
              <c:pt idx="1066">
                <c:v>5.5480000000000008E-2</c:v>
              </c:pt>
              <c:pt idx="1067">
                <c:v>5.5530000000000003E-2</c:v>
              </c:pt>
              <c:pt idx="1068">
                <c:v>5.5579999999999997E-2</c:v>
              </c:pt>
              <c:pt idx="1069">
                <c:v>5.5629999999999992E-2</c:v>
              </c:pt>
              <c:pt idx="1070">
                <c:v>5.5690000000000003E-2</c:v>
              </c:pt>
              <c:pt idx="1071">
                <c:v>5.5740000000000005E-2</c:v>
              </c:pt>
              <c:pt idx="1072">
                <c:v>5.5790000000000006E-2</c:v>
              </c:pt>
              <c:pt idx="1073">
                <c:v>5.5840000000000001E-2</c:v>
              </c:pt>
              <c:pt idx="1074">
                <c:v>5.5890000000000009E-2</c:v>
              </c:pt>
              <c:pt idx="1075">
                <c:v>5.5950000000000007E-2</c:v>
              </c:pt>
              <c:pt idx="1076">
                <c:v>5.6000000000000001E-2</c:v>
              </c:pt>
              <c:pt idx="1077">
                <c:v>5.6050000000000003E-2</c:v>
              </c:pt>
              <c:pt idx="1078">
                <c:v>5.6099999999999997E-2</c:v>
              </c:pt>
              <c:pt idx="1079">
                <c:v>5.6160000000000002E-2</c:v>
              </c:pt>
              <c:pt idx="1080">
                <c:v>5.6210000000000003E-2</c:v>
              </c:pt>
              <c:pt idx="1081">
                <c:v>5.6259999999999991E-2</c:v>
              </c:pt>
              <c:pt idx="1082">
                <c:v>5.6309999999999999E-2</c:v>
              </c:pt>
              <c:pt idx="1083">
                <c:v>5.6360000000000007E-2</c:v>
              </c:pt>
              <c:pt idx="1084">
                <c:v>5.6419999999999998E-2</c:v>
              </c:pt>
              <c:pt idx="1085">
                <c:v>5.6469999999999999E-2</c:v>
              </c:pt>
              <c:pt idx="1086">
                <c:v>5.6520000000000001E-2</c:v>
              </c:pt>
              <c:pt idx="1087">
                <c:v>5.6569999999999995E-2</c:v>
              </c:pt>
              <c:pt idx="1088">
                <c:v>5.6619999999999997E-2</c:v>
              </c:pt>
              <c:pt idx="1089">
                <c:v>5.6680000000000001E-2</c:v>
              </c:pt>
              <c:pt idx="1090">
                <c:v>5.673000000000001E-2</c:v>
              </c:pt>
              <c:pt idx="1091">
                <c:v>5.6779999999999997E-2</c:v>
              </c:pt>
              <c:pt idx="1092">
                <c:v>5.6829999999999999E-2</c:v>
              </c:pt>
              <c:pt idx="1093">
                <c:v>5.689000000000001E-2</c:v>
              </c:pt>
              <c:pt idx="1094">
                <c:v>5.6939999999999998E-2</c:v>
              </c:pt>
              <c:pt idx="1095">
                <c:v>5.6989999999999999E-2</c:v>
              </c:pt>
              <c:pt idx="1096">
                <c:v>5.704E-2</c:v>
              </c:pt>
              <c:pt idx="1097">
                <c:v>5.7090000000000009E-2</c:v>
              </c:pt>
              <c:pt idx="1098">
                <c:v>5.7149999999999999E-2</c:v>
              </c:pt>
              <c:pt idx="1099">
                <c:v>5.7200000000000001E-2</c:v>
              </c:pt>
              <c:pt idx="1100">
                <c:v>5.7250000000000002E-2</c:v>
              </c:pt>
              <c:pt idx="1101">
                <c:v>5.7300000000000004E-2</c:v>
              </c:pt>
              <c:pt idx="1102">
                <c:v>5.7349999999999998E-2</c:v>
              </c:pt>
              <c:pt idx="1103">
                <c:v>5.741000000000001E-2</c:v>
              </c:pt>
              <c:pt idx="1104">
                <c:v>5.7460000000000004E-2</c:v>
              </c:pt>
              <c:pt idx="1105">
                <c:v>5.7509999999999999E-2</c:v>
              </c:pt>
              <c:pt idx="1106">
                <c:v>5.7560000000000007E-2</c:v>
              </c:pt>
              <c:pt idx="1107">
                <c:v>5.7620000000000005E-2</c:v>
              </c:pt>
              <c:pt idx="1108">
                <c:v>5.7669999999999999E-2</c:v>
              </c:pt>
              <c:pt idx="1109">
                <c:v>5.7720000000000007E-2</c:v>
              </c:pt>
              <c:pt idx="1110">
                <c:v>5.7770000000000009E-2</c:v>
              </c:pt>
              <c:pt idx="1111">
                <c:v>5.7820000000000003E-2</c:v>
              </c:pt>
              <c:pt idx="1112">
                <c:v>5.7880000000000008E-2</c:v>
              </c:pt>
              <c:pt idx="1113">
                <c:v>5.7930000000000009E-2</c:v>
              </c:pt>
              <c:pt idx="1114">
                <c:v>5.7979999999999997E-2</c:v>
              </c:pt>
              <c:pt idx="1115">
                <c:v>5.8029999999999998E-2</c:v>
              </c:pt>
              <c:pt idx="1116">
                <c:v>5.8080000000000007E-2</c:v>
              </c:pt>
              <c:pt idx="1117">
                <c:v>5.8139999999999997E-2</c:v>
              </c:pt>
              <c:pt idx="1118">
                <c:v>5.8189999999999999E-2</c:v>
              </c:pt>
              <c:pt idx="1119">
                <c:v>5.8239999999999993E-2</c:v>
              </c:pt>
              <c:pt idx="1120">
                <c:v>5.8290000000000002E-2</c:v>
              </c:pt>
              <c:pt idx="1121">
                <c:v>5.8349999999999999E-2</c:v>
              </c:pt>
              <c:pt idx="1122">
                <c:v>5.8400000000000007E-2</c:v>
              </c:pt>
              <c:pt idx="1123">
                <c:v>5.8450000000000002E-2</c:v>
              </c:pt>
              <c:pt idx="1124">
                <c:v>5.8500000000000003E-2</c:v>
              </c:pt>
              <c:pt idx="1125">
                <c:v>5.8549999999999991E-2</c:v>
              </c:pt>
              <c:pt idx="1126">
                <c:v>5.8599999999999999E-2</c:v>
              </c:pt>
              <c:pt idx="1127">
                <c:v>5.8659999999999997E-2</c:v>
              </c:pt>
              <c:pt idx="1128">
                <c:v>5.8710000000000005E-2</c:v>
              </c:pt>
              <c:pt idx="1129">
                <c:v>5.8760000000000007E-2</c:v>
              </c:pt>
              <c:pt idx="1130">
                <c:v>5.8810000000000008E-2</c:v>
              </c:pt>
              <c:pt idx="1131">
                <c:v>5.886000000000001E-2</c:v>
              </c:pt>
              <c:pt idx="1132">
                <c:v>5.892E-2</c:v>
              </c:pt>
              <c:pt idx="1133">
                <c:v>5.8970000000000002E-2</c:v>
              </c:pt>
              <c:pt idx="1134">
                <c:v>5.902000000000001E-2</c:v>
              </c:pt>
              <c:pt idx="1135">
                <c:v>5.9070000000000004E-2</c:v>
              </c:pt>
              <c:pt idx="1136">
                <c:v>5.9120000000000006E-2</c:v>
              </c:pt>
              <c:pt idx="1137">
                <c:v>5.918000000000001E-2</c:v>
              </c:pt>
              <c:pt idx="1138">
                <c:v>5.9229999999999998E-2</c:v>
              </c:pt>
              <c:pt idx="1139">
                <c:v>5.9279999999999999E-2</c:v>
              </c:pt>
              <c:pt idx="1140">
                <c:v>5.9330000000000015E-2</c:v>
              </c:pt>
              <c:pt idx="1141">
                <c:v>5.9390000000000005E-2</c:v>
              </c:pt>
              <c:pt idx="1142">
                <c:v>5.9440000000000007E-2</c:v>
              </c:pt>
              <c:pt idx="1143">
                <c:v>5.9490000000000015E-2</c:v>
              </c:pt>
              <c:pt idx="1144">
                <c:v>5.9540000000000003E-2</c:v>
              </c:pt>
              <c:pt idx="1145">
                <c:v>5.9590000000000004E-2</c:v>
              </c:pt>
              <c:pt idx="1146">
                <c:v>5.9650000000000009E-2</c:v>
              </c:pt>
              <c:pt idx="1147">
                <c:v>5.970000000000001E-2</c:v>
              </c:pt>
              <c:pt idx="1148">
                <c:v>5.9750000000000004E-2</c:v>
              </c:pt>
              <c:pt idx="1149">
                <c:v>5.9800000000000013E-2</c:v>
              </c:pt>
              <c:pt idx="1150">
                <c:v>5.9860000000000003E-2</c:v>
              </c:pt>
              <c:pt idx="1151">
                <c:v>5.9910000000000005E-2</c:v>
              </c:pt>
              <c:pt idx="1152">
                <c:v>5.9959999999999999E-2</c:v>
              </c:pt>
              <c:pt idx="1153">
                <c:v>6.0010000000000008E-2</c:v>
              </c:pt>
              <c:pt idx="1154">
                <c:v>6.0060000000000009E-2</c:v>
              </c:pt>
              <c:pt idx="1155">
                <c:v>6.012E-2</c:v>
              </c:pt>
              <c:pt idx="1156">
                <c:v>6.0159999999999998E-2</c:v>
              </c:pt>
              <c:pt idx="1157">
                <c:v>6.0220000000000003E-2</c:v>
              </c:pt>
              <c:pt idx="1158">
                <c:v>6.0269999999999997E-2</c:v>
              </c:pt>
              <c:pt idx="1159">
                <c:v>6.0320000000000006E-2</c:v>
              </c:pt>
              <c:pt idx="1160">
                <c:v>6.038000000000001E-2</c:v>
              </c:pt>
              <c:pt idx="1161">
                <c:v>6.0429999999999998E-2</c:v>
              </c:pt>
              <c:pt idx="1162">
                <c:v>6.0479999999999999E-2</c:v>
              </c:pt>
              <c:pt idx="1163">
                <c:v>6.0530000000000007E-2</c:v>
              </c:pt>
              <c:pt idx="1164">
                <c:v>6.0580000000000002E-2</c:v>
              </c:pt>
              <c:pt idx="1165">
                <c:v>6.0630000000000003E-2</c:v>
              </c:pt>
              <c:pt idx="1166">
                <c:v>6.0690000000000008E-2</c:v>
              </c:pt>
              <c:pt idx="1167">
                <c:v>6.0740000000000002E-2</c:v>
              </c:pt>
              <c:pt idx="1168">
                <c:v>6.0790000000000004E-2</c:v>
              </c:pt>
              <c:pt idx="1169">
                <c:v>6.0840000000000005E-2</c:v>
              </c:pt>
              <c:pt idx="1170">
                <c:v>6.0890000000000014E-2</c:v>
              </c:pt>
              <c:pt idx="1171">
                <c:v>6.0949999999999997E-2</c:v>
              </c:pt>
              <c:pt idx="1172">
                <c:v>6.1000000000000006E-2</c:v>
              </c:pt>
              <c:pt idx="1173">
                <c:v>6.105E-2</c:v>
              </c:pt>
              <c:pt idx="1174">
                <c:v>6.1100000000000002E-2</c:v>
              </c:pt>
              <c:pt idx="1175">
                <c:v>6.1159999999999992E-2</c:v>
              </c:pt>
              <c:pt idx="1176">
                <c:v>6.1210000000000001E-2</c:v>
              </c:pt>
              <c:pt idx="1177">
                <c:v>6.1260000000000002E-2</c:v>
              </c:pt>
              <c:pt idx="1178">
                <c:v>6.131000000000001E-2</c:v>
              </c:pt>
              <c:pt idx="1179">
                <c:v>6.1359999999999998E-2</c:v>
              </c:pt>
              <c:pt idx="1180">
                <c:v>6.1420000000000002E-2</c:v>
              </c:pt>
              <c:pt idx="1181">
                <c:v>6.1470000000000004E-2</c:v>
              </c:pt>
              <c:pt idx="1182">
                <c:v>6.1519999999999998E-2</c:v>
              </c:pt>
              <c:pt idx="1183">
                <c:v>6.157E-2</c:v>
              </c:pt>
              <c:pt idx="1184">
                <c:v>6.1619999999999994E-2</c:v>
              </c:pt>
              <c:pt idx="1185">
                <c:v>6.1679999999999992E-2</c:v>
              </c:pt>
              <c:pt idx="1186">
                <c:v>6.1730000000000007E-2</c:v>
              </c:pt>
              <c:pt idx="1187">
                <c:v>6.1780000000000009E-2</c:v>
              </c:pt>
              <c:pt idx="1188">
                <c:v>6.1830000000000003E-2</c:v>
              </c:pt>
              <c:pt idx="1189">
                <c:v>6.1879999999999998E-2</c:v>
              </c:pt>
              <c:pt idx="1190">
                <c:v>6.1939999999999995E-2</c:v>
              </c:pt>
              <c:pt idx="1191">
                <c:v>6.1990000000000003E-2</c:v>
              </c:pt>
              <c:pt idx="1192">
                <c:v>6.2040000000000005E-2</c:v>
              </c:pt>
              <c:pt idx="1193">
                <c:v>6.2090000000000006E-2</c:v>
              </c:pt>
              <c:pt idx="1194">
                <c:v>6.2149999999999997E-2</c:v>
              </c:pt>
              <c:pt idx="1195">
                <c:v>6.2200000000000005E-2</c:v>
              </c:pt>
              <c:pt idx="1196">
                <c:v>6.2250000000000007E-2</c:v>
              </c:pt>
              <c:pt idx="1197">
                <c:v>6.2300000000000008E-2</c:v>
              </c:pt>
              <c:pt idx="1198">
                <c:v>6.235000000000001E-2</c:v>
              </c:pt>
              <c:pt idx="1199">
                <c:v>6.2410000000000014E-2</c:v>
              </c:pt>
              <c:pt idx="1200">
                <c:v>6.2460000000000009E-2</c:v>
              </c:pt>
              <c:pt idx="1201">
                <c:v>6.2509999999999996E-2</c:v>
              </c:pt>
              <c:pt idx="1202">
                <c:v>6.2560000000000004E-2</c:v>
              </c:pt>
              <c:pt idx="1203">
                <c:v>6.2609999999999999E-2</c:v>
              </c:pt>
              <c:pt idx="1204">
                <c:v>6.2670000000000003E-2</c:v>
              </c:pt>
              <c:pt idx="1205">
                <c:v>6.2720000000000012E-2</c:v>
              </c:pt>
              <c:pt idx="1206">
                <c:v>6.277000000000002E-2</c:v>
              </c:pt>
              <c:pt idx="1207">
                <c:v>6.2820000000000001E-2</c:v>
              </c:pt>
              <c:pt idx="1208">
                <c:v>6.2880000000000019E-2</c:v>
              </c:pt>
              <c:pt idx="1209">
                <c:v>6.2930000000000014E-2</c:v>
              </c:pt>
              <c:pt idx="1210">
                <c:v>6.2979999999999994E-2</c:v>
              </c:pt>
              <c:pt idx="1211">
                <c:v>6.3030000000000003E-2</c:v>
              </c:pt>
              <c:pt idx="1212">
                <c:v>6.3079999999999997E-2</c:v>
              </c:pt>
              <c:pt idx="1213">
                <c:v>6.3140000000000002E-2</c:v>
              </c:pt>
              <c:pt idx="1214">
                <c:v>6.3189999999999996E-2</c:v>
              </c:pt>
              <c:pt idx="1215">
                <c:v>6.3240000000000005E-2</c:v>
              </c:pt>
              <c:pt idx="1216">
                <c:v>6.3289999999999999E-2</c:v>
              </c:pt>
              <c:pt idx="1217">
                <c:v>6.3339999999999994E-2</c:v>
              </c:pt>
              <c:pt idx="1218">
                <c:v>6.3400000000000012E-2</c:v>
              </c:pt>
              <c:pt idx="1219">
                <c:v>6.345000000000002E-2</c:v>
              </c:pt>
              <c:pt idx="1220">
                <c:v>6.3500000000000001E-2</c:v>
              </c:pt>
              <c:pt idx="1221">
                <c:v>6.3549999999999995E-2</c:v>
              </c:pt>
              <c:pt idx="1222">
                <c:v>6.361E-2</c:v>
              </c:pt>
              <c:pt idx="1223">
                <c:v>6.365999999999998E-2</c:v>
              </c:pt>
              <c:pt idx="1224">
                <c:v>6.3710000000000017E-2</c:v>
              </c:pt>
              <c:pt idx="1225">
                <c:v>6.3759999999999997E-2</c:v>
              </c:pt>
              <c:pt idx="1226">
                <c:v>6.3810000000000019E-2</c:v>
              </c:pt>
              <c:pt idx="1227">
                <c:v>6.3860000000000014E-2</c:v>
              </c:pt>
              <c:pt idx="1228">
                <c:v>6.3920000000000005E-2</c:v>
              </c:pt>
              <c:pt idx="1229">
                <c:v>6.3969999999999999E-2</c:v>
              </c:pt>
              <c:pt idx="1230">
                <c:v>6.4019999999999994E-2</c:v>
              </c:pt>
              <c:pt idx="1231">
                <c:v>6.4070000000000002E-2</c:v>
              </c:pt>
              <c:pt idx="1232">
                <c:v>6.412000000000001E-2</c:v>
              </c:pt>
              <c:pt idx="1233">
                <c:v>6.4180000000000015E-2</c:v>
              </c:pt>
              <c:pt idx="1234">
                <c:v>6.4229999999999995E-2</c:v>
              </c:pt>
              <c:pt idx="1235">
                <c:v>6.4280000000000004E-2</c:v>
              </c:pt>
              <c:pt idx="1236">
                <c:v>6.4330000000000012E-2</c:v>
              </c:pt>
              <c:pt idx="1237">
                <c:v>6.4380000000000021E-2</c:v>
              </c:pt>
              <c:pt idx="1238">
                <c:v>6.4440000000000011E-2</c:v>
              </c:pt>
              <c:pt idx="1239">
                <c:v>6.449000000000002E-2</c:v>
              </c:pt>
              <c:pt idx="1240">
                <c:v>6.454E-2</c:v>
              </c:pt>
              <c:pt idx="1241">
                <c:v>6.4590000000000009E-2</c:v>
              </c:pt>
              <c:pt idx="1242">
                <c:v>6.4649999999999999E-2</c:v>
              </c:pt>
              <c:pt idx="1243">
                <c:v>6.4699999999999994E-2</c:v>
              </c:pt>
              <c:pt idx="1244">
                <c:v>6.4750000000000016E-2</c:v>
              </c:pt>
              <c:pt idx="1245">
                <c:v>6.480000000000001E-2</c:v>
              </c:pt>
              <c:pt idx="1246">
                <c:v>6.4860000000000015E-2</c:v>
              </c:pt>
              <c:pt idx="1247">
                <c:v>6.4910000000000009E-2</c:v>
              </c:pt>
              <c:pt idx="1248">
                <c:v>6.4960000000000018E-2</c:v>
              </c:pt>
              <c:pt idx="1249">
                <c:v>6.5009999999999998E-2</c:v>
              </c:pt>
              <c:pt idx="1250">
                <c:v>6.5060000000000021E-2</c:v>
              </c:pt>
              <c:pt idx="1251">
                <c:v>6.5110000000000015E-2</c:v>
              </c:pt>
              <c:pt idx="1252">
                <c:v>6.5170000000000006E-2</c:v>
              </c:pt>
              <c:pt idx="1253">
                <c:v>6.522E-2</c:v>
              </c:pt>
              <c:pt idx="1254">
                <c:v>6.5269999999999995E-2</c:v>
              </c:pt>
              <c:pt idx="1255">
                <c:v>6.5320000000000003E-2</c:v>
              </c:pt>
              <c:pt idx="1256">
                <c:v>6.5379999999999994E-2</c:v>
              </c:pt>
              <c:pt idx="1257">
                <c:v>6.5430000000000002E-2</c:v>
              </c:pt>
              <c:pt idx="1258">
                <c:v>6.5479999999999997E-2</c:v>
              </c:pt>
              <c:pt idx="1259">
                <c:v>6.5530000000000019E-2</c:v>
              </c:pt>
              <c:pt idx="1260">
                <c:v>6.5579999999999999E-2</c:v>
              </c:pt>
              <c:pt idx="1261">
                <c:v>6.5640000000000004E-2</c:v>
              </c:pt>
              <c:pt idx="1262">
                <c:v>6.5689999999999998E-2</c:v>
              </c:pt>
              <c:pt idx="1263">
                <c:v>6.5740000000000021E-2</c:v>
              </c:pt>
              <c:pt idx="1264">
                <c:v>6.5790000000000015E-2</c:v>
              </c:pt>
              <c:pt idx="1265">
                <c:v>6.584000000000001E-2</c:v>
              </c:pt>
              <c:pt idx="1266">
                <c:v>6.5890000000000018E-2</c:v>
              </c:pt>
              <c:pt idx="1267">
                <c:v>6.5949999999999995E-2</c:v>
              </c:pt>
              <c:pt idx="1268">
                <c:v>6.6000000000000003E-2</c:v>
              </c:pt>
              <c:pt idx="1269">
                <c:v>6.6049999999999998E-2</c:v>
              </c:pt>
              <c:pt idx="1270">
                <c:v>6.6110000000000002E-2</c:v>
              </c:pt>
              <c:pt idx="1271">
                <c:v>6.6159999999999997E-2</c:v>
              </c:pt>
              <c:pt idx="1272">
                <c:v>6.6210000000000005E-2</c:v>
              </c:pt>
              <c:pt idx="1273">
                <c:v>6.6259999999999999E-2</c:v>
              </c:pt>
              <c:pt idx="1274">
                <c:v>6.6309999999999994E-2</c:v>
              </c:pt>
              <c:pt idx="1275">
                <c:v>6.6360000000000002E-2</c:v>
              </c:pt>
              <c:pt idx="1276">
                <c:v>6.6420000000000007E-2</c:v>
              </c:pt>
              <c:pt idx="1277">
                <c:v>6.6470000000000001E-2</c:v>
              </c:pt>
              <c:pt idx="1278">
                <c:v>6.6519999999999996E-2</c:v>
              </c:pt>
              <c:pt idx="1279">
                <c:v>6.658E-2</c:v>
              </c:pt>
              <c:pt idx="1280">
                <c:v>6.6619999999999999E-2</c:v>
              </c:pt>
              <c:pt idx="1281">
                <c:v>6.6680000000000003E-2</c:v>
              </c:pt>
              <c:pt idx="1282">
                <c:v>6.6729999999999998E-2</c:v>
              </c:pt>
              <c:pt idx="1283">
                <c:v>6.678000000000002E-2</c:v>
              </c:pt>
              <c:pt idx="1284">
                <c:v>6.6830000000000001E-2</c:v>
              </c:pt>
              <c:pt idx="1285">
                <c:v>6.6879999999999995E-2</c:v>
              </c:pt>
              <c:pt idx="1286">
                <c:v>6.694E-2</c:v>
              </c:pt>
              <c:pt idx="1287">
                <c:v>6.6989999999999994E-2</c:v>
              </c:pt>
              <c:pt idx="1288">
                <c:v>6.7040000000000002E-2</c:v>
              </c:pt>
              <c:pt idx="1289">
                <c:v>6.7089999999999997E-2</c:v>
              </c:pt>
              <c:pt idx="1290">
                <c:v>6.7150000000000001E-2</c:v>
              </c:pt>
              <c:pt idx="1291">
                <c:v>6.720000000000001E-2</c:v>
              </c:pt>
              <c:pt idx="1292">
                <c:v>6.7250000000000004E-2</c:v>
              </c:pt>
              <c:pt idx="1293">
                <c:v>6.7299999999999999E-2</c:v>
              </c:pt>
              <c:pt idx="1294">
                <c:v>6.7349999999999993E-2</c:v>
              </c:pt>
              <c:pt idx="1295">
                <c:v>6.7409999999999998E-2</c:v>
              </c:pt>
              <c:pt idx="1296">
                <c:v>6.746000000000002E-2</c:v>
              </c:pt>
              <c:pt idx="1297">
                <c:v>6.7510000000000014E-2</c:v>
              </c:pt>
              <c:pt idx="1298">
                <c:v>6.7559999999999995E-2</c:v>
              </c:pt>
              <c:pt idx="1299">
                <c:v>6.7610000000000003E-2</c:v>
              </c:pt>
              <c:pt idx="1300">
                <c:v>6.7669999999999994E-2</c:v>
              </c:pt>
              <c:pt idx="1301">
                <c:v>6.7720000000000016E-2</c:v>
              </c:pt>
              <c:pt idx="1302">
                <c:v>6.7770000000000011E-2</c:v>
              </c:pt>
              <c:pt idx="1303">
                <c:v>6.7820000000000019E-2</c:v>
              </c:pt>
              <c:pt idx="1304">
                <c:v>6.7870000000000014E-2</c:v>
              </c:pt>
              <c:pt idx="1305">
                <c:v>6.7930000000000004E-2</c:v>
              </c:pt>
              <c:pt idx="1306">
                <c:v>6.7979999999999999E-2</c:v>
              </c:pt>
              <c:pt idx="1307">
                <c:v>6.8029999999999993E-2</c:v>
              </c:pt>
              <c:pt idx="1308">
                <c:v>6.8080000000000002E-2</c:v>
              </c:pt>
              <c:pt idx="1309">
                <c:v>6.8140000000000006E-2</c:v>
              </c:pt>
              <c:pt idx="1310">
                <c:v>6.8190000000000001E-2</c:v>
              </c:pt>
              <c:pt idx="1311">
                <c:v>6.8239999999999995E-2</c:v>
              </c:pt>
              <c:pt idx="1312">
                <c:v>6.8290000000000003E-2</c:v>
              </c:pt>
              <c:pt idx="1313">
                <c:v>6.8339999999999998E-2</c:v>
              </c:pt>
              <c:pt idx="1314">
                <c:v>6.8400000000000002E-2</c:v>
              </c:pt>
              <c:pt idx="1315">
                <c:v>6.8449999999999997E-2</c:v>
              </c:pt>
              <c:pt idx="1316">
                <c:v>6.8500000000000019E-2</c:v>
              </c:pt>
              <c:pt idx="1317">
                <c:v>6.855E-2</c:v>
              </c:pt>
              <c:pt idx="1318">
                <c:v>6.8599999999999994E-2</c:v>
              </c:pt>
              <c:pt idx="1319">
                <c:v>6.8659999999999999E-2</c:v>
              </c:pt>
              <c:pt idx="1320">
                <c:v>6.8709999999999993E-2</c:v>
              </c:pt>
              <c:pt idx="1321">
                <c:v>6.8760000000000016E-2</c:v>
              </c:pt>
              <c:pt idx="1322">
                <c:v>6.8809999999999996E-2</c:v>
              </c:pt>
              <c:pt idx="1323">
                <c:v>6.8870000000000001E-2</c:v>
              </c:pt>
              <c:pt idx="1324">
                <c:v>6.8920000000000009E-2</c:v>
              </c:pt>
              <c:pt idx="1325">
                <c:v>6.8970000000000004E-2</c:v>
              </c:pt>
              <c:pt idx="1326">
                <c:v>6.9020000000000012E-2</c:v>
              </c:pt>
              <c:pt idx="1327">
                <c:v>6.907000000000002E-2</c:v>
              </c:pt>
              <c:pt idx="1328">
                <c:v>6.9120000000000001E-2</c:v>
              </c:pt>
              <c:pt idx="1329">
                <c:v>6.9180000000000019E-2</c:v>
              </c:pt>
              <c:pt idx="1330">
                <c:v>6.9230000000000014E-2</c:v>
              </c:pt>
              <c:pt idx="1331">
                <c:v>6.9279999999999994E-2</c:v>
              </c:pt>
              <c:pt idx="1332">
                <c:v>6.9340000000000013E-2</c:v>
              </c:pt>
              <c:pt idx="1333">
                <c:v>6.9380000000000011E-2</c:v>
              </c:pt>
              <c:pt idx="1334">
                <c:v>6.9440000000000002E-2</c:v>
              </c:pt>
              <c:pt idx="1335">
                <c:v>6.949000000000001E-2</c:v>
              </c:pt>
              <c:pt idx="1336">
                <c:v>6.9540000000000018E-2</c:v>
              </c:pt>
              <c:pt idx="1337">
                <c:v>6.9589999999999999E-2</c:v>
              </c:pt>
              <c:pt idx="1338">
                <c:v>6.9650000000000004E-2</c:v>
              </c:pt>
              <c:pt idx="1339">
                <c:v>6.9700000000000012E-2</c:v>
              </c:pt>
              <c:pt idx="1340">
                <c:v>6.975000000000002E-2</c:v>
              </c:pt>
              <c:pt idx="1341">
                <c:v>6.9800000000000015E-2</c:v>
              </c:pt>
              <c:pt idx="1342">
                <c:v>6.9849999999999995E-2</c:v>
              </c:pt>
              <c:pt idx="1343">
                <c:v>6.9910000000000014E-2</c:v>
              </c:pt>
              <c:pt idx="1344">
                <c:v>6.9959999999999994E-2</c:v>
              </c:pt>
              <c:pt idx="1345">
                <c:v>7.0010000000000017E-2</c:v>
              </c:pt>
              <c:pt idx="1346">
                <c:v>7.0059999999999997E-2</c:v>
              </c:pt>
              <c:pt idx="1347">
                <c:v>7.011000000000002E-2</c:v>
              </c:pt>
              <c:pt idx="1348">
                <c:v>7.0169999999999996E-2</c:v>
              </c:pt>
              <c:pt idx="1349">
                <c:v>7.0220000000000005E-2</c:v>
              </c:pt>
              <c:pt idx="1350">
                <c:v>7.0269999999999999E-2</c:v>
              </c:pt>
              <c:pt idx="1351">
                <c:v>7.0319999999999994E-2</c:v>
              </c:pt>
              <c:pt idx="1352">
                <c:v>7.0370000000000002E-2</c:v>
              </c:pt>
              <c:pt idx="1353">
                <c:v>7.043000000000002E-2</c:v>
              </c:pt>
              <c:pt idx="1354">
                <c:v>7.0480000000000015E-2</c:v>
              </c:pt>
              <c:pt idx="1355">
                <c:v>7.0529999999999995E-2</c:v>
              </c:pt>
              <c:pt idx="1356">
                <c:v>7.0580000000000004E-2</c:v>
              </c:pt>
              <c:pt idx="1357">
                <c:v>7.0639999999999994E-2</c:v>
              </c:pt>
              <c:pt idx="1358">
                <c:v>7.0680000000000007E-2</c:v>
              </c:pt>
              <c:pt idx="1359">
                <c:v>7.0740000000000011E-2</c:v>
              </c:pt>
              <c:pt idx="1360">
                <c:v>7.079000000000002E-2</c:v>
              </c:pt>
              <c:pt idx="1361">
                <c:v>7.084E-2</c:v>
              </c:pt>
              <c:pt idx="1362">
                <c:v>7.0900000000000019E-2</c:v>
              </c:pt>
              <c:pt idx="1363">
                <c:v>7.0949999999999999E-2</c:v>
              </c:pt>
              <c:pt idx="1364">
                <c:v>7.0999999999999994E-2</c:v>
              </c:pt>
              <c:pt idx="1365">
                <c:v>7.1050000000000002E-2</c:v>
              </c:pt>
              <c:pt idx="1366">
                <c:v>7.111000000000002E-2</c:v>
              </c:pt>
              <c:pt idx="1367">
                <c:v>7.1160000000000001E-2</c:v>
              </c:pt>
              <c:pt idx="1368">
                <c:v>7.1209999999999996E-2</c:v>
              </c:pt>
              <c:pt idx="1369">
                <c:v>7.1260000000000004E-2</c:v>
              </c:pt>
              <c:pt idx="1370">
                <c:v>7.1309999999999998E-2</c:v>
              </c:pt>
              <c:pt idx="1371">
                <c:v>7.1370000000000003E-2</c:v>
              </c:pt>
              <c:pt idx="1372">
                <c:v>7.1419999999999997E-2</c:v>
              </c:pt>
              <c:pt idx="1373">
                <c:v>7.1470000000000006E-2</c:v>
              </c:pt>
              <c:pt idx="1374">
                <c:v>7.152E-2</c:v>
              </c:pt>
              <c:pt idx="1375">
                <c:v>7.1569999999999995E-2</c:v>
              </c:pt>
              <c:pt idx="1376">
                <c:v>7.1629999999999999E-2</c:v>
              </c:pt>
              <c:pt idx="1377">
                <c:v>7.167999999999998E-2</c:v>
              </c:pt>
              <c:pt idx="1378">
                <c:v>7.1730000000000002E-2</c:v>
              </c:pt>
              <c:pt idx="1379">
                <c:v>7.1779999999999997E-2</c:v>
              </c:pt>
              <c:pt idx="1380">
                <c:v>7.1830000000000019E-2</c:v>
              </c:pt>
              <c:pt idx="1381">
                <c:v>7.1879999999999999E-2</c:v>
              </c:pt>
              <c:pt idx="1382">
                <c:v>7.1940000000000004E-2</c:v>
              </c:pt>
              <c:pt idx="1383">
                <c:v>7.1989999999999998E-2</c:v>
              </c:pt>
              <c:pt idx="1384">
                <c:v>7.2040000000000021E-2</c:v>
              </c:pt>
              <c:pt idx="1385">
                <c:v>7.2100000000000011E-2</c:v>
              </c:pt>
              <c:pt idx="1386">
                <c:v>7.214000000000001E-2</c:v>
              </c:pt>
              <c:pt idx="1387">
                <c:v>7.22E-2</c:v>
              </c:pt>
              <c:pt idx="1388">
                <c:v>7.2249999999999995E-2</c:v>
              </c:pt>
              <c:pt idx="1389">
                <c:v>7.2300000000000017E-2</c:v>
              </c:pt>
              <c:pt idx="1390">
                <c:v>7.2349999999999998E-2</c:v>
              </c:pt>
              <c:pt idx="1391">
                <c:v>7.240000000000002E-2</c:v>
              </c:pt>
              <c:pt idx="1392">
                <c:v>7.2459999999999997E-2</c:v>
              </c:pt>
              <c:pt idx="1393">
                <c:v>7.2510000000000019E-2</c:v>
              </c:pt>
              <c:pt idx="1394">
                <c:v>7.2559999999999999E-2</c:v>
              </c:pt>
              <c:pt idx="1395">
                <c:v>7.2609999999999994E-2</c:v>
              </c:pt>
              <c:pt idx="1396">
                <c:v>7.2669999999999998E-2</c:v>
              </c:pt>
              <c:pt idx="1397">
                <c:v>7.2720000000000021E-2</c:v>
              </c:pt>
              <c:pt idx="1398">
                <c:v>7.2770000000000015E-2</c:v>
              </c:pt>
              <c:pt idx="1399">
                <c:v>7.282000000000001E-2</c:v>
              </c:pt>
              <c:pt idx="1400">
                <c:v>7.2870000000000004E-2</c:v>
              </c:pt>
              <c:pt idx="1401">
                <c:v>7.2929999999999995E-2</c:v>
              </c:pt>
              <c:pt idx="1402">
                <c:v>7.2980000000000003E-2</c:v>
              </c:pt>
              <c:pt idx="1403">
                <c:v>7.3029999999999998E-2</c:v>
              </c:pt>
              <c:pt idx="1404">
                <c:v>7.308000000000002E-2</c:v>
              </c:pt>
              <c:pt idx="1405">
                <c:v>7.3130000000000001E-2</c:v>
              </c:pt>
              <c:pt idx="1406">
                <c:v>7.3190000000000019E-2</c:v>
              </c:pt>
              <c:pt idx="1407">
                <c:v>7.324E-2</c:v>
              </c:pt>
              <c:pt idx="1408">
                <c:v>7.3289999999999994E-2</c:v>
              </c:pt>
              <c:pt idx="1409">
                <c:v>7.3340000000000002E-2</c:v>
              </c:pt>
              <c:pt idx="1410">
                <c:v>7.3400000000000021E-2</c:v>
              </c:pt>
              <c:pt idx="1411">
                <c:v>7.3450000000000001E-2</c:v>
              </c:pt>
              <c:pt idx="1412">
                <c:v>7.350000000000001E-2</c:v>
              </c:pt>
              <c:pt idx="1413">
                <c:v>7.3550000000000004E-2</c:v>
              </c:pt>
              <c:pt idx="1414">
                <c:v>7.3599999999999999E-2</c:v>
              </c:pt>
              <c:pt idx="1415">
                <c:v>7.3660000000000003E-2</c:v>
              </c:pt>
              <c:pt idx="1416">
                <c:v>7.3709999999999998E-2</c:v>
              </c:pt>
              <c:pt idx="1417">
                <c:v>7.376000000000002E-2</c:v>
              </c:pt>
              <c:pt idx="1418">
                <c:v>7.3810000000000014E-2</c:v>
              </c:pt>
              <c:pt idx="1419">
                <c:v>7.3870000000000019E-2</c:v>
              </c:pt>
              <c:pt idx="1420">
                <c:v>7.392E-2</c:v>
              </c:pt>
              <c:pt idx="1421">
                <c:v>7.3969999999999994E-2</c:v>
              </c:pt>
              <c:pt idx="1422">
                <c:v>7.4020000000000016E-2</c:v>
              </c:pt>
              <c:pt idx="1423">
                <c:v>7.4070000000000011E-2</c:v>
              </c:pt>
              <c:pt idx="1424">
                <c:v>7.4130000000000015E-2</c:v>
              </c:pt>
              <c:pt idx="1425">
                <c:v>7.4179999999999996E-2</c:v>
              </c:pt>
              <c:pt idx="1426">
                <c:v>7.4230000000000004E-2</c:v>
              </c:pt>
              <c:pt idx="1427">
                <c:v>7.4279999999999999E-2</c:v>
              </c:pt>
              <c:pt idx="1428">
                <c:v>7.4329999999999993E-2</c:v>
              </c:pt>
              <c:pt idx="1429">
                <c:v>7.4390000000000012E-2</c:v>
              </c:pt>
              <c:pt idx="1430">
                <c:v>7.444000000000002E-2</c:v>
              </c:pt>
              <c:pt idx="1431">
                <c:v>7.4490000000000015E-2</c:v>
              </c:pt>
              <c:pt idx="1432">
                <c:v>7.4540000000000009E-2</c:v>
              </c:pt>
              <c:pt idx="1433">
                <c:v>7.4600000000000014E-2</c:v>
              </c:pt>
              <c:pt idx="1434">
                <c:v>7.4639999999999998E-2</c:v>
              </c:pt>
              <c:pt idx="1435">
                <c:v>7.4700000000000016E-2</c:v>
              </c:pt>
              <c:pt idx="1436">
                <c:v>7.4750000000000011E-2</c:v>
              </c:pt>
              <c:pt idx="1437">
                <c:v>7.4800000000000019E-2</c:v>
              </c:pt>
              <c:pt idx="1438">
                <c:v>7.4850000000000014E-2</c:v>
              </c:pt>
              <c:pt idx="1439">
                <c:v>7.4910000000000018E-2</c:v>
              </c:pt>
              <c:pt idx="1440">
                <c:v>7.4959999999999999E-2</c:v>
              </c:pt>
              <c:pt idx="1441">
                <c:v>7.5009999999999993E-2</c:v>
              </c:pt>
              <c:pt idx="1442">
                <c:v>7.5060000000000016E-2</c:v>
              </c:pt>
              <c:pt idx="1443">
                <c:v>7.5109999999999996E-2</c:v>
              </c:pt>
              <c:pt idx="1444">
                <c:v>7.5170000000000001E-2</c:v>
              </c:pt>
              <c:pt idx="1445">
                <c:v>7.5219999999999995E-2</c:v>
              </c:pt>
              <c:pt idx="1446">
                <c:v>7.5270000000000004E-2</c:v>
              </c:pt>
              <c:pt idx="1447">
                <c:v>7.5320000000000012E-2</c:v>
              </c:pt>
              <c:pt idx="1448">
                <c:v>7.537000000000002E-2</c:v>
              </c:pt>
              <c:pt idx="1449">
                <c:v>7.5429999999999997E-2</c:v>
              </c:pt>
              <c:pt idx="1450">
                <c:v>7.5480000000000019E-2</c:v>
              </c:pt>
              <c:pt idx="1451">
                <c:v>7.5530000000000014E-2</c:v>
              </c:pt>
              <c:pt idx="1452">
                <c:v>7.5579999999999994E-2</c:v>
              </c:pt>
              <c:pt idx="1453">
                <c:v>7.5639999999999999E-2</c:v>
              </c:pt>
              <c:pt idx="1454">
                <c:v>7.5689999999999993E-2</c:v>
              </c:pt>
              <c:pt idx="1455">
                <c:v>7.5740000000000002E-2</c:v>
              </c:pt>
              <c:pt idx="1456">
                <c:v>7.579000000000001E-2</c:v>
              </c:pt>
              <c:pt idx="1457">
                <c:v>7.5840000000000019E-2</c:v>
              </c:pt>
              <c:pt idx="1458">
                <c:v>7.5900000000000009E-2</c:v>
              </c:pt>
              <c:pt idx="1459">
                <c:v>7.5950000000000004E-2</c:v>
              </c:pt>
              <c:pt idx="1460">
                <c:v>7.5999999999999998E-2</c:v>
              </c:pt>
              <c:pt idx="1461">
                <c:v>7.6050000000000006E-2</c:v>
              </c:pt>
              <c:pt idx="1462">
                <c:v>7.6109999999999997E-2</c:v>
              </c:pt>
              <c:pt idx="1463">
                <c:v>7.6160000000000019E-2</c:v>
              </c:pt>
              <c:pt idx="1464">
                <c:v>7.621E-2</c:v>
              </c:pt>
              <c:pt idx="1465">
                <c:v>7.6259999999999981E-2</c:v>
              </c:pt>
              <c:pt idx="1466">
                <c:v>7.6310000000000017E-2</c:v>
              </c:pt>
              <c:pt idx="1467">
                <c:v>7.6359999999999997E-2</c:v>
              </c:pt>
              <c:pt idx="1468">
                <c:v>7.6420000000000002E-2</c:v>
              </c:pt>
              <c:pt idx="1469">
                <c:v>7.6469999999999996E-2</c:v>
              </c:pt>
              <c:pt idx="1470">
                <c:v>7.6520000000000005E-2</c:v>
              </c:pt>
              <c:pt idx="1471">
                <c:v>7.6569999999999999E-2</c:v>
              </c:pt>
              <c:pt idx="1472">
                <c:v>7.6630000000000004E-2</c:v>
              </c:pt>
              <c:pt idx="1473">
                <c:v>7.6679999999999998E-2</c:v>
              </c:pt>
              <c:pt idx="1474">
                <c:v>7.673000000000002E-2</c:v>
              </c:pt>
              <c:pt idx="1475">
                <c:v>7.6780000000000001E-2</c:v>
              </c:pt>
              <c:pt idx="1476">
                <c:v>7.6829999999999996E-2</c:v>
              </c:pt>
              <c:pt idx="1477">
                <c:v>7.6890000000000014E-2</c:v>
              </c:pt>
              <c:pt idx="1478">
                <c:v>7.6939999999999995E-2</c:v>
              </c:pt>
              <c:pt idx="1479">
                <c:v>7.6990000000000003E-2</c:v>
              </c:pt>
              <c:pt idx="1480">
                <c:v>7.7040000000000011E-2</c:v>
              </c:pt>
              <c:pt idx="1481">
                <c:v>7.7100000000000002E-2</c:v>
              </c:pt>
              <c:pt idx="1482">
                <c:v>7.714E-2</c:v>
              </c:pt>
              <c:pt idx="1483">
                <c:v>7.7200000000000019E-2</c:v>
              </c:pt>
              <c:pt idx="1484">
                <c:v>7.7249999999999999E-2</c:v>
              </c:pt>
              <c:pt idx="1485">
                <c:v>7.7299999999999994E-2</c:v>
              </c:pt>
              <c:pt idx="1486">
                <c:v>7.7360000000000012E-2</c:v>
              </c:pt>
              <c:pt idx="1487">
                <c:v>7.740000000000001E-2</c:v>
              </c:pt>
              <c:pt idx="1488">
                <c:v>7.7460000000000015E-2</c:v>
              </c:pt>
              <c:pt idx="1489">
                <c:v>7.7510000000000009E-2</c:v>
              </c:pt>
              <c:pt idx="1490">
                <c:v>7.7560000000000018E-2</c:v>
              </c:pt>
              <c:pt idx="1491">
                <c:v>7.7609999999999998E-2</c:v>
              </c:pt>
              <c:pt idx="1492">
                <c:v>7.7670000000000003E-2</c:v>
              </c:pt>
              <c:pt idx="1493">
                <c:v>7.7720000000000011E-2</c:v>
              </c:pt>
              <c:pt idx="1494">
                <c:v>7.777000000000002E-2</c:v>
              </c:pt>
              <c:pt idx="1495">
                <c:v>7.783000000000001E-2</c:v>
              </c:pt>
              <c:pt idx="1496">
                <c:v>7.7870000000000009E-2</c:v>
              </c:pt>
              <c:pt idx="1497">
                <c:v>7.7929999999999999E-2</c:v>
              </c:pt>
              <c:pt idx="1498">
                <c:v>7.7979999999999994E-2</c:v>
              </c:pt>
              <c:pt idx="1499">
                <c:v>7.8030000000000002E-2</c:v>
              </c:pt>
              <c:pt idx="1500">
                <c:v>7.8079999999999997E-2</c:v>
              </c:pt>
              <c:pt idx="1501">
                <c:v>7.8130000000000019E-2</c:v>
              </c:pt>
              <c:pt idx="1502">
                <c:v>7.8189999999999996E-2</c:v>
              </c:pt>
              <c:pt idx="1503">
                <c:v>7.8240000000000004E-2</c:v>
              </c:pt>
              <c:pt idx="1504">
                <c:v>7.8289999999999998E-2</c:v>
              </c:pt>
              <c:pt idx="1505">
                <c:v>7.8340000000000021E-2</c:v>
              </c:pt>
              <c:pt idx="1506">
                <c:v>7.8390000000000015E-2</c:v>
              </c:pt>
              <c:pt idx="1507">
                <c:v>7.845000000000002E-2</c:v>
              </c:pt>
              <c:pt idx="1508">
                <c:v>7.85E-2</c:v>
              </c:pt>
              <c:pt idx="1509">
                <c:v>7.8549999999999995E-2</c:v>
              </c:pt>
              <c:pt idx="1510">
                <c:v>7.8600000000000003E-2</c:v>
              </c:pt>
              <c:pt idx="1511">
                <c:v>7.8659999999999994E-2</c:v>
              </c:pt>
              <c:pt idx="1512">
                <c:v>7.8710000000000016E-2</c:v>
              </c:pt>
              <c:pt idx="1513">
                <c:v>7.8759999999999997E-2</c:v>
              </c:pt>
              <c:pt idx="1514">
                <c:v>7.8810000000000019E-2</c:v>
              </c:pt>
              <c:pt idx="1515">
                <c:v>7.8860000000000013E-2</c:v>
              </c:pt>
              <c:pt idx="1516">
                <c:v>7.8920000000000004E-2</c:v>
              </c:pt>
              <c:pt idx="1517">
                <c:v>7.8969999999999999E-2</c:v>
              </c:pt>
              <c:pt idx="1518">
                <c:v>7.9020000000000021E-2</c:v>
              </c:pt>
              <c:pt idx="1519">
                <c:v>7.9070000000000015E-2</c:v>
              </c:pt>
              <c:pt idx="1520">
                <c:v>7.913000000000002E-2</c:v>
              </c:pt>
              <c:pt idx="1521">
                <c:v>7.9180000000000014E-2</c:v>
              </c:pt>
              <c:pt idx="1522">
                <c:v>7.9229999999999995E-2</c:v>
              </c:pt>
              <c:pt idx="1523">
                <c:v>7.9280000000000003E-2</c:v>
              </c:pt>
              <c:pt idx="1524">
                <c:v>7.9330000000000012E-2</c:v>
              </c:pt>
              <c:pt idx="1525">
                <c:v>7.9390000000000016E-2</c:v>
              </c:pt>
              <c:pt idx="1526">
                <c:v>7.9440000000000011E-2</c:v>
              </c:pt>
              <c:pt idx="1527">
                <c:v>7.9490000000000019E-2</c:v>
              </c:pt>
              <c:pt idx="1528">
                <c:v>7.954E-2</c:v>
              </c:pt>
              <c:pt idx="1529">
                <c:v>7.9589999999999994E-2</c:v>
              </c:pt>
              <c:pt idx="1530">
                <c:v>7.9640000000000002E-2</c:v>
              </c:pt>
              <c:pt idx="1531">
                <c:v>7.9699999999999993E-2</c:v>
              </c:pt>
              <c:pt idx="1532">
                <c:v>7.9750000000000015E-2</c:v>
              </c:pt>
              <c:pt idx="1533">
                <c:v>7.980000000000001E-2</c:v>
              </c:pt>
              <c:pt idx="1534">
                <c:v>7.9860000000000014E-2</c:v>
              </c:pt>
              <c:pt idx="1535">
                <c:v>7.9910000000000009E-2</c:v>
              </c:pt>
              <c:pt idx="1536">
                <c:v>7.9960000000000017E-2</c:v>
              </c:pt>
              <c:pt idx="1537">
                <c:v>8.0010000000000026E-2</c:v>
              </c:pt>
              <c:pt idx="1538">
                <c:v>8.0060000000000006E-2</c:v>
              </c:pt>
              <c:pt idx="1539">
                <c:v>8.0120000000000011E-2</c:v>
              </c:pt>
              <c:pt idx="1540">
                <c:v>8.0170000000000005E-2</c:v>
              </c:pt>
              <c:pt idx="1541">
                <c:v>8.0220000000000014E-2</c:v>
              </c:pt>
              <c:pt idx="1542">
                <c:v>8.0270000000000022E-2</c:v>
              </c:pt>
              <c:pt idx="1543">
                <c:v>8.0320000000000003E-2</c:v>
              </c:pt>
              <c:pt idx="1544">
                <c:v>8.0370000000000011E-2</c:v>
              </c:pt>
              <c:pt idx="1545">
                <c:v>8.0430000000000001E-2</c:v>
              </c:pt>
              <c:pt idx="1546">
                <c:v>8.048000000000001E-2</c:v>
              </c:pt>
              <c:pt idx="1547">
                <c:v>8.0530000000000018E-2</c:v>
              </c:pt>
              <c:pt idx="1548">
                <c:v>8.058000000000004E-2</c:v>
              </c:pt>
              <c:pt idx="1549">
                <c:v>8.0640000000000003E-2</c:v>
              </c:pt>
              <c:pt idx="1550">
                <c:v>8.0690000000000012E-2</c:v>
              </c:pt>
              <c:pt idx="1551">
                <c:v>8.0740000000000006E-2</c:v>
              </c:pt>
              <c:pt idx="1552">
                <c:v>8.0790000000000015E-2</c:v>
              </c:pt>
              <c:pt idx="1553">
                <c:v>8.0840000000000023E-2</c:v>
              </c:pt>
              <c:pt idx="1554">
                <c:v>8.0900000000000014E-2</c:v>
              </c:pt>
              <c:pt idx="1555">
                <c:v>8.0950000000000022E-2</c:v>
              </c:pt>
              <c:pt idx="1556">
                <c:v>8.1000000000000003E-2</c:v>
              </c:pt>
              <c:pt idx="1557">
                <c:v>8.1050000000000011E-2</c:v>
              </c:pt>
              <c:pt idx="1558">
                <c:v>8.1100000000000005E-2</c:v>
              </c:pt>
              <c:pt idx="1559">
                <c:v>8.1160000000000024E-2</c:v>
              </c:pt>
              <c:pt idx="1560">
                <c:v>8.1209999999999991E-2</c:v>
              </c:pt>
              <c:pt idx="1561">
                <c:v>8.1260000000000041E-2</c:v>
              </c:pt>
              <c:pt idx="1562">
                <c:v>8.1310000000000007E-2</c:v>
              </c:pt>
              <c:pt idx="1563">
                <c:v>8.1360000000000002E-2</c:v>
              </c:pt>
              <c:pt idx="1564">
                <c:v>8.1420000000000006E-2</c:v>
              </c:pt>
              <c:pt idx="1565">
                <c:v>8.1469999999999987E-2</c:v>
              </c:pt>
              <c:pt idx="1566">
                <c:v>8.1520000000000023E-2</c:v>
              </c:pt>
              <c:pt idx="1567">
                <c:v>8.1570000000000004E-2</c:v>
              </c:pt>
              <c:pt idx="1568">
                <c:v>8.1630000000000036E-2</c:v>
              </c:pt>
              <c:pt idx="1569">
                <c:v>8.1680000000000003E-2</c:v>
              </c:pt>
              <c:pt idx="1570">
                <c:v>8.1730000000000025E-2</c:v>
              </c:pt>
              <c:pt idx="1571">
                <c:v>8.1780000000000005E-2</c:v>
              </c:pt>
              <c:pt idx="1572">
                <c:v>8.1830000000000014E-2</c:v>
              </c:pt>
              <c:pt idx="1573">
                <c:v>8.1890000000000004E-2</c:v>
              </c:pt>
              <c:pt idx="1574">
                <c:v>8.1940000000000041E-2</c:v>
              </c:pt>
              <c:pt idx="1575">
                <c:v>8.1990000000000007E-2</c:v>
              </c:pt>
              <c:pt idx="1576">
                <c:v>8.2040000000000002E-2</c:v>
              </c:pt>
              <c:pt idx="1577">
                <c:v>8.209000000000001E-2</c:v>
              </c:pt>
              <c:pt idx="1578">
                <c:v>8.2150000000000001E-2</c:v>
              </c:pt>
              <c:pt idx="1579">
                <c:v>8.2200000000000009E-2</c:v>
              </c:pt>
              <c:pt idx="1580">
                <c:v>8.2250000000000004E-2</c:v>
              </c:pt>
              <c:pt idx="1581">
                <c:v>8.2300000000000012E-2</c:v>
              </c:pt>
              <c:pt idx="1582">
                <c:v>8.2360000000000003E-2</c:v>
              </c:pt>
              <c:pt idx="1583">
                <c:v>8.2399999999999987E-2</c:v>
              </c:pt>
              <c:pt idx="1584">
                <c:v>8.2459999999999992E-2</c:v>
              </c:pt>
              <c:pt idx="1585">
                <c:v>8.251E-2</c:v>
              </c:pt>
              <c:pt idx="1586">
                <c:v>8.2560000000000036E-2</c:v>
              </c:pt>
              <c:pt idx="1587">
                <c:v>8.2620000000000027E-2</c:v>
              </c:pt>
              <c:pt idx="1588">
                <c:v>8.2670000000000021E-2</c:v>
              </c:pt>
              <c:pt idx="1589">
                <c:v>8.2720000000000016E-2</c:v>
              </c:pt>
              <c:pt idx="1590">
                <c:v>8.2770000000000024E-2</c:v>
              </c:pt>
              <c:pt idx="1591">
                <c:v>8.2820000000000005E-2</c:v>
              </c:pt>
              <c:pt idx="1592">
                <c:v>8.2880000000000009E-2</c:v>
              </c:pt>
              <c:pt idx="1593">
                <c:v>8.2930000000000004E-2</c:v>
              </c:pt>
              <c:pt idx="1594">
                <c:v>8.2980000000000012E-2</c:v>
              </c:pt>
              <c:pt idx="1595">
                <c:v>8.303000000000002E-2</c:v>
              </c:pt>
              <c:pt idx="1596">
                <c:v>8.3090000000000025E-2</c:v>
              </c:pt>
              <c:pt idx="1597">
                <c:v>8.3130000000000037E-2</c:v>
              </c:pt>
              <c:pt idx="1598">
                <c:v>8.3190000000000014E-2</c:v>
              </c:pt>
              <c:pt idx="1599">
                <c:v>8.3240000000000022E-2</c:v>
              </c:pt>
              <c:pt idx="1600">
                <c:v>8.3290000000000017E-2</c:v>
              </c:pt>
              <c:pt idx="1601">
                <c:v>8.3340000000000025E-2</c:v>
              </c:pt>
              <c:pt idx="1602">
                <c:v>8.339000000000002E-2</c:v>
              </c:pt>
              <c:pt idx="1603">
                <c:v>8.345000000000001E-2</c:v>
              </c:pt>
              <c:pt idx="1604">
                <c:v>8.3500000000000019E-2</c:v>
              </c:pt>
              <c:pt idx="1605">
                <c:v>8.3550000000000055E-2</c:v>
              </c:pt>
              <c:pt idx="1606">
                <c:v>8.3600000000000035E-2</c:v>
              </c:pt>
              <c:pt idx="1607">
                <c:v>8.366000000000004E-2</c:v>
              </c:pt>
              <c:pt idx="1608">
                <c:v>8.3710000000000021E-2</c:v>
              </c:pt>
              <c:pt idx="1609">
                <c:v>8.3760000000000015E-2</c:v>
              </c:pt>
              <c:pt idx="1610">
                <c:v>8.3820000000000019E-2</c:v>
              </c:pt>
              <c:pt idx="1611">
                <c:v>8.3860000000000018E-2</c:v>
              </c:pt>
              <c:pt idx="1612">
                <c:v>8.3920000000000022E-2</c:v>
              </c:pt>
              <c:pt idx="1613">
                <c:v>8.3970000000000017E-2</c:v>
              </c:pt>
              <c:pt idx="1614">
                <c:v>8.4020000000000025E-2</c:v>
              </c:pt>
              <c:pt idx="1615">
                <c:v>8.4070000000000006E-2</c:v>
              </c:pt>
              <c:pt idx="1616">
                <c:v>8.4120000000000014E-2</c:v>
              </c:pt>
              <c:pt idx="1617">
                <c:v>8.4180000000000005E-2</c:v>
              </c:pt>
              <c:pt idx="1618">
                <c:v>8.4230000000000041E-2</c:v>
              </c:pt>
              <c:pt idx="1619">
                <c:v>8.4280000000000022E-2</c:v>
              </c:pt>
              <c:pt idx="1620">
                <c:v>8.4330000000000002E-2</c:v>
              </c:pt>
              <c:pt idx="1621">
                <c:v>8.4390000000000007E-2</c:v>
              </c:pt>
              <c:pt idx="1622">
                <c:v>8.4440000000000001E-2</c:v>
              </c:pt>
              <c:pt idx="1623">
                <c:v>8.449000000000001E-2</c:v>
              </c:pt>
              <c:pt idx="1624">
                <c:v>8.4540000000000018E-2</c:v>
              </c:pt>
              <c:pt idx="1625">
                <c:v>8.459000000000004E-2</c:v>
              </c:pt>
              <c:pt idx="1626">
                <c:v>8.4650000000000031E-2</c:v>
              </c:pt>
              <c:pt idx="1627">
                <c:v>8.4700000000000039E-2</c:v>
              </c:pt>
              <c:pt idx="1628">
                <c:v>8.475000000000002E-2</c:v>
              </c:pt>
              <c:pt idx="1629">
                <c:v>8.4800000000000014E-2</c:v>
              </c:pt>
              <c:pt idx="1630">
                <c:v>8.4850000000000023E-2</c:v>
              </c:pt>
              <c:pt idx="1631">
                <c:v>8.4910000000000041E-2</c:v>
              </c:pt>
              <c:pt idx="1632">
                <c:v>8.4960000000000035E-2</c:v>
              </c:pt>
              <c:pt idx="1633">
                <c:v>8.5010000000000002E-2</c:v>
              </c:pt>
              <c:pt idx="1634">
                <c:v>8.5060000000000024E-2</c:v>
              </c:pt>
              <c:pt idx="1635">
                <c:v>8.5120000000000015E-2</c:v>
              </c:pt>
              <c:pt idx="1636">
                <c:v>8.5170000000000023E-2</c:v>
              </c:pt>
              <c:pt idx="1637">
                <c:v>8.5220000000000018E-2</c:v>
              </c:pt>
              <c:pt idx="1638">
                <c:v>8.527000000000004E-2</c:v>
              </c:pt>
              <c:pt idx="1639">
                <c:v>8.5320000000000007E-2</c:v>
              </c:pt>
              <c:pt idx="1640">
                <c:v>8.5380000000000011E-2</c:v>
              </c:pt>
              <c:pt idx="1641">
                <c:v>8.5430000000000006E-2</c:v>
              </c:pt>
              <c:pt idx="1642">
                <c:v>8.5479999999999987E-2</c:v>
              </c:pt>
              <c:pt idx="1643">
                <c:v>8.5530000000000037E-2</c:v>
              </c:pt>
              <c:pt idx="1644">
                <c:v>8.5580000000000003E-2</c:v>
              </c:pt>
              <c:pt idx="1645">
                <c:v>8.5640000000000022E-2</c:v>
              </c:pt>
              <c:pt idx="1646">
                <c:v>8.5690000000000016E-2</c:v>
              </c:pt>
              <c:pt idx="1647">
                <c:v>8.5740000000000025E-2</c:v>
              </c:pt>
              <c:pt idx="1648">
                <c:v>8.5790000000000019E-2</c:v>
              </c:pt>
              <c:pt idx="1649">
                <c:v>8.5850000000000024E-2</c:v>
              </c:pt>
              <c:pt idx="1650">
                <c:v>8.5900000000000004E-2</c:v>
              </c:pt>
              <c:pt idx="1651">
                <c:v>8.595000000000004E-2</c:v>
              </c:pt>
              <c:pt idx="1652">
                <c:v>8.6000000000000021E-2</c:v>
              </c:pt>
              <c:pt idx="1653">
                <c:v>8.6050000000000015E-2</c:v>
              </c:pt>
              <c:pt idx="1654">
                <c:v>8.6100000000000024E-2</c:v>
              </c:pt>
              <c:pt idx="1655">
                <c:v>8.616E-2</c:v>
              </c:pt>
              <c:pt idx="1656">
                <c:v>8.6210000000000009E-2</c:v>
              </c:pt>
              <c:pt idx="1657">
                <c:v>8.6260000000000003E-2</c:v>
              </c:pt>
              <c:pt idx="1658">
                <c:v>8.6310000000000012E-2</c:v>
              </c:pt>
              <c:pt idx="1659">
                <c:v>8.6360000000000006E-2</c:v>
              </c:pt>
              <c:pt idx="1660">
                <c:v>8.6420000000000011E-2</c:v>
              </c:pt>
              <c:pt idx="1661">
                <c:v>8.6469999999999991E-2</c:v>
              </c:pt>
              <c:pt idx="1662">
                <c:v>8.6520000000000014E-2</c:v>
              </c:pt>
              <c:pt idx="1663">
                <c:v>8.6570000000000022E-2</c:v>
              </c:pt>
              <c:pt idx="1664">
                <c:v>8.6630000000000054E-2</c:v>
              </c:pt>
              <c:pt idx="1665">
                <c:v>8.6680000000000021E-2</c:v>
              </c:pt>
              <c:pt idx="1666">
                <c:v>8.6730000000000015E-2</c:v>
              </c:pt>
              <c:pt idx="1667">
                <c:v>8.6780000000000024E-2</c:v>
              </c:pt>
              <c:pt idx="1668">
                <c:v>8.6830000000000004E-2</c:v>
              </c:pt>
              <c:pt idx="1669">
                <c:v>8.6890000000000009E-2</c:v>
              </c:pt>
              <c:pt idx="1670">
                <c:v>8.6940000000000003E-2</c:v>
              </c:pt>
              <c:pt idx="1671">
                <c:v>8.6990000000000012E-2</c:v>
              </c:pt>
              <c:pt idx="1672">
                <c:v>8.7039999999999992E-2</c:v>
              </c:pt>
              <c:pt idx="1673">
                <c:v>8.7090000000000001E-2</c:v>
              </c:pt>
              <c:pt idx="1674">
                <c:v>8.7150000000000005E-2</c:v>
              </c:pt>
              <c:pt idx="1675">
                <c:v>8.72E-2</c:v>
              </c:pt>
              <c:pt idx="1676">
                <c:v>8.7250000000000008E-2</c:v>
              </c:pt>
              <c:pt idx="1677">
                <c:v>8.7300000000000003E-2</c:v>
              </c:pt>
              <c:pt idx="1678">
                <c:v>8.7360000000000021E-2</c:v>
              </c:pt>
              <c:pt idx="1679">
                <c:v>8.7409999999999988E-2</c:v>
              </c:pt>
              <c:pt idx="1680">
                <c:v>8.746000000000001E-2</c:v>
              </c:pt>
              <c:pt idx="1681">
                <c:v>8.7510000000000004E-2</c:v>
              </c:pt>
              <c:pt idx="1682">
                <c:v>8.7560000000000054E-2</c:v>
              </c:pt>
              <c:pt idx="1683">
                <c:v>8.7620000000000017E-2</c:v>
              </c:pt>
              <c:pt idx="1684">
                <c:v>8.7670000000000026E-2</c:v>
              </c:pt>
              <c:pt idx="1685">
                <c:v>8.7720000000000006E-2</c:v>
              </c:pt>
              <c:pt idx="1686">
                <c:v>8.7770000000000001E-2</c:v>
              </c:pt>
              <c:pt idx="1687">
                <c:v>8.7820000000000009E-2</c:v>
              </c:pt>
              <c:pt idx="1688">
                <c:v>8.788E-2</c:v>
              </c:pt>
              <c:pt idx="1689">
                <c:v>8.7930000000000022E-2</c:v>
              </c:pt>
              <c:pt idx="1690">
                <c:v>8.7979999999999989E-2</c:v>
              </c:pt>
              <c:pt idx="1691">
                <c:v>8.8030000000000039E-2</c:v>
              </c:pt>
              <c:pt idx="1692">
                <c:v>8.8080000000000006E-2</c:v>
              </c:pt>
              <c:pt idx="1693">
                <c:v>8.8130000000000014E-2</c:v>
              </c:pt>
              <c:pt idx="1694">
                <c:v>8.8190000000000018E-2</c:v>
              </c:pt>
              <c:pt idx="1695">
                <c:v>8.8240000000000041E-2</c:v>
              </c:pt>
              <c:pt idx="1696">
                <c:v>8.8290000000000021E-2</c:v>
              </c:pt>
              <c:pt idx="1697">
                <c:v>8.8350000000000012E-2</c:v>
              </c:pt>
              <c:pt idx="1698">
                <c:v>8.839000000000001E-2</c:v>
              </c:pt>
              <c:pt idx="1699">
                <c:v>8.8450000000000015E-2</c:v>
              </c:pt>
              <c:pt idx="1700">
                <c:v>8.8500000000000023E-2</c:v>
              </c:pt>
              <c:pt idx="1701">
                <c:v>8.8550000000000031E-2</c:v>
              </c:pt>
              <c:pt idx="1702">
                <c:v>8.860000000000004E-2</c:v>
              </c:pt>
              <c:pt idx="1703">
                <c:v>8.866000000000003E-2</c:v>
              </c:pt>
              <c:pt idx="1704">
                <c:v>8.8710000000000039E-2</c:v>
              </c:pt>
              <c:pt idx="1705">
                <c:v>8.8760000000000019E-2</c:v>
              </c:pt>
              <c:pt idx="1706">
                <c:v>8.8810000000000014E-2</c:v>
              </c:pt>
              <c:pt idx="1707">
                <c:v>8.8860000000000036E-2</c:v>
              </c:pt>
              <c:pt idx="1708">
                <c:v>8.8920000000000041E-2</c:v>
              </c:pt>
              <c:pt idx="1709">
                <c:v>8.8970000000000035E-2</c:v>
              </c:pt>
              <c:pt idx="1710">
                <c:v>8.9020000000000016E-2</c:v>
              </c:pt>
              <c:pt idx="1711">
                <c:v>8.9070000000000024E-2</c:v>
              </c:pt>
              <c:pt idx="1712">
                <c:v>8.9120000000000019E-2</c:v>
              </c:pt>
              <c:pt idx="1713">
                <c:v>8.9180000000000023E-2</c:v>
              </c:pt>
              <c:pt idx="1714">
                <c:v>8.9230000000000004E-2</c:v>
              </c:pt>
              <c:pt idx="1715">
                <c:v>8.9280000000000012E-2</c:v>
              </c:pt>
              <c:pt idx="1716">
                <c:v>8.9330000000000007E-2</c:v>
              </c:pt>
              <c:pt idx="1717">
                <c:v>8.9380000000000001E-2</c:v>
              </c:pt>
              <c:pt idx="1718">
                <c:v>8.9440000000000006E-2</c:v>
              </c:pt>
              <c:pt idx="1719">
                <c:v>8.9490000000000014E-2</c:v>
              </c:pt>
              <c:pt idx="1720">
                <c:v>8.9540000000000036E-2</c:v>
              </c:pt>
              <c:pt idx="1721">
                <c:v>8.9590000000000031E-2</c:v>
              </c:pt>
              <c:pt idx="1722">
                <c:v>8.9650000000000021E-2</c:v>
              </c:pt>
              <c:pt idx="1723">
                <c:v>8.9700000000000016E-2</c:v>
              </c:pt>
              <c:pt idx="1724">
                <c:v>8.9750000000000024E-2</c:v>
              </c:pt>
              <c:pt idx="1725">
                <c:v>8.9800000000000019E-2</c:v>
              </c:pt>
              <c:pt idx="1726">
                <c:v>8.9850000000000041E-2</c:v>
              </c:pt>
              <c:pt idx="1727">
                <c:v>8.9910000000000004E-2</c:v>
              </c:pt>
              <c:pt idx="1728">
                <c:v>8.9960000000000026E-2</c:v>
              </c:pt>
              <c:pt idx="1729">
                <c:v>9.0010000000000007E-2</c:v>
              </c:pt>
              <c:pt idx="1730">
                <c:v>9.0060000000000015E-2</c:v>
              </c:pt>
              <c:pt idx="1731">
                <c:v>9.0110000000000023E-2</c:v>
              </c:pt>
              <c:pt idx="1732">
                <c:v>9.017E-2</c:v>
              </c:pt>
              <c:pt idx="1733">
                <c:v>9.0220000000000009E-2</c:v>
              </c:pt>
              <c:pt idx="1734">
                <c:v>9.0270000000000003E-2</c:v>
              </c:pt>
              <c:pt idx="1735">
                <c:v>9.0320000000000011E-2</c:v>
              </c:pt>
              <c:pt idx="1736">
                <c:v>9.0379999999999988E-2</c:v>
              </c:pt>
              <c:pt idx="1737">
                <c:v>9.0430000000000024E-2</c:v>
              </c:pt>
              <c:pt idx="1738">
                <c:v>9.0479999999999991E-2</c:v>
              </c:pt>
              <c:pt idx="1739">
                <c:v>9.0530000000000055E-2</c:v>
              </c:pt>
              <c:pt idx="1740">
                <c:v>9.0580000000000022E-2</c:v>
              </c:pt>
              <c:pt idx="1741">
                <c:v>9.0640000000000026E-2</c:v>
              </c:pt>
              <c:pt idx="1742">
                <c:v>9.0690000000000021E-2</c:v>
              </c:pt>
              <c:pt idx="1743">
                <c:v>9.0740000000000015E-2</c:v>
              </c:pt>
              <c:pt idx="1744">
                <c:v>9.079000000000001E-2</c:v>
              </c:pt>
              <c:pt idx="1745">
                <c:v>9.0850000000000014E-2</c:v>
              </c:pt>
              <c:pt idx="1746">
                <c:v>9.0900000000000022E-2</c:v>
              </c:pt>
              <c:pt idx="1747">
                <c:v>9.0950000000000017E-2</c:v>
              </c:pt>
              <c:pt idx="1748">
                <c:v>9.1000000000000025E-2</c:v>
              </c:pt>
              <c:pt idx="1749">
                <c:v>9.105000000000002E-2</c:v>
              </c:pt>
              <c:pt idx="1750">
                <c:v>9.111000000000001E-2</c:v>
              </c:pt>
              <c:pt idx="1751">
                <c:v>9.1160000000000005E-2</c:v>
              </c:pt>
              <c:pt idx="1752">
                <c:v>9.1210000000000027E-2</c:v>
              </c:pt>
              <c:pt idx="1753">
                <c:v>9.1260000000000022E-2</c:v>
              </c:pt>
              <c:pt idx="1754">
                <c:v>9.1309999999999988E-2</c:v>
              </c:pt>
              <c:pt idx="1755">
                <c:v>9.1360000000000025E-2</c:v>
              </c:pt>
              <c:pt idx="1756">
                <c:v>9.1420000000000001E-2</c:v>
              </c:pt>
              <c:pt idx="1757">
                <c:v>9.147000000000001E-2</c:v>
              </c:pt>
              <c:pt idx="1758">
                <c:v>9.1520000000000018E-2</c:v>
              </c:pt>
              <c:pt idx="1759">
                <c:v>9.157000000000004E-2</c:v>
              </c:pt>
              <c:pt idx="1760">
                <c:v>9.1630000000000017E-2</c:v>
              </c:pt>
              <c:pt idx="1761">
                <c:v>9.1680000000000025E-2</c:v>
              </c:pt>
              <c:pt idx="1762">
                <c:v>9.1730000000000006E-2</c:v>
              </c:pt>
              <c:pt idx="1763">
                <c:v>9.178E-2</c:v>
              </c:pt>
              <c:pt idx="1764">
                <c:v>9.1830000000000023E-2</c:v>
              </c:pt>
              <c:pt idx="1765">
                <c:v>9.1880000000000003E-2</c:v>
              </c:pt>
              <c:pt idx="1766">
                <c:v>9.1940000000000022E-2</c:v>
              </c:pt>
              <c:pt idx="1767">
                <c:v>9.1990000000000002E-2</c:v>
              </c:pt>
              <c:pt idx="1768">
                <c:v>9.2040000000000011E-2</c:v>
              </c:pt>
              <c:pt idx="1769">
                <c:v>9.2090000000000005E-2</c:v>
              </c:pt>
              <c:pt idx="1770">
                <c:v>9.215000000000001E-2</c:v>
              </c:pt>
              <c:pt idx="1771">
                <c:v>9.2200000000000004E-2</c:v>
              </c:pt>
              <c:pt idx="1772">
                <c:v>9.2250000000000026E-2</c:v>
              </c:pt>
              <c:pt idx="1773">
                <c:v>9.2300000000000021E-2</c:v>
              </c:pt>
              <c:pt idx="1774">
                <c:v>9.2360000000000012E-2</c:v>
              </c:pt>
              <c:pt idx="1775">
                <c:v>9.2409999999999992E-2</c:v>
              </c:pt>
              <c:pt idx="1776">
                <c:v>9.2460000000000001E-2</c:v>
              </c:pt>
              <c:pt idx="1777">
                <c:v>9.2510000000000023E-2</c:v>
              </c:pt>
              <c:pt idx="1778">
                <c:v>9.2560000000000017E-2</c:v>
              </c:pt>
              <c:pt idx="1779">
                <c:v>9.2610000000000026E-2</c:v>
              </c:pt>
              <c:pt idx="1780">
                <c:v>9.2670000000000002E-2</c:v>
              </c:pt>
              <c:pt idx="1781">
                <c:v>9.2720000000000011E-2</c:v>
              </c:pt>
              <c:pt idx="1782">
                <c:v>9.2770000000000005E-2</c:v>
              </c:pt>
              <c:pt idx="1783">
                <c:v>9.2820000000000014E-2</c:v>
              </c:pt>
              <c:pt idx="1784">
                <c:v>9.287999999999999E-2</c:v>
              </c:pt>
              <c:pt idx="1785">
                <c:v>9.293000000000004E-2</c:v>
              </c:pt>
              <c:pt idx="1786">
                <c:v>9.2980000000000007E-2</c:v>
              </c:pt>
              <c:pt idx="1787">
                <c:v>9.3030000000000015E-2</c:v>
              </c:pt>
              <c:pt idx="1788">
                <c:v>9.3080000000000024E-2</c:v>
              </c:pt>
              <c:pt idx="1789">
                <c:v>9.3140000000000014E-2</c:v>
              </c:pt>
              <c:pt idx="1790">
                <c:v>9.3190000000000023E-2</c:v>
              </c:pt>
              <c:pt idx="1791">
                <c:v>9.3240000000000003E-2</c:v>
              </c:pt>
              <c:pt idx="1792">
                <c:v>9.3290000000000012E-2</c:v>
              </c:pt>
              <c:pt idx="1793">
                <c:v>9.3350000000000016E-2</c:v>
              </c:pt>
              <c:pt idx="1794">
                <c:v>9.3400000000000025E-2</c:v>
              </c:pt>
              <c:pt idx="1795">
                <c:v>9.3450000000000019E-2</c:v>
              </c:pt>
              <c:pt idx="1796">
                <c:v>9.3500000000000028E-2</c:v>
              </c:pt>
              <c:pt idx="1797">
                <c:v>9.3550000000000036E-2</c:v>
              </c:pt>
              <c:pt idx="1798">
                <c:v>9.3610000000000054E-2</c:v>
              </c:pt>
              <c:pt idx="1799">
                <c:v>9.3660000000000049E-2</c:v>
              </c:pt>
              <c:pt idx="1800">
                <c:v>9.3710000000000016E-2</c:v>
              </c:pt>
              <c:pt idx="1801">
                <c:v>9.3760000000000038E-2</c:v>
              </c:pt>
              <c:pt idx="1802">
                <c:v>9.3810000000000018E-2</c:v>
              </c:pt>
              <c:pt idx="1803">
                <c:v>9.3870000000000037E-2</c:v>
              </c:pt>
              <c:pt idx="1804">
                <c:v>9.3910000000000035E-2</c:v>
              </c:pt>
              <c:pt idx="1805">
                <c:v>9.3970000000000026E-2</c:v>
              </c:pt>
              <c:pt idx="1806">
                <c:v>9.402000000000002E-2</c:v>
              </c:pt>
              <c:pt idx="1807">
                <c:v>9.4070000000000015E-2</c:v>
              </c:pt>
              <c:pt idx="1808">
                <c:v>9.4120000000000023E-2</c:v>
              </c:pt>
              <c:pt idx="1809">
                <c:v>9.418E-2</c:v>
              </c:pt>
              <c:pt idx="1810">
                <c:v>9.4230000000000022E-2</c:v>
              </c:pt>
              <c:pt idx="1811">
                <c:v>9.4280000000000003E-2</c:v>
              </c:pt>
              <c:pt idx="1812">
                <c:v>9.4330000000000025E-2</c:v>
              </c:pt>
              <c:pt idx="1813">
                <c:v>9.4380000000000006E-2</c:v>
              </c:pt>
              <c:pt idx="1814">
                <c:v>9.4440000000000024E-2</c:v>
              </c:pt>
              <c:pt idx="1815">
                <c:v>9.4490000000000005E-2</c:v>
              </c:pt>
              <c:pt idx="1816">
                <c:v>9.4540000000000055E-2</c:v>
              </c:pt>
              <c:pt idx="1817">
                <c:v>9.4590000000000021E-2</c:v>
              </c:pt>
              <c:pt idx="1818">
                <c:v>9.4650000000000026E-2</c:v>
              </c:pt>
              <c:pt idx="1819">
                <c:v>9.470000000000002E-2</c:v>
              </c:pt>
              <c:pt idx="1820">
                <c:v>9.4750000000000029E-2</c:v>
              </c:pt>
              <c:pt idx="1821">
                <c:v>9.4800000000000037E-2</c:v>
              </c:pt>
              <c:pt idx="1822">
                <c:v>9.4850000000000018E-2</c:v>
              </c:pt>
              <c:pt idx="1823">
                <c:v>9.4910000000000022E-2</c:v>
              </c:pt>
              <c:pt idx="1824">
                <c:v>9.4960000000000017E-2</c:v>
              </c:pt>
              <c:pt idx="1825">
                <c:v>9.5010000000000025E-2</c:v>
              </c:pt>
              <c:pt idx="1826">
                <c:v>9.5060000000000019E-2</c:v>
              </c:pt>
              <c:pt idx="1827">
                <c:v>9.511E-2</c:v>
              </c:pt>
              <c:pt idx="1828">
                <c:v>9.5170000000000005E-2</c:v>
              </c:pt>
              <c:pt idx="1829">
                <c:v>9.5220000000000027E-2</c:v>
              </c:pt>
              <c:pt idx="1830">
                <c:v>9.5270000000000021E-2</c:v>
              </c:pt>
              <c:pt idx="1831">
                <c:v>9.5320000000000016E-2</c:v>
              </c:pt>
              <c:pt idx="1832">
                <c:v>9.5370000000000024E-2</c:v>
              </c:pt>
              <c:pt idx="1833">
                <c:v>9.5430000000000001E-2</c:v>
              </c:pt>
              <c:pt idx="1834">
                <c:v>9.5480000000000009E-2</c:v>
              </c:pt>
              <c:pt idx="1835">
                <c:v>9.5530000000000018E-2</c:v>
              </c:pt>
              <c:pt idx="1836">
                <c:v>9.5580000000000026E-2</c:v>
              </c:pt>
              <c:pt idx="1837">
                <c:v>9.5640000000000017E-2</c:v>
              </c:pt>
              <c:pt idx="1838">
                <c:v>9.5690000000000025E-2</c:v>
              </c:pt>
              <c:pt idx="1839">
                <c:v>9.5740000000000006E-2</c:v>
              </c:pt>
              <c:pt idx="1840">
                <c:v>9.5790000000000014E-2</c:v>
              </c:pt>
              <c:pt idx="1841">
                <c:v>9.5840000000000022E-2</c:v>
              </c:pt>
              <c:pt idx="1842">
                <c:v>9.5900000000000041E-2</c:v>
              </c:pt>
              <c:pt idx="1843">
                <c:v>9.5950000000000021E-2</c:v>
              </c:pt>
              <c:pt idx="1844">
                <c:v>9.6000000000000002E-2</c:v>
              </c:pt>
              <c:pt idx="1845">
                <c:v>9.605000000000001E-2</c:v>
              </c:pt>
              <c:pt idx="1846">
                <c:v>9.6110000000000001E-2</c:v>
              </c:pt>
              <c:pt idx="1847">
                <c:v>9.6160000000000023E-2</c:v>
              </c:pt>
              <c:pt idx="1848">
                <c:v>9.6210000000000004E-2</c:v>
              </c:pt>
              <c:pt idx="1849">
                <c:v>9.6260000000000026E-2</c:v>
              </c:pt>
              <c:pt idx="1850">
                <c:v>9.6309999999999993E-2</c:v>
              </c:pt>
              <c:pt idx="1851">
                <c:v>9.6370000000000011E-2</c:v>
              </c:pt>
              <c:pt idx="1852">
                <c:v>9.6420000000000006E-2</c:v>
              </c:pt>
              <c:pt idx="1853">
                <c:v>9.647E-2</c:v>
              </c:pt>
              <c:pt idx="1854">
                <c:v>9.6520000000000022E-2</c:v>
              </c:pt>
              <c:pt idx="1855">
                <c:v>9.6570000000000017E-2</c:v>
              </c:pt>
              <c:pt idx="1856">
                <c:v>9.6630000000000035E-2</c:v>
              </c:pt>
              <c:pt idx="1857">
                <c:v>9.6680000000000002E-2</c:v>
              </c:pt>
              <c:pt idx="1858">
                <c:v>9.6730000000000024E-2</c:v>
              </c:pt>
              <c:pt idx="1859">
                <c:v>9.6780000000000005E-2</c:v>
              </c:pt>
              <c:pt idx="1860">
                <c:v>9.6840000000000023E-2</c:v>
              </c:pt>
              <c:pt idx="1861">
                <c:v>9.6880000000000022E-2</c:v>
              </c:pt>
              <c:pt idx="1862">
                <c:v>9.6940000000000012E-2</c:v>
              </c:pt>
              <c:pt idx="1863">
                <c:v>9.6990000000000007E-2</c:v>
              </c:pt>
              <c:pt idx="1864">
                <c:v>9.7040000000000001E-2</c:v>
              </c:pt>
              <c:pt idx="1865">
                <c:v>9.709000000000001E-2</c:v>
              </c:pt>
              <c:pt idx="1866">
                <c:v>9.7150000000000014E-2</c:v>
              </c:pt>
              <c:pt idx="1867">
                <c:v>9.7200000000000022E-2</c:v>
              </c:pt>
              <c:pt idx="1868">
                <c:v>9.7250000000000003E-2</c:v>
              </c:pt>
              <c:pt idx="1869">
                <c:v>9.7300000000000011E-2</c:v>
              </c:pt>
              <c:pt idx="1870">
                <c:v>9.7350000000000006E-2</c:v>
              </c:pt>
              <c:pt idx="1871">
                <c:v>9.741000000000001E-2</c:v>
              </c:pt>
              <c:pt idx="1872">
                <c:v>9.7459999999999991E-2</c:v>
              </c:pt>
              <c:pt idx="1873">
                <c:v>9.7510000000000041E-2</c:v>
              </c:pt>
              <c:pt idx="1874">
                <c:v>9.7560000000000036E-2</c:v>
              </c:pt>
              <c:pt idx="1875">
                <c:v>9.7620000000000012E-2</c:v>
              </c:pt>
              <c:pt idx="1876">
                <c:v>9.7670000000000007E-2</c:v>
              </c:pt>
              <c:pt idx="1877">
                <c:v>9.7720000000000015E-2</c:v>
              </c:pt>
              <c:pt idx="1878">
                <c:v>9.7770000000000024E-2</c:v>
              </c:pt>
              <c:pt idx="1879">
                <c:v>9.7820000000000018E-2</c:v>
              </c:pt>
              <c:pt idx="1880">
                <c:v>9.787000000000004E-2</c:v>
              </c:pt>
              <c:pt idx="1881">
                <c:v>9.7930000000000003E-2</c:v>
              </c:pt>
              <c:pt idx="1882">
                <c:v>9.7980000000000012E-2</c:v>
              </c:pt>
              <c:pt idx="1883">
                <c:v>9.803000000000002E-2</c:v>
              </c:pt>
              <c:pt idx="1884">
                <c:v>9.8080000000000014E-2</c:v>
              </c:pt>
              <c:pt idx="1885">
                <c:v>9.8140000000000005E-2</c:v>
              </c:pt>
              <c:pt idx="1886">
                <c:v>9.8190000000000013E-2</c:v>
              </c:pt>
              <c:pt idx="1887">
                <c:v>9.8240000000000022E-2</c:v>
              </c:pt>
              <c:pt idx="1888">
                <c:v>9.8290000000000016E-2</c:v>
              </c:pt>
              <c:pt idx="1889">
                <c:v>9.8340000000000025E-2</c:v>
              </c:pt>
              <c:pt idx="1890">
                <c:v>9.8400000000000015E-2</c:v>
              </c:pt>
              <c:pt idx="1891">
                <c:v>9.8450000000000024E-2</c:v>
              </c:pt>
              <c:pt idx="1892">
                <c:v>9.8500000000000032E-2</c:v>
              </c:pt>
              <c:pt idx="1893">
                <c:v>9.8550000000000054E-2</c:v>
              </c:pt>
              <c:pt idx="1894">
                <c:v>9.8600000000000035E-2</c:v>
              </c:pt>
              <c:pt idx="1895">
                <c:v>9.8660000000000039E-2</c:v>
              </c:pt>
              <c:pt idx="1896">
                <c:v>9.871000000000002E-2</c:v>
              </c:pt>
              <c:pt idx="1897">
                <c:v>9.8760000000000028E-2</c:v>
              </c:pt>
              <c:pt idx="1898">
                <c:v>9.8810000000000037E-2</c:v>
              </c:pt>
              <c:pt idx="1899">
                <c:v>9.8870000000000013E-2</c:v>
              </c:pt>
              <c:pt idx="1900">
                <c:v>9.8920000000000022E-2</c:v>
              </c:pt>
              <c:pt idx="1901">
                <c:v>9.8970000000000016E-2</c:v>
              </c:pt>
              <c:pt idx="1902">
                <c:v>9.9020000000000025E-2</c:v>
              </c:pt>
              <c:pt idx="1903">
                <c:v>9.9070000000000005E-2</c:v>
              </c:pt>
              <c:pt idx="1904">
                <c:v>9.9130000000000038E-2</c:v>
              </c:pt>
              <c:pt idx="1905">
                <c:v>9.9180000000000004E-2</c:v>
              </c:pt>
              <c:pt idx="1906">
                <c:v>9.923000000000004E-2</c:v>
              </c:pt>
              <c:pt idx="1907">
                <c:v>9.9280000000000021E-2</c:v>
              </c:pt>
              <c:pt idx="1908">
                <c:v>9.9330000000000016E-2</c:v>
              </c:pt>
              <c:pt idx="1909">
                <c:v>9.9380000000000024E-2</c:v>
              </c:pt>
              <c:pt idx="1910">
                <c:v>9.9440000000000001E-2</c:v>
              </c:pt>
              <c:pt idx="1911">
                <c:v>9.9490000000000009E-2</c:v>
              </c:pt>
              <c:pt idx="1912">
                <c:v>9.9540000000000017E-2</c:v>
              </c:pt>
              <c:pt idx="1913">
                <c:v>9.9600000000000036E-2</c:v>
              </c:pt>
              <c:pt idx="1914">
                <c:v>9.965000000000003E-2</c:v>
              </c:pt>
              <c:pt idx="1915">
                <c:v>9.9700000000000039E-2</c:v>
              </c:pt>
              <c:pt idx="1916">
                <c:v>9.9750000000000019E-2</c:v>
              </c:pt>
              <c:pt idx="1917">
                <c:v>9.9800000000000014E-2</c:v>
              </c:pt>
              <c:pt idx="1918">
                <c:v>9.9850000000000022E-2</c:v>
              </c:pt>
              <c:pt idx="1919">
                <c:v>9.9900000000000017E-2</c:v>
              </c:pt>
              <c:pt idx="1920">
                <c:v>9.9960000000000035E-2</c:v>
              </c:pt>
              <c:pt idx="1921">
                <c:v>0.10001</c:v>
              </c:pt>
              <c:pt idx="1922">
                <c:v>0.10006000000000001</c:v>
              </c:pt>
              <c:pt idx="1923">
                <c:v>0.10011</c:v>
              </c:pt>
              <c:pt idx="1924">
                <c:v>0.10017000000000001</c:v>
              </c:pt>
              <c:pt idx="1925">
                <c:v>0.10022000000000002</c:v>
              </c:pt>
              <c:pt idx="1926">
                <c:v>0.10027000000000001</c:v>
              </c:pt>
              <c:pt idx="1927">
                <c:v>0.10032000000000002</c:v>
              </c:pt>
              <c:pt idx="1928">
                <c:v>0.10037</c:v>
              </c:pt>
              <c:pt idx="1929">
                <c:v>0.10043000000000002</c:v>
              </c:pt>
              <c:pt idx="1930">
                <c:v>0.10048</c:v>
              </c:pt>
              <c:pt idx="1931">
                <c:v>0.10052999999999998</c:v>
              </c:pt>
              <c:pt idx="1932">
                <c:v>0.10058</c:v>
              </c:pt>
              <c:pt idx="1933">
                <c:v>0.10063000000000001</c:v>
              </c:pt>
              <c:pt idx="1934">
                <c:v>0.10069000000000002</c:v>
              </c:pt>
              <c:pt idx="1935">
                <c:v>0.10074000000000001</c:v>
              </c:pt>
              <c:pt idx="1936">
                <c:v>0.10079000000000002</c:v>
              </c:pt>
              <c:pt idx="1937">
                <c:v>0.10084</c:v>
              </c:pt>
              <c:pt idx="1938">
                <c:v>0.1009</c:v>
              </c:pt>
              <c:pt idx="1939">
                <c:v>0.10095</c:v>
              </c:pt>
              <c:pt idx="1940">
                <c:v>0.10100000000000002</c:v>
              </c:pt>
              <c:pt idx="1941">
                <c:v>0.10105</c:v>
              </c:pt>
              <c:pt idx="1942">
                <c:v>0.10110000000000001</c:v>
              </c:pt>
              <c:pt idx="1943">
                <c:v>0.10116000000000001</c:v>
              </c:pt>
              <c:pt idx="1944">
                <c:v>0.10120999999999998</c:v>
              </c:pt>
              <c:pt idx="1945">
                <c:v>0.10126000000000002</c:v>
              </c:pt>
              <c:pt idx="1946">
                <c:v>0.10131</c:v>
              </c:pt>
              <c:pt idx="1947">
                <c:v>0.10137</c:v>
              </c:pt>
              <c:pt idx="1948">
                <c:v>0.10142000000000001</c:v>
              </c:pt>
              <c:pt idx="1949">
                <c:v>0.10147</c:v>
              </c:pt>
              <c:pt idx="1950">
                <c:v>0.10152000000000001</c:v>
              </c:pt>
              <c:pt idx="1951">
                <c:v>0.10156999999999998</c:v>
              </c:pt>
              <c:pt idx="1952">
                <c:v>0.10163000000000001</c:v>
              </c:pt>
              <c:pt idx="1953">
                <c:v>0.10168000000000002</c:v>
              </c:pt>
              <c:pt idx="1954">
                <c:v>0.10173000000000001</c:v>
              </c:pt>
              <c:pt idx="1955">
                <c:v>0.10178000000000001</c:v>
              </c:pt>
              <c:pt idx="1956">
                <c:v>0.10183</c:v>
              </c:pt>
              <c:pt idx="1957">
                <c:v>0.10188999999999997</c:v>
              </c:pt>
              <c:pt idx="1958">
                <c:v>0.10194</c:v>
              </c:pt>
              <c:pt idx="1959">
                <c:v>0.10199000000000001</c:v>
              </c:pt>
              <c:pt idx="1960">
                <c:v>0.10204000000000002</c:v>
              </c:pt>
              <c:pt idx="1961">
                <c:v>0.10209000000000001</c:v>
              </c:pt>
              <c:pt idx="1962">
                <c:v>0.10215</c:v>
              </c:pt>
              <c:pt idx="1963">
                <c:v>0.10220000000000001</c:v>
              </c:pt>
              <c:pt idx="1964">
                <c:v>0.10224999999999998</c:v>
              </c:pt>
              <c:pt idx="1965">
                <c:v>0.1023</c:v>
              </c:pt>
              <c:pt idx="1966">
                <c:v>0.10236000000000002</c:v>
              </c:pt>
              <c:pt idx="1967">
                <c:v>0.10241</c:v>
              </c:pt>
              <c:pt idx="1968">
                <c:v>0.10246000000000001</c:v>
              </c:pt>
              <c:pt idx="1969">
                <c:v>0.10251</c:v>
              </c:pt>
              <c:pt idx="1970">
                <c:v>0.10256000000000001</c:v>
              </c:pt>
              <c:pt idx="1971">
                <c:v>0.10262000000000002</c:v>
              </c:pt>
              <c:pt idx="1972">
                <c:v>0.10267000000000001</c:v>
              </c:pt>
              <c:pt idx="1973">
                <c:v>0.10272000000000003</c:v>
              </c:pt>
              <c:pt idx="1974">
                <c:v>0.10277000000000001</c:v>
              </c:pt>
              <c:pt idx="1975">
                <c:v>0.10283</c:v>
              </c:pt>
              <c:pt idx="1976">
                <c:v>0.10288</c:v>
              </c:pt>
              <c:pt idx="1977">
                <c:v>0.10292999999999998</c:v>
              </c:pt>
              <c:pt idx="1978">
                <c:v>0.10298</c:v>
              </c:pt>
              <c:pt idx="1979">
                <c:v>0.10303000000000001</c:v>
              </c:pt>
              <c:pt idx="1980">
                <c:v>0.10308</c:v>
              </c:pt>
              <c:pt idx="1981">
                <c:v>0.10314000000000001</c:v>
              </c:pt>
              <c:pt idx="1982">
                <c:v>0.10319000000000002</c:v>
              </c:pt>
              <c:pt idx="1983">
                <c:v>0.10324000000000001</c:v>
              </c:pt>
              <c:pt idx="1984">
                <c:v>0.10329000000000003</c:v>
              </c:pt>
              <c:pt idx="1985">
                <c:v>0.10334</c:v>
              </c:pt>
              <c:pt idx="1986">
                <c:v>0.10340000000000002</c:v>
              </c:pt>
              <c:pt idx="1987">
                <c:v>0.10345</c:v>
              </c:pt>
              <c:pt idx="1988">
                <c:v>0.10349999999999998</c:v>
              </c:pt>
              <c:pt idx="1989">
                <c:v>0.10355</c:v>
              </c:pt>
              <c:pt idx="1990">
                <c:v>0.10360000000000001</c:v>
              </c:pt>
              <c:pt idx="1991">
                <c:v>0.10366000000000002</c:v>
              </c:pt>
              <c:pt idx="1992">
                <c:v>0.10371000000000001</c:v>
              </c:pt>
              <c:pt idx="1993">
                <c:v>0.10376000000000003</c:v>
              </c:pt>
              <c:pt idx="1994">
                <c:v>0.10381</c:v>
              </c:pt>
              <c:pt idx="1995">
                <c:v>0.10385999999999997</c:v>
              </c:pt>
              <c:pt idx="1996">
                <c:v>0.10392000000000001</c:v>
              </c:pt>
              <c:pt idx="1997">
                <c:v>0.10397000000000002</c:v>
              </c:pt>
              <c:pt idx="1998">
                <c:v>0.10402000000000002</c:v>
              </c:pt>
              <c:pt idx="1999">
                <c:v>0.10407000000000001</c:v>
              </c:pt>
              <c:pt idx="2000">
                <c:v>0.10413000000000001</c:v>
              </c:pt>
              <c:pt idx="2001">
                <c:v>0.10417999999999998</c:v>
              </c:pt>
              <c:pt idx="2002">
                <c:v>0.10423000000000002</c:v>
              </c:pt>
              <c:pt idx="2003">
                <c:v>0.10428000000000001</c:v>
              </c:pt>
              <c:pt idx="2004">
                <c:v>0.10433000000000002</c:v>
              </c:pt>
              <c:pt idx="2005">
                <c:v>0.10439000000000001</c:v>
              </c:pt>
              <c:pt idx="2006">
                <c:v>0.10444000000000002</c:v>
              </c:pt>
              <c:pt idx="2007">
                <c:v>0.10449000000000001</c:v>
              </c:pt>
              <c:pt idx="2008">
                <c:v>0.10453999999999998</c:v>
              </c:pt>
              <c:pt idx="2009">
                <c:v>0.10459000000000002</c:v>
              </c:pt>
              <c:pt idx="2010">
                <c:v>0.10465000000000002</c:v>
              </c:pt>
              <c:pt idx="2011">
                <c:v>0.10470000000000002</c:v>
              </c:pt>
              <c:pt idx="2012">
                <c:v>0.10475000000000001</c:v>
              </c:pt>
              <c:pt idx="2013">
                <c:v>0.1048</c:v>
              </c:pt>
              <c:pt idx="2014">
                <c:v>0.10485999999999997</c:v>
              </c:pt>
              <c:pt idx="2015">
                <c:v>0.10489999999999998</c:v>
              </c:pt>
              <c:pt idx="2016">
                <c:v>0.10496000000000001</c:v>
              </c:pt>
              <c:pt idx="2017">
                <c:v>0.10501000000000002</c:v>
              </c:pt>
              <c:pt idx="2018">
                <c:v>0.10506000000000001</c:v>
              </c:pt>
              <c:pt idx="2019">
                <c:v>0.10511000000000001</c:v>
              </c:pt>
              <c:pt idx="2020">
                <c:v>0.10517000000000001</c:v>
              </c:pt>
              <c:pt idx="2021">
                <c:v>0.10521999999999998</c:v>
              </c:pt>
              <c:pt idx="2022">
                <c:v>0.10527000000000002</c:v>
              </c:pt>
              <c:pt idx="2023">
                <c:v>0.10532000000000001</c:v>
              </c:pt>
              <c:pt idx="2024">
                <c:v>0.10537000000000002</c:v>
              </c:pt>
              <c:pt idx="2025">
                <c:v>0.10543000000000001</c:v>
              </c:pt>
              <c:pt idx="2026">
                <c:v>0.10548</c:v>
              </c:pt>
              <c:pt idx="2027">
                <c:v>0.10553000000000001</c:v>
              </c:pt>
              <c:pt idx="2028">
                <c:v>0.10557999999999998</c:v>
              </c:pt>
              <c:pt idx="2029">
                <c:v>0.10563000000000002</c:v>
              </c:pt>
              <c:pt idx="2030">
                <c:v>0.10569000000000003</c:v>
              </c:pt>
              <c:pt idx="2031">
                <c:v>0.10574000000000001</c:v>
              </c:pt>
              <c:pt idx="2032">
                <c:v>0.10579000000000002</c:v>
              </c:pt>
              <c:pt idx="2033">
                <c:v>0.10584</c:v>
              </c:pt>
              <c:pt idx="2034">
                <c:v>0.10589999999999998</c:v>
              </c:pt>
              <c:pt idx="2035">
                <c:v>0.10595</c:v>
              </c:pt>
              <c:pt idx="2036">
                <c:v>0.10600000000000001</c:v>
              </c:pt>
              <c:pt idx="2037">
                <c:v>0.10605000000000002</c:v>
              </c:pt>
              <c:pt idx="2038">
                <c:v>0.10610000000000001</c:v>
              </c:pt>
              <c:pt idx="2039">
                <c:v>0.10616000000000002</c:v>
              </c:pt>
              <c:pt idx="2040">
                <c:v>0.10621000000000001</c:v>
              </c:pt>
              <c:pt idx="2041">
                <c:v>0.10625999999999998</c:v>
              </c:pt>
              <c:pt idx="2042">
                <c:v>0.10631</c:v>
              </c:pt>
              <c:pt idx="2043">
                <c:v>0.10636000000000001</c:v>
              </c:pt>
              <c:pt idx="2044">
                <c:v>0.10642000000000001</c:v>
              </c:pt>
              <c:pt idx="2045">
                <c:v>0.10647000000000001</c:v>
              </c:pt>
              <c:pt idx="2046">
                <c:v>0.10652000000000002</c:v>
              </c:pt>
              <c:pt idx="2047">
                <c:v>0.10657000000000001</c:v>
              </c:pt>
              <c:pt idx="2048">
                <c:v>0.10662000000000003</c:v>
              </c:pt>
              <c:pt idx="2049">
                <c:v>0.10668000000000001</c:v>
              </c:pt>
              <c:pt idx="2050">
                <c:v>0.10673000000000003</c:v>
              </c:pt>
              <c:pt idx="2051">
                <c:v>0.10678000000000001</c:v>
              </c:pt>
              <c:pt idx="2052">
                <c:v>0.10682999999999998</c:v>
              </c:pt>
              <c:pt idx="2053">
                <c:v>0.10689000000000001</c:v>
              </c:pt>
              <c:pt idx="2054">
                <c:v>0.10693999999999998</c:v>
              </c:pt>
              <c:pt idx="2055">
                <c:v>0.10699000000000002</c:v>
              </c:pt>
              <c:pt idx="2056">
                <c:v>0.10704000000000001</c:v>
              </c:pt>
              <c:pt idx="2057">
                <c:v>0.10709000000000002</c:v>
              </c:pt>
              <c:pt idx="2058">
                <c:v>0.10715000000000001</c:v>
              </c:pt>
              <c:pt idx="2059">
                <c:v>0.10720000000000002</c:v>
              </c:pt>
              <c:pt idx="2060">
                <c:v>0.10725000000000001</c:v>
              </c:pt>
              <c:pt idx="2061">
                <c:v>0.10730000000000002</c:v>
              </c:pt>
              <c:pt idx="2062">
                <c:v>0.10736000000000001</c:v>
              </c:pt>
              <c:pt idx="2063">
                <c:v>0.10741000000000002</c:v>
              </c:pt>
              <c:pt idx="2064">
                <c:v>0.10746000000000001</c:v>
              </c:pt>
              <c:pt idx="2065">
                <c:v>0.10750999999999998</c:v>
              </c:pt>
              <c:pt idx="2066">
                <c:v>0.10756000000000002</c:v>
              </c:pt>
              <c:pt idx="2067">
                <c:v>0.10761999999999998</c:v>
              </c:pt>
              <c:pt idx="2068">
                <c:v>0.10767000000000002</c:v>
              </c:pt>
              <c:pt idx="2069">
                <c:v>0.10772000000000002</c:v>
              </c:pt>
              <c:pt idx="2070">
                <c:v>0.10777000000000002</c:v>
              </c:pt>
              <c:pt idx="2071">
                <c:v>0.10782000000000001</c:v>
              </c:pt>
              <c:pt idx="2072">
                <c:v>0.10788</c:v>
              </c:pt>
              <c:pt idx="2073">
                <c:v>0.10793000000000001</c:v>
              </c:pt>
              <c:pt idx="2074">
                <c:v>0.10798000000000002</c:v>
              </c:pt>
              <c:pt idx="2075">
                <c:v>0.10803000000000001</c:v>
              </c:pt>
              <c:pt idx="2076">
                <c:v>0.10808000000000001</c:v>
              </c:pt>
              <c:pt idx="2077">
                <c:v>0.10814000000000001</c:v>
              </c:pt>
              <c:pt idx="2078">
                <c:v>0.10818999999999998</c:v>
              </c:pt>
              <c:pt idx="2079">
                <c:v>0.10824000000000002</c:v>
              </c:pt>
              <c:pt idx="2080">
                <c:v>0.10829000000000003</c:v>
              </c:pt>
              <c:pt idx="2081">
                <c:v>0.10834000000000002</c:v>
              </c:pt>
              <c:pt idx="2082">
                <c:v>0.10840000000000001</c:v>
              </c:pt>
              <c:pt idx="2083">
                <c:v>0.10845</c:v>
              </c:pt>
              <c:pt idx="2084">
                <c:v>0.10850000000000001</c:v>
              </c:pt>
              <c:pt idx="2085">
                <c:v>0.10854999999999998</c:v>
              </c:pt>
              <c:pt idx="2086">
                <c:v>0.10860000000000002</c:v>
              </c:pt>
              <c:pt idx="2087">
                <c:v>0.10866000000000003</c:v>
              </c:pt>
              <c:pt idx="2088">
                <c:v>0.10871000000000001</c:v>
              </c:pt>
              <c:pt idx="2089">
                <c:v>0.10876000000000002</c:v>
              </c:pt>
              <c:pt idx="2090">
                <c:v>0.10881</c:v>
              </c:pt>
              <c:pt idx="2091">
                <c:v>0.10886000000000001</c:v>
              </c:pt>
              <c:pt idx="2092">
                <c:v>0.10892000000000002</c:v>
              </c:pt>
              <c:pt idx="2093">
                <c:v>0.10897000000000001</c:v>
              </c:pt>
              <c:pt idx="2094">
                <c:v>0.10902000000000003</c:v>
              </c:pt>
              <c:pt idx="2095">
                <c:v>0.10907000000000001</c:v>
              </c:pt>
              <c:pt idx="2096">
                <c:v>0.10913000000000002</c:v>
              </c:pt>
              <c:pt idx="2097">
                <c:v>0.10918000000000001</c:v>
              </c:pt>
              <c:pt idx="2098">
                <c:v>0.10922999999999999</c:v>
              </c:pt>
              <c:pt idx="2099">
                <c:v>0.10928000000000002</c:v>
              </c:pt>
              <c:pt idx="2100">
                <c:v>0.10933000000000001</c:v>
              </c:pt>
              <c:pt idx="2101">
                <c:v>0.10939000000000002</c:v>
              </c:pt>
              <c:pt idx="2102">
                <c:v>0.10944000000000001</c:v>
              </c:pt>
              <c:pt idx="2103">
                <c:v>0.10949000000000002</c:v>
              </c:pt>
              <c:pt idx="2104">
                <c:v>0.10954000000000001</c:v>
              </c:pt>
              <c:pt idx="2105">
                <c:v>0.10959000000000003</c:v>
              </c:pt>
              <c:pt idx="2106">
                <c:v>0.10965000000000001</c:v>
              </c:pt>
              <c:pt idx="2107">
                <c:v>0.10970000000000003</c:v>
              </c:pt>
              <c:pt idx="2108">
                <c:v>0.10975000000000001</c:v>
              </c:pt>
              <c:pt idx="2109">
                <c:v>0.10979999999999999</c:v>
              </c:pt>
              <c:pt idx="2110">
                <c:v>0.10986000000000001</c:v>
              </c:pt>
              <c:pt idx="2111">
                <c:v>0.10990000000000001</c:v>
              </c:pt>
              <c:pt idx="2112">
                <c:v>0.10996000000000002</c:v>
              </c:pt>
              <c:pt idx="2113">
                <c:v>0.11001</c:v>
              </c:pt>
              <c:pt idx="2114">
                <c:v>0.11006000000000002</c:v>
              </c:pt>
              <c:pt idx="2115">
                <c:v>0.11012000000000001</c:v>
              </c:pt>
              <c:pt idx="2116">
                <c:v>0.11017</c:v>
              </c:pt>
              <c:pt idx="2117">
                <c:v>0.11022000000000001</c:v>
              </c:pt>
              <c:pt idx="2118">
                <c:v>0.11027000000000002</c:v>
              </c:pt>
              <c:pt idx="2119">
                <c:v>0.11032</c:v>
              </c:pt>
              <c:pt idx="2120">
                <c:v>0.11037</c:v>
              </c:pt>
              <c:pt idx="2121">
                <c:v>0.11043</c:v>
              </c:pt>
              <c:pt idx="2122">
                <c:v>0.11047999999999997</c:v>
              </c:pt>
              <c:pt idx="2123">
                <c:v>0.11053</c:v>
              </c:pt>
              <c:pt idx="2124">
                <c:v>0.11058999999999997</c:v>
              </c:pt>
              <c:pt idx="2125">
                <c:v>0.11063000000000002</c:v>
              </c:pt>
              <c:pt idx="2126">
                <c:v>0.11069000000000001</c:v>
              </c:pt>
              <c:pt idx="2127">
                <c:v>0.11074000000000002</c:v>
              </c:pt>
              <c:pt idx="2128">
                <c:v>0.11079000000000001</c:v>
              </c:pt>
              <c:pt idx="2129">
                <c:v>0.11083999999999997</c:v>
              </c:pt>
              <c:pt idx="2130">
                <c:v>0.11089</c:v>
              </c:pt>
              <c:pt idx="2131">
                <c:v>0.11094999999999997</c:v>
              </c:pt>
              <c:pt idx="2132">
                <c:v>0.111</c:v>
              </c:pt>
              <c:pt idx="2133">
                <c:v>0.11105</c:v>
              </c:pt>
              <c:pt idx="2134">
                <c:v>0.1111</c:v>
              </c:pt>
              <c:pt idx="2135">
                <c:v>0.11115999999999997</c:v>
              </c:pt>
              <c:pt idx="2136">
                <c:v>0.11121</c:v>
              </c:pt>
              <c:pt idx="2137">
                <c:v>0.11126000000000001</c:v>
              </c:pt>
              <c:pt idx="2138">
                <c:v>0.11131000000000001</c:v>
              </c:pt>
              <c:pt idx="2139">
                <c:v>0.11136</c:v>
              </c:pt>
              <c:pt idx="2140">
                <c:v>0.11142000000000002</c:v>
              </c:pt>
              <c:pt idx="2141">
                <c:v>0.11147</c:v>
              </c:pt>
              <c:pt idx="2142">
                <c:v>0.11151999999999997</c:v>
              </c:pt>
              <c:pt idx="2143">
                <c:v>0.11157</c:v>
              </c:pt>
              <c:pt idx="2144">
                <c:v>0.11162000000000001</c:v>
              </c:pt>
              <c:pt idx="2145">
                <c:v>0.11168</c:v>
              </c:pt>
              <c:pt idx="2146">
                <c:v>0.11173000000000001</c:v>
              </c:pt>
              <c:pt idx="2147">
                <c:v>0.11178</c:v>
              </c:pt>
              <c:pt idx="2148">
                <c:v>0.11183</c:v>
              </c:pt>
              <c:pt idx="2149">
                <c:v>0.11189</c:v>
              </c:pt>
              <c:pt idx="2150">
                <c:v>0.11194</c:v>
              </c:pt>
              <c:pt idx="2151">
                <c:v>0.11199000000000002</c:v>
              </c:pt>
              <c:pt idx="2152">
                <c:v>0.11204</c:v>
              </c:pt>
              <c:pt idx="2153">
                <c:v>0.11209000000000001</c:v>
              </c:pt>
              <c:pt idx="2154">
                <c:v>0.11215</c:v>
              </c:pt>
              <c:pt idx="2155">
                <c:v>0.11219999999999998</c:v>
              </c:pt>
              <c:pt idx="2156">
                <c:v>0.11225</c:v>
              </c:pt>
              <c:pt idx="2157">
                <c:v>0.1123</c:v>
              </c:pt>
              <c:pt idx="2158">
                <c:v>0.11235000000000001</c:v>
              </c:pt>
              <c:pt idx="2159">
                <c:v>0.11241</c:v>
              </c:pt>
              <c:pt idx="2160">
                <c:v>0.11246</c:v>
              </c:pt>
              <c:pt idx="2161">
                <c:v>0.11251</c:v>
              </c:pt>
              <c:pt idx="2162">
                <c:v>0.11255999999999997</c:v>
              </c:pt>
              <c:pt idx="2163">
                <c:v>0.11261</c:v>
              </c:pt>
              <c:pt idx="2164">
                <c:v>0.11267000000000002</c:v>
              </c:pt>
              <c:pt idx="2165">
                <c:v>0.11272000000000001</c:v>
              </c:pt>
              <c:pt idx="2166">
                <c:v>0.11277000000000001</c:v>
              </c:pt>
              <c:pt idx="2167">
                <c:v>0.11282</c:v>
              </c:pt>
              <c:pt idx="2168">
                <c:v>0.11287999999999997</c:v>
              </c:pt>
              <c:pt idx="2169">
                <c:v>0.11293</c:v>
              </c:pt>
              <c:pt idx="2170">
                <c:v>0.11298</c:v>
              </c:pt>
              <c:pt idx="2171">
                <c:v>0.11303000000000002</c:v>
              </c:pt>
              <c:pt idx="2172">
                <c:v>0.11308</c:v>
              </c:pt>
              <c:pt idx="2173">
                <c:v>0.11314</c:v>
              </c:pt>
              <c:pt idx="2174">
                <c:v>0.11319000000000001</c:v>
              </c:pt>
              <c:pt idx="2175">
                <c:v>0.11323999999999998</c:v>
              </c:pt>
              <c:pt idx="2176">
                <c:v>0.11329000000000002</c:v>
              </c:pt>
              <c:pt idx="2177">
                <c:v>0.11335000000000001</c:v>
              </c:pt>
              <c:pt idx="2178">
                <c:v>0.1134</c:v>
              </c:pt>
              <c:pt idx="2179">
                <c:v>0.11345</c:v>
              </c:pt>
              <c:pt idx="2180">
                <c:v>0.1135</c:v>
              </c:pt>
              <c:pt idx="2181">
                <c:v>0.11355</c:v>
              </c:pt>
              <c:pt idx="2182">
                <c:v>0.11361</c:v>
              </c:pt>
              <c:pt idx="2183">
                <c:v>0.11366000000000001</c:v>
              </c:pt>
              <c:pt idx="2184">
                <c:v>0.11371000000000002</c:v>
              </c:pt>
              <c:pt idx="2185">
                <c:v>0.11376000000000001</c:v>
              </c:pt>
              <c:pt idx="2186">
                <c:v>0.11380999999999997</c:v>
              </c:pt>
              <c:pt idx="2187">
                <c:v>0.11386</c:v>
              </c:pt>
              <c:pt idx="2188">
                <c:v>0.11391999999999997</c:v>
              </c:pt>
              <c:pt idx="2189">
                <c:v>0.11397</c:v>
              </c:pt>
              <c:pt idx="2190">
                <c:v>0.11402000000000001</c:v>
              </c:pt>
              <c:pt idx="2191">
                <c:v>0.11407</c:v>
              </c:pt>
              <c:pt idx="2192">
                <c:v>0.11413000000000001</c:v>
              </c:pt>
              <c:pt idx="2193">
                <c:v>0.11418</c:v>
              </c:pt>
              <c:pt idx="2194">
                <c:v>0.11423000000000001</c:v>
              </c:pt>
              <c:pt idx="2195">
                <c:v>0.11428000000000002</c:v>
              </c:pt>
              <c:pt idx="2196">
                <c:v>0.11433</c:v>
              </c:pt>
              <c:pt idx="2197">
                <c:v>0.11439000000000002</c:v>
              </c:pt>
              <c:pt idx="2198">
                <c:v>0.11444</c:v>
              </c:pt>
              <c:pt idx="2199">
                <c:v>0.11448999999999997</c:v>
              </c:pt>
              <c:pt idx="2200">
                <c:v>0.11454</c:v>
              </c:pt>
              <c:pt idx="2201">
                <c:v>0.11459000000000001</c:v>
              </c:pt>
              <c:pt idx="2202">
                <c:v>0.11465</c:v>
              </c:pt>
              <c:pt idx="2203">
                <c:v>0.11470000000000001</c:v>
              </c:pt>
              <c:pt idx="2204">
                <c:v>0.11475</c:v>
              </c:pt>
              <c:pt idx="2205">
                <c:v>0.1148</c:v>
              </c:pt>
              <c:pt idx="2206">
                <c:v>0.11484999999999997</c:v>
              </c:pt>
              <c:pt idx="2207">
                <c:v>0.11491</c:v>
              </c:pt>
              <c:pt idx="2208">
                <c:v>0.11496000000000002</c:v>
              </c:pt>
              <c:pt idx="2209">
                <c:v>0.11501</c:v>
              </c:pt>
              <c:pt idx="2210">
                <c:v>0.11506000000000001</c:v>
              </c:pt>
              <c:pt idx="2211">
                <c:v>0.11512000000000001</c:v>
              </c:pt>
              <c:pt idx="2212">
                <c:v>0.11516999999999998</c:v>
              </c:pt>
              <c:pt idx="2213">
                <c:v>0.11522000000000002</c:v>
              </c:pt>
              <c:pt idx="2214">
                <c:v>0.11527000000000001</c:v>
              </c:pt>
              <c:pt idx="2215">
                <c:v>0.11532000000000002</c:v>
              </c:pt>
              <c:pt idx="2216">
                <c:v>0.11538</c:v>
              </c:pt>
              <c:pt idx="2217">
                <c:v>0.11543</c:v>
              </c:pt>
              <c:pt idx="2218">
                <c:v>0.11548</c:v>
              </c:pt>
              <c:pt idx="2219">
                <c:v>0.11552999999999998</c:v>
              </c:pt>
              <c:pt idx="2220">
                <c:v>0.11558</c:v>
              </c:pt>
              <c:pt idx="2221">
                <c:v>0.11563000000000001</c:v>
              </c:pt>
              <c:pt idx="2222">
                <c:v>0.11569000000000002</c:v>
              </c:pt>
              <c:pt idx="2223">
                <c:v>0.11574000000000001</c:v>
              </c:pt>
              <c:pt idx="2224">
                <c:v>0.11579000000000002</c:v>
              </c:pt>
              <c:pt idx="2225">
                <c:v>0.11584999999999997</c:v>
              </c:pt>
              <c:pt idx="2226">
                <c:v>0.11589000000000002</c:v>
              </c:pt>
              <c:pt idx="2227">
                <c:v>0.11595</c:v>
              </c:pt>
              <c:pt idx="2228">
                <c:v>0.11600000000000002</c:v>
              </c:pt>
              <c:pt idx="2229">
                <c:v>0.11605</c:v>
              </c:pt>
              <c:pt idx="2230">
                <c:v>0.11609999999999998</c:v>
              </c:pt>
              <c:pt idx="2231">
                <c:v>0.11616000000000001</c:v>
              </c:pt>
              <c:pt idx="2232">
                <c:v>0.11620999999999998</c:v>
              </c:pt>
              <c:pt idx="2233">
                <c:v>0.11626000000000002</c:v>
              </c:pt>
              <c:pt idx="2234">
                <c:v>0.11631</c:v>
              </c:pt>
              <c:pt idx="2235">
                <c:v>0.11636000000000002</c:v>
              </c:pt>
              <c:pt idx="2236">
                <c:v>0.11642000000000001</c:v>
              </c:pt>
              <c:pt idx="2237">
                <c:v>0.11647</c:v>
              </c:pt>
              <c:pt idx="2238">
                <c:v>0.11652000000000001</c:v>
              </c:pt>
              <c:pt idx="2239">
                <c:v>0.11656999999999998</c:v>
              </c:pt>
              <c:pt idx="2240">
                <c:v>0.11662000000000002</c:v>
              </c:pt>
              <c:pt idx="2241">
                <c:v>0.11668000000000002</c:v>
              </c:pt>
              <c:pt idx="2242">
                <c:v>0.11673000000000001</c:v>
              </c:pt>
              <c:pt idx="2243">
                <c:v>0.11677999999999998</c:v>
              </c:pt>
              <c:pt idx="2244">
                <c:v>0.11683</c:v>
              </c:pt>
              <c:pt idx="2245">
                <c:v>0.11688</c:v>
              </c:pt>
              <c:pt idx="2246">
                <c:v>0.11694</c:v>
              </c:pt>
              <c:pt idx="2247">
                <c:v>0.11699000000000001</c:v>
              </c:pt>
              <c:pt idx="2248">
                <c:v>0.11704000000000002</c:v>
              </c:pt>
              <c:pt idx="2249">
                <c:v>0.11709000000000001</c:v>
              </c:pt>
              <c:pt idx="2250">
                <c:v>0.11713999999999998</c:v>
              </c:pt>
              <c:pt idx="2251">
                <c:v>0.11720000000000001</c:v>
              </c:pt>
              <c:pt idx="2252">
                <c:v>0.11724999999999998</c:v>
              </c:pt>
              <c:pt idx="2253">
                <c:v>0.1173</c:v>
              </c:pt>
              <c:pt idx="2254">
                <c:v>0.11735</c:v>
              </c:pt>
              <c:pt idx="2255">
                <c:v>0.11741</c:v>
              </c:pt>
              <c:pt idx="2256">
                <c:v>0.11745999999999997</c:v>
              </c:pt>
              <c:pt idx="2257">
                <c:v>0.11751</c:v>
              </c:pt>
              <c:pt idx="2258">
                <c:v>0.11756000000000001</c:v>
              </c:pt>
              <c:pt idx="2259">
                <c:v>0.11761000000000002</c:v>
              </c:pt>
              <c:pt idx="2260">
                <c:v>0.11767000000000001</c:v>
              </c:pt>
              <c:pt idx="2261">
                <c:v>0.11772000000000003</c:v>
              </c:pt>
              <c:pt idx="2262">
                <c:v>0.11777000000000001</c:v>
              </c:pt>
              <c:pt idx="2263">
                <c:v>0.11781999999999997</c:v>
              </c:pt>
              <c:pt idx="2264">
                <c:v>0.11788</c:v>
              </c:pt>
              <c:pt idx="2265">
                <c:v>0.11792999999999998</c:v>
              </c:pt>
              <c:pt idx="2266">
                <c:v>0.11798</c:v>
              </c:pt>
              <c:pt idx="2267">
                <c:v>0.11803000000000001</c:v>
              </c:pt>
              <c:pt idx="2268">
                <c:v>0.11808</c:v>
              </c:pt>
              <c:pt idx="2269">
                <c:v>0.11814000000000001</c:v>
              </c:pt>
              <c:pt idx="2270">
                <c:v>0.11819000000000002</c:v>
              </c:pt>
              <c:pt idx="2271">
                <c:v>0.11824000000000001</c:v>
              </c:pt>
              <c:pt idx="2272">
                <c:v>0.11829000000000003</c:v>
              </c:pt>
              <c:pt idx="2273">
                <c:v>0.11834</c:v>
              </c:pt>
              <c:pt idx="2274">
                <c:v>0.11840000000000002</c:v>
              </c:pt>
              <c:pt idx="2275">
                <c:v>0.11845</c:v>
              </c:pt>
              <c:pt idx="2276">
                <c:v>0.11849999999999998</c:v>
              </c:pt>
              <c:pt idx="2277">
                <c:v>0.11855</c:v>
              </c:pt>
              <c:pt idx="2278">
                <c:v>0.11860999999999998</c:v>
              </c:pt>
              <c:pt idx="2279">
                <c:v>0.11866000000000002</c:v>
              </c:pt>
              <c:pt idx="2280">
                <c:v>0.11871000000000001</c:v>
              </c:pt>
              <c:pt idx="2281">
                <c:v>0.11876000000000002</c:v>
              </c:pt>
              <c:pt idx="2282">
                <c:v>0.11881</c:v>
              </c:pt>
              <c:pt idx="2283">
                <c:v>0.11885999999999997</c:v>
              </c:pt>
              <c:pt idx="2284">
                <c:v>0.11892000000000001</c:v>
              </c:pt>
              <c:pt idx="2285">
                <c:v>0.11897000000000002</c:v>
              </c:pt>
              <c:pt idx="2286">
                <c:v>0.11902000000000001</c:v>
              </c:pt>
              <c:pt idx="2287">
                <c:v>0.11907000000000001</c:v>
              </c:pt>
              <c:pt idx="2288">
                <c:v>0.11913000000000001</c:v>
              </c:pt>
              <c:pt idx="2289">
                <c:v>0.11917999999999998</c:v>
              </c:pt>
              <c:pt idx="2290">
                <c:v>0.11923000000000002</c:v>
              </c:pt>
              <c:pt idx="2291">
                <c:v>0.11928000000000001</c:v>
              </c:pt>
              <c:pt idx="2292">
                <c:v>0.11933000000000002</c:v>
              </c:pt>
              <c:pt idx="2293">
                <c:v>0.11938</c:v>
              </c:pt>
              <c:pt idx="2294">
                <c:v>0.11944</c:v>
              </c:pt>
              <c:pt idx="2295">
                <c:v>0.11949000000000001</c:v>
              </c:pt>
              <c:pt idx="2296">
                <c:v>0.11953999999999998</c:v>
              </c:pt>
              <c:pt idx="2297">
                <c:v>0.11959000000000002</c:v>
              </c:pt>
              <c:pt idx="2298">
                <c:v>0.11965000000000002</c:v>
              </c:pt>
              <c:pt idx="2299">
                <c:v>0.11970000000000001</c:v>
              </c:pt>
              <c:pt idx="2300">
                <c:v>0.11975000000000001</c:v>
              </c:pt>
              <c:pt idx="2301">
                <c:v>0.1198</c:v>
              </c:pt>
              <c:pt idx="2302">
                <c:v>0.11985</c:v>
              </c:pt>
              <c:pt idx="2303">
                <c:v>0.11991</c:v>
              </c:pt>
              <c:pt idx="2304">
                <c:v>0.11996000000000001</c:v>
              </c:pt>
              <c:pt idx="2305">
                <c:v>0.12001000000000002</c:v>
              </c:pt>
              <c:pt idx="2306">
                <c:v>0.12006000000000001</c:v>
              </c:pt>
              <c:pt idx="2307">
                <c:v>0.12012000000000002</c:v>
              </c:pt>
              <c:pt idx="2308">
                <c:v>0.12017000000000001</c:v>
              </c:pt>
              <c:pt idx="2309">
                <c:v>0.12021999999999998</c:v>
              </c:pt>
              <c:pt idx="2310">
                <c:v>0.12027000000000002</c:v>
              </c:pt>
              <c:pt idx="2311">
                <c:v>0.12032000000000001</c:v>
              </c:pt>
              <c:pt idx="2312">
                <c:v>0.12038</c:v>
              </c:pt>
              <c:pt idx="2313">
                <c:v>0.12043000000000001</c:v>
              </c:pt>
              <c:pt idx="2314">
                <c:v>0.12048</c:v>
              </c:pt>
              <c:pt idx="2315">
                <c:v>0.12053000000000001</c:v>
              </c:pt>
              <c:pt idx="2316">
                <c:v>0.12058000000000002</c:v>
              </c:pt>
              <c:pt idx="2317">
                <c:v>0.12064000000000001</c:v>
              </c:pt>
              <c:pt idx="2318">
                <c:v>0.12069000000000003</c:v>
              </c:pt>
              <c:pt idx="2319">
                <c:v>0.12074000000000001</c:v>
              </c:pt>
              <c:pt idx="2320">
                <c:v>0.12078999999999998</c:v>
              </c:pt>
              <c:pt idx="2321">
                <c:v>0.12084</c:v>
              </c:pt>
              <c:pt idx="2322">
                <c:v>0.12089000000000001</c:v>
              </c:pt>
              <c:pt idx="2323">
                <c:v>0.12095</c:v>
              </c:pt>
              <c:pt idx="2324">
                <c:v>0.12100000000000001</c:v>
              </c:pt>
              <c:pt idx="2325">
                <c:v>0.12105</c:v>
              </c:pt>
              <c:pt idx="2326">
                <c:v>0.12111000000000001</c:v>
              </c:pt>
              <c:pt idx="2327">
                <c:v>0.12114999999999998</c:v>
              </c:pt>
              <c:pt idx="2328">
                <c:v>0.12121000000000001</c:v>
              </c:pt>
              <c:pt idx="2329">
                <c:v>0.12126000000000003</c:v>
              </c:pt>
              <c:pt idx="2330">
                <c:v>0.12131</c:v>
              </c:pt>
              <c:pt idx="2331">
                <c:v>0.12137000000000002</c:v>
              </c:pt>
              <c:pt idx="2332">
                <c:v>0.12142000000000001</c:v>
              </c:pt>
              <c:pt idx="2333">
                <c:v>0.12146999999999998</c:v>
              </c:pt>
              <c:pt idx="2334">
                <c:v>0.12152000000000002</c:v>
              </c:pt>
              <c:pt idx="2335">
                <c:v>0.12157000000000001</c:v>
              </c:pt>
              <c:pt idx="2336">
                <c:v>0.12162000000000003</c:v>
              </c:pt>
              <c:pt idx="2337">
                <c:v>0.12168000000000001</c:v>
              </c:pt>
              <c:pt idx="2338">
                <c:v>0.12173000000000002</c:v>
              </c:pt>
              <c:pt idx="2339">
                <c:v>0.12178000000000001</c:v>
              </c:pt>
              <c:pt idx="2340">
                <c:v>0.12184</c:v>
              </c:pt>
              <c:pt idx="2341">
                <c:v>0.12188</c:v>
              </c:pt>
              <c:pt idx="2342">
                <c:v>0.12194000000000002</c:v>
              </c:pt>
              <c:pt idx="2343">
                <c:v>0.12199000000000002</c:v>
              </c:pt>
              <c:pt idx="2344">
                <c:v>0.12204000000000001</c:v>
              </c:pt>
              <c:pt idx="2345">
                <c:v>0.12209000000000002</c:v>
              </c:pt>
              <c:pt idx="2346">
                <c:v>0.12214000000000001</c:v>
              </c:pt>
              <c:pt idx="2347">
                <c:v>0.12220000000000002</c:v>
              </c:pt>
              <c:pt idx="2348">
                <c:v>0.12225000000000001</c:v>
              </c:pt>
              <c:pt idx="2349">
                <c:v>0.12230000000000002</c:v>
              </c:pt>
              <c:pt idx="2350">
                <c:v>0.12235</c:v>
              </c:pt>
              <c:pt idx="2351">
                <c:v>0.12241</c:v>
              </c:pt>
              <c:pt idx="2352">
                <c:v>0.12246000000000001</c:v>
              </c:pt>
              <c:pt idx="2353">
                <c:v>0.12250999999999998</c:v>
              </c:pt>
              <c:pt idx="2354">
                <c:v>0.12256000000000002</c:v>
              </c:pt>
              <c:pt idx="2355">
                <c:v>0.12261000000000001</c:v>
              </c:pt>
              <c:pt idx="2356">
                <c:v>0.12267000000000002</c:v>
              </c:pt>
              <c:pt idx="2357">
                <c:v>0.12272000000000002</c:v>
              </c:pt>
              <c:pt idx="2358">
                <c:v>0.12277000000000002</c:v>
              </c:pt>
              <c:pt idx="2359">
                <c:v>0.12282000000000001</c:v>
              </c:pt>
              <c:pt idx="2360">
                <c:v>0.12286999999999998</c:v>
              </c:pt>
              <c:pt idx="2361">
                <c:v>0.12293000000000001</c:v>
              </c:pt>
              <c:pt idx="2362">
                <c:v>0.12298000000000002</c:v>
              </c:pt>
              <c:pt idx="2363">
                <c:v>0.12303000000000001</c:v>
              </c:pt>
              <c:pt idx="2364">
                <c:v>0.12307999999999998</c:v>
              </c:pt>
              <c:pt idx="2365">
                <c:v>0.12314000000000001</c:v>
              </c:pt>
              <c:pt idx="2366">
                <c:v>0.12318999999999998</c:v>
              </c:pt>
              <c:pt idx="2367">
                <c:v>0.12324000000000002</c:v>
              </c:pt>
              <c:pt idx="2368">
                <c:v>0.12329000000000002</c:v>
              </c:pt>
              <c:pt idx="2369">
                <c:v>0.12334000000000002</c:v>
              </c:pt>
              <c:pt idx="2370">
                <c:v>0.12340000000000001</c:v>
              </c:pt>
              <c:pt idx="2371">
                <c:v>0.12345</c:v>
              </c:pt>
              <c:pt idx="2372">
                <c:v>0.12350000000000001</c:v>
              </c:pt>
              <c:pt idx="2373">
                <c:v>0.12354999999999998</c:v>
              </c:pt>
              <c:pt idx="2374">
                <c:v>0.12360000000000002</c:v>
              </c:pt>
              <c:pt idx="2375">
                <c:v>0.12366000000000003</c:v>
              </c:pt>
              <c:pt idx="2376">
                <c:v>0.12371000000000001</c:v>
              </c:pt>
              <c:pt idx="2377">
                <c:v>0.12376000000000002</c:v>
              </c:pt>
              <c:pt idx="2378">
                <c:v>0.12381</c:v>
              </c:pt>
              <c:pt idx="2379">
                <c:v>0.12386999999999998</c:v>
              </c:pt>
              <c:pt idx="2380">
                <c:v>0.12392000000000002</c:v>
              </c:pt>
              <c:pt idx="2381">
                <c:v>0.12397000000000001</c:v>
              </c:pt>
              <c:pt idx="2382">
                <c:v>0.12402000000000003</c:v>
              </c:pt>
              <c:pt idx="2383">
                <c:v>0.12407000000000001</c:v>
              </c:pt>
              <c:pt idx="2384">
                <c:v>0.12413000000000002</c:v>
              </c:pt>
              <c:pt idx="2385">
                <c:v>0.12418000000000001</c:v>
              </c:pt>
              <c:pt idx="2386">
                <c:v>0.12422999999999999</c:v>
              </c:pt>
              <c:pt idx="2387">
                <c:v>0.12428000000000002</c:v>
              </c:pt>
              <c:pt idx="2388">
                <c:v>0.12433000000000001</c:v>
              </c:pt>
              <c:pt idx="2389">
                <c:v>0.12438</c:v>
              </c:pt>
              <c:pt idx="2390">
                <c:v>0.12444000000000001</c:v>
              </c:pt>
              <c:pt idx="2391">
                <c:v>0.12449000000000002</c:v>
              </c:pt>
              <c:pt idx="2392">
                <c:v>0.12454000000000001</c:v>
              </c:pt>
              <c:pt idx="2393">
                <c:v>0.12460000000000002</c:v>
              </c:pt>
              <c:pt idx="2394">
                <c:v>0.12465000000000001</c:v>
              </c:pt>
              <c:pt idx="2395">
                <c:v>0.12470000000000003</c:v>
              </c:pt>
              <c:pt idx="2396">
                <c:v>0.12475000000000001</c:v>
              </c:pt>
              <c:pt idx="2397">
                <c:v>0.12479999999999999</c:v>
              </c:pt>
              <c:pt idx="2398">
                <c:v>0.12485</c:v>
              </c:pt>
              <c:pt idx="2399">
                <c:v>0.12490999999999998</c:v>
              </c:pt>
              <c:pt idx="2400">
                <c:v>0.12496000000000002</c:v>
              </c:pt>
              <c:pt idx="2401">
                <c:v>0.12501000000000001</c:v>
              </c:pt>
              <c:pt idx="2402">
                <c:v>0.12506999999999999</c:v>
              </c:pt>
              <c:pt idx="2403">
                <c:v>0.12511999999999998</c:v>
              </c:pt>
              <c:pt idx="2404">
                <c:v>0.12516999999999998</c:v>
              </c:pt>
              <c:pt idx="2405">
                <c:v>0.12522</c:v>
              </c:pt>
              <c:pt idx="2406">
                <c:v>0.12526999999999999</c:v>
              </c:pt>
              <c:pt idx="2407">
                <c:v>0.12531999999999999</c:v>
              </c:pt>
              <c:pt idx="2408">
                <c:v>0.12536999999999998</c:v>
              </c:pt>
              <c:pt idx="2409">
                <c:v>0.12543000000000001</c:v>
              </c:pt>
              <c:pt idx="2410">
                <c:v>0.12548000000000001</c:v>
              </c:pt>
              <c:pt idx="2411">
                <c:v>0.12553</c:v>
              </c:pt>
              <c:pt idx="2412">
                <c:v>0.12558</c:v>
              </c:pt>
              <c:pt idx="2413">
                <c:v>0.12564</c:v>
              </c:pt>
              <c:pt idx="2414">
                <c:v>0.12569</c:v>
              </c:pt>
              <c:pt idx="2415">
                <c:v>0.12573999999999999</c:v>
              </c:pt>
              <c:pt idx="2416">
                <c:v>0.12579000000000001</c:v>
              </c:pt>
              <c:pt idx="2417">
                <c:v>0.12584000000000001</c:v>
              </c:pt>
              <c:pt idx="2418">
                <c:v>0.12590000000000001</c:v>
              </c:pt>
              <c:pt idx="2419">
                <c:v>0.12595000000000001</c:v>
              </c:pt>
              <c:pt idx="2420">
                <c:v>0.126</c:v>
              </c:pt>
              <c:pt idx="2421">
                <c:v>0.12605</c:v>
              </c:pt>
              <c:pt idx="2422">
                <c:v>0.12609999999999999</c:v>
              </c:pt>
              <c:pt idx="2423">
                <c:v>0.12615999999999997</c:v>
              </c:pt>
              <c:pt idx="2424">
                <c:v>0.12620999999999999</c:v>
              </c:pt>
              <c:pt idx="2425">
                <c:v>0.12626000000000001</c:v>
              </c:pt>
              <c:pt idx="2426">
                <c:v>0.12631000000000001</c:v>
              </c:pt>
              <c:pt idx="2427">
                <c:v>0.12636999999999998</c:v>
              </c:pt>
              <c:pt idx="2428">
                <c:v>0.12642</c:v>
              </c:pt>
              <c:pt idx="2429">
                <c:v>0.12647</c:v>
              </c:pt>
              <c:pt idx="2430">
                <c:v>0.12651999999999999</c:v>
              </c:pt>
              <c:pt idx="2431">
                <c:v>0.12656999999999999</c:v>
              </c:pt>
              <c:pt idx="2432">
                <c:v>0.12662999999999996</c:v>
              </c:pt>
              <c:pt idx="2433">
                <c:v>0.12667999999999996</c:v>
              </c:pt>
              <c:pt idx="2434">
                <c:v>0.12673000000000001</c:v>
              </c:pt>
              <c:pt idx="2435">
                <c:v>0.12678</c:v>
              </c:pt>
              <c:pt idx="2436">
                <c:v>0.12684000000000001</c:v>
              </c:pt>
              <c:pt idx="2437">
                <c:v>0.12687999999999997</c:v>
              </c:pt>
              <c:pt idx="2438">
                <c:v>0.12694000000000003</c:v>
              </c:pt>
              <c:pt idx="2439">
                <c:v>0.12698999999999999</c:v>
              </c:pt>
              <c:pt idx="2440">
                <c:v>0.12703999999999999</c:v>
              </c:pt>
              <c:pt idx="2441">
                <c:v>0.12709999999999999</c:v>
              </c:pt>
              <c:pt idx="2442">
                <c:v>0.12714</c:v>
              </c:pt>
              <c:pt idx="2443">
                <c:v>0.12720000000000001</c:v>
              </c:pt>
              <c:pt idx="2444">
                <c:v>0.12725</c:v>
              </c:pt>
              <c:pt idx="2445">
                <c:v>0.1273</c:v>
              </c:pt>
              <c:pt idx="2446">
                <c:v>0.12734999999999999</c:v>
              </c:pt>
              <c:pt idx="2447">
                <c:v>0.12741000000000002</c:v>
              </c:pt>
              <c:pt idx="2448">
                <c:v>0.12745999999999999</c:v>
              </c:pt>
              <c:pt idx="2449">
                <c:v>0.12751000000000001</c:v>
              </c:pt>
              <c:pt idx="2450">
                <c:v>0.12756999999999999</c:v>
              </c:pt>
              <c:pt idx="2451">
                <c:v>0.12761</c:v>
              </c:pt>
              <c:pt idx="2452">
                <c:v>0.12766999999999998</c:v>
              </c:pt>
              <c:pt idx="2453">
                <c:v>0.12772</c:v>
              </c:pt>
              <c:pt idx="2454">
                <c:v>0.12776999999999999</c:v>
              </c:pt>
              <c:pt idx="2455">
                <c:v>0.12781999999999999</c:v>
              </c:pt>
              <c:pt idx="2456">
                <c:v>0.12786999999999998</c:v>
              </c:pt>
              <c:pt idx="2457">
                <c:v>0.12792999999999999</c:v>
              </c:pt>
              <c:pt idx="2458">
                <c:v>0.12798000000000001</c:v>
              </c:pt>
              <c:pt idx="2459">
                <c:v>0.12803</c:v>
              </c:pt>
              <c:pt idx="2460">
                <c:v>0.12808</c:v>
              </c:pt>
              <c:pt idx="2461">
                <c:v>0.12812999999999997</c:v>
              </c:pt>
              <c:pt idx="2462">
                <c:v>0.12819</c:v>
              </c:pt>
              <c:pt idx="2463">
                <c:v>0.12823999999999999</c:v>
              </c:pt>
              <c:pt idx="2464">
                <c:v>0.12828999999999999</c:v>
              </c:pt>
              <c:pt idx="2465">
                <c:v>0.12834000000000001</c:v>
              </c:pt>
              <c:pt idx="2466">
                <c:v>0.12839999999999999</c:v>
              </c:pt>
              <c:pt idx="2467">
                <c:v>0.12845000000000001</c:v>
              </c:pt>
              <c:pt idx="2468">
                <c:v>0.1285</c:v>
              </c:pt>
              <c:pt idx="2469">
                <c:v>0.12855</c:v>
              </c:pt>
              <c:pt idx="2470">
                <c:v>0.12859999999999999</c:v>
              </c:pt>
              <c:pt idx="2471">
                <c:v>0.12866</c:v>
              </c:pt>
              <c:pt idx="2472">
                <c:v>0.12870999999999999</c:v>
              </c:pt>
              <c:pt idx="2473">
                <c:v>0.12876000000000001</c:v>
              </c:pt>
              <c:pt idx="2474">
                <c:v>0.12881000000000001</c:v>
              </c:pt>
              <c:pt idx="2475">
                <c:v>0.12886</c:v>
              </c:pt>
              <c:pt idx="2476">
                <c:v>0.12892000000000001</c:v>
              </c:pt>
              <c:pt idx="2477">
                <c:v>0.12897</c:v>
              </c:pt>
              <c:pt idx="2478">
                <c:v>0.12902</c:v>
              </c:pt>
              <c:pt idx="2479">
                <c:v>0.12906999999999999</c:v>
              </c:pt>
              <c:pt idx="2480">
                <c:v>0.12912999999999997</c:v>
              </c:pt>
              <c:pt idx="2481">
                <c:v>0.12917999999999996</c:v>
              </c:pt>
              <c:pt idx="2482">
                <c:v>0.12923000000000001</c:v>
              </c:pt>
              <c:pt idx="2483">
                <c:v>0.12928000000000001</c:v>
              </c:pt>
              <c:pt idx="2484">
                <c:v>0.12933</c:v>
              </c:pt>
              <c:pt idx="2485">
                <c:v>0.12939000000000001</c:v>
              </c:pt>
              <c:pt idx="2486">
                <c:v>0.12944000000000003</c:v>
              </c:pt>
              <c:pt idx="2487">
                <c:v>0.12948999999999999</c:v>
              </c:pt>
              <c:pt idx="2488">
                <c:v>0.12953999999999999</c:v>
              </c:pt>
              <c:pt idx="2489">
                <c:v>0.12959999999999999</c:v>
              </c:pt>
              <c:pt idx="2490">
                <c:v>0.12964999999999999</c:v>
              </c:pt>
              <c:pt idx="2491">
                <c:v>0.12970000000000001</c:v>
              </c:pt>
              <c:pt idx="2492">
                <c:v>0.12975</c:v>
              </c:pt>
              <c:pt idx="2493">
                <c:v>0.1298</c:v>
              </c:pt>
              <c:pt idx="2494">
                <c:v>0.12984999999999999</c:v>
              </c:pt>
              <c:pt idx="2495">
                <c:v>0.12991000000000003</c:v>
              </c:pt>
              <c:pt idx="2496">
                <c:v>0.12995999999999999</c:v>
              </c:pt>
              <c:pt idx="2497">
                <c:v>0.13000999999999999</c:v>
              </c:pt>
              <c:pt idx="2498">
                <c:v>0.13006000000000001</c:v>
              </c:pt>
              <c:pt idx="2499">
                <c:v>0.13011</c:v>
              </c:pt>
              <c:pt idx="2500">
                <c:v>0.13016999999999998</c:v>
              </c:pt>
              <c:pt idx="2501">
                <c:v>0.13022</c:v>
              </c:pt>
              <c:pt idx="2502">
                <c:v>0.13027</c:v>
              </c:pt>
              <c:pt idx="2503">
                <c:v>0.13033</c:v>
              </c:pt>
              <c:pt idx="2504">
                <c:v>0.13036999999999999</c:v>
              </c:pt>
              <c:pt idx="2505">
                <c:v>0.13042999999999999</c:v>
              </c:pt>
              <c:pt idx="2506">
                <c:v>0.13048000000000001</c:v>
              </c:pt>
              <c:pt idx="2507">
                <c:v>0.13053000000000001</c:v>
              </c:pt>
              <c:pt idx="2508">
                <c:v>0.13058</c:v>
              </c:pt>
              <c:pt idx="2509">
                <c:v>0.13064000000000001</c:v>
              </c:pt>
              <c:pt idx="2510">
                <c:v>0.13069</c:v>
              </c:pt>
              <c:pt idx="2511">
                <c:v>0.13074000000000002</c:v>
              </c:pt>
              <c:pt idx="2512">
                <c:v>0.13078999999999999</c:v>
              </c:pt>
              <c:pt idx="2513">
                <c:v>0.13084000000000001</c:v>
              </c:pt>
              <c:pt idx="2514">
                <c:v>0.13089999999999999</c:v>
              </c:pt>
              <c:pt idx="2515">
                <c:v>0.13095000000000001</c:v>
              </c:pt>
              <c:pt idx="2516">
                <c:v>0.13100000000000001</c:v>
              </c:pt>
              <c:pt idx="2517">
                <c:v>0.13105</c:v>
              </c:pt>
              <c:pt idx="2518">
                <c:v>0.13109999999999999</c:v>
              </c:pt>
              <c:pt idx="2519">
                <c:v>0.13116</c:v>
              </c:pt>
              <c:pt idx="2520">
                <c:v>0.13120999999999999</c:v>
              </c:pt>
              <c:pt idx="2521">
                <c:v>0.13125999999999999</c:v>
              </c:pt>
              <c:pt idx="2522">
                <c:v>0.13131000000000001</c:v>
              </c:pt>
              <c:pt idx="2523">
                <c:v>0.13136999999999999</c:v>
              </c:pt>
              <c:pt idx="2524">
                <c:v>0.13142000000000001</c:v>
              </c:pt>
              <c:pt idx="2525">
                <c:v>0.13147</c:v>
              </c:pt>
              <c:pt idx="2526">
                <c:v>0.13152</c:v>
              </c:pt>
              <c:pt idx="2527">
                <c:v>0.13156999999999999</c:v>
              </c:pt>
              <c:pt idx="2528">
                <c:v>0.13163</c:v>
              </c:pt>
              <c:pt idx="2529">
                <c:v>0.13167999999999996</c:v>
              </c:pt>
              <c:pt idx="2530">
                <c:v>0.13173000000000001</c:v>
              </c:pt>
              <c:pt idx="2531">
                <c:v>0.13178000000000001</c:v>
              </c:pt>
              <c:pt idx="2532">
                <c:v>0.13183</c:v>
              </c:pt>
              <c:pt idx="2533">
                <c:v>0.13189000000000001</c:v>
              </c:pt>
              <c:pt idx="2534">
                <c:v>0.13194000000000003</c:v>
              </c:pt>
              <c:pt idx="2535">
                <c:v>0.13199000000000002</c:v>
              </c:pt>
              <c:pt idx="2536">
                <c:v>0.13203999999999999</c:v>
              </c:pt>
              <c:pt idx="2537">
                <c:v>0.13209000000000001</c:v>
              </c:pt>
              <c:pt idx="2538">
                <c:v>0.13214000000000001</c:v>
              </c:pt>
              <c:pt idx="2539">
                <c:v>0.13220000000000001</c:v>
              </c:pt>
              <c:pt idx="2540">
                <c:v>0.13225000000000001</c:v>
              </c:pt>
              <c:pt idx="2541">
                <c:v>0.1323</c:v>
              </c:pt>
              <c:pt idx="2542">
                <c:v>0.13236000000000001</c:v>
              </c:pt>
              <c:pt idx="2543">
                <c:v>0.13241000000000003</c:v>
              </c:pt>
              <c:pt idx="2544">
                <c:v>0.13245999999999999</c:v>
              </c:pt>
              <c:pt idx="2545">
                <c:v>0.13250999999999999</c:v>
              </c:pt>
              <c:pt idx="2546">
                <c:v>0.13256000000000001</c:v>
              </c:pt>
              <c:pt idx="2547">
                <c:v>0.13261000000000001</c:v>
              </c:pt>
              <c:pt idx="2548">
                <c:v>0.13266</c:v>
              </c:pt>
              <c:pt idx="2549">
                <c:v>0.13272</c:v>
              </c:pt>
              <c:pt idx="2550">
                <c:v>0.13277</c:v>
              </c:pt>
              <c:pt idx="2551">
                <c:v>0.13281999999999999</c:v>
              </c:pt>
              <c:pt idx="2552">
                <c:v>0.13286999999999999</c:v>
              </c:pt>
              <c:pt idx="2553">
                <c:v>0.13292999999999999</c:v>
              </c:pt>
              <c:pt idx="2554">
                <c:v>0.13297999999999999</c:v>
              </c:pt>
              <c:pt idx="2555">
                <c:v>0.13303000000000001</c:v>
              </c:pt>
              <c:pt idx="2556">
                <c:v>0.13308</c:v>
              </c:pt>
              <c:pt idx="2557">
                <c:v>0.13313</c:v>
              </c:pt>
              <c:pt idx="2558">
                <c:v>0.13319</c:v>
              </c:pt>
              <c:pt idx="2559">
                <c:v>0.13324000000000003</c:v>
              </c:pt>
              <c:pt idx="2560">
                <c:v>0.13328999999999999</c:v>
              </c:pt>
              <c:pt idx="2561">
                <c:v>0.13333999999999999</c:v>
              </c:pt>
              <c:pt idx="2562">
                <c:v>0.13339000000000001</c:v>
              </c:pt>
              <c:pt idx="2563">
                <c:v>0.13345000000000001</c:v>
              </c:pt>
              <c:pt idx="2564">
                <c:v>0.13350000000000001</c:v>
              </c:pt>
              <c:pt idx="2565">
                <c:v>0.13355</c:v>
              </c:pt>
              <c:pt idx="2566">
                <c:v>0.1336</c:v>
              </c:pt>
              <c:pt idx="2567">
                <c:v>0.13366</c:v>
              </c:pt>
              <c:pt idx="2568">
                <c:v>0.13371000000000002</c:v>
              </c:pt>
              <c:pt idx="2569">
                <c:v>0.13375999999999999</c:v>
              </c:pt>
              <c:pt idx="2570">
                <c:v>0.13381000000000001</c:v>
              </c:pt>
              <c:pt idx="2571">
                <c:v>0.13386000000000001</c:v>
              </c:pt>
              <c:pt idx="2572">
                <c:v>0.13392000000000001</c:v>
              </c:pt>
              <c:pt idx="2573">
                <c:v>0.13397000000000001</c:v>
              </c:pt>
              <c:pt idx="2574">
                <c:v>0.13402</c:v>
              </c:pt>
              <c:pt idx="2575">
                <c:v>0.13406999999999999</c:v>
              </c:pt>
              <c:pt idx="2576">
                <c:v>0.13411999999999999</c:v>
              </c:pt>
              <c:pt idx="2577">
                <c:v>0.13417999999999997</c:v>
              </c:pt>
              <c:pt idx="2578">
                <c:v>0.13422999999999999</c:v>
              </c:pt>
              <c:pt idx="2579">
                <c:v>0.13428000000000001</c:v>
              </c:pt>
              <c:pt idx="2580">
                <c:v>0.13433</c:v>
              </c:pt>
              <c:pt idx="2581">
                <c:v>0.13439000000000001</c:v>
              </c:pt>
              <c:pt idx="2582">
                <c:v>0.13444000000000003</c:v>
              </c:pt>
              <c:pt idx="2583">
                <c:v>0.13449000000000003</c:v>
              </c:pt>
              <c:pt idx="2584">
                <c:v>0.13453999999999999</c:v>
              </c:pt>
              <c:pt idx="2585">
                <c:v>0.13458999999999999</c:v>
              </c:pt>
              <c:pt idx="2586">
                <c:v>0.13464999999999999</c:v>
              </c:pt>
              <c:pt idx="2587">
                <c:v>0.13469999999999999</c:v>
              </c:pt>
              <c:pt idx="2588">
                <c:v>0.13475000000000001</c:v>
              </c:pt>
              <c:pt idx="2589">
                <c:v>0.1348</c:v>
              </c:pt>
              <c:pt idx="2590">
                <c:v>0.13486000000000001</c:v>
              </c:pt>
              <c:pt idx="2591">
                <c:v>0.13491000000000003</c:v>
              </c:pt>
              <c:pt idx="2592">
                <c:v>0.13496000000000002</c:v>
              </c:pt>
              <c:pt idx="2593">
                <c:v>0.13500999999999999</c:v>
              </c:pt>
              <c:pt idx="2594">
                <c:v>0.13506000000000001</c:v>
              </c:pt>
              <c:pt idx="2595">
                <c:v>0.13511999999999999</c:v>
              </c:pt>
              <c:pt idx="2596">
                <c:v>0.13516999999999998</c:v>
              </c:pt>
              <c:pt idx="2597">
                <c:v>0.13522000000000001</c:v>
              </c:pt>
              <c:pt idx="2598">
                <c:v>0.13527</c:v>
              </c:pt>
              <c:pt idx="2599">
                <c:v>0.13532</c:v>
              </c:pt>
              <c:pt idx="2600">
                <c:v>0.13536999999999999</c:v>
              </c:pt>
              <c:pt idx="2601">
                <c:v>0.13542999999999999</c:v>
              </c:pt>
              <c:pt idx="2602">
                <c:v>0.13547999999999999</c:v>
              </c:pt>
              <c:pt idx="2603">
                <c:v>0.13553000000000001</c:v>
              </c:pt>
              <c:pt idx="2604">
                <c:v>0.13558999999999999</c:v>
              </c:pt>
              <c:pt idx="2605">
                <c:v>0.13564000000000001</c:v>
              </c:pt>
              <c:pt idx="2606">
                <c:v>0.13569000000000001</c:v>
              </c:pt>
              <c:pt idx="2607">
                <c:v>0.13574000000000003</c:v>
              </c:pt>
              <c:pt idx="2608">
                <c:v>0.13578999999999999</c:v>
              </c:pt>
              <c:pt idx="2609">
                <c:v>0.13583999999999999</c:v>
              </c:pt>
              <c:pt idx="2610">
                <c:v>0.13589999999999999</c:v>
              </c:pt>
              <c:pt idx="2611">
                <c:v>0.13595000000000002</c:v>
              </c:pt>
              <c:pt idx="2612">
                <c:v>0.13600000000000001</c:v>
              </c:pt>
              <c:pt idx="2613">
                <c:v>0.13605</c:v>
              </c:pt>
              <c:pt idx="2614">
                <c:v>0.1361</c:v>
              </c:pt>
              <c:pt idx="2615">
                <c:v>0.13616</c:v>
              </c:pt>
              <c:pt idx="2616">
                <c:v>0.13621000000000003</c:v>
              </c:pt>
              <c:pt idx="2617">
                <c:v>0.13625999999999999</c:v>
              </c:pt>
              <c:pt idx="2618">
                <c:v>0.13630999999999999</c:v>
              </c:pt>
              <c:pt idx="2619">
                <c:v>0.13636999999999999</c:v>
              </c:pt>
              <c:pt idx="2620">
                <c:v>0.13642000000000001</c:v>
              </c:pt>
              <c:pt idx="2621">
                <c:v>0.13647000000000001</c:v>
              </c:pt>
              <c:pt idx="2622">
                <c:v>0.13652</c:v>
              </c:pt>
              <c:pt idx="2623">
                <c:v>0.13657</c:v>
              </c:pt>
              <c:pt idx="2624">
                <c:v>0.13661999999999999</c:v>
              </c:pt>
              <c:pt idx="2625">
                <c:v>0.13668</c:v>
              </c:pt>
              <c:pt idx="2626">
                <c:v>0.13672999999999999</c:v>
              </c:pt>
              <c:pt idx="2627">
                <c:v>0.13678000000000001</c:v>
              </c:pt>
              <c:pt idx="2628">
                <c:v>0.13683000000000001</c:v>
              </c:pt>
              <c:pt idx="2629">
                <c:v>0.13689000000000001</c:v>
              </c:pt>
              <c:pt idx="2630">
                <c:v>0.13694000000000003</c:v>
              </c:pt>
              <c:pt idx="2631">
                <c:v>0.13699000000000003</c:v>
              </c:pt>
              <c:pt idx="2632">
                <c:v>0.13704000000000002</c:v>
              </c:pt>
              <c:pt idx="2633">
                <c:v>0.13708999999999999</c:v>
              </c:pt>
              <c:pt idx="2634">
                <c:v>0.13714999999999999</c:v>
              </c:pt>
              <c:pt idx="2635">
                <c:v>0.13719999999999999</c:v>
              </c:pt>
              <c:pt idx="2636">
                <c:v>0.13725000000000001</c:v>
              </c:pt>
              <c:pt idx="2637">
                <c:v>0.13730000000000001</c:v>
              </c:pt>
              <c:pt idx="2638">
                <c:v>0.13736000000000001</c:v>
              </c:pt>
              <c:pt idx="2639">
                <c:v>0.13741000000000003</c:v>
              </c:pt>
              <c:pt idx="2640">
                <c:v>0.13746000000000003</c:v>
              </c:pt>
              <c:pt idx="2641">
                <c:v>0.13750999999999999</c:v>
              </c:pt>
              <c:pt idx="2642">
                <c:v>0.13755999999999999</c:v>
              </c:pt>
              <c:pt idx="2643">
                <c:v>0.13761999999999999</c:v>
              </c:pt>
              <c:pt idx="2644">
                <c:v>0.13766999999999999</c:v>
              </c:pt>
              <c:pt idx="2645">
                <c:v>0.13772000000000001</c:v>
              </c:pt>
              <c:pt idx="2646">
                <c:v>0.13777</c:v>
              </c:pt>
              <c:pt idx="2647">
                <c:v>0.13782</c:v>
              </c:pt>
              <c:pt idx="2648">
                <c:v>0.13786999999999999</c:v>
              </c:pt>
              <c:pt idx="2649">
                <c:v>0.13793000000000002</c:v>
              </c:pt>
              <c:pt idx="2650">
                <c:v>0.13797999999999999</c:v>
              </c:pt>
              <c:pt idx="2651">
                <c:v>0.13803000000000001</c:v>
              </c:pt>
              <c:pt idx="2652">
                <c:v>0.13808999999999999</c:v>
              </c:pt>
              <c:pt idx="2653">
                <c:v>0.13813</c:v>
              </c:pt>
              <c:pt idx="2654">
                <c:v>0.13819000000000001</c:v>
              </c:pt>
              <c:pt idx="2655">
                <c:v>0.13824000000000003</c:v>
              </c:pt>
              <c:pt idx="2656">
                <c:v>0.13829000000000002</c:v>
              </c:pt>
              <c:pt idx="2657">
                <c:v>0.13833999999999999</c:v>
              </c:pt>
              <c:pt idx="2658">
                <c:v>0.13839000000000001</c:v>
              </c:pt>
              <c:pt idx="2659">
                <c:v>0.13845000000000002</c:v>
              </c:pt>
              <c:pt idx="2660">
                <c:v>0.13850000000000001</c:v>
              </c:pt>
              <c:pt idx="2661">
                <c:v>0.13855000000000001</c:v>
              </c:pt>
              <c:pt idx="2662">
                <c:v>0.1386</c:v>
              </c:pt>
              <c:pt idx="2663">
                <c:v>0.13865</c:v>
              </c:pt>
              <c:pt idx="2664">
                <c:v>0.13871000000000003</c:v>
              </c:pt>
              <c:pt idx="2665">
                <c:v>0.13875999999999999</c:v>
              </c:pt>
              <c:pt idx="2666">
                <c:v>0.13880999999999999</c:v>
              </c:pt>
              <c:pt idx="2667">
                <c:v>0.13886000000000001</c:v>
              </c:pt>
              <c:pt idx="2668">
                <c:v>0.13892000000000002</c:v>
              </c:pt>
              <c:pt idx="2669">
                <c:v>0.13897000000000001</c:v>
              </c:pt>
              <c:pt idx="2670">
                <c:v>0.13902</c:v>
              </c:pt>
              <c:pt idx="2671">
                <c:v>0.13907</c:v>
              </c:pt>
              <c:pt idx="2672">
                <c:v>0.13911999999999999</c:v>
              </c:pt>
              <c:pt idx="2673">
                <c:v>0.13918</c:v>
              </c:pt>
              <c:pt idx="2674">
                <c:v>0.13922999999999999</c:v>
              </c:pt>
              <c:pt idx="2675">
                <c:v>0.13927999999999999</c:v>
              </c:pt>
              <c:pt idx="2676">
                <c:v>0.13933000000000001</c:v>
              </c:pt>
              <c:pt idx="2677">
                <c:v>0.13938</c:v>
              </c:pt>
              <c:pt idx="2678">
                <c:v>0.13944000000000004</c:v>
              </c:pt>
              <c:pt idx="2679">
                <c:v>0.13949000000000003</c:v>
              </c:pt>
              <c:pt idx="2680">
                <c:v>0.13954000000000003</c:v>
              </c:pt>
              <c:pt idx="2681">
                <c:v>0.13958999999999999</c:v>
              </c:pt>
              <c:pt idx="2682">
                <c:v>0.13965</c:v>
              </c:pt>
              <c:pt idx="2683">
                <c:v>0.13969999999999999</c:v>
              </c:pt>
              <c:pt idx="2684">
                <c:v>0.13975000000000001</c:v>
              </c:pt>
              <c:pt idx="2685">
                <c:v>0.13980000000000001</c:v>
              </c:pt>
              <c:pt idx="2686">
                <c:v>0.13985</c:v>
              </c:pt>
              <c:pt idx="2687">
                <c:v>0.13991000000000003</c:v>
              </c:pt>
              <c:pt idx="2688">
                <c:v>0.13996000000000003</c:v>
              </c:pt>
              <c:pt idx="2689">
                <c:v>0.14001000000000002</c:v>
              </c:pt>
              <c:pt idx="2690">
                <c:v>0.14005999999999999</c:v>
              </c:pt>
              <c:pt idx="2691">
                <c:v>0.14011999999999999</c:v>
              </c:pt>
              <c:pt idx="2692">
                <c:v>0.14016999999999999</c:v>
              </c:pt>
              <c:pt idx="2693">
                <c:v>0.14022000000000001</c:v>
              </c:pt>
              <c:pt idx="2694">
                <c:v>0.14027000000000001</c:v>
              </c:pt>
              <c:pt idx="2695">
                <c:v>0.14032</c:v>
              </c:pt>
              <c:pt idx="2696">
                <c:v>0.14038</c:v>
              </c:pt>
              <c:pt idx="2697">
                <c:v>0.14043000000000003</c:v>
              </c:pt>
              <c:pt idx="2698">
                <c:v>0.14047999999999999</c:v>
              </c:pt>
              <c:pt idx="2699">
                <c:v>0.14052999999999999</c:v>
              </c:pt>
              <c:pt idx="2700">
                <c:v>0.14058000000000001</c:v>
              </c:pt>
              <c:pt idx="2701">
                <c:v>0.14063000000000001</c:v>
              </c:pt>
              <c:pt idx="2702">
                <c:v>0.14069000000000001</c:v>
              </c:pt>
              <c:pt idx="2703">
                <c:v>0.14074000000000003</c:v>
              </c:pt>
              <c:pt idx="2704">
                <c:v>0.14079000000000003</c:v>
              </c:pt>
              <c:pt idx="2705">
                <c:v>0.14085</c:v>
              </c:pt>
              <c:pt idx="2706">
                <c:v>0.14090000000000003</c:v>
              </c:pt>
              <c:pt idx="2707">
                <c:v>0.14095000000000002</c:v>
              </c:pt>
              <c:pt idx="2708">
                <c:v>0.14100000000000001</c:v>
              </c:pt>
              <c:pt idx="2709">
                <c:v>0.14105000000000001</c:v>
              </c:pt>
              <c:pt idx="2710">
                <c:v>0.1411</c:v>
              </c:pt>
              <c:pt idx="2711">
                <c:v>0.14116000000000001</c:v>
              </c:pt>
              <c:pt idx="2712">
                <c:v>0.14121000000000003</c:v>
              </c:pt>
              <c:pt idx="2713">
                <c:v>0.14126000000000002</c:v>
              </c:pt>
              <c:pt idx="2714">
                <c:v>0.14130999999999999</c:v>
              </c:pt>
              <c:pt idx="2715">
                <c:v>0.14136000000000001</c:v>
              </c:pt>
              <c:pt idx="2716">
                <c:v>0.14142000000000002</c:v>
              </c:pt>
              <c:pt idx="2717">
                <c:v>0.14147000000000001</c:v>
              </c:pt>
              <c:pt idx="2718">
                <c:v>0.14152000000000001</c:v>
              </c:pt>
              <c:pt idx="2719">
                <c:v>0.14157</c:v>
              </c:pt>
              <c:pt idx="2720">
                <c:v>0.14162</c:v>
              </c:pt>
              <c:pt idx="2721">
                <c:v>0.14168</c:v>
              </c:pt>
              <c:pt idx="2722">
                <c:v>0.14172999999999999</c:v>
              </c:pt>
              <c:pt idx="2723">
                <c:v>0.14177999999999999</c:v>
              </c:pt>
              <c:pt idx="2724">
                <c:v>0.14183000000000001</c:v>
              </c:pt>
              <c:pt idx="2725">
                <c:v>0.14188999999999999</c:v>
              </c:pt>
              <c:pt idx="2726">
                <c:v>0.14194000000000004</c:v>
              </c:pt>
              <c:pt idx="2727">
                <c:v>0.14199000000000003</c:v>
              </c:pt>
              <c:pt idx="2728">
                <c:v>0.14204000000000003</c:v>
              </c:pt>
              <c:pt idx="2729">
                <c:v>0.14208999999999999</c:v>
              </c:pt>
              <c:pt idx="2730">
                <c:v>0.14215</c:v>
              </c:pt>
              <c:pt idx="2731">
                <c:v>0.14219999999999999</c:v>
              </c:pt>
              <c:pt idx="2732">
                <c:v>0.14225000000000002</c:v>
              </c:pt>
              <c:pt idx="2733">
                <c:v>0.14230000000000001</c:v>
              </c:pt>
              <c:pt idx="2734">
                <c:v>0.14235</c:v>
              </c:pt>
              <c:pt idx="2735">
                <c:v>0.14241000000000004</c:v>
              </c:pt>
              <c:pt idx="2736">
                <c:v>0.14246000000000003</c:v>
              </c:pt>
              <c:pt idx="2737">
                <c:v>0.14251000000000003</c:v>
              </c:pt>
              <c:pt idx="2738">
                <c:v>0.14255999999999999</c:v>
              </c:pt>
              <c:pt idx="2739">
                <c:v>0.14262</c:v>
              </c:pt>
              <c:pt idx="2740">
                <c:v>0.14266999999999999</c:v>
              </c:pt>
              <c:pt idx="2741">
                <c:v>0.14272000000000001</c:v>
              </c:pt>
              <c:pt idx="2742">
                <c:v>0.14277000000000001</c:v>
              </c:pt>
              <c:pt idx="2743">
                <c:v>0.14282</c:v>
              </c:pt>
              <c:pt idx="2744">
                <c:v>0.14288000000000001</c:v>
              </c:pt>
              <c:pt idx="2745">
                <c:v>0.14293000000000003</c:v>
              </c:pt>
              <c:pt idx="2746">
                <c:v>0.14298000000000002</c:v>
              </c:pt>
              <c:pt idx="2747">
                <c:v>0.14302999999999999</c:v>
              </c:pt>
              <c:pt idx="2748">
                <c:v>0.14308000000000001</c:v>
              </c:pt>
              <c:pt idx="2749">
                <c:v>0.14313999999999999</c:v>
              </c:pt>
              <c:pt idx="2750">
                <c:v>0.14319000000000001</c:v>
              </c:pt>
              <c:pt idx="2751">
                <c:v>0.14324000000000003</c:v>
              </c:pt>
              <c:pt idx="2752">
                <c:v>0.14329000000000003</c:v>
              </c:pt>
              <c:pt idx="2753">
                <c:v>0.14335000000000001</c:v>
              </c:pt>
              <c:pt idx="2754">
                <c:v>0.14338999999999999</c:v>
              </c:pt>
              <c:pt idx="2755">
                <c:v>0.14345000000000002</c:v>
              </c:pt>
              <c:pt idx="2756">
                <c:v>0.14350000000000002</c:v>
              </c:pt>
              <c:pt idx="2757">
                <c:v>0.14355000000000001</c:v>
              </c:pt>
              <c:pt idx="2758">
                <c:v>0.14360999999999999</c:v>
              </c:pt>
              <c:pt idx="2759">
                <c:v>0.14365</c:v>
              </c:pt>
              <c:pt idx="2760">
                <c:v>0.14371000000000003</c:v>
              </c:pt>
              <c:pt idx="2761">
                <c:v>0.14376000000000003</c:v>
              </c:pt>
              <c:pt idx="2762">
                <c:v>0.14380999999999999</c:v>
              </c:pt>
              <c:pt idx="2763">
                <c:v>0.14385999999999999</c:v>
              </c:pt>
              <c:pt idx="2764">
                <c:v>0.14392000000000002</c:v>
              </c:pt>
              <c:pt idx="2765">
                <c:v>0.14397000000000001</c:v>
              </c:pt>
              <c:pt idx="2766">
                <c:v>0.14402000000000001</c:v>
              </c:pt>
              <c:pt idx="2767">
                <c:v>0.14408000000000001</c:v>
              </c:pt>
              <c:pt idx="2768">
                <c:v>0.14412</c:v>
              </c:pt>
              <c:pt idx="2769">
                <c:v>0.14418</c:v>
              </c:pt>
              <c:pt idx="2770">
                <c:v>0.14423000000000002</c:v>
              </c:pt>
              <c:pt idx="2771">
                <c:v>0.14427999999999999</c:v>
              </c:pt>
              <c:pt idx="2772">
                <c:v>0.14433000000000001</c:v>
              </c:pt>
              <c:pt idx="2773">
                <c:v>0.14438000000000001</c:v>
              </c:pt>
              <c:pt idx="2774">
                <c:v>0.14444000000000004</c:v>
              </c:pt>
              <c:pt idx="2775">
                <c:v>0.14449000000000004</c:v>
              </c:pt>
              <c:pt idx="2776">
                <c:v>0.14454000000000003</c:v>
              </c:pt>
              <c:pt idx="2777">
                <c:v>0.14459000000000002</c:v>
              </c:pt>
              <c:pt idx="2778">
                <c:v>0.14465</c:v>
              </c:pt>
              <c:pt idx="2779">
                <c:v>0.14470000000000002</c:v>
              </c:pt>
              <c:pt idx="2780">
                <c:v>0.14475000000000002</c:v>
              </c:pt>
              <c:pt idx="2781">
                <c:v>0.14480000000000001</c:v>
              </c:pt>
              <c:pt idx="2782">
                <c:v>0.14485000000000001</c:v>
              </c:pt>
              <c:pt idx="2783">
                <c:v>0.14491000000000004</c:v>
              </c:pt>
              <c:pt idx="2784">
                <c:v>0.14496000000000003</c:v>
              </c:pt>
              <c:pt idx="2785">
                <c:v>0.14501000000000003</c:v>
              </c:pt>
              <c:pt idx="2786">
                <c:v>0.14505999999999999</c:v>
              </c:pt>
              <c:pt idx="2787">
                <c:v>0.14510999999999999</c:v>
              </c:pt>
              <c:pt idx="2788">
                <c:v>0.14516999999999999</c:v>
              </c:pt>
              <c:pt idx="2789">
                <c:v>0.14522000000000002</c:v>
              </c:pt>
              <c:pt idx="2790">
                <c:v>0.14527000000000001</c:v>
              </c:pt>
              <c:pt idx="2791">
                <c:v>0.14532</c:v>
              </c:pt>
              <c:pt idx="2792">
                <c:v>0.14538000000000001</c:v>
              </c:pt>
              <c:pt idx="2793">
                <c:v>0.14543000000000003</c:v>
              </c:pt>
              <c:pt idx="2794">
                <c:v>0.14548000000000003</c:v>
              </c:pt>
              <c:pt idx="2795">
                <c:v>0.14552999999999999</c:v>
              </c:pt>
              <c:pt idx="2796">
                <c:v>0.14557999999999999</c:v>
              </c:pt>
              <c:pt idx="2797">
                <c:v>0.14563999999999999</c:v>
              </c:pt>
              <c:pt idx="2798">
                <c:v>0.14568999999999999</c:v>
              </c:pt>
              <c:pt idx="2799">
                <c:v>0.14574000000000004</c:v>
              </c:pt>
              <c:pt idx="2800">
                <c:v>0.14579000000000003</c:v>
              </c:pt>
              <c:pt idx="2801">
                <c:v>0.14584000000000003</c:v>
              </c:pt>
              <c:pt idx="2802">
                <c:v>0.14590000000000003</c:v>
              </c:pt>
              <c:pt idx="2803">
                <c:v>0.14595000000000002</c:v>
              </c:pt>
              <c:pt idx="2804">
                <c:v>0.14600000000000002</c:v>
              </c:pt>
              <c:pt idx="2805">
                <c:v>0.14605000000000001</c:v>
              </c:pt>
              <c:pt idx="2806">
                <c:v>0.14610999999999999</c:v>
              </c:pt>
              <c:pt idx="2807">
                <c:v>0.14616000000000001</c:v>
              </c:pt>
              <c:pt idx="2808">
                <c:v>0.14621000000000003</c:v>
              </c:pt>
              <c:pt idx="2809">
                <c:v>0.14626000000000003</c:v>
              </c:pt>
              <c:pt idx="2810">
                <c:v>0.14631000000000002</c:v>
              </c:pt>
              <c:pt idx="2811">
                <c:v>0.14637</c:v>
              </c:pt>
              <c:pt idx="2812">
                <c:v>0.14642000000000002</c:v>
              </c:pt>
              <c:pt idx="2813">
                <c:v>0.14647000000000002</c:v>
              </c:pt>
              <c:pt idx="2814">
                <c:v>0.14652000000000001</c:v>
              </c:pt>
              <c:pt idx="2815">
                <c:v>0.14657000000000001</c:v>
              </c:pt>
              <c:pt idx="2816">
                <c:v>0.14662</c:v>
              </c:pt>
              <c:pt idx="2817">
                <c:v>0.14668</c:v>
              </c:pt>
              <c:pt idx="2818">
                <c:v>0.14673000000000003</c:v>
              </c:pt>
              <c:pt idx="2819">
                <c:v>0.14677999999999999</c:v>
              </c:pt>
              <c:pt idx="2820">
                <c:v>0.14682999999999999</c:v>
              </c:pt>
              <c:pt idx="2821">
                <c:v>0.14688999999999999</c:v>
              </c:pt>
              <c:pt idx="2822">
                <c:v>0.14694000000000002</c:v>
              </c:pt>
              <c:pt idx="2823">
                <c:v>0.14699000000000004</c:v>
              </c:pt>
              <c:pt idx="2824">
                <c:v>0.14704000000000003</c:v>
              </c:pt>
              <c:pt idx="2825">
                <c:v>0.14709000000000003</c:v>
              </c:pt>
              <c:pt idx="2826">
                <c:v>0.14715</c:v>
              </c:pt>
              <c:pt idx="2827">
                <c:v>0.14720000000000003</c:v>
              </c:pt>
              <c:pt idx="2828">
                <c:v>0.14725000000000002</c:v>
              </c:pt>
              <c:pt idx="2829">
                <c:v>0.14730000000000001</c:v>
              </c:pt>
              <c:pt idx="2830">
                <c:v>0.14735000000000001</c:v>
              </c:pt>
              <c:pt idx="2831">
                <c:v>0.14741000000000004</c:v>
              </c:pt>
              <c:pt idx="2832">
                <c:v>0.14746000000000004</c:v>
              </c:pt>
              <c:pt idx="2833">
                <c:v>0.14751000000000003</c:v>
              </c:pt>
              <c:pt idx="2834">
                <c:v>0.14756000000000002</c:v>
              </c:pt>
              <c:pt idx="2835">
                <c:v>0.14762</c:v>
              </c:pt>
              <c:pt idx="2836">
                <c:v>0.14767</c:v>
              </c:pt>
              <c:pt idx="2837">
                <c:v>0.14772000000000002</c:v>
              </c:pt>
              <c:pt idx="2838">
                <c:v>0.14777000000000001</c:v>
              </c:pt>
              <c:pt idx="2839">
                <c:v>0.14782000000000001</c:v>
              </c:pt>
              <c:pt idx="2840">
                <c:v>0.14788000000000001</c:v>
              </c:pt>
              <c:pt idx="2841">
                <c:v>0.14793000000000003</c:v>
              </c:pt>
              <c:pt idx="2842">
                <c:v>0.14798000000000003</c:v>
              </c:pt>
              <c:pt idx="2843">
                <c:v>0.14802999999999999</c:v>
              </c:pt>
              <c:pt idx="2844">
                <c:v>0.14807999999999999</c:v>
              </c:pt>
              <c:pt idx="2845">
                <c:v>0.14813999999999999</c:v>
              </c:pt>
              <c:pt idx="2846">
                <c:v>0.14818999999999999</c:v>
              </c:pt>
              <c:pt idx="2847">
                <c:v>0.14824000000000004</c:v>
              </c:pt>
              <c:pt idx="2848">
                <c:v>0.14829000000000003</c:v>
              </c:pt>
              <c:pt idx="2849">
                <c:v>0.14834000000000003</c:v>
              </c:pt>
              <c:pt idx="2850">
                <c:v>0.14840000000000003</c:v>
              </c:pt>
              <c:pt idx="2851">
                <c:v>0.14845000000000003</c:v>
              </c:pt>
              <c:pt idx="2852">
                <c:v>0.14850000000000002</c:v>
              </c:pt>
              <c:pt idx="2853">
                <c:v>0.14855000000000002</c:v>
              </c:pt>
              <c:pt idx="2854">
                <c:v>0.14860999999999999</c:v>
              </c:pt>
              <c:pt idx="2855">
                <c:v>0.14865999999999999</c:v>
              </c:pt>
              <c:pt idx="2856">
                <c:v>0.14871000000000004</c:v>
              </c:pt>
              <c:pt idx="2857">
                <c:v>0.14876000000000003</c:v>
              </c:pt>
              <c:pt idx="2858">
                <c:v>0.14881000000000003</c:v>
              </c:pt>
              <c:pt idx="2859">
                <c:v>0.14887</c:v>
              </c:pt>
              <c:pt idx="2860">
                <c:v>0.14892000000000002</c:v>
              </c:pt>
              <c:pt idx="2861">
                <c:v>0.14897000000000002</c:v>
              </c:pt>
              <c:pt idx="2862">
                <c:v>0.14902000000000001</c:v>
              </c:pt>
              <c:pt idx="2863">
                <c:v>0.14907000000000001</c:v>
              </c:pt>
              <c:pt idx="2864">
                <c:v>0.14913000000000001</c:v>
              </c:pt>
              <c:pt idx="2865">
                <c:v>0.14918000000000001</c:v>
              </c:pt>
              <c:pt idx="2866">
                <c:v>0.14923000000000003</c:v>
              </c:pt>
              <c:pt idx="2867">
                <c:v>0.14928000000000002</c:v>
              </c:pt>
              <c:pt idx="2868">
                <c:v>0.14934000000000003</c:v>
              </c:pt>
              <c:pt idx="2869">
                <c:v>0.14938000000000001</c:v>
              </c:pt>
              <c:pt idx="2870">
                <c:v>0.14944000000000002</c:v>
              </c:pt>
              <c:pt idx="2871">
                <c:v>0.14949000000000004</c:v>
              </c:pt>
              <c:pt idx="2872">
                <c:v>0.14954000000000003</c:v>
              </c:pt>
              <c:pt idx="2873">
                <c:v>0.14959000000000003</c:v>
              </c:pt>
              <c:pt idx="2874">
                <c:v>0.14964000000000002</c:v>
              </c:pt>
              <c:pt idx="2875">
                <c:v>0.14970000000000003</c:v>
              </c:pt>
              <c:pt idx="2876">
                <c:v>0.14975000000000002</c:v>
              </c:pt>
              <c:pt idx="2877">
                <c:v>0.14980000000000002</c:v>
              </c:pt>
              <c:pt idx="2878">
                <c:v>0.14985000000000001</c:v>
              </c:pt>
              <c:pt idx="2879">
                <c:v>0.14991000000000002</c:v>
              </c:pt>
              <c:pt idx="2880">
                <c:v>0.14996000000000004</c:v>
              </c:pt>
              <c:pt idx="2881">
                <c:v>0.15001000000000003</c:v>
              </c:pt>
              <c:pt idx="2882">
                <c:v>0.15006000000000003</c:v>
              </c:pt>
              <c:pt idx="2883">
                <c:v>0.15010999999999999</c:v>
              </c:pt>
              <c:pt idx="2884">
                <c:v>0.15017</c:v>
              </c:pt>
              <c:pt idx="2885">
                <c:v>0.15022000000000002</c:v>
              </c:pt>
              <c:pt idx="2886">
                <c:v>0.15027000000000001</c:v>
              </c:pt>
              <c:pt idx="2887">
                <c:v>0.15032000000000001</c:v>
              </c:pt>
              <c:pt idx="2888">
                <c:v>0.15037</c:v>
              </c:pt>
              <c:pt idx="2889">
                <c:v>0.15043000000000004</c:v>
              </c:pt>
              <c:pt idx="2890">
                <c:v>0.15048000000000003</c:v>
              </c:pt>
              <c:pt idx="2891">
                <c:v>0.15053000000000002</c:v>
              </c:pt>
              <c:pt idx="2892">
                <c:v>0.15057999999999999</c:v>
              </c:pt>
              <c:pt idx="2893">
                <c:v>0.15064000000000002</c:v>
              </c:pt>
              <c:pt idx="2894">
                <c:v>0.15068999999999999</c:v>
              </c:pt>
              <c:pt idx="2895">
                <c:v>0.15074000000000004</c:v>
              </c:pt>
              <c:pt idx="2896">
                <c:v>0.15079000000000004</c:v>
              </c:pt>
              <c:pt idx="2897">
                <c:v>0.15084000000000003</c:v>
              </c:pt>
              <c:pt idx="2898">
                <c:v>0.15090000000000003</c:v>
              </c:pt>
              <c:pt idx="2899">
                <c:v>0.15095000000000003</c:v>
              </c:pt>
              <c:pt idx="2900">
                <c:v>0.15100000000000002</c:v>
              </c:pt>
              <c:pt idx="2901">
                <c:v>0.15105000000000002</c:v>
              </c:pt>
              <c:pt idx="2902">
                <c:v>0.15110000000000001</c:v>
              </c:pt>
              <c:pt idx="2903">
                <c:v>0.15115999999999999</c:v>
              </c:pt>
              <c:pt idx="2904">
                <c:v>0.15121000000000004</c:v>
              </c:pt>
              <c:pt idx="2905">
                <c:v>0.15126000000000003</c:v>
              </c:pt>
              <c:pt idx="2906">
                <c:v>0.15131000000000003</c:v>
              </c:pt>
              <c:pt idx="2907">
                <c:v>0.15137</c:v>
              </c:pt>
              <c:pt idx="2908">
                <c:v>0.15142000000000003</c:v>
              </c:pt>
              <c:pt idx="2909">
                <c:v>0.15147000000000002</c:v>
              </c:pt>
              <c:pt idx="2910">
                <c:v>0.15152000000000002</c:v>
              </c:pt>
              <c:pt idx="2911">
                <c:v>0.15157000000000001</c:v>
              </c:pt>
              <c:pt idx="2912">
                <c:v>0.15162999999999999</c:v>
              </c:pt>
              <c:pt idx="2913">
                <c:v>0.15168000000000001</c:v>
              </c:pt>
              <c:pt idx="2914">
                <c:v>0.15173000000000003</c:v>
              </c:pt>
              <c:pt idx="2915">
                <c:v>0.15178000000000003</c:v>
              </c:pt>
              <c:pt idx="2916">
                <c:v>0.15182999999999999</c:v>
              </c:pt>
              <c:pt idx="2917">
                <c:v>0.15189000000000002</c:v>
              </c:pt>
              <c:pt idx="2918">
                <c:v>0.15194000000000002</c:v>
              </c:pt>
              <c:pt idx="2919">
                <c:v>0.15199000000000001</c:v>
              </c:pt>
              <c:pt idx="2920">
                <c:v>0.15204000000000004</c:v>
              </c:pt>
              <c:pt idx="2921">
                <c:v>0.15210000000000001</c:v>
              </c:pt>
              <c:pt idx="2922">
                <c:v>0.15215000000000001</c:v>
              </c:pt>
              <c:pt idx="2923">
                <c:v>0.15220000000000003</c:v>
              </c:pt>
              <c:pt idx="2924">
                <c:v>0.15225000000000002</c:v>
              </c:pt>
              <c:pt idx="2925">
                <c:v>0.15230000000000002</c:v>
              </c:pt>
              <c:pt idx="2926">
                <c:v>0.15235000000000001</c:v>
              </c:pt>
              <c:pt idx="2927">
                <c:v>0.15241000000000002</c:v>
              </c:pt>
              <c:pt idx="2928">
                <c:v>0.15246000000000004</c:v>
              </c:pt>
              <c:pt idx="2929">
                <c:v>0.15251000000000003</c:v>
              </c:pt>
              <c:pt idx="2930">
                <c:v>0.15256000000000003</c:v>
              </c:pt>
              <c:pt idx="2931">
                <c:v>0.15262000000000001</c:v>
              </c:pt>
              <c:pt idx="2932">
                <c:v>0.15267</c:v>
              </c:pt>
              <c:pt idx="2933">
                <c:v>0.15272000000000002</c:v>
              </c:pt>
              <c:pt idx="2934">
                <c:v>0.15277000000000002</c:v>
              </c:pt>
              <c:pt idx="2935">
                <c:v>0.15282000000000001</c:v>
              </c:pt>
              <c:pt idx="2936">
                <c:v>0.15287999999999999</c:v>
              </c:pt>
              <c:pt idx="2937">
                <c:v>0.15293000000000004</c:v>
              </c:pt>
              <c:pt idx="2938">
                <c:v>0.15298000000000003</c:v>
              </c:pt>
              <c:pt idx="2939">
                <c:v>0.15303000000000003</c:v>
              </c:pt>
              <c:pt idx="2940">
                <c:v>0.15307999999999999</c:v>
              </c:pt>
              <c:pt idx="2941">
                <c:v>0.15314000000000003</c:v>
              </c:pt>
              <c:pt idx="2942">
                <c:v>0.15318999999999999</c:v>
              </c:pt>
              <c:pt idx="2943">
                <c:v>0.15324000000000002</c:v>
              </c:pt>
              <c:pt idx="2944">
                <c:v>0.15329000000000004</c:v>
              </c:pt>
              <c:pt idx="2945">
                <c:v>0.15334000000000003</c:v>
              </c:pt>
              <c:pt idx="2946">
                <c:v>0.15340000000000004</c:v>
              </c:pt>
              <c:pt idx="2947">
                <c:v>0.15345000000000003</c:v>
              </c:pt>
              <c:pt idx="2948">
                <c:v>0.15350000000000003</c:v>
              </c:pt>
              <c:pt idx="2949">
                <c:v>0.15355000000000002</c:v>
              </c:pt>
              <c:pt idx="2950">
                <c:v>0.15361000000000002</c:v>
              </c:pt>
              <c:pt idx="2951">
                <c:v>0.15365999999999999</c:v>
              </c:pt>
              <c:pt idx="2952">
                <c:v>0.15371000000000004</c:v>
              </c:pt>
              <c:pt idx="2953">
                <c:v>0.15376000000000004</c:v>
              </c:pt>
              <c:pt idx="2954">
                <c:v>0.15381000000000003</c:v>
              </c:pt>
              <c:pt idx="2955">
                <c:v>0.15387000000000001</c:v>
              </c:pt>
              <c:pt idx="2956">
                <c:v>0.15392000000000003</c:v>
              </c:pt>
              <c:pt idx="2957">
                <c:v>0.15397000000000002</c:v>
              </c:pt>
              <c:pt idx="2958">
                <c:v>0.15402000000000002</c:v>
              </c:pt>
              <c:pt idx="2959">
                <c:v>0.15407000000000001</c:v>
              </c:pt>
              <c:pt idx="2960">
                <c:v>0.15412999999999999</c:v>
              </c:pt>
              <c:pt idx="2961">
                <c:v>0.15418000000000001</c:v>
              </c:pt>
              <c:pt idx="2962">
                <c:v>0.15423000000000003</c:v>
              </c:pt>
              <c:pt idx="2963">
                <c:v>0.15428000000000003</c:v>
              </c:pt>
              <c:pt idx="2964">
                <c:v>0.15432999999999999</c:v>
              </c:pt>
              <c:pt idx="2965">
                <c:v>0.15437999999999999</c:v>
              </c:pt>
              <c:pt idx="2966">
                <c:v>0.15444000000000002</c:v>
              </c:pt>
              <c:pt idx="2967">
                <c:v>0.15449000000000002</c:v>
              </c:pt>
              <c:pt idx="2968">
                <c:v>0.15454000000000004</c:v>
              </c:pt>
              <c:pt idx="2969">
                <c:v>0.15460000000000002</c:v>
              </c:pt>
              <c:pt idx="2970">
                <c:v>0.15464000000000003</c:v>
              </c:pt>
              <c:pt idx="2971">
                <c:v>0.15470000000000003</c:v>
              </c:pt>
              <c:pt idx="2972">
                <c:v>0.15475000000000003</c:v>
              </c:pt>
              <c:pt idx="2973">
                <c:v>0.15480000000000002</c:v>
              </c:pt>
              <c:pt idx="2974">
                <c:v>0.15485000000000002</c:v>
              </c:pt>
              <c:pt idx="2975">
                <c:v>0.15491000000000002</c:v>
              </c:pt>
              <c:pt idx="2976">
                <c:v>0.15496000000000001</c:v>
              </c:pt>
              <c:pt idx="2977">
                <c:v>0.15501000000000004</c:v>
              </c:pt>
              <c:pt idx="2978">
                <c:v>0.15506000000000003</c:v>
              </c:pt>
              <c:pt idx="2979">
                <c:v>0.15511000000000003</c:v>
              </c:pt>
              <c:pt idx="2980">
                <c:v>0.15517</c:v>
              </c:pt>
              <c:pt idx="2981">
                <c:v>0.15522000000000002</c:v>
              </c:pt>
              <c:pt idx="2982">
                <c:v>0.15527000000000002</c:v>
              </c:pt>
              <c:pt idx="2983">
                <c:v>0.15532000000000001</c:v>
              </c:pt>
              <c:pt idx="2984">
                <c:v>0.15537000000000001</c:v>
              </c:pt>
              <c:pt idx="2985">
                <c:v>0.15543000000000004</c:v>
              </c:pt>
              <c:pt idx="2986">
                <c:v>0.15548000000000003</c:v>
              </c:pt>
              <c:pt idx="2987">
                <c:v>0.15553000000000003</c:v>
              </c:pt>
              <c:pt idx="2988">
                <c:v>0.15558000000000002</c:v>
              </c:pt>
              <c:pt idx="2989">
                <c:v>0.15562999999999999</c:v>
              </c:pt>
              <c:pt idx="2990">
                <c:v>0.15569000000000002</c:v>
              </c:pt>
              <c:pt idx="2991">
                <c:v>0.15574000000000002</c:v>
              </c:pt>
              <c:pt idx="2992">
                <c:v>0.15579000000000004</c:v>
              </c:pt>
              <c:pt idx="2993">
                <c:v>0.15584000000000003</c:v>
              </c:pt>
              <c:pt idx="2994">
                <c:v>0.15590000000000004</c:v>
              </c:pt>
              <c:pt idx="2995">
                <c:v>0.15595000000000003</c:v>
              </c:pt>
              <c:pt idx="2996">
                <c:v>0.15600000000000003</c:v>
              </c:pt>
              <c:pt idx="2997">
                <c:v>0.15605000000000002</c:v>
              </c:pt>
              <c:pt idx="2998">
                <c:v>0.15610000000000002</c:v>
              </c:pt>
              <c:pt idx="2999">
                <c:v>0.15615999999999999</c:v>
              </c:pt>
              <c:pt idx="3000">
                <c:v>0.15621000000000002</c:v>
              </c:pt>
              <c:pt idx="3001">
                <c:v>0.15626000000000004</c:v>
              </c:pt>
              <c:pt idx="3002">
                <c:v>0.15631000000000003</c:v>
              </c:pt>
              <c:pt idx="3003">
                <c:v>0.15636000000000003</c:v>
              </c:pt>
              <c:pt idx="3004">
                <c:v>0.15642000000000003</c:v>
              </c:pt>
              <c:pt idx="3005">
                <c:v>0.15647000000000003</c:v>
              </c:pt>
              <c:pt idx="3006">
                <c:v>0.15652000000000002</c:v>
              </c:pt>
              <c:pt idx="3007">
                <c:v>0.15657000000000001</c:v>
              </c:pt>
              <c:pt idx="3008">
                <c:v>0.15662999999999999</c:v>
              </c:pt>
              <c:pt idx="3009">
                <c:v>0.15668000000000001</c:v>
              </c:pt>
              <c:pt idx="3010">
                <c:v>0.15673000000000004</c:v>
              </c:pt>
              <c:pt idx="3011">
                <c:v>0.15678000000000003</c:v>
              </c:pt>
              <c:pt idx="3012">
                <c:v>0.15683000000000002</c:v>
              </c:pt>
              <c:pt idx="3013">
                <c:v>0.15689000000000003</c:v>
              </c:pt>
              <c:pt idx="3014">
                <c:v>0.15694000000000005</c:v>
              </c:pt>
              <c:pt idx="3015">
                <c:v>0.15699000000000002</c:v>
              </c:pt>
              <c:pt idx="3016">
                <c:v>0.15704000000000004</c:v>
              </c:pt>
              <c:pt idx="3017">
                <c:v>0.15709000000000004</c:v>
              </c:pt>
              <c:pt idx="3018">
                <c:v>0.15715000000000001</c:v>
              </c:pt>
              <c:pt idx="3019">
                <c:v>0.15720000000000003</c:v>
              </c:pt>
              <c:pt idx="3020">
                <c:v>0.15725000000000003</c:v>
              </c:pt>
              <c:pt idx="3021">
                <c:v>0.15730000000000002</c:v>
              </c:pt>
              <c:pt idx="3022">
                <c:v>0.15736000000000003</c:v>
              </c:pt>
              <c:pt idx="3023">
                <c:v>0.15741000000000002</c:v>
              </c:pt>
              <c:pt idx="3024">
                <c:v>0.15746000000000002</c:v>
              </c:pt>
              <c:pt idx="3025">
                <c:v>0.15751000000000004</c:v>
              </c:pt>
              <c:pt idx="3026">
                <c:v>0.15756000000000003</c:v>
              </c:pt>
              <c:pt idx="3027">
                <c:v>0.15762000000000001</c:v>
              </c:pt>
              <c:pt idx="3028">
                <c:v>0.15767</c:v>
              </c:pt>
              <c:pt idx="3029">
                <c:v>0.15772000000000003</c:v>
              </c:pt>
              <c:pt idx="3030">
                <c:v>0.15777000000000002</c:v>
              </c:pt>
              <c:pt idx="3031">
                <c:v>0.15782000000000002</c:v>
              </c:pt>
              <c:pt idx="3032">
                <c:v>0.15787999999999999</c:v>
              </c:pt>
              <c:pt idx="3033">
                <c:v>0.15793000000000001</c:v>
              </c:pt>
              <c:pt idx="3034">
                <c:v>0.15798000000000004</c:v>
              </c:pt>
              <c:pt idx="3035">
                <c:v>0.15803000000000003</c:v>
              </c:pt>
              <c:pt idx="3036">
                <c:v>0.15808000000000003</c:v>
              </c:pt>
              <c:pt idx="3037">
                <c:v>0.15814000000000003</c:v>
              </c:pt>
              <c:pt idx="3038">
                <c:v>0.15819000000000003</c:v>
              </c:pt>
              <c:pt idx="3039">
                <c:v>0.15824000000000002</c:v>
              </c:pt>
              <c:pt idx="3040">
                <c:v>0.15829000000000001</c:v>
              </c:pt>
              <c:pt idx="3041">
                <c:v>0.15834000000000004</c:v>
              </c:pt>
              <c:pt idx="3042">
                <c:v>0.15840000000000004</c:v>
              </c:pt>
              <c:pt idx="3043">
                <c:v>0.15845000000000004</c:v>
              </c:pt>
              <c:pt idx="3044">
                <c:v>0.15850000000000003</c:v>
              </c:pt>
              <c:pt idx="3045">
                <c:v>0.15855000000000002</c:v>
              </c:pt>
              <c:pt idx="3046">
                <c:v>0.15860000000000002</c:v>
              </c:pt>
              <c:pt idx="3047">
                <c:v>0.15866000000000002</c:v>
              </c:pt>
              <c:pt idx="3048">
                <c:v>0.15871000000000002</c:v>
              </c:pt>
              <c:pt idx="3049">
                <c:v>0.15876000000000004</c:v>
              </c:pt>
              <c:pt idx="3050">
                <c:v>0.15881000000000003</c:v>
              </c:pt>
              <c:pt idx="3051">
                <c:v>0.15886000000000003</c:v>
              </c:pt>
              <c:pt idx="3052">
                <c:v>0.15892000000000003</c:v>
              </c:pt>
              <c:pt idx="3053">
                <c:v>0.15897000000000003</c:v>
              </c:pt>
              <c:pt idx="3054">
                <c:v>0.15902000000000002</c:v>
              </c:pt>
              <c:pt idx="3055">
                <c:v>0.15907000000000002</c:v>
              </c:pt>
              <c:pt idx="3056">
                <c:v>0.15912999999999999</c:v>
              </c:pt>
              <c:pt idx="3057">
                <c:v>0.15917999999999999</c:v>
              </c:pt>
              <c:pt idx="3058">
                <c:v>0.15923000000000004</c:v>
              </c:pt>
              <c:pt idx="3059">
                <c:v>0.15928000000000003</c:v>
              </c:pt>
              <c:pt idx="3060">
                <c:v>0.15933000000000003</c:v>
              </c:pt>
              <c:pt idx="3061">
                <c:v>0.15939000000000003</c:v>
              </c:pt>
              <c:pt idx="3062">
                <c:v>0.15944000000000005</c:v>
              </c:pt>
              <c:pt idx="3063">
                <c:v>0.15949000000000002</c:v>
              </c:pt>
              <c:pt idx="3064">
                <c:v>0.15954000000000002</c:v>
              </c:pt>
              <c:pt idx="3065">
                <c:v>0.15959000000000004</c:v>
              </c:pt>
              <c:pt idx="3066">
                <c:v>0.15964000000000003</c:v>
              </c:pt>
              <c:pt idx="3067">
                <c:v>0.15970000000000004</c:v>
              </c:pt>
              <c:pt idx="3068">
                <c:v>0.15975000000000003</c:v>
              </c:pt>
              <c:pt idx="3069">
                <c:v>0.15980000000000003</c:v>
              </c:pt>
              <c:pt idx="3070">
                <c:v>0.15986000000000003</c:v>
              </c:pt>
              <c:pt idx="3071">
                <c:v>0.15991000000000005</c:v>
              </c:pt>
              <c:pt idx="3072">
                <c:v>0.15996000000000002</c:v>
              </c:pt>
              <c:pt idx="3073">
                <c:v>0.16001000000000001</c:v>
              </c:pt>
              <c:pt idx="3074">
                <c:v>0.16006000000000001</c:v>
              </c:pt>
              <c:pt idx="3075">
                <c:v>0.16011</c:v>
              </c:pt>
              <c:pt idx="3076">
                <c:v>0.16016999999999998</c:v>
              </c:pt>
              <c:pt idx="3077">
                <c:v>0.16022</c:v>
              </c:pt>
              <c:pt idx="3078">
                <c:v>0.16027</c:v>
              </c:pt>
              <c:pt idx="3079">
                <c:v>0.16033</c:v>
              </c:pt>
              <c:pt idx="3080">
                <c:v>0.16036999999999998</c:v>
              </c:pt>
              <c:pt idx="3081">
                <c:v>0.16042999999999999</c:v>
              </c:pt>
              <c:pt idx="3082">
                <c:v>0.16048000000000001</c:v>
              </c:pt>
              <c:pt idx="3083">
                <c:v>0.16053000000000001</c:v>
              </c:pt>
              <c:pt idx="3084">
                <c:v>0.16058</c:v>
              </c:pt>
              <c:pt idx="3085">
                <c:v>0.16063</c:v>
              </c:pt>
              <c:pt idx="3086">
                <c:v>0.16069</c:v>
              </c:pt>
              <c:pt idx="3087">
                <c:v>0.16073999999999999</c:v>
              </c:pt>
              <c:pt idx="3088">
                <c:v>0.16078999999999999</c:v>
              </c:pt>
              <c:pt idx="3089">
                <c:v>0.16084000000000001</c:v>
              </c:pt>
              <c:pt idx="3090">
                <c:v>0.16089000000000001</c:v>
              </c:pt>
              <c:pt idx="3091">
                <c:v>0.16095000000000001</c:v>
              </c:pt>
              <c:pt idx="3092">
                <c:v>0.161</c:v>
              </c:pt>
              <c:pt idx="3093">
                <c:v>0.16105</c:v>
              </c:pt>
              <c:pt idx="3094">
                <c:v>0.16109999999999999</c:v>
              </c:pt>
              <c:pt idx="3095">
                <c:v>0.16116</c:v>
              </c:pt>
              <c:pt idx="3096">
                <c:v>0.16120999999999999</c:v>
              </c:pt>
              <c:pt idx="3097">
                <c:v>0.16125999999999999</c:v>
              </c:pt>
              <c:pt idx="3098">
                <c:v>0.16131000000000001</c:v>
              </c:pt>
              <c:pt idx="3099">
                <c:v>0.16136</c:v>
              </c:pt>
              <c:pt idx="3100">
                <c:v>0.16142000000000001</c:v>
              </c:pt>
              <c:pt idx="3101">
                <c:v>0.16147</c:v>
              </c:pt>
              <c:pt idx="3102">
                <c:v>0.16152</c:v>
              </c:pt>
              <c:pt idx="3103">
                <c:v>0.16156999999999999</c:v>
              </c:pt>
              <c:pt idx="3104">
                <c:v>0.16161999999999999</c:v>
              </c:pt>
              <c:pt idx="3105">
                <c:v>0.16167999999999996</c:v>
              </c:pt>
              <c:pt idx="3106">
                <c:v>0.16173000000000001</c:v>
              </c:pt>
              <c:pt idx="3107">
                <c:v>0.16178000000000001</c:v>
              </c:pt>
              <c:pt idx="3108">
                <c:v>0.16183</c:v>
              </c:pt>
              <c:pt idx="3109">
                <c:v>0.16189000000000001</c:v>
              </c:pt>
              <c:pt idx="3110">
                <c:v>0.16194000000000003</c:v>
              </c:pt>
              <c:pt idx="3111">
                <c:v>0.16199000000000002</c:v>
              </c:pt>
              <c:pt idx="3112">
                <c:v>0.16203999999999999</c:v>
              </c:pt>
              <c:pt idx="3113">
                <c:v>0.16209000000000001</c:v>
              </c:pt>
              <c:pt idx="3114">
                <c:v>0.16214999999999999</c:v>
              </c:pt>
              <c:pt idx="3115">
                <c:v>0.16220000000000001</c:v>
              </c:pt>
              <c:pt idx="3116">
                <c:v>0.16225000000000001</c:v>
              </c:pt>
              <c:pt idx="3117">
                <c:v>0.1623</c:v>
              </c:pt>
              <c:pt idx="3118">
                <c:v>0.16234999999999999</c:v>
              </c:pt>
              <c:pt idx="3119">
                <c:v>0.16241000000000003</c:v>
              </c:pt>
              <c:pt idx="3120">
                <c:v>0.16245999999999999</c:v>
              </c:pt>
              <c:pt idx="3121">
                <c:v>0.16250999999999999</c:v>
              </c:pt>
              <c:pt idx="3122">
                <c:v>0.16256000000000001</c:v>
              </c:pt>
              <c:pt idx="3123">
                <c:v>0.16261999999999999</c:v>
              </c:pt>
              <c:pt idx="3124">
                <c:v>0.16266999999999998</c:v>
              </c:pt>
              <c:pt idx="3125">
                <c:v>0.16272</c:v>
              </c:pt>
              <c:pt idx="3126">
                <c:v>0.16277</c:v>
              </c:pt>
              <c:pt idx="3127">
                <c:v>0.16281999999999999</c:v>
              </c:pt>
              <c:pt idx="3128">
                <c:v>0.16288</c:v>
              </c:pt>
              <c:pt idx="3129">
                <c:v>0.16292999999999999</c:v>
              </c:pt>
              <c:pt idx="3130">
                <c:v>0.16298000000000001</c:v>
              </c:pt>
              <c:pt idx="3131">
                <c:v>0.16303000000000001</c:v>
              </c:pt>
              <c:pt idx="3132">
                <c:v>0.16309000000000001</c:v>
              </c:pt>
              <c:pt idx="3133">
                <c:v>0.16314000000000001</c:v>
              </c:pt>
              <c:pt idx="3134">
                <c:v>0.16319</c:v>
              </c:pt>
              <c:pt idx="3135">
                <c:v>0.16324000000000002</c:v>
              </c:pt>
              <c:pt idx="3136">
                <c:v>0.16328999999999999</c:v>
              </c:pt>
              <c:pt idx="3137">
                <c:v>0.16334000000000001</c:v>
              </c:pt>
              <c:pt idx="3138">
                <c:v>0.16339999999999999</c:v>
              </c:pt>
              <c:pt idx="3139">
                <c:v>0.16345000000000001</c:v>
              </c:pt>
              <c:pt idx="3140">
                <c:v>0.16350000000000001</c:v>
              </c:pt>
              <c:pt idx="3141">
                <c:v>0.16355</c:v>
              </c:pt>
              <c:pt idx="3142">
                <c:v>0.1636</c:v>
              </c:pt>
              <c:pt idx="3143">
                <c:v>0.16366</c:v>
              </c:pt>
              <c:pt idx="3144">
                <c:v>0.16370999999999999</c:v>
              </c:pt>
              <c:pt idx="3145">
                <c:v>0.16375999999999999</c:v>
              </c:pt>
              <c:pt idx="3146">
                <c:v>0.16381000000000001</c:v>
              </c:pt>
              <c:pt idx="3147">
                <c:v>0.16386000000000001</c:v>
              </c:pt>
              <c:pt idx="3148">
                <c:v>0.16392000000000001</c:v>
              </c:pt>
              <c:pt idx="3149">
                <c:v>0.16397</c:v>
              </c:pt>
              <c:pt idx="3150">
                <c:v>0.16402</c:v>
              </c:pt>
              <c:pt idx="3151">
                <c:v>0.16406999999999999</c:v>
              </c:pt>
              <c:pt idx="3152">
                <c:v>0.16411999999999999</c:v>
              </c:pt>
              <c:pt idx="3153">
                <c:v>0.16417999999999996</c:v>
              </c:pt>
              <c:pt idx="3154">
                <c:v>0.16422999999999999</c:v>
              </c:pt>
              <c:pt idx="3155">
                <c:v>0.16428000000000001</c:v>
              </c:pt>
              <c:pt idx="3156">
                <c:v>0.16433</c:v>
              </c:pt>
              <c:pt idx="3157">
                <c:v>0.16439000000000001</c:v>
              </c:pt>
              <c:pt idx="3158">
                <c:v>0.16444000000000003</c:v>
              </c:pt>
              <c:pt idx="3159">
                <c:v>0.16449000000000003</c:v>
              </c:pt>
              <c:pt idx="3160">
                <c:v>0.16453999999999999</c:v>
              </c:pt>
              <c:pt idx="3161">
                <c:v>0.16458999999999999</c:v>
              </c:pt>
              <c:pt idx="3162">
                <c:v>0.16464999999999999</c:v>
              </c:pt>
              <c:pt idx="3163">
                <c:v>0.16470000000000001</c:v>
              </c:pt>
              <c:pt idx="3164">
                <c:v>0.16475000000000001</c:v>
              </c:pt>
              <c:pt idx="3165">
                <c:v>0.1648</c:v>
              </c:pt>
              <c:pt idx="3166">
                <c:v>0.16485</c:v>
              </c:pt>
              <c:pt idx="3167">
                <c:v>0.16491000000000003</c:v>
              </c:pt>
              <c:pt idx="3168">
                <c:v>0.16496000000000002</c:v>
              </c:pt>
              <c:pt idx="3169">
                <c:v>0.16500999999999999</c:v>
              </c:pt>
              <c:pt idx="3170">
                <c:v>0.16506000000000001</c:v>
              </c:pt>
              <c:pt idx="3171">
                <c:v>0.16511999999999999</c:v>
              </c:pt>
              <c:pt idx="3172">
                <c:v>0.16516</c:v>
              </c:pt>
              <c:pt idx="3173">
                <c:v>0.16522000000000001</c:v>
              </c:pt>
              <c:pt idx="3174">
                <c:v>0.16527</c:v>
              </c:pt>
              <c:pt idx="3175">
                <c:v>0.16531999999999999</c:v>
              </c:pt>
              <c:pt idx="3176">
                <c:v>0.16538</c:v>
              </c:pt>
              <c:pt idx="3177">
                <c:v>0.16542999999999999</c:v>
              </c:pt>
              <c:pt idx="3178">
                <c:v>0.16547999999999999</c:v>
              </c:pt>
              <c:pt idx="3179">
                <c:v>0.16553000000000001</c:v>
              </c:pt>
              <c:pt idx="3180">
                <c:v>0.16558</c:v>
              </c:pt>
              <c:pt idx="3181">
                <c:v>0.16563</c:v>
              </c:pt>
              <c:pt idx="3182">
                <c:v>0.16569</c:v>
              </c:pt>
              <c:pt idx="3183">
                <c:v>0.16574000000000003</c:v>
              </c:pt>
              <c:pt idx="3184">
                <c:v>0.16578999999999999</c:v>
              </c:pt>
              <c:pt idx="3185">
                <c:v>0.16585</c:v>
              </c:pt>
              <c:pt idx="3186">
                <c:v>0.16589000000000001</c:v>
              </c:pt>
              <c:pt idx="3187">
                <c:v>0.16595000000000001</c:v>
              </c:pt>
              <c:pt idx="3188">
                <c:v>0.16600000000000001</c:v>
              </c:pt>
              <c:pt idx="3189">
                <c:v>0.16605</c:v>
              </c:pt>
              <c:pt idx="3190">
                <c:v>0.1661</c:v>
              </c:pt>
              <c:pt idx="3191">
                <c:v>0.16616</c:v>
              </c:pt>
              <c:pt idx="3192">
                <c:v>0.16621000000000002</c:v>
              </c:pt>
              <c:pt idx="3193">
                <c:v>0.16625999999999999</c:v>
              </c:pt>
              <c:pt idx="3194">
                <c:v>0.16631000000000001</c:v>
              </c:pt>
              <c:pt idx="3195">
                <c:v>0.16636000000000001</c:v>
              </c:pt>
              <c:pt idx="3196">
                <c:v>0.16642000000000001</c:v>
              </c:pt>
              <c:pt idx="3197">
                <c:v>0.16647000000000001</c:v>
              </c:pt>
              <c:pt idx="3198">
                <c:v>0.16652</c:v>
              </c:pt>
              <c:pt idx="3199">
                <c:v>0.16657</c:v>
              </c:pt>
              <c:pt idx="3200">
                <c:v>0.16661999999999999</c:v>
              </c:pt>
              <c:pt idx="3201">
                <c:v>0.16667999999999997</c:v>
              </c:pt>
              <c:pt idx="3202">
                <c:v>0.16672999999999999</c:v>
              </c:pt>
              <c:pt idx="3203">
                <c:v>0.16678000000000001</c:v>
              </c:pt>
              <c:pt idx="3204">
                <c:v>0.16683000000000001</c:v>
              </c:pt>
              <c:pt idx="3205">
                <c:v>0.16688</c:v>
              </c:pt>
              <c:pt idx="3206">
                <c:v>0.16694000000000003</c:v>
              </c:pt>
              <c:pt idx="3207">
                <c:v>0.16699000000000003</c:v>
              </c:pt>
              <c:pt idx="3208">
                <c:v>0.16703999999999999</c:v>
              </c:pt>
              <c:pt idx="3209">
                <c:v>0.16708999999999999</c:v>
              </c:pt>
              <c:pt idx="3210">
                <c:v>0.16714999999999999</c:v>
              </c:pt>
              <c:pt idx="3211">
                <c:v>0.16719999999999999</c:v>
              </c:pt>
              <c:pt idx="3212">
                <c:v>0.16725000000000001</c:v>
              </c:pt>
              <c:pt idx="3213">
                <c:v>0.1673</c:v>
              </c:pt>
              <c:pt idx="3214">
                <c:v>0.16735</c:v>
              </c:pt>
              <c:pt idx="3215">
                <c:v>0.16741000000000003</c:v>
              </c:pt>
              <c:pt idx="3216">
                <c:v>0.16746000000000003</c:v>
              </c:pt>
              <c:pt idx="3217">
                <c:v>0.16750999999999999</c:v>
              </c:pt>
              <c:pt idx="3218">
                <c:v>0.16755999999999999</c:v>
              </c:pt>
              <c:pt idx="3219">
                <c:v>0.16761999999999999</c:v>
              </c:pt>
              <c:pt idx="3220">
                <c:v>0.16766999999999999</c:v>
              </c:pt>
              <c:pt idx="3221">
                <c:v>0.16772000000000001</c:v>
              </c:pt>
              <c:pt idx="3222">
                <c:v>0.16777</c:v>
              </c:pt>
              <c:pt idx="3223">
                <c:v>0.16782</c:v>
              </c:pt>
              <c:pt idx="3224">
                <c:v>0.16788</c:v>
              </c:pt>
              <c:pt idx="3225">
                <c:v>0.16793000000000002</c:v>
              </c:pt>
              <c:pt idx="3226">
                <c:v>0.16797999999999999</c:v>
              </c:pt>
              <c:pt idx="3227">
                <c:v>0.16803000000000001</c:v>
              </c:pt>
              <c:pt idx="3228">
                <c:v>0.16808000000000001</c:v>
              </c:pt>
              <c:pt idx="3229">
                <c:v>0.16814000000000001</c:v>
              </c:pt>
              <c:pt idx="3230">
                <c:v>0.16819000000000001</c:v>
              </c:pt>
              <c:pt idx="3231">
                <c:v>0.16824000000000003</c:v>
              </c:pt>
              <c:pt idx="3232">
                <c:v>0.16829000000000002</c:v>
              </c:pt>
              <c:pt idx="3233">
                <c:v>0.16833999999999999</c:v>
              </c:pt>
              <c:pt idx="3234">
                <c:v>0.16839999999999999</c:v>
              </c:pt>
              <c:pt idx="3235">
                <c:v>0.16845000000000002</c:v>
              </c:pt>
              <c:pt idx="3236">
                <c:v>0.16850000000000001</c:v>
              </c:pt>
              <c:pt idx="3237">
                <c:v>0.16855000000000001</c:v>
              </c:pt>
              <c:pt idx="3238">
                <c:v>0.1686</c:v>
              </c:pt>
              <c:pt idx="3239">
                <c:v>0.16866</c:v>
              </c:pt>
              <c:pt idx="3240">
                <c:v>0.16871000000000003</c:v>
              </c:pt>
              <c:pt idx="3241">
                <c:v>0.16875999999999999</c:v>
              </c:pt>
              <c:pt idx="3242">
                <c:v>0.16880999999999999</c:v>
              </c:pt>
              <c:pt idx="3243">
                <c:v>0.16886999999999999</c:v>
              </c:pt>
              <c:pt idx="3244">
                <c:v>0.16892000000000001</c:v>
              </c:pt>
              <c:pt idx="3245">
                <c:v>0.16897000000000001</c:v>
              </c:pt>
              <c:pt idx="3246">
                <c:v>0.16902</c:v>
              </c:pt>
              <c:pt idx="3247">
                <c:v>0.16907</c:v>
              </c:pt>
              <c:pt idx="3248">
                <c:v>0.16911999999999999</c:v>
              </c:pt>
              <c:pt idx="3249">
                <c:v>0.16918</c:v>
              </c:pt>
              <c:pt idx="3250">
                <c:v>0.16922999999999999</c:v>
              </c:pt>
              <c:pt idx="3251">
                <c:v>0.16928000000000001</c:v>
              </c:pt>
              <c:pt idx="3252">
                <c:v>0.16933000000000001</c:v>
              </c:pt>
              <c:pt idx="3253">
                <c:v>0.16939000000000001</c:v>
              </c:pt>
              <c:pt idx="3254">
                <c:v>0.16944000000000004</c:v>
              </c:pt>
              <c:pt idx="3255">
                <c:v>0.16949000000000003</c:v>
              </c:pt>
              <c:pt idx="3256">
                <c:v>0.16954000000000002</c:v>
              </c:pt>
              <c:pt idx="3257">
                <c:v>0.16958999999999999</c:v>
              </c:pt>
              <c:pt idx="3258">
                <c:v>0.16965</c:v>
              </c:pt>
              <c:pt idx="3259">
                <c:v>0.16969999999999999</c:v>
              </c:pt>
              <c:pt idx="3260">
                <c:v>0.16975000000000001</c:v>
              </c:pt>
              <c:pt idx="3261">
                <c:v>0.16980000000000001</c:v>
              </c:pt>
              <c:pt idx="3262">
                <c:v>0.16985</c:v>
              </c:pt>
              <c:pt idx="3263">
                <c:v>0.16991000000000003</c:v>
              </c:pt>
              <c:pt idx="3264">
                <c:v>0.16996000000000003</c:v>
              </c:pt>
              <c:pt idx="3265">
                <c:v>0.17000999999999999</c:v>
              </c:pt>
              <c:pt idx="3266">
                <c:v>0.17005999999999999</c:v>
              </c:pt>
              <c:pt idx="3267">
                <c:v>0.17011999999999999</c:v>
              </c:pt>
              <c:pt idx="3268">
                <c:v>0.17016999999999999</c:v>
              </c:pt>
              <c:pt idx="3269">
                <c:v>0.17022000000000001</c:v>
              </c:pt>
              <c:pt idx="3270">
                <c:v>0.17027</c:v>
              </c:pt>
              <c:pt idx="3271">
                <c:v>0.17032</c:v>
              </c:pt>
              <c:pt idx="3272">
                <c:v>0.17038</c:v>
              </c:pt>
              <c:pt idx="3273">
                <c:v>0.17043000000000003</c:v>
              </c:pt>
              <c:pt idx="3274">
                <c:v>0.17047999999999999</c:v>
              </c:pt>
              <c:pt idx="3275">
                <c:v>0.17052999999999999</c:v>
              </c:pt>
              <c:pt idx="3276">
                <c:v>0.17058000000000001</c:v>
              </c:pt>
              <c:pt idx="3277">
                <c:v>0.17063999999999999</c:v>
              </c:pt>
              <c:pt idx="3278">
                <c:v>0.17069000000000001</c:v>
              </c:pt>
              <c:pt idx="3279">
                <c:v>0.17074000000000003</c:v>
              </c:pt>
              <c:pt idx="3280">
                <c:v>0.17079000000000003</c:v>
              </c:pt>
              <c:pt idx="3281">
                <c:v>0.17083999999999999</c:v>
              </c:pt>
              <c:pt idx="3282">
                <c:v>0.17088999999999999</c:v>
              </c:pt>
              <c:pt idx="3283">
                <c:v>0.17095000000000002</c:v>
              </c:pt>
              <c:pt idx="3284">
                <c:v>0.17100000000000001</c:v>
              </c:pt>
              <c:pt idx="3285">
                <c:v>0.17105000000000001</c:v>
              </c:pt>
              <c:pt idx="3286">
                <c:v>0.17111000000000001</c:v>
              </c:pt>
              <c:pt idx="3287">
                <c:v>0.17115</c:v>
              </c:pt>
              <c:pt idx="3288">
                <c:v>0.17121000000000003</c:v>
              </c:pt>
              <c:pt idx="3289">
                <c:v>0.17126000000000002</c:v>
              </c:pt>
              <c:pt idx="3290">
                <c:v>0.17130999999999999</c:v>
              </c:pt>
              <c:pt idx="3291">
                <c:v>0.17136000000000001</c:v>
              </c:pt>
              <c:pt idx="3292">
                <c:v>0.17142000000000002</c:v>
              </c:pt>
              <c:pt idx="3293">
                <c:v>0.17147000000000001</c:v>
              </c:pt>
              <c:pt idx="3294">
                <c:v>0.17152000000000001</c:v>
              </c:pt>
              <c:pt idx="3295">
                <c:v>0.17158000000000001</c:v>
              </c:pt>
              <c:pt idx="3296">
                <c:v>0.17161999999999999</c:v>
              </c:pt>
              <c:pt idx="3297">
                <c:v>0.17168</c:v>
              </c:pt>
              <c:pt idx="3298">
                <c:v>0.17172999999999999</c:v>
              </c:pt>
              <c:pt idx="3299">
                <c:v>0.17177999999999999</c:v>
              </c:pt>
              <c:pt idx="3300">
                <c:v>0.17183000000000001</c:v>
              </c:pt>
              <c:pt idx="3301">
                <c:v>0.17188000000000001</c:v>
              </c:pt>
              <c:pt idx="3302">
                <c:v>0.17194000000000004</c:v>
              </c:pt>
              <c:pt idx="3303">
                <c:v>0.17199000000000003</c:v>
              </c:pt>
              <c:pt idx="3304">
                <c:v>0.17204000000000003</c:v>
              </c:pt>
              <c:pt idx="3305">
                <c:v>0.17208999999999999</c:v>
              </c:pt>
              <c:pt idx="3306">
                <c:v>0.17215</c:v>
              </c:pt>
              <c:pt idx="3307">
                <c:v>0.17219999999999999</c:v>
              </c:pt>
              <c:pt idx="3308">
                <c:v>0.17225000000000001</c:v>
              </c:pt>
              <c:pt idx="3309">
                <c:v>0.17230000000000001</c:v>
              </c:pt>
              <c:pt idx="3310">
                <c:v>0.17235</c:v>
              </c:pt>
              <c:pt idx="3311">
                <c:v>0.17241000000000004</c:v>
              </c:pt>
              <c:pt idx="3312">
                <c:v>0.17246000000000003</c:v>
              </c:pt>
              <c:pt idx="3313">
                <c:v>0.17251000000000002</c:v>
              </c:pt>
              <c:pt idx="3314">
                <c:v>0.17255999999999999</c:v>
              </c:pt>
              <c:pt idx="3315">
                <c:v>0.17261000000000001</c:v>
              </c:pt>
              <c:pt idx="3316">
                <c:v>0.17266999999999999</c:v>
              </c:pt>
              <c:pt idx="3317">
                <c:v>0.17272000000000001</c:v>
              </c:pt>
              <c:pt idx="3318">
                <c:v>0.17277000000000001</c:v>
              </c:pt>
              <c:pt idx="3319">
                <c:v>0.17282</c:v>
              </c:pt>
              <c:pt idx="3320">
                <c:v>0.17287</c:v>
              </c:pt>
              <c:pt idx="3321">
                <c:v>0.17293000000000003</c:v>
              </c:pt>
              <c:pt idx="3322">
                <c:v>0.17297999999999999</c:v>
              </c:pt>
              <c:pt idx="3323">
                <c:v>0.17302999999999999</c:v>
              </c:pt>
              <c:pt idx="3324">
                <c:v>0.17308000000000001</c:v>
              </c:pt>
              <c:pt idx="3325">
                <c:v>0.17313999999999999</c:v>
              </c:pt>
              <c:pt idx="3326">
                <c:v>0.17319000000000001</c:v>
              </c:pt>
              <c:pt idx="3327">
                <c:v>0.17324000000000003</c:v>
              </c:pt>
              <c:pt idx="3328">
                <c:v>0.17329000000000003</c:v>
              </c:pt>
              <c:pt idx="3329">
                <c:v>0.17333999999999999</c:v>
              </c:pt>
              <c:pt idx="3330">
                <c:v>0.17340000000000003</c:v>
              </c:pt>
              <c:pt idx="3331">
                <c:v>0.17345000000000002</c:v>
              </c:pt>
              <c:pt idx="3332">
                <c:v>0.17350000000000002</c:v>
              </c:pt>
              <c:pt idx="3333">
                <c:v>0.17355000000000001</c:v>
              </c:pt>
              <c:pt idx="3334">
                <c:v>0.17360999999999999</c:v>
              </c:pt>
              <c:pt idx="3335">
                <c:v>0.17366000000000001</c:v>
              </c:pt>
              <c:pt idx="3336">
                <c:v>0.17371000000000003</c:v>
              </c:pt>
              <c:pt idx="3337">
                <c:v>0.17376000000000003</c:v>
              </c:pt>
              <c:pt idx="3338">
                <c:v>0.17380999999999999</c:v>
              </c:pt>
              <c:pt idx="3339">
                <c:v>0.17387</c:v>
              </c:pt>
              <c:pt idx="3340">
                <c:v>0.17392000000000002</c:v>
              </c:pt>
              <c:pt idx="3341">
                <c:v>0.17397000000000001</c:v>
              </c:pt>
              <c:pt idx="3342">
                <c:v>0.17402000000000001</c:v>
              </c:pt>
              <c:pt idx="3343">
                <c:v>0.17407</c:v>
              </c:pt>
              <c:pt idx="3344">
                <c:v>0.17412</c:v>
              </c:pt>
              <c:pt idx="3345">
                <c:v>0.17418</c:v>
              </c:pt>
              <c:pt idx="3346">
                <c:v>0.17423000000000002</c:v>
              </c:pt>
              <c:pt idx="3347">
                <c:v>0.17427999999999999</c:v>
              </c:pt>
              <c:pt idx="3348">
                <c:v>0.17433999999999999</c:v>
              </c:pt>
              <c:pt idx="3349">
                <c:v>0.17438999999999999</c:v>
              </c:pt>
              <c:pt idx="3350">
                <c:v>0.17444000000000004</c:v>
              </c:pt>
              <c:pt idx="3351">
                <c:v>0.17449000000000003</c:v>
              </c:pt>
              <c:pt idx="3352">
                <c:v>0.17454000000000003</c:v>
              </c:pt>
              <c:pt idx="3353">
                <c:v>0.17459000000000002</c:v>
              </c:pt>
              <c:pt idx="3354">
                <c:v>0.17465</c:v>
              </c:pt>
              <c:pt idx="3355">
                <c:v>0.17469999999999999</c:v>
              </c:pt>
              <c:pt idx="3356">
                <c:v>0.17475000000000002</c:v>
              </c:pt>
              <c:pt idx="3357">
                <c:v>0.17480000000000001</c:v>
              </c:pt>
              <c:pt idx="3358">
                <c:v>0.17485000000000001</c:v>
              </c:pt>
              <c:pt idx="3359">
                <c:v>0.17491000000000004</c:v>
              </c:pt>
              <c:pt idx="3360">
                <c:v>0.17496000000000003</c:v>
              </c:pt>
              <c:pt idx="3361">
                <c:v>0.17501000000000003</c:v>
              </c:pt>
              <c:pt idx="3362">
                <c:v>0.17505999999999999</c:v>
              </c:pt>
              <c:pt idx="3363">
                <c:v>0.17510999999999999</c:v>
              </c:pt>
              <c:pt idx="3364">
                <c:v>0.17516999999999999</c:v>
              </c:pt>
              <c:pt idx="3365">
                <c:v>0.17522000000000001</c:v>
              </c:pt>
              <c:pt idx="3366">
                <c:v>0.17527000000000001</c:v>
              </c:pt>
              <c:pt idx="3367">
                <c:v>0.17532</c:v>
              </c:pt>
              <c:pt idx="3368">
                <c:v>0.17538000000000001</c:v>
              </c:pt>
              <c:pt idx="3369">
                <c:v>0.17543000000000003</c:v>
              </c:pt>
              <c:pt idx="3370">
                <c:v>0.17548000000000002</c:v>
              </c:pt>
              <c:pt idx="3371">
                <c:v>0.17552999999999999</c:v>
              </c:pt>
              <c:pt idx="3372">
                <c:v>0.17558000000000001</c:v>
              </c:pt>
              <c:pt idx="3373">
                <c:v>0.17563999999999999</c:v>
              </c:pt>
              <c:pt idx="3374">
                <c:v>0.17569000000000001</c:v>
              </c:pt>
              <c:pt idx="3375">
                <c:v>0.17574000000000004</c:v>
              </c:pt>
              <c:pt idx="3376">
                <c:v>0.17579000000000003</c:v>
              </c:pt>
              <c:pt idx="3377">
                <c:v>0.17584000000000002</c:v>
              </c:pt>
              <c:pt idx="3378">
                <c:v>0.17590000000000003</c:v>
              </c:pt>
              <c:pt idx="3379">
                <c:v>0.17595000000000002</c:v>
              </c:pt>
              <c:pt idx="3380">
                <c:v>0.17600000000000002</c:v>
              </c:pt>
              <c:pt idx="3381">
                <c:v>0.17605000000000001</c:v>
              </c:pt>
              <c:pt idx="3382">
                <c:v>0.17610999999999999</c:v>
              </c:pt>
              <c:pt idx="3383">
                <c:v>0.17615</c:v>
              </c:pt>
              <c:pt idx="3384">
                <c:v>0.17621000000000003</c:v>
              </c:pt>
              <c:pt idx="3385">
                <c:v>0.17626000000000003</c:v>
              </c:pt>
              <c:pt idx="3386">
                <c:v>0.17630999999999999</c:v>
              </c:pt>
              <c:pt idx="3387">
                <c:v>0.17637</c:v>
              </c:pt>
              <c:pt idx="3388">
                <c:v>0.17642000000000002</c:v>
              </c:pt>
              <c:pt idx="3389">
                <c:v>0.17647000000000002</c:v>
              </c:pt>
              <c:pt idx="3390">
                <c:v>0.17652000000000001</c:v>
              </c:pt>
              <c:pt idx="3391">
                <c:v>0.17657</c:v>
              </c:pt>
              <c:pt idx="3392">
                <c:v>0.17662</c:v>
              </c:pt>
              <c:pt idx="3393">
                <c:v>0.17668</c:v>
              </c:pt>
              <c:pt idx="3394">
                <c:v>0.17673000000000003</c:v>
              </c:pt>
              <c:pt idx="3395">
                <c:v>0.17677999999999999</c:v>
              </c:pt>
              <c:pt idx="3396">
                <c:v>0.17684000000000002</c:v>
              </c:pt>
              <c:pt idx="3397">
                <c:v>0.17688000000000001</c:v>
              </c:pt>
              <c:pt idx="3398">
                <c:v>0.17694000000000001</c:v>
              </c:pt>
              <c:pt idx="3399">
                <c:v>0.17699000000000004</c:v>
              </c:pt>
              <c:pt idx="3400">
                <c:v>0.17704000000000003</c:v>
              </c:pt>
              <c:pt idx="3401">
                <c:v>0.17709000000000003</c:v>
              </c:pt>
              <c:pt idx="3402">
                <c:v>0.17713999999999999</c:v>
              </c:pt>
              <c:pt idx="3403">
                <c:v>0.17720000000000002</c:v>
              </c:pt>
              <c:pt idx="3404">
                <c:v>0.17725000000000002</c:v>
              </c:pt>
              <c:pt idx="3405">
                <c:v>0.17730000000000001</c:v>
              </c:pt>
              <c:pt idx="3406">
                <c:v>0.17735000000000001</c:v>
              </c:pt>
              <c:pt idx="3407">
                <c:v>0.17740000000000003</c:v>
              </c:pt>
              <c:pt idx="3408">
                <c:v>0.17746000000000003</c:v>
              </c:pt>
              <c:pt idx="3409">
                <c:v>0.17751000000000003</c:v>
              </c:pt>
              <c:pt idx="3410">
                <c:v>0.17756000000000002</c:v>
              </c:pt>
              <c:pt idx="3411">
                <c:v>0.17760999999999999</c:v>
              </c:pt>
              <c:pt idx="3412">
                <c:v>0.17766999999999999</c:v>
              </c:pt>
              <c:pt idx="3413">
                <c:v>0.17772000000000002</c:v>
              </c:pt>
              <c:pt idx="3414">
                <c:v>0.17777000000000001</c:v>
              </c:pt>
              <c:pt idx="3415">
                <c:v>0.17782000000000001</c:v>
              </c:pt>
              <c:pt idx="3416">
                <c:v>0.17787</c:v>
              </c:pt>
              <c:pt idx="3417">
                <c:v>0.17793000000000003</c:v>
              </c:pt>
              <c:pt idx="3418">
                <c:v>0.17798000000000003</c:v>
              </c:pt>
              <c:pt idx="3419">
                <c:v>0.17802999999999999</c:v>
              </c:pt>
              <c:pt idx="3420">
                <c:v>0.17807999999999999</c:v>
              </c:pt>
              <c:pt idx="3421">
                <c:v>0.17813999999999999</c:v>
              </c:pt>
              <c:pt idx="3422">
                <c:v>0.17818999999999999</c:v>
              </c:pt>
              <c:pt idx="3423">
                <c:v>0.17824000000000004</c:v>
              </c:pt>
              <c:pt idx="3424">
                <c:v>0.17829000000000003</c:v>
              </c:pt>
              <c:pt idx="3425">
                <c:v>0.17834000000000003</c:v>
              </c:pt>
              <c:pt idx="3426">
                <c:v>0.17840000000000003</c:v>
              </c:pt>
              <c:pt idx="3427">
                <c:v>0.17845000000000003</c:v>
              </c:pt>
              <c:pt idx="3428">
                <c:v>0.17850000000000002</c:v>
              </c:pt>
              <c:pt idx="3429">
                <c:v>0.17855000000000001</c:v>
              </c:pt>
              <c:pt idx="3430">
                <c:v>0.17860000000000001</c:v>
              </c:pt>
              <c:pt idx="3431">
                <c:v>0.17866000000000001</c:v>
              </c:pt>
              <c:pt idx="3432">
                <c:v>0.17871000000000004</c:v>
              </c:pt>
              <c:pt idx="3433">
                <c:v>0.17876000000000003</c:v>
              </c:pt>
              <c:pt idx="3434">
                <c:v>0.17881000000000002</c:v>
              </c:pt>
              <c:pt idx="3435">
                <c:v>0.17887</c:v>
              </c:pt>
              <c:pt idx="3436">
                <c:v>0.17892000000000002</c:v>
              </c:pt>
              <c:pt idx="3437">
                <c:v>0.17897000000000002</c:v>
              </c:pt>
              <c:pt idx="3438">
                <c:v>0.17902000000000001</c:v>
              </c:pt>
              <c:pt idx="3439">
                <c:v>0.17907000000000001</c:v>
              </c:pt>
              <c:pt idx="3440">
                <c:v>0.17913000000000001</c:v>
              </c:pt>
              <c:pt idx="3441">
                <c:v>0.17918000000000001</c:v>
              </c:pt>
              <c:pt idx="3442">
                <c:v>0.17923000000000003</c:v>
              </c:pt>
              <c:pt idx="3443">
                <c:v>0.17927999999999999</c:v>
              </c:pt>
              <c:pt idx="3444">
                <c:v>0.17932999999999999</c:v>
              </c:pt>
              <c:pt idx="3445">
                <c:v>0.17938999999999999</c:v>
              </c:pt>
              <c:pt idx="3446">
                <c:v>0.17944000000000002</c:v>
              </c:pt>
              <c:pt idx="3447">
                <c:v>0.17949000000000004</c:v>
              </c:pt>
              <c:pt idx="3448">
                <c:v>0.17954000000000003</c:v>
              </c:pt>
              <c:pt idx="3449">
                <c:v>0.17960000000000001</c:v>
              </c:pt>
              <c:pt idx="3450">
                <c:v>0.17965</c:v>
              </c:pt>
              <c:pt idx="3451">
                <c:v>0.17970000000000003</c:v>
              </c:pt>
              <c:pt idx="3452">
                <c:v>0.17975000000000002</c:v>
              </c:pt>
              <c:pt idx="3453">
                <c:v>0.17980000000000002</c:v>
              </c:pt>
              <c:pt idx="3454">
                <c:v>0.17985000000000001</c:v>
              </c:pt>
              <c:pt idx="3455">
                <c:v>0.17991000000000001</c:v>
              </c:pt>
              <c:pt idx="3456">
                <c:v>0.17996000000000004</c:v>
              </c:pt>
              <c:pt idx="3457">
                <c:v>0.18001000000000003</c:v>
              </c:pt>
              <c:pt idx="3458">
                <c:v>0.18006000000000003</c:v>
              </c:pt>
              <c:pt idx="3459">
                <c:v>0.18010999999999999</c:v>
              </c:pt>
              <c:pt idx="3460">
                <c:v>0.18017</c:v>
              </c:pt>
              <c:pt idx="3461">
                <c:v>0.18022000000000002</c:v>
              </c:pt>
              <c:pt idx="3462">
                <c:v>0.18027000000000001</c:v>
              </c:pt>
              <c:pt idx="3463">
                <c:v>0.18032000000000001</c:v>
              </c:pt>
              <c:pt idx="3464">
                <c:v>0.18038000000000001</c:v>
              </c:pt>
              <c:pt idx="3465">
                <c:v>0.18043000000000003</c:v>
              </c:pt>
              <c:pt idx="3466">
                <c:v>0.18048000000000003</c:v>
              </c:pt>
              <c:pt idx="3467">
                <c:v>0.18053000000000002</c:v>
              </c:pt>
              <c:pt idx="3468">
                <c:v>0.18057999999999999</c:v>
              </c:pt>
              <c:pt idx="3469">
                <c:v>0.18064000000000002</c:v>
              </c:pt>
              <c:pt idx="3470">
                <c:v>0.18068999999999999</c:v>
              </c:pt>
              <c:pt idx="3471">
                <c:v>0.18074000000000004</c:v>
              </c:pt>
              <c:pt idx="3472">
                <c:v>0.18079000000000003</c:v>
              </c:pt>
              <c:pt idx="3473">
                <c:v>0.18084000000000003</c:v>
              </c:pt>
              <c:pt idx="3474">
                <c:v>0.18090000000000003</c:v>
              </c:pt>
              <c:pt idx="3475">
                <c:v>0.18095000000000003</c:v>
              </c:pt>
              <c:pt idx="3476">
                <c:v>0.18100000000000002</c:v>
              </c:pt>
              <c:pt idx="3477">
                <c:v>0.18105000000000002</c:v>
              </c:pt>
              <c:pt idx="3478">
                <c:v>0.18110000000000001</c:v>
              </c:pt>
              <c:pt idx="3479">
                <c:v>0.18115999999999999</c:v>
              </c:pt>
              <c:pt idx="3480">
                <c:v>0.18121000000000004</c:v>
              </c:pt>
              <c:pt idx="3481">
                <c:v>0.18126000000000003</c:v>
              </c:pt>
              <c:pt idx="3482">
                <c:v>0.18131000000000003</c:v>
              </c:pt>
              <c:pt idx="3483">
                <c:v>0.18137</c:v>
              </c:pt>
              <c:pt idx="3484">
                <c:v>0.18142000000000003</c:v>
              </c:pt>
              <c:pt idx="3485">
                <c:v>0.18147000000000002</c:v>
              </c:pt>
              <c:pt idx="3486">
                <c:v>0.18152000000000001</c:v>
              </c:pt>
              <c:pt idx="3487">
                <c:v>0.18157000000000001</c:v>
              </c:pt>
              <c:pt idx="3488">
                <c:v>0.18163000000000001</c:v>
              </c:pt>
              <c:pt idx="3489">
                <c:v>0.18168000000000001</c:v>
              </c:pt>
              <c:pt idx="3490">
                <c:v>0.18173000000000003</c:v>
              </c:pt>
              <c:pt idx="3491">
                <c:v>0.18178000000000002</c:v>
              </c:pt>
              <c:pt idx="3492">
                <c:v>0.18182999999999999</c:v>
              </c:pt>
              <c:pt idx="3493">
                <c:v>0.18187999999999999</c:v>
              </c:pt>
              <c:pt idx="3494">
                <c:v>0.18194000000000002</c:v>
              </c:pt>
              <c:pt idx="3495">
                <c:v>0.18199000000000004</c:v>
              </c:pt>
              <c:pt idx="3496">
                <c:v>0.18204000000000004</c:v>
              </c:pt>
              <c:pt idx="3497">
                <c:v>0.18210000000000001</c:v>
              </c:pt>
              <c:pt idx="3498">
                <c:v>0.18214000000000002</c:v>
              </c:pt>
              <c:pt idx="3499">
                <c:v>0.18220000000000003</c:v>
              </c:pt>
              <c:pt idx="3500">
                <c:v>0.18225000000000002</c:v>
              </c:pt>
              <c:pt idx="3501">
                <c:v>0.18230000000000002</c:v>
              </c:pt>
              <c:pt idx="3502">
                <c:v>0.18235000000000001</c:v>
              </c:pt>
              <c:pt idx="3503">
                <c:v>0.18240000000000003</c:v>
              </c:pt>
              <c:pt idx="3504">
                <c:v>0.18246000000000004</c:v>
              </c:pt>
              <c:pt idx="3505">
                <c:v>0.18251000000000003</c:v>
              </c:pt>
              <c:pt idx="3506">
                <c:v>0.18256000000000003</c:v>
              </c:pt>
              <c:pt idx="3507">
                <c:v>0.18260999999999999</c:v>
              </c:pt>
              <c:pt idx="3508">
                <c:v>0.18267</c:v>
              </c:pt>
              <c:pt idx="3509">
                <c:v>0.18272000000000002</c:v>
              </c:pt>
              <c:pt idx="3510">
                <c:v>0.18277000000000002</c:v>
              </c:pt>
              <c:pt idx="3511">
                <c:v>0.18282999999999999</c:v>
              </c:pt>
              <c:pt idx="3512">
                <c:v>0.18287</c:v>
              </c:pt>
              <c:pt idx="3513">
                <c:v>0.18293000000000004</c:v>
              </c:pt>
              <c:pt idx="3514">
                <c:v>0.18298000000000003</c:v>
              </c:pt>
              <c:pt idx="3515">
                <c:v>0.18303000000000003</c:v>
              </c:pt>
              <c:pt idx="3516">
                <c:v>0.18307999999999999</c:v>
              </c:pt>
              <c:pt idx="3517">
                <c:v>0.18312999999999999</c:v>
              </c:pt>
              <c:pt idx="3518">
                <c:v>0.18318999999999999</c:v>
              </c:pt>
              <c:pt idx="3519">
                <c:v>0.18324000000000001</c:v>
              </c:pt>
              <c:pt idx="3520">
                <c:v>0.18329000000000004</c:v>
              </c:pt>
              <c:pt idx="3521">
                <c:v>0.18334000000000003</c:v>
              </c:pt>
              <c:pt idx="3522">
                <c:v>0.18340000000000004</c:v>
              </c:pt>
              <c:pt idx="3523">
                <c:v>0.18345000000000003</c:v>
              </c:pt>
              <c:pt idx="3524">
                <c:v>0.18350000000000002</c:v>
              </c:pt>
              <c:pt idx="3525">
                <c:v>0.18355000000000002</c:v>
              </c:pt>
              <c:pt idx="3526">
                <c:v>0.18360000000000001</c:v>
              </c:pt>
              <c:pt idx="3527">
                <c:v>0.18365999999999999</c:v>
              </c:pt>
              <c:pt idx="3528">
                <c:v>0.18371000000000004</c:v>
              </c:pt>
              <c:pt idx="3529">
                <c:v>0.18376000000000003</c:v>
              </c:pt>
              <c:pt idx="3530">
                <c:v>0.18381000000000003</c:v>
              </c:pt>
              <c:pt idx="3531">
                <c:v>0.18386000000000002</c:v>
              </c:pt>
              <c:pt idx="3532">
                <c:v>0.18392000000000003</c:v>
              </c:pt>
              <c:pt idx="3533">
                <c:v>0.18397000000000002</c:v>
              </c:pt>
              <c:pt idx="3534">
                <c:v>0.18402000000000002</c:v>
              </c:pt>
              <c:pt idx="3535">
                <c:v>0.18407000000000001</c:v>
              </c:pt>
              <c:pt idx="3536">
                <c:v>0.18412999999999999</c:v>
              </c:pt>
              <c:pt idx="3537">
                <c:v>0.18418000000000001</c:v>
              </c:pt>
              <c:pt idx="3538">
                <c:v>0.18423000000000003</c:v>
              </c:pt>
              <c:pt idx="3539">
                <c:v>0.18428000000000003</c:v>
              </c:pt>
              <c:pt idx="3540">
                <c:v>0.18432999999999999</c:v>
              </c:pt>
              <c:pt idx="3541">
                <c:v>0.18439000000000003</c:v>
              </c:pt>
              <c:pt idx="3542">
                <c:v>0.18444000000000002</c:v>
              </c:pt>
              <c:pt idx="3543">
                <c:v>0.18449000000000002</c:v>
              </c:pt>
              <c:pt idx="3544">
                <c:v>0.18454000000000004</c:v>
              </c:pt>
              <c:pt idx="3545">
                <c:v>0.18459000000000003</c:v>
              </c:pt>
              <c:pt idx="3546">
                <c:v>0.18465000000000001</c:v>
              </c:pt>
              <c:pt idx="3547">
                <c:v>0.18470000000000003</c:v>
              </c:pt>
              <c:pt idx="3548">
                <c:v>0.18475000000000003</c:v>
              </c:pt>
              <c:pt idx="3549">
                <c:v>0.18480000000000002</c:v>
              </c:pt>
              <c:pt idx="3550">
                <c:v>0.18486000000000002</c:v>
              </c:pt>
              <c:pt idx="3551">
                <c:v>0.18491000000000002</c:v>
              </c:pt>
              <c:pt idx="3552">
                <c:v>0.18496000000000004</c:v>
              </c:pt>
              <c:pt idx="3553">
                <c:v>0.18501000000000004</c:v>
              </c:pt>
              <c:pt idx="3554">
                <c:v>0.18506000000000003</c:v>
              </c:pt>
              <c:pt idx="3555">
                <c:v>0.18511000000000002</c:v>
              </c:pt>
              <c:pt idx="3556">
                <c:v>0.18517</c:v>
              </c:pt>
              <c:pt idx="3557">
                <c:v>0.18522000000000002</c:v>
              </c:pt>
              <c:pt idx="3558">
                <c:v>0.18527000000000002</c:v>
              </c:pt>
              <c:pt idx="3559">
                <c:v>0.18532999999999999</c:v>
              </c:pt>
              <c:pt idx="3560">
                <c:v>0.18537999999999999</c:v>
              </c:pt>
              <c:pt idx="3561">
                <c:v>0.18543000000000004</c:v>
              </c:pt>
              <c:pt idx="3562">
                <c:v>0.18548000000000003</c:v>
              </c:pt>
              <c:pt idx="3563">
                <c:v>0.18553000000000003</c:v>
              </c:pt>
              <c:pt idx="3564">
                <c:v>0.18557999999999999</c:v>
              </c:pt>
              <c:pt idx="3565">
                <c:v>0.18564000000000003</c:v>
              </c:pt>
              <c:pt idx="3566">
                <c:v>0.18568999999999999</c:v>
              </c:pt>
              <c:pt idx="3567">
                <c:v>0.18574000000000002</c:v>
              </c:pt>
              <c:pt idx="3568">
                <c:v>0.18579000000000004</c:v>
              </c:pt>
              <c:pt idx="3569">
                <c:v>0.18584000000000003</c:v>
              </c:pt>
              <c:pt idx="3570">
                <c:v>0.18590000000000004</c:v>
              </c:pt>
              <c:pt idx="3571">
                <c:v>0.18595000000000003</c:v>
              </c:pt>
              <c:pt idx="3572">
                <c:v>0.18600000000000003</c:v>
              </c:pt>
              <c:pt idx="3573">
                <c:v>0.18605000000000002</c:v>
              </c:pt>
              <c:pt idx="3574">
                <c:v>0.18610000000000002</c:v>
              </c:pt>
              <c:pt idx="3575">
                <c:v>0.18615999999999999</c:v>
              </c:pt>
              <c:pt idx="3576">
                <c:v>0.18621000000000001</c:v>
              </c:pt>
              <c:pt idx="3577">
                <c:v>0.18626000000000004</c:v>
              </c:pt>
              <c:pt idx="3578">
                <c:v>0.18631000000000003</c:v>
              </c:pt>
              <c:pt idx="3579">
                <c:v>0.18636000000000003</c:v>
              </c:pt>
              <c:pt idx="3580">
                <c:v>0.18642000000000003</c:v>
              </c:pt>
              <c:pt idx="3581">
                <c:v>0.18647000000000002</c:v>
              </c:pt>
              <c:pt idx="3582">
                <c:v>0.18652000000000002</c:v>
              </c:pt>
              <c:pt idx="3583">
                <c:v>0.18657000000000001</c:v>
              </c:pt>
              <c:pt idx="3584">
                <c:v>0.18662999999999999</c:v>
              </c:pt>
              <c:pt idx="3585">
                <c:v>0.18668000000000001</c:v>
              </c:pt>
              <c:pt idx="3586">
                <c:v>0.18673000000000003</c:v>
              </c:pt>
              <c:pt idx="3587">
                <c:v>0.18678000000000003</c:v>
              </c:pt>
              <c:pt idx="3588">
                <c:v>0.18683000000000002</c:v>
              </c:pt>
              <c:pt idx="3589">
                <c:v>0.18689000000000003</c:v>
              </c:pt>
              <c:pt idx="3590">
                <c:v>0.18694000000000005</c:v>
              </c:pt>
              <c:pt idx="3591">
                <c:v>0.18699000000000002</c:v>
              </c:pt>
              <c:pt idx="3592">
                <c:v>0.18704000000000004</c:v>
              </c:pt>
              <c:pt idx="3593">
                <c:v>0.18709000000000003</c:v>
              </c:pt>
              <c:pt idx="3594">
                <c:v>0.18714000000000003</c:v>
              </c:pt>
              <c:pt idx="3595">
                <c:v>0.18720000000000003</c:v>
              </c:pt>
              <c:pt idx="3596">
                <c:v>0.18725000000000003</c:v>
              </c:pt>
              <c:pt idx="3597">
                <c:v>0.18730000000000002</c:v>
              </c:pt>
              <c:pt idx="3598">
                <c:v>0.18736000000000003</c:v>
              </c:pt>
              <c:pt idx="3599">
                <c:v>0.18741000000000002</c:v>
              </c:pt>
              <c:pt idx="3600">
                <c:v>0.18746000000000002</c:v>
              </c:pt>
              <c:pt idx="3601">
                <c:v>0.18751000000000004</c:v>
              </c:pt>
              <c:pt idx="3602">
                <c:v>0.18756000000000003</c:v>
              </c:pt>
              <c:pt idx="3603">
                <c:v>0.18762000000000001</c:v>
              </c:pt>
              <c:pt idx="3604">
                <c:v>0.18767</c:v>
              </c:pt>
              <c:pt idx="3605">
                <c:v>0.18772000000000003</c:v>
              </c:pt>
              <c:pt idx="3606">
                <c:v>0.18777000000000002</c:v>
              </c:pt>
              <c:pt idx="3607">
                <c:v>0.18783000000000002</c:v>
              </c:pt>
              <c:pt idx="3608">
                <c:v>0.18787000000000001</c:v>
              </c:pt>
              <c:pt idx="3609">
                <c:v>0.18792000000000003</c:v>
              </c:pt>
              <c:pt idx="3610">
                <c:v>0.18798000000000004</c:v>
              </c:pt>
              <c:pt idx="3611">
                <c:v>0.18803000000000003</c:v>
              </c:pt>
              <c:pt idx="3612">
                <c:v>0.18808000000000002</c:v>
              </c:pt>
              <c:pt idx="3613">
                <c:v>0.18812999999999999</c:v>
              </c:pt>
              <c:pt idx="3614">
                <c:v>0.18819000000000002</c:v>
              </c:pt>
              <c:pt idx="3615">
                <c:v>0.18824000000000002</c:v>
              </c:pt>
              <c:pt idx="3616">
                <c:v>0.18829000000000004</c:v>
              </c:pt>
              <c:pt idx="3617">
                <c:v>0.18834000000000004</c:v>
              </c:pt>
              <c:pt idx="3618">
                <c:v>0.18839000000000003</c:v>
              </c:pt>
              <c:pt idx="3619">
                <c:v>0.18845000000000003</c:v>
              </c:pt>
              <c:pt idx="3620">
                <c:v>0.18850000000000003</c:v>
              </c:pt>
              <c:pt idx="3621">
                <c:v>0.18855000000000002</c:v>
              </c:pt>
              <c:pt idx="3622">
                <c:v>0.18860000000000002</c:v>
              </c:pt>
              <c:pt idx="3623">
                <c:v>0.18865999999999999</c:v>
              </c:pt>
              <c:pt idx="3624">
                <c:v>0.18871000000000002</c:v>
              </c:pt>
              <c:pt idx="3625">
                <c:v>0.18876000000000004</c:v>
              </c:pt>
              <c:pt idx="3626">
                <c:v>0.18881000000000003</c:v>
              </c:pt>
              <c:pt idx="3627">
                <c:v>0.18886000000000003</c:v>
              </c:pt>
              <c:pt idx="3628">
                <c:v>0.18892000000000003</c:v>
              </c:pt>
              <c:pt idx="3629">
                <c:v>0.18897000000000003</c:v>
              </c:pt>
              <c:pt idx="3630">
                <c:v>0.18902000000000002</c:v>
              </c:pt>
              <c:pt idx="3631">
                <c:v>0.18907000000000002</c:v>
              </c:pt>
              <c:pt idx="3632">
                <c:v>0.18912000000000001</c:v>
              </c:pt>
              <c:pt idx="3633">
                <c:v>0.18917999999999999</c:v>
              </c:pt>
              <c:pt idx="3634">
                <c:v>0.18923000000000004</c:v>
              </c:pt>
              <c:pt idx="3635">
                <c:v>0.18928000000000003</c:v>
              </c:pt>
              <c:pt idx="3636">
                <c:v>0.18933000000000003</c:v>
              </c:pt>
              <c:pt idx="3637">
                <c:v>0.18939000000000003</c:v>
              </c:pt>
              <c:pt idx="3638">
                <c:v>0.18944000000000005</c:v>
              </c:pt>
              <c:pt idx="3639">
                <c:v>0.18949000000000002</c:v>
              </c:pt>
              <c:pt idx="3640">
                <c:v>0.18954000000000001</c:v>
              </c:pt>
              <c:pt idx="3641">
                <c:v>0.18959000000000004</c:v>
              </c:pt>
              <c:pt idx="3642">
                <c:v>0.18965000000000001</c:v>
              </c:pt>
              <c:pt idx="3643">
                <c:v>0.18970000000000004</c:v>
              </c:pt>
              <c:pt idx="3644">
                <c:v>0.18975000000000003</c:v>
              </c:pt>
              <c:pt idx="3645">
                <c:v>0.18980000000000002</c:v>
              </c:pt>
              <c:pt idx="3646">
                <c:v>0.18986000000000003</c:v>
              </c:pt>
              <c:pt idx="3647">
                <c:v>0.18991000000000005</c:v>
              </c:pt>
              <c:pt idx="3648">
                <c:v>0.18996000000000002</c:v>
              </c:pt>
              <c:pt idx="3649">
                <c:v>0.19001000000000001</c:v>
              </c:pt>
              <c:pt idx="3650">
                <c:v>0.19006000000000001</c:v>
              </c:pt>
              <c:pt idx="3651">
                <c:v>0.19011999999999998</c:v>
              </c:pt>
              <c:pt idx="3652">
                <c:v>0.19016999999999998</c:v>
              </c:pt>
              <c:pt idx="3653">
                <c:v>0.19022</c:v>
              </c:pt>
              <c:pt idx="3654">
                <c:v>0.19026999999999999</c:v>
              </c:pt>
              <c:pt idx="3655">
                <c:v>0.19031999999999999</c:v>
              </c:pt>
              <c:pt idx="3656">
                <c:v>0.19037999999999997</c:v>
              </c:pt>
              <c:pt idx="3657">
                <c:v>0.19042999999999999</c:v>
              </c:pt>
              <c:pt idx="3658">
                <c:v>0.19048000000000001</c:v>
              </c:pt>
              <c:pt idx="3659">
                <c:v>0.19053</c:v>
              </c:pt>
              <c:pt idx="3660">
                <c:v>0.19059000000000001</c:v>
              </c:pt>
              <c:pt idx="3661">
                <c:v>0.19064</c:v>
              </c:pt>
              <c:pt idx="3662">
                <c:v>0.19069</c:v>
              </c:pt>
              <c:pt idx="3663">
                <c:v>0.19073999999999999</c:v>
              </c:pt>
              <c:pt idx="3664">
                <c:v>0.19078999999999999</c:v>
              </c:pt>
              <c:pt idx="3665">
                <c:v>0.19084000000000001</c:v>
              </c:pt>
              <c:pt idx="3666">
                <c:v>0.19089999999999999</c:v>
              </c:pt>
              <c:pt idx="3667">
                <c:v>0.19095000000000001</c:v>
              </c:pt>
              <c:pt idx="3668">
                <c:v>0.191</c:v>
              </c:pt>
              <c:pt idx="3669">
                <c:v>0.19105</c:v>
              </c:pt>
              <c:pt idx="3670">
                <c:v>0.19109999999999999</c:v>
              </c:pt>
              <c:pt idx="3671">
                <c:v>0.19116</c:v>
              </c:pt>
              <c:pt idx="3672">
                <c:v>0.19120999999999999</c:v>
              </c:pt>
              <c:pt idx="3673">
                <c:v>0.19126000000000001</c:v>
              </c:pt>
              <c:pt idx="3674">
                <c:v>0.19131000000000001</c:v>
              </c:pt>
              <c:pt idx="3675">
                <c:v>0.19136</c:v>
              </c:pt>
              <c:pt idx="3676">
                <c:v>0.19142000000000001</c:v>
              </c:pt>
              <c:pt idx="3677">
                <c:v>0.19147</c:v>
              </c:pt>
              <c:pt idx="3678">
                <c:v>0.19152</c:v>
              </c:pt>
              <c:pt idx="3679">
                <c:v>0.19156999999999999</c:v>
              </c:pt>
              <c:pt idx="3680">
                <c:v>0.19162999999999997</c:v>
              </c:pt>
              <c:pt idx="3681">
                <c:v>0.19167999999999996</c:v>
              </c:pt>
              <c:pt idx="3682">
                <c:v>0.19173000000000001</c:v>
              </c:pt>
              <c:pt idx="3683">
                <c:v>0.19178000000000001</c:v>
              </c:pt>
              <c:pt idx="3684">
                <c:v>0.19183</c:v>
              </c:pt>
              <c:pt idx="3685">
                <c:v>0.19189000000000001</c:v>
              </c:pt>
              <c:pt idx="3686">
                <c:v>0.19194000000000003</c:v>
              </c:pt>
              <c:pt idx="3687">
                <c:v>0.19198999999999999</c:v>
              </c:pt>
              <c:pt idx="3688">
                <c:v>0.19203999999999999</c:v>
              </c:pt>
              <c:pt idx="3689">
                <c:v>0.19209000000000001</c:v>
              </c:pt>
              <c:pt idx="3690">
                <c:v>0.19214999999999999</c:v>
              </c:pt>
              <c:pt idx="3691">
                <c:v>0.19220000000000001</c:v>
              </c:pt>
              <c:pt idx="3692">
                <c:v>0.19225</c:v>
              </c:pt>
              <c:pt idx="3693">
                <c:v>0.1923</c:v>
              </c:pt>
              <c:pt idx="3694">
                <c:v>0.19234999999999999</c:v>
              </c:pt>
              <c:pt idx="3695">
                <c:v>0.19241000000000003</c:v>
              </c:pt>
              <c:pt idx="3696">
                <c:v>0.19245999999999999</c:v>
              </c:pt>
              <c:pt idx="3697">
                <c:v>0.19250999999999999</c:v>
              </c:pt>
              <c:pt idx="3698">
                <c:v>0.19256000000000001</c:v>
              </c:pt>
              <c:pt idx="3699">
                <c:v>0.19261999999999999</c:v>
              </c:pt>
              <c:pt idx="3700">
                <c:v>0.19266999999999998</c:v>
              </c:pt>
              <c:pt idx="3701">
                <c:v>0.19272</c:v>
              </c:pt>
              <c:pt idx="3702">
                <c:v>0.19277</c:v>
              </c:pt>
              <c:pt idx="3703">
                <c:v>0.19281999999999999</c:v>
              </c:pt>
              <c:pt idx="3704">
                <c:v>0.19288</c:v>
              </c:pt>
              <c:pt idx="3705">
                <c:v>0.19292999999999999</c:v>
              </c:pt>
              <c:pt idx="3706">
                <c:v>0.19298000000000001</c:v>
              </c:pt>
              <c:pt idx="3707">
                <c:v>0.19303000000000001</c:v>
              </c:pt>
              <c:pt idx="3708">
                <c:v>0.19308</c:v>
              </c:pt>
              <c:pt idx="3709">
                <c:v>0.19313</c:v>
              </c:pt>
              <c:pt idx="3710">
                <c:v>0.19319</c:v>
              </c:pt>
              <c:pt idx="3711">
                <c:v>0.19324000000000002</c:v>
              </c:pt>
              <c:pt idx="3712">
                <c:v>0.19328999999999999</c:v>
              </c:pt>
              <c:pt idx="3713">
                <c:v>0.19334999999999999</c:v>
              </c:pt>
              <c:pt idx="3714">
                <c:v>0.19339000000000001</c:v>
              </c:pt>
              <c:pt idx="3715">
                <c:v>0.19345000000000001</c:v>
              </c:pt>
              <c:pt idx="3716">
                <c:v>0.19350000000000001</c:v>
              </c:pt>
              <c:pt idx="3717">
                <c:v>0.19355</c:v>
              </c:pt>
              <c:pt idx="3718">
                <c:v>0.19359999999999999</c:v>
              </c:pt>
              <c:pt idx="3719">
                <c:v>0.19364999999999999</c:v>
              </c:pt>
              <c:pt idx="3720">
                <c:v>0.19370999999999999</c:v>
              </c:pt>
              <c:pt idx="3721">
                <c:v>0.19375999999999999</c:v>
              </c:pt>
              <c:pt idx="3722">
                <c:v>0.19381999999999999</c:v>
              </c:pt>
              <c:pt idx="3723">
                <c:v>0.19386</c:v>
              </c:pt>
              <c:pt idx="3724">
                <c:v>0.19392000000000001</c:v>
              </c:pt>
              <c:pt idx="3725">
                <c:v>0.19397</c:v>
              </c:pt>
              <c:pt idx="3726">
                <c:v>0.19402</c:v>
              </c:pt>
              <c:pt idx="3727">
                <c:v>0.19406999999999999</c:v>
              </c:pt>
              <c:pt idx="3728">
                <c:v>0.19411999999999999</c:v>
              </c:pt>
              <c:pt idx="3729">
                <c:v>0.19417999999999996</c:v>
              </c:pt>
              <c:pt idx="3730">
                <c:v>0.19423000000000001</c:v>
              </c:pt>
              <c:pt idx="3731">
                <c:v>0.19428000000000001</c:v>
              </c:pt>
              <c:pt idx="3732">
                <c:v>0.19433</c:v>
              </c:pt>
              <c:pt idx="3733">
                <c:v>0.19438</c:v>
              </c:pt>
              <c:pt idx="3734">
                <c:v>0.19444000000000003</c:v>
              </c:pt>
              <c:pt idx="3735">
                <c:v>0.19449000000000002</c:v>
              </c:pt>
              <c:pt idx="3736">
                <c:v>0.19453999999999999</c:v>
              </c:pt>
              <c:pt idx="3737">
                <c:v>0.19459000000000001</c:v>
              </c:pt>
              <c:pt idx="3738">
                <c:v>0.19464999999999999</c:v>
              </c:pt>
              <c:pt idx="3739">
                <c:v>0.19470000000000001</c:v>
              </c:pt>
              <c:pt idx="3740">
                <c:v>0.19475000000000001</c:v>
              </c:pt>
              <c:pt idx="3741">
                <c:v>0.1948</c:v>
              </c:pt>
              <c:pt idx="3742">
                <c:v>0.19485</c:v>
              </c:pt>
              <c:pt idx="3743">
                <c:v>0.19491000000000003</c:v>
              </c:pt>
              <c:pt idx="3744">
                <c:v>0.19495999999999999</c:v>
              </c:pt>
              <c:pt idx="3745">
                <c:v>0.19500999999999999</c:v>
              </c:pt>
              <c:pt idx="3746">
                <c:v>0.19506000000000001</c:v>
              </c:pt>
              <c:pt idx="3747">
                <c:v>0.19511999999999999</c:v>
              </c:pt>
              <c:pt idx="3748">
                <c:v>0.19516999999999998</c:v>
              </c:pt>
              <c:pt idx="3749">
                <c:v>0.19522</c:v>
              </c:pt>
              <c:pt idx="3750">
                <c:v>0.19527</c:v>
              </c:pt>
              <c:pt idx="3751">
                <c:v>0.19531999999999999</c:v>
              </c:pt>
              <c:pt idx="3752">
                <c:v>0.19538</c:v>
              </c:pt>
              <c:pt idx="3753">
                <c:v>0.19542999999999999</c:v>
              </c:pt>
              <c:pt idx="3754">
                <c:v>0.19547999999999999</c:v>
              </c:pt>
              <c:pt idx="3755">
                <c:v>0.19553000000000001</c:v>
              </c:pt>
              <c:pt idx="3756">
                <c:v>0.19558</c:v>
              </c:pt>
              <c:pt idx="3757">
                <c:v>0.19564000000000001</c:v>
              </c:pt>
              <c:pt idx="3758">
                <c:v>0.19569</c:v>
              </c:pt>
              <c:pt idx="3759">
                <c:v>0.19574000000000003</c:v>
              </c:pt>
              <c:pt idx="3760">
                <c:v>0.19578999999999999</c:v>
              </c:pt>
              <c:pt idx="3761">
                <c:v>0.19585</c:v>
              </c:pt>
              <c:pt idx="3762">
                <c:v>0.19589999999999999</c:v>
              </c:pt>
              <c:pt idx="3763">
                <c:v>0.19595000000000001</c:v>
              </c:pt>
              <c:pt idx="3764">
                <c:v>0.19600000000000001</c:v>
              </c:pt>
              <c:pt idx="3765">
                <c:v>0.19605</c:v>
              </c:pt>
              <c:pt idx="3766">
                <c:v>0.19611000000000001</c:v>
              </c:pt>
              <c:pt idx="3767">
                <c:v>0.19616</c:v>
              </c:pt>
              <c:pt idx="3768">
                <c:v>0.19621000000000002</c:v>
              </c:pt>
              <c:pt idx="3769">
                <c:v>0.19625999999999999</c:v>
              </c:pt>
              <c:pt idx="3770">
                <c:v>0.19631000000000001</c:v>
              </c:pt>
              <c:pt idx="3771">
                <c:v>0.19636000000000001</c:v>
              </c:pt>
              <c:pt idx="3772">
                <c:v>0.19642000000000001</c:v>
              </c:pt>
              <c:pt idx="3773">
                <c:v>0.19647000000000001</c:v>
              </c:pt>
              <c:pt idx="3774">
                <c:v>0.19652</c:v>
              </c:pt>
              <c:pt idx="3775">
                <c:v>0.19658</c:v>
              </c:pt>
              <c:pt idx="3776">
                <c:v>0.19663</c:v>
              </c:pt>
              <c:pt idx="3777">
                <c:v>0.19667999999999997</c:v>
              </c:pt>
              <c:pt idx="3778">
                <c:v>0.19672999999999999</c:v>
              </c:pt>
              <c:pt idx="3779">
                <c:v>0.19678000000000001</c:v>
              </c:pt>
              <c:pt idx="3780">
                <c:v>0.19683</c:v>
              </c:pt>
              <c:pt idx="3781">
                <c:v>0.19688</c:v>
              </c:pt>
              <c:pt idx="3782">
                <c:v>0.19694000000000003</c:v>
              </c:pt>
              <c:pt idx="3783">
                <c:v>0.19699000000000003</c:v>
              </c:pt>
              <c:pt idx="3784">
                <c:v>0.19703999999999999</c:v>
              </c:pt>
              <c:pt idx="3785">
                <c:v>0.19708999999999999</c:v>
              </c:pt>
              <c:pt idx="3786">
                <c:v>0.19714999999999999</c:v>
              </c:pt>
              <c:pt idx="3787">
                <c:v>0.19719999999999999</c:v>
              </c:pt>
              <c:pt idx="3788">
                <c:v>0.19725000000000001</c:v>
              </c:pt>
              <c:pt idx="3789">
                <c:v>0.1973</c:v>
              </c:pt>
              <c:pt idx="3790">
                <c:v>0.19735</c:v>
              </c:pt>
              <c:pt idx="3791">
                <c:v>0.19741000000000003</c:v>
              </c:pt>
              <c:pt idx="3792">
                <c:v>0.19746000000000002</c:v>
              </c:pt>
              <c:pt idx="3793">
                <c:v>0.19750999999999999</c:v>
              </c:pt>
              <c:pt idx="3794">
                <c:v>0.19756000000000001</c:v>
              </c:pt>
              <c:pt idx="3795">
                <c:v>0.19761999999999999</c:v>
              </c:pt>
              <c:pt idx="3796">
                <c:v>0.19766999999999998</c:v>
              </c:pt>
              <c:pt idx="3797">
                <c:v>0.19772000000000001</c:v>
              </c:pt>
              <c:pt idx="3798">
                <c:v>0.19777</c:v>
              </c:pt>
              <c:pt idx="3799">
                <c:v>0.19782</c:v>
              </c:pt>
              <c:pt idx="3800">
                <c:v>0.19788</c:v>
              </c:pt>
              <c:pt idx="3801">
                <c:v>0.19792999999999999</c:v>
              </c:pt>
              <c:pt idx="3802">
                <c:v>0.19797999999999999</c:v>
              </c:pt>
              <c:pt idx="3803">
                <c:v>0.19803000000000001</c:v>
              </c:pt>
              <c:pt idx="3804">
                <c:v>0.19808000000000001</c:v>
              </c:pt>
              <c:pt idx="3805">
                <c:v>0.19814000000000001</c:v>
              </c:pt>
              <c:pt idx="3806">
                <c:v>0.19819000000000001</c:v>
              </c:pt>
              <c:pt idx="3807">
                <c:v>0.19824000000000003</c:v>
              </c:pt>
              <c:pt idx="3808">
                <c:v>0.19828999999999999</c:v>
              </c:pt>
              <c:pt idx="3809">
                <c:v>0.19833999999999999</c:v>
              </c:pt>
              <c:pt idx="3810">
                <c:v>0.19839999999999999</c:v>
              </c:pt>
              <c:pt idx="3811">
                <c:v>0.19845000000000002</c:v>
              </c:pt>
              <c:pt idx="3812">
                <c:v>0.19850000000000001</c:v>
              </c:pt>
              <c:pt idx="3813">
                <c:v>0.19855</c:v>
              </c:pt>
              <c:pt idx="3814">
                <c:v>0.19861000000000001</c:v>
              </c:pt>
              <c:pt idx="3815">
                <c:v>0.19864999999999999</c:v>
              </c:pt>
              <c:pt idx="3816">
                <c:v>0.19871000000000003</c:v>
              </c:pt>
              <c:pt idx="3817">
                <c:v>0.19875999999999999</c:v>
              </c:pt>
              <c:pt idx="3818">
                <c:v>0.19880999999999999</c:v>
              </c:pt>
              <c:pt idx="3819">
                <c:v>0.19886000000000001</c:v>
              </c:pt>
              <c:pt idx="3820">
                <c:v>0.19891000000000003</c:v>
              </c:pt>
              <c:pt idx="3821">
                <c:v>0.19897000000000001</c:v>
              </c:pt>
              <c:pt idx="3822">
                <c:v>0.19902</c:v>
              </c:pt>
              <c:pt idx="3823">
                <c:v>0.19907</c:v>
              </c:pt>
              <c:pt idx="3824">
                <c:v>0.19911999999999999</c:v>
              </c:pt>
              <c:pt idx="3825">
                <c:v>0.19918</c:v>
              </c:pt>
              <c:pt idx="3826">
                <c:v>0.19922999999999999</c:v>
              </c:pt>
              <c:pt idx="3827">
                <c:v>0.19928000000000001</c:v>
              </c:pt>
              <c:pt idx="3828">
                <c:v>0.19933999999999999</c:v>
              </c:pt>
              <c:pt idx="3829">
                <c:v>0.19938</c:v>
              </c:pt>
              <c:pt idx="3830">
                <c:v>0.19944000000000003</c:v>
              </c:pt>
              <c:pt idx="3831">
                <c:v>0.19949000000000003</c:v>
              </c:pt>
              <c:pt idx="3832">
                <c:v>0.19954000000000002</c:v>
              </c:pt>
              <c:pt idx="3833">
                <c:v>0.19958999999999999</c:v>
              </c:pt>
              <c:pt idx="3834">
                <c:v>0.19964000000000001</c:v>
              </c:pt>
              <c:pt idx="3835">
                <c:v>0.19969999999999999</c:v>
              </c:pt>
              <c:pt idx="3836">
                <c:v>0.19975000000000001</c:v>
              </c:pt>
              <c:pt idx="3837">
                <c:v>0.19980000000000001</c:v>
              </c:pt>
              <c:pt idx="3838">
                <c:v>0.19985</c:v>
              </c:pt>
              <c:pt idx="3839">
                <c:v>0.19991000000000003</c:v>
              </c:pt>
              <c:pt idx="3840">
                <c:v>0.19996000000000003</c:v>
              </c:pt>
              <c:pt idx="3841">
                <c:v>0.20000999999999999</c:v>
              </c:pt>
              <c:pt idx="3842">
                <c:v>0.20005999999999999</c:v>
              </c:pt>
              <c:pt idx="3843">
                <c:v>0.20011000000000001</c:v>
              </c:pt>
              <c:pt idx="3844">
                <c:v>0.20016999999999999</c:v>
              </c:pt>
              <c:pt idx="3845">
                <c:v>0.20022000000000001</c:v>
              </c:pt>
              <c:pt idx="3846">
                <c:v>0.20027</c:v>
              </c:pt>
              <c:pt idx="3847">
                <c:v>0.20032</c:v>
              </c:pt>
              <c:pt idx="3848">
                <c:v>0.20038</c:v>
              </c:pt>
              <c:pt idx="3849">
                <c:v>0.20043000000000002</c:v>
              </c:pt>
              <c:pt idx="3850">
                <c:v>0.20047999999999999</c:v>
              </c:pt>
              <c:pt idx="3851">
                <c:v>0.20053000000000001</c:v>
              </c:pt>
              <c:pt idx="3852">
                <c:v>0.20058000000000001</c:v>
              </c:pt>
              <c:pt idx="3853">
                <c:v>0.20064000000000001</c:v>
              </c:pt>
              <c:pt idx="3854">
                <c:v>0.20069000000000001</c:v>
              </c:pt>
              <c:pt idx="3855">
                <c:v>0.20074000000000003</c:v>
              </c:pt>
              <c:pt idx="3856">
                <c:v>0.20079000000000002</c:v>
              </c:pt>
              <c:pt idx="3857">
                <c:v>0.20083999999999999</c:v>
              </c:pt>
              <c:pt idx="3858">
                <c:v>0.20090000000000002</c:v>
              </c:pt>
              <c:pt idx="3859">
                <c:v>0.20095000000000002</c:v>
              </c:pt>
              <c:pt idx="3860">
                <c:v>0.20100000000000001</c:v>
              </c:pt>
              <c:pt idx="3861">
                <c:v>0.20105000000000001</c:v>
              </c:pt>
              <c:pt idx="3862">
                <c:v>0.20111000000000001</c:v>
              </c:pt>
              <c:pt idx="3863">
                <c:v>0.20116000000000001</c:v>
              </c:pt>
              <c:pt idx="3864">
                <c:v>0.20121000000000003</c:v>
              </c:pt>
              <c:pt idx="3865">
                <c:v>0.20125999999999999</c:v>
              </c:pt>
              <c:pt idx="3866">
                <c:v>0.20130999999999999</c:v>
              </c:pt>
              <c:pt idx="3867">
                <c:v>0.20136999999999999</c:v>
              </c:pt>
              <c:pt idx="3868">
                <c:v>0.20142000000000002</c:v>
              </c:pt>
              <c:pt idx="3869">
                <c:v>0.20147000000000001</c:v>
              </c:pt>
              <c:pt idx="3870">
                <c:v>0.20152</c:v>
              </c:pt>
              <c:pt idx="3871">
                <c:v>0.20157</c:v>
              </c:pt>
              <c:pt idx="3872">
                <c:v>0.20163</c:v>
              </c:pt>
              <c:pt idx="3873">
                <c:v>0.20168</c:v>
              </c:pt>
              <c:pt idx="3874">
                <c:v>0.20172999999999999</c:v>
              </c:pt>
              <c:pt idx="3875">
                <c:v>0.20177999999999999</c:v>
              </c:pt>
              <c:pt idx="3876">
                <c:v>0.20183999999999999</c:v>
              </c:pt>
              <c:pt idx="3877">
                <c:v>0.20188</c:v>
              </c:pt>
              <c:pt idx="3878">
                <c:v>0.20194000000000004</c:v>
              </c:pt>
              <c:pt idx="3879">
                <c:v>0.20199000000000003</c:v>
              </c:pt>
              <c:pt idx="3880">
                <c:v>0.20204000000000003</c:v>
              </c:pt>
              <c:pt idx="3881">
                <c:v>0.20208999999999999</c:v>
              </c:pt>
              <c:pt idx="3882">
                <c:v>0.20215</c:v>
              </c:pt>
              <c:pt idx="3883">
                <c:v>0.20219999999999999</c:v>
              </c:pt>
              <c:pt idx="3884">
                <c:v>0.20225000000000001</c:v>
              </c:pt>
              <c:pt idx="3885">
                <c:v>0.20230000000000001</c:v>
              </c:pt>
              <c:pt idx="3886">
                <c:v>0.20235</c:v>
              </c:pt>
              <c:pt idx="3887">
                <c:v>0.20241000000000003</c:v>
              </c:pt>
              <c:pt idx="3888">
                <c:v>0.20246000000000003</c:v>
              </c:pt>
              <c:pt idx="3889">
                <c:v>0.20251000000000002</c:v>
              </c:pt>
              <c:pt idx="3890">
                <c:v>0.20255999999999999</c:v>
              </c:pt>
              <c:pt idx="3891">
                <c:v>0.20261000000000001</c:v>
              </c:pt>
              <c:pt idx="3892">
                <c:v>0.20266999999999999</c:v>
              </c:pt>
              <c:pt idx="3893">
                <c:v>0.20272000000000001</c:v>
              </c:pt>
              <c:pt idx="3894">
                <c:v>0.20277000000000001</c:v>
              </c:pt>
              <c:pt idx="3895">
                <c:v>0.20282</c:v>
              </c:pt>
              <c:pt idx="3896">
                <c:v>0.20288</c:v>
              </c:pt>
              <c:pt idx="3897">
                <c:v>0.20293000000000003</c:v>
              </c:pt>
              <c:pt idx="3898">
                <c:v>0.20297999999999999</c:v>
              </c:pt>
              <c:pt idx="3899">
                <c:v>0.20302999999999999</c:v>
              </c:pt>
              <c:pt idx="3900">
                <c:v>0.20308000000000001</c:v>
              </c:pt>
              <c:pt idx="3901">
                <c:v>0.20313999999999999</c:v>
              </c:pt>
              <c:pt idx="3902">
                <c:v>0.20319000000000001</c:v>
              </c:pt>
              <c:pt idx="3903">
                <c:v>0.20324000000000003</c:v>
              </c:pt>
              <c:pt idx="3904">
                <c:v>0.20329000000000003</c:v>
              </c:pt>
              <c:pt idx="3905">
                <c:v>0.20333999999999999</c:v>
              </c:pt>
              <c:pt idx="3906">
                <c:v>0.20340000000000003</c:v>
              </c:pt>
              <c:pt idx="3907">
                <c:v>0.20345000000000002</c:v>
              </c:pt>
              <c:pt idx="3908">
                <c:v>0.20350000000000001</c:v>
              </c:pt>
              <c:pt idx="3909">
                <c:v>0.20355000000000001</c:v>
              </c:pt>
              <c:pt idx="3910">
                <c:v>0.20361000000000001</c:v>
              </c:pt>
              <c:pt idx="3911">
                <c:v>0.20366000000000001</c:v>
              </c:pt>
              <c:pt idx="3912">
                <c:v>0.20371000000000003</c:v>
              </c:pt>
              <c:pt idx="3913">
                <c:v>0.20376000000000002</c:v>
              </c:pt>
              <c:pt idx="3914">
                <c:v>0.20380999999999999</c:v>
              </c:pt>
              <c:pt idx="3915">
                <c:v>0.20387</c:v>
              </c:pt>
              <c:pt idx="3916">
                <c:v>0.20392000000000002</c:v>
              </c:pt>
              <c:pt idx="3917">
                <c:v>0.20397000000000001</c:v>
              </c:pt>
              <c:pt idx="3918">
                <c:v>0.20402000000000001</c:v>
              </c:pt>
              <c:pt idx="3919">
                <c:v>0.20407</c:v>
              </c:pt>
              <c:pt idx="3920">
                <c:v>0.20412</c:v>
              </c:pt>
              <c:pt idx="3921">
                <c:v>0.20418</c:v>
              </c:pt>
              <c:pt idx="3922">
                <c:v>0.20422999999999999</c:v>
              </c:pt>
              <c:pt idx="3923">
                <c:v>0.20427999999999999</c:v>
              </c:pt>
              <c:pt idx="3924">
                <c:v>0.20433999999999999</c:v>
              </c:pt>
              <c:pt idx="3925">
                <c:v>0.20438000000000001</c:v>
              </c:pt>
              <c:pt idx="3926">
                <c:v>0.20444000000000004</c:v>
              </c:pt>
              <c:pt idx="3927">
                <c:v>0.20449000000000003</c:v>
              </c:pt>
              <c:pt idx="3928">
                <c:v>0.20454000000000003</c:v>
              </c:pt>
              <c:pt idx="3929">
                <c:v>0.20458999999999999</c:v>
              </c:pt>
              <c:pt idx="3930">
                <c:v>0.20463999999999999</c:v>
              </c:pt>
              <c:pt idx="3931">
                <c:v>0.20469999999999999</c:v>
              </c:pt>
              <c:pt idx="3932">
                <c:v>0.20475000000000002</c:v>
              </c:pt>
              <c:pt idx="3933">
                <c:v>0.20480000000000001</c:v>
              </c:pt>
              <c:pt idx="3934">
                <c:v>0.20485</c:v>
              </c:pt>
              <c:pt idx="3935">
                <c:v>0.20491000000000004</c:v>
              </c:pt>
              <c:pt idx="3936">
                <c:v>0.20496000000000003</c:v>
              </c:pt>
              <c:pt idx="3937">
                <c:v>0.20501000000000003</c:v>
              </c:pt>
              <c:pt idx="3938">
                <c:v>0.20505999999999999</c:v>
              </c:pt>
              <c:pt idx="3939">
                <c:v>0.20510999999999999</c:v>
              </c:pt>
              <c:pt idx="3940">
                <c:v>0.20516999999999999</c:v>
              </c:pt>
              <c:pt idx="3941">
                <c:v>0.20522000000000001</c:v>
              </c:pt>
              <c:pt idx="3942">
                <c:v>0.20527000000000001</c:v>
              </c:pt>
              <c:pt idx="3943">
                <c:v>0.20532</c:v>
              </c:pt>
              <c:pt idx="3944">
                <c:v>0.20537</c:v>
              </c:pt>
              <c:pt idx="3945">
                <c:v>0.20543000000000003</c:v>
              </c:pt>
              <c:pt idx="3946">
                <c:v>0.20548000000000002</c:v>
              </c:pt>
              <c:pt idx="3947">
                <c:v>0.20552999999999999</c:v>
              </c:pt>
              <c:pt idx="3948">
                <c:v>0.20558000000000001</c:v>
              </c:pt>
              <c:pt idx="3949">
                <c:v>0.20563999999999999</c:v>
              </c:pt>
              <c:pt idx="3950">
                <c:v>0.20569000000000001</c:v>
              </c:pt>
              <c:pt idx="3951">
                <c:v>0.20574000000000003</c:v>
              </c:pt>
              <c:pt idx="3952">
                <c:v>0.20579000000000003</c:v>
              </c:pt>
              <c:pt idx="3953">
                <c:v>0.20584000000000002</c:v>
              </c:pt>
              <c:pt idx="3954">
                <c:v>0.20590000000000003</c:v>
              </c:pt>
              <c:pt idx="3955">
                <c:v>0.20595000000000002</c:v>
              </c:pt>
              <c:pt idx="3956">
                <c:v>0.20600000000000002</c:v>
              </c:pt>
              <c:pt idx="3957">
                <c:v>0.20605000000000001</c:v>
              </c:pt>
              <c:pt idx="3958">
                <c:v>0.20610000000000001</c:v>
              </c:pt>
              <c:pt idx="3959">
                <c:v>0.20616000000000001</c:v>
              </c:pt>
              <c:pt idx="3960">
                <c:v>0.20621000000000003</c:v>
              </c:pt>
              <c:pt idx="3961">
                <c:v>0.20626000000000003</c:v>
              </c:pt>
              <c:pt idx="3962">
                <c:v>0.20630999999999999</c:v>
              </c:pt>
              <c:pt idx="3963">
                <c:v>0.20637</c:v>
              </c:pt>
              <c:pt idx="3964">
                <c:v>0.20642000000000002</c:v>
              </c:pt>
              <c:pt idx="3965">
                <c:v>0.20647000000000001</c:v>
              </c:pt>
              <c:pt idx="3966">
                <c:v>0.20652000000000001</c:v>
              </c:pt>
              <c:pt idx="3967">
                <c:v>0.20657</c:v>
              </c:pt>
              <c:pt idx="3968">
                <c:v>0.20663000000000001</c:v>
              </c:pt>
              <c:pt idx="3969">
                <c:v>0.20668</c:v>
              </c:pt>
              <c:pt idx="3970">
                <c:v>0.20673000000000002</c:v>
              </c:pt>
              <c:pt idx="3971">
                <c:v>0.20677999999999999</c:v>
              </c:pt>
              <c:pt idx="3972">
                <c:v>0.20683000000000001</c:v>
              </c:pt>
              <c:pt idx="3973">
                <c:v>0.20688999999999999</c:v>
              </c:pt>
              <c:pt idx="3974">
                <c:v>0.20694000000000004</c:v>
              </c:pt>
              <c:pt idx="3975">
                <c:v>0.20699000000000004</c:v>
              </c:pt>
              <c:pt idx="3976">
                <c:v>0.20704000000000003</c:v>
              </c:pt>
              <c:pt idx="3977">
                <c:v>0.20710000000000001</c:v>
              </c:pt>
              <c:pt idx="3978">
                <c:v>0.20715</c:v>
              </c:pt>
              <c:pt idx="3979">
                <c:v>0.20720000000000002</c:v>
              </c:pt>
              <c:pt idx="3980">
                <c:v>0.20725000000000002</c:v>
              </c:pt>
              <c:pt idx="3981">
                <c:v>0.20730000000000001</c:v>
              </c:pt>
              <c:pt idx="3982">
                <c:v>0.20735000000000001</c:v>
              </c:pt>
              <c:pt idx="3983">
                <c:v>0.20741000000000004</c:v>
              </c:pt>
              <c:pt idx="3984">
                <c:v>0.20746000000000003</c:v>
              </c:pt>
              <c:pt idx="3985">
                <c:v>0.20751000000000003</c:v>
              </c:pt>
              <c:pt idx="3986">
                <c:v>0.20755999999999999</c:v>
              </c:pt>
              <c:pt idx="3987">
                <c:v>0.20760999999999999</c:v>
              </c:pt>
              <c:pt idx="3988">
                <c:v>0.20766999999999999</c:v>
              </c:pt>
              <c:pt idx="3989">
                <c:v>0.20772000000000002</c:v>
              </c:pt>
              <c:pt idx="3990">
                <c:v>0.20777000000000001</c:v>
              </c:pt>
              <c:pt idx="3991">
                <c:v>0.20782</c:v>
              </c:pt>
              <c:pt idx="3992">
                <c:v>0.20788000000000001</c:v>
              </c:pt>
              <c:pt idx="3993">
                <c:v>0.20793000000000003</c:v>
              </c:pt>
              <c:pt idx="3994">
                <c:v>0.20798000000000003</c:v>
              </c:pt>
              <c:pt idx="3995">
                <c:v>0.20802999999999999</c:v>
              </c:pt>
              <c:pt idx="3996">
                <c:v>0.20807999999999999</c:v>
              </c:pt>
              <c:pt idx="3997">
                <c:v>0.20813999999999999</c:v>
              </c:pt>
              <c:pt idx="3998">
                <c:v>0.20818999999999999</c:v>
              </c:pt>
              <c:pt idx="3999">
                <c:v>0.20824000000000004</c:v>
              </c:pt>
              <c:pt idx="4000">
                <c:v>0.20829000000000003</c:v>
              </c:pt>
              <c:pt idx="4001">
                <c:v>0.20834000000000003</c:v>
              </c:pt>
              <c:pt idx="4002">
                <c:v>0.20840000000000003</c:v>
              </c:pt>
              <c:pt idx="4003">
                <c:v>0.20845000000000002</c:v>
              </c:pt>
              <c:pt idx="4004">
                <c:v>0.20850000000000002</c:v>
              </c:pt>
              <c:pt idx="4005">
                <c:v>0.20855000000000001</c:v>
              </c:pt>
              <c:pt idx="4006">
                <c:v>0.20860000000000001</c:v>
              </c:pt>
              <c:pt idx="4007">
                <c:v>0.20866000000000001</c:v>
              </c:pt>
              <c:pt idx="4008">
                <c:v>0.20871000000000003</c:v>
              </c:pt>
              <c:pt idx="4009">
                <c:v>0.20876000000000003</c:v>
              </c:pt>
              <c:pt idx="4010">
                <c:v>0.20881000000000002</c:v>
              </c:pt>
              <c:pt idx="4011">
                <c:v>0.20887</c:v>
              </c:pt>
              <c:pt idx="4012">
                <c:v>0.20892000000000002</c:v>
              </c:pt>
              <c:pt idx="4013">
                <c:v>0.20897000000000002</c:v>
              </c:pt>
              <c:pt idx="4014">
                <c:v>0.20902000000000001</c:v>
              </c:pt>
              <c:pt idx="4015">
                <c:v>0.20907000000000001</c:v>
              </c:pt>
              <c:pt idx="4016">
                <c:v>0.20913000000000001</c:v>
              </c:pt>
              <c:pt idx="4017">
                <c:v>0.20918</c:v>
              </c:pt>
              <c:pt idx="4018">
                <c:v>0.20923000000000003</c:v>
              </c:pt>
              <c:pt idx="4019">
                <c:v>0.20927999999999999</c:v>
              </c:pt>
              <c:pt idx="4020">
                <c:v>0.20932999999999999</c:v>
              </c:pt>
              <c:pt idx="4021">
                <c:v>0.20938999999999999</c:v>
              </c:pt>
              <c:pt idx="4022">
                <c:v>0.20944000000000002</c:v>
              </c:pt>
              <c:pt idx="4023">
                <c:v>0.20949000000000004</c:v>
              </c:pt>
              <c:pt idx="4024">
                <c:v>0.20954000000000003</c:v>
              </c:pt>
              <c:pt idx="4025">
                <c:v>0.20960000000000001</c:v>
              </c:pt>
              <c:pt idx="4026">
                <c:v>0.20963999999999999</c:v>
              </c:pt>
              <c:pt idx="4027">
                <c:v>0.20970000000000003</c:v>
              </c:pt>
              <c:pt idx="4028">
                <c:v>0.20975000000000002</c:v>
              </c:pt>
              <c:pt idx="4029">
                <c:v>0.20980000000000001</c:v>
              </c:pt>
              <c:pt idx="4030">
                <c:v>0.20985000000000001</c:v>
              </c:pt>
              <c:pt idx="4031">
                <c:v>0.20991000000000004</c:v>
              </c:pt>
              <c:pt idx="4032">
                <c:v>0.20996000000000004</c:v>
              </c:pt>
              <c:pt idx="4033">
                <c:v>0.21001000000000003</c:v>
              </c:pt>
              <c:pt idx="4034">
                <c:v>0.21006000000000002</c:v>
              </c:pt>
              <c:pt idx="4035">
                <c:v>0.21010999999999999</c:v>
              </c:pt>
              <c:pt idx="4036">
                <c:v>0.21017</c:v>
              </c:pt>
              <c:pt idx="4037">
                <c:v>0.21022000000000002</c:v>
              </c:pt>
              <c:pt idx="4038">
                <c:v>0.21027000000000001</c:v>
              </c:pt>
              <c:pt idx="4039">
                <c:v>0.21032000000000001</c:v>
              </c:pt>
              <c:pt idx="4040">
                <c:v>0.21037</c:v>
              </c:pt>
              <c:pt idx="4041">
                <c:v>0.21043000000000003</c:v>
              </c:pt>
              <c:pt idx="4042">
                <c:v>0.21048000000000003</c:v>
              </c:pt>
              <c:pt idx="4043">
                <c:v>0.21052999999999999</c:v>
              </c:pt>
              <c:pt idx="4044">
                <c:v>0.21057999999999999</c:v>
              </c:pt>
              <c:pt idx="4045">
                <c:v>0.21063000000000001</c:v>
              </c:pt>
              <c:pt idx="4046">
                <c:v>0.21068999999999999</c:v>
              </c:pt>
              <c:pt idx="4047">
                <c:v>0.21074000000000004</c:v>
              </c:pt>
              <c:pt idx="4048">
                <c:v>0.21079000000000003</c:v>
              </c:pt>
              <c:pt idx="4049">
                <c:v>0.21084000000000003</c:v>
              </c:pt>
              <c:pt idx="4050">
                <c:v>0.21090000000000003</c:v>
              </c:pt>
              <c:pt idx="4051">
                <c:v>0.21095000000000003</c:v>
              </c:pt>
              <c:pt idx="4052">
                <c:v>0.21100000000000002</c:v>
              </c:pt>
              <c:pt idx="4053">
                <c:v>0.21105000000000002</c:v>
              </c:pt>
              <c:pt idx="4054">
                <c:v>0.21110000000000001</c:v>
              </c:pt>
              <c:pt idx="4055">
                <c:v>0.21115999999999999</c:v>
              </c:pt>
              <c:pt idx="4056">
                <c:v>0.21121000000000004</c:v>
              </c:pt>
              <c:pt idx="4057">
                <c:v>0.21126000000000003</c:v>
              </c:pt>
              <c:pt idx="4058">
                <c:v>0.21131000000000003</c:v>
              </c:pt>
              <c:pt idx="4059">
                <c:v>0.21135999999999999</c:v>
              </c:pt>
              <c:pt idx="4060">
                <c:v>0.21142000000000002</c:v>
              </c:pt>
              <c:pt idx="4061">
                <c:v>0.21147000000000002</c:v>
              </c:pt>
              <c:pt idx="4062">
                <c:v>0.21152000000000001</c:v>
              </c:pt>
              <c:pt idx="4063">
                <c:v>0.21157000000000001</c:v>
              </c:pt>
              <c:pt idx="4064">
                <c:v>0.21163000000000001</c:v>
              </c:pt>
              <c:pt idx="4065">
                <c:v>0.21168000000000001</c:v>
              </c:pt>
              <c:pt idx="4066">
                <c:v>0.21173000000000003</c:v>
              </c:pt>
              <c:pt idx="4067">
                <c:v>0.21178000000000002</c:v>
              </c:pt>
              <c:pt idx="4068">
                <c:v>0.21182999999999999</c:v>
              </c:pt>
              <c:pt idx="4069">
                <c:v>0.21189000000000002</c:v>
              </c:pt>
              <c:pt idx="4070">
                <c:v>0.21194000000000002</c:v>
              </c:pt>
              <c:pt idx="4071">
                <c:v>0.21199000000000004</c:v>
              </c:pt>
              <c:pt idx="4072">
                <c:v>0.21204000000000003</c:v>
              </c:pt>
              <c:pt idx="4073">
                <c:v>0.21209000000000003</c:v>
              </c:pt>
              <c:pt idx="4074">
                <c:v>0.21215000000000001</c:v>
              </c:pt>
              <c:pt idx="4075">
                <c:v>0.21220000000000003</c:v>
              </c:pt>
              <c:pt idx="4076">
                <c:v>0.21225000000000002</c:v>
              </c:pt>
              <c:pt idx="4077">
                <c:v>0.21230000000000002</c:v>
              </c:pt>
              <c:pt idx="4078">
                <c:v>0.21235999999999999</c:v>
              </c:pt>
              <c:pt idx="4079">
                <c:v>0.21241000000000002</c:v>
              </c:pt>
              <c:pt idx="4080">
                <c:v>0.21246000000000004</c:v>
              </c:pt>
              <c:pt idx="4081">
                <c:v>0.21251000000000003</c:v>
              </c:pt>
              <c:pt idx="4082">
                <c:v>0.21256000000000003</c:v>
              </c:pt>
              <c:pt idx="4083">
                <c:v>0.21262</c:v>
              </c:pt>
              <c:pt idx="4084">
                <c:v>0.21267</c:v>
              </c:pt>
              <c:pt idx="4085">
                <c:v>0.21272000000000002</c:v>
              </c:pt>
              <c:pt idx="4086">
                <c:v>0.21277000000000001</c:v>
              </c:pt>
              <c:pt idx="4087">
                <c:v>0.21282000000000001</c:v>
              </c:pt>
              <c:pt idx="4088">
                <c:v>0.21288000000000001</c:v>
              </c:pt>
              <c:pt idx="4089">
                <c:v>0.21293000000000004</c:v>
              </c:pt>
              <c:pt idx="4090">
                <c:v>0.21298000000000003</c:v>
              </c:pt>
              <c:pt idx="4091">
                <c:v>0.21303000000000002</c:v>
              </c:pt>
              <c:pt idx="4092">
                <c:v>0.21309000000000003</c:v>
              </c:pt>
              <c:pt idx="4093">
                <c:v>0.21314000000000002</c:v>
              </c:pt>
              <c:pt idx="4094">
                <c:v>0.21318999999999999</c:v>
              </c:pt>
              <c:pt idx="4095">
                <c:v>0.21324000000000004</c:v>
              </c:pt>
              <c:pt idx="4096">
                <c:v>0.21329000000000004</c:v>
              </c:pt>
              <c:pt idx="4097">
                <c:v>0.21334000000000003</c:v>
              </c:pt>
              <c:pt idx="4098">
                <c:v>0.21340000000000003</c:v>
              </c:pt>
              <c:pt idx="4099">
                <c:v>0.21345000000000003</c:v>
              </c:pt>
              <c:pt idx="4100">
                <c:v>0.21350000000000002</c:v>
              </c:pt>
              <c:pt idx="4101">
                <c:v>0.21355000000000002</c:v>
              </c:pt>
              <c:pt idx="4102">
                <c:v>0.21360000000000001</c:v>
              </c:pt>
              <c:pt idx="4103">
                <c:v>0.21365999999999999</c:v>
              </c:pt>
              <c:pt idx="4104">
                <c:v>0.21371000000000004</c:v>
              </c:pt>
              <c:pt idx="4105">
                <c:v>0.21376000000000003</c:v>
              </c:pt>
              <c:pt idx="4106">
                <c:v>0.21381000000000003</c:v>
              </c:pt>
              <c:pt idx="4107">
                <c:v>0.21387</c:v>
              </c:pt>
              <c:pt idx="4108">
                <c:v>0.21392000000000003</c:v>
              </c:pt>
              <c:pt idx="4109">
                <c:v>0.21397000000000002</c:v>
              </c:pt>
              <c:pt idx="4110">
                <c:v>0.21402000000000002</c:v>
              </c:pt>
              <c:pt idx="4111">
                <c:v>0.21407000000000001</c:v>
              </c:pt>
              <c:pt idx="4112">
                <c:v>0.21412999999999999</c:v>
              </c:pt>
              <c:pt idx="4113">
                <c:v>0.21418000000000001</c:v>
              </c:pt>
              <c:pt idx="4114">
                <c:v>0.21423000000000003</c:v>
              </c:pt>
              <c:pt idx="4115">
                <c:v>0.21428000000000003</c:v>
              </c:pt>
              <c:pt idx="4116">
                <c:v>0.21432999999999999</c:v>
              </c:pt>
              <c:pt idx="4117">
                <c:v>0.21439000000000002</c:v>
              </c:pt>
              <c:pt idx="4118">
                <c:v>0.21444000000000002</c:v>
              </c:pt>
              <c:pt idx="4119">
                <c:v>0.21449000000000001</c:v>
              </c:pt>
              <c:pt idx="4120">
                <c:v>0.21454000000000004</c:v>
              </c:pt>
              <c:pt idx="4121">
                <c:v>0.21459000000000003</c:v>
              </c:pt>
              <c:pt idx="4122">
                <c:v>0.21465000000000001</c:v>
              </c:pt>
              <c:pt idx="4123">
                <c:v>0.21470000000000003</c:v>
              </c:pt>
              <c:pt idx="4124">
                <c:v>0.21475000000000002</c:v>
              </c:pt>
              <c:pt idx="4125">
                <c:v>0.21480000000000002</c:v>
              </c:pt>
              <c:pt idx="4126">
                <c:v>0.21486000000000002</c:v>
              </c:pt>
              <c:pt idx="4127">
                <c:v>0.21490000000000004</c:v>
              </c:pt>
              <c:pt idx="4128">
                <c:v>0.21496000000000004</c:v>
              </c:pt>
              <c:pt idx="4129">
                <c:v>0.21501000000000003</c:v>
              </c:pt>
              <c:pt idx="4130">
                <c:v>0.21506000000000003</c:v>
              </c:pt>
              <c:pt idx="4131">
                <c:v>0.21512000000000001</c:v>
              </c:pt>
              <c:pt idx="4132">
                <c:v>0.21517</c:v>
              </c:pt>
              <c:pt idx="4133">
                <c:v>0.21522000000000002</c:v>
              </c:pt>
              <c:pt idx="4134">
                <c:v>0.21527000000000002</c:v>
              </c:pt>
              <c:pt idx="4135">
                <c:v>0.21532000000000001</c:v>
              </c:pt>
              <c:pt idx="4136">
                <c:v>0.21537000000000001</c:v>
              </c:pt>
              <c:pt idx="4137">
                <c:v>0.21543000000000004</c:v>
              </c:pt>
              <c:pt idx="4138">
                <c:v>0.21548000000000003</c:v>
              </c:pt>
              <c:pt idx="4139">
                <c:v>0.21553000000000003</c:v>
              </c:pt>
              <c:pt idx="4140">
                <c:v>0.21559000000000003</c:v>
              </c:pt>
              <c:pt idx="4141">
                <c:v>0.21562999999999999</c:v>
              </c:pt>
              <c:pt idx="4142">
                <c:v>0.21568999999999999</c:v>
              </c:pt>
              <c:pt idx="4143">
                <c:v>0.21574000000000002</c:v>
              </c:pt>
              <c:pt idx="4144">
                <c:v>0.21579000000000004</c:v>
              </c:pt>
              <c:pt idx="4145">
                <c:v>0.21584000000000003</c:v>
              </c:pt>
              <c:pt idx="4146">
                <c:v>0.21589000000000003</c:v>
              </c:pt>
              <c:pt idx="4147">
                <c:v>0.21595000000000003</c:v>
              </c:pt>
              <c:pt idx="4148">
                <c:v>0.21600000000000003</c:v>
              </c:pt>
              <c:pt idx="4149">
                <c:v>0.21605000000000002</c:v>
              </c:pt>
              <c:pt idx="4150">
                <c:v>0.21610000000000001</c:v>
              </c:pt>
              <c:pt idx="4151">
                <c:v>0.21615999999999999</c:v>
              </c:pt>
              <c:pt idx="4152">
                <c:v>0.21621000000000004</c:v>
              </c:pt>
              <c:pt idx="4153">
                <c:v>0.21626000000000004</c:v>
              </c:pt>
              <c:pt idx="4154">
                <c:v>0.21631000000000003</c:v>
              </c:pt>
              <c:pt idx="4155">
                <c:v>0.21636000000000002</c:v>
              </c:pt>
              <c:pt idx="4156">
                <c:v>0.21642000000000003</c:v>
              </c:pt>
              <c:pt idx="4157">
                <c:v>0.21647000000000002</c:v>
              </c:pt>
              <c:pt idx="4158">
                <c:v>0.21652000000000002</c:v>
              </c:pt>
              <c:pt idx="4159">
                <c:v>0.21657000000000001</c:v>
              </c:pt>
              <c:pt idx="4160">
                <c:v>0.21662000000000001</c:v>
              </c:pt>
              <c:pt idx="4161">
                <c:v>0.21668000000000001</c:v>
              </c:pt>
              <c:pt idx="4162">
                <c:v>0.21673000000000003</c:v>
              </c:pt>
              <c:pt idx="4163">
                <c:v>0.21678000000000003</c:v>
              </c:pt>
              <c:pt idx="4164">
                <c:v>0.21682999999999999</c:v>
              </c:pt>
              <c:pt idx="4165">
                <c:v>0.21689000000000003</c:v>
              </c:pt>
              <c:pt idx="4166">
                <c:v>0.21694000000000002</c:v>
              </c:pt>
              <c:pt idx="4167">
                <c:v>0.21699000000000002</c:v>
              </c:pt>
              <c:pt idx="4168">
                <c:v>0.21704000000000004</c:v>
              </c:pt>
              <c:pt idx="4169">
                <c:v>0.21709000000000003</c:v>
              </c:pt>
              <c:pt idx="4170">
                <c:v>0.21715000000000001</c:v>
              </c:pt>
              <c:pt idx="4171">
                <c:v>0.21720000000000003</c:v>
              </c:pt>
              <c:pt idx="4172">
                <c:v>0.21725000000000003</c:v>
              </c:pt>
              <c:pt idx="4173">
                <c:v>0.21730000000000002</c:v>
              </c:pt>
              <c:pt idx="4174">
                <c:v>0.21735000000000002</c:v>
              </c:pt>
              <c:pt idx="4175">
                <c:v>0.21741000000000002</c:v>
              </c:pt>
              <c:pt idx="4176">
                <c:v>0.21746000000000001</c:v>
              </c:pt>
              <c:pt idx="4177">
                <c:v>0.21751000000000004</c:v>
              </c:pt>
              <c:pt idx="4178">
                <c:v>0.21756000000000003</c:v>
              </c:pt>
              <c:pt idx="4179">
                <c:v>0.21762000000000001</c:v>
              </c:pt>
              <c:pt idx="4180">
                <c:v>0.21767</c:v>
              </c:pt>
              <c:pt idx="4181">
                <c:v>0.21772000000000002</c:v>
              </c:pt>
              <c:pt idx="4182">
                <c:v>0.21777000000000002</c:v>
              </c:pt>
              <c:pt idx="4183">
                <c:v>0.21782000000000001</c:v>
              </c:pt>
              <c:pt idx="4184">
                <c:v>0.21787999999999999</c:v>
              </c:pt>
              <c:pt idx="4185">
                <c:v>0.21793000000000004</c:v>
              </c:pt>
              <c:pt idx="4186">
                <c:v>0.21798000000000003</c:v>
              </c:pt>
              <c:pt idx="4187">
                <c:v>0.21803000000000003</c:v>
              </c:pt>
              <c:pt idx="4188">
                <c:v>0.21808000000000002</c:v>
              </c:pt>
              <c:pt idx="4189">
                <c:v>0.21814000000000003</c:v>
              </c:pt>
              <c:pt idx="4190">
                <c:v>0.21819000000000002</c:v>
              </c:pt>
              <c:pt idx="4191">
                <c:v>0.21824000000000002</c:v>
              </c:pt>
              <c:pt idx="4192">
                <c:v>0.21829000000000004</c:v>
              </c:pt>
              <c:pt idx="4193">
                <c:v>0.21835000000000002</c:v>
              </c:pt>
              <c:pt idx="4194">
                <c:v>0.21840000000000004</c:v>
              </c:pt>
              <c:pt idx="4195">
                <c:v>0.21845000000000003</c:v>
              </c:pt>
              <c:pt idx="4196">
                <c:v>0.21850000000000003</c:v>
              </c:pt>
              <c:pt idx="4197">
                <c:v>0.21855000000000002</c:v>
              </c:pt>
              <c:pt idx="4198">
                <c:v>0.21860000000000002</c:v>
              </c:pt>
              <c:pt idx="4199">
                <c:v>0.21865999999999999</c:v>
              </c:pt>
              <c:pt idx="4200">
                <c:v>0.21871000000000002</c:v>
              </c:pt>
              <c:pt idx="4201">
                <c:v>0.21876000000000004</c:v>
              </c:pt>
              <c:pt idx="4202">
                <c:v>0.21881000000000003</c:v>
              </c:pt>
              <c:pt idx="4203">
                <c:v>0.21887000000000001</c:v>
              </c:pt>
              <c:pt idx="4204">
                <c:v>0.21892000000000003</c:v>
              </c:pt>
              <c:pt idx="4205">
                <c:v>0.21897000000000003</c:v>
              </c:pt>
              <c:pt idx="4206">
                <c:v>0.21902000000000002</c:v>
              </c:pt>
              <c:pt idx="4207">
                <c:v>0.21907000000000001</c:v>
              </c:pt>
              <c:pt idx="4208">
                <c:v>0.21912999999999999</c:v>
              </c:pt>
              <c:pt idx="4209">
                <c:v>0.21918000000000001</c:v>
              </c:pt>
              <c:pt idx="4210">
                <c:v>0.21923000000000004</c:v>
              </c:pt>
              <c:pt idx="4211">
                <c:v>0.21928000000000003</c:v>
              </c:pt>
              <c:pt idx="4212">
                <c:v>0.21933000000000002</c:v>
              </c:pt>
              <c:pt idx="4213">
                <c:v>0.21939000000000003</c:v>
              </c:pt>
              <c:pt idx="4214">
                <c:v>0.21944000000000005</c:v>
              </c:pt>
              <c:pt idx="4215">
                <c:v>0.21949000000000002</c:v>
              </c:pt>
              <c:pt idx="4216">
                <c:v>0.21954000000000004</c:v>
              </c:pt>
              <c:pt idx="4217">
                <c:v>0.21959000000000004</c:v>
              </c:pt>
              <c:pt idx="4218">
                <c:v>0.21965000000000001</c:v>
              </c:pt>
              <c:pt idx="4219">
                <c:v>0.21970000000000003</c:v>
              </c:pt>
              <c:pt idx="4220">
                <c:v>0.21975000000000003</c:v>
              </c:pt>
              <c:pt idx="4221">
                <c:v>0.21980000000000002</c:v>
              </c:pt>
              <c:pt idx="4222">
                <c:v>0.21985000000000002</c:v>
              </c:pt>
              <c:pt idx="4223">
                <c:v>0.21991000000000002</c:v>
              </c:pt>
              <c:pt idx="4224">
                <c:v>0.21996000000000002</c:v>
              </c:pt>
              <c:pt idx="4225">
                <c:v>0.22001000000000001</c:v>
              </c:pt>
              <c:pt idx="4226">
                <c:v>0.22006000000000001</c:v>
              </c:pt>
              <c:pt idx="4227">
                <c:v>0.22011999999999998</c:v>
              </c:pt>
              <c:pt idx="4228">
                <c:v>0.22016999999999998</c:v>
              </c:pt>
              <c:pt idx="4229">
                <c:v>0.22022</c:v>
              </c:pt>
              <c:pt idx="4230">
                <c:v>0.22026999999999999</c:v>
              </c:pt>
              <c:pt idx="4231">
                <c:v>0.22031999999999999</c:v>
              </c:pt>
              <c:pt idx="4232">
                <c:v>0.22037999999999996</c:v>
              </c:pt>
              <c:pt idx="4233">
                <c:v>0.22042999999999999</c:v>
              </c:pt>
              <c:pt idx="4234">
                <c:v>0.22048000000000001</c:v>
              </c:pt>
              <c:pt idx="4235">
                <c:v>0.22053</c:v>
              </c:pt>
              <c:pt idx="4236">
                <c:v>0.22058</c:v>
              </c:pt>
              <c:pt idx="4237">
                <c:v>0.22062999999999997</c:v>
              </c:pt>
              <c:pt idx="4238">
                <c:v>0.22069</c:v>
              </c:pt>
              <c:pt idx="4239">
                <c:v>0.22073999999999999</c:v>
              </c:pt>
              <c:pt idx="4240">
                <c:v>0.22078999999999999</c:v>
              </c:pt>
              <c:pt idx="4241">
                <c:v>0.22084999999999999</c:v>
              </c:pt>
              <c:pt idx="4242">
                <c:v>0.22089</c:v>
              </c:pt>
              <c:pt idx="4243">
                <c:v>0.22095000000000001</c:v>
              </c:pt>
              <c:pt idx="4244">
                <c:v>0.221</c:v>
              </c:pt>
              <c:pt idx="4245">
                <c:v>0.22105</c:v>
              </c:pt>
              <c:pt idx="4246">
                <c:v>0.22109999999999999</c:v>
              </c:pt>
              <c:pt idx="4247">
                <c:v>0.22116</c:v>
              </c:pt>
              <c:pt idx="4248">
                <c:v>0.22120999999999999</c:v>
              </c:pt>
              <c:pt idx="4249">
                <c:v>0.22126000000000001</c:v>
              </c:pt>
              <c:pt idx="4250">
                <c:v>0.22131000000000001</c:v>
              </c:pt>
              <c:pt idx="4251">
                <c:v>0.22136</c:v>
              </c:pt>
              <c:pt idx="4252">
                <c:v>0.22142000000000001</c:v>
              </c:pt>
              <c:pt idx="4253">
                <c:v>0.22147</c:v>
              </c:pt>
              <c:pt idx="4254">
                <c:v>0.22151999999999999</c:v>
              </c:pt>
              <c:pt idx="4255">
                <c:v>0.22156999999999999</c:v>
              </c:pt>
              <c:pt idx="4256">
                <c:v>0.22161999999999998</c:v>
              </c:pt>
              <c:pt idx="4257">
                <c:v>0.22167999999999996</c:v>
              </c:pt>
              <c:pt idx="4258">
                <c:v>0.22173000000000001</c:v>
              </c:pt>
              <c:pt idx="4259">
                <c:v>0.22178</c:v>
              </c:pt>
              <c:pt idx="4260">
                <c:v>0.22183</c:v>
              </c:pt>
              <c:pt idx="4261">
                <c:v>0.22187999999999997</c:v>
              </c:pt>
              <c:pt idx="4262">
                <c:v>0.22194000000000003</c:v>
              </c:pt>
              <c:pt idx="4263">
                <c:v>0.22198999999999999</c:v>
              </c:pt>
              <c:pt idx="4264">
                <c:v>0.22203999999999999</c:v>
              </c:pt>
              <c:pt idx="4265">
                <c:v>0.22209000000000001</c:v>
              </c:pt>
              <c:pt idx="4266">
                <c:v>0.22214999999999999</c:v>
              </c:pt>
              <c:pt idx="4267">
                <c:v>0.22220000000000001</c:v>
              </c:pt>
              <c:pt idx="4268">
                <c:v>0.22225</c:v>
              </c:pt>
              <c:pt idx="4269">
                <c:v>0.2223</c:v>
              </c:pt>
              <c:pt idx="4270">
                <c:v>0.22234999999999999</c:v>
              </c:pt>
              <c:pt idx="4271">
                <c:v>0.22241000000000002</c:v>
              </c:pt>
              <c:pt idx="4272">
                <c:v>0.22245999999999999</c:v>
              </c:pt>
              <c:pt idx="4273">
                <c:v>0.22251000000000001</c:v>
              </c:pt>
              <c:pt idx="4274">
                <c:v>0.22256000000000001</c:v>
              </c:pt>
              <c:pt idx="4275">
                <c:v>0.22261</c:v>
              </c:pt>
              <c:pt idx="4276">
                <c:v>0.22266999999999998</c:v>
              </c:pt>
              <c:pt idx="4277">
                <c:v>0.22272</c:v>
              </c:pt>
              <c:pt idx="4278">
                <c:v>0.22277</c:v>
              </c:pt>
              <c:pt idx="4279">
                <c:v>0.22281999999999999</c:v>
              </c:pt>
              <c:pt idx="4280">
                <c:v>0.22287999999999997</c:v>
              </c:pt>
              <c:pt idx="4281">
                <c:v>0.22292999999999999</c:v>
              </c:pt>
              <c:pt idx="4282">
                <c:v>0.22298000000000001</c:v>
              </c:pt>
              <c:pt idx="4283">
                <c:v>0.22303000000000001</c:v>
              </c:pt>
              <c:pt idx="4284">
                <c:v>0.22308</c:v>
              </c:pt>
              <c:pt idx="4285">
                <c:v>0.22314000000000001</c:v>
              </c:pt>
              <c:pt idx="4286">
                <c:v>0.22319</c:v>
              </c:pt>
              <c:pt idx="4287">
                <c:v>0.22323999999999999</c:v>
              </c:pt>
              <c:pt idx="4288">
                <c:v>0.22328999999999999</c:v>
              </c:pt>
              <c:pt idx="4289">
                <c:v>0.22334999999999999</c:v>
              </c:pt>
              <c:pt idx="4290">
                <c:v>0.22339999999999999</c:v>
              </c:pt>
              <c:pt idx="4291">
                <c:v>0.22345000000000001</c:v>
              </c:pt>
              <c:pt idx="4292">
                <c:v>0.2235</c:v>
              </c:pt>
              <c:pt idx="4293">
                <c:v>0.22355</c:v>
              </c:pt>
              <c:pt idx="4294">
                <c:v>0.22361</c:v>
              </c:pt>
              <c:pt idx="4295">
                <c:v>0.22366</c:v>
              </c:pt>
              <c:pt idx="4296">
                <c:v>0.22370999999999999</c:v>
              </c:pt>
              <c:pt idx="4297">
                <c:v>0.22375999999999999</c:v>
              </c:pt>
              <c:pt idx="4298">
                <c:v>0.22381000000000001</c:v>
              </c:pt>
              <c:pt idx="4299">
                <c:v>0.22386</c:v>
              </c:pt>
              <c:pt idx="4300">
                <c:v>0.22392000000000001</c:v>
              </c:pt>
              <c:pt idx="4301">
                <c:v>0.22397</c:v>
              </c:pt>
              <c:pt idx="4302">
                <c:v>0.22402</c:v>
              </c:pt>
              <c:pt idx="4303">
                <c:v>0.22408</c:v>
              </c:pt>
              <c:pt idx="4304">
                <c:v>0.22413</c:v>
              </c:pt>
              <c:pt idx="4305">
                <c:v>0.22417999999999996</c:v>
              </c:pt>
              <c:pt idx="4306">
                <c:v>0.22423000000000001</c:v>
              </c:pt>
              <c:pt idx="4307">
                <c:v>0.22428000000000001</c:v>
              </c:pt>
              <c:pt idx="4308">
                <c:v>0.22433</c:v>
              </c:pt>
              <c:pt idx="4309">
                <c:v>0.22439000000000001</c:v>
              </c:pt>
              <c:pt idx="4310">
                <c:v>0.22444000000000003</c:v>
              </c:pt>
              <c:pt idx="4311">
                <c:v>0.22449000000000002</c:v>
              </c:pt>
              <c:pt idx="4312">
                <c:v>0.22453999999999999</c:v>
              </c:pt>
              <c:pt idx="4313">
                <c:v>0.22459000000000001</c:v>
              </c:pt>
              <c:pt idx="4314">
                <c:v>0.22464999999999999</c:v>
              </c:pt>
              <c:pt idx="4315">
                <c:v>0.22470000000000001</c:v>
              </c:pt>
              <c:pt idx="4316">
                <c:v>0.22475000000000001</c:v>
              </c:pt>
              <c:pt idx="4317">
                <c:v>0.2248</c:v>
              </c:pt>
              <c:pt idx="4318">
                <c:v>0.22484999999999999</c:v>
              </c:pt>
              <c:pt idx="4319">
                <c:v>0.22491000000000003</c:v>
              </c:pt>
              <c:pt idx="4320">
                <c:v>0.22495999999999999</c:v>
              </c:pt>
              <c:pt idx="4321">
                <c:v>0.22500999999999999</c:v>
              </c:pt>
              <c:pt idx="4322">
                <c:v>0.22506000000000001</c:v>
              </c:pt>
              <c:pt idx="4323">
                <c:v>0.22511</c:v>
              </c:pt>
              <c:pt idx="4324">
                <c:v>0.22516999999999998</c:v>
              </c:pt>
              <c:pt idx="4325">
                <c:v>0.22522</c:v>
              </c:pt>
              <c:pt idx="4326">
                <c:v>0.22527</c:v>
              </c:pt>
              <c:pt idx="4327">
                <c:v>0.22531999999999999</c:v>
              </c:pt>
              <c:pt idx="4328">
                <c:v>0.22538</c:v>
              </c:pt>
              <c:pt idx="4329">
                <c:v>0.22542999999999999</c:v>
              </c:pt>
              <c:pt idx="4330">
                <c:v>0.22548000000000001</c:v>
              </c:pt>
              <c:pt idx="4331">
                <c:v>0.22553000000000001</c:v>
              </c:pt>
              <c:pt idx="4332">
                <c:v>0.22558</c:v>
              </c:pt>
              <c:pt idx="4333">
                <c:v>0.22564000000000001</c:v>
              </c:pt>
              <c:pt idx="4334">
                <c:v>0.22569</c:v>
              </c:pt>
              <c:pt idx="4335">
                <c:v>0.22574000000000002</c:v>
              </c:pt>
              <c:pt idx="4336">
                <c:v>0.22578999999999999</c:v>
              </c:pt>
              <c:pt idx="4337">
                <c:v>0.22584000000000001</c:v>
              </c:pt>
              <c:pt idx="4338">
                <c:v>0.22589000000000001</c:v>
              </c:pt>
              <c:pt idx="4339">
                <c:v>0.22595000000000001</c:v>
              </c:pt>
              <c:pt idx="4340">
                <c:v>0.22600000000000001</c:v>
              </c:pt>
              <c:pt idx="4341">
                <c:v>0.22605</c:v>
              </c:pt>
              <c:pt idx="4342">
                <c:v>0.22611000000000001</c:v>
              </c:pt>
              <c:pt idx="4343">
                <c:v>0.22616</c:v>
              </c:pt>
              <c:pt idx="4344">
                <c:v>0.22620999999999999</c:v>
              </c:pt>
              <c:pt idx="4345">
                <c:v>0.22625999999999999</c:v>
              </c:pt>
              <c:pt idx="4346">
                <c:v>0.22631000000000001</c:v>
              </c:pt>
              <c:pt idx="4347">
                <c:v>0.22636000000000001</c:v>
              </c:pt>
              <c:pt idx="4348">
                <c:v>0.22642000000000001</c:v>
              </c:pt>
              <c:pt idx="4349">
                <c:v>0.22647</c:v>
              </c:pt>
              <c:pt idx="4350">
                <c:v>0.22652</c:v>
              </c:pt>
              <c:pt idx="4351">
                <c:v>0.22656999999999999</c:v>
              </c:pt>
              <c:pt idx="4352">
                <c:v>0.22661999999999999</c:v>
              </c:pt>
              <c:pt idx="4353">
                <c:v>0.22667999999999996</c:v>
              </c:pt>
              <c:pt idx="4354">
                <c:v>0.22672999999999999</c:v>
              </c:pt>
              <c:pt idx="4355">
                <c:v>0.22678000000000001</c:v>
              </c:pt>
              <c:pt idx="4356">
                <c:v>0.22683</c:v>
              </c:pt>
              <c:pt idx="4357">
                <c:v>0.22688</c:v>
              </c:pt>
              <c:pt idx="4358">
                <c:v>0.22694000000000003</c:v>
              </c:pt>
              <c:pt idx="4359">
                <c:v>0.22699000000000003</c:v>
              </c:pt>
              <c:pt idx="4360">
                <c:v>0.22703999999999999</c:v>
              </c:pt>
              <c:pt idx="4361">
                <c:v>0.22708999999999999</c:v>
              </c:pt>
              <c:pt idx="4362">
                <c:v>0.22714000000000001</c:v>
              </c:pt>
              <c:pt idx="4363">
                <c:v>0.22720000000000001</c:v>
              </c:pt>
              <c:pt idx="4364">
                <c:v>0.22725000000000001</c:v>
              </c:pt>
              <c:pt idx="4365">
                <c:v>0.2273</c:v>
              </c:pt>
              <c:pt idx="4366">
                <c:v>0.22735</c:v>
              </c:pt>
              <c:pt idx="4367">
                <c:v>0.22741000000000003</c:v>
              </c:pt>
              <c:pt idx="4368">
                <c:v>0.22746000000000002</c:v>
              </c:pt>
              <c:pt idx="4369">
                <c:v>0.22750999999999999</c:v>
              </c:pt>
              <c:pt idx="4370">
                <c:v>0.22756000000000001</c:v>
              </c:pt>
              <c:pt idx="4371">
                <c:v>0.22761000000000001</c:v>
              </c:pt>
              <c:pt idx="4372">
                <c:v>0.22766999999999998</c:v>
              </c:pt>
              <c:pt idx="4373">
                <c:v>0.22772000000000001</c:v>
              </c:pt>
              <c:pt idx="4374">
                <c:v>0.22777</c:v>
              </c:pt>
              <c:pt idx="4375">
                <c:v>0.22781999999999999</c:v>
              </c:pt>
              <c:pt idx="4376">
                <c:v>0.22788</c:v>
              </c:pt>
              <c:pt idx="4377">
                <c:v>0.22792999999999999</c:v>
              </c:pt>
              <c:pt idx="4378">
                <c:v>0.22797999999999999</c:v>
              </c:pt>
              <c:pt idx="4379">
                <c:v>0.22803000000000001</c:v>
              </c:pt>
              <c:pt idx="4380">
                <c:v>0.22808</c:v>
              </c:pt>
              <c:pt idx="4381">
                <c:v>0.22814000000000001</c:v>
              </c:pt>
              <c:pt idx="4382">
                <c:v>0.22819</c:v>
              </c:pt>
              <c:pt idx="4383">
                <c:v>0.22824000000000003</c:v>
              </c:pt>
              <c:pt idx="4384">
                <c:v>0.22828999999999999</c:v>
              </c:pt>
              <c:pt idx="4385">
                <c:v>0.22833999999999999</c:v>
              </c:pt>
              <c:pt idx="4386">
                <c:v>0.22839999999999999</c:v>
              </c:pt>
              <c:pt idx="4387">
                <c:v>0.22845000000000001</c:v>
              </c:pt>
              <c:pt idx="4388">
                <c:v>0.22850000000000001</c:v>
              </c:pt>
              <c:pt idx="4389">
                <c:v>0.22855</c:v>
              </c:pt>
              <c:pt idx="4390">
                <c:v>0.2286</c:v>
              </c:pt>
              <c:pt idx="4391">
                <c:v>0.22866</c:v>
              </c:pt>
              <c:pt idx="4392">
                <c:v>0.22871000000000002</c:v>
              </c:pt>
              <c:pt idx="4393">
                <c:v>0.22875999999999999</c:v>
              </c:pt>
              <c:pt idx="4394">
                <c:v>0.22881000000000001</c:v>
              </c:pt>
              <c:pt idx="4395">
                <c:v>0.22886999999999999</c:v>
              </c:pt>
              <c:pt idx="4396">
                <c:v>0.22892000000000001</c:v>
              </c:pt>
              <c:pt idx="4397">
                <c:v>0.22897000000000001</c:v>
              </c:pt>
              <c:pt idx="4398">
                <c:v>0.22902</c:v>
              </c:pt>
              <c:pt idx="4399">
                <c:v>0.22907</c:v>
              </c:pt>
              <c:pt idx="4400">
                <c:v>0.22913</c:v>
              </c:pt>
              <c:pt idx="4401">
                <c:v>0.22917999999999997</c:v>
              </c:pt>
              <c:pt idx="4402">
                <c:v>0.22922999999999999</c:v>
              </c:pt>
              <c:pt idx="4403">
                <c:v>0.22928000000000001</c:v>
              </c:pt>
              <c:pt idx="4404">
                <c:v>0.22933999999999999</c:v>
              </c:pt>
              <c:pt idx="4405">
                <c:v>0.22938</c:v>
              </c:pt>
              <c:pt idx="4406">
                <c:v>0.22944000000000003</c:v>
              </c:pt>
              <c:pt idx="4407">
                <c:v>0.22949000000000003</c:v>
              </c:pt>
              <c:pt idx="4408">
                <c:v>0.22953999999999999</c:v>
              </c:pt>
              <c:pt idx="4409">
                <c:v>0.22958999999999999</c:v>
              </c:pt>
              <c:pt idx="4410">
                <c:v>0.22964999999999999</c:v>
              </c:pt>
              <c:pt idx="4411">
                <c:v>0.22969999999999999</c:v>
              </c:pt>
              <c:pt idx="4412">
                <c:v>0.22975000000000001</c:v>
              </c:pt>
              <c:pt idx="4413">
                <c:v>0.2298</c:v>
              </c:pt>
              <c:pt idx="4414">
                <c:v>0.22985</c:v>
              </c:pt>
              <c:pt idx="4415">
                <c:v>0.22991000000000003</c:v>
              </c:pt>
              <c:pt idx="4416">
                <c:v>0.22996000000000003</c:v>
              </c:pt>
              <c:pt idx="4417">
                <c:v>0.23000999999999999</c:v>
              </c:pt>
              <c:pt idx="4418">
                <c:v>0.23005999999999999</c:v>
              </c:pt>
              <c:pt idx="4419">
                <c:v>0.23011000000000001</c:v>
              </c:pt>
              <c:pt idx="4420">
                <c:v>0.23016999999999999</c:v>
              </c:pt>
              <c:pt idx="4421">
                <c:v>0.23022000000000001</c:v>
              </c:pt>
              <c:pt idx="4422">
                <c:v>0.23027</c:v>
              </c:pt>
              <c:pt idx="4423">
                <c:v>0.23032</c:v>
              </c:pt>
              <c:pt idx="4424">
                <c:v>0.23038</c:v>
              </c:pt>
              <c:pt idx="4425">
                <c:v>0.23043000000000002</c:v>
              </c:pt>
              <c:pt idx="4426">
                <c:v>0.23047999999999999</c:v>
              </c:pt>
              <c:pt idx="4427">
                <c:v>0.23053000000000001</c:v>
              </c:pt>
              <c:pt idx="4428">
                <c:v>0.23058000000000001</c:v>
              </c:pt>
              <c:pt idx="4429">
                <c:v>0.23064000000000001</c:v>
              </c:pt>
              <c:pt idx="4430">
                <c:v>0.23069000000000001</c:v>
              </c:pt>
              <c:pt idx="4431">
                <c:v>0.23074000000000003</c:v>
              </c:pt>
              <c:pt idx="4432">
                <c:v>0.23079000000000002</c:v>
              </c:pt>
              <c:pt idx="4433">
                <c:v>0.23083999999999999</c:v>
              </c:pt>
              <c:pt idx="4434">
                <c:v>0.23089999999999999</c:v>
              </c:pt>
              <c:pt idx="4435">
                <c:v>0.23095000000000002</c:v>
              </c:pt>
              <c:pt idx="4436">
                <c:v>0.23100000000000001</c:v>
              </c:pt>
              <c:pt idx="4437">
                <c:v>0.23105000000000001</c:v>
              </c:pt>
              <c:pt idx="4438">
                <c:v>0.2311</c:v>
              </c:pt>
              <c:pt idx="4439">
                <c:v>0.23116</c:v>
              </c:pt>
              <c:pt idx="4440">
                <c:v>0.23121000000000003</c:v>
              </c:pt>
              <c:pt idx="4441">
                <c:v>0.23125999999999999</c:v>
              </c:pt>
              <c:pt idx="4442">
                <c:v>0.23130999999999999</c:v>
              </c:pt>
              <c:pt idx="4443">
                <c:v>0.23136999999999999</c:v>
              </c:pt>
              <c:pt idx="4444">
                <c:v>0.23141000000000003</c:v>
              </c:pt>
              <c:pt idx="4445">
                <c:v>0.23147000000000001</c:v>
              </c:pt>
              <c:pt idx="4446">
                <c:v>0.23152</c:v>
              </c:pt>
              <c:pt idx="4447">
                <c:v>0.23157</c:v>
              </c:pt>
              <c:pt idx="4448">
                <c:v>0.23161999999999999</c:v>
              </c:pt>
              <c:pt idx="4449">
                <c:v>0.23168</c:v>
              </c:pt>
              <c:pt idx="4450">
                <c:v>0.23172999999999999</c:v>
              </c:pt>
              <c:pt idx="4451">
                <c:v>0.23178000000000001</c:v>
              </c:pt>
              <c:pt idx="4452">
                <c:v>0.23183999999999999</c:v>
              </c:pt>
              <c:pt idx="4453">
                <c:v>0.23188</c:v>
              </c:pt>
              <c:pt idx="4454">
                <c:v>0.23194000000000004</c:v>
              </c:pt>
              <c:pt idx="4455">
                <c:v>0.23199000000000003</c:v>
              </c:pt>
              <c:pt idx="4456">
                <c:v>0.23204000000000002</c:v>
              </c:pt>
              <c:pt idx="4457">
                <c:v>0.23208999999999999</c:v>
              </c:pt>
              <c:pt idx="4458">
                <c:v>0.23214000000000001</c:v>
              </c:pt>
              <c:pt idx="4459">
                <c:v>0.23219999999999999</c:v>
              </c:pt>
              <c:pt idx="4460">
                <c:v>0.23225000000000001</c:v>
              </c:pt>
              <c:pt idx="4461">
                <c:v>0.23230000000000001</c:v>
              </c:pt>
              <c:pt idx="4462">
                <c:v>0.23235</c:v>
              </c:pt>
              <c:pt idx="4463">
                <c:v>0.23241000000000003</c:v>
              </c:pt>
              <c:pt idx="4464">
                <c:v>0.23246000000000003</c:v>
              </c:pt>
              <c:pt idx="4465">
                <c:v>0.23250999999999999</c:v>
              </c:pt>
              <c:pt idx="4466">
                <c:v>0.23255999999999999</c:v>
              </c:pt>
              <c:pt idx="4467">
                <c:v>0.23261000000000001</c:v>
              </c:pt>
              <c:pt idx="4468">
                <c:v>0.23266999999999999</c:v>
              </c:pt>
              <c:pt idx="4469">
                <c:v>0.23272000000000001</c:v>
              </c:pt>
              <c:pt idx="4470">
                <c:v>0.23277</c:v>
              </c:pt>
              <c:pt idx="4471">
                <c:v>0.23282</c:v>
              </c:pt>
              <c:pt idx="4472">
                <c:v>0.23286999999999999</c:v>
              </c:pt>
              <c:pt idx="4473">
                <c:v>0.23293000000000003</c:v>
              </c:pt>
              <c:pt idx="4474">
                <c:v>0.23297999999999999</c:v>
              </c:pt>
              <c:pt idx="4475">
                <c:v>0.23302999999999999</c:v>
              </c:pt>
              <c:pt idx="4476">
                <c:v>0.23308000000000001</c:v>
              </c:pt>
              <c:pt idx="4477">
                <c:v>0.23313</c:v>
              </c:pt>
              <c:pt idx="4478">
                <c:v>0.23319000000000001</c:v>
              </c:pt>
              <c:pt idx="4479">
                <c:v>0.23324000000000003</c:v>
              </c:pt>
              <c:pt idx="4480">
                <c:v>0.23329000000000003</c:v>
              </c:pt>
              <c:pt idx="4481">
                <c:v>0.23333999999999999</c:v>
              </c:pt>
              <c:pt idx="4482">
                <c:v>0.23340000000000002</c:v>
              </c:pt>
              <c:pt idx="4483">
                <c:v>0.23345000000000002</c:v>
              </c:pt>
              <c:pt idx="4484">
                <c:v>0.23350000000000001</c:v>
              </c:pt>
              <c:pt idx="4485">
                <c:v>0.23355000000000001</c:v>
              </c:pt>
              <c:pt idx="4486">
                <c:v>0.2336</c:v>
              </c:pt>
              <c:pt idx="4487">
                <c:v>0.23366000000000001</c:v>
              </c:pt>
              <c:pt idx="4488">
                <c:v>0.23371000000000003</c:v>
              </c:pt>
              <c:pt idx="4489">
                <c:v>0.23376000000000002</c:v>
              </c:pt>
              <c:pt idx="4490">
                <c:v>0.23380999999999999</c:v>
              </c:pt>
              <c:pt idx="4491">
                <c:v>0.23386999999999999</c:v>
              </c:pt>
              <c:pt idx="4492">
                <c:v>0.23392000000000002</c:v>
              </c:pt>
              <c:pt idx="4493">
                <c:v>0.23397000000000001</c:v>
              </c:pt>
              <c:pt idx="4494">
                <c:v>0.23402000000000001</c:v>
              </c:pt>
              <c:pt idx="4495">
                <c:v>0.23407</c:v>
              </c:pt>
              <c:pt idx="4496">
                <c:v>0.23413</c:v>
              </c:pt>
              <c:pt idx="4497">
                <c:v>0.23418</c:v>
              </c:pt>
              <c:pt idx="4498">
                <c:v>0.23422999999999999</c:v>
              </c:pt>
              <c:pt idx="4499">
                <c:v>0.23427999999999999</c:v>
              </c:pt>
              <c:pt idx="4500">
                <c:v>0.23433000000000001</c:v>
              </c:pt>
              <c:pt idx="4501">
                <c:v>0.23438000000000001</c:v>
              </c:pt>
              <c:pt idx="4502">
                <c:v>0.23444000000000004</c:v>
              </c:pt>
              <c:pt idx="4503">
                <c:v>0.23449000000000003</c:v>
              </c:pt>
              <c:pt idx="4504">
                <c:v>0.23454000000000003</c:v>
              </c:pt>
              <c:pt idx="4505">
                <c:v>0.2346</c:v>
              </c:pt>
              <c:pt idx="4506">
                <c:v>0.23465</c:v>
              </c:pt>
              <c:pt idx="4507">
                <c:v>0.23469999999999999</c:v>
              </c:pt>
              <c:pt idx="4508">
                <c:v>0.23475000000000001</c:v>
              </c:pt>
              <c:pt idx="4509">
                <c:v>0.23480000000000001</c:v>
              </c:pt>
              <c:pt idx="4510">
                <c:v>0.23485</c:v>
              </c:pt>
              <c:pt idx="4511">
                <c:v>0.23491000000000004</c:v>
              </c:pt>
              <c:pt idx="4512">
                <c:v>0.23496000000000003</c:v>
              </c:pt>
              <c:pt idx="4513">
                <c:v>0.23501000000000002</c:v>
              </c:pt>
              <c:pt idx="4514">
                <c:v>0.23505999999999999</c:v>
              </c:pt>
              <c:pt idx="4515">
                <c:v>0.23511000000000001</c:v>
              </c:pt>
              <c:pt idx="4516">
                <c:v>0.23516999999999999</c:v>
              </c:pt>
              <c:pt idx="4517">
                <c:v>0.23522000000000001</c:v>
              </c:pt>
              <c:pt idx="4518">
                <c:v>0.23527000000000001</c:v>
              </c:pt>
              <c:pt idx="4519">
                <c:v>0.23532</c:v>
              </c:pt>
              <c:pt idx="4520">
                <c:v>0.23537</c:v>
              </c:pt>
              <c:pt idx="4521">
                <c:v>0.23543000000000003</c:v>
              </c:pt>
              <c:pt idx="4522">
                <c:v>0.23547999999999999</c:v>
              </c:pt>
              <c:pt idx="4523">
                <c:v>0.23552999999999999</c:v>
              </c:pt>
              <c:pt idx="4524">
                <c:v>0.23558000000000001</c:v>
              </c:pt>
              <c:pt idx="4525">
                <c:v>0.23563999999999999</c:v>
              </c:pt>
              <c:pt idx="4526">
                <c:v>0.23569000000000001</c:v>
              </c:pt>
              <c:pt idx="4527">
                <c:v>0.23574000000000003</c:v>
              </c:pt>
              <c:pt idx="4528">
                <c:v>0.23579000000000003</c:v>
              </c:pt>
              <c:pt idx="4529">
                <c:v>0.23583999999999999</c:v>
              </c:pt>
              <c:pt idx="4530">
                <c:v>0.23590000000000003</c:v>
              </c:pt>
              <c:pt idx="4531">
                <c:v>0.23595000000000002</c:v>
              </c:pt>
              <c:pt idx="4532">
                <c:v>0.23600000000000002</c:v>
              </c:pt>
              <c:pt idx="4533">
                <c:v>0.23605000000000001</c:v>
              </c:pt>
              <c:pt idx="4534">
                <c:v>0.2361</c:v>
              </c:pt>
              <c:pt idx="4535">
                <c:v>0.23616000000000001</c:v>
              </c:pt>
              <c:pt idx="4536">
                <c:v>0.23621000000000003</c:v>
              </c:pt>
              <c:pt idx="4537">
                <c:v>0.23626000000000003</c:v>
              </c:pt>
              <c:pt idx="4538">
                <c:v>0.23630999999999999</c:v>
              </c:pt>
              <c:pt idx="4539">
                <c:v>0.23637</c:v>
              </c:pt>
              <c:pt idx="4540">
                <c:v>0.23641000000000004</c:v>
              </c:pt>
              <c:pt idx="4541">
                <c:v>0.23647000000000001</c:v>
              </c:pt>
              <c:pt idx="4542">
                <c:v>0.23652000000000001</c:v>
              </c:pt>
              <c:pt idx="4543">
                <c:v>0.23657</c:v>
              </c:pt>
              <c:pt idx="4544">
                <c:v>0.23663000000000001</c:v>
              </c:pt>
              <c:pt idx="4545">
                <c:v>0.23668</c:v>
              </c:pt>
              <c:pt idx="4546">
                <c:v>0.23673000000000002</c:v>
              </c:pt>
              <c:pt idx="4547">
                <c:v>0.23677999999999999</c:v>
              </c:pt>
              <c:pt idx="4548">
                <c:v>0.23683000000000001</c:v>
              </c:pt>
              <c:pt idx="4549">
                <c:v>0.23688999999999999</c:v>
              </c:pt>
              <c:pt idx="4550">
                <c:v>0.23694000000000004</c:v>
              </c:pt>
              <c:pt idx="4551">
                <c:v>0.23699000000000003</c:v>
              </c:pt>
              <c:pt idx="4552">
                <c:v>0.23704000000000003</c:v>
              </c:pt>
              <c:pt idx="4553">
                <c:v>0.23710000000000001</c:v>
              </c:pt>
              <c:pt idx="4554">
                <c:v>0.23713999999999999</c:v>
              </c:pt>
              <c:pt idx="4555">
                <c:v>0.23719999999999999</c:v>
              </c:pt>
              <c:pt idx="4556">
                <c:v>0.23725000000000002</c:v>
              </c:pt>
              <c:pt idx="4557">
                <c:v>0.23730000000000001</c:v>
              </c:pt>
              <c:pt idx="4558">
                <c:v>0.23735999999999999</c:v>
              </c:pt>
              <c:pt idx="4559">
                <c:v>0.23741000000000004</c:v>
              </c:pt>
              <c:pt idx="4560">
                <c:v>0.23746000000000003</c:v>
              </c:pt>
              <c:pt idx="4561">
                <c:v>0.23751000000000003</c:v>
              </c:pt>
              <c:pt idx="4562">
                <c:v>0.23755999999999999</c:v>
              </c:pt>
              <c:pt idx="4563">
                <c:v>0.23760999999999999</c:v>
              </c:pt>
              <c:pt idx="4564">
                <c:v>0.23766000000000001</c:v>
              </c:pt>
              <c:pt idx="4565">
                <c:v>0.23772000000000001</c:v>
              </c:pt>
              <c:pt idx="4566">
                <c:v>0.23777000000000001</c:v>
              </c:pt>
              <c:pt idx="4567">
                <c:v>0.23783000000000001</c:v>
              </c:pt>
              <c:pt idx="4568">
                <c:v>0.23787</c:v>
              </c:pt>
              <c:pt idx="4569">
                <c:v>0.23793000000000003</c:v>
              </c:pt>
              <c:pt idx="4570">
                <c:v>0.23798000000000002</c:v>
              </c:pt>
              <c:pt idx="4571">
                <c:v>0.23802999999999999</c:v>
              </c:pt>
              <c:pt idx="4572">
                <c:v>0.23808000000000001</c:v>
              </c:pt>
              <c:pt idx="4573">
                <c:v>0.23813000000000001</c:v>
              </c:pt>
              <c:pt idx="4574">
                <c:v>0.23819000000000001</c:v>
              </c:pt>
              <c:pt idx="4575">
                <c:v>0.23824000000000004</c:v>
              </c:pt>
              <c:pt idx="4576">
                <c:v>0.23829000000000003</c:v>
              </c:pt>
              <c:pt idx="4577">
                <c:v>0.23834000000000002</c:v>
              </c:pt>
              <c:pt idx="4578">
                <c:v>0.23840000000000003</c:v>
              </c:pt>
              <c:pt idx="4579">
                <c:v>0.23845000000000002</c:v>
              </c:pt>
              <c:pt idx="4580">
                <c:v>0.23850000000000002</c:v>
              </c:pt>
              <c:pt idx="4581">
                <c:v>0.23855000000000001</c:v>
              </c:pt>
              <c:pt idx="4582">
                <c:v>0.23860000000000001</c:v>
              </c:pt>
              <c:pt idx="4583">
                <c:v>0.23866000000000001</c:v>
              </c:pt>
              <c:pt idx="4584">
                <c:v>0.23871000000000003</c:v>
              </c:pt>
              <c:pt idx="4585">
                <c:v>0.23876000000000003</c:v>
              </c:pt>
              <c:pt idx="4586">
                <c:v>0.23880999999999999</c:v>
              </c:pt>
              <c:pt idx="4587">
                <c:v>0.23885999999999999</c:v>
              </c:pt>
              <c:pt idx="4588">
                <c:v>0.23892000000000002</c:v>
              </c:pt>
              <c:pt idx="4589">
                <c:v>0.23897000000000002</c:v>
              </c:pt>
              <c:pt idx="4590">
                <c:v>0.23902000000000001</c:v>
              </c:pt>
              <c:pt idx="4591">
                <c:v>0.23907</c:v>
              </c:pt>
              <c:pt idx="4592">
                <c:v>0.23913000000000001</c:v>
              </c:pt>
              <c:pt idx="4593">
                <c:v>0.23918</c:v>
              </c:pt>
              <c:pt idx="4594">
                <c:v>0.23923000000000003</c:v>
              </c:pt>
              <c:pt idx="4595">
                <c:v>0.23927999999999999</c:v>
              </c:pt>
              <c:pt idx="4596">
                <c:v>0.23932999999999999</c:v>
              </c:pt>
              <c:pt idx="4597">
                <c:v>0.23938999999999999</c:v>
              </c:pt>
              <c:pt idx="4598">
                <c:v>0.23944000000000001</c:v>
              </c:pt>
              <c:pt idx="4599">
                <c:v>0.23949000000000004</c:v>
              </c:pt>
              <c:pt idx="4600">
                <c:v>0.23954000000000003</c:v>
              </c:pt>
              <c:pt idx="4601">
                <c:v>0.23959000000000003</c:v>
              </c:pt>
              <c:pt idx="4602">
                <c:v>0.23965</c:v>
              </c:pt>
              <c:pt idx="4603">
                <c:v>0.23970000000000002</c:v>
              </c:pt>
              <c:pt idx="4604">
                <c:v>0.23975000000000002</c:v>
              </c:pt>
              <c:pt idx="4605">
                <c:v>0.23980000000000001</c:v>
              </c:pt>
              <c:pt idx="4606">
                <c:v>0.23985999999999999</c:v>
              </c:pt>
              <c:pt idx="4607">
                <c:v>0.23991000000000004</c:v>
              </c:pt>
              <c:pt idx="4608">
                <c:v>0.23996000000000003</c:v>
              </c:pt>
              <c:pt idx="4609">
                <c:v>0.24001000000000003</c:v>
              </c:pt>
              <c:pt idx="4610">
                <c:v>0.24006000000000002</c:v>
              </c:pt>
              <c:pt idx="4611">
                <c:v>0.24010999999999999</c:v>
              </c:pt>
              <c:pt idx="4612">
                <c:v>0.24016999999999999</c:v>
              </c:pt>
              <c:pt idx="4613">
                <c:v>0.24022000000000002</c:v>
              </c:pt>
              <c:pt idx="4614">
                <c:v>0.24027000000000001</c:v>
              </c:pt>
              <c:pt idx="4615">
                <c:v>0.24032000000000001</c:v>
              </c:pt>
              <c:pt idx="4616">
                <c:v>0.24037</c:v>
              </c:pt>
              <c:pt idx="4617">
                <c:v>0.24043000000000003</c:v>
              </c:pt>
              <c:pt idx="4618">
                <c:v>0.24048000000000003</c:v>
              </c:pt>
              <c:pt idx="4619">
                <c:v>0.24052999999999999</c:v>
              </c:pt>
              <c:pt idx="4620">
                <c:v>0.24059000000000003</c:v>
              </c:pt>
              <c:pt idx="4621">
                <c:v>0.24063999999999999</c:v>
              </c:pt>
              <c:pt idx="4622">
                <c:v>0.24068999999999999</c:v>
              </c:pt>
              <c:pt idx="4623">
                <c:v>0.24074000000000004</c:v>
              </c:pt>
              <c:pt idx="4624">
                <c:v>0.24079000000000003</c:v>
              </c:pt>
              <c:pt idx="4625">
                <c:v>0.24084000000000003</c:v>
              </c:pt>
              <c:pt idx="4626">
                <c:v>0.24090000000000003</c:v>
              </c:pt>
              <c:pt idx="4627">
                <c:v>0.24095000000000003</c:v>
              </c:pt>
              <c:pt idx="4628">
                <c:v>0.24100000000000002</c:v>
              </c:pt>
              <c:pt idx="4629">
                <c:v>0.24105000000000001</c:v>
              </c:pt>
              <c:pt idx="4630">
                <c:v>0.24110000000000001</c:v>
              </c:pt>
              <c:pt idx="4631">
                <c:v>0.24116000000000001</c:v>
              </c:pt>
              <c:pt idx="4632">
                <c:v>0.24121000000000004</c:v>
              </c:pt>
              <c:pt idx="4633">
                <c:v>0.24126000000000003</c:v>
              </c:pt>
              <c:pt idx="4634">
                <c:v>0.24131000000000002</c:v>
              </c:pt>
              <c:pt idx="4635">
                <c:v>0.24137</c:v>
              </c:pt>
              <c:pt idx="4636">
                <c:v>0.24142000000000002</c:v>
              </c:pt>
              <c:pt idx="4637">
                <c:v>0.24147000000000002</c:v>
              </c:pt>
              <c:pt idx="4638">
                <c:v>0.24152000000000001</c:v>
              </c:pt>
              <c:pt idx="4639">
                <c:v>0.24157000000000001</c:v>
              </c:pt>
              <c:pt idx="4640">
                <c:v>0.24163000000000001</c:v>
              </c:pt>
              <c:pt idx="4641">
                <c:v>0.24168000000000001</c:v>
              </c:pt>
              <c:pt idx="4642">
                <c:v>0.24173000000000003</c:v>
              </c:pt>
              <c:pt idx="4643">
                <c:v>0.24177999999999999</c:v>
              </c:pt>
              <c:pt idx="4644">
                <c:v>0.24182999999999999</c:v>
              </c:pt>
              <c:pt idx="4645">
                <c:v>0.24188999999999999</c:v>
              </c:pt>
              <c:pt idx="4646">
                <c:v>0.24194000000000002</c:v>
              </c:pt>
              <c:pt idx="4647">
                <c:v>0.24199000000000004</c:v>
              </c:pt>
              <c:pt idx="4648">
                <c:v>0.24204000000000003</c:v>
              </c:pt>
              <c:pt idx="4649">
                <c:v>0.24209000000000003</c:v>
              </c:pt>
              <c:pt idx="4650">
                <c:v>0.24215</c:v>
              </c:pt>
              <c:pt idx="4651">
                <c:v>0.24220000000000003</c:v>
              </c:pt>
              <c:pt idx="4652">
                <c:v>0.24225000000000002</c:v>
              </c:pt>
              <c:pt idx="4653">
                <c:v>0.24230000000000002</c:v>
              </c:pt>
              <c:pt idx="4654">
                <c:v>0.24235999999999999</c:v>
              </c:pt>
              <c:pt idx="4655">
                <c:v>0.24240000000000003</c:v>
              </c:pt>
              <c:pt idx="4656">
                <c:v>0.24246000000000004</c:v>
              </c:pt>
              <c:pt idx="4657">
                <c:v>0.24251000000000003</c:v>
              </c:pt>
              <c:pt idx="4658">
                <c:v>0.24256000000000003</c:v>
              </c:pt>
              <c:pt idx="4659">
                <c:v>0.24262</c:v>
              </c:pt>
              <c:pt idx="4660">
                <c:v>0.24267</c:v>
              </c:pt>
              <c:pt idx="4661">
                <c:v>0.24272000000000002</c:v>
              </c:pt>
              <c:pt idx="4662">
                <c:v>0.24277000000000001</c:v>
              </c:pt>
              <c:pt idx="4663">
                <c:v>0.24282000000000001</c:v>
              </c:pt>
              <c:pt idx="4664">
                <c:v>0.24287</c:v>
              </c:pt>
              <c:pt idx="4665">
                <c:v>0.24293000000000003</c:v>
              </c:pt>
              <c:pt idx="4666">
                <c:v>0.24298000000000003</c:v>
              </c:pt>
              <c:pt idx="4667">
                <c:v>0.24303000000000002</c:v>
              </c:pt>
              <c:pt idx="4668">
                <c:v>0.24309000000000003</c:v>
              </c:pt>
              <c:pt idx="4669">
                <c:v>0.24313000000000001</c:v>
              </c:pt>
              <c:pt idx="4670">
                <c:v>0.24318999999999999</c:v>
              </c:pt>
              <c:pt idx="4671">
                <c:v>0.24324000000000004</c:v>
              </c:pt>
              <c:pt idx="4672">
                <c:v>0.24329000000000003</c:v>
              </c:pt>
              <c:pt idx="4673">
                <c:v>0.24334000000000003</c:v>
              </c:pt>
              <c:pt idx="4674">
                <c:v>0.24339000000000002</c:v>
              </c:pt>
              <c:pt idx="4675">
                <c:v>0.24345000000000003</c:v>
              </c:pt>
              <c:pt idx="4676">
                <c:v>0.24350000000000002</c:v>
              </c:pt>
              <c:pt idx="4677">
                <c:v>0.24355000000000002</c:v>
              </c:pt>
              <c:pt idx="4678">
                <c:v>0.24360000000000001</c:v>
              </c:pt>
              <c:pt idx="4679">
                <c:v>0.24365999999999999</c:v>
              </c:pt>
              <c:pt idx="4680">
                <c:v>0.24371000000000004</c:v>
              </c:pt>
              <c:pt idx="4681">
                <c:v>0.24376000000000003</c:v>
              </c:pt>
              <c:pt idx="4682">
                <c:v>0.24381000000000003</c:v>
              </c:pt>
              <c:pt idx="4683">
                <c:v>0.24385999999999999</c:v>
              </c:pt>
              <c:pt idx="4684">
                <c:v>0.24392000000000003</c:v>
              </c:pt>
              <c:pt idx="4685">
                <c:v>0.24397000000000002</c:v>
              </c:pt>
              <c:pt idx="4686">
                <c:v>0.24402000000000001</c:v>
              </c:pt>
              <c:pt idx="4687">
                <c:v>0.24407000000000001</c:v>
              </c:pt>
              <c:pt idx="4688">
                <c:v>0.24412</c:v>
              </c:pt>
              <c:pt idx="4689">
                <c:v>0.24418000000000001</c:v>
              </c:pt>
              <c:pt idx="4690">
                <c:v>0.24423000000000003</c:v>
              </c:pt>
              <c:pt idx="4691">
                <c:v>0.24428000000000002</c:v>
              </c:pt>
              <c:pt idx="4692">
                <c:v>0.24432999999999999</c:v>
              </c:pt>
              <c:pt idx="4693">
                <c:v>0.24439000000000002</c:v>
              </c:pt>
              <c:pt idx="4694">
                <c:v>0.24444000000000002</c:v>
              </c:pt>
              <c:pt idx="4695">
                <c:v>0.24449000000000004</c:v>
              </c:pt>
              <c:pt idx="4696">
                <c:v>0.24454000000000004</c:v>
              </c:pt>
              <c:pt idx="4697">
                <c:v>0.24459000000000003</c:v>
              </c:pt>
              <c:pt idx="4698">
                <c:v>0.24465000000000001</c:v>
              </c:pt>
              <c:pt idx="4699">
                <c:v>0.24470000000000003</c:v>
              </c:pt>
              <c:pt idx="4700">
                <c:v>0.24475000000000002</c:v>
              </c:pt>
              <c:pt idx="4701">
                <c:v>0.24480000000000002</c:v>
              </c:pt>
              <c:pt idx="4702">
                <c:v>0.24484000000000003</c:v>
              </c:pt>
              <c:pt idx="4703">
                <c:v>0.24484000000000003</c:v>
              </c:pt>
              <c:pt idx="4704">
                <c:v>0.24485000000000001</c:v>
              </c:pt>
              <c:pt idx="4705">
                <c:v>0.24485000000000001</c:v>
              </c:pt>
              <c:pt idx="4706">
                <c:v>0.24485000000000001</c:v>
              </c:pt>
              <c:pt idx="4707">
                <c:v>0.24485000000000001</c:v>
              </c:pt>
              <c:pt idx="4708">
                <c:v>0.24485000000000001</c:v>
              </c:pt>
              <c:pt idx="4709">
                <c:v>0.24485000000000001</c:v>
              </c:pt>
              <c:pt idx="4710">
                <c:v>0.24485000000000001</c:v>
              </c:pt>
              <c:pt idx="4711">
                <c:v>0.24485000000000001</c:v>
              </c:pt>
              <c:pt idx="4712">
                <c:v>0.24485000000000001</c:v>
              </c:pt>
              <c:pt idx="4713">
                <c:v>0.24485000000000001</c:v>
              </c:pt>
              <c:pt idx="4714">
                <c:v>0.24485000000000001</c:v>
              </c:pt>
              <c:pt idx="4715">
                <c:v>0.24485000000000001</c:v>
              </c:pt>
              <c:pt idx="4716">
                <c:v>0.24485000000000001</c:v>
              </c:pt>
            </c:numLit>
          </c:xVal>
          <c:yVal>
            <c:numLit>
              <c:formatCode>General</c:formatCode>
              <c:ptCount val="4717"/>
              <c:pt idx="0">
                <c:v>8.0220000000000014E-2</c:v>
              </c:pt>
              <c:pt idx="1">
                <c:v>0.30481000000000014</c:v>
              </c:pt>
              <c:pt idx="2">
                <c:v>0.83448</c:v>
              </c:pt>
              <c:pt idx="3">
                <c:v>2.336209999999999</c:v>
              </c:pt>
              <c:pt idx="4">
                <c:v>3.4786899999999994</c:v>
              </c:pt>
              <c:pt idx="5">
                <c:v>4.7631299999999994</c:v>
              </c:pt>
              <c:pt idx="6">
                <c:v>5.9707900000000009</c:v>
              </c:pt>
              <c:pt idx="7">
                <c:v>7.2963000000000005</c:v>
              </c:pt>
              <c:pt idx="8">
                <c:v>8.5558000000000032</c:v>
              </c:pt>
              <c:pt idx="9">
                <c:v>10.015490000000002</c:v>
              </c:pt>
              <c:pt idx="10">
                <c:v>11.439730000000003</c:v>
              </c:pt>
              <c:pt idx="11">
                <c:v>12.86828</c:v>
              </c:pt>
              <c:pt idx="12">
                <c:v>14.39447</c:v>
              </c:pt>
              <c:pt idx="13">
                <c:v>15.848319999999999</c:v>
              </c:pt>
              <c:pt idx="14">
                <c:v>17.443899999999996</c:v>
              </c:pt>
              <c:pt idx="15">
                <c:v>18.946280000000002</c:v>
              </c:pt>
              <c:pt idx="16">
                <c:v>20.51904</c:v>
              </c:pt>
              <c:pt idx="17">
                <c:v>21.993649999999992</c:v>
              </c:pt>
              <c:pt idx="18">
                <c:v>23.532229999999991</c:v>
              </c:pt>
              <c:pt idx="19">
                <c:v>25.133420000000001</c:v>
              </c:pt>
              <c:pt idx="20">
                <c:v>26.58595</c:v>
              </c:pt>
              <c:pt idx="21">
                <c:v>28.156749999999995</c:v>
              </c:pt>
              <c:pt idx="22">
                <c:v>29.555569999999996</c:v>
              </c:pt>
              <c:pt idx="23">
                <c:v>31.068159999999995</c:v>
              </c:pt>
              <c:pt idx="24">
                <c:v>32.550160000000005</c:v>
              </c:pt>
              <c:pt idx="25">
                <c:v>34.029450000000004</c:v>
              </c:pt>
              <c:pt idx="26">
                <c:v>35.430130000000005</c:v>
              </c:pt>
              <c:pt idx="27">
                <c:v>36.812580000000004</c:v>
              </c:pt>
              <c:pt idx="28">
                <c:v>38.276020000000003</c:v>
              </c:pt>
              <c:pt idx="29">
                <c:v>39.556920000000005</c:v>
              </c:pt>
              <c:pt idx="30">
                <c:v>40.944579999999995</c:v>
              </c:pt>
              <c:pt idx="31">
                <c:v>42.16951000000001</c:v>
              </c:pt>
              <c:pt idx="32">
                <c:v>43.449809999999999</c:v>
              </c:pt>
              <c:pt idx="33">
                <c:v>44.78302</c:v>
              </c:pt>
              <c:pt idx="34">
                <c:v>46.048320000000011</c:v>
              </c:pt>
              <c:pt idx="35">
                <c:v>47.294430000000006</c:v>
              </c:pt>
              <c:pt idx="36">
                <c:v>48.394950000000001</c:v>
              </c:pt>
              <c:pt idx="37">
                <c:v>49.625540000000008</c:v>
              </c:pt>
              <c:pt idx="38">
                <c:v>50.72570000000001</c:v>
              </c:pt>
              <c:pt idx="39">
                <c:v>51.848530000000004</c:v>
              </c:pt>
              <c:pt idx="40">
                <c:v>52.866510000000005</c:v>
              </c:pt>
              <c:pt idx="41">
                <c:v>53.913499999999999</c:v>
              </c:pt>
              <c:pt idx="42">
                <c:v>55.041579999999996</c:v>
              </c:pt>
              <c:pt idx="43">
                <c:v>56.013469999999998</c:v>
              </c:pt>
              <c:pt idx="44">
                <c:v>56.995960000000011</c:v>
              </c:pt>
              <c:pt idx="45">
                <c:v>57.881509999999999</c:v>
              </c:pt>
              <c:pt idx="46">
                <c:v>58.843869999999995</c:v>
              </c:pt>
              <c:pt idx="47">
                <c:v>59.713540000000002</c:v>
              </c:pt>
              <c:pt idx="48">
                <c:v>60.599050000000005</c:v>
              </c:pt>
              <c:pt idx="49">
                <c:v>61.451149999999998</c:v>
              </c:pt>
              <c:pt idx="50">
                <c:v>62.230620000000002</c:v>
              </c:pt>
              <c:pt idx="51">
                <c:v>63.084899999999998</c:v>
              </c:pt>
              <c:pt idx="52">
                <c:v>63.853149999999999</c:v>
              </c:pt>
              <c:pt idx="53">
                <c:v>64.633020000000002</c:v>
              </c:pt>
              <c:pt idx="54">
                <c:v>65.295190000000005</c:v>
              </c:pt>
              <c:pt idx="55">
                <c:v>66.050439999999981</c:v>
              </c:pt>
              <c:pt idx="56">
                <c:v>66.748700000000014</c:v>
              </c:pt>
              <c:pt idx="57">
                <c:v>67.421880000000002</c:v>
              </c:pt>
              <c:pt idx="58">
                <c:v>68.094270000000009</c:v>
              </c:pt>
              <c:pt idx="59">
                <c:v>68.68329</c:v>
              </c:pt>
              <c:pt idx="60">
                <c:v>69.386789999999991</c:v>
              </c:pt>
              <c:pt idx="61">
                <c:v>69.941600000000008</c:v>
              </c:pt>
              <c:pt idx="62">
                <c:v>70.550129999999996</c:v>
              </c:pt>
              <c:pt idx="63">
                <c:v>71.061009999999996</c:v>
              </c:pt>
              <c:pt idx="64">
                <c:v>71.65670999999999</c:v>
              </c:pt>
              <c:pt idx="65">
                <c:v>72.18671999999998</c:v>
              </c:pt>
              <c:pt idx="66">
                <c:v>72.697490000000002</c:v>
              </c:pt>
              <c:pt idx="67">
                <c:v>73.251760000000004</c:v>
              </c:pt>
              <c:pt idx="68">
                <c:v>73.691739999999982</c:v>
              </c:pt>
              <c:pt idx="69">
                <c:v>74.219240000000013</c:v>
              </c:pt>
              <c:pt idx="70">
                <c:v>74.662059999999983</c:v>
              </c:pt>
              <c:pt idx="71">
                <c:v>75.149360000000001</c:v>
              </c:pt>
              <c:pt idx="72">
                <c:v>75.54152000000002</c:v>
              </c:pt>
              <c:pt idx="73">
                <c:v>75.976479999999981</c:v>
              </c:pt>
              <c:pt idx="74">
                <c:v>76.449910000000017</c:v>
              </c:pt>
              <c:pt idx="75">
                <c:v>76.848920000000007</c:v>
              </c:pt>
              <c:pt idx="76">
                <c:v>77.262620000000013</c:v>
              </c:pt>
              <c:pt idx="77">
                <c:v>77.618929999999992</c:v>
              </c:pt>
              <c:pt idx="78">
                <c:v>78.022379999999984</c:v>
              </c:pt>
              <c:pt idx="79">
                <c:v>78.355419999999981</c:v>
              </c:pt>
              <c:pt idx="80">
                <c:v>78.721190000000007</c:v>
              </c:pt>
              <c:pt idx="81">
                <c:v>79.078019999999981</c:v>
              </c:pt>
              <c:pt idx="82">
                <c:v>79.417500000000018</c:v>
              </c:pt>
              <c:pt idx="83">
                <c:v>79.780010000000004</c:v>
              </c:pt>
              <c:pt idx="84">
                <c:v>80.089219999999997</c:v>
              </c:pt>
              <c:pt idx="85">
                <c:v>80.428089999999983</c:v>
              </c:pt>
              <c:pt idx="86">
                <c:v>80.656479999999988</c:v>
              </c:pt>
              <c:pt idx="87">
                <c:v>81.006799999999998</c:v>
              </c:pt>
              <c:pt idx="88">
                <c:v>81.311000000000007</c:v>
              </c:pt>
              <c:pt idx="89">
                <c:v>81.569860000000006</c:v>
              </c:pt>
              <c:pt idx="90">
                <c:v>81.870569999999987</c:v>
              </c:pt>
              <c:pt idx="91">
                <c:v>82.111120000000014</c:v>
              </c:pt>
              <c:pt idx="92">
                <c:v>82.440930000000009</c:v>
              </c:pt>
              <c:pt idx="93">
                <c:v>82.651989999999998</c:v>
              </c:pt>
              <c:pt idx="94">
                <c:v>82.909110000000013</c:v>
              </c:pt>
              <c:pt idx="95">
                <c:v>83.135249999999999</c:v>
              </c:pt>
              <c:pt idx="96">
                <c:v>83.382059999999981</c:v>
              </c:pt>
              <c:pt idx="97">
                <c:v>83.644900000000007</c:v>
              </c:pt>
              <c:pt idx="98">
                <c:v>83.874600000000001</c:v>
              </c:pt>
              <c:pt idx="99">
                <c:v>84.106429999999989</c:v>
              </c:pt>
              <c:pt idx="100">
                <c:v>84.287180000000006</c:v>
              </c:pt>
              <c:pt idx="101">
                <c:v>84.534480000000002</c:v>
              </c:pt>
              <c:pt idx="102">
                <c:v>84.723709999999983</c:v>
              </c:pt>
              <c:pt idx="103">
                <c:v>84.931340000000006</c:v>
              </c:pt>
              <c:pt idx="104">
                <c:v>85.105469999999983</c:v>
              </c:pt>
              <c:pt idx="105">
                <c:v>85.339939999999999</c:v>
              </c:pt>
              <c:pt idx="106">
                <c:v>85.554959999999994</c:v>
              </c:pt>
              <c:pt idx="107">
                <c:v>85.699569999999994</c:v>
              </c:pt>
              <c:pt idx="108">
                <c:v>85.923079999999999</c:v>
              </c:pt>
              <c:pt idx="109">
                <c:v>86.047079999999994</c:v>
              </c:pt>
              <c:pt idx="110">
                <c:v>86.255939999999981</c:v>
              </c:pt>
              <c:pt idx="111">
                <c:v>86.42243999999998</c:v>
              </c:pt>
              <c:pt idx="112">
                <c:v>86.582079999999991</c:v>
              </c:pt>
              <c:pt idx="113">
                <c:v>86.750280000000004</c:v>
              </c:pt>
              <c:pt idx="114">
                <c:v>86.904849999999996</c:v>
              </c:pt>
              <c:pt idx="115">
                <c:v>87.114360000000005</c:v>
              </c:pt>
              <c:pt idx="116">
                <c:v>87.1999</c:v>
              </c:pt>
              <c:pt idx="117">
                <c:v>87.401680000000013</c:v>
              </c:pt>
              <c:pt idx="118">
                <c:v>87.510779999999983</c:v>
              </c:pt>
              <c:pt idx="119">
                <c:v>87.664599999999993</c:v>
              </c:pt>
              <c:pt idx="120">
                <c:v>87.851550000000003</c:v>
              </c:pt>
              <c:pt idx="121">
                <c:v>87.992490000000004</c:v>
              </c:pt>
              <c:pt idx="122">
                <c:v>88.102069999999998</c:v>
              </c:pt>
              <c:pt idx="123">
                <c:v>88.215850000000003</c:v>
              </c:pt>
              <c:pt idx="124">
                <c:v>88.394570000000002</c:v>
              </c:pt>
              <c:pt idx="125">
                <c:v>88.469040000000007</c:v>
              </c:pt>
              <c:pt idx="126">
                <c:v>88.630409999999998</c:v>
              </c:pt>
              <c:pt idx="127">
                <c:v>88.737830000000002</c:v>
              </c:pt>
              <c:pt idx="128">
                <c:v>88.857699999999994</c:v>
              </c:pt>
              <c:pt idx="129">
                <c:v>89.024410000000003</c:v>
              </c:pt>
              <c:pt idx="130">
                <c:v>89.139629999999997</c:v>
              </c:pt>
              <c:pt idx="131">
                <c:v>89.26679</c:v>
              </c:pt>
              <c:pt idx="132">
                <c:v>89.306399999999982</c:v>
              </c:pt>
              <c:pt idx="133">
                <c:v>89.482709999999983</c:v>
              </c:pt>
              <c:pt idx="134">
                <c:v>89.55171</c:v>
              </c:pt>
              <c:pt idx="135">
                <c:v>89.671939999999992</c:v>
              </c:pt>
              <c:pt idx="136">
                <c:v>89.776449999999983</c:v>
              </c:pt>
              <c:pt idx="137">
                <c:v>89.863950000000003</c:v>
              </c:pt>
              <c:pt idx="138">
                <c:v>90.032690000000002</c:v>
              </c:pt>
              <c:pt idx="139">
                <c:v>90.090159999999997</c:v>
              </c:pt>
              <c:pt idx="140">
                <c:v>90.20814</c:v>
              </c:pt>
              <c:pt idx="141">
                <c:v>90.255660000000006</c:v>
              </c:pt>
              <c:pt idx="142">
                <c:v>90.375279999999989</c:v>
              </c:pt>
              <c:pt idx="143">
                <c:v>90.491810000000015</c:v>
              </c:pt>
              <c:pt idx="144">
                <c:v>90.568299999999994</c:v>
              </c:pt>
              <c:pt idx="145">
                <c:v>90.678149999999988</c:v>
              </c:pt>
              <c:pt idx="146">
                <c:v>90.740740000000002</c:v>
              </c:pt>
              <c:pt idx="147">
                <c:v>90.871769999999998</c:v>
              </c:pt>
              <c:pt idx="148">
                <c:v>90.927989999999994</c:v>
              </c:pt>
              <c:pt idx="149">
                <c:v>91.032329999999988</c:v>
              </c:pt>
              <c:pt idx="150">
                <c:v>91.090860000000006</c:v>
              </c:pt>
              <c:pt idx="151">
                <c:v>91.152179999999987</c:v>
              </c:pt>
              <c:pt idx="152">
                <c:v>91.272569999999988</c:v>
              </c:pt>
              <c:pt idx="153">
                <c:v>91.397660000000016</c:v>
              </c:pt>
              <c:pt idx="154">
                <c:v>91.466610000000017</c:v>
              </c:pt>
              <c:pt idx="155">
                <c:v>91.505349999999993</c:v>
              </c:pt>
              <c:pt idx="156">
                <c:v>91.598029999999994</c:v>
              </c:pt>
              <c:pt idx="157">
                <c:v>91.637320000000003</c:v>
              </c:pt>
              <c:pt idx="158">
                <c:v>91.742739999999998</c:v>
              </c:pt>
              <c:pt idx="159">
                <c:v>91.798429999999996</c:v>
              </c:pt>
              <c:pt idx="160">
                <c:v>91.889510000000001</c:v>
              </c:pt>
              <c:pt idx="161">
                <c:v>92.017620000000008</c:v>
              </c:pt>
              <c:pt idx="162">
                <c:v>92.02364</c:v>
              </c:pt>
              <c:pt idx="163">
                <c:v>92.156399999999991</c:v>
              </c:pt>
              <c:pt idx="164">
                <c:v>92.173099999999991</c:v>
              </c:pt>
              <c:pt idx="165">
                <c:v>92.23648</c:v>
              </c:pt>
              <c:pt idx="166">
                <c:v>92.310869999999994</c:v>
              </c:pt>
              <c:pt idx="167">
                <c:v>92.394290000000012</c:v>
              </c:pt>
              <c:pt idx="168">
                <c:v>92.465339999999998</c:v>
              </c:pt>
              <c:pt idx="169">
                <c:v>92.507800000000003</c:v>
              </c:pt>
              <c:pt idx="170">
                <c:v>92.63</c:v>
              </c:pt>
              <c:pt idx="171">
                <c:v>92.656989999999979</c:v>
              </c:pt>
              <c:pt idx="172">
                <c:v>92.738110000000006</c:v>
              </c:pt>
              <c:pt idx="173">
                <c:v>92.784650000000013</c:v>
              </c:pt>
              <c:pt idx="174">
                <c:v>92.846120000000013</c:v>
              </c:pt>
              <c:pt idx="175">
                <c:v>92.904020000000017</c:v>
              </c:pt>
              <c:pt idx="176">
                <c:v>92.976039999999998</c:v>
              </c:pt>
              <c:pt idx="177">
                <c:v>93.069959999999995</c:v>
              </c:pt>
              <c:pt idx="178">
                <c:v>93.081630000000004</c:v>
              </c:pt>
              <c:pt idx="179">
                <c:v>93.178159999999991</c:v>
              </c:pt>
              <c:pt idx="180">
                <c:v>93.214630000000014</c:v>
              </c:pt>
              <c:pt idx="181">
                <c:v>93.277190000000004</c:v>
              </c:pt>
              <c:pt idx="182">
                <c:v>93.302029999999988</c:v>
              </c:pt>
              <c:pt idx="183">
                <c:v>93.379449999999991</c:v>
              </c:pt>
              <c:pt idx="184">
                <c:v>93.495720000000006</c:v>
              </c:pt>
              <c:pt idx="185">
                <c:v>93.515979999999999</c:v>
              </c:pt>
              <c:pt idx="186">
                <c:v>93.598399999999998</c:v>
              </c:pt>
              <c:pt idx="187">
                <c:v>93.588329999999999</c:v>
              </c:pt>
              <c:pt idx="188">
                <c:v>93.685749999999985</c:v>
              </c:pt>
              <c:pt idx="189">
                <c:v>93.711280000000016</c:v>
              </c:pt>
              <c:pt idx="190">
                <c:v>93.798680000000004</c:v>
              </c:pt>
              <c:pt idx="191">
                <c:v>93.842789999999979</c:v>
              </c:pt>
              <c:pt idx="192">
                <c:v>93.867320000000007</c:v>
              </c:pt>
              <c:pt idx="193">
                <c:v>93.995379999999983</c:v>
              </c:pt>
              <c:pt idx="194">
                <c:v>93.980250000000012</c:v>
              </c:pt>
              <c:pt idx="195">
                <c:v>94.056290000000004</c:v>
              </c:pt>
              <c:pt idx="196">
                <c:v>94.066789999999983</c:v>
              </c:pt>
              <c:pt idx="197">
                <c:v>94.136669999999995</c:v>
              </c:pt>
              <c:pt idx="198">
                <c:v>94.205510000000004</c:v>
              </c:pt>
              <c:pt idx="199">
                <c:v>94.257230000000007</c:v>
              </c:pt>
              <c:pt idx="200">
                <c:v>94.305729999999983</c:v>
              </c:pt>
              <c:pt idx="201">
                <c:v>94.309160000000006</c:v>
              </c:pt>
              <c:pt idx="202">
                <c:v>94.436170000000004</c:v>
              </c:pt>
              <c:pt idx="203">
                <c:v>94.408709999999999</c:v>
              </c:pt>
              <c:pt idx="204">
                <c:v>94.479619999999997</c:v>
              </c:pt>
              <c:pt idx="205">
                <c:v>94.526499999999999</c:v>
              </c:pt>
              <c:pt idx="206">
                <c:v>94.595590000000001</c:v>
              </c:pt>
              <c:pt idx="207">
                <c:v>94.664570000000012</c:v>
              </c:pt>
              <c:pt idx="208">
                <c:v>94.701030000000003</c:v>
              </c:pt>
              <c:pt idx="209">
                <c:v>94.757689999999997</c:v>
              </c:pt>
              <c:pt idx="210">
                <c:v>94.710139999999996</c:v>
              </c:pt>
              <c:pt idx="211">
                <c:v>94.831180000000003</c:v>
              </c:pt>
              <c:pt idx="212">
                <c:v>94.840549999999993</c:v>
              </c:pt>
              <c:pt idx="213">
                <c:v>94.908190000000005</c:v>
              </c:pt>
              <c:pt idx="214">
                <c:v>94.953500000000005</c:v>
              </c:pt>
              <c:pt idx="215">
                <c:v>94.991450000000015</c:v>
              </c:pt>
              <c:pt idx="216">
                <c:v>95.076689999999999</c:v>
              </c:pt>
              <c:pt idx="217">
                <c:v>95.112660000000005</c:v>
              </c:pt>
              <c:pt idx="218">
                <c:v>95.139469999999989</c:v>
              </c:pt>
              <c:pt idx="219">
                <c:v>95.137130000000013</c:v>
              </c:pt>
              <c:pt idx="220">
                <c:v>95.207089999999994</c:v>
              </c:pt>
              <c:pt idx="221">
                <c:v>95.26634</c:v>
              </c:pt>
              <c:pt idx="222">
                <c:v>95.284250000000014</c:v>
              </c:pt>
              <c:pt idx="223">
                <c:v>95.380329999999987</c:v>
              </c:pt>
              <c:pt idx="224">
                <c:v>95.373049999999992</c:v>
              </c:pt>
              <c:pt idx="225">
                <c:v>95.425290000000004</c:v>
              </c:pt>
              <c:pt idx="226">
                <c:v>95.480769999999993</c:v>
              </c:pt>
              <c:pt idx="227">
                <c:v>95.533969999999997</c:v>
              </c:pt>
              <c:pt idx="228">
                <c:v>95.515180000000001</c:v>
              </c:pt>
              <c:pt idx="229">
                <c:v>95.589179999999999</c:v>
              </c:pt>
              <c:pt idx="230">
                <c:v>95.671589999999981</c:v>
              </c:pt>
              <c:pt idx="231">
                <c:v>95.669489999999982</c:v>
              </c:pt>
              <c:pt idx="232">
                <c:v>95.737070000000003</c:v>
              </c:pt>
              <c:pt idx="233">
                <c:v>95.746499999999997</c:v>
              </c:pt>
              <c:pt idx="234">
                <c:v>95.794720000000012</c:v>
              </c:pt>
              <c:pt idx="235">
                <c:v>95.840680000000006</c:v>
              </c:pt>
              <c:pt idx="236">
                <c:v>95.881230000000002</c:v>
              </c:pt>
              <c:pt idx="237">
                <c:v>95.923220000000015</c:v>
              </c:pt>
              <c:pt idx="238">
                <c:v>95.926590000000004</c:v>
              </c:pt>
              <c:pt idx="239">
                <c:v>96.048230000000004</c:v>
              </c:pt>
              <c:pt idx="240">
                <c:v>96.028869999999998</c:v>
              </c:pt>
              <c:pt idx="241">
                <c:v>96.087509999999995</c:v>
              </c:pt>
              <c:pt idx="242">
                <c:v>96.087100000000007</c:v>
              </c:pt>
              <c:pt idx="243">
                <c:v>96.127020000000002</c:v>
              </c:pt>
              <c:pt idx="244">
                <c:v>96.212040000000002</c:v>
              </c:pt>
              <c:pt idx="245">
                <c:v>96.224279999999993</c:v>
              </c:pt>
              <c:pt idx="246">
                <c:v>96.298729999999992</c:v>
              </c:pt>
              <c:pt idx="247">
                <c:v>96.284220000000019</c:v>
              </c:pt>
              <c:pt idx="248">
                <c:v>96.371799999999979</c:v>
              </c:pt>
              <c:pt idx="249">
                <c:v>96.377079999999992</c:v>
              </c:pt>
              <c:pt idx="250">
                <c:v>96.436400000000006</c:v>
              </c:pt>
              <c:pt idx="251">
                <c:v>96.420280000000005</c:v>
              </c:pt>
              <c:pt idx="252">
                <c:v>96.462810000000005</c:v>
              </c:pt>
              <c:pt idx="253">
                <c:v>96.556879999999992</c:v>
              </c:pt>
              <c:pt idx="254">
                <c:v>96.567409999999995</c:v>
              </c:pt>
              <c:pt idx="255">
                <c:v>96.620309999999989</c:v>
              </c:pt>
              <c:pt idx="256">
                <c:v>96.628109999999992</c:v>
              </c:pt>
              <c:pt idx="257">
                <c:v>96.690960000000004</c:v>
              </c:pt>
              <c:pt idx="258">
                <c:v>96.672979999999967</c:v>
              </c:pt>
              <c:pt idx="259">
                <c:v>96.752029999999991</c:v>
              </c:pt>
              <c:pt idx="260">
                <c:v>96.788659999999993</c:v>
              </c:pt>
              <c:pt idx="261">
                <c:v>96.778699999999986</c:v>
              </c:pt>
              <c:pt idx="262">
                <c:v>96.904530000000008</c:v>
              </c:pt>
              <c:pt idx="263">
                <c:v>96.88527999999998</c:v>
              </c:pt>
              <c:pt idx="264">
                <c:v>96.955329999999989</c:v>
              </c:pt>
              <c:pt idx="265">
                <c:v>96.943930000000009</c:v>
              </c:pt>
              <c:pt idx="266">
                <c:v>96.996560000000017</c:v>
              </c:pt>
              <c:pt idx="267">
                <c:v>97.02928</c:v>
              </c:pt>
              <c:pt idx="268">
                <c:v>97.044489999999996</c:v>
              </c:pt>
              <c:pt idx="269">
                <c:v>97.116839999999982</c:v>
              </c:pt>
              <c:pt idx="270">
                <c:v>97.127269999999996</c:v>
              </c:pt>
              <c:pt idx="271">
                <c:v>97.200149999999994</c:v>
              </c:pt>
              <c:pt idx="272">
                <c:v>97.178599999999989</c:v>
              </c:pt>
              <c:pt idx="273">
                <c:v>97.254419999999996</c:v>
              </c:pt>
              <c:pt idx="274">
                <c:v>97.244620000000026</c:v>
              </c:pt>
              <c:pt idx="275">
                <c:v>97.295389999999998</c:v>
              </c:pt>
              <c:pt idx="276">
                <c:v>97.350169999999991</c:v>
              </c:pt>
              <c:pt idx="277">
                <c:v>97.392439999999979</c:v>
              </c:pt>
              <c:pt idx="278">
                <c:v>97.412490000000005</c:v>
              </c:pt>
              <c:pt idx="279">
                <c:v>97.396180000000001</c:v>
              </c:pt>
              <c:pt idx="280">
                <c:v>97.492260000000016</c:v>
              </c:pt>
              <c:pt idx="281">
                <c:v>97.454409999999996</c:v>
              </c:pt>
              <c:pt idx="282">
                <c:v>97.545559999999995</c:v>
              </c:pt>
              <c:pt idx="283">
                <c:v>97.585009999999983</c:v>
              </c:pt>
              <c:pt idx="284">
                <c:v>97.563739999999981</c:v>
              </c:pt>
              <c:pt idx="285">
                <c:v>97.65743999999998</c:v>
              </c:pt>
              <c:pt idx="286">
                <c:v>97.672909999999987</c:v>
              </c:pt>
              <c:pt idx="287">
                <c:v>97.701580000000007</c:v>
              </c:pt>
              <c:pt idx="288">
                <c:v>97.690280000000001</c:v>
              </c:pt>
              <c:pt idx="289">
                <c:v>97.790769999999995</c:v>
              </c:pt>
              <c:pt idx="290">
                <c:v>97.794250000000019</c:v>
              </c:pt>
              <c:pt idx="291">
                <c:v>97.838650000000001</c:v>
              </c:pt>
              <c:pt idx="292">
                <c:v>97.893950000000004</c:v>
              </c:pt>
              <c:pt idx="293">
                <c:v>97.86806</c:v>
              </c:pt>
              <c:pt idx="294">
                <c:v>97.959389999999999</c:v>
              </c:pt>
              <c:pt idx="295">
                <c:v>97.965509999999995</c:v>
              </c:pt>
              <c:pt idx="296">
                <c:v>98.002329999999986</c:v>
              </c:pt>
              <c:pt idx="297">
                <c:v>97.961850000000013</c:v>
              </c:pt>
              <c:pt idx="298">
                <c:v>98.082439999999991</c:v>
              </c:pt>
              <c:pt idx="299">
                <c:v>98.097499999999997</c:v>
              </c:pt>
              <c:pt idx="300">
                <c:v>98.109290000000001</c:v>
              </c:pt>
              <c:pt idx="301">
                <c:v>98.191109999999995</c:v>
              </c:pt>
              <c:pt idx="302">
                <c:v>98.156620000000004</c:v>
              </c:pt>
              <c:pt idx="303">
                <c:v>98.214050000000015</c:v>
              </c:pt>
              <c:pt idx="304">
                <c:v>98.233900000000006</c:v>
              </c:pt>
              <c:pt idx="305">
                <c:v>98.280479999999983</c:v>
              </c:pt>
              <c:pt idx="306">
                <c:v>98.279579999999982</c:v>
              </c:pt>
              <c:pt idx="307">
                <c:v>98.334879999999998</c:v>
              </c:pt>
              <c:pt idx="308">
                <c:v>98.398899999999998</c:v>
              </c:pt>
              <c:pt idx="309">
                <c:v>98.379899999999992</c:v>
              </c:pt>
              <c:pt idx="310">
                <c:v>98.442000000000007</c:v>
              </c:pt>
              <c:pt idx="311">
                <c:v>98.432630000000003</c:v>
              </c:pt>
              <c:pt idx="312">
                <c:v>98.502169999999992</c:v>
              </c:pt>
              <c:pt idx="313">
                <c:v>98.523250000000004</c:v>
              </c:pt>
              <c:pt idx="314">
                <c:v>98.55816999999999</c:v>
              </c:pt>
              <c:pt idx="315">
                <c:v>98.601779999999991</c:v>
              </c:pt>
              <c:pt idx="316">
                <c:v>98.575659999999999</c:v>
              </c:pt>
              <c:pt idx="317">
                <c:v>98.646950000000004</c:v>
              </c:pt>
              <c:pt idx="318">
                <c:v>98.661829999999995</c:v>
              </c:pt>
              <c:pt idx="319">
                <c:v>98.693659999999994</c:v>
              </c:pt>
              <c:pt idx="320">
                <c:v>98.657759999999982</c:v>
              </c:pt>
              <c:pt idx="321">
                <c:v>98.763470000000012</c:v>
              </c:pt>
              <c:pt idx="322">
                <c:v>98.837610000000012</c:v>
              </c:pt>
              <c:pt idx="323">
                <c:v>98.807389999999998</c:v>
              </c:pt>
              <c:pt idx="324">
                <c:v>98.887609999999995</c:v>
              </c:pt>
              <c:pt idx="325">
                <c:v>98.860839999999982</c:v>
              </c:pt>
              <c:pt idx="326">
                <c:v>98.893320000000003</c:v>
              </c:pt>
              <c:pt idx="327">
                <c:v>98.935419999999993</c:v>
              </c:pt>
              <c:pt idx="328">
                <c:v>98.980220000000017</c:v>
              </c:pt>
              <c:pt idx="329">
                <c:v>98.953760000000003</c:v>
              </c:pt>
              <c:pt idx="330">
                <c:v>99.008319999999998</c:v>
              </c:pt>
              <c:pt idx="331">
                <c:v>99.119220000000013</c:v>
              </c:pt>
              <c:pt idx="332">
                <c:v>99.092410000000001</c:v>
              </c:pt>
              <c:pt idx="333">
                <c:v>99.121269999999996</c:v>
              </c:pt>
              <c:pt idx="334">
                <c:v>99.119220000000013</c:v>
              </c:pt>
              <c:pt idx="335">
                <c:v>99.152759999999986</c:v>
              </c:pt>
              <c:pt idx="336">
                <c:v>99.17792</c:v>
              </c:pt>
              <c:pt idx="337">
                <c:v>99.243150000000014</c:v>
              </c:pt>
              <c:pt idx="338">
                <c:v>99.280640000000005</c:v>
              </c:pt>
              <c:pt idx="339">
                <c:v>99.264570000000006</c:v>
              </c:pt>
              <c:pt idx="340">
                <c:v>99.362560000000002</c:v>
              </c:pt>
              <c:pt idx="341">
                <c:v>99.344309999999993</c:v>
              </c:pt>
              <c:pt idx="342">
                <c:v>99.378939999999986</c:v>
              </c:pt>
              <c:pt idx="343">
                <c:v>99.381039999999999</c:v>
              </c:pt>
              <c:pt idx="344">
                <c:v>99.402879999999982</c:v>
              </c:pt>
              <c:pt idx="345">
                <c:v>99.47484</c:v>
              </c:pt>
              <c:pt idx="346">
                <c:v>99.501940000000005</c:v>
              </c:pt>
              <c:pt idx="347">
                <c:v>99.54204</c:v>
              </c:pt>
              <c:pt idx="348">
                <c:v>99.526319999999998</c:v>
              </c:pt>
              <c:pt idx="349">
                <c:v>99.603110000000001</c:v>
              </c:pt>
              <c:pt idx="350">
                <c:v>99.615039999999979</c:v>
              </c:pt>
              <c:pt idx="351">
                <c:v>99.623799999999989</c:v>
              </c:pt>
              <c:pt idx="352">
                <c:v>99.61936</c:v>
              </c:pt>
              <c:pt idx="353">
                <c:v>99.674589999999981</c:v>
              </c:pt>
              <c:pt idx="354">
                <c:v>99.725539999999981</c:v>
              </c:pt>
              <c:pt idx="355">
                <c:v>99.753159999999994</c:v>
              </c:pt>
              <c:pt idx="356">
                <c:v>99.82889999999999</c:v>
              </c:pt>
              <c:pt idx="357">
                <c:v>99.790409999999994</c:v>
              </c:pt>
              <c:pt idx="358">
                <c:v>99.834760000000003</c:v>
              </c:pt>
              <c:pt idx="359">
                <c:v>99.847110000000015</c:v>
              </c:pt>
              <c:pt idx="360">
                <c:v>99.882509999999982</c:v>
              </c:pt>
              <c:pt idx="361">
                <c:v>99.876299999999986</c:v>
              </c:pt>
              <c:pt idx="362">
                <c:v>99.929930000000013</c:v>
              </c:pt>
              <c:pt idx="363">
                <c:v>100.00082999999999</c:v>
              </c:pt>
              <c:pt idx="364">
                <c:v>100.00097</c:v>
              </c:pt>
              <c:pt idx="365">
                <c:v>100.04913999999999</c:v>
              </c:pt>
              <c:pt idx="366">
                <c:v>100.01924000000001</c:v>
              </c:pt>
              <c:pt idx="367">
                <c:v>100.07785</c:v>
              </c:pt>
              <c:pt idx="368">
                <c:v>100.09713000000002</c:v>
              </c:pt>
              <c:pt idx="369">
                <c:v>100.12475999999998</c:v>
              </c:pt>
              <c:pt idx="370">
                <c:v>100.17013999999999</c:v>
              </c:pt>
              <c:pt idx="371">
                <c:v>100.17353999999999</c:v>
              </c:pt>
              <c:pt idx="372">
                <c:v>100.24790000000002</c:v>
              </c:pt>
              <c:pt idx="373">
                <c:v>100.21132000000001</c:v>
              </c:pt>
              <c:pt idx="374">
                <c:v>100.28637000000001</c:v>
              </c:pt>
              <c:pt idx="375">
                <c:v>100.28201</c:v>
              </c:pt>
              <c:pt idx="376">
                <c:v>100.30486000000002</c:v>
              </c:pt>
              <c:pt idx="377">
                <c:v>100.38776</c:v>
              </c:pt>
              <c:pt idx="378">
                <c:v>100.41779000000001</c:v>
              </c:pt>
              <c:pt idx="379">
                <c:v>100.41015000000002</c:v>
              </c:pt>
              <c:pt idx="380">
                <c:v>100.39173</c:v>
              </c:pt>
              <c:pt idx="381">
                <c:v>100.49818</c:v>
              </c:pt>
              <c:pt idx="382">
                <c:v>100.44427000000002</c:v>
              </c:pt>
              <c:pt idx="383">
                <c:v>100.48917</c:v>
              </c:pt>
              <c:pt idx="384">
                <c:v>100.55647999999998</c:v>
              </c:pt>
              <c:pt idx="385">
                <c:v>100.55762000000001</c:v>
              </c:pt>
              <c:pt idx="386">
                <c:v>100.62072000000001</c:v>
              </c:pt>
              <c:pt idx="387">
                <c:v>100.62448000000001</c:v>
              </c:pt>
              <c:pt idx="388">
                <c:v>100.68145</c:v>
              </c:pt>
              <c:pt idx="389">
                <c:v>100.59544</c:v>
              </c:pt>
              <c:pt idx="390">
                <c:v>100.71210000000002</c:v>
              </c:pt>
              <c:pt idx="391">
                <c:v>100.73605000000002</c:v>
              </c:pt>
              <c:pt idx="392">
                <c:v>100.73191000000001</c:v>
              </c:pt>
              <c:pt idx="393">
                <c:v>100.77435</c:v>
              </c:pt>
              <c:pt idx="394">
                <c:v>100.80099</c:v>
              </c:pt>
              <c:pt idx="395">
                <c:v>100.85433999999998</c:v>
              </c:pt>
              <c:pt idx="396">
                <c:v>100.8279</c:v>
              </c:pt>
              <c:pt idx="397">
                <c:v>100.89164000000001</c:v>
              </c:pt>
              <c:pt idx="398">
                <c:v>100.88011</c:v>
              </c:pt>
              <c:pt idx="399">
                <c:v>100.93201999999999</c:v>
              </c:pt>
              <c:pt idx="400">
                <c:v>100.98739</c:v>
              </c:pt>
              <c:pt idx="401">
                <c:v>100.98759000000001</c:v>
              </c:pt>
              <c:pt idx="402">
                <c:v>101.01815000000002</c:v>
              </c:pt>
              <c:pt idx="403">
                <c:v>101.02566</c:v>
              </c:pt>
              <c:pt idx="404">
                <c:v>101.07622000000002</c:v>
              </c:pt>
              <c:pt idx="405">
                <c:v>101.05234999999999</c:v>
              </c:pt>
              <c:pt idx="406">
                <c:v>101.12516999999998</c:v>
              </c:pt>
              <c:pt idx="407">
                <c:v>101.11884000000001</c:v>
              </c:pt>
              <c:pt idx="408">
                <c:v>101.16228</c:v>
              </c:pt>
              <c:pt idx="409">
                <c:v>101.23018999999999</c:v>
              </c:pt>
              <c:pt idx="410">
                <c:v>101.23505</c:v>
              </c:pt>
              <c:pt idx="411">
                <c:v>101.27821</c:v>
              </c:pt>
              <c:pt idx="412">
                <c:v>101.23286</c:v>
              </c:pt>
              <c:pt idx="413">
                <c:v>101.30072999999999</c:v>
              </c:pt>
              <c:pt idx="414">
                <c:v>101.30267000000001</c:v>
              </c:pt>
              <c:pt idx="415">
                <c:v>101.33376</c:v>
              </c:pt>
              <c:pt idx="416">
                <c:v>101.39697</c:v>
              </c:pt>
              <c:pt idx="417">
                <c:v>101.38023</c:v>
              </c:pt>
              <c:pt idx="418">
                <c:v>101.45945</c:v>
              </c:pt>
              <c:pt idx="419">
                <c:v>101.44897</c:v>
              </c:pt>
              <c:pt idx="420">
                <c:v>101.48366000000001</c:v>
              </c:pt>
              <c:pt idx="421">
                <c:v>101.47709999999999</c:v>
              </c:pt>
              <c:pt idx="422">
                <c:v>101.51347</c:v>
              </c:pt>
              <c:pt idx="423">
                <c:v>101.58716000000001</c:v>
              </c:pt>
              <c:pt idx="424">
                <c:v>101.58205</c:v>
              </c:pt>
              <c:pt idx="425">
                <c:v>101.60984000000001</c:v>
              </c:pt>
              <c:pt idx="426">
                <c:v>101.59779</c:v>
              </c:pt>
              <c:pt idx="427">
                <c:v>101.67413000000001</c:v>
              </c:pt>
              <c:pt idx="428">
                <c:v>101.67883999999997</c:v>
              </c:pt>
              <c:pt idx="429">
                <c:v>101.70231</c:v>
              </c:pt>
              <c:pt idx="430">
                <c:v>101.73345</c:v>
              </c:pt>
              <c:pt idx="431">
                <c:v>101.74382000000001</c:v>
              </c:pt>
              <c:pt idx="432">
                <c:v>101.81777</c:v>
              </c:pt>
              <c:pt idx="433">
                <c:v>101.79564999999999</c:v>
              </c:pt>
              <c:pt idx="434">
                <c:v>101.83839999999998</c:v>
              </c:pt>
              <c:pt idx="435">
                <c:v>101.82177999999999</c:v>
              </c:pt>
              <c:pt idx="436">
                <c:v>101.88445</c:v>
              </c:pt>
              <c:pt idx="437">
                <c:v>101.91215000000001</c:v>
              </c:pt>
              <c:pt idx="438">
                <c:v>101.93266000000001</c:v>
              </c:pt>
              <c:pt idx="439">
                <c:v>101.96682000000001</c:v>
              </c:pt>
              <c:pt idx="440">
                <c:v>101.94543</c:v>
              </c:pt>
              <c:pt idx="441">
                <c:v>102.03337999999998</c:v>
              </c:pt>
              <c:pt idx="442">
                <c:v>102.03036</c:v>
              </c:pt>
              <c:pt idx="443">
                <c:v>102.0829</c:v>
              </c:pt>
              <c:pt idx="444">
                <c:v>102.0365</c:v>
              </c:pt>
              <c:pt idx="445">
                <c:v>102.09103</c:v>
              </c:pt>
              <c:pt idx="446">
                <c:v>102.15433999999999</c:v>
              </c:pt>
              <c:pt idx="447">
                <c:v>102.13312999999999</c:v>
              </c:pt>
              <c:pt idx="448">
                <c:v>102.21027000000001</c:v>
              </c:pt>
              <c:pt idx="449">
                <c:v>102.18383999999999</c:v>
              </c:pt>
              <c:pt idx="450">
                <c:v>102.21741000000002</c:v>
              </c:pt>
              <c:pt idx="451">
                <c:v>102.24344000000002</c:v>
              </c:pt>
              <c:pt idx="452">
                <c:v>102.29207</c:v>
              </c:pt>
              <c:pt idx="453">
                <c:v>102.27422000000001</c:v>
              </c:pt>
              <c:pt idx="454">
                <c:v>102.32465999999999</c:v>
              </c:pt>
              <c:pt idx="455">
                <c:v>102.38076</c:v>
              </c:pt>
              <c:pt idx="456">
                <c:v>102.35345</c:v>
              </c:pt>
              <c:pt idx="457">
                <c:v>102.41261000000002</c:v>
              </c:pt>
              <c:pt idx="458">
                <c:v>102.39659</c:v>
              </c:pt>
              <c:pt idx="459">
                <c:v>102.45724000000001</c:v>
              </c:pt>
              <c:pt idx="460">
                <c:v>102.45789000000002</c:v>
              </c:pt>
              <c:pt idx="461">
                <c:v>102.52</c:v>
              </c:pt>
              <c:pt idx="462">
                <c:v>102.52478000000001</c:v>
              </c:pt>
              <c:pt idx="463">
                <c:v>102.52003000000001</c:v>
              </c:pt>
              <c:pt idx="464">
                <c:v>102.59874000000001</c:v>
              </c:pt>
              <c:pt idx="465">
                <c:v>102.54900000000002</c:v>
              </c:pt>
              <c:pt idx="466">
                <c:v>102.63692</c:v>
              </c:pt>
              <c:pt idx="467">
                <c:v>102.63512</c:v>
              </c:pt>
              <c:pt idx="468">
                <c:v>102.67021</c:v>
              </c:pt>
              <c:pt idx="469">
                <c:v>102.69386</c:v>
              </c:pt>
              <c:pt idx="470">
                <c:v>102.74644000000002</c:v>
              </c:pt>
              <c:pt idx="471">
                <c:v>102.74156000000004</c:v>
              </c:pt>
              <c:pt idx="472">
                <c:v>102.7029</c:v>
              </c:pt>
              <c:pt idx="473">
                <c:v>102.81455000000001</c:v>
              </c:pt>
              <c:pt idx="474">
                <c:v>102.78636</c:v>
              </c:pt>
              <c:pt idx="475">
                <c:v>102.84113000000002</c:v>
              </c:pt>
              <c:pt idx="476">
                <c:v>102.85778999999998</c:v>
              </c:pt>
              <c:pt idx="477">
                <c:v>102.89257000000001</c:v>
              </c:pt>
              <c:pt idx="478">
                <c:v>102.91762000000003</c:v>
              </c:pt>
              <c:pt idx="479">
                <c:v>102.92617</c:v>
              </c:pt>
              <c:pt idx="480">
                <c:v>102.95610000000002</c:v>
              </c:pt>
              <c:pt idx="481">
                <c:v>102.9222</c:v>
              </c:pt>
              <c:pt idx="482">
                <c:v>103.01848</c:v>
              </c:pt>
              <c:pt idx="483">
                <c:v>103.01567</c:v>
              </c:pt>
              <c:pt idx="484">
                <c:v>103.05374999999998</c:v>
              </c:pt>
              <c:pt idx="485">
                <c:v>103.07026</c:v>
              </c:pt>
              <c:pt idx="486">
                <c:v>103.08282</c:v>
              </c:pt>
              <c:pt idx="487">
                <c:v>103.14915999999999</c:v>
              </c:pt>
              <c:pt idx="488">
                <c:v>103.14181000000002</c:v>
              </c:pt>
              <c:pt idx="489">
                <c:v>103.19437000000001</c:v>
              </c:pt>
              <c:pt idx="490">
                <c:v>103.13793</c:v>
              </c:pt>
              <c:pt idx="491">
                <c:v>103.23042000000001</c:v>
              </c:pt>
              <c:pt idx="492">
                <c:v>103.24245000000002</c:v>
              </c:pt>
              <c:pt idx="493">
                <c:v>103.25187</c:v>
              </c:pt>
              <c:pt idx="494">
                <c:v>103.30282</c:v>
              </c:pt>
              <c:pt idx="495">
                <c:v>103.29940000000002</c:v>
              </c:pt>
              <c:pt idx="496">
                <c:v>103.37289999999999</c:v>
              </c:pt>
              <c:pt idx="497">
                <c:v>103.33614</c:v>
              </c:pt>
              <c:pt idx="498">
                <c:v>103.39286999999999</c:v>
              </c:pt>
              <c:pt idx="499">
                <c:v>103.37605000000001</c:v>
              </c:pt>
              <c:pt idx="500">
                <c:v>103.41941000000001</c:v>
              </c:pt>
              <c:pt idx="501">
                <c:v>103.46574</c:v>
              </c:pt>
              <c:pt idx="502">
                <c:v>103.47523</c:v>
              </c:pt>
              <c:pt idx="503">
                <c:v>103.51815000000002</c:v>
              </c:pt>
              <c:pt idx="504">
                <c:v>103.50407</c:v>
              </c:pt>
              <c:pt idx="505">
                <c:v>103.55486999999999</c:v>
              </c:pt>
              <c:pt idx="506">
                <c:v>103.57651</c:v>
              </c:pt>
              <c:pt idx="507">
                <c:v>103.5943</c:v>
              </c:pt>
              <c:pt idx="508">
                <c:v>103.58331</c:v>
              </c:pt>
              <c:pt idx="509">
                <c:v>103.62923000000001</c:v>
              </c:pt>
              <c:pt idx="510">
                <c:v>103.69485</c:v>
              </c:pt>
              <c:pt idx="511">
                <c:v>103.64935</c:v>
              </c:pt>
              <c:pt idx="512">
                <c:v>103.72972</c:v>
              </c:pt>
              <c:pt idx="513">
                <c:v>103.70934</c:v>
              </c:pt>
              <c:pt idx="514">
                <c:v>103.74844</c:v>
              </c:pt>
              <c:pt idx="515">
                <c:v>103.77933999999999</c:v>
              </c:pt>
              <c:pt idx="516">
                <c:v>103.81727000000001</c:v>
              </c:pt>
              <c:pt idx="517">
                <c:v>103.82212</c:v>
              </c:pt>
              <c:pt idx="518">
                <c:v>103.80056999999999</c:v>
              </c:pt>
              <c:pt idx="519">
                <c:v>103.90916000000001</c:v>
              </c:pt>
              <c:pt idx="520">
                <c:v>103.88897999999999</c:v>
              </c:pt>
              <c:pt idx="521">
                <c:v>103.90631</c:v>
              </c:pt>
              <c:pt idx="522">
                <c:v>103.90765000000002</c:v>
              </c:pt>
              <c:pt idx="523">
                <c:v>103.94105000000002</c:v>
              </c:pt>
              <c:pt idx="524">
                <c:v>104.01146000000001</c:v>
              </c:pt>
              <c:pt idx="525">
                <c:v>103.98663999999999</c:v>
              </c:pt>
              <c:pt idx="526">
                <c:v>104.04931999999999</c:v>
              </c:pt>
              <c:pt idx="527">
                <c:v>104.02166000000001</c:v>
              </c:pt>
              <c:pt idx="528">
                <c:v>104.07295000000001</c:v>
              </c:pt>
              <c:pt idx="529">
                <c:v>104.09047</c:v>
              </c:pt>
              <c:pt idx="530">
                <c:v>104.11704</c:v>
              </c:pt>
              <c:pt idx="531">
                <c:v>104.12867999999999</c:v>
              </c:pt>
              <c:pt idx="532">
                <c:v>104.13172999999999</c:v>
              </c:pt>
              <c:pt idx="533">
                <c:v>104.2167</c:v>
              </c:pt>
              <c:pt idx="534">
                <c:v>104.20677000000001</c:v>
              </c:pt>
              <c:pt idx="535">
                <c:v>104.25100999999999</c:v>
              </c:pt>
              <c:pt idx="536">
                <c:v>104.22169000000001</c:v>
              </c:pt>
              <c:pt idx="537">
                <c:v>104.2895</c:v>
              </c:pt>
              <c:pt idx="538">
                <c:v>104.28453</c:v>
              </c:pt>
              <c:pt idx="539">
                <c:v>104.32507999999999</c:v>
              </c:pt>
              <c:pt idx="540">
                <c:v>104.35056999999999</c:v>
              </c:pt>
              <c:pt idx="541">
                <c:v>104.34041999999999</c:v>
              </c:pt>
              <c:pt idx="542">
                <c:v>104.43625000000002</c:v>
              </c:pt>
              <c:pt idx="543">
                <c:v>104.3944</c:v>
              </c:pt>
              <c:pt idx="544">
                <c:v>104.44774000000001</c:v>
              </c:pt>
              <c:pt idx="545">
                <c:v>104.42610000000002</c:v>
              </c:pt>
              <c:pt idx="546">
                <c:v>104.44819000000001</c:v>
              </c:pt>
              <c:pt idx="547">
                <c:v>104.49953000000001</c:v>
              </c:pt>
              <c:pt idx="548">
                <c:v>104.50903</c:v>
              </c:pt>
              <c:pt idx="549">
                <c:v>104.58334000000001</c:v>
              </c:pt>
              <c:pt idx="550">
                <c:v>104.55822000000002</c:v>
              </c:pt>
              <c:pt idx="551">
                <c:v>104.61469000000001</c:v>
              </c:pt>
              <c:pt idx="552">
                <c:v>104.59511000000002</c:v>
              </c:pt>
              <c:pt idx="553">
                <c:v>104.63914</c:v>
              </c:pt>
              <c:pt idx="554">
                <c:v>104.63529999999999</c:v>
              </c:pt>
              <c:pt idx="555">
                <c:v>104.67391000000001</c:v>
              </c:pt>
              <c:pt idx="556">
                <c:v>104.72101000000002</c:v>
              </c:pt>
              <c:pt idx="557">
                <c:v>104.72368</c:v>
              </c:pt>
              <c:pt idx="558">
                <c:v>104.77679000000001</c:v>
              </c:pt>
              <c:pt idx="559">
                <c:v>104.73329000000001</c:v>
              </c:pt>
              <c:pt idx="560">
                <c:v>104.80880999999998</c:v>
              </c:pt>
              <c:pt idx="561">
                <c:v>104.78582</c:v>
              </c:pt>
              <c:pt idx="562">
                <c:v>104.83266999999999</c:v>
              </c:pt>
              <c:pt idx="563">
                <c:v>104.85238999999999</c:v>
              </c:pt>
              <c:pt idx="564">
                <c:v>104.86691</c:v>
              </c:pt>
              <c:pt idx="565">
                <c:v>104.91973</c:v>
              </c:pt>
              <c:pt idx="566">
                <c:v>104.91296000000001</c:v>
              </c:pt>
              <c:pt idx="567">
                <c:v>104.96020000000001</c:v>
              </c:pt>
              <c:pt idx="568">
                <c:v>104.93093</c:v>
              </c:pt>
              <c:pt idx="569">
                <c:v>104.99310000000001</c:v>
              </c:pt>
              <c:pt idx="570">
                <c:v>105.02257999999999</c:v>
              </c:pt>
              <c:pt idx="571">
                <c:v>105.01421000000003</c:v>
              </c:pt>
              <c:pt idx="572">
                <c:v>105.06931</c:v>
              </c:pt>
              <c:pt idx="573">
                <c:v>105.04652000000002</c:v>
              </c:pt>
              <c:pt idx="574">
                <c:v>105.11904</c:v>
              </c:pt>
              <c:pt idx="575">
                <c:v>105.10995</c:v>
              </c:pt>
              <c:pt idx="576">
                <c:v>105.14999</c:v>
              </c:pt>
              <c:pt idx="577">
                <c:v>105.13458</c:v>
              </c:pt>
              <c:pt idx="578">
                <c:v>105.17698999999999</c:v>
              </c:pt>
              <c:pt idx="579">
                <c:v>105.22605</c:v>
              </c:pt>
              <c:pt idx="580">
                <c:v>105.19914</c:v>
              </c:pt>
              <c:pt idx="581">
                <c:v>105.28221000000002</c:v>
              </c:pt>
              <c:pt idx="582">
                <c:v>105.25024000000002</c:v>
              </c:pt>
              <c:pt idx="583">
                <c:v>105.28595</c:v>
              </c:pt>
              <c:pt idx="584">
                <c:v>105.32135</c:v>
              </c:pt>
              <c:pt idx="585">
                <c:v>105.3561</c:v>
              </c:pt>
              <c:pt idx="586">
                <c:v>105.30003000000001</c:v>
              </c:pt>
              <c:pt idx="587">
                <c:v>105.39142000000001</c:v>
              </c:pt>
              <c:pt idx="588">
                <c:v>105.46239</c:v>
              </c:pt>
              <c:pt idx="589">
                <c:v>105.39512000000002</c:v>
              </c:pt>
              <c:pt idx="590">
                <c:v>105.45731000000002</c:v>
              </c:pt>
              <c:pt idx="591">
                <c:v>105.43231</c:v>
              </c:pt>
              <c:pt idx="592">
                <c:v>105.48397</c:v>
              </c:pt>
              <c:pt idx="593">
                <c:v>105.49866000000002</c:v>
              </c:pt>
              <c:pt idx="594">
                <c:v>105.54323000000001</c:v>
              </c:pt>
              <c:pt idx="595">
                <c:v>105.57485</c:v>
              </c:pt>
              <c:pt idx="596">
                <c:v>105.55286999999998</c:v>
              </c:pt>
              <c:pt idx="597">
                <c:v>105.63973999999999</c:v>
              </c:pt>
              <c:pt idx="598">
                <c:v>105.59144999999999</c:v>
              </c:pt>
              <c:pt idx="599">
                <c:v>105.63093000000001</c:v>
              </c:pt>
              <c:pt idx="600">
                <c:v>105.6236</c:v>
              </c:pt>
              <c:pt idx="601">
                <c:v>105.66146999999999</c:v>
              </c:pt>
              <c:pt idx="602">
                <c:v>105.73493000000002</c:v>
              </c:pt>
              <c:pt idx="603">
                <c:v>105.73533999999998</c:v>
              </c:pt>
              <c:pt idx="604">
                <c:v>105.74288</c:v>
              </c:pt>
              <c:pt idx="605">
                <c:v>105.74738000000002</c:v>
              </c:pt>
              <c:pt idx="606">
                <c:v>105.80418</c:v>
              </c:pt>
              <c:pt idx="607">
                <c:v>105.77114</c:v>
              </c:pt>
              <c:pt idx="608">
                <c:v>105.83298000000001</c:v>
              </c:pt>
              <c:pt idx="609">
                <c:v>105.85042</c:v>
              </c:pt>
              <c:pt idx="610">
                <c:v>105.85537999999998</c:v>
              </c:pt>
              <c:pt idx="611">
                <c:v>105.92634</c:v>
              </c:pt>
              <c:pt idx="612">
                <c:v>105.92767000000002</c:v>
              </c:pt>
              <c:pt idx="613">
                <c:v>105.96046000000001</c:v>
              </c:pt>
              <c:pt idx="614">
                <c:v>105.91576999999999</c:v>
              </c:pt>
              <c:pt idx="615">
                <c:v>105.99512000000001</c:v>
              </c:pt>
              <c:pt idx="616">
                <c:v>105.99692000000002</c:v>
              </c:pt>
              <c:pt idx="617">
                <c:v>106.00697</c:v>
              </c:pt>
              <c:pt idx="618">
                <c:v>106.06402000000001</c:v>
              </c:pt>
              <c:pt idx="619">
                <c:v>106.03707</c:v>
              </c:pt>
              <c:pt idx="620">
                <c:v>106.10248999999999</c:v>
              </c:pt>
              <c:pt idx="621">
                <c:v>106.11217000000001</c:v>
              </c:pt>
              <c:pt idx="622">
                <c:v>106.13240999999998</c:v>
              </c:pt>
              <c:pt idx="623">
                <c:v>106.11837999999999</c:v>
              </c:pt>
              <c:pt idx="624">
                <c:v>106.15576999999998</c:v>
              </c:pt>
              <c:pt idx="625">
                <c:v>106.2261</c:v>
              </c:pt>
              <c:pt idx="626">
                <c:v>106.18304000000001</c:v>
              </c:pt>
              <c:pt idx="627">
                <c:v>106.24664000000001</c:v>
              </c:pt>
              <c:pt idx="628">
                <c:v>106.24425000000001</c:v>
              </c:pt>
              <c:pt idx="629">
                <c:v>106.27605</c:v>
              </c:pt>
              <c:pt idx="630">
                <c:v>106.30483</c:v>
              </c:pt>
              <c:pt idx="631">
                <c:v>106.31870000000001</c:v>
              </c:pt>
              <c:pt idx="632">
                <c:v>106.31939</c:v>
              </c:pt>
              <c:pt idx="633">
                <c:v>106.34038</c:v>
              </c:pt>
              <c:pt idx="634">
                <c:v>106.41124000000003</c:v>
              </c:pt>
              <c:pt idx="635">
                <c:v>106.41056000000002</c:v>
              </c:pt>
              <c:pt idx="636">
                <c:v>106.45688</c:v>
              </c:pt>
              <c:pt idx="637">
                <c:v>106.40282000000002</c:v>
              </c:pt>
              <c:pt idx="638">
                <c:v>106.46455000000002</c:v>
              </c:pt>
              <c:pt idx="639">
                <c:v>106.48954999999999</c:v>
              </c:pt>
              <c:pt idx="640">
                <c:v>106.47463</c:v>
              </c:pt>
              <c:pt idx="641">
                <c:v>106.5339</c:v>
              </c:pt>
              <c:pt idx="642">
                <c:v>106.52883999999999</c:v>
              </c:pt>
              <c:pt idx="643">
                <c:v>106.58662000000001</c:v>
              </c:pt>
              <c:pt idx="644">
                <c:v>106.57593999999999</c:v>
              </c:pt>
              <c:pt idx="645">
                <c:v>106.64695</c:v>
              </c:pt>
              <c:pt idx="646">
                <c:v>106.59639</c:v>
              </c:pt>
              <c:pt idx="647">
                <c:v>106.62212</c:v>
              </c:pt>
              <c:pt idx="648">
                <c:v>106.68221</c:v>
              </c:pt>
              <c:pt idx="649">
                <c:v>106.66327</c:v>
              </c:pt>
              <c:pt idx="650">
                <c:v>106.72806999999999</c:v>
              </c:pt>
              <c:pt idx="651">
                <c:v>106.69822000000002</c:v>
              </c:pt>
              <c:pt idx="652">
                <c:v>106.76382000000001</c:v>
              </c:pt>
              <c:pt idx="653">
                <c:v>106.75100999999999</c:v>
              </c:pt>
              <c:pt idx="654">
                <c:v>106.79657</c:v>
              </c:pt>
              <c:pt idx="655">
                <c:v>106.80944</c:v>
              </c:pt>
              <c:pt idx="656">
                <c:v>106.82816</c:v>
              </c:pt>
              <c:pt idx="657">
                <c:v>106.88554000000001</c:v>
              </c:pt>
              <c:pt idx="658">
                <c:v>106.85405</c:v>
              </c:pt>
              <c:pt idx="659">
                <c:v>106.90524000000002</c:v>
              </c:pt>
              <c:pt idx="660">
                <c:v>106.87781</c:v>
              </c:pt>
              <c:pt idx="661">
                <c:v>106.92256999999999</c:v>
              </c:pt>
              <c:pt idx="662">
                <c:v>106.93747</c:v>
              </c:pt>
              <c:pt idx="663">
                <c:v>107.00212000000002</c:v>
              </c:pt>
              <c:pt idx="664">
                <c:v>107.00664999999999</c:v>
              </c:pt>
              <c:pt idx="665">
                <c:v>106.989</c:v>
              </c:pt>
              <c:pt idx="666">
                <c:v>107.08436</c:v>
              </c:pt>
              <c:pt idx="667">
                <c:v>107.04063000000001</c:v>
              </c:pt>
              <c:pt idx="668">
                <c:v>107.09202999999999</c:v>
              </c:pt>
              <c:pt idx="669">
                <c:v>107.05165000000001</c:v>
              </c:pt>
              <c:pt idx="670">
                <c:v>107.11445999999999</c:v>
              </c:pt>
              <c:pt idx="671">
                <c:v>107.14516</c:v>
              </c:pt>
              <c:pt idx="672">
                <c:v>107.13451000000002</c:v>
              </c:pt>
              <c:pt idx="673">
                <c:v>107.21137</c:v>
              </c:pt>
              <c:pt idx="674">
                <c:v>107.16567999999998</c:v>
              </c:pt>
              <c:pt idx="675">
                <c:v>107.23236999999999</c:v>
              </c:pt>
              <c:pt idx="676">
                <c:v>107.20908</c:v>
              </c:pt>
              <c:pt idx="677">
                <c:v>107.22891</c:v>
              </c:pt>
              <c:pt idx="678">
                <c:v>107.26473</c:v>
              </c:pt>
              <c:pt idx="679">
                <c:v>107.29697</c:v>
              </c:pt>
              <c:pt idx="680">
                <c:v>107.34932000000002</c:v>
              </c:pt>
              <c:pt idx="681">
                <c:v>107.36848999999998</c:v>
              </c:pt>
              <c:pt idx="682">
                <c:v>107.36064</c:v>
              </c:pt>
              <c:pt idx="683">
                <c:v>107.31480000000002</c:v>
              </c:pt>
              <c:pt idx="684">
                <c:v>107.42797</c:v>
              </c:pt>
              <c:pt idx="685">
                <c:v>107.36726000000002</c:v>
              </c:pt>
              <c:pt idx="686">
                <c:v>107.40593</c:v>
              </c:pt>
              <c:pt idx="687">
                <c:v>107.46221000000001</c:v>
              </c:pt>
              <c:pt idx="688">
                <c:v>107.46825000000001</c:v>
              </c:pt>
              <c:pt idx="689">
                <c:v>107.54576999999999</c:v>
              </c:pt>
              <c:pt idx="690">
                <c:v>107.52771</c:v>
              </c:pt>
              <c:pt idx="691">
                <c:v>107.56451000000001</c:v>
              </c:pt>
              <c:pt idx="692">
                <c:v>107.46644999999999</c:v>
              </c:pt>
              <c:pt idx="693">
                <c:v>107.56948</c:v>
              </c:pt>
              <c:pt idx="694">
                <c:v>107.61423000000002</c:v>
              </c:pt>
              <c:pt idx="695">
                <c:v>107.57986</c:v>
              </c:pt>
              <c:pt idx="696">
                <c:v>107.65116</c:v>
              </c:pt>
              <c:pt idx="697">
                <c:v>107.67626999999999</c:v>
              </c:pt>
              <c:pt idx="698">
                <c:v>107.67688999999999</c:v>
              </c:pt>
              <c:pt idx="699">
                <c:v>107.66734</c:v>
              </c:pt>
              <c:pt idx="700">
                <c:v>107.75028</c:v>
              </c:pt>
              <c:pt idx="701">
                <c:v>107.68083999999999</c:v>
              </c:pt>
              <c:pt idx="702">
                <c:v>107.68802999999998</c:v>
              </c:pt>
              <c:pt idx="703">
                <c:v>107.82711999999999</c:v>
              </c:pt>
              <c:pt idx="704">
                <c:v>107.77306999999999</c:v>
              </c:pt>
              <c:pt idx="705">
                <c:v>107.81146000000001</c:v>
              </c:pt>
              <c:pt idx="706">
                <c:v>107.85026999999999</c:v>
              </c:pt>
              <c:pt idx="707">
                <c:v>107.85063</c:v>
              </c:pt>
              <c:pt idx="708">
                <c:v>107.83655</c:v>
              </c:pt>
              <c:pt idx="709">
                <c:v>107.92102000000001</c:v>
              </c:pt>
              <c:pt idx="710">
                <c:v>107.90720000000002</c:v>
              </c:pt>
              <c:pt idx="711">
                <c:v>107.84614000000002</c:v>
              </c:pt>
              <c:pt idx="712">
                <c:v>108.01321000000002</c:v>
              </c:pt>
              <c:pt idx="713">
                <c:v>107.99310000000001</c:v>
              </c:pt>
              <c:pt idx="714">
                <c:v>107.97797</c:v>
              </c:pt>
              <c:pt idx="715">
                <c:v>108.00407</c:v>
              </c:pt>
              <c:pt idx="716">
                <c:v>107.99403000000001</c:v>
              </c:pt>
              <c:pt idx="717">
                <c:v>108.00001</c:v>
              </c:pt>
              <c:pt idx="718">
                <c:v>108.07556</c:v>
              </c:pt>
              <c:pt idx="719">
                <c:v>108.10162000000001</c:v>
              </c:pt>
              <c:pt idx="720">
                <c:v>108.06591</c:v>
              </c:pt>
              <c:pt idx="721">
                <c:v>108.16636999999999</c:v>
              </c:pt>
              <c:pt idx="722">
                <c:v>108.13781</c:v>
              </c:pt>
              <c:pt idx="723">
                <c:v>108.17583999999997</c:v>
              </c:pt>
              <c:pt idx="724">
                <c:v>108.15828999999998</c:v>
              </c:pt>
              <c:pt idx="725">
                <c:v>108.17756999999999</c:v>
              </c:pt>
              <c:pt idx="726">
                <c:v>108.27265</c:v>
              </c:pt>
              <c:pt idx="727">
                <c:v>108.19611999999999</c:v>
              </c:pt>
              <c:pt idx="728">
                <c:v>108.30296</c:v>
              </c:pt>
              <c:pt idx="729">
                <c:v>108.24430000000001</c:v>
              </c:pt>
              <c:pt idx="730">
                <c:v>108.27282</c:v>
              </c:pt>
              <c:pt idx="731">
                <c:v>108.37260000000001</c:v>
              </c:pt>
              <c:pt idx="732">
                <c:v>108.30276000000001</c:v>
              </c:pt>
              <c:pt idx="733">
                <c:v>108.30434</c:v>
              </c:pt>
              <c:pt idx="734">
                <c:v>108.40405000000001</c:v>
              </c:pt>
              <c:pt idx="735">
                <c:v>108.39551</c:v>
              </c:pt>
              <c:pt idx="736">
                <c:v>108.39669000000002</c:v>
              </c:pt>
              <c:pt idx="737">
                <c:v>108.49948999999999</c:v>
              </c:pt>
              <c:pt idx="738">
                <c:v>108.37811000000001</c:v>
              </c:pt>
              <c:pt idx="739">
                <c:v>108.48836999999999</c:v>
              </c:pt>
              <c:pt idx="740">
                <c:v>108.46746000000002</c:v>
              </c:pt>
              <c:pt idx="741">
                <c:v>108.46732000000002</c:v>
              </c:pt>
              <c:pt idx="742">
                <c:v>108.5779</c:v>
              </c:pt>
              <c:pt idx="743">
                <c:v>108.5236</c:v>
              </c:pt>
              <c:pt idx="744">
                <c:v>108.59496000000001</c:v>
              </c:pt>
              <c:pt idx="745">
                <c:v>108.58916000000002</c:v>
              </c:pt>
              <c:pt idx="746">
                <c:v>108.62932999999998</c:v>
              </c:pt>
              <c:pt idx="747">
                <c:v>108.60814999999998</c:v>
              </c:pt>
              <c:pt idx="748">
                <c:v>108.60499999999999</c:v>
              </c:pt>
              <c:pt idx="749">
                <c:v>108.65965</c:v>
              </c:pt>
              <c:pt idx="750">
                <c:v>108.69434</c:v>
              </c:pt>
              <c:pt idx="751">
                <c:v>108.7025</c:v>
              </c:pt>
              <c:pt idx="752">
                <c:v>108.71780000000001</c:v>
              </c:pt>
              <c:pt idx="753">
                <c:v>108.80198</c:v>
              </c:pt>
              <c:pt idx="754">
                <c:v>108.71136000000001</c:v>
              </c:pt>
              <c:pt idx="755">
                <c:v>108.77872000000001</c:v>
              </c:pt>
              <c:pt idx="756">
                <c:v>108.81326000000001</c:v>
              </c:pt>
              <c:pt idx="757">
                <c:v>108.79585</c:v>
              </c:pt>
              <c:pt idx="758">
                <c:v>108.84647</c:v>
              </c:pt>
              <c:pt idx="759">
                <c:v>108.85123</c:v>
              </c:pt>
              <c:pt idx="760">
                <c:v>108.91036000000001</c:v>
              </c:pt>
              <c:pt idx="761">
                <c:v>108.86302999999999</c:v>
              </c:pt>
              <c:pt idx="762">
                <c:v>108.90974</c:v>
              </c:pt>
              <c:pt idx="763">
                <c:v>108.92641999999999</c:v>
              </c:pt>
              <c:pt idx="764">
                <c:v>108.93716000000003</c:v>
              </c:pt>
              <c:pt idx="765">
                <c:v>108.97215</c:v>
              </c:pt>
              <c:pt idx="766">
                <c:v>109.00033999999998</c:v>
              </c:pt>
              <c:pt idx="767">
                <c:v>109.04868</c:v>
              </c:pt>
              <c:pt idx="768">
                <c:v>108.99451000000003</c:v>
              </c:pt>
              <c:pt idx="769">
                <c:v>109.092</c:v>
              </c:pt>
              <c:pt idx="770">
                <c:v>109.00494</c:v>
              </c:pt>
              <c:pt idx="771">
                <c:v>108.98469000000001</c:v>
              </c:pt>
              <c:pt idx="772">
                <c:v>109.09372999999999</c:v>
              </c:pt>
              <c:pt idx="773">
                <c:v>109.15616</c:v>
              </c:pt>
              <c:pt idx="774">
                <c:v>109.14912000000001</c:v>
              </c:pt>
              <c:pt idx="775">
                <c:v>109.1039</c:v>
              </c:pt>
              <c:pt idx="776">
                <c:v>109.2795</c:v>
              </c:pt>
              <c:pt idx="777">
                <c:v>109.14515</c:v>
              </c:pt>
              <c:pt idx="778">
                <c:v>109.12583999999998</c:v>
              </c:pt>
              <c:pt idx="779">
                <c:v>109.25411000000001</c:v>
              </c:pt>
              <c:pt idx="780">
                <c:v>109.21608999999999</c:v>
              </c:pt>
              <c:pt idx="781">
                <c:v>109.23202999999999</c:v>
              </c:pt>
              <c:pt idx="782">
                <c:v>109.35181</c:v>
              </c:pt>
              <c:pt idx="783">
                <c:v>109.30462000000001</c:v>
              </c:pt>
              <c:pt idx="784">
                <c:v>109.25111000000001</c:v>
              </c:pt>
              <c:pt idx="785">
                <c:v>109.40315000000001</c:v>
              </c:pt>
              <c:pt idx="786">
                <c:v>109.34918999999999</c:v>
              </c:pt>
              <c:pt idx="787">
                <c:v>109.3575</c:v>
              </c:pt>
              <c:pt idx="788">
                <c:v>109.39632</c:v>
              </c:pt>
              <c:pt idx="789">
                <c:v>109.40796000000002</c:v>
              </c:pt>
              <c:pt idx="790">
                <c:v>109.51546</c:v>
              </c:pt>
              <c:pt idx="791">
                <c:v>109.43998999999999</c:v>
              </c:pt>
              <c:pt idx="792">
                <c:v>109.41958000000001</c:v>
              </c:pt>
              <c:pt idx="793">
                <c:v>109.43198000000001</c:v>
              </c:pt>
              <c:pt idx="794">
                <c:v>109.55385</c:v>
              </c:pt>
              <c:pt idx="795">
                <c:v>109.52596</c:v>
              </c:pt>
              <c:pt idx="796">
                <c:v>109.50295</c:v>
              </c:pt>
              <c:pt idx="797">
                <c:v>109.6345</c:v>
              </c:pt>
              <c:pt idx="798">
                <c:v>109.53094</c:v>
              </c:pt>
              <c:pt idx="799">
                <c:v>109.58994</c:v>
              </c:pt>
              <c:pt idx="800">
                <c:v>109.64409999999999</c:v>
              </c:pt>
              <c:pt idx="801">
                <c:v>109.60484</c:v>
              </c:pt>
              <c:pt idx="802">
                <c:v>109.568</c:v>
              </c:pt>
              <c:pt idx="803">
                <c:v>109.69838999999999</c:v>
              </c:pt>
              <c:pt idx="804">
                <c:v>109.73769000000001</c:v>
              </c:pt>
              <c:pt idx="805">
                <c:v>109.68656999999999</c:v>
              </c:pt>
              <c:pt idx="806">
                <c:v>109.78172000000002</c:v>
              </c:pt>
              <c:pt idx="807">
                <c:v>109.71809</c:v>
              </c:pt>
              <c:pt idx="808">
                <c:v>109.78398</c:v>
              </c:pt>
              <c:pt idx="809">
                <c:v>109.79324000000001</c:v>
              </c:pt>
              <c:pt idx="810">
                <c:v>109.82725000000002</c:v>
              </c:pt>
              <c:pt idx="811">
                <c:v>109.76649</c:v>
              </c:pt>
              <c:pt idx="812">
                <c:v>109.82114</c:v>
              </c:pt>
              <c:pt idx="813">
                <c:v>109.91536000000002</c:v>
              </c:pt>
              <c:pt idx="814">
                <c:v>109.87282999999998</c:v>
              </c:pt>
              <c:pt idx="815">
                <c:v>109.86214</c:v>
              </c:pt>
              <c:pt idx="816">
                <c:v>109.86799000000002</c:v>
              </c:pt>
              <c:pt idx="817">
                <c:v>109.96881</c:v>
              </c:pt>
              <c:pt idx="818">
                <c:v>109.98641000000002</c:v>
              </c:pt>
              <c:pt idx="819">
                <c:v>109.94098000000001</c:v>
              </c:pt>
              <c:pt idx="820">
                <c:v>110.02606</c:v>
              </c:pt>
              <c:pt idx="821">
                <c:v>109.99733000000002</c:v>
              </c:pt>
              <c:pt idx="822">
                <c:v>110.00241</c:v>
              </c:pt>
              <c:pt idx="823">
                <c:v>110.01875</c:v>
              </c:pt>
              <c:pt idx="824">
                <c:v>110.10713</c:v>
              </c:pt>
              <c:pt idx="825">
                <c:v>109.98614999999999</c:v>
              </c:pt>
              <c:pt idx="826">
                <c:v>110.09264</c:v>
              </c:pt>
              <c:pt idx="827">
                <c:v>110.15701</c:v>
              </c:pt>
              <c:pt idx="828">
                <c:v>110.06625000000001</c:v>
              </c:pt>
              <c:pt idx="829">
                <c:v>110.16601</c:v>
              </c:pt>
              <c:pt idx="830">
                <c:v>110.13135</c:v>
              </c:pt>
              <c:pt idx="831">
                <c:v>110.12348999999999</c:v>
              </c:pt>
              <c:pt idx="832">
                <c:v>110.18188000000001</c:v>
              </c:pt>
              <c:pt idx="833">
                <c:v>110.20188</c:v>
              </c:pt>
              <c:pt idx="834">
                <c:v>110.18217999999999</c:v>
              </c:pt>
              <c:pt idx="835">
                <c:v>110.24713000000001</c:v>
              </c:pt>
              <c:pt idx="836">
                <c:v>110.29472000000001</c:v>
              </c:pt>
              <c:pt idx="837">
                <c:v>110.25611000000002</c:v>
              </c:pt>
              <c:pt idx="838">
                <c:v>110.32521</c:v>
              </c:pt>
              <c:pt idx="839">
                <c:v>110.31855</c:v>
              </c:pt>
              <c:pt idx="840">
                <c:v>110.30016999999999</c:v>
              </c:pt>
              <c:pt idx="841">
                <c:v>110.31120000000001</c:v>
              </c:pt>
              <c:pt idx="842">
                <c:v>110.38927</c:v>
              </c:pt>
              <c:pt idx="843">
                <c:v>110.37052</c:v>
              </c:pt>
              <c:pt idx="844">
                <c:v>110.3301</c:v>
              </c:pt>
              <c:pt idx="845">
                <c:v>110.51326000000002</c:v>
              </c:pt>
              <c:pt idx="846">
                <c:v>110.39555</c:v>
              </c:pt>
              <c:pt idx="847">
                <c:v>110.28876</c:v>
              </c:pt>
              <c:pt idx="848">
                <c:v>110.43253</c:v>
              </c:pt>
              <c:pt idx="849">
                <c:v>110.54895</c:v>
              </c:pt>
              <c:pt idx="850">
                <c:v>110.47089</c:v>
              </c:pt>
              <c:pt idx="851">
                <c:v>110.49845999999999</c:v>
              </c:pt>
              <c:pt idx="852">
                <c:v>110.65589999999999</c:v>
              </c:pt>
              <c:pt idx="853">
                <c:v>110.46964000000001</c:v>
              </c:pt>
              <c:pt idx="854">
                <c:v>110.51185000000001</c:v>
              </c:pt>
              <c:pt idx="855">
                <c:v>110.60812</c:v>
              </c:pt>
              <c:pt idx="856">
                <c:v>110.5382</c:v>
              </c:pt>
              <c:pt idx="857">
                <c:v>110.53755000000001</c:v>
              </c:pt>
              <c:pt idx="858">
                <c:v>110.70802999999999</c:v>
              </c:pt>
              <c:pt idx="859">
                <c:v>110.70055000000002</c:v>
              </c:pt>
              <c:pt idx="860">
                <c:v>110.6665</c:v>
              </c:pt>
              <c:pt idx="861">
                <c:v>110.77061</c:v>
              </c:pt>
              <c:pt idx="862">
                <c:v>110.66485</c:v>
              </c:pt>
              <c:pt idx="863">
                <c:v>110.70099999999999</c:v>
              </c:pt>
              <c:pt idx="864">
                <c:v>110.74164000000002</c:v>
              </c:pt>
              <c:pt idx="865">
                <c:v>110.75570999999998</c:v>
              </c:pt>
              <c:pt idx="866">
                <c:v>110.74686000000001</c:v>
              </c:pt>
              <c:pt idx="867">
                <c:v>110.82499</c:v>
              </c:pt>
              <c:pt idx="868">
                <c:v>110.90066000000002</c:v>
              </c:pt>
              <c:pt idx="869">
                <c:v>110.78531</c:v>
              </c:pt>
              <c:pt idx="870">
                <c:v>110.88392</c:v>
              </c:pt>
              <c:pt idx="871">
                <c:v>110.82881999999998</c:v>
              </c:pt>
              <c:pt idx="872">
                <c:v>110.82617999999998</c:v>
              </c:pt>
              <c:pt idx="873">
                <c:v>110.91519000000001</c:v>
              </c:pt>
              <c:pt idx="874">
                <c:v>110.96143000000001</c:v>
              </c:pt>
              <c:pt idx="875">
                <c:v>110.87254999999999</c:v>
              </c:pt>
              <c:pt idx="876">
                <c:v>110.91813999999999</c:v>
              </c:pt>
              <c:pt idx="877">
                <c:v>111.09332000000002</c:v>
              </c:pt>
              <c:pt idx="878">
                <c:v>110.97976999999999</c:v>
              </c:pt>
              <c:pt idx="879">
                <c:v>110.95499000000001</c:v>
              </c:pt>
              <c:pt idx="880">
                <c:v>111.05401000000002</c:v>
              </c:pt>
              <c:pt idx="881">
                <c:v>111.02673999999999</c:v>
              </c:pt>
              <c:pt idx="882">
                <c:v>111.04501999999999</c:v>
              </c:pt>
              <c:pt idx="883">
                <c:v>111.09360000000001</c:v>
              </c:pt>
              <c:pt idx="884">
                <c:v>111.14462000000002</c:v>
              </c:pt>
              <c:pt idx="885">
                <c:v>111.02379999999998</c:v>
              </c:pt>
              <c:pt idx="886">
                <c:v>111.16961000000002</c:v>
              </c:pt>
              <c:pt idx="887">
                <c:v>111.18443000000001</c:v>
              </c:pt>
              <c:pt idx="888">
                <c:v>111.13869</c:v>
              </c:pt>
              <c:pt idx="889">
                <c:v>111.22141000000002</c:v>
              </c:pt>
              <c:pt idx="890">
                <c:v>111.22150999999999</c:v>
              </c:pt>
              <c:pt idx="891">
                <c:v>111.20292000000002</c:v>
              </c:pt>
              <c:pt idx="892">
                <c:v>111.22514</c:v>
              </c:pt>
              <c:pt idx="893">
                <c:v>111.30559</c:v>
              </c:pt>
              <c:pt idx="894">
                <c:v>111.22018</c:v>
              </c:pt>
              <c:pt idx="895">
                <c:v>111.26410000000001</c:v>
              </c:pt>
              <c:pt idx="896">
                <c:v>111.29443999999999</c:v>
              </c:pt>
              <c:pt idx="897">
                <c:v>111.20902000000001</c:v>
              </c:pt>
              <c:pt idx="898">
                <c:v>111.39995</c:v>
              </c:pt>
              <c:pt idx="899">
                <c:v>111.42556999999999</c:v>
              </c:pt>
              <c:pt idx="900">
                <c:v>111.29443999999999</c:v>
              </c:pt>
              <c:pt idx="901">
                <c:v>111.37981000000001</c:v>
              </c:pt>
              <c:pt idx="902">
                <c:v>111.49746000000002</c:v>
              </c:pt>
              <c:pt idx="903">
                <c:v>111.26130999999999</c:v>
              </c:pt>
              <c:pt idx="904">
                <c:v>111.33985</c:v>
              </c:pt>
              <c:pt idx="905">
                <c:v>111.56045</c:v>
              </c:pt>
              <c:pt idx="906">
                <c:v>111.3948</c:v>
              </c:pt>
              <c:pt idx="907">
                <c:v>111.50346</c:v>
              </c:pt>
              <c:pt idx="908">
                <c:v>111.57814999999998</c:v>
              </c:pt>
              <c:pt idx="909">
                <c:v>111.49759000000002</c:v>
              </c:pt>
              <c:pt idx="910">
                <c:v>111.54157000000001</c:v>
              </c:pt>
              <c:pt idx="911">
                <c:v>111.61185</c:v>
              </c:pt>
              <c:pt idx="912">
                <c:v>111.53704</c:v>
              </c:pt>
              <c:pt idx="913">
                <c:v>111.51998</c:v>
              </c:pt>
              <c:pt idx="914">
                <c:v>111.67331999999999</c:v>
              </c:pt>
              <c:pt idx="915">
                <c:v>111.61802</c:v>
              </c:pt>
              <c:pt idx="916">
                <c:v>111.67350999999998</c:v>
              </c:pt>
              <c:pt idx="917">
                <c:v>111.69582</c:v>
              </c:pt>
              <c:pt idx="918">
                <c:v>111.70001000000002</c:v>
              </c:pt>
              <c:pt idx="919">
                <c:v>111.64556</c:v>
              </c:pt>
              <c:pt idx="920">
                <c:v>111.71928000000001</c:v>
              </c:pt>
              <c:pt idx="921">
                <c:v>111.73836999999999</c:v>
              </c:pt>
              <c:pt idx="922">
                <c:v>111.6632</c:v>
              </c:pt>
              <c:pt idx="923">
                <c:v>111.80682</c:v>
              </c:pt>
              <c:pt idx="924">
                <c:v>111.81281</c:v>
              </c:pt>
              <c:pt idx="925">
                <c:v>111.80776999999999</c:v>
              </c:pt>
              <c:pt idx="926">
                <c:v>111.83015</c:v>
              </c:pt>
              <c:pt idx="927">
                <c:v>111.82904000000001</c:v>
              </c:pt>
              <c:pt idx="928">
                <c:v>111.87128</c:v>
              </c:pt>
              <c:pt idx="929">
                <c:v>111.82183999999998</c:v>
              </c:pt>
              <c:pt idx="930">
                <c:v>111.90933</c:v>
              </c:pt>
              <c:pt idx="931">
                <c:v>111.86919</c:v>
              </c:pt>
              <c:pt idx="932">
                <c:v>111.91421000000003</c:v>
              </c:pt>
              <c:pt idx="933">
                <c:v>111.94418000000002</c:v>
              </c:pt>
              <c:pt idx="934">
                <c:v>111.97235000000001</c:v>
              </c:pt>
              <c:pt idx="935">
                <c:v>111.96469000000002</c:v>
              </c:pt>
              <c:pt idx="936">
                <c:v>111.96998000000002</c:v>
              </c:pt>
              <c:pt idx="937">
                <c:v>112.05234999999999</c:v>
              </c:pt>
              <c:pt idx="938">
                <c:v>112.00479</c:v>
              </c:pt>
              <c:pt idx="939">
                <c:v>112.05795000000002</c:v>
              </c:pt>
              <c:pt idx="940">
                <c:v>111.99567</c:v>
              </c:pt>
              <c:pt idx="941">
                <c:v>112.05408</c:v>
              </c:pt>
              <c:pt idx="942">
                <c:v>112.09381</c:v>
              </c:pt>
              <c:pt idx="943">
                <c:v>112.11002999999999</c:v>
              </c:pt>
              <c:pt idx="944">
                <c:v>112.13227000000001</c:v>
              </c:pt>
              <c:pt idx="945">
                <c:v>112.15838999999998</c:v>
              </c:pt>
              <c:pt idx="946">
                <c:v>112.19495999999999</c:v>
              </c:pt>
              <c:pt idx="947">
                <c:v>112.13246999999998</c:v>
              </c:pt>
              <c:pt idx="948">
                <c:v>112.21346000000001</c:v>
              </c:pt>
              <c:pt idx="949">
                <c:v>112.17593999999998</c:v>
              </c:pt>
              <c:pt idx="950">
                <c:v>112.21252000000001</c:v>
              </c:pt>
              <c:pt idx="951">
                <c:v>112.23608</c:v>
              </c:pt>
              <c:pt idx="952">
                <c:v>112.24191000000002</c:v>
              </c:pt>
              <c:pt idx="953">
                <c:v>112.34618</c:v>
              </c:pt>
              <c:pt idx="954">
                <c:v>112.29385000000002</c:v>
              </c:pt>
              <c:pt idx="955">
                <c:v>112.2822</c:v>
              </c:pt>
              <c:pt idx="956">
                <c:v>112.27694</c:v>
              </c:pt>
              <c:pt idx="957">
                <c:v>112.39433</c:v>
              </c:pt>
              <c:pt idx="958">
                <c:v>112.28937999999998</c:v>
              </c:pt>
              <c:pt idx="959">
                <c:v>112.29636000000002</c:v>
              </c:pt>
              <c:pt idx="960">
                <c:v>112.46549</c:v>
              </c:pt>
              <c:pt idx="961">
                <c:v>112.39388</c:v>
              </c:pt>
              <c:pt idx="962">
                <c:v>112.41576000000002</c:v>
              </c:pt>
              <c:pt idx="963">
                <c:v>112.44450000000003</c:v>
              </c:pt>
              <c:pt idx="964">
                <c:v>112.45656000000001</c:v>
              </c:pt>
              <c:pt idx="965">
                <c:v>112.41379000000002</c:v>
              </c:pt>
              <c:pt idx="966">
                <c:v>112.50414000000002</c:v>
              </c:pt>
              <c:pt idx="967">
                <c:v>112.52068</c:v>
              </c:pt>
              <c:pt idx="968">
                <c:v>112.47929000000002</c:v>
              </c:pt>
              <c:pt idx="969">
                <c:v>112.57631000000001</c:v>
              </c:pt>
              <c:pt idx="970">
                <c:v>112.57902999999999</c:v>
              </c:pt>
              <c:pt idx="971">
                <c:v>112.56750000000001</c:v>
              </c:pt>
              <c:pt idx="972">
                <c:v>112.51907</c:v>
              </c:pt>
              <c:pt idx="973">
                <c:v>112.63094</c:v>
              </c:pt>
              <c:pt idx="974">
                <c:v>112.61121000000001</c:v>
              </c:pt>
              <c:pt idx="975">
                <c:v>112.61924999999999</c:v>
              </c:pt>
              <c:pt idx="976">
                <c:v>112.71272</c:v>
              </c:pt>
              <c:pt idx="977">
                <c:v>112.63918</c:v>
              </c:pt>
              <c:pt idx="978">
                <c:v>112.71414000000001</c:v>
              </c:pt>
              <c:pt idx="979">
                <c:v>112.71639999999999</c:v>
              </c:pt>
              <c:pt idx="980">
                <c:v>112.70552000000002</c:v>
              </c:pt>
              <c:pt idx="981">
                <c:v>112.70863</c:v>
              </c:pt>
              <c:pt idx="982">
                <c:v>112.75047000000001</c:v>
              </c:pt>
              <c:pt idx="983">
                <c:v>112.79742000000002</c:v>
              </c:pt>
              <c:pt idx="984">
                <c:v>112.77643999999998</c:v>
              </c:pt>
              <c:pt idx="985">
                <c:v>112.83120000000001</c:v>
              </c:pt>
              <c:pt idx="986">
                <c:v>112.79801999999999</c:v>
              </c:pt>
              <c:pt idx="987">
                <c:v>112.8276</c:v>
              </c:pt>
              <c:pt idx="988">
                <c:v>112.85851</c:v>
              </c:pt>
              <c:pt idx="989">
                <c:v>112.87962</c:v>
              </c:pt>
              <c:pt idx="990">
                <c:v>112.87826</c:v>
              </c:pt>
              <c:pt idx="991">
                <c:v>112.88886999999998</c:v>
              </c:pt>
              <c:pt idx="992">
                <c:v>112.93924000000001</c:v>
              </c:pt>
              <c:pt idx="993">
                <c:v>112.92603</c:v>
              </c:pt>
              <c:pt idx="994">
                <c:v>112.96735000000001</c:v>
              </c:pt>
              <c:pt idx="995">
                <c:v>112.92374</c:v>
              </c:pt>
              <c:pt idx="996">
                <c:v>112.97614</c:v>
              </c:pt>
              <c:pt idx="997">
                <c:v>113.03149000000002</c:v>
              </c:pt>
              <c:pt idx="998">
                <c:v>112.99495000000002</c:v>
              </c:pt>
              <c:pt idx="999">
                <c:v>113.07391</c:v>
              </c:pt>
              <c:pt idx="1000">
                <c:v>113.01107</c:v>
              </c:pt>
              <c:pt idx="1001">
                <c:v>113.08108</c:v>
              </c:pt>
              <c:pt idx="1002">
                <c:v>113.06894</c:v>
              </c:pt>
              <c:pt idx="1003">
                <c:v>113.09939</c:v>
              </c:pt>
              <c:pt idx="1004">
                <c:v>113.06258</c:v>
              </c:pt>
              <c:pt idx="1005">
                <c:v>113.09826000000001</c:v>
              </c:pt>
              <c:pt idx="1006">
                <c:v>113.19426000000001</c:v>
              </c:pt>
              <c:pt idx="1007">
                <c:v>113.17219999999999</c:v>
              </c:pt>
              <c:pt idx="1008">
                <c:v>113.17263999999999</c:v>
              </c:pt>
              <c:pt idx="1009">
                <c:v>113.16305</c:v>
              </c:pt>
              <c:pt idx="1010">
                <c:v>113.20889</c:v>
              </c:pt>
              <c:pt idx="1011">
                <c:v>113.21922000000004</c:v>
              </c:pt>
              <c:pt idx="1012">
                <c:v>113.23486000000001</c:v>
              </c:pt>
              <c:pt idx="1013">
                <c:v>113.23190000000001</c:v>
              </c:pt>
              <c:pt idx="1014">
                <c:v>113.23743</c:v>
              </c:pt>
              <c:pt idx="1015">
                <c:v>113.33188</c:v>
              </c:pt>
              <c:pt idx="1016">
                <c:v>113.28323</c:v>
              </c:pt>
              <c:pt idx="1017">
                <c:v>113.34430999999999</c:v>
              </c:pt>
              <c:pt idx="1018">
                <c:v>113.3244</c:v>
              </c:pt>
              <c:pt idx="1019">
                <c:v>113.31458000000002</c:v>
              </c:pt>
              <c:pt idx="1020">
                <c:v>113.37032000000001</c:v>
              </c:pt>
              <c:pt idx="1021">
                <c:v>113.38791999999999</c:v>
              </c:pt>
              <c:pt idx="1022">
                <c:v>113.42348</c:v>
              </c:pt>
              <c:pt idx="1023">
                <c:v>113.37892999999998</c:v>
              </c:pt>
              <c:pt idx="1024">
                <c:v>113.46763000000001</c:v>
              </c:pt>
              <c:pt idx="1025">
                <c:v>113.41963000000001</c:v>
              </c:pt>
              <c:pt idx="1026">
                <c:v>113.45807000000001</c:v>
              </c:pt>
              <c:pt idx="1027">
                <c:v>113.44484000000001</c:v>
              </c:pt>
              <c:pt idx="1028">
                <c:v>113.46872</c:v>
              </c:pt>
              <c:pt idx="1029">
                <c:v>113.52652999999999</c:v>
              </c:pt>
              <c:pt idx="1030">
                <c:v>113.52982</c:v>
              </c:pt>
              <c:pt idx="1031">
                <c:v>113.59372</c:v>
              </c:pt>
              <c:pt idx="1032">
                <c:v>113.50211</c:v>
              </c:pt>
              <c:pt idx="1033">
                <c:v>113.56977999999998</c:v>
              </c:pt>
              <c:pt idx="1034">
                <c:v>113.57104</c:v>
              </c:pt>
              <c:pt idx="1035">
                <c:v>113.58369</c:v>
              </c:pt>
              <c:pt idx="1036">
                <c:v>113.63070999999998</c:v>
              </c:pt>
              <c:pt idx="1037">
                <c:v>113.61673999999998</c:v>
              </c:pt>
              <c:pt idx="1038">
                <c:v>113.66161000000001</c:v>
              </c:pt>
              <c:pt idx="1039">
                <c:v>113.66652999999999</c:v>
              </c:pt>
              <c:pt idx="1040">
                <c:v>113.69267000000001</c:v>
              </c:pt>
              <c:pt idx="1041">
                <c:v>113.6515</c:v>
              </c:pt>
              <c:pt idx="1042">
                <c:v>113.71611000000001</c:v>
              </c:pt>
              <c:pt idx="1043">
                <c:v>113.72964</c:v>
              </c:pt>
              <c:pt idx="1044">
                <c:v>113.7004</c:v>
              </c:pt>
              <c:pt idx="1045">
                <c:v>113.78852999999999</c:v>
              </c:pt>
              <c:pt idx="1046">
                <c:v>113.75152000000001</c:v>
              </c:pt>
              <c:pt idx="1047">
                <c:v>113.79876</c:v>
              </c:pt>
              <c:pt idx="1048">
                <c:v>113.76588</c:v>
              </c:pt>
              <c:pt idx="1049">
                <c:v>113.85254999999998</c:v>
              </c:pt>
              <c:pt idx="1050">
                <c:v>113.79378</c:v>
              </c:pt>
              <c:pt idx="1051">
                <c:v>113.84371</c:v>
              </c:pt>
              <c:pt idx="1052">
                <c:v>113.91140000000001</c:v>
              </c:pt>
              <c:pt idx="1053">
                <c:v>113.86400999999999</c:v>
              </c:pt>
              <c:pt idx="1054">
                <c:v>113.91910000000001</c:v>
              </c:pt>
              <c:pt idx="1055">
                <c:v>113.87663999999998</c:v>
              </c:pt>
              <c:pt idx="1056">
                <c:v>113.93931000000002</c:v>
              </c:pt>
              <c:pt idx="1057">
                <c:v>113.91218000000002</c:v>
              </c:pt>
              <c:pt idx="1058">
                <c:v>113.96856000000001</c:v>
              </c:pt>
              <c:pt idx="1059">
                <c:v>113.96552000000001</c:v>
              </c:pt>
              <c:pt idx="1060">
                <c:v>113.97742000000001</c:v>
              </c:pt>
              <c:pt idx="1061">
                <c:v>114.05547999999999</c:v>
              </c:pt>
              <c:pt idx="1062">
                <c:v>114.00967</c:v>
              </c:pt>
              <c:pt idx="1063">
                <c:v>114.03326000000001</c:v>
              </c:pt>
              <c:pt idx="1064">
                <c:v>114.00803000000001</c:v>
              </c:pt>
              <c:pt idx="1065">
                <c:v>114.04188000000002</c:v>
              </c:pt>
              <c:pt idx="1066">
                <c:v>114.08562000000002</c:v>
              </c:pt>
              <c:pt idx="1067">
                <c:v>114.10629999999999</c:v>
              </c:pt>
              <c:pt idx="1068">
                <c:v>114.11047000000001</c:v>
              </c:pt>
              <c:pt idx="1069">
                <c:v>114.11384</c:v>
              </c:pt>
              <c:pt idx="1070">
                <c:v>114.18392</c:v>
              </c:pt>
              <c:pt idx="1071">
                <c:v>114.13585999999998</c:v>
              </c:pt>
              <c:pt idx="1072">
                <c:v>114.17649999999999</c:v>
              </c:pt>
              <c:pt idx="1073">
                <c:v>114.14467999999999</c:v>
              </c:pt>
              <c:pt idx="1074">
                <c:v>114.20234000000001</c:v>
              </c:pt>
              <c:pt idx="1075">
                <c:v>114.24251000000001</c:v>
              </c:pt>
              <c:pt idx="1076">
                <c:v>114.23574000000001</c:v>
              </c:pt>
              <c:pt idx="1077">
                <c:v>114.29018000000002</c:v>
              </c:pt>
              <c:pt idx="1078">
                <c:v>114.23027999999999</c:v>
              </c:pt>
              <c:pt idx="1079">
                <c:v>114.29426000000001</c:v>
              </c:pt>
              <c:pt idx="1080">
                <c:v>114.28668</c:v>
              </c:pt>
              <c:pt idx="1081">
                <c:v>114.29344</c:v>
              </c:pt>
              <c:pt idx="1082">
                <c:v>114.32289999999999</c:v>
              </c:pt>
              <c:pt idx="1083">
                <c:v>114.33002999999999</c:v>
              </c:pt>
              <c:pt idx="1084">
                <c:v>114.39872999999999</c:v>
              </c:pt>
              <c:pt idx="1085">
                <c:v>114.38851</c:v>
              </c:pt>
              <c:pt idx="1086">
                <c:v>114.39832</c:v>
              </c:pt>
              <c:pt idx="1087">
                <c:v>114.36698</c:v>
              </c:pt>
              <c:pt idx="1088">
                <c:v>114.42515</c:v>
              </c:pt>
              <c:pt idx="1089">
                <c:v>114.43094000000002</c:v>
              </c:pt>
              <c:pt idx="1090">
                <c:v>114.43016000000001</c:v>
              </c:pt>
              <c:pt idx="1091">
                <c:v>114.48538000000001</c:v>
              </c:pt>
              <c:pt idx="1092">
                <c:v>114.46005000000001</c:v>
              </c:pt>
              <c:pt idx="1093">
                <c:v>114.52055</c:v>
              </c:pt>
              <c:pt idx="1094">
                <c:v>114.52692</c:v>
              </c:pt>
              <c:pt idx="1095">
                <c:v>114.55051</c:v>
              </c:pt>
              <c:pt idx="1096">
                <c:v>114.48420000000002</c:v>
              </c:pt>
              <c:pt idx="1097">
                <c:v>114.55569</c:v>
              </c:pt>
              <c:pt idx="1098">
                <c:v>114.58971</c:v>
              </c:pt>
              <c:pt idx="1099">
                <c:v>114.57624</c:v>
              </c:pt>
              <c:pt idx="1100">
                <c:v>114.60368</c:v>
              </c:pt>
              <c:pt idx="1101">
                <c:v>114.58355</c:v>
              </c:pt>
              <c:pt idx="1102">
                <c:v>114.63914</c:v>
              </c:pt>
              <c:pt idx="1103">
                <c:v>114.64682999999999</c:v>
              </c:pt>
              <c:pt idx="1104">
                <c:v>114.66506</c:v>
              </c:pt>
              <c:pt idx="1105">
                <c:v>114.67392999999998</c:v>
              </c:pt>
              <c:pt idx="1106">
                <c:v>114.65806999999998</c:v>
              </c:pt>
              <c:pt idx="1107">
                <c:v>114.76410000000001</c:v>
              </c:pt>
              <c:pt idx="1108">
                <c:v>114.70826000000001</c:v>
              </c:pt>
              <c:pt idx="1109">
                <c:v>114.74044000000002</c:v>
              </c:pt>
              <c:pt idx="1110">
                <c:v>114.72439</c:v>
              </c:pt>
              <c:pt idx="1111">
                <c:v>114.75215</c:v>
              </c:pt>
              <c:pt idx="1112">
                <c:v>114.77531999999998</c:v>
              </c:pt>
              <c:pt idx="1113">
                <c:v>114.78818</c:v>
              </c:pt>
              <c:pt idx="1114">
                <c:v>114.81628000000002</c:v>
              </c:pt>
              <c:pt idx="1115">
                <c:v>114.82847999999998</c:v>
              </c:pt>
              <c:pt idx="1116">
                <c:v>114.87826999999999</c:v>
              </c:pt>
              <c:pt idx="1117">
                <c:v>114.85602999999999</c:v>
              </c:pt>
              <c:pt idx="1118">
                <c:v>114.88888999999999</c:v>
              </c:pt>
              <c:pt idx="1119">
                <c:v>114.84632000000002</c:v>
              </c:pt>
              <c:pt idx="1120">
                <c:v>114.88072999999999</c:v>
              </c:pt>
              <c:pt idx="1121">
                <c:v>114.92783</c:v>
              </c:pt>
              <c:pt idx="1122">
                <c:v>114.93155000000002</c:v>
              </c:pt>
              <c:pt idx="1123">
                <c:v>114.96091000000001</c:v>
              </c:pt>
              <c:pt idx="1124">
                <c:v>114.94310000000002</c:v>
              </c:pt>
              <c:pt idx="1125">
                <c:v>114.99746000000002</c:v>
              </c:pt>
              <c:pt idx="1126">
                <c:v>114.96458000000001</c:v>
              </c:pt>
              <c:pt idx="1127">
                <c:v>115.00318</c:v>
              </c:pt>
              <c:pt idx="1128">
                <c:v>115.00775</c:v>
              </c:pt>
              <c:pt idx="1129">
                <c:v>114.99093000000002</c:v>
              </c:pt>
              <c:pt idx="1130">
                <c:v>115.08562000000002</c:v>
              </c:pt>
              <c:pt idx="1131">
                <c:v>115.0493</c:v>
              </c:pt>
              <c:pt idx="1132">
                <c:v>115.07799999999999</c:v>
              </c:pt>
              <c:pt idx="1133">
                <c:v>115.01340999999999</c:v>
              </c:pt>
              <c:pt idx="1134">
                <c:v>115.07297999999999</c:v>
              </c:pt>
              <c:pt idx="1135">
                <c:v>115.06084</c:v>
              </c:pt>
              <c:pt idx="1136">
                <c:v>115.08956000000002</c:v>
              </c:pt>
              <c:pt idx="1137">
                <c:v>115.10945</c:v>
              </c:pt>
              <c:pt idx="1138">
                <c:v>115.11479</c:v>
              </c:pt>
              <c:pt idx="1139">
                <c:v>115.17606000000001</c:v>
              </c:pt>
              <c:pt idx="1140">
                <c:v>115.13366000000002</c:v>
              </c:pt>
              <c:pt idx="1141">
                <c:v>115.18971999999998</c:v>
              </c:pt>
              <c:pt idx="1142">
                <c:v>115.14403</c:v>
              </c:pt>
              <c:pt idx="1143">
                <c:v>115.19311999999999</c:v>
              </c:pt>
              <c:pt idx="1144">
                <c:v>115.20447</c:v>
              </c:pt>
              <c:pt idx="1145">
                <c:v>115.24532000000002</c:v>
              </c:pt>
              <c:pt idx="1146">
                <c:v>115.24667000000001</c:v>
              </c:pt>
              <c:pt idx="1147">
                <c:v>115.22029999999999</c:v>
              </c:pt>
              <c:pt idx="1148">
                <c:v>115.312</c:v>
              </c:pt>
              <c:pt idx="1149">
                <c:v>115.26702000000002</c:v>
              </c:pt>
              <c:pt idx="1150">
                <c:v>115.30314</c:v>
              </c:pt>
              <c:pt idx="1151">
                <c:v>115.27513999999998</c:v>
              </c:pt>
              <c:pt idx="1152">
                <c:v>115.32408</c:v>
              </c:pt>
              <c:pt idx="1153">
                <c:v>115.36391999999999</c:v>
              </c:pt>
              <c:pt idx="1154">
                <c:v>115.33513000000001</c:v>
              </c:pt>
              <c:pt idx="1155">
                <c:v>115.39275000000001</c:v>
              </c:pt>
              <c:pt idx="1156">
                <c:v>115.34469000000001</c:v>
              </c:pt>
              <c:pt idx="1157">
                <c:v>115.42796000000001</c:v>
              </c:pt>
              <c:pt idx="1158">
                <c:v>115.38428999999999</c:v>
              </c:pt>
              <c:pt idx="1159">
                <c:v>115.44791000000001</c:v>
              </c:pt>
              <c:pt idx="1160">
                <c:v>115.43965000000001</c:v>
              </c:pt>
              <c:pt idx="1161">
                <c:v>115.43814999999999</c:v>
              </c:pt>
              <c:pt idx="1162">
                <c:v>115.52454</c:v>
              </c:pt>
              <c:pt idx="1163">
                <c:v>115.47989</c:v>
              </c:pt>
              <c:pt idx="1164">
                <c:v>115.48963999999999</c:v>
              </c:pt>
              <c:pt idx="1165">
                <c:v>115.48762000000004</c:v>
              </c:pt>
              <c:pt idx="1166">
                <c:v>115.54920000000001</c:v>
              </c:pt>
              <c:pt idx="1167">
                <c:v>115.54143999999999</c:v>
              </c:pt>
              <c:pt idx="1168">
                <c:v>115.56425000000002</c:v>
              </c:pt>
              <c:pt idx="1169">
                <c:v>115.58972999999999</c:v>
              </c:pt>
              <c:pt idx="1170">
                <c:v>115.58120000000001</c:v>
              </c:pt>
              <c:pt idx="1171">
                <c:v>115.63117</c:v>
              </c:pt>
              <c:pt idx="1172">
                <c:v>115.59917</c:v>
              </c:pt>
              <c:pt idx="1173">
                <c:v>115.65284999999999</c:v>
              </c:pt>
              <c:pt idx="1174">
                <c:v>115.61839000000001</c:v>
              </c:pt>
              <c:pt idx="1175">
                <c:v>115.66039000000001</c:v>
              </c:pt>
              <c:pt idx="1176">
                <c:v>115.70471999999999</c:v>
              </c:pt>
              <c:pt idx="1177">
                <c:v>115.67225000000001</c:v>
              </c:pt>
              <c:pt idx="1178">
                <c:v>115.7295</c:v>
              </c:pt>
              <c:pt idx="1179">
                <c:v>115.68016999999999</c:v>
              </c:pt>
              <c:pt idx="1180">
                <c:v>115.72445</c:v>
              </c:pt>
              <c:pt idx="1181">
                <c:v>115.76853</c:v>
              </c:pt>
              <c:pt idx="1182">
                <c:v>115.79474999999999</c:v>
              </c:pt>
              <c:pt idx="1183">
                <c:v>115.74407000000001</c:v>
              </c:pt>
              <c:pt idx="1184">
                <c:v>115.80406000000002</c:v>
              </c:pt>
              <c:pt idx="1185">
                <c:v>115.84621000000001</c:v>
              </c:pt>
              <c:pt idx="1186">
                <c:v>115.76527</c:v>
              </c:pt>
              <c:pt idx="1187">
                <c:v>115.86632999999999</c:v>
              </c:pt>
              <c:pt idx="1188">
                <c:v>115.85414</c:v>
              </c:pt>
              <c:pt idx="1189">
                <c:v>115.81815</c:v>
              </c:pt>
              <c:pt idx="1190">
                <c:v>115.87066999999999</c:v>
              </c:pt>
              <c:pt idx="1191">
                <c:v>115.94540000000002</c:v>
              </c:pt>
              <c:pt idx="1192">
                <c:v>115.8817</c:v>
              </c:pt>
              <c:pt idx="1193">
                <c:v>115.87666</c:v>
              </c:pt>
              <c:pt idx="1194">
                <c:v>115.99351000000001</c:v>
              </c:pt>
              <c:pt idx="1195">
                <c:v>115.95959999999999</c:v>
              </c:pt>
              <c:pt idx="1196">
                <c:v>115.95644</c:v>
              </c:pt>
              <c:pt idx="1197">
                <c:v>115.95216000000002</c:v>
              </c:pt>
              <c:pt idx="1198">
                <c:v>115.97032</c:v>
              </c:pt>
              <c:pt idx="1199">
                <c:v>116.02179</c:v>
              </c:pt>
              <c:pt idx="1200">
                <c:v>116.05489</c:v>
              </c:pt>
              <c:pt idx="1201">
                <c:v>116.04917</c:v>
              </c:pt>
              <c:pt idx="1202">
                <c:v>115.98257</c:v>
              </c:pt>
              <c:pt idx="1203">
                <c:v>116.05835999999998</c:v>
              </c:pt>
              <c:pt idx="1204">
                <c:v>116.03418000000002</c:v>
              </c:pt>
              <c:pt idx="1205">
                <c:v>116.09692000000001</c:v>
              </c:pt>
              <c:pt idx="1206">
                <c:v>116.10429000000002</c:v>
              </c:pt>
              <c:pt idx="1207">
                <c:v>116.09472000000001</c:v>
              </c:pt>
              <c:pt idx="1208">
                <c:v>116.20202999999999</c:v>
              </c:pt>
              <c:pt idx="1209">
                <c:v>116.14230999999998</c:v>
              </c:pt>
              <c:pt idx="1210">
                <c:v>116.18431</c:v>
              </c:pt>
              <c:pt idx="1211">
                <c:v>116.15430000000001</c:v>
              </c:pt>
              <c:pt idx="1212">
                <c:v>116.13946999999999</c:v>
              </c:pt>
              <c:pt idx="1213">
                <c:v>116.18210000000001</c:v>
              </c:pt>
              <c:pt idx="1214">
                <c:v>116.24606000000001</c:v>
              </c:pt>
              <c:pt idx="1215">
                <c:v>116.24187999999999</c:v>
              </c:pt>
              <c:pt idx="1216">
                <c:v>116.21425000000004</c:v>
              </c:pt>
              <c:pt idx="1217">
                <c:v>116.31464000000001</c:v>
              </c:pt>
              <c:pt idx="1218">
                <c:v>116.28158999999999</c:v>
              </c:pt>
              <c:pt idx="1219">
                <c:v>116.29192000000002</c:v>
              </c:pt>
              <c:pt idx="1220">
                <c:v>116.24740000000001</c:v>
              </c:pt>
              <c:pt idx="1221">
                <c:v>116.24033</c:v>
              </c:pt>
              <c:pt idx="1222">
                <c:v>116.30204999999998</c:v>
              </c:pt>
              <c:pt idx="1223">
                <c:v>116.40582999999999</c:v>
              </c:pt>
              <c:pt idx="1224">
                <c:v>116.44120000000001</c:v>
              </c:pt>
              <c:pt idx="1225">
                <c:v>116.32023</c:v>
              </c:pt>
              <c:pt idx="1226">
                <c:v>116.41811000000001</c:v>
              </c:pt>
              <c:pt idx="1227">
                <c:v>116.37102999999999</c:v>
              </c:pt>
              <c:pt idx="1228">
                <c:v>116.37036999999998</c:v>
              </c:pt>
              <c:pt idx="1229">
                <c:v>116.39926000000001</c:v>
              </c:pt>
              <c:pt idx="1230">
                <c:v>116.45064000000002</c:v>
              </c:pt>
              <c:pt idx="1231">
                <c:v>116.44460000000001</c:v>
              </c:pt>
              <c:pt idx="1232">
                <c:v>116.49357000000002</c:v>
              </c:pt>
              <c:pt idx="1233">
                <c:v>116.55266</c:v>
              </c:pt>
              <c:pt idx="1234">
                <c:v>116.46104000000001</c:v>
              </c:pt>
              <c:pt idx="1235">
                <c:v>116.52103</c:v>
              </c:pt>
              <c:pt idx="1236">
                <c:v>116.50011000000002</c:v>
              </c:pt>
              <c:pt idx="1237">
                <c:v>116.48117999999999</c:v>
              </c:pt>
              <c:pt idx="1238">
                <c:v>116.55069</c:v>
              </c:pt>
              <c:pt idx="1239">
                <c:v>116.55592999999999</c:v>
              </c:pt>
              <c:pt idx="1240">
                <c:v>116.61314</c:v>
              </c:pt>
              <c:pt idx="1241">
                <c:v>116.57861</c:v>
              </c:pt>
              <c:pt idx="1242">
                <c:v>116.65797000000001</c:v>
              </c:pt>
              <c:pt idx="1243">
                <c:v>116.59283000000001</c:v>
              </c:pt>
              <c:pt idx="1244">
                <c:v>116.61575000000001</c:v>
              </c:pt>
              <c:pt idx="1245">
                <c:v>116.64512999999999</c:v>
              </c:pt>
              <c:pt idx="1246">
                <c:v>116.65221</c:v>
              </c:pt>
              <c:pt idx="1247">
                <c:v>116.67512999999998</c:v>
              </c:pt>
              <c:pt idx="1248">
                <c:v>116.67272999999997</c:v>
              </c:pt>
              <c:pt idx="1249">
                <c:v>116.75098</c:v>
              </c:pt>
              <c:pt idx="1250">
                <c:v>116.68158</c:v>
              </c:pt>
              <c:pt idx="1251">
                <c:v>116.75286999999999</c:v>
              </c:pt>
              <c:pt idx="1252">
                <c:v>116.71033</c:v>
              </c:pt>
              <c:pt idx="1253">
                <c:v>116.75543999999998</c:v>
              </c:pt>
              <c:pt idx="1254">
                <c:v>116.79792000000002</c:v>
              </c:pt>
              <c:pt idx="1255">
                <c:v>116.77752000000001</c:v>
              </c:pt>
              <c:pt idx="1256">
                <c:v>116.82947999999999</c:v>
              </c:pt>
              <c:pt idx="1257">
                <c:v>116.77614</c:v>
              </c:pt>
              <c:pt idx="1258">
                <c:v>116.83695</c:v>
              </c:pt>
              <c:pt idx="1259">
                <c:v>116.84742000000001</c:v>
              </c:pt>
              <c:pt idx="1260">
                <c:v>116.86378999999998</c:v>
              </c:pt>
              <c:pt idx="1261">
                <c:v>116.84994</c:v>
              </c:pt>
              <c:pt idx="1262">
                <c:v>116.86252</c:v>
              </c:pt>
              <c:pt idx="1263">
                <c:v>116.95872999999999</c:v>
              </c:pt>
              <c:pt idx="1264">
                <c:v>116.88207999999999</c:v>
              </c:pt>
              <c:pt idx="1265">
                <c:v>116.92437</c:v>
              </c:pt>
              <c:pt idx="1266">
                <c:v>116.91885000000002</c:v>
              </c:pt>
              <c:pt idx="1267">
                <c:v>116.95971</c:v>
              </c:pt>
              <c:pt idx="1268">
                <c:v>116.96159000000002</c:v>
              </c:pt>
              <c:pt idx="1269">
                <c:v>116.98181000000001</c:v>
              </c:pt>
              <c:pt idx="1270">
                <c:v>117.01291999999999</c:v>
              </c:pt>
              <c:pt idx="1271">
                <c:v>116.96400000000001</c:v>
              </c:pt>
              <c:pt idx="1272">
                <c:v>117.04678</c:v>
              </c:pt>
              <c:pt idx="1273">
                <c:v>117.01620000000001</c:v>
              </c:pt>
              <c:pt idx="1274">
                <c:v>117.05</c:v>
              </c:pt>
              <c:pt idx="1275">
                <c:v>117.0067</c:v>
              </c:pt>
              <c:pt idx="1276">
                <c:v>117.0866</c:v>
              </c:pt>
              <c:pt idx="1277">
                <c:v>117.13615</c:v>
              </c:pt>
              <c:pt idx="1278">
                <c:v>117.11332</c:v>
              </c:pt>
              <c:pt idx="1279">
                <c:v>117.14053</c:v>
              </c:pt>
              <c:pt idx="1280">
                <c:v>117.09754000000001</c:v>
              </c:pt>
              <c:pt idx="1281">
                <c:v>117.14075</c:v>
              </c:pt>
              <c:pt idx="1282">
                <c:v>117.12085999999998</c:v>
              </c:pt>
              <c:pt idx="1283">
                <c:v>117.16764000000002</c:v>
              </c:pt>
              <c:pt idx="1284">
                <c:v>117.19233999999999</c:v>
              </c:pt>
              <c:pt idx="1285">
                <c:v>117.15828999999998</c:v>
              </c:pt>
              <c:pt idx="1286">
                <c:v>117.25859</c:v>
              </c:pt>
              <c:pt idx="1287">
                <c:v>117.22391</c:v>
              </c:pt>
              <c:pt idx="1288">
                <c:v>117.25237999999999</c:v>
              </c:pt>
              <c:pt idx="1289">
                <c:v>117.19343000000001</c:v>
              </c:pt>
              <c:pt idx="1290">
                <c:v>117.26003</c:v>
              </c:pt>
              <c:pt idx="1291">
                <c:v>117.27518000000001</c:v>
              </c:pt>
              <c:pt idx="1292">
                <c:v>117.27155</c:v>
              </c:pt>
              <c:pt idx="1293">
                <c:v>117.31149000000002</c:v>
              </c:pt>
              <c:pt idx="1294">
                <c:v>117.30479</c:v>
              </c:pt>
              <c:pt idx="1295">
                <c:v>117.34884</c:v>
              </c:pt>
              <c:pt idx="1296">
                <c:v>117.33524</c:v>
              </c:pt>
              <c:pt idx="1297">
                <c:v>117.34511000000002</c:v>
              </c:pt>
              <c:pt idx="1298">
                <c:v>117.3334</c:v>
              </c:pt>
              <c:pt idx="1299">
                <c:v>117.35136</c:v>
              </c:pt>
              <c:pt idx="1300">
                <c:v>117.42205</c:v>
              </c:pt>
              <c:pt idx="1301">
                <c:v>117.40165000000002</c:v>
              </c:pt>
              <c:pt idx="1302">
                <c:v>117.44120000000001</c:v>
              </c:pt>
              <c:pt idx="1303">
                <c:v>117.41091000000002</c:v>
              </c:pt>
              <c:pt idx="1304">
                <c:v>117.46163000000001</c:v>
              </c:pt>
              <c:pt idx="1305">
                <c:v>117.43565000000001</c:v>
              </c:pt>
              <c:pt idx="1306">
                <c:v>117.47223</c:v>
              </c:pt>
              <c:pt idx="1307">
                <c:v>117.47457</c:v>
              </c:pt>
              <c:pt idx="1308">
                <c:v>117.46339999999999</c:v>
              </c:pt>
              <c:pt idx="1309">
                <c:v>117.54935</c:v>
              </c:pt>
              <c:pt idx="1310">
                <c:v>117.54497000000002</c:v>
              </c:pt>
              <c:pt idx="1311">
                <c:v>117.56780999999999</c:v>
              </c:pt>
              <c:pt idx="1312">
                <c:v>117.50066000000001</c:v>
              </c:pt>
              <c:pt idx="1313">
                <c:v>117.55589000000001</c:v>
              </c:pt>
              <c:pt idx="1314">
                <c:v>117.57863999999998</c:v>
              </c:pt>
              <c:pt idx="1315">
                <c:v>117.56368000000002</c:v>
              </c:pt>
              <c:pt idx="1316">
                <c:v>117.61685</c:v>
              </c:pt>
              <c:pt idx="1317">
                <c:v>117.60276999999999</c:v>
              </c:pt>
              <c:pt idx="1318">
                <c:v>117.65213999999999</c:v>
              </c:pt>
              <c:pt idx="1319">
                <c:v>117.62746</c:v>
              </c:pt>
              <c:pt idx="1320">
                <c:v>117.67326</c:v>
              </c:pt>
              <c:pt idx="1321">
                <c:v>117.63455</c:v>
              </c:pt>
              <c:pt idx="1322">
                <c:v>117.64349</c:v>
              </c:pt>
              <c:pt idx="1323">
                <c:v>117.71350000000001</c:v>
              </c:pt>
              <c:pt idx="1324">
                <c:v>117.70166000000002</c:v>
              </c:pt>
              <c:pt idx="1325">
                <c:v>117.74707000000001</c:v>
              </c:pt>
              <c:pt idx="1326">
                <c:v>117.71143000000001</c:v>
              </c:pt>
              <c:pt idx="1327">
                <c:v>117.75532</c:v>
              </c:pt>
              <c:pt idx="1328">
                <c:v>117.72924999999999</c:v>
              </c:pt>
              <c:pt idx="1329">
                <c:v>117.79111000000002</c:v>
              </c:pt>
              <c:pt idx="1330">
                <c:v>117.76957</c:v>
              </c:pt>
              <c:pt idx="1331">
                <c:v>117.79034</c:v>
              </c:pt>
              <c:pt idx="1332">
                <c:v>117.85876999999999</c:v>
              </c:pt>
              <c:pt idx="1333">
                <c:v>117.8158</c:v>
              </c:pt>
              <c:pt idx="1334">
                <c:v>117.86562000000002</c:v>
              </c:pt>
              <c:pt idx="1335">
                <c:v>117.82732</c:v>
              </c:pt>
              <c:pt idx="1336">
                <c:v>117.87367999999998</c:v>
              </c:pt>
              <c:pt idx="1337">
                <c:v>117.83745</c:v>
              </c:pt>
              <c:pt idx="1338">
                <c:v>117.89317</c:v>
              </c:pt>
              <c:pt idx="1339">
                <c:v>117.92234000000001</c:v>
              </c:pt>
              <c:pt idx="1340">
                <c:v>117.88573999999998</c:v>
              </c:pt>
              <c:pt idx="1341">
                <c:v>117.97635</c:v>
              </c:pt>
              <c:pt idx="1342">
                <c:v>117.9555</c:v>
              </c:pt>
              <c:pt idx="1343">
                <c:v>117.95750000000001</c:v>
              </c:pt>
              <c:pt idx="1344">
                <c:v>117.90989</c:v>
              </c:pt>
              <c:pt idx="1345">
                <c:v>117.99366000000003</c:v>
              </c:pt>
              <c:pt idx="1346">
                <c:v>118.01227</c:v>
              </c:pt>
              <c:pt idx="1347">
                <c:v>117.99977</c:v>
              </c:pt>
              <c:pt idx="1348">
                <c:v>118.05663</c:v>
              </c:pt>
              <c:pt idx="1349">
                <c:v>118.0209</c:v>
              </c:pt>
              <c:pt idx="1350">
                <c:v>118.06995999999999</c:v>
              </c:pt>
              <c:pt idx="1351">
                <c:v>118.03152000000001</c:v>
              </c:pt>
              <c:pt idx="1352">
                <c:v>118.07966999999999</c:v>
              </c:pt>
              <c:pt idx="1353">
                <c:v>118.04686000000001</c:v>
              </c:pt>
              <c:pt idx="1354">
                <c:v>118.08011</c:v>
              </c:pt>
              <c:pt idx="1355">
                <c:v>118.14672</c:v>
              </c:pt>
              <c:pt idx="1356">
                <c:v>118.12393999999999</c:v>
              </c:pt>
              <c:pt idx="1357">
                <c:v>118.15986999999998</c:v>
              </c:pt>
              <c:pt idx="1358">
                <c:v>118.09453999999999</c:v>
              </c:pt>
              <c:pt idx="1359">
                <c:v>118.19199</c:v>
              </c:pt>
              <c:pt idx="1360">
                <c:v>118.12296999999998</c:v>
              </c:pt>
              <c:pt idx="1361">
                <c:v>118.18586999999998</c:v>
              </c:pt>
              <c:pt idx="1362">
                <c:v>118.18878999999998</c:v>
              </c:pt>
              <c:pt idx="1363">
                <c:v>118.18841999999998</c:v>
              </c:pt>
              <c:pt idx="1364">
                <c:v>118.27126000000001</c:v>
              </c:pt>
              <c:pt idx="1365">
                <c:v>118.23022000000002</c:v>
              </c:pt>
              <c:pt idx="1366">
                <c:v>118.25502</c:v>
              </c:pt>
              <c:pt idx="1367">
                <c:v>118.22449</c:v>
              </c:pt>
              <c:pt idx="1368">
                <c:v>118.26746000000001</c:v>
              </c:pt>
              <c:pt idx="1369">
                <c:v>118.29998999999999</c:v>
              </c:pt>
              <c:pt idx="1370">
                <c:v>118.27530999999999</c:v>
              </c:pt>
              <c:pt idx="1371">
                <c:v>118.33091</c:v>
              </c:pt>
              <c:pt idx="1372">
                <c:v>118.31443</c:v>
              </c:pt>
              <c:pt idx="1373">
                <c:v>118.33720000000001</c:v>
              </c:pt>
              <c:pt idx="1374">
                <c:v>118.35500999999998</c:v>
              </c:pt>
              <c:pt idx="1375">
                <c:v>118.36862000000002</c:v>
              </c:pt>
              <c:pt idx="1376">
                <c:v>118.32189</c:v>
              </c:pt>
              <c:pt idx="1377">
                <c:v>118.37446999999999</c:v>
              </c:pt>
              <c:pt idx="1378">
                <c:v>118.43863</c:v>
              </c:pt>
              <c:pt idx="1379">
                <c:v>118.39381</c:v>
              </c:pt>
              <c:pt idx="1380">
                <c:v>118.45402000000001</c:v>
              </c:pt>
              <c:pt idx="1381">
                <c:v>118.38925</c:v>
              </c:pt>
              <c:pt idx="1382">
                <c:v>118.45007</c:v>
              </c:pt>
              <c:pt idx="1383">
                <c:v>118.46214000000002</c:v>
              </c:pt>
              <c:pt idx="1384">
                <c:v>118.4847</c:v>
              </c:pt>
              <c:pt idx="1385">
                <c:v>118.46917999999999</c:v>
              </c:pt>
              <c:pt idx="1386">
                <c:v>118.48994999999999</c:v>
              </c:pt>
              <c:pt idx="1387">
                <c:v>118.55504999999998</c:v>
              </c:pt>
              <c:pt idx="1388">
                <c:v>118.52184</c:v>
              </c:pt>
              <c:pt idx="1389">
                <c:v>118.55598000000001</c:v>
              </c:pt>
              <c:pt idx="1390">
                <c:v>118.50201</c:v>
              </c:pt>
              <c:pt idx="1391">
                <c:v>118.53888000000001</c:v>
              </c:pt>
              <c:pt idx="1392">
                <c:v>118.60142999999999</c:v>
              </c:pt>
              <c:pt idx="1393">
                <c:v>118.56918</c:v>
              </c:pt>
              <c:pt idx="1394">
                <c:v>118.61759000000002</c:v>
              </c:pt>
              <c:pt idx="1395">
                <c:v>118.58804000000001</c:v>
              </c:pt>
              <c:pt idx="1396">
                <c:v>118.64819</c:v>
              </c:pt>
              <c:pt idx="1397">
                <c:v>118.63191</c:v>
              </c:pt>
              <c:pt idx="1398">
                <c:v>118.65161999999999</c:v>
              </c:pt>
              <c:pt idx="1399">
                <c:v>118.63796000000002</c:v>
              </c:pt>
              <c:pt idx="1400">
                <c:v>118.65369999999999</c:v>
              </c:pt>
              <c:pt idx="1401">
                <c:v>118.71304000000002</c:v>
              </c:pt>
              <c:pt idx="1402">
                <c:v>118.69797</c:v>
              </c:pt>
              <c:pt idx="1403">
                <c:v>118.73026000000002</c:v>
              </c:pt>
              <c:pt idx="1404">
                <c:v>118.69586999999999</c:v>
              </c:pt>
              <c:pt idx="1405">
                <c:v>118.75176</c:v>
              </c:pt>
              <c:pt idx="1406">
                <c:v>118.72832999999999</c:v>
              </c:pt>
              <c:pt idx="1407">
                <c:v>118.77798</c:v>
              </c:pt>
              <c:pt idx="1408">
                <c:v>118.76232</c:v>
              </c:pt>
              <c:pt idx="1409">
                <c:v>118.75015999999999</c:v>
              </c:pt>
              <c:pt idx="1410">
                <c:v>118.84779</c:v>
              </c:pt>
              <c:pt idx="1411">
                <c:v>118.81601000000002</c:v>
              </c:pt>
              <c:pt idx="1412">
                <c:v>118.84832</c:v>
              </c:pt>
              <c:pt idx="1413">
                <c:v>118.78709000000002</c:v>
              </c:pt>
              <c:pt idx="1414">
                <c:v>118.8494</c:v>
              </c:pt>
              <c:pt idx="1415">
                <c:v>118.8736</c:v>
              </c:pt>
              <c:pt idx="1416">
                <c:v>118.86855</c:v>
              </c:pt>
              <c:pt idx="1417">
                <c:v>118.92423000000001</c:v>
              </c:pt>
              <c:pt idx="1418">
                <c:v>118.86666000000001</c:v>
              </c:pt>
              <c:pt idx="1419">
                <c:v>118.94017000000001</c:v>
              </c:pt>
              <c:pt idx="1420">
                <c:v>118.91666000000001</c:v>
              </c:pt>
              <c:pt idx="1421">
                <c:v>118.93423000000001</c:v>
              </c:pt>
              <c:pt idx="1422">
                <c:v>118.91520000000001</c:v>
              </c:pt>
              <c:pt idx="1423">
                <c:v>118.95192000000002</c:v>
              </c:pt>
              <c:pt idx="1424">
                <c:v>118.98103</c:v>
              </c:pt>
              <c:pt idx="1425">
                <c:v>118.98403999999999</c:v>
              </c:pt>
              <c:pt idx="1426">
                <c:v>119.03423000000001</c:v>
              </c:pt>
              <c:pt idx="1427">
                <c:v>118.97399</c:v>
              </c:pt>
              <c:pt idx="1428">
                <c:v>119.05356999999999</c:v>
              </c:pt>
              <c:pt idx="1429">
                <c:v>119.00351999999999</c:v>
              </c:pt>
              <c:pt idx="1430">
                <c:v>119.05828</c:v>
              </c:pt>
              <c:pt idx="1431">
                <c:v>119.04102000000002</c:v>
              </c:pt>
              <c:pt idx="1432">
                <c:v>119.06225000000002</c:v>
              </c:pt>
              <c:pt idx="1433">
                <c:v>119.11360999999999</c:v>
              </c:pt>
              <c:pt idx="1434">
                <c:v>119.10229</c:v>
              </c:pt>
              <c:pt idx="1435">
                <c:v>119.14572999999999</c:v>
              </c:pt>
              <c:pt idx="1436">
                <c:v>119.05859</c:v>
              </c:pt>
              <c:pt idx="1437">
                <c:v>119.14503000000001</c:v>
              </c:pt>
              <c:pt idx="1438">
                <c:v>119.12902999999999</c:v>
              </c:pt>
              <c:pt idx="1439">
                <c:v>119.14136000000002</c:v>
              </c:pt>
              <c:pt idx="1440">
                <c:v>119.18570999999999</c:v>
              </c:pt>
              <c:pt idx="1441">
                <c:v>119.16112000000001</c:v>
              </c:pt>
              <c:pt idx="1442">
                <c:v>119.22436</c:v>
              </c:pt>
              <c:pt idx="1443">
                <c:v>119.17608999999999</c:v>
              </c:pt>
              <c:pt idx="1444">
                <c:v>119.23390000000002</c:v>
              </c:pt>
              <c:pt idx="1445">
                <c:v>119.18908999999998</c:v>
              </c:pt>
              <c:pt idx="1446">
                <c:v>119.23220000000002</c:v>
              </c:pt>
              <c:pt idx="1447">
                <c:v>119.27292999999999</c:v>
              </c:pt>
              <c:pt idx="1448">
                <c:v>119.27985</c:v>
              </c:pt>
              <c:pt idx="1449">
                <c:v>119.28625000000001</c:v>
              </c:pt>
              <c:pt idx="1450">
                <c:v>119.27632999999999</c:v>
              </c:pt>
              <c:pt idx="1451">
                <c:v>119.32514999999998</c:v>
              </c:pt>
              <c:pt idx="1452">
                <c:v>119.29127000000001</c:v>
              </c:pt>
              <c:pt idx="1453">
                <c:v>119.34723000000001</c:v>
              </c:pt>
              <c:pt idx="1454">
                <c:v>119.31124000000001</c:v>
              </c:pt>
              <c:pt idx="1455">
                <c:v>119.34693</c:v>
              </c:pt>
              <c:pt idx="1456">
                <c:v>119.39148</c:v>
              </c:pt>
              <c:pt idx="1457">
                <c:v>119.37358999999998</c:v>
              </c:pt>
              <c:pt idx="1458">
                <c:v>119.39845</c:v>
              </c:pt>
              <c:pt idx="1459">
                <c:v>119.36027</c:v>
              </c:pt>
              <c:pt idx="1460">
                <c:v>119.42576</c:v>
              </c:pt>
              <c:pt idx="1461">
                <c:v>119.41593</c:v>
              </c:pt>
              <c:pt idx="1462">
                <c:v>119.43517</c:v>
              </c:pt>
              <c:pt idx="1463">
                <c:v>119.43364000000001</c:v>
              </c:pt>
              <c:pt idx="1464">
                <c:v>119.44126000000003</c:v>
              </c:pt>
              <c:pt idx="1465">
                <c:v>119.50382999999999</c:v>
              </c:pt>
              <c:pt idx="1466">
                <c:v>119.44298000000002</c:v>
              </c:pt>
              <c:pt idx="1467">
                <c:v>119.51439999999999</c:v>
              </c:pt>
              <c:pt idx="1468">
                <c:v>119.46513</c:v>
              </c:pt>
              <c:pt idx="1469">
                <c:v>119.48869000000002</c:v>
              </c:pt>
              <c:pt idx="1470">
                <c:v>119.56361000000001</c:v>
              </c:pt>
              <c:pt idx="1471">
                <c:v>119.55232999999998</c:v>
              </c:pt>
              <c:pt idx="1472">
                <c:v>119.55265</c:v>
              </c:pt>
              <c:pt idx="1473">
                <c:v>119.53806</c:v>
              </c:pt>
              <c:pt idx="1474">
                <c:v>119.60344000000001</c:v>
              </c:pt>
              <c:pt idx="1475">
                <c:v>119.55836999999998</c:v>
              </c:pt>
              <c:pt idx="1476">
                <c:v>119.59926000000002</c:v>
              </c:pt>
              <c:pt idx="1477">
                <c:v>119.61711000000001</c:v>
              </c:pt>
              <c:pt idx="1478">
                <c:v>119.61309</c:v>
              </c:pt>
              <c:pt idx="1479">
                <c:v>119.67075999999999</c:v>
              </c:pt>
              <c:pt idx="1480">
                <c:v>119.66049</c:v>
              </c:pt>
              <c:pt idx="1481">
                <c:v>119.68689999999998</c:v>
              </c:pt>
              <c:pt idx="1482">
                <c:v>119.62367999999998</c:v>
              </c:pt>
              <c:pt idx="1483">
                <c:v>119.71056000000002</c:v>
              </c:pt>
              <c:pt idx="1484">
                <c:v>119.63599000000001</c:v>
              </c:pt>
              <c:pt idx="1485">
                <c:v>119.65503999999999</c:v>
              </c:pt>
              <c:pt idx="1486">
                <c:v>119.67161</c:v>
              </c:pt>
              <c:pt idx="1487">
                <c:v>119.65755</c:v>
              </c:pt>
              <c:pt idx="1488">
                <c:v>119.73756000000002</c:v>
              </c:pt>
              <c:pt idx="1489">
                <c:v>119.70762000000003</c:v>
              </c:pt>
              <c:pt idx="1490">
                <c:v>119.72410000000002</c:v>
              </c:pt>
              <c:pt idx="1491">
                <c:v>119.69108</c:v>
              </c:pt>
              <c:pt idx="1492">
                <c:v>119.73708000000002</c:v>
              </c:pt>
              <c:pt idx="1493">
                <c:v>119.76913</c:v>
              </c:pt>
              <c:pt idx="1494">
                <c:v>119.74938</c:v>
              </c:pt>
              <c:pt idx="1495">
                <c:v>119.80067</c:v>
              </c:pt>
              <c:pt idx="1496">
                <c:v>119.7741</c:v>
              </c:pt>
              <c:pt idx="1497">
                <c:v>119.80971</c:v>
              </c:pt>
              <c:pt idx="1498">
                <c:v>119.80476</c:v>
              </c:pt>
              <c:pt idx="1499">
                <c:v>119.83686</c:v>
              </c:pt>
              <c:pt idx="1500">
                <c:v>119.82024</c:v>
              </c:pt>
              <c:pt idx="1501">
                <c:v>119.82076000000001</c:v>
              </c:pt>
              <c:pt idx="1502">
                <c:v>119.90577999999998</c:v>
              </c:pt>
              <c:pt idx="1503">
                <c:v>119.88836999999998</c:v>
              </c:pt>
              <c:pt idx="1504">
                <c:v>119.89492000000001</c:v>
              </c:pt>
              <c:pt idx="1505">
                <c:v>119.85822</c:v>
              </c:pt>
              <c:pt idx="1506">
                <c:v>119.8994</c:v>
              </c:pt>
              <c:pt idx="1507">
                <c:v>119.90528</c:v>
              </c:pt>
              <c:pt idx="1508">
                <c:v>119.92617</c:v>
              </c:pt>
              <c:pt idx="1509">
                <c:v>119.93839</c:v>
              </c:pt>
              <c:pt idx="1510">
                <c:v>119.93079</c:v>
              </c:pt>
              <c:pt idx="1511">
                <c:v>119.99991000000001</c:v>
              </c:pt>
              <c:pt idx="1512">
                <c:v>119.96956000000002</c:v>
              </c:pt>
              <c:pt idx="1513">
                <c:v>120.01809</c:v>
              </c:pt>
              <c:pt idx="1514">
                <c:v>119.94263000000001</c:v>
              </c:pt>
              <c:pt idx="1515">
                <c:v>119.98739999999999</c:v>
              </c:pt>
              <c:pt idx="1516">
                <c:v>120.01187</c:v>
              </c:pt>
              <c:pt idx="1517">
                <c:v>120.00333999999998</c:v>
              </c:pt>
              <c:pt idx="1518">
                <c:v>120.06604</c:v>
              </c:pt>
              <c:pt idx="1519">
                <c:v>120.03019</c:v>
              </c:pt>
              <c:pt idx="1520">
                <c:v>120.09569999999999</c:v>
              </c:pt>
              <c:pt idx="1521">
                <c:v>120.08161000000001</c:v>
              </c:pt>
              <c:pt idx="1522">
                <c:v>120.09348</c:v>
              </c:pt>
              <c:pt idx="1523">
                <c:v>120.0693</c:v>
              </c:pt>
              <c:pt idx="1524">
                <c:v>120.10774000000001</c:v>
              </c:pt>
              <c:pt idx="1525">
                <c:v>120.14095</c:v>
              </c:pt>
              <c:pt idx="1526">
                <c:v>120.11069999999999</c:v>
              </c:pt>
              <c:pt idx="1527">
                <c:v>120.18543999999999</c:v>
              </c:pt>
              <c:pt idx="1528">
                <c:v>120.15349999999998</c:v>
              </c:pt>
              <c:pt idx="1529">
                <c:v>120.16906</c:v>
              </c:pt>
              <c:pt idx="1530">
                <c:v>120.14397</c:v>
              </c:pt>
              <c:pt idx="1531">
                <c:v>120.22329000000002</c:v>
              </c:pt>
              <c:pt idx="1532">
                <c:v>120.18331999999998</c:v>
              </c:pt>
              <c:pt idx="1533">
                <c:v>120.19056999999999</c:v>
              </c:pt>
              <c:pt idx="1534">
                <c:v>120.28339</c:v>
              </c:pt>
              <c:pt idx="1535">
                <c:v>120.23775000000002</c:v>
              </c:pt>
              <c:pt idx="1536">
                <c:v>120.2688</c:v>
              </c:pt>
              <c:pt idx="1537">
                <c:v>120.21737</c:v>
              </c:pt>
              <c:pt idx="1538">
                <c:v>120.28852999999999</c:v>
              </c:pt>
              <c:pt idx="1539">
                <c:v>120.27175</c:v>
              </c:pt>
              <c:pt idx="1540">
                <c:v>120.28646000000002</c:v>
              </c:pt>
              <c:pt idx="1541">
                <c:v>120.32799999999999</c:v>
              </c:pt>
              <c:pt idx="1542">
                <c:v>120.29978</c:v>
              </c:pt>
              <c:pt idx="1543">
                <c:v>120.37106</c:v>
              </c:pt>
              <c:pt idx="1544">
                <c:v>120.31612000000001</c:v>
              </c:pt>
              <c:pt idx="1545">
                <c:v>120.36038000000001</c:v>
              </c:pt>
              <c:pt idx="1546">
                <c:v>120.34511999999999</c:v>
              </c:pt>
              <c:pt idx="1547">
                <c:v>120.37317999999999</c:v>
              </c:pt>
              <c:pt idx="1548">
                <c:v>120.40364000000001</c:v>
              </c:pt>
              <c:pt idx="1549">
                <c:v>120.41219000000001</c:v>
              </c:pt>
              <c:pt idx="1550">
                <c:v>120.42094</c:v>
              </c:pt>
              <c:pt idx="1551">
                <c:v>120.36771</c:v>
              </c:pt>
              <c:pt idx="1552">
                <c:v>120.47759000000002</c:v>
              </c:pt>
              <c:pt idx="1553">
                <c:v>120.42995000000002</c:v>
              </c:pt>
              <c:pt idx="1554">
                <c:v>120.43093</c:v>
              </c:pt>
              <c:pt idx="1555">
                <c:v>120.44777000000002</c:v>
              </c:pt>
              <c:pt idx="1556">
                <c:v>120.49574</c:v>
              </c:pt>
              <c:pt idx="1557">
                <c:v>120.5184</c:v>
              </c:pt>
              <c:pt idx="1558">
                <c:v>120.49320000000002</c:v>
              </c:pt>
              <c:pt idx="1559">
                <c:v>120.55054</c:v>
              </c:pt>
              <c:pt idx="1560">
                <c:v>120.47741000000002</c:v>
              </c:pt>
              <c:pt idx="1561">
                <c:v>120.52491000000002</c:v>
              </c:pt>
              <c:pt idx="1562">
                <c:v>120.53819</c:v>
              </c:pt>
              <c:pt idx="1563">
                <c:v>120.56934</c:v>
              </c:pt>
              <c:pt idx="1564">
                <c:v>120.56039</c:v>
              </c:pt>
              <c:pt idx="1565">
                <c:v>120.55576999999998</c:v>
              </c:pt>
              <c:pt idx="1566">
                <c:v>120.64738</c:v>
              </c:pt>
              <c:pt idx="1567">
                <c:v>120.59698</c:v>
              </c:pt>
              <c:pt idx="1568">
                <c:v>120.62142</c:v>
              </c:pt>
              <c:pt idx="1569">
                <c:v>120.57222</c:v>
              </c:pt>
              <c:pt idx="1570">
                <c:v>120.61669999999999</c:v>
              </c:pt>
              <c:pt idx="1571">
                <c:v>120.65976000000001</c:v>
              </c:pt>
              <c:pt idx="1572">
                <c:v>120.64846999999999</c:v>
              </c:pt>
              <c:pt idx="1573">
                <c:v>120.70815</c:v>
              </c:pt>
              <c:pt idx="1574">
                <c:v>120.64599</c:v>
              </c:pt>
              <c:pt idx="1575">
                <c:v>120.70802</c:v>
              </c:pt>
              <c:pt idx="1576">
                <c:v>120.69991</c:v>
              </c:pt>
              <c:pt idx="1577">
                <c:v>120.69862999999999</c:v>
              </c:pt>
              <c:pt idx="1578">
                <c:v>120.69122000000002</c:v>
              </c:pt>
              <c:pt idx="1579">
                <c:v>120.73138</c:v>
              </c:pt>
              <c:pt idx="1580">
                <c:v>120.76627999999999</c:v>
              </c:pt>
              <c:pt idx="1581">
                <c:v>120.76752000000002</c:v>
              </c:pt>
              <c:pt idx="1582">
                <c:v>120.80683000000001</c:v>
              </c:pt>
              <c:pt idx="1583">
                <c:v>120.73903</c:v>
              </c:pt>
              <c:pt idx="1584">
                <c:v>120.78319999999999</c:v>
              </c:pt>
              <c:pt idx="1585">
                <c:v>120.80014</c:v>
              </c:pt>
              <c:pt idx="1586">
                <c:v>120.79807</c:v>
              </c:pt>
              <c:pt idx="1587">
                <c:v>120.79931999999999</c:v>
              </c:pt>
              <c:pt idx="1588">
                <c:v>120.82382</c:v>
              </c:pt>
              <c:pt idx="1589">
                <c:v>120.89803000000001</c:v>
              </c:pt>
              <c:pt idx="1590">
                <c:v>120.8336</c:v>
              </c:pt>
              <c:pt idx="1591">
                <c:v>120.89391000000002</c:v>
              </c:pt>
              <c:pt idx="1592">
                <c:v>120.85796000000002</c:v>
              </c:pt>
              <c:pt idx="1593">
                <c:v>120.85451999999999</c:v>
              </c:pt>
              <c:pt idx="1594">
                <c:v>120.91806000000001</c:v>
              </c:pt>
              <c:pt idx="1595">
                <c:v>120.91573</c:v>
              </c:pt>
              <c:pt idx="1596">
                <c:v>120.92537999999999</c:v>
              </c:pt>
              <c:pt idx="1597">
                <c:v>120.90118000000001</c:v>
              </c:pt>
              <c:pt idx="1598">
                <c:v>120.98538000000001</c:v>
              </c:pt>
              <c:pt idx="1599">
                <c:v>120.95686000000002</c:v>
              </c:pt>
              <c:pt idx="1600">
                <c:v>120.98072000000002</c:v>
              </c:pt>
              <c:pt idx="1601">
                <c:v>120.95902000000001</c:v>
              </c:pt>
              <c:pt idx="1602">
                <c:v>120.94521000000002</c:v>
              </c:pt>
              <c:pt idx="1603">
                <c:v>121.03285</c:v>
              </c:pt>
              <c:pt idx="1604">
                <c:v>121.02249999999998</c:v>
              </c:pt>
              <c:pt idx="1605">
                <c:v>121.04312000000002</c:v>
              </c:pt>
              <c:pt idx="1606">
                <c:v>120.99536999999999</c:v>
              </c:pt>
              <c:pt idx="1607">
                <c:v>121.06386999999999</c:v>
              </c:pt>
              <c:pt idx="1608">
                <c:v>121.03236</c:v>
              </c:pt>
              <c:pt idx="1609">
                <c:v>121.07822</c:v>
              </c:pt>
              <c:pt idx="1610">
                <c:v>121.09402000000001</c:v>
              </c:pt>
              <c:pt idx="1611">
                <c:v>121.06359999999999</c:v>
              </c:pt>
              <c:pt idx="1612">
                <c:v>121.14088</c:v>
              </c:pt>
              <c:pt idx="1613">
                <c:v>121.11842999999999</c:v>
              </c:pt>
              <c:pt idx="1614">
                <c:v>121.14769000000001</c:v>
              </c:pt>
              <c:pt idx="1615">
                <c:v>121.07724</c:v>
              </c:pt>
              <c:pt idx="1616">
                <c:v>121.14048</c:v>
              </c:pt>
              <c:pt idx="1617">
                <c:v>121.15288999999999</c:v>
              </c:pt>
              <c:pt idx="1618">
                <c:v>121.16712000000001</c:v>
              </c:pt>
              <c:pt idx="1619">
                <c:v>121.21677</c:v>
              </c:pt>
              <c:pt idx="1620">
                <c:v>121.17334999999999</c:v>
              </c:pt>
              <c:pt idx="1621">
                <c:v>121.238</c:v>
              </c:pt>
              <c:pt idx="1622">
                <c:v>121.19629999999999</c:v>
              </c:pt>
              <c:pt idx="1623">
                <c:v>121.21041000000001</c:v>
              </c:pt>
              <c:pt idx="1624">
                <c:v>121.20045</c:v>
              </c:pt>
              <c:pt idx="1625">
                <c:v>121.22845</c:v>
              </c:pt>
              <c:pt idx="1626">
                <c:v>121.27126000000001</c:v>
              </c:pt>
              <c:pt idx="1627">
                <c:v>121.27942999999999</c:v>
              </c:pt>
              <c:pt idx="1628">
                <c:v>121.3091</c:v>
              </c:pt>
              <c:pt idx="1629">
                <c:v>121.26857</c:v>
              </c:pt>
              <c:pt idx="1630">
                <c:v>121.32007999999999</c:v>
              </c:pt>
              <c:pt idx="1631">
                <c:v>121.27856999999999</c:v>
              </c:pt>
              <c:pt idx="1632">
                <c:v>121.33131</c:v>
              </c:pt>
              <c:pt idx="1633">
                <c:v>121.29652000000002</c:v>
              </c:pt>
              <c:pt idx="1634">
                <c:v>121.33762000000002</c:v>
              </c:pt>
              <c:pt idx="1635">
                <c:v>121.3819</c:v>
              </c:pt>
              <c:pt idx="1636">
                <c:v>121.34959000000002</c:v>
              </c:pt>
              <c:pt idx="1637">
                <c:v>121.3908</c:v>
              </c:pt>
              <c:pt idx="1638">
                <c:v>121.31126000000002</c:v>
              </c:pt>
              <c:pt idx="1639">
                <c:v>121.38919</c:v>
              </c:pt>
              <c:pt idx="1640">
                <c:v>121.36635</c:v>
              </c:pt>
              <c:pt idx="1641">
                <c:v>121.39494000000002</c:v>
              </c:pt>
              <c:pt idx="1642">
                <c:v>121.42177</c:v>
              </c:pt>
              <c:pt idx="1643">
                <c:v>121.37239999999998</c:v>
              </c:pt>
              <c:pt idx="1644">
                <c:v>121.46406000000002</c:v>
              </c:pt>
              <c:pt idx="1645">
                <c:v>121.42328000000002</c:v>
              </c:pt>
              <c:pt idx="1646">
                <c:v>121.45012000000001</c:v>
              </c:pt>
              <c:pt idx="1647">
                <c:v>121.39752000000001</c:v>
              </c:pt>
              <c:pt idx="1648">
                <c:v>121.47949</c:v>
              </c:pt>
              <c:pt idx="1649">
                <c:v>121.49802000000001</c:v>
              </c:pt>
              <c:pt idx="1650">
                <c:v>121.48583000000001</c:v>
              </c:pt>
              <c:pt idx="1651">
                <c:v>121.52316999999999</c:v>
              </c:pt>
              <c:pt idx="1652">
                <c:v>121.49646000000001</c:v>
              </c:pt>
              <c:pt idx="1653">
                <c:v>121.54712000000004</c:v>
              </c:pt>
              <c:pt idx="1654">
                <c:v>121.52146999999999</c:v>
              </c:pt>
              <c:pt idx="1655">
                <c:v>121.55067</c:v>
              </c:pt>
              <c:pt idx="1656">
                <c:v>121.51957</c:v>
              </c:pt>
              <c:pt idx="1657">
                <c:v>121.55056999999999</c:v>
              </c:pt>
              <c:pt idx="1658">
                <c:v>121.60449</c:v>
              </c:pt>
              <c:pt idx="1659">
                <c:v>121.57847999999998</c:v>
              </c:pt>
              <c:pt idx="1660">
                <c:v>121.61501</c:v>
              </c:pt>
              <c:pt idx="1661">
                <c:v>121.55916999999999</c:v>
              </c:pt>
              <c:pt idx="1662">
                <c:v>121.60647999999999</c:v>
              </c:pt>
              <c:pt idx="1663">
                <c:v>121.63026000000002</c:v>
              </c:pt>
              <c:pt idx="1664">
                <c:v>121.64511</c:v>
              </c:pt>
              <c:pt idx="1665">
                <c:v>121.64454000000002</c:v>
              </c:pt>
              <c:pt idx="1666">
                <c:v>121.62927000000001</c:v>
              </c:pt>
              <c:pt idx="1667">
                <c:v>121.71514999999999</c:v>
              </c:pt>
              <c:pt idx="1668">
                <c:v>121.65232999999999</c:v>
              </c:pt>
              <c:pt idx="1669">
                <c:v>121.69681</c:v>
              </c:pt>
              <c:pt idx="1670">
                <c:v>121.66775</c:v>
              </c:pt>
              <c:pt idx="1671">
                <c:v>121.68991</c:v>
              </c:pt>
              <c:pt idx="1672">
                <c:v>121.75584000000001</c:v>
              </c:pt>
              <c:pt idx="1673">
                <c:v>121.74979999999999</c:v>
              </c:pt>
              <c:pt idx="1674">
                <c:v>121.77216</c:v>
              </c:pt>
              <c:pt idx="1675">
                <c:v>121.72681</c:v>
              </c:pt>
              <c:pt idx="1676">
                <c:v>121.79052000000001</c:v>
              </c:pt>
              <c:pt idx="1677">
                <c:v>121.76720000000002</c:v>
              </c:pt>
              <c:pt idx="1678">
                <c:v>121.76315000000001</c:v>
              </c:pt>
              <c:pt idx="1679">
                <c:v>121.76631</c:v>
              </c:pt>
              <c:pt idx="1680">
                <c:v>121.78599</c:v>
              </c:pt>
              <c:pt idx="1681">
                <c:v>121.86964999999999</c:v>
              </c:pt>
              <c:pt idx="1682">
                <c:v>121.83723000000002</c:v>
              </c:pt>
              <c:pt idx="1683">
                <c:v>121.84357</c:v>
              </c:pt>
              <c:pt idx="1684">
                <c:v>121.81064000000002</c:v>
              </c:pt>
              <c:pt idx="1685">
                <c:v>121.86978999999998</c:v>
              </c:pt>
              <c:pt idx="1686">
                <c:v>121.86369000000002</c:v>
              </c:pt>
              <c:pt idx="1687">
                <c:v>121.87872999999998</c:v>
              </c:pt>
              <c:pt idx="1688">
                <c:v>121.90857</c:v>
              </c:pt>
              <c:pt idx="1689">
                <c:v>121.86314</c:v>
              </c:pt>
              <c:pt idx="1690">
                <c:v>121.94558000000002</c:v>
              </c:pt>
              <c:pt idx="1691">
                <c:v>121.91742000000004</c:v>
              </c:pt>
              <c:pt idx="1692">
                <c:v>121.95554</c:v>
              </c:pt>
              <c:pt idx="1693">
                <c:v>121.90184000000002</c:v>
              </c:pt>
              <c:pt idx="1694">
                <c:v>121.94730000000001</c:v>
              </c:pt>
              <c:pt idx="1695">
                <c:v>121.97726000000002</c:v>
              </c:pt>
              <c:pt idx="1696">
                <c:v>121.96624000000001</c:v>
              </c:pt>
              <c:pt idx="1697">
                <c:v>122.00783</c:v>
              </c:pt>
              <c:pt idx="1698">
                <c:v>121.94864000000001</c:v>
              </c:pt>
              <c:pt idx="1699">
                <c:v>122.01179999999999</c:v>
              </c:pt>
              <c:pt idx="1700">
                <c:v>122.00227</c:v>
              </c:pt>
              <c:pt idx="1701">
                <c:v>122.02658</c:v>
              </c:pt>
              <c:pt idx="1702">
                <c:v>122.01065000000001</c:v>
              </c:pt>
              <c:pt idx="1703">
                <c:v>122.02200999999998</c:v>
              </c:pt>
              <c:pt idx="1704">
                <c:v>122.08620999999999</c:v>
              </c:pt>
              <c:pt idx="1705">
                <c:v>122.05189</c:v>
              </c:pt>
              <c:pt idx="1706">
                <c:v>122.11134</c:v>
              </c:pt>
              <c:pt idx="1707">
                <c:v>122.05401999999999</c:v>
              </c:pt>
              <c:pt idx="1708">
                <c:v>122.08756000000001</c:v>
              </c:pt>
              <c:pt idx="1709">
                <c:v>122.09505</c:v>
              </c:pt>
              <c:pt idx="1710">
                <c:v>122.12242000000001</c:v>
              </c:pt>
              <c:pt idx="1711">
                <c:v>122.13454</c:v>
              </c:pt>
              <c:pt idx="1712">
                <c:v>122.12952</c:v>
              </c:pt>
              <c:pt idx="1713">
                <c:v>122.18288999999999</c:v>
              </c:pt>
              <c:pt idx="1714">
                <c:v>122.14085</c:v>
              </c:pt>
              <c:pt idx="1715">
                <c:v>122.18382999999999</c:v>
              </c:pt>
              <c:pt idx="1716">
                <c:v>122.12524000000001</c:v>
              </c:pt>
              <c:pt idx="1717">
                <c:v>122.20135000000002</c:v>
              </c:pt>
              <c:pt idx="1718">
                <c:v>122.19256999999999</c:v>
              </c:pt>
              <c:pt idx="1719">
                <c:v>122.20796000000001</c:v>
              </c:pt>
              <c:pt idx="1720">
                <c:v>122.25797</c:v>
              </c:pt>
              <c:pt idx="1721">
                <c:v>122.22655</c:v>
              </c:pt>
              <c:pt idx="1722">
                <c:v>122.26967999999999</c:v>
              </c:pt>
              <c:pt idx="1723">
                <c:v>122.22845</c:v>
              </c:pt>
              <c:pt idx="1724">
                <c:v>122.28802</c:v>
              </c:pt>
              <c:pt idx="1725">
                <c:v>122.22747</c:v>
              </c:pt>
              <c:pt idx="1726">
                <c:v>122.24892000000001</c:v>
              </c:pt>
              <c:pt idx="1727">
                <c:v>122.33047999999998</c:v>
              </c:pt>
              <c:pt idx="1728">
                <c:v>122.31476000000002</c:v>
              </c:pt>
              <c:pt idx="1729">
                <c:v>122.33376</c:v>
              </c:pt>
              <c:pt idx="1730">
                <c:v>122.28529</c:v>
              </c:pt>
              <c:pt idx="1731">
                <c:v>122.35176999999999</c:v>
              </c:pt>
              <c:pt idx="1732">
                <c:v>122.32221</c:v>
              </c:pt>
              <c:pt idx="1733">
                <c:v>122.33278999999999</c:v>
              </c:pt>
              <c:pt idx="1734">
                <c:v>122.34945999999999</c:v>
              </c:pt>
              <c:pt idx="1735">
                <c:v>122.36036999999999</c:v>
              </c:pt>
              <c:pt idx="1736">
                <c:v>122.41607999999999</c:v>
              </c:pt>
              <c:pt idx="1737">
                <c:v>122.38872999999998</c:v>
              </c:pt>
              <c:pt idx="1738">
                <c:v>122.42086</c:v>
              </c:pt>
              <c:pt idx="1739">
                <c:v>122.37226999999999</c:v>
              </c:pt>
              <c:pt idx="1740">
                <c:v>122.42654</c:v>
              </c:pt>
              <c:pt idx="1741">
                <c:v>122.43563</c:v>
              </c:pt>
              <c:pt idx="1742">
                <c:v>122.44392000000003</c:v>
              </c:pt>
              <c:pt idx="1743">
                <c:v>122.43850999999999</c:v>
              </c:pt>
              <c:pt idx="1744">
                <c:v>122.43417000000001</c:v>
              </c:pt>
              <c:pt idx="1745">
                <c:v>122.52766000000001</c:v>
              </c:pt>
              <c:pt idx="1746">
                <c:v>122.45927</c:v>
              </c:pt>
              <c:pt idx="1747">
                <c:v>122.49823000000002</c:v>
              </c:pt>
              <c:pt idx="1748">
                <c:v>122.46622000000004</c:v>
              </c:pt>
              <c:pt idx="1749">
                <c:v>122.49483000000001</c:v>
              </c:pt>
              <c:pt idx="1750">
                <c:v>122.54756000000002</c:v>
              </c:pt>
              <c:pt idx="1751">
                <c:v>122.51242000000002</c:v>
              </c:pt>
              <c:pt idx="1752">
                <c:v>122.55846</c:v>
              </c:pt>
              <c:pt idx="1753">
                <c:v>122.48801</c:v>
              </c:pt>
              <c:pt idx="1754">
                <c:v>122.54079</c:v>
              </c:pt>
              <c:pt idx="1755">
                <c:v>122.53832</c:v>
              </c:pt>
              <c:pt idx="1756">
                <c:v>122.55394</c:v>
              </c:pt>
              <c:pt idx="1757">
                <c:v>122.56298</c:v>
              </c:pt>
              <c:pt idx="1758">
                <c:v>122.57897999999999</c:v>
              </c:pt>
              <c:pt idx="1759">
                <c:v>122.65488000000001</c:v>
              </c:pt>
              <c:pt idx="1760">
                <c:v>122.60621999999999</c:v>
              </c:pt>
              <c:pt idx="1761">
                <c:v>122.62356999999999</c:v>
              </c:pt>
              <c:pt idx="1762">
                <c:v>122.57506999999998</c:v>
              </c:pt>
              <c:pt idx="1763">
                <c:v>122.62988999999999</c:v>
              </c:pt>
              <c:pt idx="1764">
                <c:v>122.62306</c:v>
              </c:pt>
              <c:pt idx="1765">
                <c:v>122.66123</c:v>
              </c:pt>
              <c:pt idx="1766">
                <c:v>122.68262999999999</c:v>
              </c:pt>
              <c:pt idx="1767">
                <c:v>122.66428000000002</c:v>
              </c:pt>
              <c:pt idx="1768">
                <c:v>122.71429000000003</c:v>
              </c:pt>
              <c:pt idx="1769">
                <c:v>122.70518</c:v>
              </c:pt>
              <c:pt idx="1770">
                <c:v>122.71887</c:v>
              </c:pt>
              <c:pt idx="1771">
                <c:v>122.6546</c:v>
              </c:pt>
              <c:pt idx="1772">
                <c:v>122.71244</c:v>
              </c:pt>
              <c:pt idx="1773">
                <c:v>122.75174</c:v>
              </c:pt>
              <c:pt idx="1774">
                <c:v>122.74834</c:v>
              </c:pt>
              <c:pt idx="1775">
                <c:v>122.77439</c:v>
              </c:pt>
              <c:pt idx="1776">
                <c:v>122.73725000000002</c:v>
              </c:pt>
              <c:pt idx="1777">
                <c:v>122.79527</c:v>
              </c:pt>
              <c:pt idx="1778">
                <c:v>122.78193</c:v>
              </c:pt>
              <c:pt idx="1779">
                <c:v>122.7907</c:v>
              </c:pt>
              <c:pt idx="1780">
                <c:v>122.78816</c:v>
              </c:pt>
              <c:pt idx="1781">
                <c:v>122.77665</c:v>
              </c:pt>
              <c:pt idx="1782">
                <c:v>122.87656</c:v>
              </c:pt>
              <c:pt idx="1783">
                <c:v>122.82935000000001</c:v>
              </c:pt>
              <c:pt idx="1784">
                <c:v>122.86596999999999</c:v>
              </c:pt>
              <c:pt idx="1785">
                <c:v>122.83529</c:v>
              </c:pt>
              <c:pt idx="1786">
                <c:v>122.87027999999998</c:v>
              </c:pt>
              <c:pt idx="1787">
                <c:v>122.88582</c:v>
              </c:pt>
              <c:pt idx="1788">
                <c:v>122.89864</c:v>
              </c:pt>
              <c:pt idx="1789">
                <c:v>122.91028000000001</c:v>
              </c:pt>
              <c:pt idx="1790">
                <c:v>122.89108</c:v>
              </c:pt>
              <c:pt idx="1791">
                <c:v>122.9483</c:v>
              </c:pt>
              <c:pt idx="1792">
                <c:v>122.94212000000002</c:v>
              </c:pt>
              <c:pt idx="1793">
                <c:v>122.95911000000001</c:v>
              </c:pt>
              <c:pt idx="1794">
                <c:v>122.89924000000002</c:v>
              </c:pt>
              <c:pt idx="1795">
                <c:v>122.93838</c:v>
              </c:pt>
              <c:pt idx="1796">
                <c:v>122.99561000000001</c:v>
              </c:pt>
              <c:pt idx="1797">
                <c:v>122.96690000000001</c:v>
              </c:pt>
              <c:pt idx="1798">
                <c:v>123.02566</c:v>
              </c:pt>
              <c:pt idx="1799">
                <c:v>122.98477</c:v>
              </c:pt>
              <c:pt idx="1800">
                <c:v>123.01015000000001</c:v>
              </c:pt>
              <c:pt idx="1801">
                <c:v>122.99024000000001</c:v>
              </c:pt>
              <c:pt idx="1802">
                <c:v>123.04996000000001</c:v>
              </c:pt>
              <c:pt idx="1803">
                <c:v>123.01089</c:v>
              </c:pt>
              <c:pt idx="1804">
                <c:v>122.99888</c:v>
              </c:pt>
              <c:pt idx="1805">
                <c:v>123.09995000000002</c:v>
              </c:pt>
              <c:pt idx="1806">
                <c:v>123.04667999999999</c:v>
              </c:pt>
              <c:pt idx="1807">
                <c:v>123.10185</c:v>
              </c:pt>
              <c:pt idx="1808">
                <c:v>123.0736</c:v>
              </c:pt>
              <c:pt idx="1809">
                <c:v>123.0908</c:v>
              </c:pt>
              <c:pt idx="1810">
                <c:v>123.07203999999999</c:v>
              </c:pt>
              <c:pt idx="1811">
                <c:v>123.12386999999998</c:v>
              </c:pt>
              <c:pt idx="1812">
                <c:v>123.13126000000001</c:v>
              </c:pt>
              <c:pt idx="1813">
                <c:v>123.11278999999999</c:v>
              </c:pt>
              <c:pt idx="1814">
                <c:v>123.18922000000002</c:v>
              </c:pt>
              <c:pt idx="1815">
                <c:v>123.14190000000002</c:v>
              </c:pt>
              <c:pt idx="1816">
                <c:v>123.15896999999998</c:v>
              </c:pt>
              <c:pt idx="1817">
                <c:v>123.14012000000001</c:v>
              </c:pt>
              <c:pt idx="1818">
                <c:v>123.17958999999999</c:v>
              </c:pt>
              <c:pt idx="1819">
                <c:v>123.16722000000001</c:v>
              </c:pt>
              <c:pt idx="1820">
                <c:v>123.2028</c:v>
              </c:pt>
              <c:pt idx="1821">
                <c:v>123.24249</c:v>
              </c:pt>
              <c:pt idx="1822">
                <c:v>123.17670999999999</c:v>
              </c:pt>
              <c:pt idx="1823">
                <c:v>123.26591000000002</c:v>
              </c:pt>
              <c:pt idx="1824">
                <c:v>123.22311000000002</c:v>
              </c:pt>
              <c:pt idx="1825">
                <c:v>123.25991</c:v>
              </c:pt>
              <c:pt idx="1826">
                <c:v>123.21158000000001</c:v>
              </c:pt>
              <c:pt idx="1827">
                <c:v>123.27609</c:v>
              </c:pt>
              <c:pt idx="1828">
                <c:v>123.30731</c:v>
              </c:pt>
              <c:pt idx="1829">
                <c:v>123.26733</c:v>
              </c:pt>
              <c:pt idx="1830">
                <c:v>123.33499999999999</c:v>
              </c:pt>
              <c:pt idx="1831">
                <c:v>123.26703999999999</c:v>
              </c:pt>
              <c:pt idx="1832">
                <c:v>123.32961</c:v>
              </c:pt>
              <c:pt idx="1833">
                <c:v>123.29780000000001</c:v>
              </c:pt>
              <c:pt idx="1834">
                <c:v>123.33681</c:v>
              </c:pt>
              <c:pt idx="1835">
                <c:v>123.32589999999999</c:v>
              </c:pt>
              <c:pt idx="1836">
                <c:v>123.33977999999999</c:v>
              </c:pt>
              <c:pt idx="1837">
                <c:v>123.41226000000002</c:v>
              </c:pt>
              <c:pt idx="1838">
                <c:v>123.38414</c:v>
              </c:pt>
              <c:pt idx="1839">
                <c:v>123.39386</c:v>
              </c:pt>
              <c:pt idx="1840">
                <c:v>123.35402999999999</c:v>
              </c:pt>
              <c:pt idx="1841">
                <c:v>123.41692000000002</c:v>
              </c:pt>
              <c:pt idx="1842">
                <c:v>123.39267</c:v>
              </c:pt>
              <c:pt idx="1843">
                <c:v>123.43355000000001</c:v>
              </c:pt>
              <c:pt idx="1844">
                <c:v>123.44803</c:v>
              </c:pt>
              <c:pt idx="1845">
                <c:v>123.42067</c:v>
              </c:pt>
              <c:pt idx="1846">
                <c:v>123.49833</c:v>
              </c:pt>
              <c:pt idx="1847">
                <c:v>123.45220999999999</c:v>
              </c:pt>
              <c:pt idx="1848">
                <c:v>123.48978</c:v>
              </c:pt>
              <c:pt idx="1849">
                <c:v>123.44293</c:v>
              </c:pt>
              <c:pt idx="1850">
                <c:v>123.40786000000001</c:v>
              </c:pt>
              <c:pt idx="1851">
                <c:v>123.42695999999999</c:v>
              </c:pt>
              <c:pt idx="1852">
                <c:v>123.40700000000001</c:v>
              </c:pt>
              <c:pt idx="1853">
                <c:v>123.47658</c:v>
              </c:pt>
              <c:pt idx="1854">
                <c:v>123.40886999999999</c:v>
              </c:pt>
              <c:pt idx="1855">
                <c:v>123.46202000000001</c:v>
              </c:pt>
              <c:pt idx="1856">
                <c:v>123.47717</c:v>
              </c:pt>
              <c:pt idx="1857">
                <c:v>123.48726000000003</c:v>
              </c:pt>
              <c:pt idx="1858">
                <c:v>123.46259000000002</c:v>
              </c:pt>
              <c:pt idx="1859">
                <c:v>123.49562000000002</c:v>
              </c:pt>
              <c:pt idx="1860">
                <c:v>123.54324000000001</c:v>
              </c:pt>
              <c:pt idx="1861">
                <c:v>123.48828</c:v>
              </c:pt>
              <c:pt idx="1862">
                <c:v>123.54998000000002</c:v>
              </c:pt>
              <c:pt idx="1863">
                <c:v>123.49157000000001</c:v>
              </c:pt>
              <c:pt idx="1864">
                <c:v>123.52082999999999</c:v>
              </c:pt>
              <c:pt idx="1865">
                <c:v>123.58753</c:v>
              </c:pt>
              <c:pt idx="1866">
                <c:v>123.57172</c:v>
              </c:pt>
              <c:pt idx="1867">
                <c:v>123.5694</c:v>
              </c:pt>
              <c:pt idx="1868">
                <c:v>123.56649</c:v>
              </c:pt>
              <c:pt idx="1869">
                <c:v>123.62752999999999</c:v>
              </c:pt>
              <c:pt idx="1870">
                <c:v>123.57462000000001</c:v>
              </c:pt>
              <c:pt idx="1871">
                <c:v>123.61793</c:v>
              </c:pt>
              <c:pt idx="1872">
                <c:v>123.58736</c:v>
              </c:pt>
              <c:pt idx="1873">
                <c:v>123.60608000000001</c:v>
              </c:pt>
              <c:pt idx="1874">
                <c:v>123.68377999999998</c:v>
              </c:pt>
              <c:pt idx="1875">
                <c:v>123.66013</c:v>
              </c:pt>
              <c:pt idx="1876">
                <c:v>123.68313000000001</c:v>
              </c:pt>
              <c:pt idx="1877">
                <c:v>123.62112</c:v>
              </c:pt>
              <c:pt idx="1878">
                <c:v>123.69844000000001</c:v>
              </c:pt>
              <c:pt idx="1879">
                <c:v>123.66934999999998</c:v>
              </c:pt>
              <c:pt idx="1880">
                <c:v>123.68223999999998</c:v>
              </c:pt>
              <c:pt idx="1881">
                <c:v>123.70355000000002</c:v>
              </c:pt>
              <c:pt idx="1882">
                <c:v>123.69164000000002</c:v>
              </c:pt>
              <c:pt idx="1883">
                <c:v>123.76161000000002</c:v>
              </c:pt>
              <c:pt idx="1884">
                <c:v>123.73969000000001</c:v>
              </c:pt>
              <c:pt idx="1885">
                <c:v>123.77718</c:v>
              </c:pt>
              <c:pt idx="1886">
                <c:v>123.71170000000001</c:v>
              </c:pt>
              <c:pt idx="1887">
                <c:v>123.76035</c:v>
              </c:pt>
              <c:pt idx="1888">
                <c:v>123.79155000000002</c:v>
              </c:pt>
              <c:pt idx="1889">
                <c:v>123.77252999999999</c:v>
              </c:pt>
              <c:pt idx="1890">
                <c:v>123.79864000000002</c:v>
              </c:pt>
              <c:pt idx="1891">
                <c:v>123.76410000000001</c:v>
              </c:pt>
              <c:pt idx="1892">
                <c:v>123.86427</c:v>
              </c:pt>
              <c:pt idx="1893">
                <c:v>123.82203999999999</c:v>
              </c:pt>
              <c:pt idx="1894">
                <c:v>123.82105</c:v>
              </c:pt>
              <c:pt idx="1895">
                <c:v>123.81542</c:v>
              </c:pt>
              <c:pt idx="1896">
                <c:v>123.82717</c:v>
              </c:pt>
              <c:pt idx="1897">
                <c:v>123.8485</c:v>
              </c:pt>
              <c:pt idx="1898">
                <c:v>123.8651</c:v>
              </c:pt>
              <c:pt idx="1899">
                <c:v>123.92153999999999</c:v>
              </c:pt>
              <c:pt idx="1900">
                <c:v>123.83586</c:v>
              </c:pt>
              <c:pt idx="1901">
                <c:v>123.91647</c:v>
              </c:pt>
              <c:pt idx="1902">
                <c:v>123.88937999999999</c:v>
              </c:pt>
              <c:pt idx="1903">
                <c:v>123.90115000000002</c:v>
              </c:pt>
              <c:pt idx="1904">
                <c:v>123.89713</c:v>
              </c:pt>
              <c:pt idx="1905">
                <c:v>123.92836</c:v>
              </c:pt>
              <c:pt idx="1906">
                <c:v>123.96529000000001</c:v>
              </c:pt>
              <c:pt idx="1907">
                <c:v>123.93324000000001</c:v>
              </c:pt>
              <c:pt idx="1908">
                <c:v>124.00236999999998</c:v>
              </c:pt>
              <c:pt idx="1909">
                <c:v>123.92699</c:v>
              </c:pt>
              <c:pt idx="1910">
                <c:v>123.99146000000002</c:v>
              </c:pt>
              <c:pt idx="1911">
                <c:v>123.97239999999998</c:v>
              </c:pt>
              <c:pt idx="1912">
                <c:v>123.97304</c:v>
              </c:pt>
              <c:pt idx="1913">
                <c:v>123.99761000000001</c:v>
              </c:pt>
              <c:pt idx="1914">
                <c:v>123.99569000000001</c:v>
              </c:pt>
              <c:pt idx="1915">
                <c:v>124.05728000000002</c:v>
              </c:pt>
              <c:pt idx="1916">
                <c:v>124.00236999999998</c:v>
              </c:pt>
              <c:pt idx="1917">
                <c:v>124.07077999999998</c:v>
              </c:pt>
              <c:pt idx="1918">
                <c:v>124.01512000000001</c:v>
              </c:pt>
              <c:pt idx="1919">
                <c:v>124.03513</c:v>
              </c:pt>
              <c:pt idx="1920">
                <c:v>124.07665</c:v>
              </c:pt>
              <c:pt idx="1921">
                <c:v>124.08727</c:v>
              </c:pt>
              <c:pt idx="1922">
                <c:v>124.08311999999999</c:v>
              </c:pt>
              <c:pt idx="1923">
                <c:v>124.06579000000001</c:v>
              </c:pt>
              <c:pt idx="1924">
                <c:v>124.12222999999999</c:v>
              </c:pt>
              <c:pt idx="1925">
                <c:v>124.07941</c:v>
              </c:pt>
              <c:pt idx="1926">
                <c:v>124.11772999999999</c:v>
              </c:pt>
              <c:pt idx="1927">
                <c:v>124.10132999999999</c:v>
              </c:pt>
              <c:pt idx="1928">
                <c:v>124.13846999999998</c:v>
              </c:pt>
              <c:pt idx="1929">
                <c:v>124.17121</c:v>
              </c:pt>
              <c:pt idx="1930">
                <c:v>124.17042999999998</c:v>
              </c:pt>
              <c:pt idx="1931">
                <c:v>124.20872</c:v>
              </c:pt>
              <c:pt idx="1932">
                <c:v>124.11118999999999</c:v>
              </c:pt>
              <c:pt idx="1933">
                <c:v>124.18066</c:v>
              </c:pt>
              <c:pt idx="1934">
                <c:v>124.18164</c:v>
              </c:pt>
              <c:pt idx="1935">
                <c:v>124.20255</c:v>
              </c:pt>
              <c:pt idx="1936">
                <c:v>124.19280000000001</c:v>
              </c:pt>
              <c:pt idx="1937">
                <c:v>124.21315000000001</c:v>
              </c:pt>
              <c:pt idx="1938">
                <c:v>124.29501</c:v>
              </c:pt>
              <c:pt idx="1939">
                <c:v>124.21193000000001</c:v>
              </c:pt>
              <c:pt idx="1940">
                <c:v>124.25418999999999</c:v>
              </c:pt>
              <c:pt idx="1941">
                <c:v>124.22532</c:v>
              </c:pt>
              <c:pt idx="1942">
                <c:v>124.25127000000002</c:v>
              </c:pt>
              <c:pt idx="1943">
                <c:v>124.26264999999999</c:v>
              </c:pt>
              <c:pt idx="1944">
                <c:v>124.28949</c:v>
              </c:pt>
              <c:pt idx="1945">
                <c:v>124.309</c:v>
              </c:pt>
              <c:pt idx="1946">
                <c:v>124.28995</c:v>
              </c:pt>
              <c:pt idx="1947">
                <c:v>124.34126000000003</c:v>
              </c:pt>
              <c:pt idx="1948">
                <c:v>124.30768999999999</c:v>
              </c:pt>
              <c:pt idx="1949">
                <c:v>124.32621</c:v>
              </c:pt>
              <c:pt idx="1950">
                <c:v>124.29729000000002</c:v>
              </c:pt>
              <c:pt idx="1951">
                <c:v>124.35151999999999</c:v>
              </c:pt>
              <c:pt idx="1952">
                <c:v>124.39100999999999</c:v>
              </c:pt>
              <c:pt idx="1953">
                <c:v>124.36671</c:v>
              </c:pt>
              <c:pt idx="1954">
                <c:v>124.40153000000001</c:v>
              </c:pt>
              <c:pt idx="1955">
                <c:v>124.35834999999999</c:v>
              </c:pt>
              <c:pt idx="1956">
                <c:v>124.40422000000002</c:v>
              </c:pt>
              <c:pt idx="1957">
                <c:v>124.37878999999998</c:v>
              </c:pt>
              <c:pt idx="1958">
                <c:v>124.43031000000002</c:v>
              </c:pt>
              <c:pt idx="1959">
                <c:v>124.42194000000002</c:v>
              </c:pt>
              <c:pt idx="1960">
                <c:v>124.40129000000002</c:v>
              </c:pt>
              <c:pt idx="1961">
                <c:v>124.48324000000001</c:v>
              </c:pt>
              <c:pt idx="1962">
                <c:v>124.44265000000001</c:v>
              </c:pt>
              <c:pt idx="1963">
                <c:v>124.47386</c:v>
              </c:pt>
              <c:pt idx="1964">
                <c:v>124.4089</c:v>
              </c:pt>
              <c:pt idx="1965">
                <c:v>124.47756000000001</c:v>
              </c:pt>
              <c:pt idx="1966">
                <c:v>124.48111000000002</c:v>
              </c:pt>
              <c:pt idx="1967">
                <c:v>124.49973</c:v>
              </c:pt>
              <c:pt idx="1968">
                <c:v>124.52811</c:v>
              </c:pt>
              <c:pt idx="1969">
                <c:v>124.47031</c:v>
              </c:pt>
              <c:pt idx="1970">
                <c:v>124.53615000000002</c:v>
              </c:pt>
              <c:pt idx="1971">
                <c:v>124.55209000000001</c:v>
              </c:pt>
              <c:pt idx="1972">
                <c:v>124.51397</c:v>
              </c:pt>
              <c:pt idx="1973">
                <c:v>124.51994000000002</c:v>
              </c:pt>
              <c:pt idx="1974">
                <c:v>124.54516000000001</c:v>
              </c:pt>
              <c:pt idx="1975">
                <c:v>124.58345</c:v>
              </c:pt>
              <c:pt idx="1976">
                <c:v>124.56659000000002</c:v>
              </c:pt>
              <c:pt idx="1977">
                <c:v>124.62255999999998</c:v>
              </c:pt>
              <c:pt idx="1978">
                <c:v>124.56269</c:v>
              </c:pt>
              <c:pt idx="1979">
                <c:v>124.57452000000002</c:v>
              </c:pt>
              <c:pt idx="1980">
                <c:v>124.59899</c:v>
              </c:pt>
              <c:pt idx="1981">
                <c:v>124.61659</c:v>
              </c:pt>
              <c:pt idx="1982">
                <c:v>124.60265</c:v>
              </c:pt>
              <c:pt idx="1983">
                <c:v>124.59869</c:v>
              </c:pt>
              <c:pt idx="1984">
                <c:v>124.7</c:v>
              </c:pt>
              <c:pt idx="1985">
                <c:v>124.63455</c:v>
              </c:pt>
              <c:pt idx="1986">
                <c:v>124.69293999999998</c:v>
              </c:pt>
              <c:pt idx="1987">
                <c:v>124.61448</c:v>
              </c:pt>
              <c:pt idx="1988">
                <c:v>124.6579</c:v>
              </c:pt>
              <c:pt idx="1989">
                <c:v>124.69344</c:v>
              </c:pt>
              <c:pt idx="1990">
                <c:v>124.6901</c:v>
              </c:pt>
              <c:pt idx="1991">
                <c:v>124.72272999999998</c:v>
              </c:pt>
              <c:pt idx="1992">
                <c:v>124.69195999999999</c:v>
              </c:pt>
              <c:pt idx="1993">
                <c:v>124.75230999999998</c:v>
              </c:pt>
              <c:pt idx="1994">
                <c:v>124.70912000000001</c:v>
              </c:pt>
              <c:pt idx="1995">
                <c:v>124.72869</c:v>
              </c:pt>
              <c:pt idx="1996">
                <c:v>124.71996000000001</c:v>
              </c:pt>
              <c:pt idx="1997">
                <c:v>124.72648</c:v>
              </c:pt>
              <c:pt idx="1998">
                <c:v>124.79091000000001</c:v>
              </c:pt>
              <c:pt idx="1999">
                <c:v>124.77015</c:v>
              </c:pt>
              <c:pt idx="2000">
                <c:v>124.80804000000001</c:v>
              </c:pt>
              <c:pt idx="2001">
                <c:v>124.77021000000002</c:v>
              </c:pt>
              <c:pt idx="2002">
                <c:v>124.81019999999999</c:v>
              </c:pt>
              <c:pt idx="2003">
                <c:v>124.7838</c:v>
              </c:pt>
              <c:pt idx="2004">
                <c:v>124.79730000000002</c:v>
              </c:pt>
              <c:pt idx="2005">
                <c:v>124.80698</c:v>
              </c:pt>
              <c:pt idx="2006">
                <c:v>124.81122000000003</c:v>
              </c:pt>
              <c:pt idx="2007">
                <c:v>124.88202999999999</c:v>
              </c:pt>
              <c:pt idx="2008">
                <c:v>124.83144</c:v>
              </c:pt>
              <c:pt idx="2009">
                <c:v>124.89248000000001</c:v>
              </c:pt>
              <c:pt idx="2010">
                <c:v>124.83046</c:v>
              </c:pt>
              <c:pt idx="2011">
                <c:v>124.87732999999999</c:v>
              </c:pt>
              <c:pt idx="2012">
                <c:v>124.84389</c:v>
              </c:pt>
              <c:pt idx="2013">
                <c:v>124.90818</c:v>
              </c:pt>
              <c:pt idx="2014">
                <c:v>124.90979</c:v>
              </c:pt>
              <c:pt idx="2015">
                <c:v>124.87412</c:v>
              </c:pt>
              <c:pt idx="2016">
                <c:v>124.97521999999999</c:v>
              </c:pt>
              <c:pt idx="2017">
                <c:v>124.92823</c:v>
              </c:pt>
              <c:pt idx="2018">
                <c:v>124.94624000000002</c:v>
              </c:pt>
              <c:pt idx="2019">
                <c:v>124.91496000000001</c:v>
              </c:pt>
              <c:pt idx="2020">
                <c:v>124.95520999999999</c:v>
              </c:pt>
              <c:pt idx="2021">
                <c:v>124.96850999999999</c:v>
              </c:pt>
              <c:pt idx="2022">
                <c:v>124.95274000000001</c:v>
              </c:pt>
              <c:pt idx="2023">
                <c:v>125.00559</c:v>
              </c:pt>
              <c:pt idx="2024">
                <c:v>124.97493</c:v>
              </c:pt>
              <c:pt idx="2025">
                <c:v>125.03435</c:v>
              </c:pt>
              <c:pt idx="2026">
                <c:v>124.98239</c:v>
              </c:pt>
              <c:pt idx="2027">
                <c:v>125.02766000000001</c:v>
              </c:pt>
              <c:pt idx="2028">
                <c:v>124.99127000000001</c:v>
              </c:pt>
              <c:pt idx="2029">
                <c:v>125.01272</c:v>
              </c:pt>
              <c:pt idx="2030">
                <c:v>125.08808000000001</c:v>
              </c:pt>
              <c:pt idx="2031">
                <c:v>125.05132</c:v>
              </c:pt>
              <c:pt idx="2032">
                <c:v>125.06922000000002</c:v>
              </c:pt>
              <c:pt idx="2033">
                <c:v>125.03570999999998</c:v>
              </c:pt>
              <c:pt idx="2034">
                <c:v>125.11172000000002</c:v>
              </c:pt>
              <c:pt idx="2035">
                <c:v>125.04724000000002</c:v>
              </c:pt>
              <c:pt idx="2036">
                <c:v>125.08711000000001</c:v>
              </c:pt>
              <c:pt idx="2037">
                <c:v>125.08246999999999</c:v>
              </c:pt>
              <c:pt idx="2038">
                <c:v>125.07606999999999</c:v>
              </c:pt>
              <c:pt idx="2039">
                <c:v>125.13212999999999</c:v>
              </c:pt>
              <c:pt idx="2040">
                <c:v>125.10458</c:v>
              </c:pt>
              <c:pt idx="2041">
                <c:v>125.1319</c:v>
              </c:pt>
              <c:pt idx="2042">
                <c:v>125.09319000000002</c:v>
              </c:pt>
              <c:pt idx="2043">
                <c:v>125.14270999999998</c:v>
              </c:pt>
              <c:pt idx="2044">
                <c:v>125.15774999999998</c:v>
              </c:pt>
              <c:pt idx="2045">
                <c:v>125.12999000000001</c:v>
              </c:pt>
              <c:pt idx="2046">
                <c:v>125.20161000000002</c:v>
              </c:pt>
              <c:pt idx="2047">
                <c:v>125.13959</c:v>
              </c:pt>
              <c:pt idx="2048">
                <c:v>125.17111</c:v>
              </c:pt>
              <c:pt idx="2049">
                <c:v>125.1991</c:v>
              </c:pt>
              <c:pt idx="2050">
                <c:v>125.20336</c:v>
              </c:pt>
              <c:pt idx="2051">
                <c:v>125.16097000000001</c:v>
              </c:pt>
              <c:pt idx="2052">
                <c:v>125.20934</c:v>
              </c:pt>
              <c:pt idx="2053">
                <c:v>125.25622000000001</c:v>
              </c:pt>
              <c:pt idx="2054">
                <c:v>125.22029999999999</c:v>
              </c:pt>
              <c:pt idx="2055">
                <c:v>125.25577999999999</c:v>
              </c:pt>
              <c:pt idx="2056">
                <c:v>125.21073</c:v>
              </c:pt>
              <c:pt idx="2057">
                <c:v>125.24381000000001</c:v>
              </c:pt>
              <c:pt idx="2058">
                <c:v>125.26054000000002</c:v>
              </c:pt>
              <c:pt idx="2059">
                <c:v>125.29233000000001</c:v>
              </c:pt>
              <c:pt idx="2060">
                <c:v>125.2667</c:v>
              </c:pt>
              <c:pt idx="2061">
                <c:v>125.27570999999999</c:v>
              </c:pt>
              <c:pt idx="2062">
                <c:v>125.34317</c:v>
              </c:pt>
              <c:pt idx="2063">
                <c:v>125.30358</c:v>
              </c:pt>
              <c:pt idx="2064">
                <c:v>125.31981</c:v>
              </c:pt>
              <c:pt idx="2065">
                <c:v>125.27764000000002</c:v>
              </c:pt>
              <c:pt idx="2066">
                <c:v>125.29855000000002</c:v>
              </c:pt>
              <c:pt idx="2067">
                <c:v>125.36917</c:v>
              </c:pt>
              <c:pt idx="2068">
                <c:v>125.34501</c:v>
              </c:pt>
              <c:pt idx="2069">
                <c:v>125.39093</c:v>
              </c:pt>
              <c:pt idx="2070">
                <c:v>125.32812999999999</c:v>
              </c:pt>
              <c:pt idx="2071">
                <c:v>125.40819999999999</c:v>
              </c:pt>
              <c:pt idx="2072">
                <c:v>125.35783000000001</c:v>
              </c:pt>
              <c:pt idx="2073">
                <c:v>125.38762000000001</c:v>
              </c:pt>
              <c:pt idx="2074">
                <c:v>125.37590999999999</c:v>
              </c:pt>
              <c:pt idx="2075">
                <c:v>125.36291</c:v>
              </c:pt>
              <c:pt idx="2076">
                <c:v>125.45616000000001</c:v>
              </c:pt>
              <c:pt idx="2077">
                <c:v>125.42809</c:v>
              </c:pt>
              <c:pt idx="2078">
                <c:v>125.46844</c:v>
              </c:pt>
              <c:pt idx="2079">
                <c:v>125.41292000000001</c:v>
              </c:pt>
              <c:pt idx="2080">
                <c:v>125.45478</c:v>
              </c:pt>
              <c:pt idx="2081">
                <c:v>125.43301000000001</c:v>
              </c:pt>
              <c:pt idx="2082">
                <c:v>125.47720000000001</c:v>
              </c:pt>
              <c:pt idx="2083">
                <c:v>125.45558</c:v>
              </c:pt>
              <c:pt idx="2084">
                <c:v>125.45161000000002</c:v>
              </c:pt>
              <c:pt idx="2085">
                <c:v>125.54192000000002</c:v>
              </c:pt>
              <c:pt idx="2086">
                <c:v>125.49603</c:v>
              </c:pt>
              <c:pt idx="2087">
                <c:v>125.52126000000001</c:v>
              </c:pt>
              <c:pt idx="2088">
                <c:v>125.47342999999999</c:v>
              </c:pt>
              <c:pt idx="2089">
                <c:v>125.51400000000001</c:v>
              </c:pt>
              <c:pt idx="2090">
                <c:v>125.50086</c:v>
              </c:pt>
              <c:pt idx="2091">
                <c:v>125.53626000000001</c:v>
              </c:pt>
              <c:pt idx="2092">
                <c:v>125.58382</c:v>
              </c:pt>
              <c:pt idx="2093">
                <c:v>125.51603</c:v>
              </c:pt>
              <c:pt idx="2094">
                <c:v>125.60629</c:v>
              </c:pt>
              <c:pt idx="2095">
                <c:v>125.57183999999998</c:v>
              </c:pt>
              <c:pt idx="2096">
                <c:v>125.58177999999998</c:v>
              </c:pt>
              <c:pt idx="2097">
                <c:v>125.55122000000001</c:v>
              </c:pt>
              <c:pt idx="2098">
                <c:v>125.58393</c:v>
              </c:pt>
              <c:pt idx="2099">
                <c:v>125.60775</c:v>
              </c:pt>
              <c:pt idx="2100">
                <c:v>125.59878999999998</c:v>
              </c:pt>
              <c:pt idx="2101">
                <c:v>125.65476999999998</c:v>
              </c:pt>
              <c:pt idx="2102">
                <c:v>125.60705</c:v>
              </c:pt>
              <c:pt idx="2103">
                <c:v>125.65929</c:v>
              </c:pt>
              <c:pt idx="2104">
                <c:v>125.63793</c:v>
              </c:pt>
              <c:pt idx="2105">
                <c:v>125.64485000000002</c:v>
              </c:pt>
              <c:pt idx="2106">
                <c:v>125.64993</c:v>
              </c:pt>
              <c:pt idx="2107">
                <c:v>125.67252000000001</c:v>
              </c:pt>
              <c:pt idx="2108">
                <c:v>125.69150999999999</c:v>
              </c:pt>
              <c:pt idx="2109">
                <c:v>125.67274999999997</c:v>
              </c:pt>
              <c:pt idx="2110">
                <c:v>125.73475999999999</c:v>
              </c:pt>
              <c:pt idx="2111">
                <c:v>125.65491</c:v>
              </c:pt>
              <c:pt idx="2112">
                <c:v>125.70631</c:v>
              </c:pt>
              <c:pt idx="2113">
                <c:v>125.72778</c:v>
              </c:pt>
              <c:pt idx="2114">
                <c:v>125.73296000000002</c:v>
              </c:pt>
              <c:pt idx="2115">
                <c:v>125.73437</c:v>
              </c:pt>
              <c:pt idx="2116">
                <c:v>125.72993</c:v>
              </c:pt>
              <c:pt idx="2117">
                <c:v>125.79740000000001</c:v>
              </c:pt>
              <c:pt idx="2118">
                <c:v>125.72837999999999</c:v>
              </c:pt>
              <c:pt idx="2119">
                <c:v>125.78465000000001</c:v>
              </c:pt>
              <c:pt idx="2120">
                <c:v>125.73468000000001</c:v>
              </c:pt>
              <c:pt idx="2121">
                <c:v>125.77435</c:v>
              </c:pt>
              <c:pt idx="2122">
                <c:v>125.81362000000001</c:v>
              </c:pt>
              <c:pt idx="2123">
                <c:v>125.80719999999999</c:v>
              </c:pt>
              <c:pt idx="2124">
                <c:v>125.83574999999999</c:v>
              </c:pt>
              <c:pt idx="2125">
                <c:v>125.79121000000004</c:v>
              </c:pt>
              <c:pt idx="2126">
                <c:v>125.85599999999998</c:v>
              </c:pt>
              <c:pt idx="2127">
                <c:v>125.81027</c:v>
              </c:pt>
              <c:pt idx="2128">
                <c:v>125.85868000000001</c:v>
              </c:pt>
              <c:pt idx="2129">
                <c:v>125.81375</c:v>
              </c:pt>
              <c:pt idx="2130">
                <c:v>125.83868</c:v>
              </c:pt>
              <c:pt idx="2131">
                <c:v>125.90855999999999</c:v>
              </c:pt>
              <c:pt idx="2132">
                <c:v>125.87742999999999</c:v>
              </c:pt>
              <c:pt idx="2133">
                <c:v>125.87933999999998</c:v>
              </c:pt>
              <c:pt idx="2134">
                <c:v>125.86859</c:v>
              </c:pt>
              <c:pt idx="2135">
                <c:v>125.92703</c:v>
              </c:pt>
              <c:pt idx="2136">
                <c:v>125.89372</c:v>
              </c:pt>
              <c:pt idx="2137">
                <c:v>125.90888</c:v>
              </c:pt>
              <c:pt idx="2138">
                <c:v>125.92255</c:v>
              </c:pt>
              <c:pt idx="2139">
                <c:v>125.90212000000001</c:v>
              </c:pt>
              <c:pt idx="2140">
                <c:v>125.9551</c:v>
              </c:pt>
              <c:pt idx="2141">
                <c:v>125.91016000000002</c:v>
              </c:pt>
              <c:pt idx="2142">
                <c:v>125.96227</c:v>
              </c:pt>
              <c:pt idx="2143">
                <c:v>125.90508</c:v>
              </c:pt>
              <c:pt idx="2144">
                <c:v>125.95139</c:v>
              </c:pt>
              <c:pt idx="2145">
                <c:v>125.98711000000002</c:v>
              </c:pt>
              <c:pt idx="2146">
                <c:v>125.97779</c:v>
              </c:pt>
              <c:pt idx="2147">
                <c:v>125.97674000000001</c:v>
              </c:pt>
              <c:pt idx="2148">
                <c:v>125.94330000000001</c:v>
              </c:pt>
              <c:pt idx="2149">
                <c:v>126.01826000000001</c:v>
              </c:pt>
              <c:pt idx="2150">
                <c:v>125.96921000000002</c:v>
              </c:pt>
              <c:pt idx="2151">
                <c:v>126.0047</c:v>
              </c:pt>
              <c:pt idx="2152">
                <c:v>126.02370999999998</c:v>
              </c:pt>
              <c:pt idx="2153">
                <c:v>126.01691000000001</c:v>
              </c:pt>
              <c:pt idx="2154">
                <c:v>126.08311</c:v>
              </c:pt>
              <c:pt idx="2155">
                <c:v>126.04942000000001</c:v>
              </c:pt>
              <c:pt idx="2156">
                <c:v>126.08837999999999</c:v>
              </c:pt>
              <c:pt idx="2157">
                <c:v>126.00596999999999</c:v>
              </c:pt>
              <c:pt idx="2158">
                <c:v>126.07926999999999</c:v>
              </c:pt>
              <c:pt idx="2159">
                <c:v>126.07432</c:v>
              </c:pt>
              <c:pt idx="2160">
                <c:v>126.07417</c:v>
              </c:pt>
              <c:pt idx="2161">
                <c:v>126.0813</c:v>
              </c:pt>
              <c:pt idx="2162">
                <c:v>126.08259</c:v>
              </c:pt>
              <c:pt idx="2163">
                <c:v>126.14790000000002</c:v>
              </c:pt>
              <c:pt idx="2164">
                <c:v>126.11967</c:v>
              </c:pt>
              <c:pt idx="2165">
                <c:v>126.14412000000002</c:v>
              </c:pt>
              <c:pt idx="2166">
                <c:v>126.10091</c:v>
              </c:pt>
              <c:pt idx="2167">
                <c:v>126.12112999999999</c:v>
              </c:pt>
              <c:pt idx="2168">
                <c:v>126.16455000000002</c:v>
              </c:pt>
              <c:pt idx="2169">
                <c:v>126.16058</c:v>
              </c:pt>
              <c:pt idx="2170">
                <c:v>126.18913000000001</c:v>
              </c:pt>
              <c:pt idx="2171">
                <c:v>126.14788</c:v>
              </c:pt>
              <c:pt idx="2172">
                <c:v>126.22272</c:v>
              </c:pt>
              <c:pt idx="2173">
                <c:v>126.1662</c:v>
              </c:pt>
              <c:pt idx="2174">
                <c:v>126.19883999999999</c:v>
              </c:pt>
              <c:pt idx="2175">
                <c:v>126.18859999999998</c:v>
              </c:pt>
              <c:pt idx="2176">
                <c:v>126.18232999999998</c:v>
              </c:pt>
              <c:pt idx="2177">
                <c:v>126.24146000000002</c:v>
              </c:pt>
              <c:pt idx="2178">
                <c:v>126.24216000000001</c:v>
              </c:pt>
              <c:pt idx="2179">
                <c:v>126.27448</c:v>
              </c:pt>
              <c:pt idx="2180">
                <c:v>126.19833999999999</c:v>
              </c:pt>
              <c:pt idx="2181">
                <c:v>126.27002</c:v>
              </c:pt>
              <c:pt idx="2182">
                <c:v>126.27880999999998</c:v>
              </c:pt>
              <c:pt idx="2183">
                <c:v>126.23735000000002</c:v>
              </c:pt>
              <c:pt idx="2184">
                <c:v>126.27776999999999</c:v>
              </c:pt>
              <c:pt idx="2185">
                <c:v>126.29640000000002</c:v>
              </c:pt>
              <c:pt idx="2186">
                <c:v>126.31511</c:v>
              </c:pt>
              <c:pt idx="2187">
                <c:v>126.27540999999998</c:v>
              </c:pt>
              <c:pt idx="2188">
                <c:v>126.36058</c:v>
              </c:pt>
              <c:pt idx="2189">
                <c:v>126.26939</c:v>
              </c:pt>
              <c:pt idx="2190">
                <c:v>126.29792000000002</c:v>
              </c:pt>
              <c:pt idx="2191">
                <c:v>126.35157</c:v>
              </c:pt>
              <c:pt idx="2192">
                <c:v>126.35337999999999</c:v>
              </c:pt>
              <c:pt idx="2193">
                <c:v>126.35191</c:v>
              </c:pt>
              <c:pt idx="2194">
                <c:v>126.34</c:v>
              </c:pt>
              <c:pt idx="2195">
                <c:v>126.40483</c:v>
              </c:pt>
              <c:pt idx="2196">
                <c:v>126.34005000000002</c:v>
              </c:pt>
              <c:pt idx="2197">
                <c:v>126.38776</c:v>
              </c:pt>
              <c:pt idx="2198">
                <c:v>126.36087000000001</c:v>
              </c:pt>
              <c:pt idx="2199">
                <c:v>126.38902</c:v>
              </c:pt>
              <c:pt idx="2200">
                <c:v>126.43082000000001</c:v>
              </c:pt>
              <c:pt idx="2201">
                <c:v>126.40782000000002</c:v>
              </c:pt>
              <c:pt idx="2202">
                <c:v>126.47264</c:v>
              </c:pt>
              <c:pt idx="2203">
                <c:v>126.40692000000001</c:v>
              </c:pt>
              <c:pt idx="2204">
                <c:v>126.45350999999999</c:v>
              </c:pt>
              <c:pt idx="2205">
                <c:v>126.40609000000002</c:v>
              </c:pt>
              <c:pt idx="2206">
                <c:v>126.46065000000002</c:v>
              </c:pt>
              <c:pt idx="2207">
                <c:v>126.4594</c:v>
              </c:pt>
              <c:pt idx="2208">
                <c:v>126.44093000000001</c:v>
              </c:pt>
              <c:pt idx="2209">
                <c:v>126.51913</c:v>
              </c:pt>
              <c:pt idx="2210">
                <c:v>126.48081999999999</c:v>
              </c:pt>
              <c:pt idx="2211">
                <c:v>126.51244</c:v>
              </c:pt>
              <c:pt idx="2212">
                <c:v>126.43156000000002</c:v>
              </c:pt>
              <c:pt idx="2213">
                <c:v>126.50199000000002</c:v>
              </c:pt>
              <c:pt idx="2214">
                <c:v>126.48842999999999</c:v>
              </c:pt>
              <c:pt idx="2215">
                <c:v>126.48718000000001</c:v>
              </c:pt>
              <c:pt idx="2216">
                <c:v>126.52049</c:v>
              </c:pt>
              <c:pt idx="2217">
                <c:v>126.5078</c:v>
              </c:pt>
              <c:pt idx="2218">
                <c:v>126.57631000000001</c:v>
              </c:pt>
              <c:pt idx="2219">
                <c:v>126.49583</c:v>
              </c:pt>
              <c:pt idx="2220">
                <c:v>126.56543000000001</c:v>
              </c:pt>
              <c:pt idx="2221">
                <c:v>126.52726000000001</c:v>
              </c:pt>
              <c:pt idx="2222">
                <c:v>126.53366000000001</c:v>
              </c:pt>
              <c:pt idx="2223">
                <c:v>126.58932</c:v>
              </c:pt>
              <c:pt idx="2224">
                <c:v>126.59715000000001</c:v>
              </c:pt>
              <c:pt idx="2225">
                <c:v>126.58262999999999</c:v>
              </c:pt>
              <c:pt idx="2226">
                <c:v>126.54967000000002</c:v>
              </c:pt>
              <c:pt idx="2227">
                <c:v>126.64671</c:v>
              </c:pt>
              <c:pt idx="2228">
                <c:v>126.57682999999999</c:v>
              </c:pt>
              <c:pt idx="2229">
                <c:v>126.60862</c:v>
              </c:pt>
              <c:pt idx="2230">
                <c:v>126.61198</c:v>
              </c:pt>
              <c:pt idx="2231">
                <c:v>126.63148</c:v>
              </c:pt>
              <c:pt idx="2232">
                <c:v>126.68991</c:v>
              </c:pt>
              <c:pt idx="2233">
                <c:v>126.63348999999998</c:v>
              </c:pt>
              <c:pt idx="2234">
                <c:v>126.70211999999999</c:v>
              </c:pt>
              <c:pt idx="2235">
                <c:v>126.62226</c:v>
              </c:pt>
              <c:pt idx="2236">
                <c:v>126.66698</c:v>
              </c:pt>
              <c:pt idx="2237">
                <c:v>126.67234999999997</c:v>
              </c:pt>
              <c:pt idx="2238">
                <c:v>126.66858000000001</c:v>
              </c:pt>
              <c:pt idx="2239">
                <c:v>126.69398</c:v>
              </c:pt>
              <c:pt idx="2240">
                <c:v>126.68652</c:v>
              </c:pt>
              <c:pt idx="2241">
                <c:v>126.74397999999999</c:v>
              </c:pt>
              <c:pt idx="2242">
                <c:v>126.72198</c:v>
              </c:pt>
              <c:pt idx="2243">
                <c:v>126.72111000000001</c:v>
              </c:pt>
              <c:pt idx="2244">
                <c:v>126.68106</c:v>
              </c:pt>
              <c:pt idx="2245">
                <c:v>126.74113000000001</c:v>
              </c:pt>
              <c:pt idx="2246">
                <c:v>126.74770000000001</c:v>
              </c:pt>
              <c:pt idx="2247">
                <c:v>126.75349</c:v>
              </c:pt>
              <c:pt idx="2248">
                <c:v>126.79275</c:v>
              </c:pt>
              <c:pt idx="2249">
                <c:v>126.72002000000002</c:v>
              </c:pt>
              <c:pt idx="2250">
                <c:v>126.77686</c:v>
              </c:pt>
              <c:pt idx="2251">
                <c:v>126.79166000000001</c:v>
              </c:pt>
              <c:pt idx="2252">
                <c:v>126.79836</c:v>
              </c:pt>
              <c:pt idx="2253">
                <c:v>126.7717</c:v>
              </c:pt>
              <c:pt idx="2254">
                <c:v>126.80434</c:v>
              </c:pt>
              <c:pt idx="2255">
                <c:v>126.85396999999999</c:v>
              </c:pt>
              <c:pt idx="2256">
                <c:v>126.79317</c:v>
              </c:pt>
              <c:pt idx="2257">
                <c:v>126.85805999999998</c:v>
              </c:pt>
              <c:pt idx="2258">
                <c:v>126.78163000000002</c:v>
              </c:pt>
              <c:pt idx="2259">
                <c:v>126.81187</c:v>
              </c:pt>
              <c:pt idx="2260">
                <c:v>126.85996</c:v>
              </c:pt>
              <c:pt idx="2261">
                <c:v>126.85478000000001</c:v>
              </c:pt>
              <c:pt idx="2262">
                <c:v>126.87136</c:v>
              </c:pt>
              <c:pt idx="2263">
                <c:v>126.87314000000001</c:v>
              </c:pt>
              <c:pt idx="2264">
                <c:v>126.92674</c:v>
              </c:pt>
              <c:pt idx="2265">
                <c:v>126.86581</c:v>
              </c:pt>
              <c:pt idx="2266">
                <c:v>126.89658</c:v>
              </c:pt>
              <c:pt idx="2267">
                <c:v>126.84993</c:v>
              </c:pt>
              <c:pt idx="2268">
                <c:v>126.87802000000001</c:v>
              </c:pt>
              <c:pt idx="2269">
                <c:v>126.93777</c:v>
              </c:pt>
              <c:pt idx="2270">
                <c:v>126.92739</c:v>
              </c:pt>
              <c:pt idx="2271">
                <c:v>126.94923000000001</c:v>
              </c:pt>
              <c:pt idx="2272">
                <c:v>126.92676</c:v>
              </c:pt>
              <c:pt idx="2273">
                <c:v>126.98797999999999</c:v>
              </c:pt>
              <c:pt idx="2274">
                <c:v>126.94234</c:v>
              </c:pt>
              <c:pt idx="2275">
                <c:v>126.96626000000003</c:v>
              </c:pt>
              <c:pt idx="2276">
                <c:v>126.93020000000001</c:v>
              </c:pt>
              <c:pt idx="2277">
                <c:v>126.93291000000002</c:v>
              </c:pt>
              <c:pt idx="2278">
                <c:v>127.03642000000002</c:v>
              </c:pt>
              <c:pt idx="2279">
                <c:v>126.98685</c:v>
              </c:pt>
              <c:pt idx="2280">
                <c:v>127.03249</c:v>
              </c:pt>
              <c:pt idx="2281">
                <c:v>126.9759</c:v>
              </c:pt>
              <c:pt idx="2282">
                <c:v>127.03932</c:v>
              </c:pt>
              <c:pt idx="2283">
                <c:v>126.99137</c:v>
              </c:pt>
              <c:pt idx="2284">
                <c:v>127.04539</c:v>
              </c:pt>
              <c:pt idx="2285">
                <c:v>127.05199</c:v>
              </c:pt>
              <c:pt idx="2286">
                <c:v>126.98254</c:v>
              </c:pt>
              <c:pt idx="2287">
                <c:v>127.08949</c:v>
              </c:pt>
              <c:pt idx="2288">
                <c:v>127.06496000000001</c:v>
              </c:pt>
              <c:pt idx="2289">
                <c:v>127.06341</c:v>
              </c:pt>
              <c:pt idx="2290">
                <c:v>127.03400999999999</c:v>
              </c:pt>
              <c:pt idx="2291">
                <c:v>127.08495000000002</c:v>
              </c:pt>
              <c:pt idx="2292">
                <c:v>127.08698</c:v>
              </c:pt>
              <c:pt idx="2293">
                <c:v>127.08394</c:v>
              </c:pt>
              <c:pt idx="2294">
                <c:v>127.14395</c:v>
              </c:pt>
              <c:pt idx="2295">
                <c:v>127.09528</c:v>
              </c:pt>
              <c:pt idx="2296">
                <c:v>127.13596999999999</c:v>
              </c:pt>
              <c:pt idx="2297">
                <c:v>127.11011999999999</c:v>
              </c:pt>
              <c:pt idx="2298">
                <c:v>127.13902</c:v>
              </c:pt>
              <c:pt idx="2299">
                <c:v>127.09945999999999</c:v>
              </c:pt>
              <c:pt idx="2300">
                <c:v>127.13997999999998</c:v>
              </c:pt>
              <c:pt idx="2301">
                <c:v>127.16184</c:v>
              </c:pt>
              <c:pt idx="2302">
                <c:v>127.13286999999998</c:v>
              </c:pt>
              <c:pt idx="2303">
                <c:v>127.18116999999999</c:v>
              </c:pt>
              <c:pt idx="2304">
                <c:v>127.11653</c:v>
              </c:pt>
              <c:pt idx="2305">
                <c:v>127.18837999999998</c:v>
              </c:pt>
              <c:pt idx="2306">
                <c:v>127.14546</c:v>
              </c:pt>
              <c:pt idx="2307">
                <c:v>127.18098999999998</c:v>
              </c:pt>
              <c:pt idx="2308">
                <c:v>127.16703</c:v>
              </c:pt>
              <c:pt idx="2309">
                <c:v>127.17026999999999</c:v>
              </c:pt>
              <c:pt idx="2310">
                <c:v>127.24556000000001</c:v>
              </c:pt>
              <c:pt idx="2311">
                <c:v>127.20802</c:v>
              </c:pt>
              <c:pt idx="2312">
                <c:v>127.21823999999999</c:v>
              </c:pt>
              <c:pt idx="2313">
                <c:v>127.1969</c:v>
              </c:pt>
              <c:pt idx="2314">
                <c:v>127.24937</c:v>
              </c:pt>
              <c:pt idx="2315">
                <c:v>127.22154999999999</c:v>
              </c:pt>
              <c:pt idx="2316">
                <c:v>127.25405000000002</c:v>
              </c:pt>
              <c:pt idx="2317">
                <c:v>127.28888999999998</c:v>
              </c:pt>
              <c:pt idx="2318">
                <c:v>127.22417</c:v>
              </c:pt>
              <c:pt idx="2319">
                <c:v>127.31116000000002</c:v>
              </c:pt>
              <c:pt idx="2320">
                <c:v>127.27525</c:v>
              </c:pt>
              <c:pt idx="2321">
                <c:v>127.28068</c:v>
              </c:pt>
              <c:pt idx="2322">
                <c:v>127.24138000000002</c:v>
              </c:pt>
              <c:pt idx="2323">
                <c:v>127.31406000000001</c:v>
              </c:pt>
              <c:pt idx="2324">
                <c:v>127.33202</c:v>
              </c:pt>
              <c:pt idx="2325">
                <c:v>127.30343999999998</c:v>
              </c:pt>
              <c:pt idx="2326">
                <c:v>127.33761000000001</c:v>
              </c:pt>
              <c:pt idx="2327">
                <c:v>127.3092</c:v>
              </c:pt>
              <c:pt idx="2328">
                <c:v>127.36893000000001</c:v>
              </c:pt>
              <c:pt idx="2329">
                <c:v>127.32270999999999</c:v>
              </c:pt>
              <c:pt idx="2330">
                <c:v>127.36631</c:v>
              </c:pt>
              <c:pt idx="2331">
                <c:v>127.33224</c:v>
              </c:pt>
              <c:pt idx="2332">
                <c:v>127.35518999999998</c:v>
              </c:pt>
              <c:pt idx="2333">
                <c:v>127.41740000000001</c:v>
              </c:pt>
              <c:pt idx="2334">
                <c:v>127.36945</c:v>
              </c:pt>
              <c:pt idx="2335">
                <c:v>127.41431000000001</c:v>
              </c:pt>
              <c:pt idx="2336">
                <c:v>127.34266000000001</c:v>
              </c:pt>
              <c:pt idx="2337">
                <c:v>127.38236999999998</c:v>
              </c:pt>
              <c:pt idx="2338">
                <c:v>127.43279</c:v>
              </c:pt>
              <c:pt idx="2339">
                <c:v>127.40764000000001</c:v>
              </c:pt>
              <c:pt idx="2340">
                <c:v>127.43361000000002</c:v>
              </c:pt>
              <c:pt idx="2341">
                <c:v>127.41070999999999</c:v>
              </c:pt>
              <c:pt idx="2342">
                <c:v>127.47556</c:v>
              </c:pt>
              <c:pt idx="2343">
                <c:v>127.42178</c:v>
              </c:pt>
              <c:pt idx="2344">
                <c:v>127.47366000000001</c:v>
              </c:pt>
              <c:pt idx="2345">
                <c:v>127.43472000000001</c:v>
              </c:pt>
              <c:pt idx="2346">
                <c:v>127.45163000000001</c:v>
              </c:pt>
              <c:pt idx="2347">
                <c:v>127.51213</c:v>
              </c:pt>
              <c:pt idx="2348">
                <c:v>127.50573999999999</c:v>
              </c:pt>
              <c:pt idx="2349">
                <c:v>127.52529999999999</c:v>
              </c:pt>
              <c:pt idx="2350">
                <c:v>127.4603</c:v>
              </c:pt>
              <c:pt idx="2351">
                <c:v>127.53776999999999</c:v>
              </c:pt>
              <c:pt idx="2352">
                <c:v>127.47766000000001</c:v>
              </c:pt>
              <c:pt idx="2353">
                <c:v>127.52245000000001</c:v>
              </c:pt>
              <c:pt idx="2354">
                <c:v>127.49303</c:v>
              </c:pt>
              <c:pt idx="2355">
                <c:v>127.49249</c:v>
              </c:pt>
              <c:pt idx="2356">
                <c:v>127.58571999999998</c:v>
              </c:pt>
              <c:pt idx="2357">
                <c:v>127.55852999999999</c:v>
              </c:pt>
              <c:pt idx="2358">
                <c:v>127.57192999999999</c:v>
              </c:pt>
              <c:pt idx="2359">
                <c:v>127.51654000000002</c:v>
              </c:pt>
              <c:pt idx="2360">
                <c:v>127.57301</c:v>
              </c:pt>
              <c:pt idx="2361">
                <c:v>127.56285</c:v>
              </c:pt>
              <c:pt idx="2362">
                <c:v>127.57129999999999</c:v>
              </c:pt>
              <c:pt idx="2363">
                <c:v>127.60720000000002</c:v>
              </c:pt>
              <c:pt idx="2364">
                <c:v>127.5578</c:v>
              </c:pt>
              <c:pt idx="2365">
                <c:v>127.63466000000001</c:v>
              </c:pt>
              <c:pt idx="2366">
                <c:v>127.59444000000002</c:v>
              </c:pt>
              <c:pt idx="2367">
                <c:v>127.63763</c:v>
              </c:pt>
              <c:pt idx="2368">
                <c:v>127.59007</c:v>
              </c:pt>
              <c:pt idx="2369">
                <c:v>127.61912000000001</c:v>
              </c:pt>
              <c:pt idx="2370">
                <c:v>127.66004</c:v>
              </c:pt>
              <c:pt idx="2371">
                <c:v>127.65446</c:v>
              </c:pt>
              <c:pt idx="2372">
                <c:v>127.66412000000001</c:v>
              </c:pt>
              <c:pt idx="2373">
                <c:v>127.63818000000001</c:v>
              </c:pt>
              <c:pt idx="2374">
                <c:v>127.67698999999999</c:v>
              </c:pt>
              <c:pt idx="2375">
                <c:v>127.6636</c:v>
              </c:pt>
              <c:pt idx="2376">
                <c:v>127.67129999999999</c:v>
              </c:pt>
              <c:pt idx="2377">
                <c:v>127.65891000000001</c:v>
              </c:pt>
              <c:pt idx="2378">
                <c:v>127.69422000000002</c:v>
              </c:pt>
              <c:pt idx="2379">
                <c:v>127.72202</c:v>
              </c:pt>
              <c:pt idx="2380">
                <c:v>127.69389</c:v>
              </c:pt>
              <c:pt idx="2381">
                <c:v>127.75108</c:v>
              </c:pt>
              <c:pt idx="2382">
                <c:v>127.65396999999999</c:v>
              </c:pt>
              <c:pt idx="2383">
                <c:v>127.70752000000002</c:v>
              </c:pt>
              <c:pt idx="2384">
                <c:v>127.72481999999999</c:v>
              </c:pt>
              <c:pt idx="2385">
                <c:v>127.71602000000001</c:v>
              </c:pt>
              <c:pt idx="2386">
                <c:v>127.74673</c:v>
              </c:pt>
              <c:pt idx="2387">
                <c:v>127.72463999999999</c:v>
              </c:pt>
              <c:pt idx="2388">
                <c:v>127.78767000000002</c:v>
              </c:pt>
              <c:pt idx="2389">
                <c:v>127.73971</c:v>
              </c:pt>
              <c:pt idx="2390">
                <c:v>127.79340000000002</c:v>
              </c:pt>
              <c:pt idx="2391">
                <c:v>127.73757000000002</c:v>
              </c:pt>
              <c:pt idx="2392">
                <c:v>127.7791</c:v>
              </c:pt>
              <c:pt idx="2393">
                <c:v>127.77708</c:v>
              </c:pt>
              <c:pt idx="2394">
                <c:v>127.78622000000001</c:v>
              </c:pt>
              <c:pt idx="2395">
                <c:v>127.82969999999999</c:v>
              </c:pt>
              <c:pt idx="2396">
                <c:v>127.79780000000001</c:v>
              </c:pt>
              <c:pt idx="2397">
                <c:v>127.83408</c:v>
              </c:pt>
              <c:pt idx="2398">
                <c:v>127.79452000000003</c:v>
              </c:pt>
              <c:pt idx="2399">
                <c:v>127.83576999999998</c:v>
              </c:pt>
              <c:pt idx="2400">
                <c:v>127.78583999999998</c:v>
              </c:pt>
              <c:pt idx="2401">
                <c:v>127.82893999999999</c:v>
              </c:pt>
              <c:pt idx="2402">
                <c:v>127.88377999999999</c:v>
              </c:pt>
              <c:pt idx="2403">
                <c:v>127.8647</c:v>
              </c:pt>
              <c:pt idx="2404">
                <c:v>127.89618</c:v>
              </c:pt>
              <c:pt idx="2405">
                <c:v>127.83942</c:v>
              </c:pt>
              <c:pt idx="2406">
                <c:v>127.89005</c:v>
              </c:pt>
              <c:pt idx="2407">
                <c:v>127.84724000000001</c:v>
              </c:pt>
              <c:pt idx="2408">
                <c:v>127.88807999999999</c:v>
              </c:pt>
              <c:pt idx="2409">
                <c:v>127.88925999999999</c:v>
              </c:pt>
              <c:pt idx="2410">
                <c:v>127.88027</c:v>
              </c:pt>
              <c:pt idx="2411">
                <c:v>127.96951000000001</c:v>
              </c:pt>
              <c:pt idx="2412">
                <c:v>127.90494000000001</c:v>
              </c:pt>
              <c:pt idx="2413">
                <c:v>127.94508</c:v>
              </c:pt>
              <c:pt idx="2414">
                <c:v>127.87826999999999</c:v>
              </c:pt>
              <c:pt idx="2415">
                <c:v>127.93876</c:v>
              </c:pt>
              <c:pt idx="2416">
                <c:v>127.95927</c:v>
              </c:pt>
              <c:pt idx="2417">
                <c:v>127.94586000000001</c:v>
              </c:pt>
              <c:pt idx="2418">
                <c:v>127.9504</c:v>
              </c:pt>
              <c:pt idx="2419">
                <c:v>127.95935</c:v>
              </c:pt>
              <c:pt idx="2420">
                <c:v>128.00882000000001</c:v>
              </c:pt>
              <c:pt idx="2421">
                <c:v>127.94817</c:v>
              </c:pt>
              <c:pt idx="2422">
                <c:v>127.99355000000001</c:v>
              </c:pt>
              <c:pt idx="2423">
                <c:v>127.96705000000001</c:v>
              </c:pt>
              <c:pt idx="2424">
                <c:v>127.98868</c:v>
              </c:pt>
              <c:pt idx="2425">
                <c:v>128.03648000000001</c:v>
              </c:pt>
              <c:pt idx="2426">
                <c:v>128.03064999999998</c:v>
              </c:pt>
              <c:pt idx="2427">
                <c:v>128.03279000000001</c:v>
              </c:pt>
              <c:pt idx="2428">
                <c:v>127.98790000000001</c:v>
              </c:pt>
              <c:pt idx="2429">
                <c:v>128.05972</c:v>
              </c:pt>
              <c:pt idx="2430">
                <c:v>128.01674999999997</c:v>
              </c:pt>
              <c:pt idx="2431">
                <c:v>128.03424000000001</c:v>
              </c:pt>
              <c:pt idx="2432">
                <c:v>128.04607999999999</c:v>
              </c:pt>
              <c:pt idx="2433">
                <c:v>128.06705000000002</c:v>
              </c:pt>
              <c:pt idx="2434">
                <c:v>128.11722</c:v>
              </c:pt>
              <c:pt idx="2435">
                <c:v>128.10389999999998</c:v>
              </c:pt>
              <c:pt idx="2436">
                <c:v>128.12245000000004</c:v>
              </c:pt>
              <c:pt idx="2437">
                <c:v>128.04552999999999</c:v>
              </c:pt>
              <c:pt idx="2438">
                <c:v>128.10144000000003</c:v>
              </c:pt>
              <c:pt idx="2439">
                <c:v>128.09610000000001</c:v>
              </c:pt>
              <c:pt idx="2440">
                <c:v>128.10526999999999</c:v>
              </c:pt>
              <c:pt idx="2441">
                <c:v>128.14362999999997</c:v>
              </c:pt>
              <c:pt idx="2442">
                <c:v>128.10112000000001</c:v>
              </c:pt>
              <c:pt idx="2443">
                <c:v>128.17116999999999</c:v>
              </c:pt>
              <c:pt idx="2444">
                <c:v>128.14742000000001</c:v>
              </c:pt>
              <c:pt idx="2445">
                <c:v>128.14559999999997</c:v>
              </c:pt>
              <c:pt idx="2446">
                <c:v>128.10607999999999</c:v>
              </c:pt>
              <c:pt idx="2447">
                <c:v>128.14734000000001</c:v>
              </c:pt>
              <c:pt idx="2448">
                <c:v>128.19191000000001</c:v>
              </c:pt>
              <c:pt idx="2449">
                <c:v>128.16337999999999</c:v>
              </c:pt>
              <c:pt idx="2450">
                <c:v>128.20114000000001</c:v>
              </c:pt>
              <c:pt idx="2451">
                <c:v>128.14725999999999</c:v>
              </c:pt>
              <c:pt idx="2452">
                <c:v>128.19669999999999</c:v>
              </c:pt>
              <c:pt idx="2453">
                <c:v>128.19916999999998</c:v>
              </c:pt>
              <c:pt idx="2454">
                <c:v>128.20113000000001</c:v>
              </c:pt>
              <c:pt idx="2455">
                <c:v>128.19967999999997</c:v>
              </c:pt>
              <c:pt idx="2456">
                <c:v>128.20438999999999</c:v>
              </c:pt>
              <c:pt idx="2457">
                <c:v>128.25506999999999</c:v>
              </c:pt>
              <c:pt idx="2458">
                <c:v>128.2226</c:v>
              </c:pt>
              <c:pt idx="2459">
                <c:v>128.25807</c:v>
              </c:pt>
              <c:pt idx="2460">
                <c:v>128.19743000000003</c:v>
              </c:pt>
              <c:pt idx="2461">
                <c:v>128.22005000000001</c:v>
              </c:pt>
              <c:pt idx="2462">
                <c:v>128.24181999999999</c:v>
              </c:pt>
              <c:pt idx="2463">
                <c:v>128.25003000000001</c:v>
              </c:pt>
              <c:pt idx="2464">
                <c:v>128.27303999999998</c:v>
              </c:pt>
              <c:pt idx="2465">
                <c:v>128.24787999999998</c:v>
              </c:pt>
              <c:pt idx="2466">
                <c:v>128.32729000000003</c:v>
              </c:pt>
              <c:pt idx="2467">
                <c:v>128.27799999999999</c:v>
              </c:pt>
              <c:pt idx="2468">
                <c:v>128.31324999999998</c:v>
              </c:pt>
              <c:pt idx="2469">
                <c:v>128.27654999999999</c:v>
              </c:pt>
              <c:pt idx="2470">
                <c:v>128.24779999999998</c:v>
              </c:pt>
              <c:pt idx="2471">
                <c:v>128.34792000000002</c:v>
              </c:pt>
              <c:pt idx="2472">
                <c:v>128.29781</c:v>
              </c:pt>
              <c:pt idx="2473">
                <c:v>128.35013000000004</c:v>
              </c:pt>
              <c:pt idx="2474">
                <c:v>128.30763000000002</c:v>
              </c:pt>
              <c:pt idx="2475">
                <c:v>128.35297000000003</c:v>
              </c:pt>
              <c:pt idx="2476">
                <c:v>128.31151</c:v>
              </c:pt>
              <c:pt idx="2477">
                <c:v>128.34889000000001</c:v>
              </c:pt>
              <c:pt idx="2478">
                <c:v>128.34277</c:v>
              </c:pt>
              <c:pt idx="2479">
                <c:v>128.31544000000002</c:v>
              </c:pt>
              <c:pt idx="2480">
                <c:v>128.40198000000001</c:v>
              </c:pt>
              <c:pt idx="2481">
                <c:v>128.36882000000003</c:v>
              </c:pt>
              <c:pt idx="2482">
                <c:v>128.40791000000002</c:v>
              </c:pt>
              <c:pt idx="2483">
                <c:v>128.32854000000003</c:v>
              </c:pt>
              <c:pt idx="2484">
                <c:v>128.40262000000001</c:v>
              </c:pt>
              <c:pt idx="2485">
                <c:v>128.38748000000004</c:v>
              </c:pt>
              <c:pt idx="2486">
                <c:v>128.39461</c:v>
              </c:pt>
              <c:pt idx="2487">
                <c:v>128.43172000000001</c:v>
              </c:pt>
              <c:pt idx="2488">
                <c:v>128.40622000000002</c:v>
              </c:pt>
              <c:pt idx="2489">
                <c:v>128.45975999999999</c:v>
              </c:pt>
              <c:pt idx="2490">
                <c:v>128.40178</c:v>
              </c:pt>
              <c:pt idx="2491">
                <c:v>128.45801000000003</c:v>
              </c:pt>
              <c:pt idx="2492">
                <c:v>128.40561</c:v>
              </c:pt>
              <c:pt idx="2493">
                <c:v>128.43024000000003</c:v>
              </c:pt>
              <c:pt idx="2494">
                <c:v>128.45422000000002</c:v>
              </c:pt>
              <c:pt idx="2495">
                <c:v>128.45767000000001</c:v>
              </c:pt>
              <c:pt idx="2496">
                <c:v>128.49913000000001</c:v>
              </c:pt>
              <c:pt idx="2497">
                <c:v>128.43969999999999</c:v>
              </c:pt>
              <c:pt idx="2498">
                <c:v>128.53055999999998</c:v>
              </c:pt>
              <c:pt idx="2499">
                <c:v>128.46516</c:v>
              </c:pt>
              <c:pt idx="2500">
                <c:v>128.47884000000002</c:v>
              </c:pt>
              <c:pt idx="2501">
                <c:v>128.47507999999999</c:v>
              </c:pt>
              <c:pt idx="2502">
                <c:v>128.47934000000001</c:v>
              </c:pt>
              <c:pt idx="2503">
                <c:v>128.53714000000002</c:v>
              </c:pt>
              <c:pt idx="2504">
                <c:v>128.52049000000002</c:v>
              </c:pt>
              <c:pt idx="2505">
                <c:v>128.55751000000001</c:v>
              </c:pt>
              <c:pt idx="2506">
                <c:v>128.47704000000002</c:v>
              </c:pt>
              <c:pt idx="2507">
                <c:v>128.56855999999999</c:v>
              </c:pt>
              <c:pt idx="2508">
                <c:v>128.54160999999999</c:v>
              </c:pt>
              <c:pt idx="2509">
                <c:v>128.55315999999999</c:v>
              </c:pt>
              <c:pt idx="2510">
                <c:v>128.54747</c:v>
              </c:pt>
              <c:pt idx="2511">
                <c:v>128.57514999999998</c:v>
              </c:pt>
              <c:pt idx="2512">
                <c:v>128.60390999999998</c:v>
              </c:pt>
              <c:pt idx="2513">
                <c:v>128.57423</c:v>
              </c:pt>
              <c:pt idx="2514">
                <c:v>128.61451999999997</c:v>
              </c:pt>
              <c:pt idx="2515">
                <c:v>128.53694000000002</c:v>
              </c:pt>
              <c:pt idx="2516">
                <c:v>128.59079</c:v>
              </c:pt>
              <c:pt idx="2517">
                <c:v>128.62225000000001</c:v>
              </c:pt>
              <c:pt idx="2518">
                <c:v>128.60728</c:v>
              </c:pt>
              <c:pt idx="2519">
                <c:v>128.62505000000002</c:v>
              </c:pt>
              <c:pt idx="2520">
                <c:v>128.61072999999999</c:v>
              </c:pt>
              <c:pt idx="2521">
                <c:v>128.66981999999999</c:v>
              </c:pt>
              <c:pt idx="2522">
                <c:v>128.59674000000001</c:v>
              </c:pt>
              <c:pt idx="2523">
                <c:v>128.65648000000002</c:v>
              </c:pt>
              <c:pt idx="2524">
                <c:v>128.63387999999998</c:v>
              </c:pt>
              <c:pt idx="2525">
                <c:v>128.60335999999998</c:v>
              </c:pt>
              <c:pt idx="2526">
                <c:v>128.67277999999999</c:v>
              </c:pt>
              <c:pt idx="2527">
                <c:v>128.65793000000002</c:v>
              </c:pt>
              <c:pt idx="2528">
                <c:v>128.66705000000002</c:v>
              </c:pt>
              <c:pt idx="2529">
                <c:v>128.62978999999999</c:v>
              </c:pt>
              <c:pt idx="2530">
                <c:v>128.69559999999998</c:v>
              </c:pt>
              <c:pt idx="2531">
                <c:v>128.6866</c:v>
              </c:pt>
              <c:pt idx="2532">
                <c:v>128.67327999999998</c:v>
              </c:pt>
              <c:pt idx="2533">
                <c:v>128.68225000000001</c:v>
              </c:pt>
              <c:pt idx="2534">
                <c:v>128.69929999999999</c:v>
              </c:pt>
              <c:pt idx="2535">
                <c:v>128.72827000000001</c:v>
              </c:pt>
              <c:pt idx="2536">
                <c:v>128.69525000000002</c:v>
              </c:pt>
              <c:pt idx="2537">
                <c:v>128.75642000000002</c:v>
              </c:pt>
              <c:pt idx="2538">
                <c:v>128.66565999999997</c:v>
              </c:pt>
              <c:pt idx="2539">
                <c:v>128.70556999999997</c:v>
              </c:pt>
              <c:pt idx="2540">
                <c:v>128.77894999999998</c:v>
              </c:pt>
              <c:pt idx="2541">
                <c:v>128.75449</c:v>
              </c:pt>
              <c:pt idx="2542">
                <c:v>128.76430999999999</c:v>
              </c:pt>
              <c:pt idx="2543">
                <c:v>128.74326999999997</c:v>
              </c:pt>
              <c:pt idx="2544">
                <c:v>128.79947999999999</c:v>
              </c:pt>
              <c:pt idx="2545">
                <c:v>128.73517999999999</c:v>
              </c:pt>
              <c:pt idx="2546">
                <c:v>128.79149000000001</c:v>
              </c:pt>
              <c:pt idx="2547">
                <c:v>128.74581999999998</c:v>
              </c:pt>
              <c:pt idx="2548">
                <c:v>128.73388999999997</c:v>
              </c:pt>
              <c:pt idx="2549">
                <c:v>128.84702000000001</c:v>
              </c:pt>
              <c:pt idx="2550">
                <c:v>128.78636</c:v>
              </c:pt>
              <c:pt idx="2551">
                <c:v>128.83667</c:v>
              </c:pt>
              <c:pt idx="2552">
                <c:v>128.79037</c:v>
              </c:pt>
              <c:pt idx="2553">
                <c:v>128.83920000000001</c:v>
              </c:pt>
              <c:pt idx="2554">
                <c:v>128.80103000000003</c:v>
              </c:pt>
              <c:pt idx="2555">
                <c:v>128.83636000000001</c:v>
              </c:pt>
              <c:pt idx="2556">
                <c:v>128.83818000000002</c:v>
              </c:pt>
              <c:pt idx="2557">
                <c:v>128.82230000000004</c:v>
              </c:pt>
              <c:pt idx="2558">
                <c:v>128.88539000000003</c:v>
              </c:pt>
              <c:pt idx="2559">
                <c:v>128.87617</c:v>
              </c:pt>
              <c:pt idx="2560">
                <c:v>128.87283000000002</c:v>
              </c:pt>
              <c:pt idx="2561">
                <c:v>128.82751000000002</c:v>
              </c:pt>
              <c:pt idx="2562">
                <c:v>128.87906999999998</c:v>
              </c:pt>
              <c:pt idx="2563">
                <c:v>128.87308999999999</c:v>
              </c:pt>
              <c:pt idx="2564">
                <c:v>128.89781000000002</c:v>
              </c:pt>
              <c:pt idx="2565">
                <c:v>128.90707</c:v>
              </c:pt>
              <c:pt idx="2566">
                <c:v>128.85905</c:v>
              </c:pt>
              <c:pt idx="2567">
                <c:v>128.96768</c:v>
              </c:pt>
              <c:pt idx="2568">
                <c:v>128.89148000000003</c:v>
              </c:pt>
              <c:pt idx="2569">
                <c:v>128.92105000000001</c:v>
              </c:pt>
              <c:pt idx="2570">
                <c:v>128.88371000000001</c:v>
              </c:pt>
              <c:pt idx="2571">
                <c:v>128.92078000000001</c:v>
              </c:pt>
              <c:pt idx="2572">
                <c:v>128.94029</c:v>
              </c:pt>
              <c:pt idx="2573">
                <c:v>128.93584000000001</c:v>
              </c:pt>
              <c:pt idx="2574">
                <c:v>128.99635000000001</c:v>
              </c:pt>
              <c:pt idx="2575">
                <c:v>128.92046000000002</c:v>
              </c:pt>
              <c:pt idx="2576">
                <c:v>128.96738000000002</c:v>
              </c:pt>
              <c:pt idx="2577">
                <c:v>128.94155999999998</c:v>
              </c:pt>
              <c:pt idx="2578">
                <c:v>128.96596</c:v>
              </c:pt>
              <c:pt idx="2579">
                <c:v>128.95271000000002</c:v>
              </c:pt>
              <c:pt idx="2580">
                <c:v>128.95398</c:v>
              </c:pt>
              <c:pt idx="2581">
                <c:v>129.01969999999997</c:v>
              </c:pt>
              <c:pt idx="2582">
                <c:v>128.99666999999999</c:v>
              </c:pt>
              <c:pt idx="2583">
                <c:v>129.04317999999998</c:v>
              </c:pt>
              <c:pt idx="2584">
                <c:v>128.97791000000001</c:v>
              </c:pt>
              <c:pt idx="2585">
                <c:v>129.02303000000001</c:v>
              </c:pt>
              <c:pt idx="2586">
                <c:v>129.00795000000002</c:v>
              </c:pt>
              <c:pt idx="2587">
                <c:v>129.01633000000001</c:v>
              </c:pt>
              <c:pt idx="2588">
                <c:v>129.04545999999999</c:v>
              </c:pt>
              <c:pt idx="2589">
                <c:v>129.03413</c:v>
              </c:pt>
              <c:pt idx="2590">
                <c:v>129.09595999999999</c:v>
              </c:pt>
              <c:pt idx="2591">
                <c:v>129.02802000000003</c:v>
              </c:pt>
              <c:pt idx="2592">
                <c:v>129.08829000000003</c:v>
              </c:pt>
              <c:pt idx="2593">
                <c:v>129.03435000000002</c:v>
              </c:pt>
              <c:pt idx="2594">
                <c:v>129.07623000000001</c:v>
              </c:pt>
              <c:pt idx="2595">
                <c:v>129.08457999999999</c:v>
              </c:pt>
              <c:pt idx="2596">
                <c:v>129.10482999999999</c:v>
              </c:pt>
              <c:pt idx="2597">
                <c:v>129.11224000000001</c:v>
              </c:pt>
              <c:pt idx="2598">
                <c:v>129.04761999999999</c:v>
              </c:pt>
              <c:pt idx="2599">
                <c:v>129.14771999999999</c:v>
              </c:pt>
              <c:pt idx="2600">
                <c:v>129.09572</c:v>
              </c:pt>
              <c:pt idx="2601">
                <c:v>129.08711000000002</c:v>
              </c:pt>
              <c:pt idx="2602">
                <c:v>129.08830000000003</c:v>
              </c:pt>
              <c:pt idx="2603">
                <c:v>129.13175999999999</c:v>
              </c:pt>
              <c:pt idx="2604">
                <c:v>129.13999999999999</c:v>
              </c:pt>
              <c:pt idx="2605">
                <c:v>129.13284000000002</c:v>
              </c:pt>
              <c:pt idx="2606">
                <c:v>129.17113000000001</c:v>
              </c:pt>
              <c:pt idx="2607">
                <c:v>129.10326999999998</c:v>
              </c:pt>
              <c:pt idx="2608">
                <c:v>129.12807000000001</c:v>
              </c:pt>
              <c:pt idx="2609">
                <c:v>129.16533000000001</c:v>
              </c:pt>
              <c:pt idx="2610">
                <c:v>129.16806</c:v>
              </c:pt>
              <c:pt idx="2611">
                <c:v>129.13634000000002</c:v>
              </c:pt>
              <c:pt idx="2612">
                <c:v>129.18860000000001</c:v>
              </c:pt>
              <c:pt idx="2613">
                <c:v>129.24335999999997</c:v>
              </c:pt>
              <c:pt idx="2614">
                <c:v>129.1628</c:v>
              </c:pt>
              <c:pt idx="2615">
                <c:v>129.21404999999999</c:v>
              </c:pt>
              <c:pt idx="2616">
                <c:v>129.16068999999999</c:v>
              </c:pt>
              <c:pt idx="2617">
                <c:v>129.20683</c:v>
              </c:pt>
              <c:pt idx="2618">
                <c:v>129.20914999999999</c:v>
              </c:pt>
              <c:pt idx="2619">
                <c:v>129.23004</c:v>
              </c:pt>
              <c:pt idx="2620">
                <c:v>129.23892000000001</c:v>
              </c:pt>
              <c:pt idx="2621">
                <c:v>129.20052999999999</c:v>
              </c:pt>
              <c:pt idx="2622">
                <c:v>129.26021</c:v>
              </c:pt>
              <c:pt idx="2623">
                <c:v>129.21802</c:v>
              </c:pt>
              <c:pt idx="2624">
                <c:v>129.22495999999998</c:v>
              </c:pt>
              <c:pt idx="2625">
                <c:v>129.23986999999997</c:v>
              </c:pt>
              <c:pt idx="2626">
                <c:v>129.25658999999999</c:v>
              </c:pt>
              <c:pt idx="2627">
                <c:v>129.30193000000003</c:v>
              </c:pt>
              <c:pt idx="2628">
                <c:v>129.28586999999999</c:v>
              </c:pt>
              <c:pt idx="2629">
                <c:v>129.29920999999999</c:v>
              </c:pt>
              <c:pt idx="2630">
                <c:v>129.23920999999999</c:v>
              </c:pt>
              <c:pt idx="2631">
                <c:v>129.28148000000002</c:v>
              </c:pt>
              <c:pt idx="2632">
                <c:v>129.2971</c:v>
              </c:pt>
              <c:pt idx="2633">
                <c:v>129.27019999999999</c:v>
              </c:pt>
              <c:pt idx="2634">
                <c:v>129.29741000000001</c:v>
              </c:pt>
              <c:pt idx="2635">
                <c:v>129.28725</c:v>
              </c:pt>
              <c:pt idx="2636">
                <c:v>129.36053000000001</c:v>
              </c:pt>
              <c:pt idx="2637">
                <c:v>129.30080000000001</c:v>
              </c:pt>
              <c:pt idx="2638">
                <c:v>129.34980999999999</c:v>
              </c:pt>
              <c:pt idx="2639">
                <c:v>129.28734000000003</c:v>
              </c:pt>
              <c:pt idx="2640">
                <c:v>129.34082000000001</c:v>
              </c:pt>
              <c:pt idx="2641">
                <c:v>129.32489000000001</c:v>
              </c:pt>
              <c:pt idx="2642">
                <c:v>129.36466999999999</c:v>
              </c:pt>
              <c:pt idx="2643">
                <c:v>129.36905000000002</c:v>
              </c:pt>
              <c:pt idx="2644">
                <c:v>129.31073000000001</c:v>
              </c:pt>
              <c:pt idx="2645">
                <c:v>129.40929</c:v>
              </c:pt>
              <c:pt idx="2646">
                <c:v>129.37247000000002</c:v>
              </c:pt>
              <c:pt idx="2647">
                <c:v>129.37646000000001</c:v>
              </c:pt>
              <c:pt idx="2648">
                <c:v>129.36172000000002</c:v>
              </c:pt>
              <c:pt idx="2649">
                <c:v>129.37695000000002</c:v>
              </c:pt>
              <c:pt idx="2650">
                <c:v>129.43178</c:v>
              </c:pt>
              <c:pt idx="2651">
                <c:v>129.40397999999999</c:v>
              </c:pt>
              <c:pt idx="2652">
                <c:v>129.43642000000003</c:v>
              </c:pt>
              <c:pt idx="2653">
                <c:v>129.35675000000001</c:v>
              </c:pt>
              <c:pt idx="2654">
                <c:v>129.39763000000002</c:v>
              </c:pt>
              <c:pt idx="2655">
                <c:v>129.42604000000003</c:v>
              </c:pt>
              <c:pt idx="2656">
                <c:v>129.39796000000001</c:v>
              </c:pt>
              <c:pt idx="2657">
                <c:v>129.43677</c:v>
              </c:pt>
              <c:pt idx="2658">
                <c:v>129.4332</c:v>
              </c:pt>
              <c:pt idx="2659">
                <c:v>129.47584999999998</c:v>
              </c:pt>
              <c:pt idx="2660">
                <c:v>129.45361</c:v>
              </c:pt>
              <c:pt idx="2661">
                <c:v>129.52202000000003</c:v>
              </c:pt>
              <c:pt idx="2662">
                <c:v>129.40085999999999</c:v>
              </c:pt>
              <c:pt idx="2663">
                <c:v>129.44882000000001</c:v>
              </c:pt>
              <c:pt idx="2664">
                <c:v>129.4957</c:v>
              </c:pt>
              <c:pt idx="2665">
                <c:v>129.46721000000002</c:v>
              </c:pt>
              <c:pt idx="2666">
                <c:v>129.49386999999999</c:v>
              </c:pt>
              <c:pt idx="2667">
                <c:v>129.50127000000001</c:v>
              </c:pt>
              <c:pt idx="2668">
                <c:v>129.54304999999999</c:v>
              </c:pt>
              <c:pt idx="2669">
                <c:v>129.47762</c:v>
              </c:pt>
              <c:pt idx="2670">
                <c:v>129.54572999999999</c:v>
              </c:pt>
              <c:pt idx="2671">
                <c:v>129.51384999999999</c:v>
              </c:pt>
              <c:pt idx="2672">
                <c:v>129.48463000000001</c:v>
              </c:pt>
              <c:pt idx="2673">
                <c:v>129.55815000000001</c:v>
              </c:pt>
              <c:pt idx="2674">
                <c:v>129.51773</c:v>
              </c:pt>
              <c:pt idx="2675">
                <c:v>129.56023000000002</c:v>
              </c:pt>
              <c:pt idx="2676">
                <c:v>129.50807</c:v>
              </c:pt>
              <c:pt idx="2677">
                <c:v>129.57512</c:v>
              </c:pt>
              <c:pt idx="2678">
                <c:v>129.52208000000002</c:v>
              </c:pt>
              <c:pt idx="2679">
                <c:v>129.54533000000001</c:v>
              </c:pt>
              <c:pt idx="2680">
                <c:v>129.56815</c:v>
              </c:pt>
              <c:pt idx="2681">
                <c:v>129.54784999999998</c:v>
              </c:pt>
              <c:pt idx="2682">
                <c:v>129.61905999999996</c:v>
              </c:pt>
              <c:pt idx="2683">
                <c:v>129.57677999999999</c:v>
              </c:pt>
              <c:pt idx="2684">
                <c:v>129.61024</c:v>
              </c:pt>
              <c:pt idx="2685">
                <c:v>129.54976999999997</c:v>
              </c:pt>
              <c:pt idx="2686">
                <c:v>129.61126999999999</c:v>
              </c:pt>
              <c:pt idx="2687">
                <c:v>129.57679999999999</c:v>
              </c:pt>
              <c:pt idx="2688">
                <c:v>129.60935999999998</c:v>
              </c:pt>
              <c:pt idx="2689">
                <c:v>129.62602000000001</c:v>
              </c:pt>
              <c:pt idx="2690">
                <c:v>129.61561999999998</c:v>
              </c:pt>
              <c:pt idx="2691">
                <c:v>129.66862</c:v>
              </c:pt>
              <c:pt idx="2692">
                <c:v>129.63514999999998</c:v>
              </c:pt>
              <c:pt idx="2693">
                <c:v>129.67365999999996</c:v>
              </c:pt>
              <c:pt idx="2694">
                <c:v>129.58971</c:v>
              </c:pt>
              <c:pt idx="2695">
                <c:v>129.62454</c:v>
              </c:pt>
              <c:pt idx="2696">
                <c:v>129.67632</c:v>
              </c:pt>
              <c:pt idx="2697">
                <c:v>129.63762</c:v>
              </c:pt>
              <c:pt idx="2698">
                <c:v>129.67952999999997</c:v>
              </c:pt>
              <c:pt idx="2699">
                <c:v>129.63863000000001</c:v>
              </c:pt>
              <c:pt idx="2700">
                <c:v>129.72241000000002</c:v>
              </c:pt>
              <c:pt idx="2701">
                <c:v>129.65352999999999</c:v>
              </c:pt>
              <c:pt idx="2702">
                <c:v>129.71081999999998</c:v>
              </c:pt>
              <c:pt idx="2703">
                <c:v>129.68395999999998</c:v>
              </c:pt>
              <c:pt idx="2704">
                <c:v>129.68814000000003</c:v>
              </c:pt>
              <c:pt idx="2705">
                <c:v>129.74714999999998</c:v>
              </c:pt>
              <c:pt idx="2706">
                <c:v>129.72110000000001</c:v>
              </c:pt>
              <c:pt idx="2707">
                <c:v>129.73015999999998</c:v>
              </c:pt>
              <c:pt idx="2708">
                <c:v>129.69521</c:v>
              </c:pt>
              <c:pt idx="2709">
                <c:v>129.75865000000002</c:v>
              </c:pt>
              <c:pt idx="2710">
                <c:v>129.71570999999997</c:v>
              </c:pt>
              <c:pt idx="2711">
                <c:v>129.75859</c:v>
              </c:pt>
              <c:pt idx="2712">
                <c:v>129.75941</c:v>
              </c:pt>
              <c:pt idx="2713">
                <c:v>129.75145000000001</c:v>
              </c:pt>
              <c:pt idx="2714">
                <c:v>129.80597</c:v>
              </c:pt>
              <c:pt idx="2715">
                <c:v>129.75658999999999</c:v>
              </c:pt>
              <c:pt idx="2716">
                <c:v>129.76546999999999</c:v>
              </c:pt>
              <c:pt idx="2717">
                <c:v>129.72693000000001</c:v>
              </c:pt>
              <c:pt idx="2718">
                <c:v>129.78403</c:v>
              </c:pt>
              <c:pt idx="2719">
                <c:v>129.78328999999999</c:v>
              </c:pt>
              <c:pt idx="2720">
                <c:v>129.77884999999998</c:v>
              </c:pt>
              <c:pt idx="2721">
                <c:v>129.83850000000001</c:v>
              </c:pt>
              <c:pt idx="2722">
                <c:v>129.77654999999999</c:v>
              </c:pt>
              <c:pt idx="2723">
                <c:v>129.80943000000002</c:v>
              </c:pt>
              <c:pt idx="2724">
                <c:v>129.81854000000001</c:v>
              </c:pt>
              <c:pt idx="2725">
                <c:v>129.82161000000002</c:v>
              </c:pt>
              <c:pt idx="2726">
                <c:v>129.78185000000002</c:v>
              </c:pt>
              <c:pt idx="2727">
                <c:v>129.82115000000005</c:v>
              </c:pt>
              <c:pt idx="2728">
                <c:v>129.87957999999998</c:v>
              </c:pt>
              <c:pt idx="2729">
                <c:v>129.80302</c:v>
              </c:pt>
              <c:pt idx="2730">
                <c:v>129.86931000000001</c:v>
              </c:pt>
              <c:pt idx="2731">
                <c:v>129.83165</c:v>
              </c:pt>
              <c:pt idx="2732">
                <c:v>129.82721000000004</c:v>
              </c:pt>
              <c:pt idx="2733">
                <c:v>129.86404000000002</c:v>
              </c:pt>
              <c:pt idx="2734">
                <c:v>129.87362999999999</c:v>
              </c:pt>
              <c:pt idx="2735">
                <c:v>129.86325000000002</c:v>
              </c:pt>
              <c:pt idx="2736">
                <c:v>129.85519000000002</c:v>
              </c:pt>
              <c:pt idx="2737">
                <c:v>129.91984999999997</c:v>
              </c:pt>
              <c:pt idx="2738">
                <c:v>129.86827000000002</c:v>
              </c:pt>
              <c:pt idx="2739">
                <c:v>129.90277</c:v>
              </c:pt>
              <c:pt idx="2740">
                <c:v>129.86057</c:v>
              </c:pt>
              <c:pt idx="2741">
                <c:v>129.87061</c:v>
              </c:pt>
              <c:pt idx="2742">
                <c:v>129.94244000000003</c:v>
              </c:pt>
              <c:pt idx="2743">
                <c:v>129.90623000000002</c:v>
              </c:pt>
              <c:pt idx="2744">
                <c:v>129.93860000000001</c:v>
              </c:pt>
              <c:pt idx="2745">
                <c:v>129.87875</c:v>
              </c:pt>
              <c:pt idx="2746">
                <c:v>129.97314</c:v>
              </c:pt>
              <c:pt idx="2747">
                <c:v>129.91272000000001</c:v>
              </c:pt>
              <c:pt idx="2748">
                <c:v>129.94</c:v>
              </c:pt>
              <c:pt idx="2749">
                <c:v>129.93349000000001</c:v>
              </c:pt>
              <c:pt idx="2750">
                <c:v>129.92194000000003</c:v>
              </c:pt>
              <c:pt idx="2751">
                <c:v>129.99973</c:v>
              </c:pt>
              <c:pt idx="2752">
                <c:v>129.97740000000002</c:v>
              </c:pt>
              <c:pt idx="2753">
                <c:v>129.99915999999999</c:v>
              </c:pt>
              <c:pt idx="2754">
                <c:v>129.93384</c:v>
              </c:pt>
              <c:pt idx="2755">
                <c:v>129.97511</c:v>
              </c:pt>
              <c:pt idx="2756">
                <c:v>129.9846</c:v>
              </c:pt>
              <c:pt idx="2757">
                <c:v>129.97391999999999</c:v>
              </c:pt>
              <c:pt idx="2758">
                <c:v>129.97559999999999</c:v>
              </c:pt>
              <c:pt idx="2759">
                <c:v>129.96690000000001</c:v>
              </c:pt>
              <c:pt idx="2760">
                <c:v>130.04042000000001</c:v>
              </c:pt>
              <c:pt idx="2761">
                <c:v>129.99835000000004</c:v>
              </c:pt>
              <c:pt idx="2762">
                <c:v>130.01526999999999</c:v>
              </c:pt>
              <c:pt idx="2763">
                <c:v>129.97231000000002</c:v>
              </c:pt>
              <c:pt idx="2764">
                <c:v>129.9939</c:v>
              </c:pt>
              <c:pt idx="2765">
                <c:v>130.01455999999996</c:v>
              </c:pt>
              <c:pt idx="2766">
                <c:v>130.00835000000001</c:v>
              </c:pt>
              <c:pt idx="2767">
                <c:v>130.07289</c:v>
              </c:pt>
              <c:pt idx="2768">
                <c:v>129.99275</c:v>
              </c:pt>
              <c:pt idx="2769">
                <c:v>130.08364999999998</c:v>
              </c:pt>
              <c:pt idx="2770">
                <c:v>130.03414999999998</c:v>
              </c:pt>
              <c:pt idx="2771">
                <c:v>130.07091</c:v>
              </c:pt>
              <c:pt idx="2772">
                <c:v>130.01894000000001</c:v>
              </c:pt>
              <c:pt idx="2773">
                <c:v>130.05521000000002</c:v>
              </c:pt>
              <c:pt idx="2774">
                <c:v>130.08915999999999</c:v>
              </c:pt>
              <c:pt idx="2775">
                <c:v>130.05699000000001</c:v>
              </c:pt>
              <c:pt idx="2776">
                <c:v>130.12215</c:v>
              </c:pt>
              <c:pt idx="2777">
                <c:v>130.06064000000001</c:v>
              </c:pt>
              <c:pt idx="2778">
                <c:v>130.13684000000001</c:v>
              </c:pt>
              <c:pt idx="2779">
                <c:v>130.09645</c:v>
              </c:pt>
              <c:pt idx="2780">
                <c:v>130.09251</c:v>
              </c:pt>
              <c:pt idx="2781">
                <c:v>130.09573</c:v>
              </c:pt>
              <c:pt idx="2782">
                <c:v>130.08940000000001</c:v>
              </c:pt>
              <c:pt idx="2783">
                <c:v>130.13820000000001</c:v>
              </c:pt>
              <c:pt idx="2784">
                <c:v>130.11286999999999</c:v>
              </c:pt>
              <c:pt idx="2785">
                <c:v>130.16982999999999</c:v>
              </c:pt>
              <c:pt idx="2786">
                <c:v>130.10132000000002</c:v>
              </c:pt>
              <c:pt idx="2787">
                <c:v>130.15672000000001</c:v>
              </c:pt>
              <c:pt idx="2788">
                <c:v>130.14412999999999</c:v>
              </c:pt>
              <c:pt idx="2789">
                <c:v>130.14544999999998</c:v>
              </c:pt>
              <c:pt idx="2790">
                <c:v>130.16456999999997</c:v>
              </c:pt>
              <c:pt idx="2791">
                <c:v>130.1292</c:v>
              </c:pt>
              <c:pt idx="2792">
                <c:v>130.18573000000001</c:v>
              </c:pt>
              <c:pt idx="2793">
                <c:v>130.14230000000001</c:v>
              </c:pt>
              <c:pt idx="2794">
                <c:v>130.18530000000001</c:v>
              </c:pt>
              <c:pt idx="2795">
                <c:v>130.14281</c:v>
              </c:pt>
              <c:pt idx="2796">
                <c:v>130.20236</c:v>
              </c:pt>
              <c:pt idx="2797">
                <c:v>130.20060999999998</c:v>
              </c:pt>
              <c:pt idx="2798">
                <c:v>130.20649999999998</c:v>
              </c:pt>
              <c:pt idx="2799">
                <c:v>130.24351999999996</c:v>
              </c:pt>
              <c:pt idx="2800">
                <c:v>130.16056999999998</c:v>
              </c:pt>
              <c:pt idx="2801">
                <c:v>130.21876999999998</c:v>
              </c:pt>
              <c:pt idx="2802">
                <c:v>130.20026999999999</c:v>
              </c:pt>
              <c:pt idx="2803">
                <c:v>130.21369999999996</c:v>
              </c:pt>
              <c:pt idx="2804">
                <c:v>130.18082000000001</c:v>
              </c:pt>
              <c:pt idx="2805">
                <c:v>130.23225000000002</c:v>
              </c:pt>
              <c:pt idx="2806">
                <c:v>130.27315999999996</c:v>
              </c:pt>
              <c:pt idx="2807">
                <c:v>130.22558999999998</c:v>
              </c:pt>
              <c:pt idx="2808">
                <c:v>130.28238000000002</c:v>
              </c:pt>
              <c:pt idx="2809">
                <c:v>130.22655999999998</c:v>
              </c:pt>
              <c:pt idx="2810">
                <c:v>130.26706999999999</c:v>
              </c:pt>
              <c:pt idx="2811">
                <c:v>130.27698999999998</c:v>
              </c:pt>
              <c:pt idx="2812">
                <c:v>130.27114999999998</c:v>
              </c:pt>
              <c:pt idx="2813">
                <c:v>130.25719000000001</c:v>
              </c:pt>
              <c:pt idx="2814">
                <c:v>130.28265000000002</c:v>
              </c:pt>
              <c:pt idx="2815">
                <c:v>130.34297000000001</c:v>
              </c:pt>
              <c:pt idx="2816">
                <c:v>130.26324</c:v>
              </c:pt>
              <c:pt idx="2817">
                <c:v>130.31088</c:v>
              </c:pt>
              <c:pt idx="2818">
                <c:v>130.27234000000001</c:v>
              </c:pt>
              <c:pt idx="2819">
                <c:v>130.26250999999999</c:v>
              </c:pt>
              <c:pt idx="2820">
                <c:v>130.32088000000002</c:v>
              </c:pt>
              <c:pt idx="2821">
                <c:v>130.35646000000003</c:v>
              </c:pt>
              <c:pt idx="2822">
                <c:v>130.31120000000001</c:v>
              </c:pt>
              <c:pt idx="2823">
                <c:v>130.31574999999998</c:v>
              </c:pt>
              <c:pt idx="2824">
                <c:v>130.38799000000003</c:v>
              </c:pt>
              <c:pt idx="2825">
                <c:v>130.28642000000002</c:v>
              </c:pt>
              <c:pt idx="2826">
                <c:v>130.33707000000001</c:v>
              </c:pt>
              <c:pt idx="2827">
                <c:v>130.33545000000001</c:v>
              </c:pt>
              <c:pt idx="2828">
                <c:v>130.30693000000002</c:v>
              </c:pt>
              <c:pt idx="2829">
                <c:v>130.38799000000003</c:v>
              </c:pt>
              <c:pt idx="2830">
                <c:v>130.38406000000001</c:v>
              </c:pt>
              <c:pt idx="2831">
                <c:v>130.40291000000002</c:v>
              </c:pt>
              <c:pt idx="2832">
                <c:v>130.31323</c:v>
              </c:pt>
              <c:pt idx="2833">
                <c:v>130.37636000000001</c:v>
              </c:pt>
              <c:pt idx="2834">
                <c:v>130.38979</c:v>
              </c:pt>
              <c:pt idx="2835">
                <c:v>130.38374000000002</c:v>
              </c:pt>
              <c:pt idx="2836">
                <c:v>130.39757</c:v>
              </c:pt>
              <c:pt idx="2837">
                <c:v>130.38434000000004</c:v>
              </c:pt>
              <c:pt idx="2838">
                <c:v>130.43489</c:v>
              </c:pt>
              <c:pt idx="2839">
                <c:v>130.40915999999999</c:v>
              </c:pt>
              <c:pt idx="2840">
                <c:v>130.41938999999999</c:v>
              </c:pt>
              <c:pt idx="2841">
                <c:v>130.38097000000002</c:v>
              </c:pt>
              <c:pt idx="2842">
                <c:v>130.40842000000004</c:v>
              </c:pt>
              <c:pt idx="2843">
                <c:v>130.43225000000001</c:v>
              </c:pt>
              <c:pt idx="2844">
                <c:v>130.44016999999999</c:v>
              </c:pt>
              <c:pt idx="2845">
                <c:v>130.46496999999999</c:v>
              </c:pt>
              <c:pt idx="2846">
                <c:v>130.41708</c:v>
              </c:pt>
              <c:pt idx="2847">
                <c:v>130.45927</c:v>
              </c:pt>
              <c:pt idx="2848">
                <c:v>130.43112000000002</c:v>
              </c:pt>
              <c:pt idx="2849">
                <c:v>130.46611000000001</c:v>
              </c:pt>
              <c:pt idx="2850">
                <c:v>130.43271000000001</c:v>
              </c:pt>
              <c:pt idx="2851">
                <c:v>130.4315</c:v>
              </c:pt>
              <c:pt idx="2852">
                <c:v>130.50279</c:v>
              </c:pt>
              <c:pt idx="2853">
                <c:v>130.50021000000001</c:v>
              </c:pt>
              <c:pt idx="2854">
                <c:v>130.50638000000001</c:v>
              </c:pt>
              <c:pt idx="2855">
                <c:v>130.43393</c:v>
              </c:pt>
              <c:pt idx="2856">
                <c:v>130.50605999999999</c:v>
              </c:pt>
              <c:pt idx="2857">
                <c:v>130.49571</c:v>
              </c:pt>
              <c:pt idx="2858">
                <c:v>130.48141000000004</c:v>
              </c:pt>
              <c:pt idx="2859">
                <c:v>130.51764999999997</c:v>
              </c:pt>
              <c:pt idx="2860">
                <c:v>130.49558999999999</c:v>
              </c:pt>
              <c:pt idx="2861">
                <c:v>130.55217000000002</c:v>
              </c:pt>
              <c:pt idx="2862">
                <c:v>130.51828</c:v>
              </c:pt>
              <c:pt idx="2863">
                <c:v>130.56050000000002</c:v>
              </c:pt>
              <c:pt idx="2864">
                <c:v>130.48845000000003</c:v>
              </c:pt>
              <c:pt idx="2865">
                <c:v>130.52292000000003</c:v>
              </c:pt>
              <c:pt idx="2866">
                <c:v>130.54814000000002</c:v>
              </c:pt>
              <c:pt idx="2867">
                <c:v>130.54314999999997</c:v>
              </c:pt>
              <c:pt idx="2868">
                <c:v>130.55855</c:v>
              </c:pt>
              <c:pt idx="2869">
                <c:v>130.55168</c:v>
              </c:pt>
              <c:pt idx="2870">
                <c:v>130.58056999999999</c:v>
              </c:pt>
              <c:pt idx="2871">
                <c:v>130.54836</c:v>
              </c:pt>
              <c:pt idx="2872">
                <c:v>130.57967999999997</c:v>
              </c:pt>
              <c:pt idx="2873">
                <c:v>130.53441000000001</c:v>
              </c:pt>
              <c:pt idx="2874">
                <c:v>130.56601000000001</c:v>
              </c:pt>
              <c:pt idx="2875">
                <c:v>130.60147000000001</c:v>
              </c:pt>
              <c:pt idx="2876">
                <c:v>130.56935000000001</c:v>
              </c:pt>
              <c:pt idx="2877">
                <c:v>130.64538999999999</c:v>
              </c:pt>
              <c:pt idx="2878">
                <c:v>130.59311</c:v>
              </c:pt>
              <c:pt idx="2879">
                <c:v>130.61915999999997</c:v>
              </c:pt>
              <c:pt idx="2880">
                <c:v>130.59569999999999</c:v>
              </c:pt>
              <c:pt idx="2881">
                <c:v>130.63132000000002</c:v>
              </c:pt>
              <c:pt idx="2882">
                <c:v>130.61344999999997</c:v>
              </c:pt>
              <c:pt idx="2883">
                <c:v>130.59478999999999</c:v>
              </c:pt>
              <c:pt idx="2884">
                <c:v>130.69555999999997</c:v>
              </c:pt>
              <c:pt idx="2885">
                <c:v>130.62894000000003</c:v>
              </c:pt>
              <c:pt idx="2886">
                <c:v>130.66943000000001</c:v>
              </c:pt>
              <c:pt idx="2887">
                <c:v>130.61718999999999</c:v>
              </c:pt>
              <c:pt idx="2888">
                <c:v>130.67573999999999</c:v>
              </c:pt>
              <c:pt idx="2889">
                <c:v>130.65025</c:v>
              </c:pt>
              <c:pt idx="2890">
                <c:v>130.68245000000005</c:v>
              </c:pt>
              <c:pt idx="2891">
                <c:v>130.67885999999999</c:v>
              </c:pt>
              <c:pt idx="2892">
                <c:v>130.63412</c:v>
              </c:pt>
              <c:pt idx="2893">
                <c:v>130.74090999999999</c:v>
              </c:pt>
              <c:pt idx="2894">
                <c:v>130.66640000000001</c:v>
              </c:pt>
              <c:pt idx="2895">
                <c:v>130.68434000000002</c:v>
              </c:pt>
              <c:pt idx="2896">
                <c:v>130.68784000000002</c:v>
              </c:pt>
              <c:pt idx="2897">
                <c:v>130.70943</c:v>
              </c:pt>
              <c:pt idx="2898">
                <c:v>130.72189</c:v>
              </c:pt>
              <c:pt idx="2899">
                <c:v>130.71885999999998</c:v>
              </c:pt>
              <c:pt idx="2900">
                <c:v>130.73481999999998</c:v>
              </c:pt>
              <c:pt idx="2901">
                <c:v>130.65691000000001</c:v>
              </c:pt>
              <c:pt idx="2902">
                <c:v>130.75765999999999</c:v>
              </c:pt>
              <c:pt idx="2903">
                <c:v>130.66987999999998</c:v>
              </c:pt>
              <c:pt idx="2904">
                <c:v>130.69174000000001</c:v>
              </c:pt>
              <c:pt idx="2905">
                <c:v>130.71587999999997</c:v>
              </c:pt>
              <c:pt idx="2906">
                <c:v>130.71761999999998</c:v>
              </c:pt>
              <c:pt idx="2907">
                <c:v>130.76830000000001</c:v>
              </c:pt>
              <c:pt idx="2908">
                <c:v>130.7363</c:v>
              </c:pt>
              <c:pt idx="2909">
                <c:v>130.75504000000001</c:v>
              </c:pt>
              <c:pt idx="2910">
                <c:v>130.70044000000001</c:v>
              </c:pt>
              <c:pt idx="2911">
                <c:v>130.73557999999997</c:v>
              </c:pt>
              <c:pt idx="2912">
                <c:v>130.74653999999998</c:v>
              </c:pt>
              <c:pt idx="2913">
                <c:v>130.74920999999998</c:v>
              </c:pt>
              <c:pt idx="2914">
                <c:v>130.7841</c:v>
              </c:pt>
              <c:pt idx="2915">
                <c:v>130.75979999999998</c:v>
              </c:pt>
              <c:pt idx="2916">
                <c:v>130.78815</c:v>
              </c:pt>
              <c:pt idx="2917">
                <c:v>130.80011000000002</c:v>
              </c:pt>
              <c:pt idx="2918">
                <c:v>130.79458999999997</c:v>
              </c:pt>
              <c:pt idx="2919">
                <c:v>130.73299</c:v>
              </c:pt>
              <c:pt idx="2920">
                <c:v>130.78201000000001</c:v>
              </c:pt>
              <c:pt idx="2921">
                <c:v>130.81319999999999</c:v>
              </c:pt>
              <c:pt idx="2922">
                <c:v>130.79104999999998</c:v>
              </c:pt>
              <c:pt idx="2923">
                <c:v>130.86292000000003</c:v>
              </c:pt>
              <c:pt idx="2924">
                <c:v>130.77584999999999</c:v>
              </c:pt>
              <c:pt idx="2925">
                <c:v>130.82486</c:v>
              </c:pt>
              <c:pt idx="2926">
                <c:v>130.82191000000003</c:v>
              </c:pt>
              <c:pt idx="2927">
                <c:v>130.84778</c:v>
              </c:pt>
              <c:pt idx="2928">
                <c:v>130.77384999999995</c:v>
              </c:pt>
              <c:pt idx="2929">
                <c:v>130.82082000000003</c:v>
              </c:pt>
              <c:pt idx="2930">
                <c:v>130.88052000000002</c:v>
              </c:pt>
              <c:pt idx="2931">
                <c:v>130.82942000000003</c:v>
              </c:pt>
              <c:pt idx="2932">
                <c:v>130.89052000000001</c:v>
              </c:pt>
              <c:pt idx="2933">
                <c:v>130.82135000000002</c:v>
              </c:pt>
              <c:pt idx="2934">
                <c:v>130.82401000000002</c:v>
              </c:pt>
              <c:pt idx="2935">
                <c:v>130.88412000000002</c:v>
              </c:pt>
              <c:pt idx="2936">
                <c:v>130.86121000000003</c:v>
              </c:pt>
              <c:pt idx="2937">
                <c:v>130.86522000000002</c:v>
              </c:pt>
              <c:pt idx="2938">
                <c:v>130.85924000000003</c:v>
              </c:pt>
              <c:pt idx="2939">
                <c:v>130.93706</c:v>
              </c:pt>
              <c:pt idx="2940">
                <c:v>130.87024000000002</c:v>
              </c:pt>
              <c:pt idx="2941">
                <c:v>130.88922000000002</c:v>
              </c:pt>
              <c:pt idx="2942">
                <c:v>130.89119000000002</c:v>
              </c:pt>
              <c:pt idx="2943">
                <c:v>130.85844000000006</c:v>
              </c:pt>
              <c:pt idx="2944">
                <c:v>130.92484000000002</c:v>
              </c:pt>
              <c:pt idx="2945">
                <c:v>130.91043000000002</c:v>
              </c:pt>
              <c:pt idx="2946">
                <c:v>130.93045000000001</c:v>
              </c:pt>
              <c:pt idx="2947">
                <c:v>130.87199000000001</c:v>
              </c:pt>
              <c:pt idx="2948">
                <c:v>130.95445000000001</c:v>
              </c:pt>
              <c:pt idx="2949">
                <c:v>130.89191000000002</c:v>
              </c:pt>
              <c:pt idx="2950">
                <c:v>130.94885000000002</c:v>
              </c:pt>
              <c:pt idx="2951">
                <c:v>130.89410000000001</c:v>
              </c:pt>
              <c:pt idx="2952">
                <c:v>130.91002</c:v>
              </c:pt>
              <c:pt idx="2953">
                <c:v>130.96344000000002</c:v>
              </c:pt>
              <c:pt idx="2954">
                <c:v>130.94878</c:v>
              </c:pt>
              <c:pt idx="2955">
                <c:v>130.99046000000001</c:v>
              </c:pt>
              <c:pt idx="2956">
                <c:v>130.92311000000001</c:v>
              </c:pt>
              <c:pt idx="2957">
                <c:v>130.96283000000003</c:v>
              </c:pt>
              <c:pt idx="2958">
                <c:v>130.94736</c:v>
              </c:pt>
              <c:pt idx="2959">
                <c:v>130.96468999999999</c:v>
              </c:pt>
              <c:pt idx="2960">
                <c:v>130.97020000000001</c:v>
              </c:pt>
              <c:pt idx="2961">
                <c:v>130.94570999999999</c:v>
              </c:pt>
              <c:pt idx="2962">
                <c:v>131.01645000000002</c:v>
              </c:pt>
              <c:pt idx="2963">
                <c:v>131.00482</c:v>
              </c:pt>
              <c:pt idx="2964">
                <c:v>131.01705999999999</c:v>
              </c:pt>
              <c:pt idx="2965">
                <c:v>130.95193000000003</c:v>
              </c:pt>
              <c:pt idx="2966">
                <c:v>130.97466999999997</c:v>
              </c:pt>
              <c:pt idx="2967">
                <c:v>130.9845</c:v>
              </c:pt>
              <c:pt idx="2968">
                <c:v>130.97702000000001</c:v>
              </c:pt>
              <c:pt idx="2969">
                <c:v>131.01175999999998</c:v>
              </c:pt>
              <c:pt idx="2970">
                <c:v>130.96530000000001</c:v>
              </c:pt>
              <c:pt idx="2971">
                <c:v>131.05171000000001</c:v>
              </c:pt>
              <c:pt idx="2972">
                <c:v>130.98743000000005</c:v>
              </c:pt>
              <c:pt idx="2973">
                <c:v>131.0248</c:v>
              </c:pt>
              <c:pt idx="2974">
                <c:v>130.99840000000003</c:v>
              </c:pt>
              <c:pt idx="2975">
                <c:v>131.02672000000001</c:v>
              </c:pt>
              <c:pt idx="2976">
                <c:v>131.03565999999998</c:v>
              </c:pt>
              <c:pt idx="2977">
                <c:v>131.03253000000001</c:v>
              </c:pt>
              <c:pt idx="2978">
                <c:v>131.06888000000001</c:v>
              </c:pt>
              <c:pt idx="2979">
                <c:v>131.01021</c:v>
              </c:pt>
              <c:pt idx="2980">
                <c:v>131.06715</c:v>
              </c:pt>
              <c:pt idx="2981">
                <c:v>131.05364999999998</c:v>
              </c:pt>
              <c:pt idx="2982">
                <c:v>131.03766999999999</c:v>
              </c:pt>
              <c:pt idx="2983">
                <c:v>131.05112000000003</c:v>
              </c:pt>
              <c:pt idx="2984">
                <c:v>131.06077999999999</c:v>
              </c:pt>
              <c:pt idx="2985">
                <c:v>131.12299000000002</c:v>
              </c:pt>
              <c:pt idx="2986">
                <c:v>131.04697999999999</c:v>
              </c:pt>
              <c:pt idx="2987">
                <c:v>131.10648</c:v>
              </c:pt>
              <c:pt idx="2988">
                <c:v>131.04915999999997</c:v>
              </c:pt>
              <c:pt idx="2989">
                <c:v>131.07581999999999</c:v>
              </c:pt>
              <c:pt idx="2990">
                <c:v>131.08723000000003</c:v>
              </c:pt>
              <c:pt idx="2991">
                <c:v>131.09356999999997</c:v>
              </c:pt>
              <c:pt idx="2992">
                <c:v>131.13029</c:v>
              </c:pt>
              <c:pt idx="2993">
                <c:v>131.07640000000001</c:v>
              </c:pt>
              <c:pt idx="2994">
                <c:v>131.16651999999999</c:v>
              </c:pt>
              <c:pt idx="2995">
                <c:v>131.10964999999999</c:v>
              </c:pt>
              <c:pt idx="2996">
                <c:v>131.17495999999997</c:v>
              </c:pt>
              <c:pt idx="2997">
                <c:v>131.07361999999998</c:v>
              </c:pt>
              <c:pt idx="2998">
                <c:v>131.15347</c:v>
              </c:pt>
              <c:pt idx="2999">
                <c:v>131.13742000000002</c:v>
              </c:pt>
              <c:pt idx="3000">
                <c:v>131.13570999999999</c:v>
              </c:pt>
              <c:pt idx="3001">
                <c:v>131.17025999999998</c:v>
              </c:pt>
              <c:pt idx="3002">
                <c:v>131.13081</c:v>
              </c:pt>
              <c:pt idx="3003">
                <c:v>131.17084999999997</c:v>
              </c:pt>
              <c:pt idx="3004">
                <c:v>131.14431999999999</c:v>
              </c:pt>
              <c:pt idx="3005">
                <c:v>131.19346999999999</c:v>
              </c:pt>
              <c:pt idx="3006">
                <c:v>131.15710000000001</c:v>
              </c:pt>
              <c:pt idx="3007">
                <c:v>131.11613</c:v>
              </c:pt>
              <c:pt idx="3008">
                <c:v>131.21880999999999</c:v>
              </c:pt>
              <c:pt idx="3009">
                <c:v>131.13242000000002</c:v>
              </c:pt>
              <c:pt idx="3010">
                <c:v>131.17357999999996</c:v>
              </c:pt>
              <c:pt idx="3011">
                <c:v>131.13783000000001</c:v>
              </c:pt>
              <c:pt idx="3012">
                <c:v>131.17344999999997</c:v>
              </c:pt>
              <c:pt idx="3013">
                <c:v>131.18674000000001</c:v>
              </c:pt>
              <c:pt idx="3014">
                <c:v>131.17084</c:v>
              </c:pt>
              <c:pt idx="3015">
                <c:v>131.18394000000001</c:v>
              </c:pt>
              <c:pt idx="3016">
                <c:v>131.15378999999999</c:v>
              </c:pt>
              <c:pt idx="3017">
                <c:v>131.21761999999998</c:v>
              </c:pt>
              <c:pt idx="3018">
                <c:v>131.17908999999997</c:v>
              </c:pt>
              <c:pt idx="3019">
                <c:v>131.19677999999999</c:v>
              </c:pt>
              <c:pt idx="3020">
                <c:v>131.19425999999999</c:v>
              </c:pt>
              <c:pt idx="3021">
                <c:v>131.19750999999999</c:v>
              </c:pt>
              <c:pt idx="3022">
                <c:v>131.23047</c:v>
              </c:pt>
              <c:pt idx="3023">
                <c:v>131.23581999999999</c:v>
              </c:pt>
              <c:pt idx="3024">
                <c:v>131.24566999999996</c:v>
              </c:pt>
              <c:pt idx="3025">
                <c:v>131.17759999999998</c:v>
              </c:pt>
              <c:pt idx="3026">
                <c:v>131.27788999999999</c:v>
              </c:pt>
              <c:pt idx="3027">
                <c:v>131.22093000000001</c:v>
              </c:pt>
              <c:pt idx="3028">
                <c:v>131.25725</c:v>
              </c:pt>
              <c:pt idx="3029">
                <c:v>131.23183</c:v>
              </c:pt>
              <c:pt idx="3030">
                <c:v>131.21947999999998</c:v>
              </c:pt>
              <c:pt idx="3031">
                <c:v>131.30930000000001</c:v>
              </c:pt>
              <c:pt idx="3032">
                <c:v>131.27704999999997</c:v>
              </c:pt>
              <c:pt idx="3033">
                <c:v>131.29064999999997</c:v>
              </c:pt>
              <c:pt idx="3034">
                <c:v>131.24524999999997</c:v>
              </c:pt>
              <c:pt idx="3035">
                <c:v>131.22710000000001</c:v>
              </c:pt>
              <c:pt idx="3036">
                <c:v>131.28391999999999</c:v>
              </c:pt>
              <c:pt idx="3037">
                <c:v>131.27366999999995</c:v>
              </c:pt>
              <c:pt idx="3038">
                <c:v>131.27314999999999</c:v>
              </c:pt>
              <c:pt idx="3039">
                <c:v>131.25475999999998</c:v>
              </c:pt>
              <c:pt idx="3040">
                <c:v>131.32703000000004</c:v>
              </c:pt>
              <c:pt idx="3041">
                <c:v>131.25447</c:v>
              </c:pt>
              <c:pt idx="3042">
                <c:v>131.29458999999997</c:v>
              </c:pt>
              <c:pt idx="3043">
                <c:v>131.32985000000002</c:v>
              </c:pt>
              <c:pt idx="3044">
                <c:v>131.24094999999997</c:v>
              </c:pt>
              <c:pt idx="3045">
                <c:v>131.3466</c:v>
              </c:pt>
              <c:pt idx="3046">
                <c:v>131.34154999999998</c:v>
              </c:pt>
              <c:pt idx="3047">
                <c:v>131.40227000000002</c:v>
              </c:pt>
              <c:pt idx="3048">
                <c:v>131.29496999999998</c:v>
              </c:pt>
              <c:pt idx="3049">
                <c:v>131.36646000000002</c:v>
              </c:pt>
              <c:pt idx="3050">
                <c:v>131.31654</c:v>
              </c:pt>
              <c:pt idx="3051">
                <c:v>131.31945999999999</c:v>
              </c:pt>
              <c:pt idx="3052">
                <c:v>131.32083000000003</c:v>
              </c:pt>
              <c:pt idx="3053">
                <c:v>131.31883000000002</c:v>
              </c:pt>
              <c:pt idx="3054">
                <c:v>131.42064000000002</c:v>
              </c:pt>
              <c:pt idx="3055">
                <c:v>131.33881000000002</c:v>
              </c:pt>
              <c:pt idx="3056">
                <c:v>131.42494000000002</c:v>
              </c:pt>
              <c:pt idx="3057">
                <c:v>131.32852000000003</c:v>
              </c:pt>
              <c:pt idx="3058">
                <c:v>131.36211000000003</c:v>
              </c:pt>
              <c:pt idx="3059">
                <c:v>131.36954</c:v>
              </c:pt>
              <c:pt idx="3060">
                <c:v>131.40016</c:v>
              </c:pt>
              <c:pt idx="3061">
                <c:v>131.38634000000005</c:v>
              </c:pt>
              <c:pt idx="3062">
                <c:v>131.36333000000002</c:v>
              </c:pt>
              <c:pt idx="3063">
                <c:v>131.41025000000002</c:v>
              </c:pt>
              <c:pt idx="3064">
                <c:v>131.40431000000001</c:v>
              </c:pt>
              <c:pt idx="3065">
                <c:v>131.44287</c:v>
              </c:pt>
              <c:pt idx="3066">
                <c:v>131.36731000000003</c:v>
              </c:pt>
              <c:pt idx="3067">
                <c:v>131.41913</c:v>
              </c:pt>
              <c:pt idx="3068">
                <c:v>131.42535000000001</c:v>
              </c:pt>
              <c:pt idx="3069">
                <c:v>131.37757999999999</c:v>
              </c:pt>
              <c:pt idx="3070">
                <c:v>131.47449999999998</c:v>
              </c:pt>
              <c:pt idx="3071">
                <c:v>131.42076</c:v>
              </c:pt>
              <c:pt idx="3072">
                <c:v>131.46616</c:v>
              </c:pt>
              <c:pt idx="3073">
                <c:v>131.41853</c:v>
              </c:pt>
              <c:pt idx="3074">
                <c:v>131.44217</c:v>
              </c:pt>
              <c:pt idx="3075">
                <c:v>131.39812000000003</c:v>
              </c:pt>
              <c:pt idx="3076">
                <c:v>131.42326</c:v>
              </c:pt>
              <c:pt idx="3077">
                <c:v>131.46185</c:v>
              </c:pt>
              <c:pt idx="3078">
                <c:v>131.45569</c:v>
              </c:pt>
              <c:pt idx="3079">
                <c:v>131.46132000000003</c:v>
              </c:pt>
              <c:pt idx="3080">
                <c:v>131.43211000000002</c:v>
              </c:pt>
              <c:pt idx="3081">
                <c:v>131.47821000000002</c:v>
              </c:pt>
              <c:pt idx="3082">
                <c:v>131.41665999999998</c:v>
              </c:pt>
              <c:pt idx="3083">
                <c:v>131.45227000000003</c:v>
              </c:pt>
              <c:pt idx="3084">
                <c:v>131.46819000000002</c:v>
              </c:pt>
              <c:pt idx="3085">
                <c:v>131.43305999999998</c:v>
              </c:pt>
              <c:pt idx="3086">
                <c:v>131.52558999999999</c:v>
              </c:pt>
              <c:pt idx="3087">
                <c:v>131.47252</c:v>
              </c:pt>
              <c:pt idx="3088">
                <c:v>131.5266</c:v>
              </c:pt>
              <c:pt idx="3089">
                <c:v>131.43234000000004</c:v>
              </c:pt>
              <c:pt idx="3090">
                <c:v>131.52202000000003</c:v>
              </c:pt>
              <c:pt idx="3091">
                <c:v>131.50445999999999</c:v>
              </c:pt>
              <c:pt idx="3092">
                <c:v>131.49579</c:v>
              </c:pt>
              <c:pt idx="3093">
                <c:v>131.49575999999999</c:v>
              </c:pt>
              <c:pt idx="3094">
                <c:v>131.48529000000002</c:v>
              </c:pt>
              <c:pt idx="3095">
                <c:v>131.52734000000004</c:v>
              </c:pt>
              <c:pt idx="3096">
                <c:v>131.49286000000001</c:v>
              </c:pt>
              <c:pt idx="3097">
                <c:v>131.54165999999998</c:v>
              </c:pt>
              <c:pt idx="3098">
                <c:v>131.47789</c:v>
              </c:pt>
              <c:pt idx="3099">
                <c:v>131.53370999999999</c:v>
              </c:pt>
              <c:pt idx="3100">
                <c:v>131.56960999999998</c:v>
              </c:pt>
              <c:pt idx="3101">
                <c:v>131.53189</c:v>
              </c:pt>
              <c:pt idx="3102">
                <c:v>131.57309999999998</c:v>
              </c:pt>
              <c:pt idx="3103">
                <c:v>131.51611</c:v>
              </c:pt>
              <c:pt idx="3104">
                <c:v>131.55385999999999</c:v>
              </c:pt>
              <c:pt idx="3105">
                <c:v>131.53621000000001</c:v>
              </c:pt>
              <c:pt idx="3106">
                <c:v>131.56636</c:v>
              </c:pt>
              <c:pt idx="3107">
                <c:v>131.55690000000001</c:v>
              </c:pt>
              <c:pt idx="3108">
                <c:v>131.55806000000001</c:v>
              </c:pt>
              <c:pt idx="3109">
                <c:v>131.65547000000001</c:v>
              </c:pt>
              <c:pt idx="3110">
                <c:v>131.56075999999999</c:v>
              </c:pt>
              <c:pt idx="3111">
                <c:v>131.61152999999999</c:v>
              </c:pt>
              <c:pt idx="3112">
                <c:v>131.54926999999998</c:v>
              </c:pt>
              <c:pt idx="3113">
                <c:v>131.58926</c:v>
              </c:pt>
              <c:pt idx="3114">
                <c:v>131.57285000000002</c:v>
              </c:pt>
              <c:pt idx="3115">
                <c:v>131.57614000000001</c:v>
              </c:pt>
              <c:pt idx="3116">
                <c:v>131.63904999999997</c:v>
              </c:pt>
              <c:pt idx="3117">
                <c:v>131.58212000000003</c:v>
              </c:pt>
              <c:pt idx="3118">
                <c:v>131.62484999999998</c:v>
              </c:pt>
              <c:pt idx="3119">
                <c:v>131.65628000000001</c:v>
              </c:pt>
              <c:pt idx="3120">
                <c:v>131.58743000000004</c:v>
              </c:pt>
              <c:pt idx="3121">
                <c:v>131.61684</c:v>
              </c:pt>
              <c:pt idx="3122">
                <c:v>131.58130000000003</c:v>
              </c:pt>
              <c:pt idx="3123">
                <c:v>131.69524000000001</c:v>
              </c:pt>
              <c:pt idx="3124">
                <c:v>131.58797000000001</c:v>
              </c:pt>
              <c:pt idx="3125">
                <c:v>131.69649000000001</c:v>
              </c:pt>
              <c:pt idx="3126">
                <c:v>131.59439</c:v>
              </c:pt>
              <c:pt idx="3127">
                <c:v>131.62616</c:v>
              </c:pt>
              <c:pt idx="3128">
                <c:v>131.69750999999999</c:v>
              </c:pt>
              <c:pt idx="3129">
                <c:v>131.61842000000001</c:v>
              </c:pt>
              <c:pt idx="3130">
                <c:v>131.63261</c:v>
              </c:pt>
              <c:pt idx="3131">
                <c:v>131.62726000000001</c:v>
              </c:pt>
              <c:pt idx="3132">
                <c:v>131.68485999999999</c:v>
              </c:pt>
              <c:pt idx="3133">
                <c:v>131.68634000000003</c:v>
              </c:pt>
              <c:pt idx="3134">
                <c:v>131.69466999999997</c:v>
              </c:pt>
              <c:pt idx="3135">
                <c:v>131.64161999999999</c:v>
              </c:pt>
              <c:pt idx="3136">
                <c:v>131.65676999999999</c:v>
              </c:pt>
              <c:pt idx="3137">
                <c:v>131.69647000000001</c:v>
              </c:pt>
              <c:pt idx="3138">
                <c:v>131.66881000000001</c:v>
              </c:pt>
              <c:pt idx="3139">
                <c:v>131.70424999999997</c:v>
              </c:pt>
              <c:pt idx="3140">
                <c:v>131.67444999999998</c:v>
              </c:pt>
              <c:pt idx="3141">
                <c:v>131.73494999999997</c:v>
              </c:pt>
              <c:pt idx="3142">
                <c:v>131.71628999999999</c:v>
              </c:pt>
              <c:pt idx="3143">
                <c:v>131.72567999999998</c:v>
              </c:pt>
              <c:pt idx="3144">
                <c:v>131.67582999999999</c:v>
              </c:pt>
              <c:pt idx="3145">
                <c:v>131.66266999999999</c:v>
              </c:pt>
              <c:pt idx="3146">
                <c:v>131.76064</c:v>
              </c:pt>
              <c:pt idx="3147">
                <c:v>131.71886999999998</c:v>
              </c:pt>
              <c:pt idx="3148">
                <c:v>131.73313999999999</c:v>
              </c:pt>
              <c:pt idx="3149">
                <c:v>131.71829</c:v>
              </c:pt>
              <c:pt idx="3150">
                <c:v>131.7587</c:v>
              </c:pt>
              <c:pt idx="3151">
                <c:v>131.71375999999995</c:v>
              </c:pt>
              <c:pt idx="3152">
                <c:v>131.74056999999996</c:v>
              </c:pt>
              <c:pt idx="3153">
                <c:v>131.75612000000001</c:v>
              </c:pt>
              <c:pt idx="3154">
                <c:v>131.69550999999998</c:v>
              </c:pt>
              <c:pt idx="3155">
                <c:v>131.80046000000002</c:v>
              </c:pt>
              <c:pt idx="3156">
                <c:v>131.76205000000002</c:v>
              </c:pt>
              <c:pt idx="3157">
                <c:v>131.79934999999998</c:v>
              </c:pt>
              <c:pt idx="3158">
                <c:v>131.72342</c:v>
              </c:pt>
              <c:pt idx="3159">
                <c:v>131.76233000000002</c:v>
              </c:pt>
              <c:pt idx="3160">
                <c:v>131.77453999999997</c:v>
              </c:pt>
              <c:pt idx="3161">
                <c:v>131.76078999999999</c:v>
              </c:pt>
              <c:pt idx="3162">
                <c:v>131.78227000000001</c:v>
              </c:pt>
              <c:pt idx="3163">
                <c:v>131.77293</c:v>
              </c:pt>
              <c:pt idx="3164">
                <c:v>131.80835000000005</c:v>
              </c:pt>
              <c:pt idx="3165">
                <c:v>131.77669999999998</c:v>
              </c:pt>
              <c:pt idx="3166">
                <c:v>131.81413000000001</c:v>
              </c:pt>
              <c:pt idx="3167">
                <c:v>131.76683</c:v>
              </c:pt>
              <c:pt idx="3168">
                <c:v>131.79186999999999</c:v>
              </c:pt>
              <c:pt idx="3169">
                <c:v>131.80518000000001</c:v>
              </c:pt>
              <c:pt idx="3170">
                <c:v>131.82335</c:v>
              </c:pt>
              <c:pt idx="3171">
                <c:v>131.84824000000003</c:v>
              </c:pt>
              <c:pt idx="3172">
                <c:v>131.79775999999998</c:v>
              </c:pt>
              <c:pt idx="3173">
                <c:v>131.88312000000002</c:v>
              </c:pt>
              <c:pt idx="3174">
                <c:v>131.81259</c:v>
              </c:pt>
              <c:pt idx="3175">
                <c:v>131.84650999999999</c:v>
              </c:pt>
              <c:pt idx="3176">
                <c:v>131.81546</c:v>
              </c:pt>
              <c:pt idx="3177">
                <c:v>131.83440000000002</c:v>
              </c:pt>
              <c:pt idx="3178">
                <c:v>131.87238000000002</c:v>
              </c:pt>
              <c:pt idx="3179">
                <c:v>131.86226000000002</c:v>
              </c:pt>
              <c:pt idx="3180">
                <c:v>131.88589000000002</c:v>
              </c:pt>
              <c:pt idx="3181">
                <c:v>131.81301999999999</c:v>
              </c:pt>
              <c:pt idx="3182">
                <c:v>131.90266</c:v>
              </c:pt>
              <c:pt idx="3183">
                <c:v>131.84598</c:v>
              </c:pt>
              <c:pt idx="3184">
                <c:v>131.84845000000001</c:v>
              </c:pt>
              <c:pt idx="3185">
                <c:v>131.85422000000003</c:v>
              </c:pt>
              <c:pt idx="3186">
                <c:v>131.84740000000002</c:v>
              </c:pt>
              <c:pt idx="3187">
                <c:v>131.90984</c:v>
              </c:pt>
              <c:pt idx="3188">
                <c:v>131.86282000000003</c:v>
              </c:pt>
              <c:pt idx="3189">
                <c:v>131.89897000000002</c:v>
              </c:pt>
              <c:pt idx="3190">
                <c:v>131.82202000000004</c:v>
              </c:pt>
              <c:pt idx="3191">
                <c:v>131.89134000000004</c:v>
              </c:pt>
              <c:pt idx="3192">
                <c:v>131.90619000000001</c:v>
              </c:pt>
              <c:pt idx="3193">
                <c:v>131.88068000000001</c:v>
              </c:pt>
              <c:pt idx="3194">
                <c:v>131.90631000000002</c:v>
              </c:pt>
              <c:pt idx="3195">
                <c:v>131.88499000000002</c:v>
              </c:pt>
              <c:pt idx="3196">
                <c:v>131.94591</c:v>
              </c:pt>
              <c:pt idx="3197">
                <c:v>131.88564000000002</c:v>
              </c:pt>
              <c:pt idx="3198">
                <c:v>131.93268</c:v>
              </c:pt>
              <c:pt idx="3199">
                <c:v>131.87505999999999</c:v>
              </c:pt>
              <c:pt idx="3200">
                <c:v>131.90816000000001</c:v>
              </c:pt>
              <c:pt idx="3201">
                <c:v>131.95903000000001</c:v>
              </c:pt>
              <c:pt idx="3202">
                <c:v>131.91434999999998</c:v>
              </c:pt>
              <c:pt idx="3203">
                <c:v>131.93829000000002</c:v>
              </c:pt>
              <c:pt idx="3204">
                <c:v>131.85744000000005</c:v>
              </c:pt>
              <c:pt idx="3205">
                <c:v>131.95752000000002</c:v>
              </c:pt>
              <c:pt idx="3206">
                <c:v>131.91767999999999</c:v>
              </c:pt>
              <c:pt idx="3207">
                <c:v>131.93953999999999</c:v>
              </c:pt>
              <c:pt idx="3208">
                <c:v>131.93185</c:v>
              </c:pt>
              <c:pt idx="3209">
                <c:v>131.93839000000003</c:v>
              </c:pt>
              <c:pt idx="3210">
                <c:v>132.00285</c:v>
              </c:pt>
              <c:pt idx="3211">
                <c:v>131.93063000000001</c:v>
              </c:pt>
              <c:pt idx="3212">
                <c:v>131.9906</c:v>
              </c:pt>
              <c:pt idx="3213">
                <c:v>131.91824000000003</c:v>
              </c:pt>
              <c:pt idx="3214">
                <c:v>131.96378999999999</c:v>
              </c:pt>
              <c:pt idx="3215">
                <c:v>132.00128000000001</c:v>
              </c:pt>
              <c:pt idx="3216">
                <c:v>131.97868</c:v>
              </c:pt>
              <c:pt idx="3217">
                <c:v>132.01349999999999</c:v>
              </c:pt>
              <c:pt idx="3218">
                <c:v>131.98036000000002</c:v>
              </c:pt>
              <c:pt idx="3219">
                <c:v>132.02516</c:v>
              </c:pt>
              <c:pt idx="3220">
                <c:v>131.99335000000002</c:v>
              </c:pt>
              <c:pt idx="3221">
                <c:v>131.99975999999998</c:v>
              </c:pt>
              <c:pt idx="3222">
                <c:v>131.94336999999999</c:v>
              </c:pt>
              <c:pt idx="3223">
                <c:v>131.9657</c:v>
              </c:pt>
              <c:pt idx="3224">
                <c:v>132.04400999999999</c:v>
              </c:pt>
              <c:pt idx="3225">
                <c:v>132.01889</c:v>
              </c:pt>
              <c:pt idx="3226">
                <c:v>132.02065999999999</c:v>
              </c:pt>
              <c:pt idx="3227">
                <c:v>132.01222000000001</c:v>
              </c:pt>
              <c:pt idx="3228">
                <c:v>132.03120000000001</c:v>
              </c:pt>
              <c:pt idx="3229">
                <c:v>131.99847000000003</c:v>
              </c:pt>
              <c:pt idx="3230">
                <c:v>132.03413</c:v>
              </c:pt>
              <c:pt idx="3231">
                <c:v>132.03104000000002</c:v>
              </c:pt>
              <c:pt idx="3232">
                <c:v>131.99931000000001</c:v>
              </c:pt>
              <c:pt idx="3233">
                <c:v>132.08888000000002</c:v>
              </c:pt>
              <c:pt idx="3234">
                <c:v>132.04976999999997</c:v>
              </c:pt>
              <c:pt idx="3235">
                <c:v>132.07255999999998</c:v>
              </c:pt>
              <c:pt idx="3236">
                <c:v>132.02049000000002</c:v>
              </c:pt>
              <c:pt idx="3237">
                <c:v>132.05040000000002</c:v>
              </c:pt>
              <c:pt idx="3238">
                <c:v>132.08282000000003</c:v>
              </c:pt>
              <c:pt idx="3239">
                <c:v>132.06134000000003</c:v>
              </c:pt>
              <c:pt idx="3240">
                <c:v>132.08556999999999</c:v>
              </c:pt>
              <c:pt idx="3241">
                <c:v>132.0444</c:v>
              </c:pt>
              <c:pt idx="3242">
                <c:v>132.11348999999998</c:v>
              </c:pt>
              <c:pt idx="3243">
                <c:v>132.06139000000002</c:v>
              </c:pt>
              <c:pt idx="3244">
                <c:v>132.07902999999999</c:v>
              </c:pt>
              <c:pt idx="3245">
                <c:v>132.04387999999997</c:v>
              </c:pt>
              <c:pt idx="3246">
                <c:v>132.08797000000001</c:v>
              </c:pt>
              <c:pt idx="3247">
                <c:v>132.10363999999998</c:v>
              </c:pt>
              <c:pt idx="3248">
                <c:v>132.1122</c:v>
              </c:pt>
              <c:pt idx="3249">
                <c:v>132.16161</c:v>
              </c:pt>
              <c:pt idx="3250">
                <c:v>132.07352999999998</c:v>
              </c:pt>
              <c:pt idx="3251">
                <c:v>132.11963999999998</c:v>
              </c:pt>
              <c:pt idx="3252">
                <c:v>132.11350999999996</c:v>
              </c:pt>
              <c:pt idx="3253">
                <c:v>132.11970999999997</c:v>
              </c:pt>
              <c:pt idx="3254">
                <c:v>132.09535</c:v>
              </c:pt>
              <c:pt idx="3255">
                <c:v>132.13474999999997</c:v>
              </c:pt>
              <c:pt idx="3256">
                <c:v>132.17963999999998</c:v>
              </c:pt>
              <c:pt idx="3257">
                <c:v>132.14358999999996</c:v>
              </c:pt>
              <c:pt idx="3258">
                <c:v>132.18291000000002</c:v>
              </c:pt>
              <c:pt idx="3259">
                <c:v>132.10649000000001</c:v>
              </c:pt>
              <c:pt idx="3260">
                <c:v>132.15810000000002</c:v>
              </c:pt>
              <c:pt idx="3261">
                <c:v>132.13881000000001</c:v>
              </c:pt>
              <c:pt idx="3262">
                <c:v>132.15079</c:v>
              </c:pt>
              <c:pt idx="3263">
                <c:v>132.16815</c:v>
              </c:pt>
              <c:pt idx="3264">
                <c:v>132.15976999999998</c:v>
              </c:pt>
              <c:pt idx="3265">
                <c:v>132.19965999999997</c:v>
              </c:pt>
              <c:pt idx="3266">
                <c:v>132.16272000000001</c:v>
              </c:pt>
              <c:pt idx="3267">
                <c:v>132.19578999999999</c:v>
              </c:pt>
              <c:pt idx="3268">
                <c:v>132.14792</c:v>
              </c:pt>
              <c:pt idx="3269">
                <c:v>132.16164000000001</c:v>
              </c:pt>
              <c:pt idx="3270">
                <c:v>132.22306999999998</c:v>
              </c:pt>
              <c:pt idx="3271">
                <c:v>132.19575999999998</c:v>
              </c:pt>
              <c:pt idx="3272">
                <c:v>132.21988999999996</c:v>
              </c:pt>
              <c:pt idx="3273">
                <c:v>132.18019000000001</c:v>
              </c:pt>
              <c:pt idx="3274">
                <c:v>132.23580999999999</c:v>
              </c:pt>
              <c:pt idx="3275">
                <c:v>132.18377999999998</c:v>
              </c:pt>
              <c:pt idx="3276">
                <c:v>132.20560999999998</c:v>
              </c:pt>
              <c:pt idx="3277">
                <c:v>132.20728</c:v>
              </c:pt>
              <c:pt idx="3278">
                <c:v>132.2021</c:v>
              </c:pt>
              <c:pt idx="3279">
                <c:v>132.25795000000002</c:v>
              </c:pt>
              <c:pt idx="3280">
                <c:v>132.22606999999999</c:v>
              </c:pt>
              <c:pt idx="3281">
                <c:v>132.26265999999998</c:v>
              </c:pt>
              <c:pt idx="3282">
                <c:v>132.18745000000001</c:v>
              </c:pt>
              <c:pt idx="3283">
                <c:v>132.24823000000001</c:v>
              </c:pt>
              <c:pt idx="3284">
                <c:v>132.23012</c:v>
              </c:pt>
              <c:pt idx="3285">
                <c:v>132.25044000000003</c:v>
              </c:pt>
              <c:pt idx="3286">
                <c:v>132.21921999999998</c:v>
              </c:pt>
              <c:pt idx="3287">
                <c:v>132.12895</c:v>
              </c:pt>
              <c:pt idx="3288">
                <c:v>132.19292000000002</c:v>
              </c:pt>
              <c:pt idx="3289">
                <c:v>132.12898000000001</c:v>
              </c:pt>
              <c:pt idx="3290">
                <c:v>132.16519</c:v>
              </c:pt>
              <c:pt idx="3291">
                <c:v>132.13213000000002</c:v>
              </c:pt>
              <c:pt idx="3292">
                <c:v>132.14521999999999</c:v>
              </c:pt>
              <c:pt idx="3293">
                <c:v>132.18887000000001</c:v>
              </c:pt>
              <c:pt idx="3294">
                <c:v>132.17557999999997</c:v>
              </c:pt>
              <c:pt idx="3295">
                <c:v>132.19465999999997</c:v>
              </c:pt>
              <c:pt idx="3296">
                <c:v>132.14411999999999</c:v>
              </c:pt>
              <c:pt idx="3297">
                <c:v>132.21534999999997</c:v>
              </c:pt>
              <c:pt idx="3298">
                <c:v>132.17397999999997</c:v>
              </c:pt>
              <c:pt idx="3299">
                <c:v>132.18840000000003</c:v>
              </c:pt>
              <c:pt idx="3300">
                <c:v>132.19007999999999</c:v>
              </c:pt>
              <c:pt idx="3301">
                <c:v>132.19716</c:v>
              </c:pt>
              <c:pt idx="3302">
                <c:v>132.24733000000001</c:v>
              </c:pt>
              <c:pt idx="3303">
                <c:v>132.22078999999999</c:v>
              </c:pt>
              <c:pt idx="3304">
                <c:v>132.25015000000002</c:v>
              </c:pt>
              <c:pt idx="3305">
                <c:v>132.18011000000001</c:v>
              </c:pt>
              <c:pt idx="3306">
                <c:v>132.24199999999999</c:v>
              </c:pt>
              <c:pt idx="3307">
                <c:v>132.19730000000001</c:v>
              </c:pt>
              <c:pt idx="3308">
                <c:v>132.22020000000001</c:v>
              </c:pt>
              <c:pt idx="3309">
                <c:v>132.23086999999998</c:v>
              </c:pt>
              <c:pt idx="3310">
                <c:v>132.22441000000001</c:v>
              </c:pt>
              <c:pt idx="3311">
                <c:v>132.30304999999998</c:v>
              </c:pt>
              <c:pt idx="3312">
                <c:v>132.24758999999997</c:v>
              </c:pt>
              <c:pt idx="3313">
                <c:v>132.28720000000001</c:v>
              </c:pt>
              <c:pt idx="3314">
                <c:v>132.20473999999999</c:v>
              </c:pt>
              <c:pt idx="3315">
                <c:v>132.25214000000003</c:v>
              </c:pt>
              <c:pt idx="3316">
                <c:v>132.27187999999998</c:v>
              </c:pt>
              <c:pt idx="3317">
                <c:v>132.26141000000001</c:v>
              </c:pt>
              <c:pt idx="3318">
                <c:v>132.29193000000001</c:v>
              </c:pt>
              <c:pt idx="3319">
                <c:v>132.23552999999998</c:v>
              </c:pt>
              <c:pt idx="3320">
                <c:v>132.30946</c:v>
              </c:pt>
              <c:pt idx="3321">
                <c:v>132.29996999999997</c:v>
              </c:pt>
              <c:pt idx="3322">
                <c:v>132.29563999999999</c:v>
              </c:pt>
              <c:pt idx="3323">
                <c:v>132.26003</c:v>
              </c:pt>
              <c:pt idx="3324">
                <c:v>132.27453999999997</c:v>
              </c:pt>
              <c:pt idx="3325">
                <c:v>132.33954999999997</c:v>
              </c:pt>
              <c:pt idx="3326">
                <c:v>132.30116000000001</c:v>
              </c:pt>
              <c:pt idx="3327">
                <c:v>132.32498000000001</c:v>
              </c:pt>
              <c:pt idx="3328">
                <c:v>132.27920999999998</c:v>
              </c:pt>
              <c:pt idx="3329">
                <c:v>132.34377999999998</c:v>
              </c:pt>
              <c:pt idx="3330">
                <c:v>132.30144000000004</c:v>
              </c:pt>
              <c:pt idx="3331">
                <c:v>132.33641000000003</c:v>
              </c:pt>
              <c:pt idx="3332">
                <c:v>132.32755</c:v>
              </c:pt>
              <c:pt idx="3333">
                <c:v>132.29155999999998</c:v>
              </c:pt>
              <c:pt idx="3334">
                <c:v>132.37811000000002</c:v>
              </c:pt>
              <c:pt idx="3335">
                <c:v>132.34114000000002</c:v>
              </c:pt>
              <c:pt idx="3336">
                <c:v>132.40514000000002</c:v>
              </c:pt>
              <c:pt idx="3337">
                <c:v>132.28004000000001</c:v>
              </c:pt>
              <c:pt idx="3338">
                <c:v>132.34724000000003</c:v>
              </c:pt>
              <c:pt idx="3339">
                <c:v>132.41352999999998</c:v>
              </c:pt>
              <c:pt idx="3340">
                <c:v>132.31986999999998</c:v>
              </c:pt>
              <c:pt idx="3341">
                <c:v>132.39641000000003</c:v>
              </c:pt>
              <c:pt idx="3342">
                <c:v>132.37970999999999</c:v>
              </c:pt>
              <c:pt idx="3343">
                <c:v>132.36877000000001</c:v>
              </c:pt>
              <c:pt idx="3344">
                <c:v>132.37263000000002</c:v>
              </c:pt>
              <c:pt idx="3345">
                <c:v>132.41823000000002</c:v>
              </c:pt>
              <c:pt idx="3346">
                <c:v>132.33315000000002</c:v>
              </c:pt>
              <c:pt idx="3347">
                <c:v>132.37228000000002</c:v>
              </c:pt>
              <c:pt idx="3348">
                <c:v>132.44127</c:v>
              </c:pt>
              <c:pt idx="3349">
                <c:v>132.38144000000005</c:v>
              </c:pt>
              <c:pt idx="3350">
                <c:v>132.43747000000002</c:v>
              </c:pt>
              <c:pt idx="3351">
                <c:v>132.37523000000002</c:v>
              </c:pt>
              <c:pt idx="3352">
                <c:v>132.41996999999998</c:v>
              </c:pt>
              <c:pt idx="3353">
                <c:v>132.36871000000002</c:v>
              </c:pt>
              <c:pt idx="3354">
                <c:v>132.42104000000003</c:v>
              </c:pt>
              <c:pt idx="3355">
                <c:v>132.39473000000001</c:v>
              </c:pt>
              <c:pt idx="3356">
                <c:v>132.39162000000002</c:v>
              </c:pt>
              <c:pt idx="3357">
                <c:v>132.46629000000001</c:v>
              </c:pt>
              <c:pt idx="3358">
                <c:v>132.39149000000003</c:v>
              </c:pt>
              <c:pt idx="3359">
                <c:v>132.4359</c:v>
              </c:pt>
              <c:pt idx="3360">
                <c:v>132.41985999999997</c:v>
              </c:pt>
              <c:pt idx="3361">
                <c:v>132.43784000000002</c:v>
              </c:pt>
              <c:pt idx="3362">
                <c:v>132.39917</c:v>
              </c:pt>
              <c:pt idx="3363">
                <c:v>132.46780000000001</c:v>
              </c:pt>
              <c:pt idx="3364">
                <c:v>132.46304000000001</c:v>
              </c:pt>
              <c:pt idx="3365">
                <c:v>132.39076</c:v>
              </c:pt>
              <c:pt idx="3366">
                <c:v>132.53461999999999</c:v>
              </c:pt>
              <c:pt idx="3367">
                <c:v>132.45392000000001</c:v>
              </c:pt>
              <c:pt idx="3368">
                <c:v>132.44771</c:v>
              </c:pt>
              <c:pt idx="3369">
                <c:v>132.42430000000002</c:v>
              </c:pt>
              <c:pt idx="3370">
                <c:v>132.47197</c:v>
              </c:pt>
              <c:pt idx="3371">
                <c:v>132.46588</c:v>
              </c:pt>
              <c:pt idx="3372">
                <c:v>132.45007000000001</c:v>
              </c:pt>
              <c:pt idx="3373">
                <c:v>132.52126000000001</c:v>
              </c:pt>
              <c:pt idx="3374">
                <c:v>132.43687</c:v>
              </c:pt>
              <c:pt idx="3375">
                <c:v>132.5087</c:v>
              </c:pt>
              <c:pt idx="3376">
                <c:v>132.48730000000003</c:v>
              </c:pt>
              <c:pt idx="3377">
                <c:v>132.48392000000001</c:v>
              </c:pt>
              <c:pt idx="3378">
                <c:v>132.45644000000004</c:v>
              </c:pt>
              <c:pt idx="3379">
                <c:v>132.49324000000001</c:v>
              </c:pt>
              <c:pt idx="3380">
                <c:v>132.53570999999999</c:v>
              </c:pt>
              <c:pt idx="3381">
                <c:v>132.48451</c:v>
              </c:pt>
              <c:pt idx="3382">
                <c:v>132.53125</c:v>
              </c:pt>
              <c:pt idx="3383">
                <c:v>132.47574</c:v>
              </c:pt>
              <c:pt idx="3384">
                <c:v>132.53642000000002</c:v>
              </c:pt>
              <c:pt idx="3385">
                <c:v>132.49785</c:v>
              </c:pt>
              <c:pt idx="3386">
                <c:v>132.53452999999999</c:v>
              </c:pt>
              <c:pt idx="3387">
                <c:v>132.53255999999999</c:v>
              </c:pt>
              <c:pt idx="3388">
                <c:v>132.50592</c:v>
              </c:pt>
              <c:pt idx="3389">
                <c:v>132.58759000000001</c:v>
              </c:pt>
              <c:pt idx="3390">
                <c:v>132.51881</c:v>
              </c:pt>
              <c:pt idx="3391">
                <c:v>132.55484000000001</c:v>
              </c:pt>
              <c:pt idx="3392">
                <c:v>132.52631000000002</c:v>
              </c:pt>
              <c:pt idx="3393">
                <c:v>132.53719000000001</c:v>
              </c:pt>
              <c:pt idx="3394">
                <c:v>132.56128000000001</c:v>
              </c:pt>
              <c:pt idx="3395">
                <c:v>132.55534000000003</c:v>
              </c:pt>
              <c:pt idx="3396">
                <c:v>132.58833000000004</c:v>
              </c:pt>
              <c:pt idx="3397">
                <c:v>132.53327999999999</c:v>
              </c:pt>
              <c:pt idx="3398">
                <c:v>132.58238000000003</c:v>
              </c:pt>
              <c:pt idx="3399">
                <c:v>132.58766</c:v>
              </c:pt>
              <c:pt idx="3400">
                <c:v>132.57774000000001</c:v>
              </c:pt>
              <c:pt idx="3401">
                <c:v>132.56815</c:v>
              </c:pt>
              <c:pt idx="3402">
                <c:v>132.59120000000001</c:v>
              </c:pt>
              <c:pt idx="3403">
                <c:v>132.60783000000001</c:v>
              </c:pt>
              <c:pt idx="3404">
                <c:v>132.57503</c:v>
              </c:pt>
              <c:pt idx="3405">
                <c:v>132.61574999999999</c:v>
              </c:pt>
              <c:pt idx="3406">
                <c:v>132.53310999999999</c:v>
              </c:pt>
              <c:pt idx="3407">
                <c:v>132.58951999999999</c:v>
              </c:pt>
              <c:pt idx="3408">
                <c:v>132.62345999999999</c:v>
              </c:pt>
              <c:pt idx="3409">
                <c:v>132.62484999999998</c:v>
              </c:pt>
              <c:pt idx="3410">
                <c:v>132.60295000000002</c:v>
              </c:pt>
              <c:pt idx="3411">
                <c:v>132.59573</c:v>
              </c:pt>
              <c:pt idx="3412">
                <c:v>132.65904</c:v>
              </c:pt>
              <c:pt idx="3413">
                <c:v>132.60459999999998</c:v>
              </c:pt>
              <c:pt idx="3414">
                <c:v>132.64065999999997</c:v>
              </c:pt>
              <c:pt idx="3415">
                <c:v>132.58015</c:v>
              </c:pt>
              <c:pt idx="3416">
                <c:v>132.61167999999998</c:v>
              </c:pt>
              <c:pt idx="3417">
                <c:v>132.67498999999998</c:v>
              </c:pt>
              <c:pt idx="3418">
                <c:v>132.62963999999999</c:v>
              </c:pt>
              <c:pt idx="3419">
                <c:v>132.66346999999999</c:v>
              </c:pt>
              <c:pt idx="3420">
                <c:v>132.62854000000002</c:v>
              </c:pt>
              <c:pt idx="3421">
                <c:v>132.67321999999999</c:v>
              </c:pt>
              <c:pt idx="3422">
                <c:v>132.63824000000002</c:v>
              </c:pt>
              <c:pt idx="3423">
                <c:v>132.66188</c:v>
              </c:pt>
              <c:pt idx="3424">
                <c:v>132.63081</c:v>
              </c:pt>
              <c:pt idx="3425">
                <c:v>132.63454999999999</c:v>
              </c:pt>
              <c:pt idx="3426">
                <c:v>132.70479999999998</c:v>
              </c:pt>
              <c:pt idx="3427">
                <c:v>132.68462</c:v>
              </c:pt>
              <c:pt idx="3428">
                <c:v>132.68966999999998</c:v>
              </c:pt>
              <c:pt idx="3429">
                <c:v>132.64316999999997</c:v>
              </c:pt>
              <c:pt idx="3430">
                <c:v>132.68161000000001</c:v>
              </c:pt>
              <c:pt idx="3431">
                <c:v>132.66801000000001</c:v>
              </c:pt>
              <c:pt idx="3432">
                <c:v>132.69266999999999</c:v>
              </c:pt>
              <c:pt idx="3433">
                <c:v>132.68654999999998</c:v>
              </c:pt>
              <c:pt idx="3434">
                <c:v>132.64307999999997</c:v>
              </c:pt>
              <c:pt idx="3435">
                <c:v>132.74036999999998</c:v>
              </c:pt>
              <c:pt idx="3436">
                <c:v>132.68764000000002</c:v>
              </c:pt>
              <c:pt idx="3437">
                <c:v>132.75074999999998</c:v>
              </c:pt>
              <c:pt idx="3438">
                <c:v>132.69623000000001</c:v>
              </c:pt>
              <c:pt idx="3439">
                <c:v>132.71144000000001</c:v>
              </c:pt>
              <c:pt idx="3440">
                <c:v>132.70245</c:v>
              </c:pt>
              <c:pt idx="3441">
                <c:v>132.70913999999999</c:v>
              </c:pt>
              <c:pt idx="3442">
                <c:v>132.70000999999999</c:v>
              </c:pt>
              <c:pt idx="3443">
                <c:v>132.68817000000001</c:v>
              </c:pt>
              <c:pt idx="3444">
                <c:v>132.76084999999998</c:v>
              </c:pt>
              <c:pt idx="3445">
                <c:v>132.68094000000002</c:v>
              </c:pt>
              <c:pt idx="3446">
                <c:v>132.75565999999998</c:v>
              </c:pt>
              <c:pt idx="3447">
                <c:v>132.69254999999998</c:v>
              </c:pt>
              <c:pt idx="3448">
                <c:v>132.71322999999998</c:v>
              </c:pt>
              <c:pt idx="3449">
                <c:v>132.77556999999996</c:v>
              </c:pt>
              <c:pt idx="3450">
                <c:v>132.72205</c:v>
              </c:pt>
              <c:pt idx="3451">
                <c:v>132.75117</c:v>
              </c:pt>
              <c:pt idx="3452">
                <c:v>132.73549</c:v>
              </c:pt>
              <c:pt idx="3453">
                <c:v>132.77302999999998</c:v>
              </c:pt>
              <c:pt idx="3454">
                <c:v>132.73346999999998</c:v>
              </c:pt>
              <c:pt idx="3455">
                <c:v>132.77479999999997</c:v>
              </c:pt>
              <c:pt idx="3456">
                <c:v>132.76854999999998</c:v>
              </c:pt>
              <c:pt idx="3457">
                <c:v>132.75281000000001</c:v>
              </c:pt>
              <c:pt idx="3458">
                <c:v>132.8168</c:v>
              </c:pt>
              <c:pt idx="3459">
                <c:v>132.77085999999997</c:v>
              </c:pt>
              <c:pt idx="3460">
                <c:v>132.78565999999998</c:v>
              </c:pt>
              <c:pt idx="3461">
                <c:v>132.71268999999998</c:v>
              </c:pt>
              <c:pt idx="3462">
                <c:v>132.80734000000004</c:v>
              </c:pt>
              <c:pt idx="3463">
                <c:v>132.75694000000001</c:v>
              </c:pt>
              <c:pt idx="3464">
                <c:v>132.77447999999998</c:v>
              </c:pt>
              <c:pt idx="3465">
                <c:v>132.81183000000001</c:v>
              </c:pt>
              <c:pt idx="3466">
                <c:v>132.72134000000003</c:v>
              </c:pt>
              <c:pt idx="3467">
                <c:v>132.81511</c:v>
              </c:pt>
              <c:pt idx="3468">
                <c:v>132.78101000000001</c:v>
              </c:pt>
              <c:pt idx="3469">
                <c:v>132.78859</c:v>
              </c:pt>
              <c:pt idx="3470">
                <c:v>132.72862000000001</c:v>
              </c:pt>
              <c:pt idx="3471">
                <c:v>132.81493</c:v>
              </c:pt>
              <c:pt idx="3472">
                <c:v>132.81541000000001</c:v>
              </c:pt>
              <c:pt idx="3473">
                <c:v>132.78460999999999</c:v>
              </c:pt>
              <c:pt idx="3474">
                <c:v>132.85312000000002</c:v>
              </c:pt>
              <c:pt idx="3475">
                <c:v>132.79152999999999</c:v>
              </c:pt>
              <c:pt idx="3476">
                <c:v>132.80934000000002</c:v>
              </c:pt>
              <c:pt idx="3477">
                <c:v>132.80197000000001</c:v>
              </c:pt>
              <c:pt idx="3478">
                <c:v>132.85661000000002</c:v>
              </c:pt>
              <c:pt idx="3479">
                <c:v>132.76794000000001</c:v>
              </c:pt>
              <c:pt idx="3480">
                <c:v>132.83482000000001</c:v>
              </c:pt>
              <c:pt idx="3481">
                <c:v>132.89661000000001</c:v>
              </c:pt>
              <c:pt idx="3482">
                <c:v>132.80367999999999</c:v>
              </c:pt>
              <c:pt idx="3483">
                <c:v>132.86125000000001</c:v>
              </c:pt>
              <c:pt idx="3484">
                <c:v>132.82741000000004</c:v>
              </c:pt>
              <c:pt idx="3485">
                <c:v>132.8475</c:v>
              </c:pt>
              <c:pt idx="3486">
                <c:v>132.82729000000003</c:v>
              </c:pt>
              <c:pt idx="3487">
                <c:v>132.85432000000003</c:v>
              </c:pt>
              <c:pt idx="3488">
                <c:v>132.83121000000003</c:v>
              </c:pt>
              <c:pt idx="3489">
                <c:v>132.80779000000001</c:v>
              </c:pt>
              <c:pt idx="3490">
                <c:v>132.90504000000001</c:v>
              </c:pt>
              <c:pt idx="3491">
                <c:v>132.82248000000004</c:v>
              </c:pt>
              <c:pt idx="3492">
                <c:v>132.86877000000001</c:v>
              </c:pt>
              <c:pt idx="3493">
                <c:v>132.82718000000003</c:v>
              </c:pt>
              <c:pt idx="3494">
                <c:v>132.84435000000002</c:v>
              </c:pt>
              <c:pt idx="3495">
                <c:v>132.89923000000002</c:v>
              </c:pt>
              <c:pt idx="3496">
                <c:v>132.88776000000001</c:v>
              </c:pt>
              <c:pt idx="3497">
                <c:v>132.89985999999999</c:v>
              </c:pt>
              <c:pt idx="3498">
                <c:v>132.84344000000002</c:v>
              </c:pt>
              <c:pt idx="3499">
                <c:v>132.91547</c:v>
              </c:pt>
              <c:pt idx="3500">
                <c:v>132.87744000000004</c:v>
              </c:pt>
              <c:pt idx="3501">
                <c:v>132.87837000000002</c:v>
              </c:pt>
              <c:pt idx="3502">
                <c:v>132.90179000000001</c:v>
              </c:pt>
              <c:pt idx="3503">
                <c:v>132.87977999999998</c:v>
              </c:pt>
              <c:pt idx="3504">
                <c:v>132.92851000000002</c:v>
              </c:pt>
              <c:pt idx="3505">
                <c:v>132.92244000000005</c:v>
              </c:pt>
              <c:pt idx="3506">
                <c:v>132.92473000000001</c:v>
              </c:pt>
              <c:pt idx="3507">
                <c:v>132.88385</c:v>
              </c:pt>
              <c:pt idx="3508">
                <c:v>132.93360999999999</c:v>
              </c:pt>
              <c:pt idx="3509">
                <c:v>132.89424000000002</c:v>
              </c:pt>
              <c:pt idx="3510">
                <c:v>132.90706</c:v>
              </c:pt>
              <c:pt idx="3511">
                <c:v>132.91153</c:v>
              </c:pt>
              <c:pt idx="3512">
                <c:v>132.89389</c:v>
              </c:pt>
              <c:pt idx="3513">
                <c:v>132.95760000000001</c:v>
              </c:pt>
              <c:pt idx="3514">
                <c:v>132.94421</c:v>
              </c:pt>
              <c:pt idx="3515">
                <c:v>132.94154</c:v>
              </c:pt>
              <c:pt idx="3516">
                <c:v>132.90504000000001</c:v>
              </c:pt>
              <c:pt idx="3517">
                <c:v>132.94644000000002</c:v>
              </c:pt>
              <c:pt idx="3518">
                <c:v>132.97570999999999</c:v>
              </c:pt>
              <c:pt idx="3519">
                <c:v>132.90234000000004</c:v>
              </c:pt>
              <c:pt idx="3520">
                <c:v>132.98286000000002</c:v>
              </c:pt>
              <c:pt idx="3521">
                <c:v>132.91776999999999</c:v>
              </c:pt>
              <c:pt idx="3522">
                <c:v>132.95612000000003</c:v>
              </c:pt>
              <c:pt idx="3523">
                <c:v>132.95157</c:v>
              </c:pt>
              <c:pt idx="3524">
                <c:v>132.97973999999999</c:v>
              </c:pt>
              <c:pt idx="3525">
                <c:v>132.94460999999998</c:v>
              </c:pt>
              <c:pt idx="3526">
                <c:v>132.93939</c:v>
              </c:pt>
              <c:pt idx="3527">
                <c:v>133.02092000000002</c:v>
              </c:pt>
              <c:pt idx="3528">
                <c:v>132.97477999999998</c:v>
              </c:pt>
              <c:pt idx="3529">
                <c:v>132.97954999999999</c:v>
              </c:pt>
              <c:pt idx="3530">
                <c:v>132.94254999999998</c:v>
              </c:pt>
              <c:pt idx="3531">
                <c:v>132.98811000000003</c:v>
              </c:pt>
              <c:pt idx="3532">
                <c:v>132.96776</c:v>
              </c:pt>
              <c:pt idx="3533">
                <c:v>132.98817000000003</c:v>
              </c:pt>
              <c:pt idx="3534">
                <c:v>133.00081</c:v>
              </c:pt>
              <c:pt idx="3535">
                <c:v>132.98080000000002</c:v>
              </c:pt>
              <c:pt idx="3536">
                <c:v>133.02591000000001</c:v>
              </c:pt>
              <c:pt idx="3537">
                <c:v>132.99635000000001</c:v>
              </c:pt>
              <c:pt idx="3538">
                <c:v>133.02074000000002</c:v>
              </c:pt>
              <c:pt idx="3539">
                <c:v>132.96515000000002</c:v>
              </c:pt>
              <c:pt idx="3540">
                <c:v>132.98601000000002</c:v>
              </c:pt>
              <c:pt idx="3541">
                <c:v>133.02292000000003</c:v>
              </c:pt>
              <c:pt idx="3542">
                <c:v>133.01201</c:v>
              </c:pt>
              <c:pt idx="3543">
                <c:v>133.06183000000001</c:v>
              </c:pt>
              <c:pt idx="3544">
                <c:v>132.9915</c:v>
              </c:pt>
              <c:pt idx="3545">
                <c:v>133.04528999999999</c:v>
              </c:pt>
              <c:pt idx="3546">
                <c:v>133.00516999999999</c:v>
              </c:pt>
              <c:pt idx="3547">
                <c:v>133.03210000000001</c:v>
              </c:pt>
              <c:pt idx="3548">
                <c:v>133.01345999999998</c:v>
              </c:pt>
              <c:pt idx="3549">
                <c:v>133.02335000000002</c:v>
              </c:pt>
              <c:pt idx="3550">
                <c:v>133.08387999999999</c:v>
              </c:pt>
              <c:pt idx="3551">
                <c:v>133.03014000000002</c:v>
              </c:pt>
              <c:pt idx="3552">
                <c:v>133.07637</c:v>
              </c:pt>
              <c:pt idx="3553">
                <c:v>133.05161000000001</c:v>
              </c:pt>
              <c:pt idx="3554">
                <c:v>133.06030000000001</c:v>
              </c:pt>
              <c:pt idx="3555">
                <c:v>133.00121000000001</c:v>
              </c:pt>
              <c:pt idx="3556">
                <c:v>133.06659999999999</c:v>
              </c:pt>
              <c:pt idx="3557">
                <c:v>133.00576999999998</c:v>
              </c:pt>
              <c:pt idx="3558">
                <c:v>132.98094000000003</c:v>
              </c:pt>
              <c:pt idx="3559">
                <c:v>133.07274999999998</c:v>
              </c:pt>
              <c:pt idx="3560">
                <c:v>133.02673000000001</c:v>
              </c:pt>
              <c:pt idx="3561">
                <c:v>133.02676</c:v>
              </c:pt>
              <c:pt idx="3562">
                <c:v>132.96733000000003</c:v>
              </c:pt>
              <c:pt idx="3563">
                <c:v>133.03391999999999</c:v>
              </c:pt>
              <c:pt idx="3564">
                <c:v>133.02097000000001</c:v>
              </c:pt>
              <c:pt idx="3565">
                <c:v>132.99652</c:v>
              </c:pt>
              <c:pt idx="3566">
                <c:v>133.05647000000002</c:v>
              </c:pt>
              <c:pt idx="3567">
                <c:v>133.01319999999998</c:v>
              </c:pt>
              <c:pt idx="3568">
                <c:v>133.08031000000003</c:v>
              </c:pt>
              <c:pt idx="3569">
                <c:v>133.02786</c:v>
              </c:pt>
              <c:pt idx="3570">
                <c:v>133.06664000000001</c:v>
              </c:pt>
              <c:pt idx="3571">
                <c:v>133.00507999999999</c:v>
              </c:pt>
              <c:pt idx="3572">
                <c:v>133.06332</c:v>
              </c:pt>
              <c:pt idx="3573">
                <c:v>133.07764999999998</c:v>
              </c:pt>
              <c:pt idx="3574">
                <c:v>133.06628000000001</c:v>
              </c:pt>
              <c:pt idx="3575">
                <c:v>133.06974999999997</c:v>
              </c:pt>
              <c:pt idx="3576">
                <c:v>133.04149999999998</c:v>
              </c:pt>
              <c:pt idx="3577">
                <c:v>133.09514000000001</c:v>
              </c:pt>
              <c:pt idx="3578">
                <c:v>133.04691</c:v>
              </c:pt>
              <c:pt idx="3579">
                <c:v>133.07577999999998</c:v>
              </c:pt>
              <c:pt idx="3580">
                <c:v>133.07625000000002</c:v>
              </c:pt>
              <c:pt idx="3581">
                <c:v>133.08302</c:v>
              </c:pt>
              <c:pt idx="3582">
                <c:v>133.12551999999999</c:v>
              </c:pt>
              <c:pt idx="3583">
                <c:v>133.09102000000001</c:v>
              </c:pt>
              <c:pt idx="3584">
                <c:v>133.1087</c:v>
              </c:pt>
              <c:pt idx="3585">
                <c:v>133.05238000000003</c:v>
              </c:pt>
              <c:pt idx="3586">
                <c:v>133.10646</c:v>
              </c:pt>
              <c:pt idx="3587">
                <c:v>133.09781000000001</c:v>
              </c:pt>
              <c:pt idx="3588">
                <c:v>133.10783000000001</c:v>
              </c:pt>
              <c:pt idx="3589">
                <c:v>133.13200000000001</c:v>
              </c:pt>
              <c:pt idx="3590">
                <c:v>133.09995999999998</c:v>
              </c:pt>
              <c:pt idx="3591">
                <c:v>133.16526999999999</c:v>
              </c:pt>
              <c:pt idx="3592">
                <c:v>133.12807000000001</c:v>
              </c:pt>
              <c:pt idx="3593">
                <c:v>133.13579999999999</c:v>
              </c:pt>
              <c:pt idx="3594">
                <c:v>133.07625000000002</c:v>
              </c:pt>
              <c:pt idx="3595">
                <c:v>133.11065999999997</c:v>
              </c:pt>
              <c:pt idx="3596">
                <c:v>133.15398999999999</c:v>
              </c:pt>
              <c:pt idx="3597">
                <c:v>133.13274000000001</c:v>
              </c:pt>
              <c:pt idx="3598">
                <c:v>133.17508999999998</c:v>
              </c:pt>
              <c:pt idx="3599">
                <c:v>133.09984</c:v>
              </c:pt>
              <c:pt idx="3600">
                <c:v>133.13352999999998</c:v>
              </c:pt>
              <c:pt idx="3601">
                <c:v>133.14026999999999</c:v>
              </c:pt>
              <c:pt idx="3602">
                <c:v>133.15076999999999</c:v>
              </c:pt>
              <c:pt idx="3603">
                <c:v>133.10632000000001</c:v>
              </c:pt>
              <c:pt idx="3604">
                <c:v>133.13314999999997</c:v>
              </c:pt>
              <c:pt idx="3605">
                <c:v>133.18651</c:v>
              </c:pt>
              <c:pt idx="3606">
                <c:v>133.16161</c:v>
              </c:pt>
              <c:pt idx="3607">
                <c:v>133.18890000000002</c:v>
              </c:pt>
              <c:pt idx="3608">
                <c:v>133.10967999999997</c:v>
              </c:pt>
              <c:pt idx="3609">
                <c:v>133.15042000000003</c:v>
              </c:pt>
              <c:pt idx="3610">
                <c:v>133.20102</c:v>
              </c:pt>
              <c:pt idx="3611">
                <c:v>133.1557</c:v>
              </c:pt>
              <c:pt idx="3612">
                <c:v>133.17883</c:v>
              </c:pt>
              <c:pt idx="3613">
                <c:v>133.1618</c:v>
              </c:pt>
              <c:pt idx="3614">
                <c:v>133.24225999999999</c:v>
              </c:pt>
              <c:pt idx="3615">
                <c:v>133.16519</c:v>
              </c:pt>
              <c:pt idx="3616">
                <c:v>133.21671999999998</c:v>
              </c:pt>
              <c:pt idx="3617">
                <c:v>133.15443000000002</c:v>
              </c:pt>
              <c:pt idx="3618">
                <c:v>133.16855999999999</c:v>
              </c:pt>
              <c:pt idx="3619">
                <c:v>133.20244000000002</c:v>
              </c:pt>
              <c:pt idx="3620">
                <c:v>133.18867</c:v>
              </c:pt>
              <c:pt idx="3621">
                <c:v>133.23665999999997</c:v>
              </c:pt>
              <c:pt idx="3622">
                <c:v>133.16341</c:v>
              </c:pt>
              <c:pt idx="3623">
                <c:v>133.23631</c:v>
              </c:pt>
              <c:pt idx="3624">
                <c:v>133.21245000000002</c:v>
              </c:pt>
              <c:pt idx="3625">
                <c:v>133.22217000000001</c:v>
              </c:pt>
              <c:pt idx="3626">
                <c:v>133.20813000000001</c:v>
              </c:pt>
              <c:pt idx="3627">
                <c:v>133.18127000000001</c:v>
              </c:pt>
              <c:pt idx="3628">
                <c:v>133.26684999999998</c:v>
              </c:pt>
              <c:pt idx="3629">
                <c:v>133.20863</c:v>
              </c:pt>
              <c:pt idx="3630">
                <c:v>133.25400999999999</c:v>
              </c:pt>
              <c:pt idx="3631">
                <c:v>133.19774000000001</c:v>
              </c:pt>
              <c:pt idx="3632">
                <c:v>133.24448999999998</c:v>
              </c:pt>
              <c:pt idx="3633">
                <c:v>133.21268999999998</c:v>
              </c:pt>
              <c:pt idx="3634">
                <c:v>133.24553999999998</c:v>
              </c:pt>
              <c:pt idx="3635">
                <c:v>133.24976999999996</c:v>
              </c:pt>
              <c:pt idx="3636">
                <c:v>133.20728</c:v>
              </c:pt>
              <c:pt idx="3637">
                <c:v>133.28053</c:v>
              </c:pt>
              <c:pt idx="3638">
                <c:v>133.22561999999999</c:v>
              </c:pt>
              <c:pt idx="3639">
                <c:v>133.27625999999998</c:v>
              </c:pt>
              <c:pt idx="3640">
                <c:v>133.20711</c:v>
              </c:pt>
              <c:pt idx="3641">
                <c:v>133.24694999999997</c:v>
              </c:pt>
              <c:pt idx="3642">
                <c:v>133.24344999999997</c:v>
              </c:pt>
              <c:pt idx="3643">
                <c:v>133.26545999999999</c:v>
              </c:pt>
              <c:pt idx="3644">
                <c:v>133.28717</c:v>
              </c:pt>
              <c:pt idx="3645">
                <c:v>133.24845999999999</c:v>
              </c:pt>
              <c:pt idx="3646">
                <c:v>133.30272000000002</c:v>
              </c:pt>
              <c:pt idx="3647">
                <c:v>133.24727999999999</c:v>
              </c:pt>
              <c:pt idx="3648">
                <c:v>133.27816999999999</c:v>
              </c:pt>
              <c:pt idx="3649">
                <c:v>133.26549</c:v>
              </c:pt>
              <c:pt idx="3650">
                <c:v>133.25174000000001</c:v>
              </c:pt>
              <c:pt idx="3651">
                <c:v>133.30555999999999</c:v>
              </c:pt>
              <c:pt idx="3652">
                <c:v>133.28925999999998</c:v>
              </c:pt>
              <c:pt idx="3653">
                <c:v>133.33292000000003</c:v>
              </c:pt>
              <c:pt idx="3654">
                <c:v>133.24505999999997</c:v>
              </c:pt>
              <c:pt idx="3655">
                <c:v>133.32640000000004</c:v>
              </c:pt>
              <c:pt idx="3656">
                <c:v>133.28265000000002</c:v>
              </c:pt>
              <c:pt idx="3657">
                <c:v>133.29578999999998</c:v>
              </c:pt>
              <c:pt idx="3658">
                <c:v>133.30128000000002</c:v>
              </c:pt>
              <c:pt idx="3659">
                <c:v>133.30104000000003</c:v>
              </c:pt>
              <c:pt idx="3660">
                <c:v>133.34270000000001</c:v>
              </c:pt>
              <c:pt idx="3661">
                <c:v>133.29572999999999</c:v>
              </c:pt>
              <c:pt idx="3662">
                <c:v>133.34535</c:v>
              </c:pt>
              <c:pt idx="3663">
                <c:v>133.25896</c:v>
              </c:pt>
              <c:pt idx="3664">
                <c:v>133.33540000000002</c:v>
              </c:pt>
              <c:pt idx="3665">
                <c:v>133.33099000000001</c:v>
              </c:pt>
              <c:pt idx="3666">
                <c:v>133.33056999999999</c:v>
              </c:pt>
              <c:pt idx="3667">
                <c:v>133.36392000000001</c:v>
              </c:pt>
              <c:pt idx="3668">
                <c:v>133.31879000000001</c:v>
              </c:pt>
              <c:pt idx="3669">
                <c:v>133.37845000000004</c:v>
              </c:pt>
              <c:pt idx="3670">
                <c:v>133.33384999999998</c:v>
              </c:pt>
              <c:pt idx="3671">
                <c:v>133.33804000000003</c:v>
              </c:pt>
              <c:pt idx="3672">
                <c:v>133.27691999999999</c:v>
              </c:pt>
              <c:pt idx="3673">
                <c:v>133.32909000000001</c:v>
              </c:pt>
              <c:pt idx="3674">
                <c:v>133.34885</c:v>
              </c:pt>
              <c:pt idx="3675">
                <c:v>133.33037000000002</c:v>
              </c:pt>
              <c:pt idx="3676">
                <c:v>133.37009</c:v>
              </c:pt>
              <c:pt idx="3677">
                <c:v>133.32181000000003</c:v>
              </c:pt>
              <c:pt idx="3678">
                <c:v>133.34981999999999</c:v>
              </c:pt>
              <c:pt idx="3679">
                <c:v>133.33168000000001</c:v>
              </c:pt>
              <c:pt idx="3680">
                <c:v>133.35736000000003</c:v>
              </c:pt>
              <c:pt idx="3681">
                <c:v>133.32246000000004</c:v>
              </c:pt>
              <c:pt idx="3682">
                <c:v>133.32295000000005</c:v>
              </c:pt>
              <c:pt idx="3683">
                <c:v>133.41515999999999</c:v>
              </c:pt>
              <c:pt idx="3684">
                <c:v>133.34554999999997</c:v>
              </c:pt>
              <c:pt idx="3685">
                <c:v>133.38799000000003</c:v>
              </c:pt>
              <c:pt idx="3686">
                <c:v>133.32861000000003</c:v>
              </c:pt>
              <c:pt idx="3687">
                <c:v>133.35321000000002</c:v>
              </c:pt>
              <c:pt idx="3688">
                <c:v>133.36891000000003</c:v>
              </c:pt>
              <c:pt idx="3689">
                <c:v>133.37733000000003</c:v>
              </c:pt>
              <c:pt idx="3690">
                <c:v>133.36694000000003</c:v>
              </c:pt>
              <c:pt idx="3691">
                <c:v>133.34058999999999</c:v>
              </c:pt>
              <c:pt idx="3692">
                <c:v>133.43526</c:v>
              </c:pt>
              <c:pt idx="3693">
                <c:v>133.35330000000002</c:v>
              </c:pt>
              <c:pt idx="3694">
                <c:v>133.38496000000001</c:v>
              </c:pt>
              <c:pt idx="3695">
                <c:v>133.36296000000002</c:v>
              </c:pt>
              <c:pt idx="3696">
                <c:v>133.35622000000004</c:v>
              </c:pt>
              <c:pt idx="3697">
                <c:v>133.43355999999997</c:v>
              </c:pt>
              <c:pt idx="3698">
                <c:v>133.39767000000001</c:v>
              </c:pt>
              <c:pt idx="3699">
                <c:v>133.44304999999997</c:v>
              </c:pt>
              <c:pt idx="3700">
                <c:v>133.38524000000004</c:v>
              </c:pt>
              <c:pt idx="3701">
                <c:v>133.40131000000002</c:v>
              </c:pt>
              <c:pt idx="3702">
                <c:v>133.41341</c:v>
              </c:pt>
              <c:pt idx="3703">
                <c:v>133.42374999999998</c:v>
              </c:pt>
              <c:pt idx="3704">
                <c:v>133.35947000000002</c:v>
              </c:pt>
              <c:pt idx="3705">
                <c:v>133.39291000000003</c:v>
              </c:pt>
              <c:pt idx="3706">
                <c:v>133.47832000000002</c:v>
              </c:pt>
              <c:pt idx="3707">
                <c:v>133.42789000000002</c:v>
              </c:pt>
              <c:pt idx="3708">
                <c:v>133.43794000000003</c:v>
              </c:pt>
              <c:pt idx="3709">
                <c:v>133.40564999999998</c:v>
              </c:pt>
              <c:pt idx="3710">
                <c:v>133.40389999999999</c:v>
              </c:pt>
              <c:pt idx="3711">
                <c:v>133.40831000000003</c:v>
              </c:pt>
              <c:pt idx="3712">
                <c:v>133.45787000000001</c:v>
              </c:pt>
              <c:pt idx="3713">
                <c:v>133.42674000000002</c:v>
              </c:pt>
              <c:pt idx="3714">
                <c:v>133.39020000000002</c:v>
              </c:pt>
              <c:pt idx="3715">
                <c:v>133.52605</c:v>
              </c:pt>
              <c:pt idx="3716">
                <c:v>133.43324000000001</c:v>
              </c:pt>
              <c:pt idx="3717">
                <c:v>133.45189000000002</c:v>
              </c:pt>
              <c:pt idx="3718">
                <c:v>133.44611</c:v>
              </c:pt>
              <c:pt idx="3719">
                <c:v>133.39641000000003</c:v>
              </c:pt>
              <c:pt idx="3720">
                <c:v>133.45538000000002</c:v>
              </c:pt>
              <c:pt idx="3721">
                <c:v>133.47594999999998</c:v>
              </c:pt>
              <c:pt idx="3722">
                <c:v>133.50124000000002</c:v>
              </c:pt>
              <c:pt idx="3723">
                <c:v>133.42354</c:v>
              </c:pt>
              <c:pt idx="3724">
                <c:v>133.50127000000001</c:v>
              </c:pt>
              <c:pt idx="3725">
                <c:v>133.47572</c:v>
              </c:pt>
              <c:pt idx="3726">
                <c:v>133.46170000000001</c:v>
              </c:pt>
              <c:pt idx="3727">
                <c:v>133.45480000000001</c:v>
              </c:pt>
              <c:pt idx="3728">
                <c:v>133.45552000000001</c:v>
              </c:pt>
              <c:pt idx="3729">
                <c:v>133.48860000000002</c:v>
              </c:pt>
              <c:pt idx="3730">
                <c:v>133.48730000000003</c:v>
              </c:pt>
              <c:pt idx="3731">
                <c:v>133.55237000000002</c:v>
              </c:pt>
              <c:pt idx="3732">
                <c:v>133.43219000000002</c:v>
              </c:pt>
              <c:pt idx="3733">
                <c:v>133.48486</c:v>
              </c:pt>
              <c:pt idx="3734">
                <c:v>133.48819000000003</c:v>
              </c:pt>
              <c:pt idx="3735">
                <c:v>133.13750999999999</c:v>
              </c:pt>
              <c:pt idx="3736">
                <c:v>133.68015</c:v>
              </c:pt>
              <c:pt idx="3737">
                <c:v>133.55283000000003</c:v>
              </c:pt>
              <c:pt idx="3738">
                <c:v>133.37945999999999</c:v>
              </c:pt>
              <c:pt idx="3739">
                <c:v>133.39012000000002</c:v>
              </c:pt>
              <c:pt idx="3740">
                <c:v>133.11175999999998</c:v>
              </c:pt>
              <c:pt idx="3741">
                <c:v>133.11165999999997</c:v>
              </c:pt>
              <c:pt idx="3742">
                <c:v>133.42959999999999</c:v>
              </c:pt>
              <c:pt idx="3743">
                <c:v>133.49809000000002</c:v>
              </c:pt>
              <c:pt idx="3744">
                <c:v>133.52472</c:v>
              </c:pt>
              <c:pt idx="3745">
                <c:v>133.56342000000001</c:v>
              </c:pt>
              <c:pt idx="3746">
                <c:v>133.58929000000001</c:v>
              </c:pt>
              <c:pt idx="3747">
                <c:v>133.40450999999999</c:v>
              </c:pt>
              <c:pt idx="3748">
                <c:v>133.34842000000003</c:v>
              </c:pt>
              <c:pt idx="3749">
                <c:v>133.41446999999999</c:v>
              </c:pt>
              <c:pt idx="3750">
                <c:v>133.38229000000004</c:v>
              </c:pt>
              <c:pt idx="3751">
                <c:v>133.50630000000001</c:v>
              </c:pt>
              <c:pt idx="3752">
                <c:v>133.68349999999998</c:v>
              </c:pt>
              <c:pt idx="3753">
                <c:v>133.53324999999998</c:v>
              </c:pt>
              <c:pt idx="3754">
                <c:v>133.55665999999999</c:v>
              </c:pt>
              <c:pt idx="3755">
                <c:v>133.51199</c:v>
              </c:pt>
              <c:pt idx="3756">
                <c:v>133.44139000000001</c:v>
              </c:pt>
              <c:pt idx="3757">
                <c:v>133.48131000000004</c:v>
              </c:pt>
              <c:pt idx="3758">
                <c:v>133.55987999999999</c:v>
              </c:pt>
              <c:pt idx="3759">
                <c:v>133.5172</c:v>
              </c:pt>
              <c:pt idx="3760">
                <c:v>133.56015000000002</c:v>
              </c:pt>
              <c:pt idx="3761">
                <c:v>133.64229</c:v>
              </c:pt>
              <c:pt idx="3762">
                <c:v>133.58664000000002</c:v>
              </c:pt>
              <c:pt idx="3763">
                <c:v>133.59044000000003</c:v>
              </c:pt>
              <c:pt idx="3764">
                <c:v>133.57246000000001</c:v>
              </c:pt>
              <c:pt idx="3765">
                <c:v>133.50484</c:v>
              </c:pt>
              <c:pt idx="3766">
                <c:v>133.43579</c:v>
              </c:pt>
              <c:pt idx="3767">
                <c:v>133.58794000000003</c:v>
              </c:pt>
              <c:pt idx="3768">
                <c:v>133.58301</c:v>
              </c:pt>
              <c:pt idx="3769">
                <c:v>133.49629000000002</c:v>
              </c:pt>
              <c:pt idx="3770">
                <c:v>133.71168999999998</c:v>
              </c:pt>
              <c:pt idx="3771">
                <c:v>133.53667999999999</c:v>
              </c:pt>
              <c:pt idx="3772">
                <c:v>133.54474999999999</c:v>
              </c:pt>
              <c:pt idx="3773">
                <c:v>133.58582000000001</c:v>
              </c:pt>
              <c:pt idx="3774">
                <c:v>133.48903000000001</c:v>
              </c:pt>
              <c:pt idx="3775">
                <c:v>133.61771999999999</c:v>
              </c:pt>
              <c:pt idx="3776">
                <c:v>133.61002999999999</c:v>
              </c:pt>
              <c:pt idx="3777">
                <c:v>133.58292000000003</c:v>
              </c:pt>
              <c:pt idx="3778">
                <c:v>133.61097999999998</c:v>
              </c:pt>
              <c:pt idx="3779">
                <c:v>133.59316999999999</c:v>
              </c:pt>
              <c:pt idx="3780">
                <c:v>133.58382</c:v>
              </c:pt>
              <c:pt idx="3781">
                <c:v>133.60704000000001</c:v>
              </c:pt>
              <c:pt idx="3782">
                <c:v>133.53901999999999</c:v>
              </c:pt>
              <c:pt idx="3783">
                <c:v>133.60548</c:v>
              </c:pt>
              <c:pt idx="3784">
                <c:v>133.62362999999999</c:v>
              </c:pt>
              <c:pt idx="3785">
                <c:v>133.6044</c:v>
              </c:pt>
              <c:pt idx="3786">
                <c:v>133.66324</c:v>
              </c:pt>
              <c:pt idx="3787">
                <c:v>133.55349999999999</c:v>
              </c:pt>
              <c:pt idx="3788">
                <c:v>133.63578999999999</c:v>
              </c:pt>
              <c:pt idx="3789">
                <c:v>133.65594000000002</c:v>
              </c:pt>
              <c:pt idx="3790">
                <c:v>133.51703000000001</c:v>
              </c:pt>
              <c:pt idx="3791">
                <c:v>133.61729</c:v>
              </c:pt>
              <c:pt idx="3792">
                <c:v>133.62233000000003</c:v>
              </c:pt>
              <c:pt idx="3793">
                <c:v>133.61657999999997</c:v>
              </c:pt>
              <c:pt idx="3794">
                <c:v>133.65048000000002</c:v>
              </c:pt>
              <c:pt idx="3795">
                <c:v>133.69054</c:v>
              </c:pt>
              <c:pt idx="3796">
                <c:v>133.56291000000002</c:v>
              </c:pt>
              <c:pt idx="3797">
                <c:v>133.65121000000002</c:v>
              </c:pt>
              <c:pt idx="3798">
                <c:v>133.6859</c:v>
              </c:pt>
              <c:pt idx="3799">
                <c:v>133.62543000000002</c:v>
              </c:pt>
              <c:pt idx="3800">
                <c:v>133.65707</c:v>
              </c:pt>
              <c:pt idx="3801">
                <c:v>133.63025999999999</c:v>
              </c:pt>
              <c:pt idx="3802">
                <c:v>133.65375999999998</c:v>
              </c:pt>
              <c:pt idx="3803">
                <c:v>133.67783</c:v>
              </c:pt>
              <c:pt idx="3804">
                <c:v>133.6848</c:v>
              </c:pt>
              <c:pt idx="3805">
                <c:v>133.63497999999998</c:v>
              </c:pt>
              <c:pt idx="3806">
                <c:v>133.64252999999999</c:v>
              </c:pt>
              <c:pt idx="3807">
                <c:v>133.74835000000002</c:v>
              </c:pt>
              <c:pt idx="3808">
                <c:v>133.62371999999999</c:v>
              </c:pt>
              <c:pt idx="3809">
                <c:v>133.65248000000003</c:v>
              </c:pt>
              <c:pt idx="3810">
                <c:v>133.68406999999999</c:v>
              </c:pt>
              <c:pt idx="3811">
                <c:v>133.64368999999996</c:v>
              </c:pt>
              <c:pt idx="3812">
                <c:v>133.69555999999997</c:v>
              </c:pt>
              <c:pt idx="3813">
                <c:v>133.71889999999999</c:v>
              </c:pt>
              <c:pt idx="3814">
                <c:v>133.70460999999997</c:v>
              </c:pt>
              <c:pt idx="3815">
                <c:v>133.65984</c:v>
              </c:pt>
              <c:pt idx="3816">
                <c:v>133.74457999999996</c:v>
              </c:pt>
              <c:pt idx="3817">
                <c:v>133.66821000000002</c:v>
              </c:pt>
              <c:pt idx="3818">
                <c:v>133.7364</c:v>
              </c:pt>
              <c:pt idx="3819">
                <c:v>133.68358999999998</c:v>
              </c:pt>
              <c:pt idx="3820">
                <c:v>133.66756999999998</c:v>
              </c:pt>
              <c:pt idx="3821">
                <c:v>133.75293000000002</c:v>
              </c:pt>
              <c:pt idx="3822">
                <c:v>133.71462999999997</c:v>
              </c:pt>
              <c:pt idx="3823">
                <c:v>133.75068999999999</c:v>
              </c:pt>
              <c:pt idx="3824">
                <c:v>133.67463999999998</c:v>
              </c:pt>
              <c:pt idx="3825">
                <c:v>133.73348999999999</c:v>
              </c:pt>
              <c:pt idx="3826">
                <c:v>133.70794999999998</c:v>
              </c:pt>
              <c:pt idx="3827">
                <c:v>133.71489999999997</c:v>
              </c:pt>
              <c:pt idx="3828">
                <c:v>133.74125999999998</c:v>
              </c:pt>
              <c:pt idx="3829">
                <c:v>133.71141</c:v>
              </c:pt>
              <c:pt idx="3830">
                <c:v>133.76205000000002</c:v>
              </c:pt>
              <c:pt idx="3831">
                <c:v>133.68456999999998</c:v>
              </c:pt>
              <c:pt idx="3832">
                <c:v>133.68646000000001</c:v>
              </c:pt>
              <c:pt idx="3833">
                <c:v>133.58463</c:v>
              </c:pt>
              <c:pt idx="3834">
                <c:v>133.65852000000001</c:v>
              </c:pt>
              <c:pt idx="3835">
                <c:v>133.66542000000001</c:v>
              </c:pt>
              <c:pt idx="3836">
                <c:v>133.62517</c:v>
              </c:pt>
              <c:pt idx="3837">
                <c:v>133.64126999999999</c:v>
              </c:pt>
              <c:pt idx="3838">
                <c:v>133.66970999999998</c:v>
              </c:pt>
              <c:pt idx="3839">
                <c:v>133.70299</c:v>
              </c:pt>
              <c:pt idx="3840">
                <c:v>133.62064000000001</c:v>
              </c:pt>
              <c:pt idx="3841">
                <c:v>133.74113</c:v>
              </c:pt>
              <c:pt idx="3842">
                <c:v>133.65880000000001</c:v>
              </c:pt>
              <c:pt idx="3843">
                <c:v>133.63079999999999</c:v>
              </c:pt>
              <c:pt idx="3844">
                <c:v>133.69875000000002</c:v>
              </c:pt>
              <c:pt idx="3845">
                <c:v>133.67096999999998</c:v>
              </c:pt>
              <c:pt idx="3846">
                <c:v>133.69897</c:v>
              </c:pt>
              <c:pt idx="3847">
                <c:v>133.70484999999999</c:v>
              </c:pt>
              <c:pt idx="3848">
                <c:v>133.71990999999997</c:v>
              </c:pt>
              <c:pt idx="3849">
                <c:v>133.65463</c:v>
              </c:pt>
              <c:pt idx="3850">
                <c:v>133.74468999999996</c:v>
              </c:pt>
              <c:pt idx="3851">
                <c:v>133.66640000000001</c:v>
              </c:pt>
              <c:pt idx="3852">
                <c:v>133.64850999999999</c:v>
              </c:pt>
              <c:pt idx="3853">
                <c:v>133.77208999999999</c:v>
              </c:pt>
              <c:pt idx="3854">
                <c:v>133.70427999999998</c:v>
              </c:pt>
              <c:pt idx="3855">
                <c:v>133.69716</c:v>
              </c:pt>
              <c:pt idx="3856">
                <c:v>133.69964999999999</c:v>
              </c:pt>
              <c:pt idx="3857">
                <c:v>133.76452999999998</c:v>
              </c:pt>
              <c:pt idx="3858">
                <c:v>133.68329</c:v>
              </c:pt>
              <c:pt idx="3859">
                <c:v>133.74250999999998</c:v>
              </c:pt>
              <c:pt idx="3860">
                <c:v>133.75548000000001</c:v>
              </c:pt>
              <c:pt idx="3861">
                <c:v>133.70294000000001</c:v>
              </c:pt>
              <c:pt idx="3862">
                <c:v>133.76146</c:v>
              </c:pt>
              <c:pt idx="3863">
                <c:v>133.75924999999998</c:v>
              </c:pt>
              <c:pt idx="3864">
                <c:v>133.73795999999999</c:v>
              </c:pt>
              <c:pt idx="3865">
                <c:v>133.66708</c:v>
              </c:pt>
              <c:pt idx="3866">
                <c:v>133.78350999999998</c:v>
              </c:pt>
              <c:pt idx="3867">
                <c:v>133.75903</c:v>
              </c:pt>
              <c:pt idx="3868">
                <c:v>133.73459999999997</c:v>
              </c:pt>
              <c:pt idx="3869">
                <c:v>133.79272</c:v>
              </c:pt>
              <c:pt idx="3870">
                <c:v>133.73692</c:v>
              </c:pt>
              <c:pt idx="3871">
                <c:v>133.78021000000001</c:v>
              </c:pt>
              <c:pt idx="3872">
                <c:v>133.73311999999999</c:v>
              </c:pt>
              <c:pt idx="3873">
                <c:v>133.76311999999999</c:v>
              </c:pt>
              <c:pt idx="3874">
                <c:v>133.72540000000001</c:v>
              </c:pt>
              <c:pt idx="3875">
                <c:v>133.76173</c:v>
              </c:pt>
              <c:pt idx="3876">
                <c:v>133.83051</c:v>
              </c:pt>
              <c:pt idx="3877">
                <c:v>133.77030999999999</c:v>
              </c:pt>
              <c:pt idx="3878">
                <c:v>133.80132000000003</c:v>
              </c:pt>
              <c:pt idx="3879">
                <c:v>133.77146999999999</c:v>
              </c:pt>
              <c:pt idx="3880">
                <c:v>133.78531000000001</c:v>
              </c:pt>
              <c:pt idx="3881">
                <c:v>133.74497999999997</c:v>
              </c:pt>
              <c:pt idx="3882">
                <c:v>133.78441000000001</c:v>
              </c:pt>
              <c:pt idx="3883">
                <c:v>133.78242000000003</c:v>
              </c:pt>
              <c:pt idx="3884">
                <c:v>133.74529999999999</c:v>
              </c:pt>
              <c:pt idx="3885">
                <c:v>133.86079000000001</c:v>
              </c:pt>
              <c:pt idx="3886">
                <c:v>133.81370999999999</c:v>
              </c:pt>
              <c:pt idx="3887">
                <c:v>133.80412000000001</c:v>
              </c:pt>
              <c:pt idx="3888">
                <c:v>133.73532</c:v>
              </c:pt>
              <c:pt idx="3889">
                <c:v>133.83589000000001</c:v>
              </c:pt>
              <c:pt idx="3890">
                <c:v>133.81479999999999</c:v>
              </c:pt>
              <c:pt idx="3891">
                <c:v>133.78914999999998</c:v>
              </c:pt>
              <c:pt idx="3892">
                <c:v>133.83775</c:v>
              </c:pt>
              <c:pt idx="3893">
                <c:v>133.74700999999999</c:v>
              </c:pt>
              <c:pt idx="3894">
                <c:v>133.84293000000002</c:v>
              </c:pt>
              <c:pt idx="3895">
                <c:v>133.85281000000003</c:v>
              </c:pt>
              <c:pt idx="3896">
                <c:v>133.77756999999997</c:v>
              </c:pt>
              <c:pt idx="3897">
                <c:v>133.78217000000001</c:v>
              </c:pt>
              <c:pt idx="3898">
                <c:v>133.81685000000002</c:v>
              </c:pt>
              <c:pt idx="3899">
                <c:v>133.82545000000005</c:v>
              </c:pt>
              <c:pt idx="3900">
                <c:v>133.81077999999999</c:v>
              </c:pt>
              <c:pt idx="3901">
                <c:v>133.85945000000001</c:v>
              </c:pt>
              <c:pt idx="3902">
                <c:v>133.75146000000001</c:v>
              </c:pt>
              <c:pt idx="3903">
                <c:v>133.85448000000002</c:v>
              </c:pt>
              <c:pt idx="3904">
                <c:v>133.82445000000001</c:v>
              </c:pt>
              <c:pt idx="3905">
                <c:v>133.83246000000003</c:v>
              </c:pt>
              <c:pt idx="3906">
                <c:v>133.85275000000004</c:v>
              </c:pt>
              <c:pt idx="3907">
                <c:v>133.80574000000001</c:v>
              </c:pt>
              <c:pt idx="3908">
                <c:v>133.87764000000001</c:v>
              </c:pt>
              <c:pt idx="3909">
                <c:v>133.83839000000003</c:v>
              </c:pt>
              <c:pt idx="3910">
                <c:v>133.84593000000001</c:v>
              </c:pt>
              <c:pt idx="3911">
                <c:v>133.82343000000003</c:v>
              </c:pt>
              <c:pt idx="3912">
                <c:v>133.82736000000003</c:v>
              </c:pt>
              <c:pt idx="3913">
                <c:v>133.85622000000004</c:v>
              </c:pt>
              <c:pt idx="3914">
                <c:v>133.87775999999999</c:v>
              </c:pt>
              <c:pt idx="3915">
                <c:v>133.86963</c:v>
              </c:pt>
              <c:pt idx="3916">
                <c:v>133.83528000000001</c:v>
              </c:pt>
              <c:pt idx="3917">
                <c:v>133.90106</c:v>
              </c:pt>
              <c:pt idx="3918">
                <c:v>133.83725000000001</c:v>
              </c:pt>
              <c:pt idx="3919">
                <c:v>133.86612000000002</c:v>
              </c:pt>
              <c:pt idx="3920">
                <c:v>133.84174000000002</c:v>
              </c:pt>
              <c:pt idx="3921">
                <c:v>133.86700000000002</c:v>
              </c:pt>
              <c:pt idx="3922">
                <c:v>133.89229000000003</c:v>
              </c:pt>
              <c:pt idx="3923">
                <c:v>133.87978999999999</c:v>
              </c:pt>
              <c:pt idx="3924">
                <c:v>133.92801000000003</c:v>
              </c:pt>
              <c:pt idx="3925">
                <c:v>133.83757</c:v>
              </c:pt>
              <c:pt idx="3926">
                <c:v>133.88132000000004</c:v>
              </c:pt>
              <c:pt idx="3927">
                <c:v>133.85756000000001</c:v>
              </c:pt>
              <c:pt idx="3928">
                <c:v>133.86450000000002</c:v>
              </c:pt>
              <c:pt idx="3929">
                <c:v>133.86635000000001</c:v>
              </c:pt>
              <c:pt idx="3930">
                <c:v>133.86105000000001</c:v>
              </c:pt>
              <c:pt idx="3931">
                <c:v>133.91864000000001</c:v>
              </c:pt>
              <c:pt idx="3932">
                <c:v>133.90707</c:v>
              </c:pt>
              <c:pt idx="3933">
                <c:v>133.91684999999998</c:v>
              </c:pt>
              <c:pt idx="3934">
                <c:v>133.89151000000001</c:v>
              </c:pt>
              <c:pt idx="3935">
                <c:v>133.90074000000001</c:v>
              </c:pt>
              <c:pt idx="3936">
                <c:v>133.84951999999998</c:v>
              </c:pt>
              <c:pt idx="3937">
                <c:v>133.87003000000001</c:v>
              </c:pt>
              <c:pt idx="3938">
                <c:v>133.93094000000002</c:v>
              </c:pt>
              <c:pt idx="3939">
                <c:v>133.90038000000001</c:v>
              </c:pt>
              <c:pt idx="3940">
                <c:v>133.94215</c:v>
              </c:pt>
              <c:pt idx="3941">
                <c:v>133.89699000000002</c:v>
              </c:pt>
              <c:pt idx="3942">
                <c:v>133.94942</c:v>
              </c:pt>
              <c:pt idx="3943">
                <c:v>133.87149000000002</c:v>
              </c:pt>
              <c:pt idx="3944">
                <c:v>133.90341000000001</c:v>
              </c:pt>
              <c:pt idx="3945">
                <c:v>133.95586</c:v>
              </c:pt>
              <c:pt idx="3946">
                <c:v>133.89163000000002</c:v>
              </c:pt>
              <c:pt idx="3947">
                <c:v>133.93536</c:v>
              </c:pt>
              <c:pt idx="3948">
                <c:v>133.93539000000001</c:v>
              </c:pt>
              <c:pt idx="3949">
                <c:v>133.98244000000005</c:v>
              </c:pt>
              <c:pt idx="3950">
                <c:v>133.87917999999999</c:v>
              </c:pt>
              <c:pt idx="3951">
                <c:v>133.95700000000002</c:v>
              </c:pt>
              <c:pt idx="3952">
                <c:v>133.90378999999999</c:v>
              </c:pt>
              <c:pt idx="3953">
                <c:v>133.89221000000003</c:v>
              </c:pt>
              <c:pt idx="3954">
                <c:v>133.98894000000004</c:v>
              </c:pt>
              <c:pt idx="3955">
                <c:v>133.94092000000001</c:v>
              </c:pt>
              <c:pt idx="3956">
                <c:v>133.94996999999998</c:v>
              </c:pt>
              <c:pt idx="3957">
                <c:v>133.93577999999999</c:v>
              </c:pt>
              <c:pt idx="3958">
                <c:v>133.97985999999997</c:v>
              </c:pt>
              <c:pt idx="3959">
                <c:v>133.93103000000002</c:v>
              </c:pt>
              <c:pt idx="3960">
                <c:v>133.95901000000001</c:v>
              </c:pt>
              <c:pt idx="3961">
                <c:v>133.93158</c:v>
              </c:pt>
              <c:pt idx="3962">
                <c:v>133.91575999999998</c:v>
              </c:pt>
              <c:pt idx="3963">
                <c:v>133.97574</c:v>
              </c:pt>
              <c:pt idx="3964">
                <c:v>133.97289000000001</c:v>
              </c:pt>
              <c:pt idx="3965">
                <c:v>133.96901</c:v>
              </c:pt>
              <c:pt idx="3966">
                <c:v>133.92551</c:v>
              </c:pt>
              <c:pt idx="3967">
                <c:v>134.02979999999999</c:v>
              </c:pt>
              <c:pt idx="3968">
                <c:v>133.98280000000003</c:v>
              </c:pt>
              <c:pt idx="3969">
                <c:v>133.97279</c:v>
              </c:pt>
              <c:pt idx="3970">
                <c:v>134.02724000000003</c:v>
              </c:pt>
              <c:pt idx="3971">
                <c:v>133.94049000000001</c:v>
              </c:pt>
              <c:pt idx="3972">
                <c:v>133.99300000000002</c:v>
              </c:pt>
              <c:pt idx="3973">
                <c:v>133.97064</c:v>
              </c:pt>
              <c:pt idx="3974">
                <c:v>134.00985999999997</c:v>
              </c:pt>
              <c:pt idx="3975">
                <c:v>133.97484</c:v>
              </c:pt>
              <c:pt idx="3976">
                <c:v>133.98018000000002</c:v>
              </c:pt>
              <c:pt idx="3977">
                <c:v>134.04817</c:v>
              </c:pt>
              <c:pt idx="3978">
                <c:v>134.03021000000001</c:v>
              </c:pt>
              <c:pt idx="3979">
                <c:v>134.01222000000001</c:v>
              </c:pt>
              <c:pt idx="3980">
                <c:v>134.01360999999997</c:v>
              </c:pt>
              <c:pt idx="3981">
                <c:v>134.03586999999999</c:v>
              </c:pt>
              <c:pt idx="3982">
                <c:v>133.91801000000001</c:v>
              </c:pt>
              <c:pt idx="3983">
                <c:v>133.90978999999999</c:v>
              </c:pt>
              <c:pt idx="3984">
                <c:v>134.04850999999999</c:v>
              </c:pt>
              <c:pt idx="3985">
                <c:v>134.01264999999998</c:v>
              </c:pt>
              <c:pt idx="3986">
                <c:v>133.99974</c:v>
              </c:pt>
              <c:pt idx="3987">
                <c:v>134.065</c:v>
              </c:pt>
              <c:pt idx="3988">
                <c:v>134.09685000000002</c:v>
              </c:pt>
              <c:pt idx="3989">
                <c:v>133.93542000000002</c:v>
              </c:pt>
              <c:pt idx="3990">
                <c:v>134.04004</c:v>
              </c:pt>
              <c:pt idx="3991">
                <c:v>134.02184000000003</c:v>
              </c:pt>
              <c:pt idx="3992">
                <c:v>133.96269000000001</c:v>
              </c:pt>
              <c:pt idx="3993">
                <c:v>134.05540000000002</c:v>
              </c:pt>
              <c:pt idx="3994">
                <c:v>134.02805000000001</c:v>
              </c:pt>
              <c:pt idx="3995">
                <c:v>134.05403000000001</c:v>
              </c:pt>
              <c:pt idx="3996">
                <c:v>133.94758999999999</c:v>
              </c:pt>
              <c:pt idx="3997">
                <c:v>133.92818000000003</c:v>
              </c:pt>
              <c:pt idx="3998">
                <c:v>133.90377999999998</c:v>
              </c:pt>
              <c:pt idx="3999">
                <c:v>133.9008</c:v>
              </c:pt>
              <c:pt idx="4000">
                <c:v>133.96136000000001</c:v>
              </c:pt>
              <c:pt idx="4001">
                <c:v>133.93924000000001</c:v>
              </c:pt>
              <c:pt idx="4002">
                <c:v>133.93518</c:v>
              </c:pt>
              <c:pt idx="4003">
                <c:v>133.90416999999999</c:v>
              </c:pt>
              <c:pt idx="4004">
                <c:v>133.95528000000002</c:v>
              </c:pt>
              <c:pt idx="4005">
                <c:v>133.97189</c:v>
              </c:pt>
              <c:pt idx="4006">
                <c:v>133.95796000000001</c:v>
              </c:pt>
              <c:pt idx="4007">
                <c:v>133.95573000000002</c:v>
              </c:pt>
              <c:pt idx="4008">
                <c:v>133.94528</c:v>
              </c:pt>
              <c:pt idx="4009">
                <c:v>133.98210000000003</c:v>
              </c:pt>
              <c:pt idx="4010">
                <c:v>133.94922</c:v>
              </c:pt>
              <c:pt idx="4011">
                <c:v>133.99011000000002</c:v>
              </c:pt>
              <c:pt idx="4012">
                <c:v>133.93889000000001</c:v>
              </c:pt>
              <c:pt idx="4013">
                <c:v>133.94044000000002</c:v>
              </c:pt>
              <c:pt idx="4014">
                <c:v>134.00345999999999</c:v>
              </c:pt>
              <c:pt idx="4015">
                <c:v>133.9769</c:v>
              </c:pt>
              <c:pt idx="4016">
                <c:v>133.96996999999999</c:v>
              </c:pt>
              <c:pt idx="4017">
                <c:v>133.96223000000003</c:v>
              </c:pt>
              <c:pt idx="4018">
                <c:v>134.01782</c:v>
              </c:pt>
              <c:pt idx="4019">
                <c:v>133.94539</c:v>
              </c:pt>
              <c:pt idx="4020">
                <c:v>134.04294000000002</c:v>
              </c:pt>
              <c:pt idx="4021">
                <c:v>133.98563000000001</c:v>
              </c:pt>
              <c:pt idx="4022">
                <c:v>133.95714000000004</c:v>
              </c:pt>
              <c:pt idx="4023">
                <c:v>134.04225</c:v>
              </c:pt>
              <c:pt idx="4024">
                <c:v>134.00169</c:v>
              </c:pt>
              <c:pt idx="4025">
                <c:v>134.02940000000001</c:v>
              </c:pt>
              <c:pt idx="4026">
                <c:v>133.94684999999998</c:v>
              </c:pt>
              <c:pt idx="4027">
                <c:v>134.02967999999998</c:v>
              </c:pt>
              <c:pt idx="4028">
                <c:v>134.00203000000002</c:v>
              </c:pt>
              <c:pt idx="4029">
                <c:v>133.99287000000001</c:v>
              </c:pt>
              <c:pt idx="4030">
                <c:v>134.02614000000003</c:v>
              </c:pt>
              <c:pt idx="4031">
                <c:v>134.02005</c:v>
              </c:pt>
              <c:pt idx="4032">
                <c:v>134.04837000000001</c:v>
              </c:pt>
              <c:pt idx="4033">
                <c:v>133.99585000000002</c:v>
              </c:pt>
              <c:pt idx="4034">
                <c:v>134.05325000000002</c:v>
              </c:pt>
              <c:pt idx="4035">
                <c:v>133.97021000000001</c:v>
              </c:pt>
              <c:pt idx="4036">
                <c:v>134.02271000000002</c:v>
              </c:pt>
              <c:pt idx="4037">
                <c:v>134.02821000000003</c:v>
              </c:pt>
              <c:pt idx="4038">
                <c:v>134.03928999999999</c:v>
              </c:pt>
              <c:pt idx="4039">
                <c:v>134.03513000000001</c:v>
              </c:pt>
              <c:pt idx="4040">
                <c:v>134.03399999999999</c:v>
              </c:pt>
              <c:pt idx="4041">
                <c:v>134.09380999999999</c:v>
              </c:pt>
              <c:pt idx="4042">
                <c:v>133.99733000000003</c:v>
              </c:pt>
              <c:pt idx="4043">
                <c:v>134.03399999999999</c:v>
              </c:pt>
              <c:pt idx="4044">
                <c:v>134.01754999999997</c:v>
              </c:pt>
              <c:pt idx="4045">
                <c:v>134.04476999999997</c:v>
              </c:pt>
              <c:pt idx="4046">
                <c:v>134.06408999999999</c:v>
              </c:pt>
              <c:pt idx="4047">
                <c:v>134.08786000000001</c:v>
              </c:pt>
              <c:pt idx="4048">
                <c:v>134.07407999999998</c:v>
              </c:pt>
              <c:pt idx="4049">
                <c:v>134.02510000000001</c:v>
              </c:pt>
              <c:pt idx="4050">
                <c:v>134.12878000000001</c:v>
              </c:pt>
              <c:pt idx="4051">
                <c:v>134.00384999999997</c:v>
              </c:pt>
              <c:pt idx="4052">
                <c:v>134.02646000000001</c:v>
              </c:pt>
              <c:pt idx="4053">
                <c:v>134.06085000000002</c:v>
              </c:pt>
              <c:pt idx="4054">
                <c:v>134.04654999999997</c:v>
              </c:pt>
              <c:pt idx="4055">
                <c:v>134.09554999999997</c:v>
              </c:pt>
              <c:pt idx="4056">
                <c:v>134.11912999999998</c:v>
              </c:pt>
              <c:pt idx="4057">
                <c:v>134.07837000000001</c:v>
              </c:pt>
              <c:pt idx="4058">
                <c:v>134.01684999999998</c:v>
              </c:pt>
              <c:pt idx="4059">
                <c:v>134.11054999999999</c:v>
              </c:pt>
              <c:pt idx="4060">
                <c:v>134.01706999999999</c:v>
              </c:pt>
              <c:pt idx="4061">
                <c:v>134.02075000000002</c:v>
              </c:pt>
              <c:pt idx="4062">
                <c:v>134.08296000000001</c:v>
              </c:pt>
              <c:pt idx="4063">
                <c:v>134.08604000000003</c:v>
              </c:pt>
              <c:pt idx="4064">
                <c:v>134.11896999999999</c:v>
              </c:pt>
              <c:pt idx="4065">
                <c:v>134.10135</c:v>
              </c:pt>
              <c:pt idx="4066">
                <c:v>134.10151999999999</c:v>
              </c:pt>
              <c:pt idx="4067">
                <c:v>133.97047000000001</c:v>
              </c:pt>
              <c:pt idx="4068">
                <c:v>134.07158999999999</c:v>
              </c:pt>
              <c:pt idx="4069">
                <c:v>134.08218000000002</c:v>
              </c:pt>
              <c:pt idx="4070">
                <c:v>134.03962999999999</c:v>
              </c:pt>
              <c:pt idx="4071">
                <c:v>134.14139</c:v>
              </c:pt>
              <c:pt idx="4072">
                <c:v>134.09304999999998</c:v>
              </c:pt>
              <c:pt idx="4073">
                <c:v>134.11431999999999</c:v>
              </c:pt>
              <c:pt idx="4074">
                <c:v>134.11750999999998</c:v>
              </c:pt>
              <c:pt idx="4075">
                <c:v>134.09935000000002</c:v>
              </c:pt>
              <c:pt idx="4076">
                <c:v>134.03723000000002</c:v>
              </c:pt>
              <c:pt idx="4077">
                <c:v>134.08546000000001</c:v>
              </c:pt>
              <c:pt idx="4078">
                <c:v>134.14635999999999</c:v>
              </c:pt>
              <c:pt idx="4079">
                <c:v>134.06601000000001</c:v>
              </c:pt>
              <c:pt idx="4080">
                <c:v>134.16375999999997</c:v>
              </c:pt>
              <c:pt idx="4081">
                <c:v>134.08295000000001</c:v>
              </c:pt>
              <c:pt idx="4082">
                <c:v>134.12537</c:v>
              </c:pt>
              <c:pt idx="4083">
                <c:v>134.13235</c:v>
              </c:pt>
              <c:pt idx="4084">
                <c:v>134.12621000000001</c:v>
              </c:pt>
              <c:pt idx="4085">
                <c:v>134.10396999999998</c:v>
              </c:pt>
              <c:pt idx="4086">
                <c:v>134.09897000000001</c:v>
              </c:pt>
              <c:pt idx="4087">
                <c:v>134.17786999999998</c:v>
              </c:pt>
              <c:pt idx="4088">
                <c:v>134.09639000000001</c:v>
              </c:pt>
              <c:pt idx="4089">
                <c:v>134.15186</c:v>
              </c:pt>
              <c:pt idx="4090">
                <c:v>134.11764999999997</c:v>
              </c:pt>
              <c:pt idx="4091">
                <c:v>134.09731000000002</c:v>
              </c:pt>
              <c:pt idx="4092">
                <c:v>134.14806999999999</c:v>
              </c:pt>
              <c:pt idx="4093">
                <c:v>134.16594999999998</c:v>
              </c:pt>
              <c:pt idx="4094">
                <c:v>134.15636000000001</c:v>
              </c:pt>
              <c:pt idx="4095">
                <c:v>134.06892000000002</c:v>
              </c:pt>
              <c:pt idx="4096">
                <c:v>134.20337999999998</c:v>
              </c:pt>
              <c:pt idx="4097">
                <c:v>134.12943000000001</c:v>
              </c:pt>
              <c:pt idx="4098">
                <c:v>134.11695999999998</c:v>
              </c:pt>
              <c:pt idx="4099">
                <c:v>134.13754</c:v>
              </c:pt>
              <c:pt idx="4100">
                <c:v>134.14759999999998</c:v>
              </c:pt>
              <c:pt idx="4101">
                <c:v>134.16990999999999</c:v>
              </c:pt>
              <c:pt idx="4102">
                <c:v>134.15794000000002</c:v>
              </c:pt>
              <c:pt idx="4103">
                <c:v>134.21290999999999</c:v>
              </c:pt>
              <c:pt idx="4104">
                <c:v>134.10785999999999</c:v>
              </c:pt>
              <c:pt idx="4105">
                <c:v>134.16594999999998</c:v>
              </c:pt>
              <c:pt idx="4106">
                <c:v>134.19376999999997</c:v>
              </c:pt>
              <c:pt idx="4107">
                <c:v>134.15775000000002</c:v>
              </c:pt>
              <c:pt idx="4108">
                <c:v>134.16127</c:v>
              </c:pt>
              <c:pt idx="4109">
                <c:v>134.17986999999997</c:v>
              </c:pt>
              <c:pt idx="4110">
                <c:v>134.20215000000002</c:v>
              </c:pt>
              <c:pt idx="4111">
                <c:v>134.17339999999999</c:v>
              </c:pt>
              <c:pt idx="4112">
                <c:v>134.20595999999998</c:v>
              </c:pt>
              <c:pt idx="4113">
                <c:v>134.14716999999999</c:v>
              </c:pt>
              <c:pt idx="4114">
                <c:v>134.17074999999997</c:v>
              </c:pt>
              <c:pt idx="4115">
                <c:v>134.17554999999999</c:v>
              </c:pt>
              <c:pt idx="4116">
                <c:v>134.20656999999997</c:v>
              </c:pt>
              <c:pt idx="4117">
                <c:v>134.24204999999998</c:v>
              </c:pt>
              <c:pt idx="4118">
                <c:v>134.17021</c:v>
              </c:pt>
              <c:pt idx="4119">
                <c:v>134.24535999999998</c:v>
              </c:pt>
              <c:pt idx="4120">
                <c:v>134.19391999999999</c:v>
              </c:pt>
              <c:pt idx="4121">
                <c:v>134.18377999999998</c:v>
              </c:pt>
              <c:pt idx="4122">
                <c:v>134.19545000000002</c:v>
              </c:pt>
              <c:pt idx="4123">
                <c:v>134.17931999999999</c:v>
              </c:pt>
              <c:pt idx="4124">
                <c:v>134.21793</c:v>
              </c:pt>
              <c:pt idx="4125">
                <c:v>134.19859</c:v>
              </c:pt>
              <c:pt idx="4126">
                <c:v>134.24721</c:v>
              </c:pt>
              <c:pt idx="4127">
                <c:v>134.17341999999999</c:v>
              </c:pt>
              <c:pt idx="4128">
                <c:v>134.2364</c:v>
              </c:pt>
              <c:pt idx="4129">
                <c:v>134.18495000000001</c:v>
              </c:pt>
              <c:pt idx="4130">
                <c:v>134.19827000000001</c:v>
              </c:pt>
              <c:pt idx="4131">
                <c:v>134.21395999999996</c:v>
              </c:pt>
              <c:pt idx="4132">
                <c:v>134.19988999999998</c:v>
              </c:pt>
              <c:pt idx="4133">
                <c:v>134.24953999999997</c:v>
              </c:pt>
              <c:pt idx="4134">
                <c:v>134.20327999999998</c:v>
              </c:pt>
              <c:pt idx="4135">
                <c:v>134.2576</c:v>
              </c:pt>
              <c:pt idx="4136">
                <c:v>134.18605000000002</c:v>
              </c:pt>
              <c:pt idx="4137">
                <c:v>134.21859999999998</c:v>
              </c:pt>
              <c:pt idx="4138">
                <c:v>134.24062999999998</c:v>
              </c:pt>
              <c:pt idx="4139">
                <c:v>134.24283</c:v>
              </c:pt>
              <c:pt idx="4140">
                <c:v>134.24077999999997</c:v>
              </c:pt>
              <c:pt idx="4141">
                <c:v>134.21732</c:v>
              </c:pt>
              <c:pt idx="4142">
                <c:v>134.28470999999999</c:v>
              </c:pt>
              <c:pt idx="4143">
                <c:v>134.20417999999998</c:v>
              </c:pt>
              <c:pt idx="4144">
                <c:v>134.22436999999999</c:v>
              </c:pt>
              <c:pt idx="4145">
                <c:v>134.20142000000001</c:v>
              </c:pt>
              <c:pt idx="4146">
                <c:v>134.25511</c:v>
              </c:pt>
              <c:pt idx="4147">
                <c:v>134.24679999999998</c:v>
              </c:pt>
              <c:pt idx="4148">
                <c:v>134.14698999999999</c:v>
              </c:pt>
              <c:pt idx="4149">
                <c:v>134.15796</c:v>
              </c:pt>
              <c:pt idx="4150">
                <c:v>134.05968999999999</c:v>
              </c:pt>
              <c:pt idx="4151">
                <c:v>134.14113</c:v>
              </c:pt>
              <c:pt idx="4152">
                <c:v>134.12665999999999</c:v>
              </c:pt>
              <c:pt idx="4153">
                <c:v>134.12265000000002</c:v>
              </c:pt>
              <c:pt idx="4154">
                <c:v>134.07268999999999</c:v>
              </c:pt>
              <c:pt idx="4155">
                <c:v>134.12974999999997</c:v>
              </c:pt>
              <c:pt idx="4156">
                <c:v>134.19311999999999</c:v>
              </c:pt>
              <c:pt idx="4157">
                <c:v>134.08929000000001</c:v>
              </c:pt>
              <c:pt idx="4158">
                <c:v>134.14902999999998</c:v>
              </c:pt>
              <c:pt idx="4159">
                <c:v>134.11792</c:v>
              </c:pt>
              <c:pt idx="4160">
                <c:v>134.12351999999998</c:v>
              </c:pt>
              <c:pt idx="4161">
                <c:v>134.14936999999998</c:v>
              </c:pt>
              <c:pt idx="4162">
                <c:v>134.16463999999999</c:v>
              </c:pt>
              <c:pt idx="4163">
                <c:v>134.13570999999999</c:v>
              </c:pt>
              <c:pt idx="4164">
                <c:v>134.12540000000001</c:v>
              </c:pt>
              <c:pt idx="4165">
                <c:v>134.20923999999999</c:v>
              </c:pt>
              <c:pt idx="4166">
                <c:v>134.12487999999999</c:v>
              </c:pt>
              <c:pt idx="4167">
                <c:v>134.15863000000002</c:v>
              </c:pt>
              <c:pt idx="4168">
                <c:v>134.13067999999998</c:v>
              </c:pt>
              <c:pt idx="4169">
                <c:v>134.14078999999998</c:v>
              </c:pt>
              <c:pt idx="4170">
                <c:v>134.18115</c:v>
              </c:pt>
              <c:pt idx="4171">
                <c:v>134.21601999999999</c:v>
              </c:pt>
              <c:pt idx="4172">
                <c:v>134.19890000000001</c:v>
              </c:pt>
              <c:pt idx="4173">
                <c:v>134.13186999999999</c:v>
              </c:pt>
              <c:pt idx="4174">
                <c:v>134.20894000000001</c:v>
              </c:pt>
              <c:pt idx="4175">
                <c:v>134.13958999999997</c:v>
              </c:pt>
              <c:pt idx="4176">
                <c:v>134.17878999999999</c:v>
              </c:pt>
              <c:pt idx="4177">
                <c:v>134.17415999999997</c:v>
              </c:pt>
              <c:pt idx="4178">
                <c:v>134.17420999999999</c:v>
              </c:pt>
              <c:pt idx="4179">
                <c:v>134.22601</c:v>
              </c:pt>
              <c:pt idx="4180">
                <c:v>134.20186999999999</c:v>
              </c:pt>
              <c:pt idx="4181">
                <c:v>134.2388</c:v>
              </c:pt>
              <c:pt idx="4182">
                <c:v>134.14463999999998</c:v>
              </c:pt>
              <c:pt idx="4183">
                <c:v>134.19812000000002</c:v>
              </c:pt>
              <c:pt idx="4184">
                <c:v>134.21274999999997</c:v>
              </c:pt>
              <c:pt idx="4185">
                <c:v>134.18201000000002</c:v>
              </c:pt>
              <c:pt idx="4186">
                <c:v>134.18986999999998</c:v>
              </c:pt>
              <c:pt idx="4187">
                <c:v>134.20514</c:v>
              </c:pt>
              <c:pt idx="4188">
                <c:v>134.27108999999999</c:v>
              </c:pt>
              <c:pt idx="4189">
                <c:v>134.21639999999999</c:v>
              </c:pt>
              <c:pt idx="4190">
                <c:v>134.23074</c:v>
              </c:pt>
              <c:pt idx="4191">
                <c:v>134.19298000000001</c:v>
              </c:pt>
              <c:pt idx="4192">
                <c:v>134.17660999999998</c:v>
              </c:pt>
              <c:pt idx="4193">
                <c:v>134.22531000000001</c:v>
              </c:pt>
              <c:pt idx="4194">
                <c:v>134.22272000000001</c:v>
              </c:pt>
              <c:pt idx="4195">
                <c:v>134.24392999999998</c:v>
              </c:pt>
              <c:pt idx="4196">
                <c:v>134.19888</c:v>
              </c:pt>
              <c:pt idx="4197">
                <c:v>134.25464999999997</c:v>
              </c:pt>
              <c:pt idx="4198">
                <c:v>134.21665999999996</c:v>
              </c:pt>
              <c:pt idx="4199">
                <c:v>134.23741000000001</c:v>
              </c:pt>
              <c:pt idx="4200">
                <c:v>134.21892</c:v>
              </c:pt>
              <c:pt idx="4201">
                <c:v>134.19575999999998</c:v>
              </c:pt>
              <c:pt idx="4202">
                <c:v>134.24872999999999</c:v>
              </c:pt>
              <c:pt idx="4203">
                <c:v>134.24285999999998</c:v>
              </c:pt>
              <c:pt idx="4204">
                <c:v>134.28756999999999</c:v>
              </c:pt>
              <c:pt idx="4205">
                <c:v>134.18782000000002</c:v>
              </c:pt>
              <c:pt idx="4206">
                <c:v>134.25639000000001</c:v>
              </c:pt>
              <c:pt idx="4207">
                <c:v>134.24358999999995</c:v>
              </c:pt>
              <c:pt idx="4208">
                <c:v>134.22746000000001</c:v>
              </c:pt>
              <c:pt idx="4209">
                <c:v>134.27227999999999</c:v>
              </c:pt>
              <c:pt idx="4210">
                <c:v>134.21442999999999</c:v>
              </c:pt>
              <c:pt idx="4211">
                <c:v>134.26631</c:v>
              </c:pt>
              <c:pt idx="4212">
                <c:v>134.25232000000003</c:v>
              </c:pt>
              <c:pt idx="4213">
                <c:v>134.27906999999996</c:v>
              </c:pt>
              <c:pt idx="4214">
                <c:v>134.20965999999996</c:v>
              </c:pt>
              <c:pt idx="4215">
                <c:v>134.24381999999997</c:v>
              </c:pt>
              <c:pt idx="4216">
                <c:v>134.27581999999998</c:v>
              </c:pt>
              <c:pt idx="4217">
                <c:v>134.25409999999999</c:v>
              </c:pt>
              <c:pt idx="4218">
                <c:v>134.27916999999997</c:v>
              </c:pt>
              <c:pt idx="4219">
                <c:v>134.23772</c:v>
              </c:pt>
              <c:pt idx="4220">
                <c:v>134.28609</c:v>
              </c:pt>
              <c:pt idx="4221">
                <c:v>134.25498999999999</c:v>
              </c:pt>
              <c:pt idx="4222">
                <c:v>134.28936999999999</c:v>
              </c:pt>
              <c:pt idx="4223">
                <c:v>134.24358999999995</c:v>
              </c:pt>
              <c:pt idx="4224">
                <c:v>134.27915999999996</c:v>
              </c:pt>
              <c:pt idx="4225">
                <c:v>134.29596999999998</c:v>
              </c:pt>
              <c:pt idx="4226">
                <c:v>134.26237</c:v>
              </c:pt>
              <c:pt idx="4227">
                <c:v>134.31270000000001</c:v>
              </c:pt>
              <c:pt idx="4228">
                <c:v>134.26245</c:v>
              </c:pt>
              <c:pt idx="4229">
                <c:v>134.29102</c:v>
              </c:pt>
              <c:pt idx="4230">
                <c:v>134.25044000000003</c:v>
              </c:pt>
              <c:pt idx="4231">
                <c:v>134.30420000000001</c:v>
              </c:pt>
              <c:pt idx="4232">
                <c:v>134.27796999999998</c:v>
              </c:pt>
              <c:pt idx="4233">
                <c:v>134.25697</c:v>
              </c:pt>
              <c:pt idx="4234">
                <c:v>134.35457</c:v>
              </c:pt>
              <c:pt idx="4235">
                <c:v>134.29754999999997</c:v>
              </c:pt>
              <c:pt idx="4236">
                <c:v>134.31844000000004</c:v>
              </c:pt>
              <c:pt idx="4237">
                <c:v>134.23853</c:v>
              </c:pt>
              <c:pt idx="4238">
                <c:v>134.31267</c:v>
              </c:pt>
              <c:pt idx="4239">
                <c:v>134.27849999999998</c:v>
              </c:pt>
              <c:pt idx="4240">
                <c:v>134.28642000000002</c:v>
              </c:pt>
              <c:pt idx="4241">
                <c:v>134.31362999999999</c:v>
              </c:pt>
              <c:pt idx="4242">
                <c:v>134.28235000000001</c:v>
              </c:pt>
              <c:pt idx="4243">
                <c:v>134.35205000000005</c:v>
              </c:pt>
              <c:pt idx="4244">
                <c:v>134.30608000000001</c:v>
              </c:pt>
              <c:pt idx="4245">
                <c:v>134.31104000000002</c:v>
              </c:pt>
              <c:pt idx="4246">
                <c:v>134.27280999999999</c:v>
              </c:pt>
              <c:pt idx="4247">
                <c:v>134.31700000000001</c:v>
              </c:pt>
              <c:pt idx="4248">
                <c:v>134.33243000000004</c:v>
              </c:pt>
              <c:pt idx="4249">
                <c:v>134.33926</c:v>
              </c:pt>
              <c:pt idx="4250">
                <c:v>134.32874000000004</c:v>
              </c:pt>
              <c:pt idx="4251">
                <c:v>134.28998999999999</c:v>
              </c:pt>
              <c:pt idx="4252">
                <c:v>134.35309000000001</c:v>
              </c:pt>
              <c:pt idx="4253">
                <c:v>134.26949999999999</c:v>
              </c:pt>
              <c:pt idx="4254">
                <c:v>134.31715</c:v>
              </c:pt>
              <c:pt idx="4255">
                <c:v>134.28236000000001</c:v>
              </c:pt>
              <c:pt idx="4256">
                <c:v>134.26948999999999</c:v>
              </c:pt>
              <c:pt idx="4257">
                <c:v>134.33371</c:v>
              </c:pt>
              <c:pt idx="4258">
                <c:v>134.30016000000001</c:v>
              </c:pt>
              <c:pt idx="4259">
                <c:v>134.32504000000003</c:v>
              </c:pt>
              <c:pt idx="4260">
                <c:v>134.26027999999999</c:v>
              </c:pt>
              <c:pt idx="4261">
                <c:v>134.31916999999999</c:v>
              </c:pt>
              <c:pt idx="4262">
                <c:v>134.30705</c:v>
              </c:pt>
              <c:pt idx="4263">
                <c:v>134.29539</c:v>
              </c:pt>
              <c:pt idx="4264">
                <c:v>134.32877000000002</c:v>
              </c:pt>
              <c:pt idx="4265">
                <c:v>134.28985999999998</c:v>
              </c:pt>
              <c:pt idx="4266">
                <c:v>134.33597</c:v>
              </c:pt>
              <c:pt idx="4267">
                <c:v>134.31945999999999</c:v>
              </c:pt>
              <c:pt idx="4268">
                <c:v>134.33983000000001</c:v>
              </c:pt>
              <c:pt idx="4269">
                <c:v>134.27070999999998</c:v>
              </c:pt>
              <c:pt idx="4270">
                <c:v>134.31128000000001</c:v>
              </c:pt>
              <c:pt idx="4271">
                <c:v>134.35228000000004</c:v>
              </c:pt>
              <c:pt idx="4272">
                <c:v>134.29503</c:v>
              </c:pt>
              <c:pt idx="4273">
                <c:v>134.35799000000003</c:v>
              </c:pt>
              <c:pt idx="4274">
                <c:v>134.30565999999999</c:v>
              </c:pt>
              <c:pt idx="4275">
                <c:v>134.34464</c:v>
              </c:pt>
              <c:pt idx="4276">
                <c:v>134.34673000000001</c:v>
              </c:pt>
              <c:pt idx="4277">
                <c:v>134.34729000000002</c:v>
              </c:pt>
              <c:pt idx="4278">
                <c:v>134.30864000000003</c:v>
              </c:pt>
              <c:pt idx="4279">
                <c:v>134.33392000000001</c:v>
              </c:pt>
              <c:pt idx="4280">
                <c:v>134.36078000000001</c:v>
              </c:pt>
              <c:pt idx="4281">
                <c:v>134.3192</c:v>
              </c:pt>
              <c:pt idx="4282">
                <c:v>134.38176000000001</c:v>
              </c:pt>
              <c:pt idx="4283">
                <c:v>134.26205000000002</c:v>
              </c:pt>
              <c:pt idx="4284">
                <c:v>134.31910999999999</c:v>
              </c:pt>
              <c:pt idx="4285">
                <c:v>134.36018000000001</c:v>
              </c:pt>
              <c:pt idx="4286">
                <c:v>134.30688000000001</c:v>
              </c:pt>
              <c:pt idx="4287">
                <c:v>134.33052000000001</c:v>
              </c:pt>
              <c:pt idx="4288">
                <c:v>134.31795</c:v>
              </c:pt>
              <c:pt idx="4289">
                <c:v>134.38715000000005</c:v>
              </c:pt>
              <c:pt idx="4290">
                <c:v>134.32335</c:v>
              </c:pt>
              <c:pt idx="4291">
                <c:v>134.37700000000001</c:v>
              </c:pt>
              <c:pt idx="4292">
                <c:v>134.31448</c:v>
              </c:pt>
              <c:pt idx="4293">
                <c:v>134.30212000000003</c:v>
              </c:pt>
              <c:pt idx="4294">
                <c:v>134.37599</c:v>
              </c:pt>
              <c:pt idx="4295">
                <c:v>134.34732000000002</c:v>
              </c:pt>
              <c:pt idx="4296">
                <c:v>134.36320000000001</c:v>
              </c:pt>
              <c:pt idx="4297">
                <c:v>134.34318999999999</c:v>
              </c:pt>
              <c:pt idx="4298">
                <c:v>134.37682000000001</c:v>
              </c:pt>
              <c:pt idx="4299">
                <c:v>134.33897000000002</c:v>
              </c:pt>
              <c:pt idx="4300">
                <c:v>134.38635000000005</c:v>
              </c:pt>
              <c:pt idx="4301">
                <c:v>134.33629000000002</c:v>
              </c:pt>
              <c:pt idx="4302">
                <c:v>134.31365999999997</c:v>
              </c:pt>
              <c:pt idx="4303">
                <c:v>134.41684000000001</c:v>
              </c:pt>
              <c:pt idx="4304">
                <c:v>134.36440000000002</c:v>
              </c:pt>
              <c:pt idx="4305">
                <c:v>134.38388</c:v>
              </c:pt>
              <c:pt idx="4306">
                <c:v>134.31219000000002</c:v>
              </c:pt>
              <c:pt idx="4307">
                <c:v>134.36720000000003</c:v>
              </c:pt>
              <c:pt idx="4308">
                <c:v>134.31975999999997</c:v>
              </c:pt>
              <c:pt idx="4309">
                <c:v>134.34968999999998</c:v>
              </c:pt>
              <c:pt idx="4310">
                <c:v>134.38890000000004</c:v>
              </c:pt>
              <c:pt idx="4311">
                <c:v>134.31385999999998</c:v>
              </c:pt>
              <c:pt idx="4312">
                <c:v>134.39615000000001</c:v>
              </c:pt>
              <c:pt idx="4313">
                <c:v>134.36603000000002</c:v>
              </c:pt>
              <c:pt idx="4314">
                <c:v>134.37285</c:v>
              </c:pt>
              <c:pt idx="4315">
                <c:v>134.29665999999997</c:v>
              </c:pt>
              <c:pt idx="4316">
                <c:v>134.36545000000001</c:v>
              </c:pt>
              <c:pt idx="4317">
                <c:v>134.37842000000003</c:v>
              </c:pt>
              <c:pt idx="4318">
                <c:v>134.35667000000001</c:v>
              </c:pt>
              <c:pt idx="4319">
                <c:v>134.38986</c:v>
              </c:pt>
              <c:pt idx="4320">
                <c:v>134.34665999999999</c:v>
              </c:pt>
              <c:pt idx="4321">
                <c:v>134.41924</c:v>
              </c:pt>
              <c:pt idx="4322">
                <c:v>134.34845000000001</c:v>
              </c:pt>
              <c:pt idx="4323">
                <c:v>134.37027</c:v>
              </c:pt>
              <c:pt idx="4324">
                <c:v>134.35962000000001</c:v>
              </c:pt>
              <c:pt idx="4325">
                <c:v>134.35757000000001</c:v>
              </c:pt>
              <c:pt idx="4326">
                <c:v>134.38556</c:v>
              </c:pt>
              <c:pt idx="4327">
                <c:v>134.39740000000003</c:v>
              </c:pt>
              <c:pt idx="4328">
                <c:v>134.44193000000001</c:v>
              </c:pt>
              <c:pt idx="4329">
                <c:v>134.31086999999999</c:v>
              </c:pt>
              <c:pt idx="4330">
                <c:v>134.38303000000002</c:v>
              </c:pt>
              <c:pt idx="4331">
                <c:v>134.37311</c:v>
              </c:pt>
              <c:pt idx="4332">
                <c:v>134.35756000000001</c:v>
              </c:pt>
              <c:pt idx="4333">
                <c:v>134.345</c:v>
              </c:pt>
              <c:pt idx="4334">
                <c:v>134.36488</c:v>
              </c:pt>
              <c:pt idx="4335">
                <c:v>134.3947</c:v>
              </c:pt>
              <c:pt idx="4336">
                <c:v>134.36055000000002</c:v>
              </c:pt>
              <c:pt idx="4337">
                <c:v>134.44073</c:v>
              </c:pt>
              <c:pt idx="4338">
                <c:v>134.31064000000001</c:v>
              </c:pt>
              <c:pt idx="4339">
                <c:v>134.38045000000002</c:v>
              </c:pt>
              <c:pt idx="4340">
                <c:v>134.38599000000002</c:v>
              </c:pt>
              <c:pt idx="4341">
                <c:v>134.37345999999999</c:v>
              </c:pt>
              <c:pt idx="4342">
                <c:v>134.38504000000003</c:v>
              </c:pt>
              <c:pt idx="4343">
                <c:v>134.38449000000003</c:v>
              </c:pt>
              <c:pt idx="4344">
                <c:v>134.43030000000002</c:v>
              </c:pt>
              <c:pt idx="4345">
                <c:v>134.36409</c:v>
              </c:pt>
              <c:pt idx="4346">
                <c:v>134.41698</c:v>
              </c:pt>
              <c:pt idx="4347">
                <c:v>134.36763000000002</c:v>
              </c:pt>
              <c:pt idx="4348">
                <c:v>134.35054000000002</c:v>
              </c:pt>
              <c:pt idx="4349">
                <c:v>134.41579999999999</c:v>
              </c:pt>
              <c:pt idx="4350">
                <c:v>134.39091000000002</c:v>
              </c:pt>
              <c:pt idx="4351">
                <c:v>134.40056999999999</c:v>
              </c:pt>
              <c:pt idx="4352">
                <c:v>134.38951</c:v>
              </c:pt>
              <c:pt idx="4353">
                <c:v>134.43700000000001</c:v>
              </c:pt>
              <c:pt idx="4354">
                <c:v>134.37830000000002</c:v>
              </c:pt>
              <c:pt idx="4355">
                <c:v>134.41783000000001</c:v>
              </c:pt>
              <c:pt idx="4356">
                <c:v>134.37840000000003</c:v>
              </c:pt>
              <c:pt idx="4357">
                <c:v>134.37772000000001</c:v>
              </c:pt>
              <c:pt idx="4358">
                <c:v>134.42772000000002</c:v>
              </c:pt>
              <c:pt idx="4359">
                <c:v>134.39706000000001</c:v>
              </c:pt>
              <c:pt idx="4360">
                <c:v>134.4315</c:v>
              </c:pt>
              <c:pt idx="4361">
                <c:v>134.34422000000001</c:v>
              </c:pt>
              <c:pt idx="4362">
                <c:v>134.40211000000002</c:v>
              </c:pt>
              <c:pt idx="4363">
                <c:v>134.43719000000002</c:v>
              </c:pt>
              <c:pt idx="4364">
                <c:v>134.41861</c:v>
              </c:pt>
              <c:pt idx="4365">
                <c:v>134.41076999999999</c:v>
              </c:pt>
              <c:pt idx="4366">
                <c:v>134.39204000000004</c:v>
              </c:pt>
              <c:pt idx="4367">
                <c:v>134.45570000000001</c:v>
              </c:pt>
              <c:pt idx="4368">
                <c:v>134.38995</c:v>
              </c:pt>
              <c:pt idx="4369">
                <c:v>134.41385999999997</c:v>
              </c:pt>
              <c:pt idx="4370">
                <c:v>134.38872000000003</c:v>
              </c:pt>
              <c:pt idx="4371">
                <c:v>134.39268000000001</c:v>
              </c:pt>
              <c:pt idx="4372">
                <c:v>134.47318999999999</c:v>
              </c:pt>
              <c:pt idx="4373">
                <c:v>134.42374999999998</c:v>
              </c:pt>
              <c:pt idx="4374">
                <c:v>134.45621000000003</c:v>
              </c:pt>
              <c:pt idx="4375">
                <c:v>134.38060000000002</c:v>
              </c:pt>
              <c:pt idx="4376">
                <c:v>134.43960999999999</c:v>
              </c:pt>
              <c:pt idx="4377">
                <c:v>134.43462</c:v>
              </c:pt>
              <c:pt idx="4378">
                <c:v>134.42575000000002</c:v>
              </c:pt>
              <c:pt idx="4379">
                <c:v>134.40554999999998</c:v>
              </c:pt>
              <c:pt idx="4380">
                <c:v>134.40544000000003</c:v>
              </c:pt>
              <c:pt idx="4381">
                <c:v>134.47722000000002</c:v>
              </c:pt>
              <c:pt idx="4382">
                <c:v>134.43617</c:v>
              </c:pt>
              <c:pt idx="4383">
                <c:v>134.44521</c:v>
              </c:pt>
              <c:pt idx="4384">
                <c:v>134.38365000000002</c:v>
              </c:pt>
              <c:pt idx="4385">
                <c:v>134.28712000000002</c:v>
              </c:pt>
              <c:pt idx="4386">
                <c:v>134.27834000000001</c:v>
              </c:pt>
              <c:pt idx="4387">
                <c:v>134.28073000000001</c:v>
              </c:pt>
              <c:pt idx="4388">
                <c:v>134.30939000000001</c:v>
              </c:pt>
              <c:pt idx="4389">
                <c:v>134.24300999999997</c:v>
              </c:pt>
              <c:pt idx="4390">
                <c:v>134.30985999999999</c:v>
              </c:pt>
              <c:pt idx="4391">
                <c:v>134.29856999999998</c:v>
              </c:pt>
              <c:pt idx="4392">
                <c:v>134.30904000000001</c:v>
              </c:pt>
              <c:pt idx="4393">
                <c:v>134.27524999999997</c:v>
              </c:pt>
              <c:pt idx="4394">
                <c:v>134.27181999999999</c:v>
              </c:pt>
              <c:pt idx="4395">
                <c:v>134.33105</c:v>
              </c:pt>
              <c:pt idx="4396">
                <c:v>134.30074000000002</c:v>
              </c:pt>
              <c:pt idx="4397">
                <c:v>134.34605000000002</c:v>
              </c:pt>
              <c:pt idx="4398">
                <c:v>134.27284</c:v>
              </c:pt>
              <c:pt idx="4399">
                <c:v>134.33174000000002</c:v>
              </c:pt>
              <c:pt idx="4400">
                <c:v>134.30194000000003</c:v>
              </c:pt>
              <c:pt idx="4401">
                <c:v>134.29909999999998</c:v>
              </c:pt>
              <c:pt idx="4402">
                <c:v>134.30144000000004</c:v>
              </c:pt>
              <c:pt idx="4403">
                <c:v>134.31464999999997</c:v>
              </c:pt>
              <c:pt idx="4404">
                <c:v>134.34009</c:v>
              </c:pt>
              <c:pt idx="4405">
                <c:v>134.33667</c:v>
              </c:pt>
              <c:pt idx="4406">
                <c:v>134.37022000000002</c:v>
              </c:pt>
              <c:pt idx="4407">
                <c:v>134.29434000000001</c:v>
              </c:pt>
              <c:pt idx="4408">
                <c:v>134.31819000000002</c:v>
              </c:pt>
              <c:pt idx="4409">
                <c:v>134.33211000000003</c:v>
              </c:pt>
              <c:pt idx="4410">
                <c:v>134.32135000000002</c:v>
              </c:pt>
              <c:pt idx="4411">
                <c:v>134.34103000000002</c:v>
              </c:pt>
              <c:pt idx="4412">
                <c:v>134.31720000000001</c:v>
              </c:pt>
              <c:pt idx="4413">
                <c:v>134.37749000000002</c:v>
              </c:pt>
              <c:pt idx="4414">
                <c:v>134.32909000000001</c:v>
              </c:pt>
              <c:pt idx="4415">
                <c:v>134.36711000000003</c:v>
              </c:pt>
              <c:pt idx="4416">
                <c:v>134.31151</c:v>
              </c:pt>
              <c:pt idx="4417">
                <c:v>134.34207000000001</c:v>
              </c:pt>
              <c:pt idx="4418">
                <c:v>134.35571000000002</c:v>
              </c:pt>
              <c:pt idx="4419">
                <c:v>134.33800000000002</c:v>
              </c:pt>
              <c:pt idx="4420">
                <c:v>134.37908999999999</c:v>
              </c:pt>
              <c:pt idx="4421">
                <c:v>134.31568999999999</c:v>
              </c:pt>
              <c:pt idx="4422">
                <c:v>134.38037000000003</c:v>
              </c:pt>
              <c:pt idx="4423">
                <c:v>134.31679</c:v>
              </c:pt>
              <c:pt idx="4424">
                <c:v>134.36823000000004</c:v>
              </c:pt>
              <c:pt idx="4425">
                <c:v>134.33133000000004</c:v>
              </c:pt>
              <c:pt idx="4426">
                <c:v>134.35536000000002</c:v>
              </c:pt>
              <c:pt idx="4427">
                <c:v>134.40012000000002</c:v>
              </c:pt>
              <c:pt idx="4428">
                <c:v>134.36876000000001</c:v>
              </c:pt>
              <c:pt idx="4429">
                <c:v>134.40540000000001</c:v>
              </c:pt>
              <c:pt idx="4430">
                <c:v>134.32231000000004</c:v>
              </c:pt>
              <c:pt idx="4431">
                <c:v>134.37586999999999</c:v>
              </c:pt>
              <c:pt idx="4432">
                <c:v>134.34238000000002</c:v>
              </c:pt>
              <c:pt idx="4433">
                <c:v>134.35265000000001</c:v>
              </c:pt>
              <c:pt idx="4434">
                <c:v>134.35146000000003</c:v>
              </c:pt>
              <c:pt idx="4435">
                <c:v>134.37869000000001</c:v>
              </c:pt>
              <c:pt idx="4436">
                <c:v>134.42044000000004</c:v>
              </c:pt>
              <c:pt idx="4437">
                <c:v>134.35428000000002</c:v>
              </c:pt>
              <c:pt idx="4438">
                <c:v>134.39195000000001</c:v>
              </c:pt>
              <c:pt idx="4439">
                <c:v>134.34954999999999</c:v>
              </c:pt>
              <c:pt idx="4440">
                <c:v>134.38692000000003</c:v>
              </c:pt>
              <c:pt idx="4441">
                <c:v>134.38075000000001</c:v>
              </c:pt>
              <c:pt idx="4442">
                <c:v>134.43657999999999</c:v>
              </c:pt>
              <c:pt idx="4443">
                <c:v>134.38196000000002</c:v>
              </c:pt>
              <c:pt idx="4444">
                <c:v>134.30252000000002</c:v>
              </c:pt>
              <c:pt idx="4445">
                <c:v>134.45421000000002</c:v>
              </c:pt>
              <c:pt idx="4446">
                <c:v>134.32074000000003</c:v>
              </c:pt>
              <c:pt idx="4447">
                <c:v>134.36806000000001</c:v>
              </c:pt>
              <c:pt idx="4448">
                <c:v>134.44361999999998</c:v>
              </c:pt>
              <c:pt idx="4449">
                <c:v>134.36673000000002</c:v>
              </c:pt>
              <c:pt idx="4450">
                <c:v>134.42606000000001</c:v>
              </c:pt>
              <c:pt idx="4451">
                <c:v>134.44826</c:v>
              </c:pt>
              <c:pt idx="4452">
                <c:v>134.28151</c:v>
              </c:pt>
              <c:pt idx="4453">
                <c:v>134.35030000000003</c:v>
              </c:pt>
              <c:pt idx="4454">
                <c:v>134.45265000000001</c:v>
              </c:pt>
              <c:pt idx="4455">
                <c:v>134.29637</c:v>
              </c:pt>
              <c:pt idx="4456">
                <c:v>134.42323000000002</c:v>
              </c:pt>
              <c:pt idx="4457">
                <c:v>134.42068</c:v>
              </c:pt>
              <c:pt idx="4458">
                <c:v>134.35544000000004</c:v>
              </c:pt>
              <c:pt idx="4459">
                <c:v>134.47320999999999</c:v>
              </c:pt>
              <c:pt idx="4460">
                <c:v>134.43921</c:v>
              </c:pt>
              <c:pt idx="4461">
                <c:v>134.32057</c:v>
              </c:pt>
              <c:pt idx="4462">
                <c:v>134.26874999999998</c:v>
              </c:pt>
              <c:pt idx="4463">
                <c:v>134.43692000000001</c:v>
              </c:pt>
              <c:pt idx="4464">
                <c:v>134.41077999999999</c:v>
              </c:pt>
              <c:pt idx="4465">
                <c:v>134.40643000000003</c:v>
              </c:pt>
              <c:pt idx="4466">
                <c:v>134.50496999999999</c:v>
              </c:pt>
              <c:pt idx="4467">
                <c:v>134.35738000000003</c:v>
              </c:pt>
              <c:pt idx="4468">
                <c:v>134.41561999999999</c:v>
              </c:pt>
              <c:pt idx="4469">
                <c:v>134.43394000000001</c:v>
              </c:pt>
              <c:pt idx="4470">
                <c:v>134.40878000000001</c:v>
              </c:pt>
              <c:pt idx="4471">
                <c:v>134.32132000000004</c:v>
              </c:pt>
              <c:pt idx="4472">
                <c:v>134.45284000000004</c:v>
              </c:pt>
              <c:pt idx="4473">
                <c:v>134.45924000000002</c:v>
              </c:pt>
              <c:pt idx="4474">
                <c:v>134.39319</c:v>
              </c:pt>
              <c:pt idx="4475">
                <c:v>134.49065999999999</c:v>
              </c:pt>
              <c:pt idx="4476">
                <c:v>134.38892000000004</c:v>
              </c:pt>
              <c:pt idx="4477">
                <c:v>134.36543000000003</c:v>
              </c:pt>
              <c:pt idx="4478">
                <c:v>134.46332000000001</c:v>
              </c:pt>
              <c:pt idx="4479">
                <c:v>134.42513000000002</c:v>
              </c:pt>
              <c:pt idx="4480">
                <c:v>134.36082000000002</c:v>
              </c:pt>
              <c:pt idx="4481">
                <c:v>134.41276999999999</c:v>
              </c:pt>
              <c:pt idx="4482">
                <c:v>134.51199</c:v>
              </c:pt>
              <c:pt idx="4483">
                <c:v>134.40128000000001</c:v>
              </c:pt>
              <c:pt idx="4484">
                <c:v>134.48146000000003</c:v>
              </c:pt>
              <c:pt idx="4485">
                <c:v>134.44138000000001</c:v>
              </c:pt>
              <c:pt idx="4486">
                <c:v>134.39899000000003</c:v>
              </c:pt>
              <c:pt idx="4487">
                <c:v>134.41083</c:v>
              </c:pt>
              <c:pt idx="4488">
                <c:v>134.46978999999999</c:v>
              </c:pt>
              <c:pt idx="4489">
                <c:v>134.41603000000001</c:v>
              </c:pt>
              <c:pt idx="4490">
                <c:v>134.40947</c:v>
              </c:pt>
              <c:pt idx="4491">
                <c:v>134.51920999999999</c:v>
              </c:pt>
              <c:pt idx="4492">
                <c:v>134.42633000000004</c:v>
              </c:pt>
              <c:pt idx="4493">
                <c:v>134.47438</c:v>
              </c:pt>
              <c:pt idx="4494">
                <c:v>134.42537000000002</c:v>
              </c:pt>
              <c:pt idx="4495">
                <c:v>134.38504000000003</c:v>
              </c:pt>
              <c:pt idx="4496">
                <c:v>134.43391</c:v>
              </c:pt>
              <c:pt idx="4497">
                <c:v>134.42386999999999</c:v>
              </c:pt>
              <c:pt idx="4498">
                <c:v>134.44324</c:v>
              </c:pt>
              <c:pt idx="4499">
                <c:v>134.39466999999999</c:v>
              </c:pt>
              <c:pt idx="4500">
                <c:v>134.46002000000001</c:v>
              </c:pt>
              <c:pt idx="4501">
                <c:v>134.41747000000001</c:v>
              </c:pt>
              <c:pt idx="4502">
                <c:v>134.42334000000002</c:v>
              </c:pt>
              <c:pt idx="4503">
                <c:v>134.45282000000003</c:v>
              </c:pt>
              <c:pt idx="4504">
                <c:v>134.39133000000004</c:v>
              </c:pt>
              <c:pt idx="4505">
                <c:v>134.46014000000002</c:v>
              </c:pt>
              <c:pt idx="4506">
                <c:v>134.41502</c:v>
              </c:pt>
              <c:pt idx="4507">
                <c:v>134.48012000000003</c:v>
              </c:pt>
              <c:pt idx="4508">
                <c:v>134.38440000000003</c:v>
              </c:pt>
              <c:pt idx="4509">
                <c:v>134.44594999999998</c:v>
              </c:pt>
              <c:pt idx="4510">
                <c:v>134.43989999999999</c:v>
              </c:pt>
              <c:pt idx="4511">
                <c:v>134.42256</c:v>
              </c:pt>
              <c:pt idx="4512">
                <c:v>134.44774000000001</c:v>
              </c:pt>
              <c:pt idx="4513">
                <c:v>134.45027000000002</c:v>
              </c:pt>
              <c:pt idx="4514">
                <c:v>134.46567999999999</c:v>
              </c:pt>
              <c:pt idx="4515">
                <c:v>134.41979999999998</c:v>
              </c:pt>
              <c:pt idx="4516">
                <c:v>134.47098</c:v>
              </c:pt>
              <c:pt idx="4517">
                <c:v>134.39140000000003</c:v>
              </c:pt>
              <c:pt idx="4518">
                <c:v>134.45151000000001</c:v>
              </c:pt>
              <c:pt idx="4519">
                <c:v>134.46149000000003</c:v>
              </c:pt>
              <c:pt idx="4520">
                <c:v>134.45480000000001</c:v>
              </c:pt>
              <c:pt idx="4521">
                <c:v>134.47815</c:v>
              </c:pt>
              <c:pt idx="4522">
                <c:v>134.38693000000004</c:v>
              </c:pt>
              <c:pt idx="4523">
                <c:v>134.44197</c:v>
              </c:pt>
              <c:pt idx="4524">
                <c:v>134.40010000000001</c:v>
              </c:pt>
              <c:pt idx="4525">
                <c:v>134.411</c:v>
              </c:pt>
              <c:pt idx="4526">
                <c:v>134.35739000000004</c:v>
              </c:pt>
              <c:pt idx="4527">
                <c:v>134.36575000000002</c:v>
              </c:pt>
              <c:pt idx="4528">
                <c:v>134.44292000000002</c:v>
              </c:pt>
              <c:pt idx="4529">
                <c:v>134.38658000000001</c:v>
              </c:pt>
              <c:pt idx="4530">
                <c:v>134.40577999999999</c:v>
              </c:pt>
              <c:pt idx="4531">
                <c:v>134.3492</c:v>
              </c:pt>
              <c:pt idx="4532">
                <c:v>134.42090000000002</c:v>
              </c:pt>
              <c:pt idx="4533">
                <c:v>134.34583000000001</c:v>
              </c:pt>
              <c:pt idx="4534">
                <c:v>134.41924</c:v>
              </c:pt>
              <c:pt idx="4535">
                <c:v>134.41416999999998</c:v>
              </c:pt>
              <c:pt idx="4536">
                <c:v>134.37978999999999</c:v>
              </c:pt>
              <c:pt idx="4537">
                <c:v>134.44191000000001</c:v>
              </c:pt>
              <c:pt idx="4538">
                <c:v>134.40428</c:v>
              </c:pt>
              <c:pt idx="4539">
                <c:v>134.40470999999999</c:v>
              </c:pt>
              <c:pt idx="4540">
                <c:v>134.34523000000002</c:v>
              </c:pt>
              <c:pt idx="4541">
                <c:v>134.42055000000002</c:v>
              </c:pt>
              <c:pt idx="4542">
                <c:v>134.40683000000001</c:v>
              </c:pt>
              <c:pt idx="4543">
                <c:v>134.40416999999999</c:v>
              </c:pt>
              <c:pt idx="4544">
                <c:v>134.42897000000002</c:v>
              </c:pt>
              <c:pt idx="4545">
                <c:v>134.40048000000002</c:v>
              </c:pt>
              <c:pt idx="4546">
                <c:v>134.44687999999999</c:v>
              </c:pt>
              <c:pt idx="4547">
                <c:v>134.41188</c:v>
              </c:pt>
              <c:pt idx="4548">
                <c:v>134.42937000000001</c:v>
              </c:pt>
              <c:pt idx="4549">
                <c:v>134.35448000000002</c:v>
              </c:pt>
              <c:pt idx="4550">
                <c:v>134.39664000000002</c:v>
              </c:pt>
              <c:pt idx="4551">
                <c:v>134.46538000000001</c:v>
              </c:pt>
              <c:pt idx="4552">
                <c:v>134.39619000000002</c:v>
              </c:pt>
              <c:pt idx="4553">
                <c:v>134.44852</c:v>
              </c:pt>
              <c:pt idx="4554">
                <c:v>134.39052000000001</c:v>
              </c:pt>
              <c:pt idx="4555">
                <c:v>134.43577999999999</c:v>
              </c:pt>
              <c:pt idx="4556">
                <c:v>134.41414999999998</c:v>
              </c:pt>
              <c:pt idx="4557">
                <c:v>134.43600000000001</c:v>
              </c:pt>
              <c:pt idx="4558">
                <c:v>134.41692</c:v>
              </c:pt>
              <c:pt idx="4559">
                <c:v>134.42076</c:v>
              </c:pt>
              <c:pt idx="4560">
                <c:v>134.48038000000003</c:v>
              </c:pt>
              <c:pt idx="4561">
                <c:v>134.41570999999999</c:v>
              </c:pt>
              <c:pt idx="4562">
                <c:v>134.44904</c:v>
              </c:pt>
              <c:pt idx="4563">
                <c:v>134.39464999999998</c:v>
              </c:pt>
              <c:pt idx="4564">
                <c:v>134.39140000000003</c:v>
              </c:pt>
              <c:pt idx="4565">
                <c:v>134.43077</c:v>
              </c:pt>
              <c:pt idx="4566">
                <c:v>134.43102000000002</c:v>
              </c:pt>
              <c:pt idx="4567">
                <c:v>134.43901</c:v>
              </c:pt>
              <c:pt idx="4568">
                <c:v>134.40321</c:v>
              </c:pt>
              <c:pt idx="4569">
                <c:v>134.44682</c:v>
              </c:pt>
              <c:pt idx="4570">
                <c:v>134.42293000000004</c:v>
              </c:pt>
              <c:pt idx="4571">
                <c:v>134.44311999999999</c:v>
              </c:pt>
              <c:pt idx="4572">
                <c:v>134.36063000000001</c:v>
              </c:pt>
              <c:pt idx="4573">
                <c:v>134.41046</c:v>
              </c:pt>
              <c:pt idx="4574">
                <c:v>134.45973000000001</c:v>
              </c:pt>
              <c:pt idx="4575">
                <c:v>134.42740000000003</c:v>
              </c:pt>
              <c:pt idx="4576">
                <c:v>134.46220000000002</c:v>
              </c:pt>
              <c:pt idx="4577">
                <c:v>134.37206</c:v>
              </c:pt>
              <c:pt idx="4578">
                <c:v>134.46366999999998</c:v>
              </c:pt>
              <c:pt idx="4579">
                <c:v>134.41967999999997</c:v>
              </c:pt>
              <c:pt idx="4580">
                <c:v>134.43044000000003</c:v>
              </c:pt>
              <c:pt idx="4581">
                <c:v>134.42479</c:v>
              </c:pt>
              <c:pt idx="4582">
                <c:v>134.38838000000004</c:v>
              </c:pt>
              <c:pt idx="4583">
                <c:v>134.47534000000002</c:v>
              </c:pt>
              <c:pt idx="4584">
                <c:v>134.44341</c:v>
              </c:pt>
              <c:pt idx="4585">
                <c:v>134.46364</c:v>
              </c:pt>
              <c:pt idx="4586">
                <c:v>134.39821000000003</c:v>
              </c:pt>
              <c:pt idx="4587">
                <c:v>134.41725</c:v>
              </c:pt>
              <c:pt idx="4588">
                <c:v>134.42847000000003</c:v>
              </c:pt>
              <c:pt idx="4589">
                <c:v>134.42929000000001</c:v>
              </c:pt>
              <c:pt idx="4590">
                <c:v>134.45215000000005</c:v>
              </c:pt>
              <c:pt idx="4591">
                <c:v>134.37691000000001</c:v>
              </c:pt>
              <c:pt idx="4592">
                <c:v>134.44575999999998</c:v>
              </c:pt>
              <c:pt idx="4593">
                <c:v>134.42860000000002</c:v>
              </c:pt>
              <c:pt idx="4594">
                <c:v>134.44229000000001</c:v>
              </c:pt>
              <c:pt idx="4595">
                <c:v>134.36678000000001</c:v>
              </c:pt>
              <c:pt idx="4596">
                <c:v>134.43468999999999</c:v>
              </c:pt>
              <c:pt idx="4597">
                <c:v>134.43533000000002</c:v>
              </c:pt>
              <c:pt idx="4598">
                <c:v>134.43283000000002</c:v>
              </c:pt>
              <c:pt idx="4599">
                <c:v>134.49612000000002</c:v>
              </c:pt>
              <c:pt idx="4600">
                <c:v>134.38074000000003</c:v>
              </c:pt>
              <c:pt idx="4601">
                <c:v>134.43994000000001</c:v>
              </c:pt>
              <c:pt idx="4602">
                <c:v>134.41961999999998</c:v>
              </c:pt>
              <c:pt idx="4603">
                <c:v>134.43338</c:v>
              </c:pt>
              <c:pt idx="4604">
                <c:v>134.40228000000002</c:v>
              </c:pt>
              <c:pt idx="4605">
                <c:v>134.42247000000003</c:v>
              </c:pt>
              <c:pt idx="4606">
                <c:v>134.48991000000001</c:v>
              </c:pt>
              <c:pt idx="4607">
                <c:v>134.43628000000001</c:v>
              </c:pt>
              <c:pt idx="4608">
                <c:v>134.47699</c:v>
              </c:pt>
              <c:pt idx="4609">
                <c:v>134.40949999999998</c:v>
              </c:pt>
              <c:pt idx="4610">
                <c:v>134.45894000000004</c:v>
              </c:pt>
              <c:pt idx="4611">
                <c:v>134.4127</c:v>
              </c:pt>
              <c:pt idx="4612">
                <c:v>134.42706000000001</c:v>
              </c:pt>
              <c:pt idx="4613">
                <c:v>134.46387999999999</c:v>
              </c:pt>
              <c:pt idx="4614">
                <c:v>134.43221000000003</c:v>
              </c:pt>
              <c:pt idx="4615">
                <c:v>134.48186000000001</c:v>
              </c:pt>
              <c:pt idx="4616">
                <c:v>134.43799000000001</c:v>
              </c:pt>
              <c:pt idx="4617">
                <c:v>134.46384999999998</c:v>
              </c:pt>
              <c:pt idx="4618">
                <c:v>134.41046</c:v>
              </c:pt>
              <c:pt idx="4619">
                <c:v>134.40374999999997</c:v>
              </c:pt>
              <c:pt idx="4620">
                <c:v>134.43555999999998</c:v>
              </c:pt>
              <c:pt idx="4621">
                <c:v>134.40189000000001</c:v>
              </c:pt>
              <c:pt idx="4622">
                <c:v>134.40326999999999</c:v>
              </c:pt>
              <c:pt idx="4623">
                <c:v>134.34969999999998</c:v>
              </c:pt>
              <c:pt idx="4624">
                <c:v>134.41186999999999</c:v>
              </c:pt>
              <c:pt idx="4625">
                <c:v>134.35776000000001</c:v>
              </c:pt>
              <c:pt idx="4626">
                <c:v>134.39694000000003</c:v>
              </c:pt>
              <c:pt idx="4627">
                <c:v>134.36508000000001</c:v>
              </c:pt>
              <c:pt idx="4628">
                <c:v>134.39471</c:v>
              </c:pt>
              <c:pt idx="4629">
                <c:v>134.43279000000001</c:v>
              </c:pt>
              <c:pt idx="4630">
                <c:v>134.38355999999999</c:v>
              </c:pt>
              <c:pt idx="4631">
                <c:v>134.41164999999998</c:v>
              </c:pt>
              <c:pt idx="4632">
                <c:v>134.35374000000002</c:v>
              </c:pt>
              <c:pt idx="4633">
                <c:v>134.40283000000002</c:v>
              </c:pt>
              <c:pt idx="4634">
                <c:v>134.37819000000002</c:v>
              </c:pt>
              <c:pt idx="4635">
                <c:v>134.40975999999998</c:v>
              </c:pt>
              <c:pt idx="4636">
                <c:v>134.37810000000002</c:v>
              </c:pt>
              <c:pt idx="4637">
                <c:v>134.37779</c:v>
              </c:pt>
              <c:pt idx="4638">
                <c:v>134.45425</c:v>
              </c:pt>
              <c:pt idx="4639">
                <c:v>134.36911000000001</c:v>
              </c:pt>
              <c:pt idx="4640">
                <c:v>134.41132000000002</c:v>
              </c:pt>
              <c:pt idx="4641">
                <c:v>134.36777000000001</c:v>
              </c:pt>
              <c:pt idx="4642">
                <c:v>134.36452</c:v>
              </c:pt>
              <c:pt idx="4643">
                <c:v>134.42821000000004</c:v>
              </c:pt>
              <c:pt idx="4644">
                <c:v>134.41191000000001</c:v>
              </c:pt>
              <c:pt idx="4645">
                <c:v>134.40458999999998</c:v>
              </c:pt>
              <c:pt idx="4646">
                <c:v>134.37933000000001</c:v>
              </c:pt>
              <c:pt idx="4647">
                <c:v>134.42317</c:v>
              </c:pt>
              <c:pt idx="4648">
                <c:v>134.37411</c:v>
              </c:pt>
              <c:pt idx="4649">
                <c:v>134.40532000000002</c:v>
              </c:pt>
              <c:pt idx="4650">
                <c:v>134.37085999999999</c:v>
              </c:pt>
              <c:pt idx="4651">
                <c:v>134.40105</c:v>
              </c:pt>
              <c:pt idx="4652">
                <c:v>134.42974999999998</c:v>
              </c:pt>
              <c:pt idx="4653">
                <c:v>134.43620000000001</c:v>
              </c:pt>
              <c:pt idx="4654">
                <c:v>134.42963</c:v>
              </c:pt>
              <c:pt idx="4655">
                <c:v>134.36099000000002</c:v>
              </c:pt>
              <c:pt idx="4656">
                <c:v>134.42786000000001</c:v>
              </c:pt>
              <c:pt idx="4657">
                <c:v>134.37535</c:v>
              </c:pt>
              <c:pt idx="4658">
                <c:v>134.37977999999998</c:v>
              </c:pt>
              <c:pt idx="4659">
                <c:v>134.43626</c:v>
              </c:pt>
              <c:pt idx="4660">
                <c:v>134.37566999999999</c:v>
              </c:pt>
              <c:pt idx="4661">
                <c:v>134.44603000000001</c:v>
              </c:pt>
              <c:pt idx="4662">
                <c:v>134.43190000000001</c:v>
              </c:pt>
              <c:pt idx="4663">
                <c:v>134.43544000000003</c:v>
              </c:pt>
              <c:pt idx="4664">
                <c:v>134.35411000000002</c:v>
              </c:pt>
              <c:pt idx="4665">
                <c:v>134.39780000000002</c:v>
              </c:pt>
              <c:pt idx="4666">
                <c:v>134.42354</c:v>
              </c:pt>
              <c:pt idx="4667">
                <c:v>134.38097000000002</c:v>
              </c:pt>
              <c:pt idx="4668">
                <c:v>134.42203000000003</c:v>
              </c:pt>
              <c:pt idx="4669">
                <c:v>134.38840000000005</c:v>
              </c:pt>
              <c:pt idx="4670">
                <c:v>134.36734000000004</c:v>
              </c:pt>
              <c:pt idx="4671">
                <c:v>134.26801</c:v>
              </c:pt>
              <c:pt idx="4672">
                <c:v>134.27389999999997</c:v>
              </c:pt>
              <c:pt idx="4673">
                <c:v>134.23992999999999</c:v>
              </c:pt>
              <c:pt idx="4674">
                <c:v>134.2612</c:v>
              </c:pt>
              <c:pt idx="4675">
                <c:v>134.30528000000001</c:v>
              </c:pt>
              <c:pt idx="4676">
                <c:v>134.27497999999997</c:v>
              </c:pt>
              <c:pt idx="4677">
                <c:v>134.29138</c:v>
              </c:pt>
              <c:pt idx="4678">
                <c:v>134.24387999999996</c:v>
              </c:pt>
              <c:pt idx="4679">
                <c:v>134.27202</c:v>
              </c:pt>
              <c:pt idx="4680">
                <c:v>134.26450999999997</c:v>
              </c:pt>
              <c:pt idx="4681">
                <c:v>134.28327999999999</c:v>
              </c:pt>
              <c:pt idx="4682">
                <c:v>134.27050999999997</c:v>
              </c:pt>
              <c:pt idx="4683">
                <c:v>134.23711</c:v>
              </c:pt>
              <c:pt idx="4684">
                <c:v>134.31365999999997</c:v>
              </c:pt>
              <c:pt idx="4685">
                <c:v>134.27506999999997</c:v>
              </c:pt>
              <c:pt idx="4686">
                <c:v>134.29911999999999</c:v>
              </c:pt>
              <c:pt idx="4687">
                <c:v>134.22888</c:v>
              </c:pt>
              <c:pt idx="4688">
                <c:v>134.24413999999999</c:v>
              </c:pt>
              <c:pt idx="4689">
                <c:v>134.28627</c:v>
              </c:pt>
              <c:pt idx="4690">
                <c:v>134.24958999999996</c:v>
              </c:pt>
              <c:pt idx="4691">
                <c:v>134.27933999999999</c:v>
              </c:pt>
              <c:pt idx="4692">
                <c:v>134.24488999999997</c:v>
              </c:pt>
              <c:pt idx="4693">
                <c:v>134.28050000000002</c:v>
              </c:pt>
              <c:pt idx="4694">
                <c:v>134.21517999999998</c:v>
              </c:pt>
              <c:pt idx="4695">
                <c:v>134.27257999999998</c:v>
              </c:pt>
              <c:pt idx="4696">
                <c:v>134.21584999999999</c:v>
              </c:pt>
              <c:pt idx="4697">
                <c:v>134.17582999999999</c:v>
              </c:pt>
              <c:pt idx="4698">
                <c:v>134.22844000000003</c:v>
              </c:pt>
              <c:pt idx="4699">
                <c:v>134.18770000000001</c:v>
              </c:pt>
              <c:pt idx="4700">
                <c:v>134.15198000000001</c:v>
              </c:pt>
              <c:pt idx="4701">
                <c:v>134.01453999999998</c:v>
              </c:pt>
              <c:pt idx="4702">
                <c:v>129.71375999999995</c:v>
              </c:pt>
              <c:pt idx="4703">
                <c:v>127.08266</c:v>
              </c:pt>
              <c:pt idx="4704">
                <c:v>123.80653</c:v>
              </c:pt>
              <c:pt idx="4705">
                <c:v>120.12581999999999</c:v>
              </c:pt>
              <c:pt idx="4706">
                <c:v>116.33081</c:v>
              </c:pt>
              <c:pt idx="4707">
                <c:v>112.66511</c:v>
              </c:pt>
              <c:pt idx="4708">
                <c:v>109.24598</c:v>
              </c:pt>
              <c:pt idx="4709">
                <c:v>106.03167999999999</c:v>
              </c:pt>
              <c:pt idx="4710">
                <c:v>102.84853</c:v>
              </c:pt>
              <c:pt idx="4711">
                <c:v>99.467100000000016</c:v>
              </c:pt>
              <c:pt idx="4712">
                <c:v>95.698869999999999</c:v>
              </c:pt>
              <c:pt idx="4713">
                <c:v>91.47627</c:v>
              </c:pt>
              <c:pt idx="4714">
                <c:v>86.885959999999983</c:v>
              </c:pt>
              <c:pt idx="4715">
                <c:v>82.142409999999998</c:v>
              </c:pt>
              <c:pt idx="4716">
                <c:v>77.51249</c:v>
              </c:pt>
            </c:numLit>
          </c:yVal>
          <c:smooth val="1"/>
          <c:extLst>
            <c:ext xmlns:c16="http://schemas.microsoft.com/office/drawing/2014/chart" uri="{C3380CC4-5D6E-409C-BE32-E72D297353CC}">
              <c16:uniqueId val="{00000004-BF88-4841-9918-7AD97A4A459B}"/>
            </c:ext>
          </c:extLst>
        </c:ser>
        <c:ser>
          <c:idx val="5"/>
          <c:order val="5"/>
          <c:tx>
            <c:v>6</c:v>
          </c:tx>
          <c:spPr>
            <a:ln w="19046" cap="rnd">
              <a:solidFill>
                <a:srgbClr val="70AD47"/>
              </a:solidFill>
              <a:prstDash val="solid"/>
              <a:round/>
            </a:ln>
          </c:spPr>
          <c:marker>
            <c:symbol val="circle"/>
            <c:size val="5"/>
          </c:marker>
          <c:xVal>
            <c:numLit>
              <c:formatCode>General</c:formatCode>
              <c:ptCount val="4461"/>
              <c:pt idx="0">
                <c:v>0</c:v>
              </c:pt>
              <c:pt idx="1">
                <c:v>1.0000000000000003E-5</c:v>
              </c:pt>
              <c:pt idx="2">
                <c:v>3.0000000000000008E-5</c:v>
              </c:pt>
              <c:pt idx="3">
                <c:v>1.1000000000000003E-4</c:v>
              </c:pt>
              <c:pt idx="4">
                <c:v>1.6000000000000004E-4</c:v>
              </c:pt>
              <c:pt idx="5">
                <c:v>2.2000000000000006E-4</c:v>
              </c:pt>
              <c:pt idx="6">
                <c:v>2.7000000000000006E-4</c:v>
              </c:pt>
              <c:pt idx="7">
                <c:v>3.2000000000000013E-4</c:v>
              </c:pt>
              <c:pt idx="8">
                <c:v>3.7000000000000005E-4</c:v>
              </c:pt>
              <c:pt idx="9">
                <c:v>4.300000000000001E-4</c:v>
              </c:pt>
              <c:pt idx="10">
                <c:v>4.8000000000000007E-4</c:v>
              </c:pt>
              <c:pt idx="11">
                <c:v>5.3000000000000009E-4</c:v>
              </c:pt>
              <c:pt idx="12">
                <c:v>5.8000000000000011E-4</c:v>
              </c:pt>
              <c:pt idx="13">
                <c:v>6.3000000000000013E-4</c:v>
              </c:pt>
              <c:pt idx="14">
                <c:v>6.9000000000000008E-4</c:v>
              </c:pt>
              <c:pt idx="15">
                <c:v>7.400000000000001E-4</c:v>
              </c:pt>
              <c:pt idx="16">
                <c:v>7.9000000000000023E-4</c:v>
              </c:pt>
              <c:pt idx="17">
                <c:v>8.4000000000000025E-4</c:v>
              </c:pt>
              <c:pt idx="18">
                <c:v>8.9000000000000038E-4</c:v>
              </c:pt>
              <c:pt idx="19">
                <c:v>9.4000000000000041E-4</c:v>
              </c:pt>
              <c:pt idx="20">
                <c:v>1.0000000000000002E-3</c:v>
              </c:pt>
              <c:pt idx="21">
                <c:v>1.0499999999999997E-3</c:v>
              </c:pt>
              <c:pt idx="22">
                <c:v>1.1000000000000003E-3</c:v>
              </c:pt>
              <c:pt idx="23">
                <c:v>1.1600000000000004E-3</c:v>
              </c:pt>
              <c:pt idx="24">
                <c:v>1.2099999999999997E-3</c:v>
              </c:pt>
              <c:pt idx="25">
                <c:v>1.2600000000000003E-3</c:v>
              </c:pt>
              <c:pt idx="26">
                <c:v>1.3100000000000002E-3</c:v>
              </c:pt>
              <c:pt idx="27">
                <c:v>1.3600000000000003E-3</c:v>
              </c:pt>
              <c:pt idx="28">
                <c:v>1.4100000000000002E-3</c:v>
              </c:pt>
              <c:pt idx="29">
                <c:v>1.4700000000000002E-3</c:v>
              </c:pt>
              <c:pt idx="30">
                <c:v>1.5200000000000003E-3</c:v>
              </c:pt>
              <c:pt idx="31">
                <c:v>1.5700000000000004E-3</c:v>
              </c:pt>
              <c:pt idx="32">
                <c:v>1.6199999999999999E-3</c:v>
              </c:pt>
              <c:pt idx="33">
                <c:v>1.6700000000000005E-3</c:v>
              </c:pt>
              <c:pt idx="34">
                <c:v>1.7300000000000002E-3</c:v>
              </c:pt>
              <c:pt idx="35">
                <c:v>1.7799999999999999E-3</c:v>
              </c:pt>
              <c:pt idx="36">
                <c:v>1.8300000000000005E-3</c:v>
              </c:pt>
              <c:pt idx="37">
                <c:v>1.8799999999999999E-3</c:v>
              </c:pt>
              <c:pt idx="38">
                <c:v>1.9300000000000005E-3</c:v>
              </c:pt>
              <c:pt idx="39">
                <c:v>1.9900000000000004E-3</c:v>
              </c:pt>
              <c:pt idx="40">
                <c:v>2.0400000000000006E-3</c:v>
              </c:pt>
              <c:pt idx="41">
                <c:v>2.0900000000000003E-3</c:v>
              </c:pt>
              <c:pt idx="42">
                <c:v>2.1400000000000004E-3</c:v>
              </c:pt>
              <c:pt idx="43">
                <c:v>2.2000000000000006E-3</c:v>
              </c:pt>
              <c:pt idx="44">
                <c:v>2.2500000000000003E-3</c:v>
              </c:pt>
              <c:pt idx="45">
                <c:v>2.3000000000000004E-3</c:v>
              </c:pt>
              <c:pt idx="46">
                <c:v>2.3500000000000001E-3</c:v>
              </c:pt>
              <c:pt idx="47">
                <c:v>2.3999999999999998E-3</c:v>
              </c:pt>
              <c:pt idx="48">
                <c:v>2.4599999999999999E-3</c:v>
              </c:pt>
              <c:pt idx="49">
                <c:v>2.5100000000000001E-3</c:v>
              </c:pt>
              <c:pt idx="50">
                <c:v>2.5600000000000006E-3</c:v>
              </c:pt>
              <c:pt idx="51">
                <c:v>2.6100000000000003E-3</c:v>
              </c:pt>
              <c:pt idx="52">
                <c:v>2.6600000000000005E-3</c:v>
              </c:pt>
              <c:pt idx="53">
                <c:v>2.7200000000000006E-3</c:v>
              </c:pt>
              <c:pt idx="54">
                <c:v>2.7700000000000003E-3</c:v>
              </c:pt>
              <c:pt idx="55">
                <c:v>2.8200000000000005E-3</c:v>
              </c:pt>
              <c:pt idx="56">
                <c:v>2.8700000000000002E-3</c:v>
              </c:pt>
              <c:pt idx="57">
                <c:v>2.9300000000000003E-3</c:v>
              </c:pt>
              <c:pt idx="58">
                <c:v>2.9700000000000004E-3</c:v>
              </c:pt>
              <c:pt idx="59">
                <c:v>3.0300000000000001E-3</c:v>
              </c:pt>
              <c:pt idx="60">
                <c:v>3.0800000000000003E-3</c:v>
              </c:pt>
              <c:pt idx="61">
                <c:v>3.1300000000000004E-3</c:v>
              </c:pt>
              <c:pt idx="62">
                <c:v>3.1900000000000006E-3</c:v>
              </c:pt>
              <c:pt idx="63">
                <c:v>3.2400000000000003E-3</c:v>
              </c:pt>
              <c:pt idx="64">
                <c:v>3.2900000000000004E-3</c:v>
              </c:pt>
              <c:pt idx="65">
                <c:v>3.3400000000000005E-3</c:v>
              </c:pt>
              <c:pt idx="66">
                <c:v>3.3900000000000002E-3</c:v>
              </c:pt>
              <c:pt idx="67">
                <c:v>3.4500000000000004E-3</c:v>
              </c:pt>
              <c:pt idx="68">
                <c:v>3.5000000000000005E-3</c:v>
              </c:pt>
              <c:pt idx="69">
                <c:v>3.5500000000000002E-3</c:v>
              </c:pt>
              <c:pt idx="70">
                <c:v>3.6000000000000003E-3</c:v>
              </c:pt>
              <c:pt idx="71">
                <c:v>3.6600000000000009E-3</c:v>
              </c:pt>
              <c:pt idx="72">
                <c:v>3.7000000000000006E-3</c:v>
              </c:pt>
              <c:pt idx="73">
                <c:v>3.7600000000000003E-3</c:v>
              </c:pt>
              <c:pt idx="74">
                <c:v>3.8100000000000005E-3</c:v>
              </c:pt>
              <c:pt idx="75">
                <c:v>3.8600000000000006E-3</c:v>
              </c:pt>
              <c:pt idx="76">
                <c:v>3.9100000000000011E-3</c:v>
              </c:pt>
              <c:pt idx="77">
                <c:v>3.9600000000000008E-3</c:v>
              </c:pt>
              <c:pt idx="78">
                <c:v>4.0200000000000001E-3</c:v>
              </c:pt>
              <c:pt idx="79">
                <c:v>4.0699999999999998E-3</c:v>
              </c:pt>
              <c:pt idx="80">
                <c:v>4.1199999999999995E-3</c:v>
              </c:pt>
              <c:pt idx="81">
                <c:v>4.170000000000001E-3</c:v>
              </c:pt>
              <c:pt idx="82">
                <c:v>4.2200000000000007E-3</c:v>
              </c:pt>
              <c:pt idx="83">
                <c:v>4.2800000000000008E-3</c:v>
              </c:pt>
              <c:pt idx="84">
                <c:v>4.3299999999999996E-3</c:v>
              </c:pt>
              <c:pt idx="85">
                <c:v>4.3900000000000007E-3</c:v>
              </c:pt>
              <c:pt idx="86">
                <c:v>4.4300000000000008E-3</c:v>
              </c:pt>
              <c:pt idx="87">
                <c:v>4.4900000000000009E-3</c:v>
              </c:pt>
              <c:pt idx="88">
                <c:v>4.5400000000000006E-3</c:v>
              </c:pt>
              <c:pt idx="89">
                <c:v>4.5900000000000003E-3</c:v>
              </c:pt>
              <c:pt idx="90">
                <c:v>4.64E-3</c:v>
              </c:pt>
              <c:pt idx="91">
                <c:v>4.6900000000000006E-3</c:v>
              </c:pt>
              <c:pt idx="92">
                <c:v>4.7500000000000007E-3</c:v>
              </c:pt>
              <c:pt idx="93">
                <c:v>4.8000000000000004E-3</c:v>
              </c:pt>
              <c:pt idx="94">
                <c:v>4.8500000000000001E-3</c:v>
              </c:pt>
              <c:pt idx="95">
                <c:v>4.9000000000000007E-3</c:v>
              </c:pt>
              <c:pt idx="96">
                <c:v>4.9600000000000009E-3</c:v>
              </c:pt>
              <c:pt idx="97">
                <c:v>5.0100000000000006E-3</c:v>
              </c:pt>
              <c:pt idx="98">
                <c:v>5.0600000000000003E-3</c:v>
              </c:pt>
              <c:pt idx="99">
                <c:v>5.11E-3</c:v>
              </c:pt>
              <c:pt idx="100">
                <c:v>5.1600000000000005E-3</c:v>
              </c:pt>
              <c:pt idx="101">
                <c:v>5.2200000000000007E-3</c:v>
              </c:pt>
              <c:pt idx="102">
                <c:v>5.2700000000000012E-3</c:v>
              </c:pt>
              <c:pt idx="103">
                <c:v>5.3200000000000001E-3</c:v>
              </c:pt>
              <c:pt idx="104">
                <c:v>5.3699999999999998E-3</c:v>
              </c:pt>
              <c:pt idx="105">
                <c:v>5.4200000000000012E-3</c:v>
              </c:pt>
              <c:pt idx="106">
                <c:v>5.4800000000000014E-3</c:v>
              </c:pt>
              <c:pt idx="107">
                <c:v>5.5300000000000011E-3</c:v>
              </c:pt>
              <c:pt idx="108">
                <c:v>5.5800000000000008E-3</c:v>
              </c:pt>
              <c:pt idx="109">
                <c:v>5.6299999999999996E-3</c:v>
              </c:pt>
              <c:pt idx="110">
                <c:v>5.6900000000000006E-3</c:v>
              </c:pt>
              <c:pt idx="111">
                <c:v>5.7400000000000012E-3</c:v>
              </c:pt>
              <c:pt idx="112">
                <c:v>5.7900000000000009E-3</c:v>
              </c:pt>
              <c:pt idx="113">
                <c:v>5.8400000000000006E-3</c:v>
              </c:pt>
              <c:pt idx="114">
                <c:v>5.8900000000000003E-3</c:v>
              </c:pt>
              <c:pt idx="115">
                <c:v>5.9500000000000013E-3</c:v>
              </c:pt>
              <c:pt idx="116">
                <c:v>6.000000000000001E-3</c:v>
              </c:pt>
              <c:pt idx="117">
                <c:v>6.0500000000000007E-3</c:v>
              </c:pt>
              <c:pt idx="118">
                <c:v>6.1000000000000004E-3</c:v>
              </c:pt>
              <c:pt idx="119">
                <c:v>6.1500000000000001E-3</c:v>
              </c:pt>
              <c:pt idx="120">
                <c:v>6.2100000000000011E-3</c:v>
              </c:pt>
              <c:pt idx="121">
                <c:v>6.2600000000000008E-3</c:v>
              </c:pt>
              <c:pt idx="122">
                <c:v>6.3100000000000005E-3</c:v>
              </c:pt>
              <c:pt idx="123">
                <c:v>6.3600000000000002E-3</c:v>
              </c:pt>
              <c:pt idx="124">
                <c:v>6.4200000000000012E-3</c:v>
              </c:pt>
              <c:pt idx="125">
                <c:v>6.4700000000000018E-3</c:v>
              </c:pt>
              <c:pt idx="126">
                <c:v>6.5200000000000006E-3</c:v>
              </c:pt>
              <c:pt idx="127">
                <c:v>6.5700000000000012E-3</c:v>
              </c:pt>
              <c:pt idx="128">
                <c:v>6.62E-3</c:v>
              </c:pt>
              <c:pt idx="129">
                <c:v>6.6700000000000006E-3</c:v>
              </c:pt>
              <c:pt idx="130">
                <c:v>6.7300000000000007E-3</c:v>
              </c:pt>
              <c:pt idx="131">
                <c:v>6.7800000000000013E-3</c:v>
              </c:pt>
              <c:pt idx="132">
                <c:v>6.830000000000001E-3</c:v>
              </c:pt>
              <c:pt idx="133">
                <c:v>6.8800000000000007E-3</c:v>
              </c:pt>
              <c:pt idx="134">
                <c:v>6.9300000000000021E-3</c:v>
              </c:pt>
              <c:pt idx="135">
                <c:v>6.9900000000000014E-3</c:v>
              </c:pt>
              <c:pt idx="136">
                <c:v>7.0400000000000011E-3</c:v>
              </c:pt>
              <c:pt idx="137">
                <c:v>7.0900000000000008E-3</c:v>
              </c:pt>
              <c:pt idx="138">
                <c:v>7.1400000000000005E-3</c:v>
              </c:pt>
              <c:pt idx="139">
                <c:v>7.2000000000000007E-3</c:v>
              </c:pt>
              <c:pt idx="140">
                <c:v>7.2500000000000012E-3</c:v>
              </c:pt>
              <c:pt idx="141">
                <c:v>7.3000000000000009E-3</c:v>
              </c:pt>
              <c:pt idx="142">
                <c:v>7.3500000000000006E-3</c:v>
              </c:pt>
              <c:pt idx="143">
                <c:v>7.4000000000000012E-3</c:v>
              </c:pt>
              <c:pt idx="144">
                <c:v>7.4600000000000014E-3</c:v>
              </c:pt>
              <c:pt idx="145">
                <c:v>7.510000000000001E-3</c:v>
              </c:pt>
              <c:pt idx="146">
                <c:v>7.5600000000000007E-3</c:v>
              </c:pt>
              <c:pt idx="147">
                <c:v>7.6100000000000004E-3</c:v>
              </c:pt>
              <c:pt idx="148">
                <c:v>7.6600000000000001E-3</c:v>
              </c:pt>
              <c:pt idx="149">
                <c:v>7.7200000000000012E-3</c:v>
              </c:pt>
              <c:pt idx="150">
                <c:v>7.7700000000000017E-3</c:v>
              </c:pt>
              <c:pt idx="151">
                <c:v>7.8200000000000023E-3</c:v>
              </c:pt>
              <c:pt idx="152">
                <c:v>7.870000000000002E-3</c:v>
              </c:pt>
              <c:pt idx="153">
                <c:v>7.9300000000000013E-3</c:v>
              </c:pt>
              <c:pt idx="154">
                <c:v>7.980000000000001E-3</c:v>
              </c:pt>
              <c:pt idx="155">
                <c:v>8.0300000000000007E-3</c:v>
              </c:pt>
              <c:pt idx="156">
                <c:v>8.0800000000000021E-3</c:v>
              </c:pt>
              <c:pt idx="157">
                <c:v>8.1300000000000001E-3</c:v>
              </c:pt>
              <c:pt idx="158">
                <c:v>8.1900000000000028E-3</c:v>
              </c:pt>
              <c:pt idx="159">
                <c:v>8.2399999999999991E-3</c:v>
              </c:pt>
              <c:pt idx="160">
                <c:v>8.2900000000000005E-3</c:v>
              </c:pt>
              <c:pt idx="161">
                <c:v>8.3400000000000019E-3</c:v>
              </c:pt>
              <c:pt idx="162">
                <c:v>8.3900000000000051E-3</c:v>
              </c:pt>
              <c:pt idx="163">
                <c:v>8.4500000000000026E-3</c:v>
              </c:pt>
              <c:pt idx="164">
                <c:v>8.5000000000000006E-3</c:v>
              </c:pt>
              <c:pt idx="165">
                <c:v>8.550000000000002E-3</c:v>
              </c:pt>
              <c:pt idx="166">
                <c:v>8.6000000000000017E-3</c:v>
              </c:pt>
              <c:pt idx="167">
                <c:v>8.6500000000000014E-3</c:v>
              </c:pt>
              <c:pt idx="168">
                <c:v>8.7100000000000007E-3</c:v>
              </c:pt>
              <c:pt idx="169">
                <c:v>8.7600000000000004E-3</c:v>
              </c:pt>
              <c:pt idx="170">
                <c:v>8.8100000000000019E-3</c:v>
              </c:pt>
              <c:pt idx="171">
                <c:v>8.860000000000005E-3</c:v>
              </c:pt>
              <c:pt idx="172">
                <c:v>8.9200000000000008E-3</c:v>
              </c:pt>
              <c:pt idx="173">
                <c:v>8.9600000000000044E-3</c:v>
              </c:pt>
              <c:pt idx="174">
                <c:v>9.0200000000000002E-3</c:v>
              </c:pt>
              <c:pt idx="175">
                <c:v>9.0700000000000051E-3</c:v>
              </c:pt>
              <c:pt idx="176">
                <c:v>9.1200000000000031E-3</c:v>
              </c:pt>
              <c:pt idx="177">
                <c:v>9.1800000000000007E-3</c:v>
              </c:pt>
              <c:pt idx="178">
                <c:v>9.2200000000000008E-3</c:v>
              </c:pt>
              <c:pt idx="179">
                <c:v>9.2800000000000001E-3</c:v>
              </c:pt>
              <c:pt idx="180">
                <c:v>9.3300000000000032E-3</c:v>
              </c:pt>
              <c:pt idx="181">
                <c:v>9.3800000000000047E-3</c:v>
              </c:pt>
              <c:pt idx="182">
                <c:v>9.4300000000000026E-3</c:v>
              </c:pt>
              <c:pt idx="183">
                <c:v>9.4900000000000019E-3</c:v>
              </c:pt>
              <c:pt idx="184">
                <c:v>9.5400000000000051E-3</c:v>
              </c:pt>
              <c:pt idx="185">
                <c:v>9.590000000000003E-3</c:v>
              </c:pt>
              <c:pt idx="186">
                <c:v>9.6500000000000023E-3</c:v>
              </c:pt>
              <c:pt idx="187">
                <c:v>9.6900000000000007E-3</c:v>
              </c:pt>
              <c:pt idx="188">
                <c:v>9.7500000000000017E-3</c:v>
              </c:pt>
              <c:pt idx="189">
                <c:v>9.8000000000000032E-3</c:v>
              </c:pt>
              <c:pt idx="190">
                <c:v>9.8500000000000029E-3</c:v>
              </c:pt>
              <c:pt idx="191">
                <c:v>9.9000000000000025E-3</c:v>
              </c:pt>
              <c:pt idx="192">
                <c:v>9.9500000000000022E-3</c:v>
              </c:pt>
              <c:pt idx="193">
                <c:v>1.001E-2</c:v>
              </c:pt>
              <c:pt idx="194">
                <c:v>1.0059999999999996E-2</c:v>
              </c:pt>
              <c:pt idx="195">
                <c:v>1.0109999999999997E-2</c:v>
              </c:pt>
              <c:pt idx="196">
                <c:v>1.0160000000000001E-2</c:v>
              </c:pt>
              <c:pt idx="197">
                <c:v>1.0220000000000002E-2</c:v>
              </c:pt>
              <c:pt idx="198">
                <c:v>1.027E-2</c:v>
              </c:pt>
              <c:pt idx="199">
                <c:v>1.0319999999999998E-2</c:v>
              </c:pt>
              <c:pt idx="200">
                <c:v>1.0370000000000001E-2</c:v>
              </c:pt>
              <c:pt idx="201">
                <c:v>1.0420000000000002E-2</c:v>
              </c:pt>
              <c:pt idx="202">
                <c:v>1.0480000000000001E-2</c:v>
              </c:pt>
              <c:pt idx="203">
                <c:v>1.0529999999999998E-2</c:v>
              </c:pt>
              <c:pt idx="204">
                <c:v>1.0580000000000001E-2</c:v>
              </c:pt>
              <c:pt idx="205">
                <c:v>1.0630000000000001E-2</c:v>
              </c:pt>
              <c:pt idx="206">
                <c:v>1.0680000000000002E-2</c:v>
              </c:pt>
              <c:pt idx="207">
                <c:v>1.0740000000000001E-2</c:v>
              </c:pt>
              <c:pt idx="208">
                <c:v>1.0789999999999999E-2</c:v>
              </c:pt>
              <c:pt idx="209">
                <c:v>1.0840000000000002E-2</c:v>
              </c:pt>
              <c:pt idx="210">
                <c:v>1.089E-2</c:v>
              </c:pt>
              <c:pt idx="211">
                <c:v>1.0950000000000001E-2</c:v>
              </c:pt>
              <c:pt idx="212">
                <c:v>1.0999999999999998E-2</c:v>
              </c:pt>
              <c:pt idx="213">
                <c:v>1.1050000000000001E-2</c:v>
              </c:pt>
              <c:pt idx="214">
                <c:v>1.1100000000000002E-2</c:v>
              </c:pt>
              <c:pt idx="215">
                <c:v>1.1150000000000002E-2</c:v>
              </c:pt>
              <c:pt idx="216">
                <c:v>1.1209999999999999E-2</c:v>
              </c:pt>
              <c:pt idx="217">
                <c:v>1.1259999999999997E-2</c:v>
              </c:pt>
              <c:pt idx="218">
                <c:v>1.1310000000000001E-2</c:v>
              </c:pt>
              <c:pt idx="219">
                <c:v>1.1360000000000002E-2</c:v>
              </c:pt>
              <c:pt idx="220">
                <c:v>1.1410000000000002E-2</c:v>
              </c:pt>
              <c:pt idx="221">
                <c:v>1.1469999999999999E-2</c:v>
              </c:pt>
              <c:pt idx="222">
                <c:v>1.1520000000000002E-2</c:v>
              </c:pt>
              <c:pt idx="223">
                <c:v>1.1570000000000002E-2</c:v>
              </c:pt>
              <c:pt idx="224">
                <c:v>1.1620000000000004E-2</c:v>
              </c:pt>
              <c:pt idx="225">
                <c:v>1.1679999999999998E-2</c:v>
              </c:pt>
              <c:pt idx="226">
                <c:v>1.1730000000000003E-2</c:v>
              </c:pt>
              <c:pt idx="227">
                <c:v>1.1780000000000002E-2</c:v>
              </c:pt>
              <c:pt idx="228">
                <c:v>1.1830000000000002E-2</c:v>
              </c:pt>
              <c:pt idx="229">
                <c:v>1.1880000000000003E-2</c:v>
              </c:pt>
              <c:pt idx="230">
                <c:v>1.1930000000000001E-2</c:v>
              </c:pt>
              <c:pt idx="231">
                <c:v>1.1990000000000002E-2</c:v>
              </c:pt>
              <c:pt idx="232">
                <c:v>1.204E-2</c:v>
              </c:pt>
              <c:pt idx="233">
                <c:v>1.209E-2</c:v>
              </c:pt>
              <c:pt idx="234">
                <c:v>1.2149999999999998E-2</c:v>
              </c:pt>
              <c:pt idx="235">
                <c:v>1.2200000000000001E-2</c:v>
              </c:pt>
              <c:pt idx="236">
                <c:v>1.225E-2</c:v>
              </c:pt>
              <c:pt idx="237">
                <c:v>1.2300000000000002E-2</c:v>
              </c:pt>
              <c:pt idx="238">
                <c:v>1.235E-2</c:v>
              </c:pt>
              <c:pt idx="239">
                <c:v>1.2409999999999997E-2</c:v>
              </c:pt>
              <c:pt idx="240">
                <c:v>1.2460000000000001E-2</c:v>
              </c:pt>
              <c:pt idx="241">
                <c:v>1.251E-2</c:v>
              </c:pt>
              <c:pt idx="242">
                <c:v>1.2560000000000002E-2</c:v>
              </c:pt>
              <c:pt idx="243">
                <c:v>1.261E-2</c:v>
              </c:pt>
              <c:pt idx="244">
                <c:v>1.2659999999999998E-2</c:v>
              </c:pt>
              <c:pt idx="245">
                <c:v>1.2720000000000002E-2</c:v>
              </c:pt>
              <c:pt idx="246">
                <c:v>1.277E-2</c:v>
              </c:pt>
              <c:pt idx="247">
                <c:v>1.2820000000000002E-2</c:v>
              </c:pt>
              <c:pt idx="248">
                <c:v>1.2869999999999998E-2</c:v>
              </c:pt>
              <c:pt idx="249">
                <c:v>1.2930000000000001E-2</c:v>
              </c:pt>
              <c:pt idx="250">
                <c:v>1.2980000000000002E-2</c:v>
              </c:pt>
              <c:pt idx="251">
                <c:v>1.3030000000000002E-2</c:v>
              </c:pt>
              <c:pt idx="252">
                <c:v>1.3080000000000001E-2</c:v>
              </c:pt>
              <c:pt idx="253">
                <c:v>1.3129999999999999E-2</c:v>
              </c:pt>
              <c:pt idx="254">
                <c:v>1.3180000000000002E-2</c:v>
              </c:pt>
              <c:pt idx="255">
                <c:v>1.3240000000000002E-2</c:v>
              </c:pt>
              <c:pt idx="256">
                <c:v>1.3290000000000001E-2</c:v>
              </c:pt>
              <c:pt idx="257">
                <c:v>1.3339999999999998E-2</c:v>
              </c:pt>
              <c:pt idx="258">
                <c:v>1.3390000000000001E-2</c:v>
              </c:pt>
              <c:pt idx="259">
                <c:v>1.3450000000000002E-2</c:v>
              </c:pt>
              <c:pt idx="260">
                <c:v>1.3500000000000002E-2</c:v>
              </c:pt>
              <c:pt idx="261">
                <c:v>1.3550000000000001E-2</c:v>
              </c:pt>
              <c:pt idx="262">
                <c:v>1.3599999999999998E-2</c:v>
              </c:pt>
              <c:pt idx="263">
                <c:v>1.3650000000000001E-2</c:v>
              </c:pt>
              <c:pt idx="264">
                <c:v>1.3710000000000002E-2</c:v>
              </c:pt>
              <c:pt idx="265">
                <c:v>1.3760000000000003E-2</c:v>
              </c:pt>
              <c:pt idx="266">
                <c:v>1.3809999999999999E-2</c:v>
              </c:pt>
              <c:pt idx="267">
                <c:v>1.3860000000000003E-2</c:v>
              </c:pt>
              <c:pt idx="268">
                <c:v>1.3920000000000004E-2</c:v>
              </c:pt>
              <c:pt idx="269">
                <c:v>1.3970000000000002E-2</c:v>
              </c:pt>
              <c:pt idx="270">
                <c:v>1.4019999999999996E-2</c:v>
              </c:pt>
              <c:pt idx="271">
                <c:v>1.4069999999999997E-2</c:v>
              </c:pt>
              <c:pt idx="272">
                <c:v>1.4120000000000001E-2</c:v>
              </c:pt>
              <c:pt idx="273">
                <c:v>1.4180000000000002E-2</c:v>
              </c:pt>
              <c:pt idx="274">
                <c:v>1.423E-2</c:v>
              </c:pt>
              <c:pt idx="275">
                <c:v>1.4279999999999996E-2</c:v>
              </c:pt>
              <c:pt idx="276">
                <c:v>1.4330000000000001E-2</c:v>
              </c:pt>
              <c:pt idx="277">
                <c:v>1.438E-2</c:v>
              </c:pt>
              <c:pt idx="278">
                <c:v>1.4440000000000001E-2</c:v>
              </c:pt>
              <c:pt idx="279">
                <c:v>1.4489999999999998E-2</c:v>
              </c:pt>
              <c:pt idx="280">
                <c:v>1.4540000000000001E-2</c:v>
              </c:pt>
              <c:pt idx="281">
                <c:v>1.4590000000000001E-2</c:v>
              </c:pt>
              <c:pt idx="282">
                <c:v>1.465E-2</c:v>
              </c:pt>
              <c:pt idx="283">
                <c:v>1.469E-2</c:v>
              </c:pt>
              <c:pt idx="284">
                <c:v>1.4749999999999997E-2</c:v>
              </c:pt>
              <c:pt idx="285">
                <c:v>1.4800000000000001E-2</c:v>
              </c:pt>
              <c:pt idx="286">
                <c:v>1.485E-2</c:v>
              </c:pt>
              <c:pt idx="287">
                <c:v>1.491E-2</c:v>
              </c:pt>
              <c:pt idx="288">
                <c:v>1.495E-2</c:v>
              </c:pt>
              <c:pt idx="289">
                <c:v>1.5010000000000001E-2</c:v>
              </c:pt>
              <c:pt idx="290">
                <c:v>1.5060000000000002E-2</c:v>
              </c:pt>
              <c:pt idx="291">
                <c:v>1.511E-2</c:v>
              </c:pt>
              <c:pt idx="292">
                <c:v>1.5169999999999998E-2</c:v>
              </c:pt>
              <c:pt idx="293">
                <c:v>1.5210000000000001E-2</c:v>
              </c:pt>
              <c:pt idx="294">
                <c:v>1.5270000000000001E-2</c:v>
              </c:pt>
              <c:pt idx="295">
                <c:v>1.5320000000000002E-2</c:v>
              </c:pt>
              <c:pt idx="296">
                <c:v>1.5370000000000002E-2</c:v>
              </c:pt>
              <c:pt idx="297">
                <c:v>1.5420000000000001E-2</c:v>
              </c:pt>
              <c:pt idx="298">
                <c:v>1.5480000000000002E-2</c:v>
              </c:pt>
              <c:pt idx="299">
                <c:v>1.553E-2</c:v>
              </c:pt>
              <c:pt idx="300">
                <c:v>1.5580000000000002E-2</c:v>
              </c:pt>
              <c:pt idx="301">
                <c:v>1.5630000000000005E-2</c:v>
              </c:pt>
              <c:pt idx="302">
                <c:v>1.5679999999999999E-2</c:v>
              </c:pt>
              <c:pt idx="303">
                <c:v>1.5740000000000004E-2</c:v>
              </c:pt>
              <c:pt idx="304">
                <c:v>1.5789999999999998E-2</c:v>
              </c:pt>
              <c:pt idx="305">
                <c:v>1.5840000000000003E-2</c:v>
              </c:pt>
              <c:pt idx="306">
                <c:v>1.5890000000000001E-2</c:v>
              </c:pt>
              <c:pt idx="307">
                <c:v>1.5939999999999999E-2</c:v>
              </c:pt>
              <c:pt idx="308">
                <c:v>1.6000000000000004E-2</c:v>
              </c:pt>
              <c:pt idx="309">
                <c:v>1.6049999999999998E-2</c:v>
              </c:pt>
              <c:pt idx="310">
                <c:v>1.6109999999999999E-2</c:v>
              </c:pt>
              <c:pt idx="311">
                <c:v>1.6150000000000001E-2</c:v>
              </c:pt>
              <c:pt idx="312">
                <c:v>1.6209999999999999E-2</c:v>
              </c:pt>
              <c:pt idx="313">
                <c:v>1.6260000000000004E-2</c:v>
              </c:pt>
              <c:pt idx="314">
                <c:v>1.6310000000000005E-2</c:v>
              </c:pt>
              <c:pt idx="315">
                <c:v>1.6360000000000003E-2</c:v>
              </c:pt>
              <c:pt idx="316">
                <c:v>1.6410000000000001E-2</c:v>
              </c:pt>
              <c:pt idx="317">
                <c:v>1.6469999999999999E-2</c:v>
              </c:pt>
              <c:pt idx="318">
                <c:v>1.6520000000000003E-2</c:v>
              </c:pt>
              <c:pt idx="319">
                <c:v>1.6570000000000001E-2</c:v>
              </c:pt>
              <c:pt idx="320">
                <c:v>1.6619999999999999E-2</c:v>
              </c:pt>
              <c:pt idx="321">
                <c:v>1.6680000000000004E-2</c:v>
              </c:pt>
              <c:pt idx="322">
                <c:v>1.6729999999999998E-2</c:v>
              </c:pt>
              <c:pt idx="323">
                <c:v>1.6780000000000003E-2</c:v>
              </c:pt>
              <c:pt idx="324">
                <c:v>1.6830000000000001E-2</c:v>
              </c:pt>
              <c:pt idx="325">
                <c:v>1.6879999999999999E-2</c:v>
              </c:pt>
              <c:pt idx="326">
                <c:v>1.6940000000000004E-2</c:v>
              </c:pt>
              <c:pt idx="327">
                <c:v>1.6990000000000005E-2</c:v>
              </c:pt>
              <c:pt idx="328">
                <c:v>1.7040000000000003E-2</c:v>
              </c:pt>
              <c:pt idx="329">
                <c:v>1.7090000000000001E-2</c:v>
              </c:pt>
              <c:pt idx="330">
                <c:v>1.7139999999999996E-2</c:v>
              </c:pt>
              <c:pt idx="331">
                <c:v>1.72E-2</c:v>
              </c:pt>
              <c:pt idx="332">
                <c:v>1.7250000000000001E-2</c:v>
              </c:pt>
              <c:pt idx="333">
                <c:v>1.7299999999999996E-2</c:v>
              </c:pt>
              <c:pt idx="334">
                <c:v>1.7350000000000001E-2</c:v>
              </c:pt>
              <c:pt idx="335">
                <c:v>1.7409999999999998E-2</c:v>
              </c:pt>
              <c:pt idx="336">
                <c:v>1.7460000000000003E-2</c:v>
              </c:pt>
              <c:pt idx="337">
                <c:v>1.7510000000000001E-2</c:v>
              </c:pt>
              <c:pt idx="338">
                <c:v>1.7559999999999999E-2</c:v>
              </c:pt>
              <c:pt idx="339">
                <c:v>1.7610000000000001E-2</c:v>
              </c:pt>
              <c:pt idx="340">
                <c:v>1.7670000000000002E-2</c:v>
              </c:pt>
              <c:pt idx="341">
                <c:v>1.7720000000000003E-2</c:v>
              </c:pt>
              <c:pt idx="342">
                <c:v>1.7770000000000001E-2</c:v>
              </c:pt>
              <c:pt idx="343">
                <c:v>1.7819999999999999E-2</c:v>
              </c:pt>
              <c:pt idx="344">
                <c:v>1.787E-2</c:v>
              </c:pt>
              <c:pt idx="345">
                <c:v>1.7919999999999998E-2</c:v>
              </c:pt>
              <c:pt idx="346">
                <c:v>1.7979999999999999E-2</c:v>
              </c:pt>
              <c:pt idx="347">
                <c:v>1.8030000000000001E-2</c:v>
              </c:pt>
              <c:pt idx="348">
                <c:v>1.8079999999999999E-2</c:v>
              </c:pt>
              <c:pt idx="349">
                <c:v>1.8140000000000003E-2</c:v>
              </c:pt>
              <c:pt idx="350">
                <c:v>1.8180000000000005E-2</c:v>
              </c:pt>
              <c:pt idx="351">
                <c:v>1.8239999999999999E-2</c:v>
              </c:pt>
              <c:pt idx="352">
                <c:v>1.8290000000000001E-2</c:v>
              </c:pt>
              <c:pt idx="353">
                <c:v>1.8339999999999999E-2</c:v>
              </c:pt>
              <c:pt idx="354">
                <c:v>1.839E-2</c:v>
              </c:pt>
              <c:pt idx="355">
                <c:v>1.8450000000000001E-2</c:v>
              </c:pt>
              <c:pt idx="356">
                <c:v>1.8499999999999999E-2</c:v>
              </c:pt>
              <c:pt idx="357">
                <c:v>1.8550000000000001E-2</c:v>
              </c:pt>
              <c:pt idx="358">
                <c:v>1.8599999999999998E-2</c:v>
              </c:pt>
              <c:pt idx="359">
                <c:v>1.8650000000000003E-2</c:v>
              </c:pt>
              <c:pt idx="360">
                <c:v>1.8710000000000001E-2</c:v>
              </c:pt>
              <c:pt idx="361">
                <c:v>1.8759999999999999E-2</c:v>
              </c:pt>
              <c:pt idx="362">
                <c:v>1.8810000000000004E-2</c:v>
              </c:pt>
              <c:pt idx="363">
                <c:v>1.8859999999999998E-2</c:v>
              </c:pt>
              <c:pt idx="364">
                <c:v>1.8919999999999999E-2</c:v>
              </c:pt>
              <c:pt idx="365">
                <c:v>1.8970000000000001E-2</c:v>
              </c:pt>
              <c:pt idx="366">
                <c:v>1.9019999999999999E-2</c:v>
              </c:pt>
              <c:pt idx="367">
                <c:v>1.9070000000000004E-2</c:v>
              </c:pt>
              <c:pt idx="368">
                <c:v>1.9120000000000005E-2</c:v>
              </c:pt>
              <c:pt idx="369">
                <c:v>1.9170000000000003E-2</c:v>
              </c:pt>
              <c:pt idx="370">
                <c:v>1.9230000000000004E-2</c:v>
              </c:pt>
              <c:pt idx="371">
                <c:v>1.9279999999999999E-2</c:v>
              </c:pt>
              <c:pt idx="372">
                <c:v>1.9330000000000003E-2</c:v>
              </c:pt>
              <c:pt idx="373">
                <c:v>1.9380000000000005E-2</c:v>
              </c:pt>
              <c:pt idx="374">
                <c:v>1.9439999999999999E-2</c:v>
              </c:pt>
              <c:pt idx="375">
                <c:v>1.9490000000000004E-2</c:v>
              </c:pt>
              <c:pt idx="376">
                <c:v>1.9539999999999998E-2</c:v>
              </c:pt>
              <c:pt idx="377">
                <c:v>1.9590000000000003E-2</c:v>
              </c:pt>
              <c:pt idx="378">
                <c:v>1.9640000000000005E-2</c:v>
              </c:pt>
              <c:pt idx="379">
                <c:v>1.9699999999999999E-2</c:v>
              </c:pt>
              <c:pt idx="380">
                <c:v>1.9750000000000004E-2</c:v>
              </c:pt>
              <c:pt idx="381">
                <c:v>1.9800000000000005E-2</c:v>
              </c:pt>
              <c:pt idx="382">
                <c:v>1.9850000000000003E-2</c:v>
              </c:pt>
              <c:pt idx="383">
                <c:v>1.9900000000000004E-2</c:v>
              </c:pt>
              <c:pt idx="384">
                <c:v>1.9950000000000002E-2</c:v>
              </c:pt>
              <c:pt idx="385">
                <c:v>2.001E-2</c:v>
              </c:pt>
              <c:pt idx="386">
                <c:v>2.0060000000000001E-2</c:v>
              </c:pt>
              <c:pt idx="387">
                <c:v>2.0109999999999999E-2</c:v>
              </c:pt>
              <c:pt idx="388">
                <c:v>2.017E-2</c:v>
              </c:pt>
              <c:pt idx="389">
                <c:v>2.0220000000000002E-2</c:v>
              </c:pt>
              <c:pt idx="390">
                <c:v>2.0270000000000003E-2</c:v>
              </c:pt>
              <c:pt idx="391">
                <c:v>2.0319999999999998E-2</c:v>
              </c:pt>
              <c:pt idx="392">
                <c:v>2.0369999999999996E-2</c:v>
              </c:pt>
              <c:pt idx="393">
                <c:v>2.0420000000000001E-2</c:v>
              </c:pt>
              <c:pt idx="394">
                <c:v>2.0469999999999999E-2</c:v>
              </c:pt>
              <c:pt idx="395">
                <c:v>2.0530000000000003E-2</c:v>
              </c:pt>
              <c:pt idx="396">
                <c:v>2.0580000000000001E-2</c:v>
              </c:pt>
              <c:pt idx="397">
                <c:v>2.0640000000000002E-2</c:v>
              </c:pt>
              <c:pt idx="398">
                <c:v>2.0680000000000004E-2</c:v>
              </c:pt>
              <c:pt idx="399">
                <c:v>2.0740000000000001E-2</c:v>
              </c:pt>
              <c:pt idx="400">
                <c:v>2.0789999999999999E-2</c:v>
              </c:pt>
              <c:pt idx="401">
                <c:v>2.0840000000000004E-2</c:v>
              </c:pt>
              <c:pt idx="402">
                <c:v>2.0890000000000002E-2</c:v>
              </c:pt>
              <c:pt idx="403">
                <c:v>2.094E-2</c:v>
              </c:pt>
              <c:pt idx="404">
                <c:v>2.1000000000000005E-2</c:v>
              </c:pt>
              <c:pt idx="405">
                <c:v>2.1050000000000003E-2</c:v>
              </c:pt>
              <c:pt idx="406">
                <c:v>2.1100000000000001E-2</c:v>
              </c:pt>
              <c:pt idx="407">
                <c:v>2.1149999999999999E-2</c:v>
              </c:pt>
              <c:pt idx="408">
                <c:v>2.1200000000000004E-2</c:v>
              </c:pt>
              <c:pt idx="409">
                <c:v>2.1260000000000001E-2</c:v>
              </c:pt>
              <c:pt idx="410">
                <c:v>2.1309999999999999E-2</c:v>
              </c:pt>
              <c:pt idx="411">
                <c:v>2.1360000000000001E-2</c:v>
              </c:pt>
              <c:pt idx="412">
                <c:v>2.1410000000000002E-2</c:v>
              </c:pt>
              <c:pt idx="413">
                <c:v>2.1470000000000006E-2</c:v>
              </c:pt>
              <c:pt idx="414">
                <c:v>2.1520000000000001E-2</c:v>
              </c:pt>
              <c:pt idx="415">
                <c:v>2.1569999999999999E-2</c:v>
              </c:pt>
              <c:pt idx="416">
                <c:v>2.162E-2</c:v>
              </c:pt>
              <c:pt idx="417">
                <c:v>2.1670000000000002E-2</c:v>
              </c:pt>
              <c:pt idx="418">
                <c:v>2.1729999999999999E-2</c:v>
              </c:pt>
              <c:pt idx="419">
                <c:v>2.1780000000000001E-2</c:v>
              </c:pt>
              <c:pt idx="420">
                <c:v>2.1830000000000002E-2</c:v>
              </c:pt>
              <c:pt idx="421">
                <c:v>2.1880000000000004E-2</c:v>
              </c:pt>
              <c:pt idx="422">
                <c:v>2.1930000000000002E-2</c:v>
              </c:pt>
              <c:pt idx="423">
                <c:v>2.1990000000000003E-2</c:v>
              </c:pt>
              <c:pt idx="424">
                <c:v>2.2040000000000004E-2</c:v>
              </c:pt>
              <c:pt idx="425">
                <c:v>2.2090000000000002E-2</c:v>
              </c:pt>
              <c:pt idx="426">
                <c:v>2.2140000000000003E-2</c:v>
              </c:pt>
              <c:pt idx="427">
                <c:v>2.2200000000000004E-2</c:v>
              </c:pt>
              <c:pt idx="428">
                <c:v>2.2250000000000002E-2</c:v>
              </c:pt>
              <c:pt idx="429">
                <c:v>2.2300000000000004E-2</c:v>
              </c:pt>
              <c:pt idx="430">
                <c:v>2.2350000000000002E-2</c:v>
              </c:pt>
              <c:pt idx="431">
                <c:v>2.2400000000000003E-2</c:v>
              </c:pt>
              <c:pt idx="432">
                <c:v>2.2460000000000001E-2</c:v>
              </c:pt>
              <c:pt idx="433">
                <c:v>2.2510000000000002E-2</c:v>
              </c:pt>
              <c:pt idx="434">
                <c:v>2.256E-2</c:v>
              </c:pt>
              <c:pt idx="435">
                <c:v>2.2610000000000005E-2</c:v>
              </c:pt>
              <c:pt idx="436">
                <c:v>2.2670000000000003E-2</c:v>
              </c:pt>
              <c:pt idx="437">
                <c:v>2.2720000000000001E-2</c:v>
              </c:pt>
              <c:pt idx="438">
                <c:v>2.2769999999999999E-2</c:v>
              </c:pt>
              <c:pt idx="439">
                <c:v>2.2820000000000003E-2</c:v>
              </c:pt>
              <c:pt idx="440">
                <c:v>2.2870000000000005E-2</c:v>
              </c:pt>
              <c:pt idx="441">
                <c:v>2.2929999999999999E-2</c:v>
              </c:pt>
              <c:pt idx="442">
                <c:v>2.2980000000000004E-2</c:v>
              </c:pt>
              <c:pt idx="443">
                <c:v>2.3029999999999998E-2</c:v>
              </c:pt>
              <c:pt idx="444">
                <c:v>2.308E-2</c:v>
              </c:pt>
              <c:pt idx="445">
                <c:v>2.3130000000000001E-2</c:v>
              </c:pt>
              <c:pt idx="446">
                <c:v>2.3179999999999999E-2</c:v>
              </c:pt>
              <c:pt idx="447">
                <c:v>2.324E-2</c:v>
              </c:pt>
              <c:pt idx="448">
                <c:v>2.3290000000000002E-2</c:v>
              </c:pt>
              <c:pt idx="449">
                <c:v>2.334E-2</c:v>
              </c:pt>
              <c:pt idx="450">
                <c:v>2.3400000000000001E-2</c:v>
              </c:pt>
              <c:pt idx="451">
                <c:v>2.3449999999999999E-2</c:v>
              </c:pt>
              <c:pt idx="452">
                <c:v>2.35E-2</c:v>
              </c:pt>
              <c:pt idx="453">
                <c:v>2.3549999999999998E-2</c:v>
              </c:pt>
              <c:pt idx="454">
                <c:v>2.3599999999999996E-2</c:v>
              </c:pt>
              <c:pt idx="455">
                <c:v>2.3650000000000001E-2</c:v>
              </c:pt>
              <c:pt idx="456">
                <c:v>2.3709999999999998E-2</c:v>
              </c:pt>
              <c:pt idx="457">
                <c:v>2.3759999999999996E-2</c:v>
              </c:pt>
              <c:pt idx="458">
                <c:v>2.3810000000000001E-2</c:v>
              </c:pt>
              <c:pt idx="459">
                <c:v>2.3859999999999999E-2</c:v>
              </c:pt>
              <c:pt idx="460">
                <c:v>2.3909999999999997E-2</c:v>
              </c:pt>
              <c:pt idx="461">
                <c:v>2.3970000000000002E-2</c:v>
              </c:pt>
              <c:pt idx="462">
                <c:v>2.402E-2</c:v>
              </c:pt>
              <c:pt idx="463">
                <c:v>2.4070000000000005E-2</c:v>
              </c:pt>
              <c:pt idx="464">
                <c:v>2.4119999999999999E-2</c:v>
              </c:pt>
              <c:pt idx="465">
                <c:v>2.4170000000000001E-2</c:v>
              </c:pt>
              <c:pt idx="466">
                <c:v>2.4230000000000002E-2</c:v>
              </c:pt>
              <c:pt idx="467">
                <c:v>2.4280000000000003E-2</c:v>
              </c:pt>
              <c:pt idx="468">
                <c:v>2.4330000000000001E-2</c:v>
              </c:pt>
              <c:pt idx="469">
                <c:v>2.4379999999999999E-2</c:v>
              </c:pt>
              <c:pt idx="470">
                <c:v>2.4440000000000003E-2</c:v>
              </c:pt>
              <c:pt idx="471">
                <c:v>2.4490000000000001E-2</c:v>
              </c:pt>
              <c:pt idx="472">
                <c:v>2.4539999999999999E-2</c:v>
              </c:pt>
              <c:pt idx="473">
                <c:v>2.4590000000000001E-2</c:v>
              </c:pt>
              <c:pt idx="474">
                <c:v>2.4640000000000002E-2</c:v>
              </c:pt>
              <c:pt idx="475">
                <c:v>2.47E-2</c:v>
              </c:pt>
              <c:pt idx="476">
                <c:v>2.4749999999999998E-2</c:v>
              </c:pt>
              <c:pt idx="477">
                <c:v>2.4799999999999999E-2</c:v>
              </c:pt>
              <c:pt idx="478">
                <c:v>2.4850000000000001E-2</c:v>
              </c:pt>
              <c:pt idx="479">
                <c:v>2.4900000000000002E-2</c:v>
              </c:pt>
              <c:pt idx="480">
                <c:v>2.496E-2</c:v>
              </c:pt>
              <c:pt idx="481">
                <c:v>2.5010000000000001E-2</c:v>
              </c:pt>
              <c:pt idx="482">
                <c:v>2.5059999999999999E-2</c:v>
              </c:pt>
              <c:pt idx="483">
                <c:v>2.511E-2</c:v>
              </c:pt>
              <c:pt idx="484">
                <c:v>2.5159999999999998E-2</c:v>
              </c:pt>
              <c:pt idx="485">
                <c:v>2.5219999999999999E-2</c:v>
              </c:pt>
              <c:pt idx="486">
                <c:v>2.5270000000000004E-2</c:v>
              </c:pt>
              <c:pt idx="487">
                <c:v>2.5319999999999999E-2</c:v>
              </c:pt>
              <c:pt idx="488">
                <c:v>2.5370000000000004E-2</c:v>
              </c:pt>
              <c:pt idx="489">
                <c:v>2.5430000000000005E-2</c:v>
              </c:pt>
              <c:pt idx="490">
                <c:v>2.5480000000000003E-2</c:v>
              </c:pt>
              <c:pt idx="491">
                <c:v>2.5530000000000001E-2</c:v>
              </c:pt>
              <c:pt idx="492">
                <c:v>2.5580000000000002E-2</c:v>
              </c:pt>
              <c:pt idx="493">
                <c:v>2.5630000000000003E-2</c:v>
              </c:pt>
              <c:pt idx="494">
                <c:v>2.5690000000000001E-2</c:v>
              </c:pt>
              <c:pt idx="495">
                <c:v>2.5740000000000002E-2</c:v>
              </c:pt>
              <c:pt idx="496">
                <c:v>2.579E-2</c:v>
              </c:pt>
              <c:pt idx="497">
                <c:v>2.5840000000000005E-2</c:v>
              </c:pt>
              <c:pt idx="498">
                <c:v>2.5900000000000003E-2</c:v>
              </c:pt>
              <c:pt idx="499">
                <c:v>2.5940000000000001E-2</c:v>
              </c:pt>
              <c:pt idx="500">
                <c:v>2.5999999999999999E-2</c:v>
              </c:pt>
              <c:pt idx="501">
                <c:v>2.6050000000000004E-2</c:v>
              </c:pt>
              <c:pt idx="502">
                <c:v>2.6100000000000002E-2</c:v>
              </c:pt>
              <c:pt idx="503">
                <c:v>2.6159999999999999E-2</c:v>
              </c:pt>
              <c:pt idx="504">
                <c:v>2.6200000000000005E-2</c:v>
              </c:pt>
              <c:pt idx="505">
                <c:v>2.6260000000000002E-2</c:v>
              </c:pt>
              <c:pt idx="506">
                <c:v>2.631E-2</c:v>
              </c:pt>
              <c:pt idx="507">
                <c:v>2.6359999999999998E-2</c:v>
              </c:pt>
              <c:pt idx="508">
                <c:v>2.6410000000000003E-2</c:v>
              </c:pt>
              <c:pt idx="509">
                <c:v>2.6470000000000004E-2</c:v>
              </c:pt>
              <c:pt idx="510">
                <c:v>2.6519999999999998E-2</c:v>
              </c:pt>
              <c:pt idx="511">
                <c:v>2.6570000000000003E-2</c:v>
              </c:pt>
              <c:pt idx="512">
                <c:v>2.6620000000000001E-2</c:v>
              </c:pt>
              <c:pt idx="513">
                <c:v>2.6670000000000003E-2</c:v>
              </c:pt>
              <c:pt idx="514">
                <c:v>2.6730000000000004E-2</c:v>
              </c:pt>
              <c:pt idx="515">
                <c:v>2.6780000000000002E-2</c:v>
              </c:pt>
              <c:pt idx="516">
                <c:v>2.6830000000000007E-2</c:v>
              </c:pt>
              <c:pt idx="517">
                <c:v>2.6880000000000005E-2</c:v>
              </c:pt>
              <c:pt idx="518">
                <c:v>2.6929999999999999E-2</c:v>
              </c:pt>
              <c:pt idx="519">
                <c:v>2.699E-2</c:v>
              </c:pt>
              <c:pt idx="520">
                <c:v>2.7040000000000005E-2</c:v>
              </c:pt>
              <c:pt idx="521">
                <c:v>2.7090000000000003E-2</c:v>
              </c:pt>
              <c:pt idx="522">
                <c:v>2.7140000000000004E-2</c:v>
              </c:pt>
              <c:pt idx="523">
                <c:v>2.7200000000000002E-2</c:v>
              </c:pt>
              <c:pt idx="524">
                <c:v>2.7250000000000003E-2</c:v>
              </c:pt>
              <c:pt idx="525">
                <c:v>2.7300000000000001E-2</c:v>
              </c:pt>
              <c:pt idx="526">
                <c:v>2.7350000000000003E-2</c:v>
              </c:pt>
              <c:pt idx="527">
                <c:v>2.7400000000000004E-2</c:v>
              </c:pt>
              <c:pt idx="528">
                <c:v>2.7460000000000002E-2</c:v>
              </c:pt>
              <c:pt idx="529">
                <c:v>2.7510000000000003E-2</c:v>
              </c:pt>
              <c:pt idx="530">
                <c:v>2.7560000000000001E-2</c:v>
              </c:pt>
              <c:pt idx="531">
                <c:v>2.7610000000000003E-2</c:v>
              </c:pt>
              <c:pt idx="532">
                <c:v>2.7660000000000004E-2</c:v>
              </c:pt>
              <c:pt idx="533">
                <c:v>2.7720000000000002E-2</c:v>
              </c:pt>
              <c:pt idx="534">
                <c:v>2.7770000000000003E-2</c:v>
              </c:pt>
              <c:pt idx="535">
                <c:v>2.7820000000000004E-2</c:v>
              </c:pt>
              <c:pt idx="536">
                <c:v>2.7870000000000002E-2</c:v>
              </c:pt>
              <c:pt idx="537">
                <c:v>2.7930000000000003E-2</c:v>
              </c:pt>
              <c:pt idx="538">
                <c:v>2.7980000000000005E-2</c:v>
              </c:pt>
              <c:pt idx="539">
                <c:v>2.8029999999999999E-2</c:v>
              </c:pt>
              <c:pt idx="540">
                <c:v>2.8080000000000001E-2</c:v>
              </c:pt>
              <c:pt idx="541">
                <c:v>2.8129999999999995E-2</c:v>
              </c:pt>
              <c:pt idx="542">
                <c:v>2.819E-2</c:v>
              </c:pt>
              <c:pt idx="543">
                <c:v>2.8240000000000001E-2</c:v>
              </c:pt>
              <c:pt idx="544">
                <c:v>2.8289999999999999E-2</c:v>
              </c:pt>
              <c:pt idx="545">
                <c:v>2.8340000000000001E-2</c:v>
              </c:pt>
              <c:pt idx="546">
                <c:v>2.8389999999999999E-2</c:v>
              </c:pt>
              <c:pt idx="547">
                <c:v>2.845E-2</c:v>
              </c:pt>
              <c:pt idx="548">
                <c:v>2.8500000000000001E-2</c:v>
              </c:pt>
              <c:pt idx="549">
                <c:v>2.8549999999999999E-2</c:v>
              </c:pt>
              <c:pt idx="550">
                <c:v>2.86E-2</c:v>
              </c:pt>
              <c:pt idx="551">
                <c:v>2.8660000000000001E-2</c:v>
              </c:pt>
              <c:pt idx="552">
                <c:v>2.8709999999999999E-2</c:v>
              </c:pt>
              <c:pt idx="553">
                <c:v>2.8759999999999997E-2</c:v>
              </c:pt>
              <c:pt idx="554">
                <c:v>2.8810000000000002E-2</c:v>
              </c:pt>
              <c:pt idx="555">
                <c:v>2.886E-2</c:v>
              </c:pt>
              <c:pt idx="556">
                <c:v>2.8919999999999998E-2</c:v>
              </c:pt>
              <c:pt idx="557">
                <c:v>2.8969999999999996E-2</c:v>
              </c:pt>
              <c:pt idx="558">
                <c:v>2.9020000000000001E-2</c:v>
              </c:pt>
              <c:pt idx="559">
                <c:v>2.9069999999999999E-2</c:v>
              </c:pt>
              <c:pt idx="560">
                <c:v>2.9119999999999997E-2</c:v>
              </c:pt>
              <c:pt idx="561">
                <c:v>2.9170000000000001E-2</c:v>
              </c:pt>
              <c:pt idx="562">
                <c:v>2.9229999999999999E-2</c:v>
              </c:pt>
              <c:pt idx="563">
                <c:v>2.9280000000000004E-2</c:v>
              </c:pt>
              <c:pt idx="564">
                <c:v>2.9329999999999998E-2</c:v>
              </c:pt>
              <c:pt idx="565">
                <c:v>2.938E-2</c:v>
              </c:pt>
              <c:pt idx="566">
                <c:v>2.9440000000000004E-2</c:v>
              </c:pt>
              <c:pt idx="567">
                <c:v>2.9490000000000002E-2</c:v>
              </c:pt>
              <c:pt idx="568">
                <c:v>2.954E-2</c:v>
              </c:pt>
              <c:pt idx="569">
                <c:v>2.9589999999999998E-2</c:v>
              </c:pt>
              <c:pt idx="570">
                <c:v>2.9640000000000003E-2</c:v>
              </c:pt>
              <c:pt idx="571">
                <c:v>2.9700000000000001E-2</c:v>
              </c:pt>
              <c:pt idx="572">
                <c:v>2.9749999999999999E-2</c:v>
              </c:pt>
              <c:pt idx="573">
                <c:v>2.9800000000000004E-2</c:v>
              </c:pt>
              <c:pt idx="574">
                <c:v>2.9850000000000002E-2</c:v>
              </c:pt>
              <c:pt idx="575">
                <c:v>2.9899999999999999E-2</c:v>
              </c:pt>
              <c:pt idx="576">
                <c:v>2.9960000000000001E-2</c:v>
              </c:pt>
              <c:pt idx="577">
                <c:v>3.0010000000000002E-2</c:v>
              </c:pt>
              <c:pt idx="578">
                <c:v>3.006E-2</c:v>
              </c:pt>
              <c:pt idx="579">
                <c:v>3.0110000000000001E-2</c:v>
              </c:pt>
              <c:pt idx="580">
                <c:v>3.0159999999999999E-2</c:v>
              </c:pt>
              <c:pt idx="581">
                <c:v>3.022E-2</c:v>
              </c:pt>
              <c:pt idx="582">
                <c:v>3.0270000000000002E-2</c:v>
              </c:pt>
              <c:pt idx="583">
                <c:v>3.032E-2</c:v>
              </c:pt>
              <c:pt idx="584">
                <c:v>3.0370000000000001E-2</c:v>
              </c:pt>
              <c:pt idx="585">
                <c:v>3.0429999999999999E-2</c:v>
              </c:pt>
              <c:pt idx="586">
                <c:v>3.0480000000000004E-2</c:v>
              </c:pt>
              <c:pt idx="587">
                <c:v>3.0530000000000002E-2</c:v>
              </c:pt>
              <c:pt idx="588">
                <c:v>3.0580000000000003E-2</c:v>
              </c:pt>
              <c:pt idx="589">
                <c:v>3.0630000000000004E-2</c:v>
              </c:pt>
              <c:pt idx="590">
                <c:v>3.0690000000000002E-2</c:v>
              </c:pt>
              <c:pt idx="591">
                <c:v>3.0740000000000003E-2</c:v>
              </c:pt>
              <c:pt idx="592">
                <c:v>3.0790000000000001E-2</c:v>
              </c:pt>
              <c:pt idx="593">
                <c:v>3.0840000000000003E-2</c:v>
              </c:pt>
              <c:pt idx="594">
                <c:v>3.0890000000000004E-2</c:v>
              </c:pt>
              <c:pt idx="595">
                <c:v>3.0950000000000002E-2</c:v>
              </c:pt>
              <c:pt idx="596">
                <c:v>3.1000000000000003E-2</c:v>
              </c:pt>
              <c:pt idx="597">
                <c:v>3.1050000000000005E-2</c:v>
              </c:pt>
              <c:pt idx="598">
                <c:v>3.1100000000000003E-2</c:v>
              </c:pt>
              <c:pt idx="599">
                <c:v>3.116E-2</c:v>
              </c:pt>
              <c:pt idx="600">
                <c:v>3.1210000000000005E-2</c:v>
              </c:pt>
              <c:pt idx="601">
                <c:v>3.126000000000001E-2</c:v>
              </c:pt>
              <c:pt idx="602">
                <c:v>3.1310000000000004E-2</c:v>
              </c:pt>
              <c:pt idx="603">
                <c:v>3.1359999999999999E-2</c:v>
              </c:pt>
              <c:pt idx="604">
                <c:v>3.1420000000000003E-2</c:v>
              </c:pt>
              <c:pt idx="605">
                <c:v>3.1470000000000005E-2</c:v>
              </c:pt>
              <c:pt idx="606">
                <c:v>3.1519999999999999E-2</c:v>
              </c:pt>
              <c:pt idx="607">
                <c:v>3.1570000000000001E-2</c:v>
              </c:pt>
              <c:pt idx="608">
                <c:v>3.1620000000000002E-2</c:v>
              </c:pt>
              <c:pt idx="609">
                <c:v>3.1670000000000004E-2</c:v>
              </c:pt>
              <c:pt idx="610">
                <c:v>3.1730000000000001E-2</c:v>
              </c:pt>
              <c:pt idx="611">
                <c:v>3.178000000000001E-2</c:v>
              </c:pt>
              <c:pt idx="612">
                <c:v>3.1830000000000004E-2</c:v>
              </c:pt>
              <c:pt idx="613">
                <c:v>3.1890000000000002E-2</c:v>
              </c:pt>
              <c:pt idx="614">
                <c:v>3.1930000000000007E-2</c:v>
              </c:pt>
              <c:pt idx="615">
                <c:v>3.1990000000000005E-2</c:v>
              </c:pt>
              <c:pt idx="616">
                <c:v>3.2040000000000006E-2</c:v>
              </c:pt>
              <c:pt idx="617">
                <c:v>3.2090000000000007E-2</c:v>
              </c:pt>
              <c:pt idx="618">
                <c:v>3.2140000000000002E-2</c:v>
              </c:pt>
              <c:pt idx="619">
                <c:v>3.2190000000000003E-2</c:v>
              </c:pt>
              <c:pt idx="620">
                <c:v>3.2250000000000008E-2</c:v>
              </c:pt>
              <c:pt idx="621">
                <c:v>3.2300000000000002E-2</c:v>
              </c:pt>
              <c:pt idx="622">
                <c:v>3.2350000000000004E-2</c:v>
              </c:pt>
              <c:pt idx="623">
                <c:v>3.2399999999999998E-2</c:v>
              </c:pt>
              <c:pt idx="624">
                <c:v>3.246000000000001E-2</c:v>
              </c:pt>
              <c:pt idx="625">
                <c:v>3.2510000000000004E-2</c:v>
              </c:pt>
              <c:pt idx="626">
                <c:v>3.2559999999999999E-2</c:v>
              </c:pt>
              <c:pt idx="627">
                <c:v>3.2610000000000007E-2</c:v>
              </c:pt>
              <c:pt idx="628">
                <c:v>3.2660000000000002E-2</c:v>
              </c:pt>
              <c:pt idx="629">
                <c:v>3.2719999999999999E-2</c:v>
              </c:pt>
              <c:pt idx="630">
                <c:v>3.2770000000000007E-2</c:v>
              </c:pt>
              <c:pt idx="631">
                <c:v>3.2820000000000002E-2</c:v>
              </c:pt>
              <c:pt idx="632">
                <c:v>3.287000000000001E-2</c:v>
              </c:pt>
              <c:pt idx="633">
                <c:v>3.2920000000000005E-2</c:v>
              </c:pt>
              <c:pt idx="634">
                <c:v>3.2980000000000002E-2</c:v>
              </c:pt>
              <c:pt idx="635">
                <c:v>3.3029999999999997E-2</c:v>
              </c:pt>
              <c:pt idx="636">
                <c:v>3.3080000000000005E-2</c:v>
              </c:pt>
              <c:pt idx="637">
                <c:v>3.313E-2</c:v>
              </c:pt>
              <c:pt idx="638">
                <c:v>3.3189999999999997E-2</c:v>
              </c:pt>
              <c:pt idx="639">
                <c:v>3.3239999999999999E-2</c:v>
              </c:pt>
              <c:pt idx="640">
                <c:v>3.329E-2</c:v>
              </c:pt>
              <c:pt idx="641">
                <c:v>3.3340000000000002E-2</c:v>
              </c:pt>
              <c:pt idx="642">
                <c:v>3.3390000000000003E-2</c:v>
              </c:pt>
              <c:pt idx="643">
                <c:v>3.3450000000000001E-2</c:v>
              </c:pt>
              <c:pt idx="644">
                <c:v>3.3500000000000002E-2</c:v>
              </c:pt>
              <c:pt idx="645">
                <c:v>3.3550000000000003E-2</c:v>
              </c:pt>
              <c:pt idx="646">
                <c:v>3.3599999999999998E-2</c:v>
              </c:pt>
              <c:pt idx="647">
                <c:v>3.3649999999999999E-2</c:v>
              </c:pt>
              <c:pt idx="648">
                <c:v>3.3709999999999997E-2</c:v>
              </c:pt>
              <c:pt idx="649">
                <c:v>3.3759999999999998E-2</c:v>
              </c:pt>
              <c:pt idx="650">
                <c:v>3.381E-2</c:v>
              </c:pt>
              <c:pt idx="651">
                <c:v>3.3860000000000001E-2</c:v>
              </c:pt>
              <c:pt idx="652">
                <c:v>3.3919999999999999E-2</c:v>
              </c:pt>
              <c:pt idx="653">
                <c:v>3.397E-2</c:v>
              </c:pt>
              <c:pt idx="654">
                <c:v>3.4020000000000002E-2</c:v>
              </c:pt>
              <c:pt idx="655">
                <c:v>3.407000000000001E-2</c:v>
              </c:pt>
              <c:pt idx="656">
                <c:v>3.4119999999999998E-2</c:v>
              </c:pt>
              <c:pt idx="657">
                <c:v>3.4180000000000002E-2</c:v>
              </c:pt>
              <c:pt idx="658">
                <c:v>3.4229999999999997E-2</c:v>
              </c:pt>
              <c:pt idx="659">
                <c:v>3.4280000000000005E-2</c:v>
              </c:pt>
              <c:pt idx="660">
                <c:v>3.4329999999999999E-2</c:v>
              </c:pt>
              <c:pt idx="661">
                <c:v>3.4380000000000001E-2</c:v>
              </c:pt>
              <c:pt idx="662">
                <c:v>3.4440000000000005E-2</c:v>
              </c:pt>
              <c:pt idx="663">
                <c:v>3.449E-2</c:v>
              </c:pt>
              <c:pt idx="664">
                <c:v>3.4540000000000001E-2</c:v>
              </c:pt>
              <c:pt idx="665">
                <c:v>3.4590000000000003E-2</c:v>
              </c:pt>
              <c:pt idx="666">
                <c:v>3.465E-2</c:v>
              </c:pt>
              <c:pt idx="667">
                <c:v>3.4700000000000002E-2</c:v>
              </c:pt>
              <c:pt idx="668">
                <c:v>3.4750000000000003E-2</c:v>
              </c:pt>
              <c:pt idx="669">
                <c:v>3.4799999999999998E-2</c:v>
              </c:pt>
              <c:pt idx="670">
                <c:v>3.4850000000000006E-2</c:v>
              </c:pt>
              <c:pt idx="671">
                <c:v>3.4910000000000004E-2</c:v>
              </c:pt>
              <c:pt idx="672">
                <c:v>3.4959999999999998E-2</c:v>
              </c:pt>
              <c:pt idx="673">
                <c:v>3.5009999999999999E-2</c:v>
              </c:pt>
              <c:pt idx="674">
                <c:v>3.5060000000000001E-2</c:v>
              </c:pt>
              <c:pt idx="675">
                <c:v>3.5110000000000002E-2</c:v>
              </c:pt>
              <c:pt idx="676">
                <c:v>3.5159999999999997E-2</c:v>
              </c:pt>
              <c:pt idx="677">
                <c:v>3.5220000000000001E-2</c:v>
              </c:pt>
              <c:pt idx="678">
                <c:v>3.527000000000001E-2</c:v>
              </c:pt>
              <c:pt idx="679">
                <c:v>3.5319999999999997E-2</c:v>
              </c:pt>
              <c:pt idx="680">
                <c:v>3.5369999999999999E-2</c:v>
              </c:pt>
              <c:pt idx="681">
                <c:v>3.542E-2</c:v>
              </c:pt>
              <c:pt idx="682">
                <c:v>3.5480000000000005E-2</c:v>
              </c:pt>
              <c:pt idx="683">
                <c:v>3.5529999999999999E-2</c:v>
              </c:pt>
              <c:pt idx="684">
                <c:v>3.5580000000000001E-2</c:v>
              </c:pt>
              <c:pt idx="685">
                <c:v>3.5630000000000009E-2</c:v>
              </c:pt>
              <c:pt idx="686">
                <c:v>3.5690000000000006E-2</c:v>
              </c:pt>
              <c:pt idx="687">
                <c:v>3.5740000000000001E-2</c:v>
              </c:pt>
              <c:pt idx="688">
                <c:v>3.5790000000000002E-2</c:v>
              </c:pt>
              <c:pt idx="689">
                <c:v>3.5840000000000004E-2</c:v>
              </c:pt>
              <c:pt idx="690">
                <c:v>3.5890000000000005E-2</c:v>
              </c:pt>
              <c:pt idx="691">
                <c:v>3.5950000000000003E-2</c:v>
              </c:pt>
              <c:pt idx="692">
                <c:v>3.5999999999999997E-2</c:v>
              </c:pt>
              <c:pt idx="693">
                <c:v>3.6050000000000006E-2</c:v>
              </c:pt>
              <c:pt idx="694">
                <c:v>3.61E-2</c:v>
              </c:pt>
              <c:pt idx="695">
                <c:v>3.6150000000000002E-2</c:v>
              </c:pt>
              <c:pt idx="696">
                <c:v>3.6210000000000006E-2</c:v>
              </c:pt>
              <c:pt idx="697">
                <c:v>3.6260000000000001E-2</c:v>
              </c:pt>
              <c:pt idx="698">
                <c:v>3.6310000000000002E-2</c:v>
              </c:pt>
              <c:pt idx="699">
                <c:v>3.6360000000000003E-2</c:v>
              </c:pt>
              <c:pt idx="700">
                <c:v>3.6420000000000001E-2</c:v>
              </c:pt>
              <c:pt idx="701">
                <c:v>3.6460000000000006E-2</c:v>
              </c:pt>
              <c:pt idx="702">
                <c:v>3.6520000000000004E-2</c:v>
              </c:pt>
              <c:pt idx="703">
                <c:v>3.6569999999999998E-2</c:v>
              </c:pt>
              <c:pt idx="704">
                <c:v>3.6620000000000007E-2</c:v>
              </c:pt>
              <c:pt idx="705">
                <c:v>3.6680000000000004E-2</c:v>
              </c:pt>
              <c:pt idx="706">
                <c:v>3.6729999999999999E-2</c:v>
              </c:pt>
              <c:pt idx="707">
                <c:v>3.678E-2</c:v>
              </c:pt>
              <c:pt idx="708">
                <c:v>3.6830000000000009E-2</c:v>
              </c:pt>
              <c:pt idx="709">
                <c:v>3.688000000000001E-2</c:v>
              </c:pt>
              <c:pt idx="710">
                <c:v>3.6929999999999998E-2</c:v>
              </c:pt>
              <c:pt idx="711">
                <c:v>3.6990000000000002E-2</c:v>
              </c:pt>
              <c:pt idx="712">
                <c:v>3.7040000000000003E-2</c:v>
              </c:pt>
              <c:pt idx="713">
                <c:v>3.7090000000000005E-2</c:v>
              </c:pt>
              <c:pt idx="714">
                <c:v>3.7150000000000002E-2</c:v>
              </c:pt>
              <c:pt idx="715">
                <c:v>3.7190000000000001E-2</c:v>
              </c:pt>
              <c:pt idx="716">
                <c:v>3.7250000000000005E-2</c:v>
              </c:pt>
              <c:pt idx="717">
                <c:v>3.7300000000000007E-2</c:v>
              </c:pt>
              <c:pt idx="718">
                <c:v>3.7350000000000001E-2</c:v>
              </c:pt>
              <c:pt idx="719">
                <c:v>3.740000000000001E-2</c:v>
              </c:pt>
              <c:pt idx="720">
                <c:v>3.7450000000000004E-2</c:v>
              </c:pt>
              <c:pt idx="721">
                <c:v>3.7510000000000002E-2</c:v>
              </c:pt>
              <c:pt idx="722">
                <c:v>3.7560000000000003E-2</c:v>
              </c:pt>
              <c:pt idx="723">
                <c:v>3.7610000000000005E-2</c:v>
              </c:pt>
              <c:pt idx="724">
                <c:v>3.7660000000000006E-2</c:v>
              </c:pt>
              <c:pt idx="725">
                <c:v>3.7720000000000004E-2</c:v>
              </c:pt>
              <c:pt idx="726">
                <c:v>3.7769999999999998E-2</c:v>
              </c:pt>
              <c:pt idx="727">
                <c:v>3.7820000000000006E-2</c:v>
              </c:pt>
              <c:pt idx="728">
                <c:v>3.7870000000000008E-2</c:v>
              </c:pt>
              <c:pt idx="729">
                <c:v>3.7920000000000002E-2</c:v>
              </c:pt>
              <c:pt idx="730">
                <c:v>3.7980000000000007E-2</c:v>
              </c:pt>
              <c:pt idx="731">
                <c:v>3.8030000000000001E-2</c:v>
              </c:pt>
              <c:pt idx="732">
                <c:v>3.808000000000001E-2</c:v>
              </c:pt>
              <c:pt idx="733">
                <c:v>3.8129999999999997E-2</c:v>
              </c:pt>
              <c:pt idx="734">
                <c:v>3.8179999999999999E-2</c:v>
              </c:pt>
              <c:pt idx="735">
                <c:v>3.824000000000001E-2</c:v>
              </c:pt>
              <c:pt idx="736">
                <c:v>3.8290000000000005E-2</c:v>
              </c:pt>
              <c:pt idx="737">
                <c:v>3.8339999999999999E-2</c:v>
              </c:pt>
              <c:pt idx="738">
                <c:v>3.8390000000000001E-2</c:v>
              </c:pt>
              <c:pt idx="739">
                <c:v>3.8450000000000005E-2</c:v>
              </c:pt>
              <c:pt idx="740">
                <c:v>3.85E-2</c:v>
              </c:pt>
              <c:pt idx="741">
                <c:v>3.8550000000000001E-2</c:v>
              </c:pt>
              <c:pt idx="742">
                <c:v>3.8600000000000002E-2</c:v>
              </c:pt>
              <c:pt idx="743">
                <c:v>3.8650000000000004E-2</c:v>
              </c:pt>
              <c:pt idx="744">
                <c:v>3.8710000000000001E-2</c:v>
              </c:pt>
              <c:pt idx="745">
                <c:v>3.8760000000000003E-2</c:v>
              </c:pt>
              <c:pt idx="746">
                <c:v>3.8810000000000004E-2</c:v>
              </c:pt>
              <c:pt idx="747">
                <c:v>3.8859999999999999E-2</c:v>
              </c:pt>
              <c:pt idx="748">
                <c:v>3.891E-2</c:v>
              </c:pt>
              <c:pt idx="749">
                <c:v>3.8969999999999998E-2</c:v>
              </c:pt>
              <c:pt idx="750">
                <c:v>3.9019999999999999E-2</c:v>
              </c:pt>
              <c:pt idx="751">
                <c:v>3.9070000000000008E-2</c:v>
              </c:pt>
              <c:pt idx="752">
                <c:v>3.9120000000000002E-2</c:v>
              </c:pt>
              <c:pt idx="753">
                <c:v>3.918E-2</c:v>
              </c:pt>
              <c:pt idx="754">
                <c:v>3.9230000000000008E-2</c:v>
              </c:pt>
              <c:pt idx="755">
                <c:v>3.9280000000000002E-2</c:v>
              </c:pt>
              <c:pt idx="756">
                <c:v>3.9329999999999997E-2</c:v>
              </c:pt>
              <c:pt idx="757">
                <c:v>3.9379999999999998E-2</c:v>
              </c:pt>
              <c:pt idx="758">
                <c:v>3.944000000000001E-2</c:v>
              </c:pt>
              <c:pt idx="759">
                <c:v>3.9490000000000004E-2</c:v>
              </c:pt>
              <c:pt idx="760">
                <c:v>3.9539999999999999E-2</c:v>
              </c:pt>
              <c:pt idx="761">
                <c:v>3.959E-2</c:v>
              </c:pt>
              <c:pt idx="762">
                <c:v>3.9640000000000002E-2</c:v>
              </c:pt>
              <c:pt idx="763">
                <c:v>3.9699999999999999E-2</c:v>
              </c:pt>
              <c:pt idx="764">
                <c:v>3.9750000000000001E-2</c:v>
              </c:pt>
              <c:pt idx="765">
                <c:v>3.9800000000000002E-2</c:v>
              </c:pt>
              <c:pt idx="766">
                <c:v>3.9850000000000003E-2</c:v>
              </c:pt>
              <c:pt idx="767">
                <c:v>3.9910000000000001E-2</c:v>
              </c:pt>
              <c:pt idx="768">
                <c:v>3.9960000000000002E-2</c:v>
              </c:pt>
              <c:pt idx="769">
                <c:v>4.0009999999999997E-2</c:v>
              </c:pt>
              <c:pt idx="770">
                <c:v>4.0059999999999998E-2</c:v>
              </c:pt>
              <c:pt idx="771">
                <c:v>4.0110000000000007E-2</c:v>
              </c:pt>
              <c:pt idx="772">
                <c:v>4.0160000000000001E-2</c:v>
              </c:pt>
              <c:pt idx="773">
                <c:v>4.0219999999999999E-2</c:v>
              </c:pt>
              <c:pt idx="774">
                <c:v>4.027E-2</c:v>
              </c:pt>
              <c:pt idx="775">
                <c:v>4.0320000000000002E-2</c:v>
              </c:pt>
              <c:pt idx="776">
                <c:v>4.0370000000000003E-2</c:v>
              </c:pt>
              <c:pt idx="777">
                <c:v>4.0420000000000005E-2</c:v>
              </c:pt>
              <c:pt idx="778">
                <c:v>4.0480000000000002E-2</c:v>
              </c:pt>
              <c:pt idx="779">
                <c:v>4.0529999999999997E-2</c:v>
              </c:pt>
              <c:pt idx="780">
                <c:v>4.0579999999999991E-2</c:v>
              </c:pt>
              <c:pt idx="781">
                <c:v>4.0629999999999993E-2</c:v>
              </c:pt>
              <c:pt idx="782">
                <c:v>4.0689999999999997E-2</c:v>
              </c:pt>
              <c:pt idx="783">
                <c:v>4.0740000000000005E-2</c:v>
              </c:pt>
              <c:pt idx="784">
                <c:v>4.0790000000000014E-2</c:v>
              </c:pt>
              <c:pt idx="785">
                <c:v>4.0840000000000001E-2</c:v>
              </c:pt>
              <c:pt idx="786">
                <c:v>4.089000000000001E-2</c:v>
              </c:pt>
              <c:pt idx="787">
                <c:v>4.095E-2</c:v>
              </c:pt>
              <c:pt idx="788">
                <c:v>4.1000000000000002E-2</c:v>
              </c:pt>
              <c:pt idx="789">
                <c:v>4.1050000000000003E-2</c:v>
              </c:pt>
              <c:pt idx="790">
                <c:v>4.1099999999999998E-2</c:v>
              </c:pt>
              <c:pt idx="791">
                <c:v>4.1149999999999992E-2</c:v>
              </c:pt>
              <c:pt idx="792">
                <c:v>4.120999999999999E-2</c:v>
              </c:pt>
              <c:pt idx="793">
                <c:v>4.1259999999999991E-2</c:v>
              </c:pt>
              <c:pt idx="794">
                <c:v>4.1309999999999999E-2</c:v>
              </c:pt>
              <c:pt idx="795">
                <c:v>4.1360000000000008E-2</c:v>
              </c:pt>
              <c:pt idx="796">
                <c:v>4.1410000000000002E-2</c:v>
              </c:pt>
              <c:pt idx="797">
                <c:v>4.147E-2</c:v>
              </c:pt>
              <c:pt idx="798">
                <c:v>4.1519999999999994E-2</c:v>
              </c:pt>
              <c:pt idx="799">
                <c:v>4.1569999999999996E-2</c:v>
              </c:pt>
              <c:pt idx="800">
                <c:v>4.1619999999999997E-2</c:v>
              </c:pt>
              <c:pt idx="801">
                <c:v>4.1679999999999995E-2</c:v>
              </c:pt>
              <c:pt idx="802">
                <c:v>4.1730000000000003E-2</c:v>
              </c:pt>
              <c:pt idx="803">
                <c:v>4.1779999999999998E-2</c:v>
              </c:pt>
              <c:pt idx="804">
                <c:v>4.1829999999999992E-2</c:v>
              </c:pt>
              <c:pt idx="805">
                <c:v>4.1880000000000001E-2</c:v>
              </c:pt>
              <c:pt idx="806">
                <c:v>4.1939999999999998E-2</c:v>
              </c:pt>
              <c:pt idx="807">
                <c:v>4.1990000000000006E-2</c:v>
              </c:pt>
              <c:pt idx="808">
                <c:v>4.2040000000000001E-2</c:v>
              </c:pt>
              <c:pt idx="809">
                <c:v>4.2090000000000009E-2</c:v>
              </c:pt>
              <c:pt idx="810">
                <c:v>4.2139999999999997E-2</c:v>
              </c:pt>
              <c:pt idx="811">
                <c:v>4.2189999999999998E-2</c:v>
              </c:pt>
              <c:pt idx="812">
                <c:v>4.2250000000000003E-2</c:v>
              </c:pt>
              <c:pt idx="813">
                <c:v>4.2299999999999997E-2</c:v>
              </c:pt>
              <c:pt idx="814">
                <c:v>4.2349999999999999E-2</c:v>
              </c:pt>
              <c:pt idx="815">
                <c:v>4.241000000000001E-2</c:v>
              </c:pt>
              <c:pt idx="816">
                <c:v>4.2450000000000009E-2</c:v>
              </c:pt>
              <c:pt idx="817">
                <c:v>4.2509999999999999E-2</c:v>
              </c:pt>
              <c:pt idx="818">
                <c:v>4.2560000000000008E-2</c:v>
              </c:pt>
              <c:pt idx="819">
                <c:v>4.2610000000000009E-2</c:v>
              </c:pt>
              <c:pt idx="820">
                <c:v>4.2659999999999997E-2</c:v>
              </c:pt>
              <c:pt idx="821">
                <c:v>4.2710000000000005E-2</c:v>
              </c:pt>
              <c:pt idx="822">
                <c:v>4.2770000000000009E-2</c:v>
              </c:pt>
              <c:pt idx="823">
                <c:v>4.2820000000000004E-2</c:v>
              </c:pt>
              <c:pt idx="824">
                <c:v>4.2870000000000005E-2</c:v>
              </c:pt>
              <c:pt idx="825">
                <c:v>4.292E-2</c:v>
              </c:pt>
              <c:pt idx="826">
                <c:v>4.2979999999999997E-2</c:v>
              </c:pt>
              <c:pt idx="827">
                <c:v>4.3029999999999992E-2</c:v>
              </c:pt>
              <c:pt idx="828">
                <c:v>4.308E-2</c:v>
              </c:pt>
              <c:pt idx="829">
                <c:v>4.3130000000000002E-2</c:v>
              </c:pt>
              <c:pt idx="830">
                <c:v>4.3180000000000003E-2</c:v>
              </c:pt>
              <c:pt idx="831">
                <c:v>4.3239999999999994E-2</c:v>
              </c:pt>
              <c:pt idx="832">
                <c:v>4.3290000000000002E-2</c:v>
              </c:pt>
              <c:pt idx="833">
                <c:v>4.3340000000000004E-2</c:v>
              </c:pt>
              <c:pt idx="834">
                <c:v>4.3389999999999998E-2</c:v>
              </c:pt>
              <c:pt idx="835">
                <c:v>4.3439999999999999E-2</c:v>
              </c:pt>
              <c:pt idx="836">
                <c:v>4.3500000000000004E-2</c:v>
              </c:pt>
              <c:pt idx="837">
                <c:v>4.3549999999999991E-2</c:v>
              </c:pt>
              <c:pt idx="838">
                <c:v>4.36E-2</c:v>
              </c:pt>
              <c:pt idx="839">
                <c:v>4.3650000000000001E-2</c:v>
              </c:pt>
              <c:pt idx="840">
                <c:v>4.3709999999999999E-2</c:v>
              </c:pt>
              <c:pt idx="841">
                <c:v>4.3760000000000007E-2</c:v>
              </c:pt>
              <c:pt idx="842">
                <c:v>4.3810000000000009E-2</c:v>
              </c:pt>
              <c:pt idx="843">
                <c:v>4.3860000000000003E-2</c:v>
              </c:pt>
              <c:pt idx="844">
                <c:v>4.3909999999999998E-2</c:v>
              </c:pt>
              <c:pt idx="845">
                <c:v>4.3969999999999995E-2</c:v>
              </c:pt>
              <c:pt idx="846">
                <c:v>4.4020000000000004E-2</c:v>
              </c:pt>
              <c:pt idx="847">
                <c:v>4.4070000000000005E-2</c:v>
              </c:pt>
              <c:pt idx="848">
                <c:v>4.4120000000000006E-2</c:v>
              </c:pt>
              <c:pt idx="849">
                <c:v>4.4170000000000001E-2</c:v>
              </c:pt>
              <c:pt idx="850">
                <c:v>4.4229999999999998E-2</c:v>
              </c:pt>
              <c:pt idx="851">
                <c:v>4.4280000000000007E-2</c:v>
              </c:pt>
              <c:pt idx="852">
                <c:v>4.4330000000000015E-2</c:v>
              </c:pt>
              <c:pt idx="853">
                <c:v>4.438000000000001E-2</c:v>
              </c:pt>
              <c:pt idx="854">
                <c:v>4.4440000000000007E-2</c:v>
              </c:pt>
              <c:pt idx="855">
                <c:v>4.4490000000000016E-2</c:v>
              </c:pt>
              <c:pt idx="856">
                <c:v>4.4540000000000003E-2</c:v>
              </c:pt>
              <c:pt idx="857">
                <c:v>4.4590000000000005E-2</c:v>
              </c:pt>
              <c:pt idx="858">
                <c:v>4.4639999999999999E-2</c:v>
              </c:pt>
              <c:pt idx="859">
                <c:v>4.4700000000000004E-2</c:v>
              </c:pt>
              <c:pt idx="860">
                <c:v>4.4749999999999998E-2</c:v>
              </c:pt>
              <c:pt idx="861">
                <c:v>4.4800000000000006E-2</c:v>
              </c:pt>
              <c:pt idx="862">
                <c:v>4.4850000000000008E-2</c:v>
              </c:pt>
              <c:pt idx="863">
                <c:v>4.4900000000000009E-2</c:v>
              </c:pt>
              <c:pt idx="864">
                <c:v>4.4960000000000007E-2</c:v>
              </c:pt>
              <c:pt idx="865">
                <c:v>4.5010000000000008E-2</c:v>
              </c:pt>
              <c:pt idx="866">
                <c:v>4.506000000000001E-2</c:v>
              </c:pt>
              <c:pt idx="867">
                <c:v>4.5109999999999997E-2</c:v>
              </c:pt>
              <c:pt idx="868">
                <c:v>4.5170000000000002E-2</c:v>
              </c:pt>
              <c:pt idx="869">
                <c:v>4.5219999999999996E-2</c:v>
              </c:pt>
              <c:pt idx="870">
                <c:v>4.5269999999999998E-2</c:v>
              </c:pt>
              <c:pt idx="871">
                <c:v>4.5320000000000006E-2</c:v>
              </c:pt>
              <c:pt idx="872">
                <c:v>4.5370000000000008E-2</c:v>
              </c:pt>
              <c:pt idx="873">
                <c:v>4.5420000000000002E-2</c:v>
              </c:pt>
              <c:pt idx="874">
                <c:v>4.5480000000000007E-2</c:v>
              </c:pt>
              <c:pt idx="875">
                <c:v>4.5530000000000001E-2</c:v>
              </c:pt>
              <c:pt idx="876">
                <c:v>4.5580000000000002E-2</c:v>
              </c:pt>
              <c:pt idx="877">
                <c:v>4.562999999999999E-2</c:v>
              </c:pt>
              <c:pt idx="878">
                <c:v>4.5690000000000001E-2</c:v>
              </c:pt>
              <c:pt idx="879">
                <c:v>4.5740000000000003E-2</c:v>
              </c:pt>
              <c:pt idx="880">
                <c:v>4.5790000000000004E-2</c:v>
              </c:pt>
              <c:pt idx="881">
                <c:v>4.5839999999999999E-2</c:v>
              </c:pt>
              <c:pt idx="882">
                <c:v>4.5890000000000007E-2</c:v>
              </c:pt>
              <c:pt idx="883">
                <c:v>4.5949999999999991E-2</c:v>
              </c:pt>
              <c:pt idx="884">
                <c:v>4.5999999999999999E-2</c:v>
              </c:pt>
              <c:pt idx="885">
                <c:v>4.6050000000000001E-2</c:v>
              </c:pt>
              <c:pt idx="886">
                <c:v>4.6100000000000002E-2</c:v>
              </c:pt>
              <c:pt idx="887">
                <c:v>4.614999999999999E-2</c:v>
              </c:pt>
              <c:pt idx="888">
                <c:v>4.6210000000000001E-2</c:v>
              </c:pt>
              <c:pt idx="889">
                <c:v>4.6260000000000003E-2</c:v>
              </c:pt>
              <c:pt idx="890">
                <c:v>4.6309999999999997E-2</c:v>
              </c:pt>
              <c:pt idx="891">
                <c:v>4.6359999999999998E-2</c:v>
              </c:pt>
              <c:pt idx="892">
                <c:v>4.6410000000000007E-2</c:v>
              </c:pt>
              <c:pt idx="893">
                <c:v>4.6469999999999997E-2</c:v>
              </c:pt>
              <c:pt idx="894">
                <c:v>4.6519999999999999E-2</c:v>
              </c:pt>
              <c:pt idx="895">
                <c:v>4.6569999999999993E-2</c:v>
              </c:pt>
              <c:pt idx="896">
                <c:v>4.6619999999999995E-2</c:v>
              </c:pt>
              <c:pt idx="897">
                <c:v>4.6669999999999996E-2</c:v>
              </c:pt>
              <c:pt idx="898">
                <c:v>4.6730000000000008E-2</c:v>
              </c:pt>
              <c:pt idx="899">
                <c:v>4.6780000000000002E-2</c:v>
              </c:pt>
              <c:pt idx="900">
                <c:v>4.6829999999999997E-2</c:v>
              </c:pt>
              <c:pt idx="901">
                <c:v>4.6879999999999991E-2</c:v>
              </c:pt>
              <c:pt idx="902">
                <c:v>4.6939999999999996E-2</c:v>
              </c:pt>
              <c:pt idx="903">
                <c:v>4.6989999999999997E-2</c:v>
              </c:pt>
              <c:pt idx="904">
                <c:v>4.7040000000000005E-2</c:v>
              </c:pt>
              <c:pt idx="905">
                <c:v>4.7090000000000014E-2</c:v>
              </c:pt>
              <c:pt idx="906">
                <c:v>4.7140000000000001E-2</c:v>
              </c:pt>
              <c:pt idx="907">
                <c:v>4.7200000000000006E-2</c:v>
              </c:pt>
              <c:pt idx="908">
                <c:v>4.725E-2</c:v>
              </c:pt>
              <c:pt idx="909">
                <c:v>4.7300000000000009E-2</c:v>
              </c:pt>
              <c:pt idx="910">
                <c:v>4.735000000000001E-2</c:v>
              </c:pt>
              <c:pt idx="911">
                <c:v>4.7410000000000008E-2</c:v>
              </c:pt>
              <c:pt idx="912">
                <c:v>4.7460000000000009E-2</c:v>
              </c:pt>
              <c:pt idx="913">
                <c:v>4.7509999999999997E-2</c:v>
              </c:pt>
              <c:pt idx="914">
                <c:v>4.7559999999999998E-2</c:v>
              </c:pt>
              <c:pt idx="915">
                <c:v>4.7610000000000006E-2</c:v>
              </c:pt>
              <c:pt idx="916">
                <c:v>4.7669999999999997E-2</c:v>
              </c:pt>
              <c:pt idx="917">
                <c:v>4.7710000000000016E-2</c:v>
              </c:pt>
              <c:pt idx="918">
                <c:v>4.7770000000000007E-2</c:v>
              </c:pt>
              <c:pt idx="919">
                <c:v>4.7820000000000008E-2</c:v>
              </c:pt>
              <c:pt idx="920">
                <c:v>4.7870000000000003E-2</c:v>
              </c:pt>
              <c:pt idx="921">
                <c:v>4.7920000000000004E-2</c:v>
              </c:pt>
              <c:pt idx="922">
                <c:v>4.7980000000000009E-2</c:v>
              </c:pt>
              <c:pt idx="923">
                <c:v>4.8030000000000003E-2</c:v>
              </c:pt>
              <c:pt idx="924">
                <c:v>4.8079999999999998E-2</c:v>
              </c:pt>
              <c:pt idx="925">
                <c:v>4.8129999999999992E-2</c:v>
              </c:pt>
              <c:pt idx="926">
                <c:v>4.8180000000000001E-2</c:v>
              </c:pt>
              <c:pt idx="927">
                <c:v>4.8239999999999998E-2</c:v>
              </c:pt>
              <c:pt idx="928">
                <c:v>4.829E-2</c:v>
              </c:pt>
              <c:pt idx="929">
                <c:v>4.8340000000000001E-2</c:v>
              </c:pt>
              <c:pt idx="930">
                <c:v>4.8390000000000009E-2</c:v>
              </c:pt>
              <c:pt idx="931">
                <c:v>4.8439999999999997E-2</c:v>
              </c:pt>
              <c:pt idx="932">
                <c:v>4.8500000000000001E-2</c:v>
              </c:pt>
              <c:pt idx="933">
                <c:v>4.8550000000000003E-2</c:v>
              </c:pt>
              <c:pt idx="934">
                <c:v>4.8599999999999997E-2</c:v>
              </c:pt>
              <c:pt idx="935">
                <c:v>4.8649999999999992E-2</c:v>
              </c:pt>
              <c:pt idx="936">
                <c:v>4.871000000000001E-2</c:v>
              </c:pt>
              <c:pt idx="937">
                <c:v>4.8759999999999998E-2</c:v>
              </c:pt>
              <c:pt idx="938">
                <c:v>4.8809999999999999E-2</c:v>
              </c:pt>
              <c:pt idx="939">
                <c:v>4.8860000000000008E-2</c:v>
              </c:pt>
              <c:pt idx="940">
                <c:v>4.8910000000000009E-2</c:v>
              </c:pt>
              <c:pt idx="941">
                <c:v>4.897E-2</c:v>
              </c:pt>
              <c:pt idx="942">
                <c:v>4.9020000000000008E-2</c:v>
              </c:pt>
              <c:pt idx="943">
                <c:v>4.9070000000000003E-2</c:v>
              </c:pt>
              <c:pt idx="944">
                <c:v>4.9120000000000004E-2</c:v>
              </c:pt>
              <c:pt idx="945">
                <c:v>4.9170000000000005E-2</c:v>
              </c:pt>
              <c:pt idx="946">
                <c:v>4.9230000000000003E-2</c:v>
              </c:pt>
              <c:pt idx="947">
                <c:v>4.9279999999999997E-2</c:v>
              </c:pt>
              <c:pt idx="948">
                <c:v>4.9330000000000006E-2</c:v>
              </c:pt>
              <c:pt idx="949">
                <c:v>4.9380000000000014E-2</c:v>
              </c:pt>
              <c:pt idx="950">
                <c:v>4.9430000000000009E-2</c:v>
              </c:pt>
              <c:pt idx="951">
                <c:v>4.9490000000000006E-2</c:v>
              </c:pt>
              <c:pt idx="952">
                <c:v>4.9540000000000001E-2</c:v>
              </c:pt>
              <c:pt idx="953">
                <c:v>4.9590000000000009E-2</c:v>
              </c:pt>
              <c:pt idx="954">
                <c:v>4.9640000000000004E-2</c:v>
              </c:pt>
              <c:pt idx="955">
                <c:v>4.9700000000000015E-2</c:v>
              </c:pt>
              <c:pt idx="956">
                <c:v>4.9750000000000009E-2</c:v>
              </c:pt>
              <c:pt idx="957">
                <c:v>4.9800000000000011E-2</c:v>
              </c:pt>
              <c:pt idx="958">
                <c:v>4.9849999999999998E-2</c:v>
              </c:pt>
              <c:pt idx="959">
                <c:v>4.9900000000000007E-2</c:v>
              </c:pt>
              <c:pt idx="960">
                <c:v>4.9960000000000004E-2</c:v>
              </c:pt>
              <c:pt idx="961">
                <c:v>5.0009999999999999E-2</c:v>
              </c:pt>
              <c:pt idx="962">
                <c:v>5.0060000000000007E-2</c:v>
              </c:pt>
              <c:pt idx="963">
                <c:v>5.0110000000000009E-2</c:v>
              </c:pt>
              <c:pt idx="964">
                <c:v>5.0169999999999999E-2</c:v>
              </c:pt>
              <c:pt idx="965">
                <c:v>5.0220000000000001E-2</c:v>
              </c:pt>
              <c:pt idx="966">
                <c:v>5.0269999999999995E-2</c:v>
              </c:pt>
              <c:pt idx="967">
                <c:v>5.0320000000000004E-2</c:v>
              </c:pt>
              <c:pt idx="968">
                <c:v>5.0370000000000005E-2</c:v>
              </c:pt>
              <c:pt idx="969">
                <c:v>5.043000000000001E-2</c:v>
              </c:pt>
              <c:pt idx="970">
                <c:v>5.0479999999999997E-2</c:v>
              </c:pt>
              <c:pt idx="971">
                <c:v>5.0529999999999999E-2</c:v>
              </c:pt>
              <c:pt idx="972">
                <c:v>5.0580000000000007E-2</c:v>
              </c:pt>
              <c:pt idx="973">
                <c:v>5.0630000000000001E-2</c:v>
              </c:pt>
              <c:pt idx="974">
                <c:v>5.0689999999999999E-2</c:v>
              </c:pt>
              <c:pt idx="975">
                <c:v>5.0740000000000007E-2</c:v>
              </c:pt>
              <c:pt idx="976">
                <c:v>5.0790000000000009E-2</c:v>
              </c:pt>
              <c:pt idx="977">
                <c:v>5.0840000000000003E-2</c:v>
              </c:pt>
              <c:pt idx="978">
                <c:v>5.0900000000000001E-2</c:v>
              </c:pt>
              <c:pt idx="979">
                <c:v>5.0950000000000002E-2</c:v>
              </c:pt>
              <c:pt idx="980">
                <c:v>5.1000000000000004E-2</c:v>
              </c:pt>
              <c:pt idx="981">
                <c:v>5.1049999999999991E-2</c:v>
              </c:pt>
              <c:pt idx="982">
                <c:v>5.11E-2</c:v>
              </c:pt>
              <c:pt idx="983">
                <c:v>5.1150000000000001E-2</c:v>
              </c:pt>
              <c:pt idx="984">
                <c:v>5.1209999999999992E-2</c:v>
              </c:pt>
              <c:pt idx="985">
                <c:v>5.126E-2</c:v>
              </c:pt>
              <c:pt idx="986">
                <c:v>5.1310000000000008E-2</c:v>
              </c:pt>
              <c:pt idx="987">
                <c:v>5.136000000000001E-2</c:v>
              </c:pt>
              <c:pt idx="988">
                <c:v>5.1409999999999997E-2</c:v>
              </c:pt>
              <c:pt idx="989">
                <c:v>5.1470000000000002E-2</c:v>
              </c:pt>
              <c:pt idx="990">
                <c:v>5.1519999999999996E-2</c:v>
              </c:pt>
              <c:pt idx="991">
                <c:v>5.1569999999999998E-2</c:v>
              </c:pt>
              <c:pt idx="992">
                <c:v>5.1619999999999999E-2</c:v>
              </c:pt>
              <c:pt idx="993">
                <c:v>5.1669999999999994E-2</c:v>
              </c:pt>
              <c:pt idx="994">
                <c:v>5.1729999999999998E-2</c:v>
              </c:pt>
              <c:pt idx="995">
                <c:v>5.1780000000000007E-2</c:v>
              </c:pt>
              <c:pt idx="996">
                <c:v>5.1830000000000001E-2</c:v>
              </c:pt>
              <c:pt idx="997">
                <c:v>5.1880000000000003E-2</c:v>
              </c:pt>
              <c:pt idx="998">
                <c:v>5.192999999999999E-2</c:v>
              </c:pt>
              <c:pt idx="999">
                <c:v>5.1990000000000001E-2</c:v>
              </c:pt>
              <c:pt idx="1000">
                <c:v>5.2040000000000003E-2</c:v>
              </c:pt>
              <c:pt idx="1001">
                <c:v>5.2090000000000004E-2</c:v>
              </c:pt>
              <c:pt idx="1002">
                <c:v>5.2139999999999999E-2</c:v>
              </c:pt>
              <c:pt idx="1003">
                <c:v>5.2200000000000003E-2</c:v>
              </c:pt>
              <c:pt idx="1004">
                <c:v>5.2249999999999991E-2</c:v>
              </c:pt>
              <c:pt idx="1005">
                <c:v>5.2299999999999999E-2</c:v>
              </c:pt>
              <c:pt idx="1006">
                <c:v>5.2350000000000008E-2</c:v>
              </c:pt>
              <c:pt idx="1007">
                <c:v>5.2400000000000009E-2</c:v>
              </c:pt>
              <c:pt idx="1008">
                <c:v>5.2460000000000014E-2</c:v>
              </c:pt>
              <c:pt idx="1009">
                <c:v>5.2510000000000008E-2</c:v>
              </c:pt>
              <c:pt idx="1010">
                <c:v>5.2560000000000009E-2</c:v>
              </c:pt>
              <c:pt idx="1011">
                <c:v>5.2609999999999997E-2</c:v>
              </c:pt>
              <c:pt idx="1012">
                <c:v>5.2659999999999998E-2</c:v>
              </c:pt>
              <c:pt idx="1013">
                <c:v>5.2710000000000014E-2</c:v>
              </c:pt>
              <c:pt idx="1014">
                <c:v>5.2770000000000004E-2</c:v>
              </c:pt>
              <c:pt idx="1015">
                <c:v>5.2820000000000006E-2</c:v>
              </c:pt>
              <c:pt idx="1016">
                <c:v>5.2870000000000007E-2</c:v>
              </c:pt>
              <c:pt idx="1017">
                <c:v>5.2929999999999998E-2</c:v>
              </c:pt>
              <c:pt idx="1018">
                <c:v>5.2979999999999999E-2</c:v>
              </c:pt>
              <c:pt idx="1019">
                <c:v>5.3030000000000008E-2</c:v>
              </c:pt>
              <c:pt idx="1020">
                <c:v>5.3080000000000002E-2</c:v>
              </c:pt>
              <c:pt idx="1021">
                <c:v>5.3129999999999997E-2</c:v>
              </c:pt>
              <c:pt idx="1022">
                <c:v>5.3179999999999991E-2</c:v>
              </c:pt>
              <c:pt idx="1023">
                <c:v>5.3239999999999996E-2</c:v>
              </c:pt>
              <c:pt idx="1024">
                <c:v>5.3289999999999997E-2</c:v>
              </c:pt>
              <c:pt idx="1025">
                <c:v>5.3340000000000005E-2</c:v>
              </c:pt>
              <c:pt idx="1026">
                <c:v>5.3390000000000007E-2</c:v>
              </c:pt>
              <c:pt idx="1027">
                <c:v>5.3440000000000001E-2</c:v>
              </c:pt>
              <c:pt idx="1028">
                <c:v>5.3499999999999999E-2</c:v>
              </c:pt>
              <c:pt idx="1029">
                <c:v>5.355E-2</c:v>
              </c:pt>
              <c:pt idx="1030">
                <c:v>5.3600000000000002E-2</c:v>
              </c:pt>
              <c:pt idx="1031">
                <c:v>5.3659999999999992E-2</c:v>
              </c:pt>
              <c:pt idx="1032">
                <c:v>5.3699999999999998E-2</c:v>
              </c:pt>
              <c:pt idx="1033">
                <c:v>5.3760000000000009E-2</c:v>
              </c:pt>
              <c:pt idx="1034">
                <c:v>5.3809999999999997E-2</c:v>
              </c:pt>
              <c:pt idx="1035">
                <c:v>5.3859999999999998E-2</c:v>
              </c:pt>
              <c:pt idx="1036">
                <c:v>5.3910000000000007E-2</c:v>
              </c:pt>
              <c:pt idx="1037">
                <c:v>5.3960000000000008E-2</c:v>
              </c:pt>
              <c:pt idx="1038">
                <c:v>5.4020000000000006E-2</c:v>
              </c:pt>
              <c:pt idx="1039">
                <c:v>5.4070000000000007E-2</c:v>
              </c:pt>
              <c:pt idx="1040">
                <c:v>5.4120000000000008E-2</c:v>
              </c:pt>
              <c:pt idx="1041">
                <c:v>5.4170000000000003E-2</c:v>
              </c:pt>
              <c:pt idx="1042">
                <c:v>5.4230000000000007E-2</c:v>
              </c:pt>
              <c:pt idx="1043">
                <c:v>5.4280000000000009E-2</c:v>
              </c:pt>
              <c:pt idx="1044">
                <c:v>5.433000000000001E-2</c:v>
              </c:pt>
              <c:pt idx="1045">
                <c:v>5.4380000000000005E-2</c:v>
              </c:pt>
              <c:pt idx="1046">
                <c:v>5.4429999999999999E-2</c:v>
              </c:pt>
              <c:pt idx="1047">
                <c:v>5.4490000000000004E-2</c:v>
              </c:pt>
              <c:pt idx="1048">
                <c:v>5.4540000000000005E-2</c:v>
              </c:pt>
              <c:pt idx="1049">
                <c:v>5.4590000000000014E-2</c:v>
              </c:pt>
              <c:pt idx="1050">
                <c:v>5.4640000000000001E-2</c:v>
              </c:pt>
              <c:pt idx="1051">
                <c:v>5.4700000000000006E-2</c:v>
              </c:pt>
              <c:pt idx="1052">
                <c:v>5.4750000000000014E-2</c:v>
              </c:pt>
              <c:pt idx="1053">
                <c:v>5.4800000000000008E-2</c:v>
              </c:pt>
              <c:pt idx="1054">
                <c:v>5.485000000000001E-2</c:v>
              </c:pt>
              <c:pt idx="1055">
                <c:v>5.4900000000000011E-2</c:v>
              </c:pt>
              <c:pt idx="1056">
                <c:v>5.4960000000000009E-2</c:v>
              </c:pt>
              <c:pt idx="1057">
                <c:v>5.501000000000001E-2</c:v>
              </c:pt>
              <c:pt idx="1058">
                <c:v>5.5059999999999998E-2</c:v>
              </c:pt>
              <c:pt idx="1059">
                <c:v>5.5109999999999999E-2</c:v>
              </c:pt>
              <c:pt idx="1060">
                <c:v>5.5160000000000008E-2</c:v>
              </c:pt>
              <c:pt idx="1061">
                <c:v>5.5219999999999998E-2</c:v>
              </c:pt>
              <c:pt idx="1062">
                <c:v>5.527E-2</c:v>
              </c:pt>
              <c:pt idx="1063">
                <c:v>5.5320000000000008E-2</c:v>
              </c:pt>
              <c:pt idx="1064">
                <c:v>5.5370000000000003E-2</c:v>
              </c:pt>
              <c:pt idx="1065">
                <c:v>5.5420000000000004E-2</c:v>
              </c:pt>
              <c:pt idx="1066">
                <c:v>5.5480000000000008E-2</c:v>
              </c:pt>
              <c:pt idx="1067">
                <c:v>5.5530000000000003E-2</c:v>
              </c:pt>
              <c:pt idx="1068">
                <c:v>5.5579999999999997E-2</c:v>
              </c:pt>
              <c:pt idx="1069">
                <c:v>5.5629999999999992E-2</c:v>
              </c:pt>
              <c:pt idx="1070">
                <c:v>5.5690000000000003E-2</c:v>
              </c:pt>
              <c:pt idx="1071">
                <c:v>5.5740000000000005E-2</c:v>
              </c:pt>
              <c:pt idx="1072">
                <c:v>5.5790000000000006E-2</c:v>
              </c:pt>
              <c:pt idx="1073">
                <c:v>5.5840000000000001E-2</c:v>
              </c:pt>
              <c:pt idx="1074">
                <c:v>5.5890000000000009E-2</c:v>
              </c:pt>
              <c:pt idx="1075">
                <c:v>5.5950000000000007E-2</c:v>
              </c:pt>
              <c:pt idx="1076">
                <c:v>5.6000000000000001E-2</c:v>
              </c:pt>
              <c:pt idx="1077">
                <c:v>5.6050000000000003E-2</c:v>
              </c:pt>
              <c:pt idx="1078">
                <c:v>5.6099999999999997E-2</c:v>
              </c:pt>
              <c:pt idx="1079">
                <c:v>5.6160000000000002E-2</c:v>
              </c:pt>
              <c:pt idx="1080">
                <c:v>5.6210000000000003E-2</c:v>
              </c:pt>
              <c:pt idx="1081">
                <c:v>5.6259999999999991E-2</c:v>
              </c:pt>
              <c:pt idx="1082">
                <c:v>5.6309999999999999E-2</c:v>
              </c:pt>
              <c:pt idx="1083">
                <c:v>5.6360000000000007E-2</c:v>
              </c:pt>
              <c:pt idx="1084">
                <c:v>5.6419999999999998E-2</c:v>
              </c:pt>
              <c:pt idx="1085">
                <c:v>5.6469999999999999E-2</c:v>
              </c:pt>
              <c:pt idx="1086">
                <c:v>5.6520000000000001E-2</c:v>
              </c:pt>
              <c:pt idx="1087">
                <c:v>5.6569999999999995E-2</c:v>
              </c:pt>
              <c:pt idx="1088">
                <c:v>5.6619999999999997E-2</c:v>
              </c:pt>
              <c:pt idx="1089">
                <c:v>5.6669999999999998E-2</c:v>
              </c:pt>
              <c:pt idx="1090">
                <c:v>5.673000000000001E-2</c:v>
              </c:pt>
              <c:pt idx="1091">
                <c:v>5.6779999999999997E-2</c:v>
              </c:pt>
              <c:pt idx="1092">
                <c:v>5.6829999999999999E-2</c:v>
              </c:pt>
              <c:pt idx="1093">
                <c:v>5.6880000000000007E-2</c:v>
              </c:pt>
              <c:pt idx="1094">
                <c:v>5.6930000000000001E-2</c:v>
              </c:pt>
              <c:pt idx="1095">
                <c:v>5.6989999999999999E-2</c:v>
              </c:pt>
              <c:pt idx="1096">
                <c:v>5.704E-2</c:v>
              </c:pt>
              <c:pt idx="1097">
                <c:v>5.7090000000000009E-2</c:v>
              </c:pt>
              <c:pt idx="1098">
                <c:v>5.7140000000000003E-2</c:v>
              </c:pt>
              <c:pt idx="1099">
                <c:v>5.7200000000000001E-2</c:v>
              </c:pt>
              <c:pt idx="1100">
                <c:v>5.7250000000000002E-2</c:v>
              </c:pt>
              <c:pt idx="1101">
                <c:v>5.7300000000000004E-2</c:v>
              </c:pt>
              <c:pt idx="1102">
                <c:v>5.7349999999999998E-2</c:v>
              </c:pt>
              <c:pt idx="1103">
                <c:v>5.7400000000000007E-2</c:v>
              </c:pt>
              <c:pt idx="1104">
                <c:v>5.7460000000000004E-2</c:v>
              </c:pt>
              <c:pt idx="1105">
                <c:v>5.7509999999999999E-2</c:v>
              </c:pt>
              <c:pt idx="1106">
                <c:v>5.7560000000000007E-2</c:v>
              </c:pt>
              <c:pt idx="1107">
                <c:v>5.7610000000000008E-2</c:v>
              </c:pt>
              <c:pt idx="1108">
                <c:v>5.766000000000001E-2</c:v>
              </c:pt>
              <c:pt idx="1109">
                <c:v>5.7720000000000007E-2</c:v>
              </c:pt>
              <c:pt idx="1110">
                <c:v>5.7770000000000009E-2</c:v>
              </c:pt>
              <c:pt idx="1111">
                <c:v>5.7820000000000003E-2</c:v>
              </c:pt>
              <c:pt idx="1112">
                <c:v>5.7870000000000005E-2</c:v>
              </c:pt>
              <c:pt idx="1113">
                <c:v>5.7930000000000009E-2</c:v>
              </c:pt>
              <c:pt idx="1114">
                <c:v>5.7979999999999997E-2</c:v>
              </c:pt>
              <c:pt idx="1115">
                <c:v>5.8029999999999998E-2</c:v>
              </c:pt>
              <c:pt idx="1116">
                <c:v>5.8080000000000007E-2</c:v>
              </c:pt>
              <c:pt idx="1117">
                <c:v>5.8130000000000001E-2</c:v>
              </c:pt>
              <c:pt idx="1118">
                <c:v>5.8189999999999999E-2</c:v>
              </c:pt>
              <c:pt idx="1119">
                <c:v>5.822999999999999E-2</c:v>
              </c:pt>
              <c:pt idx="1120">
                <c:v>5.8290000000000002E-2</c:v>
              </c:pt>
              <c:pt idx="1121">
                <c:v>5.8340000000000003E-2</c:v>
              </c:pt>
              <c:pt idx="1122">
                <c:v>5.8390000000000004E-2</c:v>
              </c:pt>
              <c:pt idx="1123">
                <c:v>5.8450000000000002E-2</c:v>
              </c:pt>
              <c:pt idx="1124">
                <c:v>5.8500000000000003E-2</c:v>
              </c:pt>
              <c:pt idx="1125">
                <c:v>5.8549999999999991E-2</c:v>
              </c:pt>
              <c:pt idx="1126">
                <c:v>5.8599999999999999E-2</c:v>
              </c:pt>
              <c:pt idx="1127">
                <c:v>5.8659999999999997E-2</c:v>
              </c:pt>
              <c:pt idx="1128">
                <c:v>5.8700000000000009E-2</c:v>
              </c:pt>
              <c:pt idx="1129">
                <c:v>5.8760000000000007E-2</c:v>
              </c:pt>
              <c:pt idx="1130">
                <c:v>5.8810000000000008E-2</c:v>
              </c:pt>
              <c:pt idx="1131">
                <c:v>5.886000000000001E-2</c:v>
              </c:pt>
              <c:pt idx="1132">
                <c:v>5.892E-2</c:v>
              </c:pt>
              <c:pt idx="1133">
                <c:v>5.8959999999999999E-2</c:v>
              </c:pt>
              <c:pt idx="1134">
                <c:v>5.902000000000001E-2</c:v>
              </c:pt>
              <c:pt idx="1135">
                <c:v>5.9070000000000004E-2</c:v>
              </c:pt>
              <c:pt idx="1136">
                <c:v>5.9120000000000006E-2</c:v>
              </c:pt>
              <c:pt idx="1137">
                <c:v>5.9170000000000007E-2</c:v>
              </c:pt>
              <c:pt idx="1138">
                <c:v>5.9229999999999998E-2</c:v>
              </c:pt>
              <c:pt idx="1139">
                <c:v>5.9279999999999999E-2</c:v>
              </c:pt>
              <c:pt idx="1140">
                <c:v>5.9330000000000015E-2</c:v>
              </c:pt>
              <c:pt idx="1141">
                <c:v>5.9380000000000016E-2</c:v>
              </c:pt>
              <c:pt idx="1142">
                <c:v>5.9430000000000004E-2</c:v>
              </c:pt>
              <c:pt idx="1143">
                <c:v>5.9490000000000015E-2</c:v>
              </c:pt>
              <c:pt idx="1144">
                <c:v>5.9540000000000003E-2</c:v>
              </c:pt>
              <c:pt idx="1145">
                <c:v>5.9590000000000004E-2</c:v>
              </c:pt>
              <c:pt idx="1146">
                <c:v>5.9639999999999999E-2</c:v>
              </c:pt>
              <c:pt idx="1147">
                <c:v>5.9690000000000007E-2</c:v>
              </c:pt>
              <c:pt idx="1148">
                <c:v>5.9750000000000004E-2</c:v>
              </c:pt>
              <c:pt idx="1149">
                <c:v>5.9800000000000013E-2</c:v>
              </c:pt>
              <c:pt idx="1150">
                <c:v>5.9850000000000007E-2</c:v>
              </c:pt>
              <c:pt idx="1151">
                <c:v>5.9900000000000009E-2</c:v>
              </c:pt>
              <c:pt idx="1152">
                <c:v>5.995000000000001E-2</c:v>
              </c:pt>
              <c:pt idx="1153">
                <c:v>6.0010000000000008E-2</c:v>
              </c:pt>
              <c:pt idx="1154">
                <c:v>6.0060000000000009E-2</c:v>
              </c:pt>
              <c:pt idx="1155">
                <c:v>6.0109999999999997E-2</c:v>
              </c:pt>
              <c:pt idx="1156">
                <c:v>6.0159999999999998E-2</c:v>
              </c:pt>
              <c:pt idx="1157">
                <c:v>6.0220000000000003E-2</c:v>
              </c:pt>
              <c:pt idx="1158">
                <c:v>6.0269999999999997E-2</c:v>
              </c:pt>
              <c:pt idx="1159">
                <c:v>6.0320000000000006E-2</c:v>
              </c:pt>
              <c:pt idx="1160">
                <c:v>6.0370000000000007E-2</c:v>
              </c:pt>
              <c:pt idx="1161">
                <c:v>6.0420000000000001E-2</c:v>
              </c:pt>
              <c:pt idx="1162">
                <c:v>6.0479999999999999E-2</c:v>
              </c:pt>
              <c:pt idx="1163">
                <c:v>6.0530000000000007E-2</c:v>
              </c:pt>
              <c:pt idx="1164">
                <c:v>6.0580000000000002E-2</c:v>
              </c:pt>
              <c:pt idx="1165">
                <c:v>6.0630000000000003E-2</c:v>
              </c:pt>
              <c:pt idx="1166">
                <c:v>6.0690000000000008E-2</c:v>
              </c:pt>
              <c:pt idx="1167">
                <c:v>6.0740000000000002E-2</c:v>
              </c:pt>
              <c:pt idx="1168">
                <c:v>6.0790000000000004E-2</c:v>
              </c:pt>
              <c:pt idx="1169">
                <c:v>6.0840000000000005E-2</c:v>
              </c:pt>
              <c:pt idx="1170">
                <c:v>6.0890000000000014E-2</c:v>
              </c:pt>
              <c:pt idx="1171">
                <c:v>6.0949999999999997E-2</c:v>
              </c:pt>
              <c:pt idx="1172">
                <c:v>6.1000000000000006E-2</c:v>
              </c:pt>
              <c:pt idx="1173">
                <c:v>6.105E-2</c:v>
              </c:pt>
              <c:pt idx="1174">
                <c:v>6.1100000000000002E-2</c:v>
              </c:pt>
              <c:pt idx="1175">
                <c:v>6.1150000000000003E-2</c:v>
              </c:pt>
              <c:pt idx="1176">
                <c:v>6.1210000000000001E-2</c:v>
              </c:pt>
              <c:pt idx="1177">
                <c:v>6.1260000000000002E-2</c:v>
              </c:pt>
              <c:pt idx="1178">
                <c:v>6.131000000000001E-2</c:v>
              </c:pt>
              <c:pt idx="1179">
                <c:v>6.1359999999999998E-2</c:v>
              </c:pt>
              <c:pt idx="1180">
                <c:v>6.1420000000000002E-2</c:v>
              </c:pt>
              <c:pt idx="1181">
                <c:v>6.1470000000000004E-2</c:v>
              </c:pt>
              <c:pt idx="1182">
                <c:v>6.1519999999999998E-2</c:v>
              </c:pt>
              <c:pt idx="1183">
                <c:v>6.157E-2</c:v>
              </c:pt>
              <c:pt idx="1184">
                <c:v>6.1619999999999994E-2</c:v>
              </c:pt>
              <c:pt idx="1185">
                <c:v>6.1669999999999996E-2</c:v>
              </c:pt>
              <c:pt idx="1186">
                <c:v>6.1730000000000007E-2</c:v>
              </c:pt>
              <c:pt idx="1187">
                <c:v>6.1780000000000009E-2</c:v>
              </c:pt>
              <c:pt idx="1188">
                <c:v>6.1830000000000003E-2</c:v>
              </c:pt>
              <c:pt idx="1189">
                <c:v>6.1879999999999998E-2</c:v>
              </c:pt>
              <c:pt idx="1190">
                <c:v>6.1929999999999992E-2</c:v>
              </c:pt>
              <c:pt idx="1191">
                <c:v>6.1990000000000003E-2</c:v>
              </c:pt>
              <c:pt idx="1192">
                <c:v>6.2040000000000005E-2</c:v>
              </c:pt>
              <c:pt idx="1193">
                <c:v>6.2090000000000006E-2</c:v>
              </c:pt>
              <c:pt idx="1194">
                <c:v>6.2140000000000001E-2</c:v>
              </c:pt>
              <c:pt idx="1195">
                <c:v>6.2200000000000005E-2</c:v>
              </c:pt>
              <c:pt idx="1196">
                <c:v>6.2250000000000007E-2</c:v>
              </c:pt>
              <c:pt idx="1197">
                <c:v>6.2300000000000008E-2</c:v>
              </c:pt>
              <c:pt idx="1198">
                <c:v>6.235000000000001E-2</c:v>
              </c:pt>
              <c:pt idx="1199">
                <c:v>6.2400000000000011E-2</c:v>
              </c:pt>
              <c:pt idx="1200">
                <c:v>6.2460000000000009E-2</c:v>
              </c:pt>
              <c:pt idx="1201">
                <c:v>6.2509999999999996E-2</c:v>
              </c:pt>
              <c:pt idx="1202">
                <c:v>6.2560000000000004E-2</c:v>
              </c:pt>
              <c:pt idx="1203">
                <c:v>6.2609999999999999E-2</c:v>
              </c:pt>
              <c:pt idx="1204">
                <c:v>6.2659999999999993E-2</c:v>
              </c:pt>
              <c:pt idx="1205">
                <c:v>6.2720000000000012E-2</c:v>
              </c:pt>
              <c:pt idx="1206">
                <c:v>6.277000000000002E-2</c:v>
              </c:pt>
              <c:pt idx="1207">
                <c:v>6.2820000000000001E-2</c:v>
              </c:pt>
              <c:pt idx="1208">
                <c:v>6.2870000000000009E-2</c:v>
              </c:pt>
              <c:pt idx="1209">
                <c:v>6.2920000000000004E-2</c:v>
              </c:pt>
              <c:pt idx="1210">
                <c:v>6.2979999999999994E-2</c:v>
              </c:pt>
              <c:pt idx="1211">
                <c:v>6.3030000000000003E-2</c:v>
              </c:pt>
              <c:pt idx="1212">
                <c:v>6.3079999999999997E-2</c:v>
              </c:pt>
              <c:pt idx="1213">
                <c:v>6.3130000000000019E-2</c:v>
              </c:pt>
              <c:pt idx="1214">
                <c:v>6.3189999999999996E-2</c:v>
              </c:pt>
              <c:pt idx="1215">
                <c:v>6.3240000000000005E-2</c:v>
              </c:pt>
              <c:pt idx="1216">
                <c:v>6.3289999999999999E-2</c:v>
              </c:pt>
              <c:pt idx="1217">
                <c:v>6.3339999999999994E-2</c:v>
              </c:pt>
              <c:pt idx="1218">
                <c:v>6.3390000000000016E-2</c:v>
              </c:pt>
              <c:pt idx="1219">
                <c:v>6.345000000000002E-2</c:v>
              </c:pt>
              <c:pt idx="1220">
                <c:v>6.3500000000000001E-2</c:v>
              </c:pt>
              <c:pt idx="1221">
                <c:v>6.3549999999999995E-2</c:v>
              </c:pt>
              <c:pt idx="1222">
                <c:v>6.3600000000000004E-2</c:v>
              </c:pt>
              <c:pt idx="1223">
                <c:v>6.3649999999999998E-2</c:v>
              </c:pt>
              <c:pt idx="1224">
                <c:v>6.3710000000000017E-2</c:v>
              </c:pt>
              <c:pt idx="1225">
                <c:v>6.3759999999999997E-2</c:v>
              </c:pt>
              <c:pt idx="1226">
                <c:v>6.3810000000000019E-2</c:v>
              </c:pt>
              <c:pt idx="1227">
                <c:v>6.3860000000000014E-2</c:v>
              </c:pt>
              <c:pt idx="1228">
                <c:v>6.3920000000000005E-2</c:v>
              </c:pt>
              <c:pt idx="1229">
                <c:v>6.3960000000000003E-2</c:v>
              </c:pt>
              <c:pt idx="1230">
                <c:v>6.4019999999999994E-2</c:v>
              </c:pt>
              <c:pt idx="1231">
                <c:v>6.4070000000000002E-2</c:v>
              </c:pt>
              <c:pt idx="1232">
                <c:v>6.412000000000001E-2</c:v>
              </c:pt>
              <c:pt idx="1233">
                <c:v>6.4180000000000015E-2</c:v>
              </c:pt>
              <c:pt idx="1234">
                <c:v>6.4229999999999995E-2</c:v>
              </c:pt>
              <c:pt idx="1235">
                <c:v>6.4280000000000004E-2</c:v>
              </c:pt>
              <c:pt idx="1236">
                <c:v>6.4330000000000012E-2</c:v>
              </c:pt>
              <c:pt idx="1237">
                <c:v>6.4380000000000021E-2</c:v>
              </c:pt>
              <c:pt idx="1238">
                <c:v>6.4430000000000015E-2</c:v>
              </c:pt>
              <c:pt idx="1239">
                <c:v>6.449000000000002E-2</c:v>
              </c:pt>
              <c:pt idx="1240">
                <c:v>6.454E-2</c:v>
              </c:pt>
              <c:pt idx="1241">
                <c:v>6.4590000000000009E-2</c:v>
              </c:pt>
              <c:pt idx="1242">
                <c:v>6.4649999999999999E-2</c:v>
              </c:pt>
              <c:pt idx="1243">
                <c:v>6.4689999999999998E-2</c:v>
              </c:pt>
              <c:pt idx="1244">
                <c:v>6.4750000000000016E-2</c:v>
              </c:pt>
              <c:pt idx="1245">
                <c:v>6.480000000000001E-2</c:v>
              </c:pt>
              <c:pt idx="1246">
                <c:v>6.4850000000000019E-2</c:v>
              </c:pt>
              <c:pt idx="1247">
                <c:v>6.4900000000000013E-2</c:v>
              </c:pt>
              <c:pt idx="1248">
                <c:v>6.4949999999999994E-2</c:v>
              </c:pt>
              <c:pt idx="1249">
                <c:v>6.5009999999999998E-2</c:v>
              </c:pt>
              <c:pt idx="1250">
                <c:v>6.5060000000000021E-2</c:v>
              </c:pt>
              <c:pt idx="1251">
                <c:v>6.5110000000000015E-2</c:v>
              </c:pt>
              <c:pt idx="1252">
                <c:v>6.5159999999999996E-2</c:v>
              </c:pt>
              <c:pt idx="1253">
                <c:v>6.522E-2</c:v>
              </c:pt>
              <c:pt idx="1254">
                <c:v>6.5269999999999995E-2</c:v>
              </c:pt>
              <c:pt idx="1255">
                <c:v>6.5320000000000003E-2</c:v>
              </c:pt>
              <c:pt idx="1256">
                <c:v>6.5370000000000011E-2</c:v>
              </c:pt>
              <c:pt idx="1257">
                <c:v>6.542000000000002E-2</c:v>
              </c:pt>
              <c:pt idx="1258">
                <c:v>6.5479999999999997E-2</c:v>
              </c:pt>
              <c:pt idx="1259">
                <c:v>6.5530000000000019E-2</c:v>
              </c:pt>
              <c:pt idx="1260">
                <c:v>6.5579999999999999E-2</c:v>
              </c:pt>
              <c:pt idx="1261">
                <c:v>6.562999999999998E-2</c:v>
              </c:pt>
              <c:pt idx="1262">
                <c:v>6.5680000000000002E-2</c:v>
              </c:pt>
              <c:pt idx="1263">
                <c:v>6.5740000000000021E-2</c:v>
              </c:pt>
              <c:pt idx="1264">
                <c:v>6.5790000000000015E-2</c:v>
              </c:pt>
              <c:pt idx="1265">
                <c:v>6.584000000000001E-2</c:v>
              </c:pt>
              <c:pt idx="1266">
                <c:v>6.5890000000000018E-2</c:v>
              </c:pt>
              <c:pt idx="1267">
                <c:v>6.5949999999999995E-2</c:v>
              </c:pt>
              <c:pt idx="1268">
                <c:v>6.6000000000000003E-2</c:v>
              </c:pt>
              <c:pt idx="1269">
                <c:v>6.6049999999999998E-2</c:v>
              </c:pt>
              <c:pt idx="1270">
                <c:v>6.6100000000000006E-2</c:v>
              </c:pt>
              <c:pt idx="1271">
                <c:v>6.615E-2</c:v>
              </c:pt>
              <c:pt idx="1272">
                <c:v>6.6210000000000005E-2</c:v>
              </c:pt>
              <c:pt idx="1273">
                <c:v>6.6259999999999999E-2</c:v>
              </c:pt>
              <c:pt idx="1274">
                <c:v>6.6309999999999994E-2</c:v>
              </c:pt>
              <c:pt idx="1275">
                <c:v>6.6360000000000002E-2</c:v>
              </c:pt>
              <c:pt idx="1276">
                <c:v>6.6409999999999997E-2</c:v>
              </c:pt>
              <c:pt idx="1277">
                <c:v>6.6470000000000001E-2</c:v>
              </c:pt>
              <c:pt idx="1278">
                <c:v>6.6519999999999996E-2</c:v>
              </c:pt>
              <c:pt idx="1279">
                <c:v>6.6570000000000004E-2</c:v>
              </c:pt>
              <c:pt idx="1280">
                <c:v>6.6619999999999999E-2</c:v>
              </c:pt>
              <c:pt idx="1281">
                <c:v>6.6680000000000003E-2</c:v>
              </c:pt>
              <c:pt idx="1282">
                <c:v>6.6729999999999998E-2</c:v>
              </c:pt>
              <c:pt idx="1283">
                <c:v>6.678000000000002E-2</c:v>
              </c:pt>
              <c:pt idx="1284">
                <c:v>6.6830000000000001E-2</c:v>
              </c:pt>
              <c:pt idx="1285">
                <c:v>6.6879999999999995E-2</c:v>
              </c:pt>
              <c:pt idx="1286">
                <c:v>6.694E-2</c:v>
              </c:pt>
              <c:pt idx="1287">
                <c:v>6.6989999999999994E-2</c:v>
              </c:pt>
              <c:pt idx="1288">
                <c:v>6.7040000000000002E-2</c:v>
              </c:pt>
              <c:pt idx="1289">
                <c:v>6.7089999999999997E-2</c:v>
              </c:pt>
              <c:pt idx="1290">
                <c:v>6.7140000000000005E-2</c:v>
              </c:pt>
              <c:pt idx="1291">
                <c:v>6.7190000000000014E-2</c:v>
              </c:pt>
              <c:pt idx="1292">
                <c:v>6.7250000000000004E-2</c:v>
              </c:pt>
              <c:pt idx="1293">
                <c:v>6.7299999999999999E-2</c:v>
              </c:pt>
              <c:pt idx="1294">
                <c:v>6.7349999999999993E-2</c:v>
              </c:pt>
              <c:pt idx="1295">
                <c:v>6.7409999999999998E-2</c:v>
              </c:pt>
              <c:pt idx="1296">
                <c:v>6.746000000000002E-2</c:v>
              </c:pt>
              <c:pt idx="1297">
                <c:v>6.7510000000000014E-2</c:v>
              </c:pt>
              <c:pt idx="1298">
                <c:v>6.7559999999999995E-2</c:v>
              </c:pt>
              <c:pt idx="1299">
                <c:v>6.7610000000000003E-2</c:v>
              </c:pt>
              <c:pt idx="1300">
                <c:v>6.7659999999999998E-2</c:v>
              </c:pt>
              <c:pt idx="1301">
                <c:v>6.7720000000000016E-2</c:v>
              </c:pt>
              <c:pt idx="1302">
                <c:v>6.7770000000000011E-2</c:v>
              </c:pt>
              <c:pt idx="1303">
                <c:v>6.7820000000000019E-2</c:v>
              </c:pt>
              <c:pt idx="1304">
                <c:v>6.7870000000000014E-2</c:v>
              </c:pt>
              <c:pt idx="1305">
                <c:v>6.7919999999999994E-2</c:v>
              </c:pt>
              <c:pt idx="1306">
                <c:v>6.7979999999999999E-2</c:v>
              </c:pt>
              <c:pt idx="1307">
                <c:v>6.8029999999999993E-2</c:v>
              </c:pt>
              <c:pt idx="1308">
                <c:v>6.8080000000000002E-2</c:v>
              </c:pt>
              <c:pt idx="1309">
                <c:v>6.8129999999999996E-2</c:v>
              </c:pt>
              <c:pt idx="1310">
                <c:v>6.8190000000000001E-2</c:v>
              </c:pt>
              <c:pt idx="1311">
                <c:v>6.8239999999999995E-2</c:v>
              </c:pt>
              <c:pt idx="1312">
                <c:v>6.8290000000000003E-2</c:v>
              </c:pt>
              <c:pt idx="1313">
                <c:v>6.8339999999999998E-2</c:v>
              </c:pt>
              <c:pt idx="1314">
                <c:v>6.839000000000002E-2</c:v>
              </c:pt>
              <c:pt idx="1315">
                <c:v>6.8449999999999997E-2</c:v>
              </c:pt>
              <c:pt idx="1316">
                <c:v>6.8500000000000019E-2</c:v>
              </c:pt>
              <c:pt idx="1317">
                <c:v>6.855E-2</c:v>
              </c:pt>
              <c:pt idx="1318">
                <c:v>6.8599999999999994E-2</c:v>
              </c:pt>
              <c:pt idx="1319">
                <c:v>6.8650000000000003E-2</c:v>
              </c:pt>
              <c:pt idx="1320">
                <c:v>6.8709999999999993E-2</c:v>
              </c:pt>
              <c:pt idx="1321">
                <c:v>6.8760000000000016E-2</c:v>
              </c:pt>
              <c:pt idx="1322">
                <c:v>6.8809999999999996E-2</c:v>
              </c:pt>
              <c:pt idx="1323">
                <c:v>6.8860000000000018E-2</c:v>
              </c:pt>
              <c:pt idx="1324">
                <c:v>6.8909999999999999E-2</c:v>
              </c:pt>
              <c:pt idx="1325">
                <c:v>6.8970000000000004E-2</c:v>
              </c:pt>
              <c:pt idx="1326">
                <c:v>6.9020000000000012E-2</c:v>
              </c:pt>
              <c:pt idx="1327">
                <c:v>6.907000000000002E-2</c:v>
              </c:pt>
              <c:pt idx="1328">
                <c:v>6.9120000000000001E-2</c:v>
              </c:pt>
              <c:pt idx="1329">
                <c:v>6.9180000000000019E-2</c:v>
              </c:pt>
              <c:pt idx="1330">
                <c:v>6.9230000000000014E-2</c:v>
              </c:pt>
              <c:pt idx="1331">
                <c:v>6.9279999999999994E-2</c:v>
              </c:pt>
              <c:pt idx="1332">
                <c:v>6.9330000000000017E-2</c:v>
              </c:pt>
              <c:pt idx="1333">
                <c:v>6.9380000000000011E-2</c:v>
              </c:pt>
              <c:pt idx="1334">
                <c:v>6.9440000000000002E-2</c:v>
              </c:pt>
              <c:pt idx="1335">
                <c:v>6.949000000000001E-2</c:v>
              </c:pt>
              <c:pt idx="1336">
                <c:v>6.9540000000000018E-2</c:v>
              </c:pt>
              <c:pt idx="1337">
                <c:v>6.9589999999999999E-2</c:v>
              </c:pt>
              <c:pt idx="1338">
                <c:v>6.9639999999999994E-2</c:v>
              </c:pt>
              <c:pt idx="1339">
                <c:v>6.9700000000000012E-2</c:v>
              </c:pt>
              <c:pt idx="1340">
                <c:v>6.975000000000002E-2</c:v>
              </c:pt>
              <c:pt idx="1341">
                <c:v>6.9800000000000015E-2</c:v>
              </c:pt>
              <c:pt idx="1342">
                <c:v>6.9849999999999995E-2</c:v>
              </c:pt>
              <c:pt idx="1343">
                <c:v>6.9910000000000014E-2</c:v>
              </c:pt>
              <c:pt idx="1344">
                <c:v>6.9949999999999998E-2</c:v>
              </c:pt>
              <c:pt idx="1345">
                <c:v>7.0010000000000017E-2</c:v>
              </c:pt>
              <c:pt idx="1346">
                <c:v>7.0059999999999997E-2</c:v>
              </c:pt>
              <c:pt idx="1347">
                <c:v>7.011000000000002E-2</c:v>
              </c:pt>
              <c:pt idx="1348">
                <c:v>7.0160000000000014E-2</c:v>
              </c:pt>
              <c:pt idx="1349">
                <c:v>7.0209999999999995E-2</c:v>
              </c:pt>
              <c:pt idx="1350">
                <c:v>7.0269999999999999E-2</c:v>
              </c:pt>
              <c:pt idx="1351">
                <c:v>7.0319999999999994E-2</c:v>
              </c:pt>
              <c:pt idx="1352">
                <c:v>7.0370000000000002E-2</c:v>
              </c:pt>
              <c:pt idx="1353">
                <c:v>7.042000000000001E-2</c:v>
              </c:pt>
              <c:pt idx="1354">
                <c:v>7.0470000000000019E-2</c:v>
              </c:pt>
              <c:pt idx="1355">
                <c:v>7.0529999999999995E-2</c:v>
              </c:pt>
              <c:pt idx="1356">
                <c:v>7.0580000000000004E-2</c:v>
              </c:pt>
              <c:pt idx="1357">
                <c:v>7.0629999999999998E-2</c:v>
              </c:pt>
              <c:pt idx="1358">
                <c:v>7.0680000000000007E-2</c:v>
              </c:pt>
              <c:pt idx="1359">
                <c:v>7.0740000000000011E-2</c:v>
              </c:pt>
              <c:pt idx="1360">
                <c:v>7.079000000000002E-2</c:v>
              </c:pt>
              <c:pt idx="1361">
                <c:v>7.084E-2</c:v>
              </c:pt>
              <c:pt idx="1362">
                <c:v>7.0890000000000009E-2</c:v>
              </c:pt>
              <c:pt idx="1363">
                <c:v>7.0940000000000003E-2</c:v>
              </c:pt>
              <c:pt idx="1364">
                <c:v>7.0999999999999994E-2</c:v>
              </c:pt>
              <c:pt idx="1365">
                <c:v>7.1050000000000002E-2</c:v>
              </c:pt>
              <c:pt idx="1366">
                <c:v>7.1099999999999997E-2</c:v>
              </c:pt>
              <c:pt idx="1367">
                <c:v>7.1150000000000005E-2</c:v>
              </c:pt>
              <c:pt idx="1368">
                <c:v>7.1209999999999996E-2</c:v>
              </c:pt>
              <c:pt idx="1369">
                <c:v>7.1260000000000004E-2</c:v>
              </c:pt>
              <c:pt idx="1370">
                <c:v>7.1309999999999998E-2</c:v>
              </c:pt>
              <c:pt idx="1371">
                <c:v>7.1360000000000021E-2</c:v>
              </c:pt>
              <c:pt idx="1372">
                <c:v>7.1410000000000001E-2</c:v>
              </c:pt>
              <c:pt idx="1373">
                <c:v>7.1470000000000006E-2</c:v>
              </c:pt>
              <c:pt idx="1374">
                <c:v>7.152E-2</c:v>
              </c:pt>
              <c:pt idx="1375">
                <c:v>7.1569999999999995E-2</c:v>
              </c:pt>
              <c:pt idx="1376">
                <c:v>7.1620000000000003E-2</c:v>
              </c:pt>
              <c:pt idx="1377">
                <c:v>7.1669999999999998E-2</c:v>
              </c:pt>
              <c:pt idx="1378">
                <c:v>7.1730000000000002E-2</c:v>
              </c:pt>
              <c:pt idx="1379">
                <c:v>7.1779999999999997E-2</c:v>
              </c:pt>
              <c:pt idx="1380">
                <c:v>7.1830000000000019E-2</c:v>
              </c:pt>
              <c:pt idx="1381">
                <c:v>7.1879999999999999E-2</c:v>
              </c:pt>
              <c:pt idx="1382">
                <c:v>7.1940000000000004E-2</c:v>
              </c:pt>
              <c:pt idx="1383">
                <c:v>7.1989999999999998E-2</c:v>
              </c:pt>
              <c:pt idx="1384">
                <c:v>7.2040000000000021E-2</c:v>
              </c:pt>
              <c:pt idx="1385">
                <c:v>7.2090000000000015E-2</c:v>
              </c:pt>
              <c:pt idx="1386">
                <c:v>7.214000000000001E-2</c:v>
              </c:pt>
              <c:pt idx="1387">
                <c:v>7.22E-2</c:v>
              </c:pt>
              <c:pt idx="1388">
                <c:v>7.2249999999999995E-2</c:v>
              </c:pt>
              <c:pt idx="1389">
                <c:v>7.2300000000000017E-2</c:v>
              </c:pt>
              <c:pt idx="1390">
                <c:v>7.2349999999999998E-2</c:v>
              </c:pt>
              <c:pt idx="1391">
                <c:v>7.240000000000002E-2</c:v>
              </c:pt>
              <c:pt idx="1392">
                <c:v>7.2459999999999997E-2</c:v>
              </c:pt>
              <c:pt idx="1393">
                <c:v>7.2510000000000019E-2</c:v>
              </c:pt>
              <c:pt idx="1394">
                <c:v>7.2559999999999999E-2</c:v>
              </c:pt>
              <c:pt idx="1395">
                <c:v>7.2609999999999994E-2</c:v>
              </c:pt>
              <c:pt idx="1396">
                <c:v>7.2669999999999998E-2</c:v>
              </c:pt>
              <c:pt idx="1397">
                <c:v>7.2720000000000021E-2</c:v>
              </c:pt>
              <c:pt idx="1398">
                <c:v>7.2770000000000015E-2</c:v>
              </c:pt>
              <c:pt idx="1399">
                <c:v>7.282000000000001E-2</c:v>
              </c:pt>
              <c:pt idx="1400">
                <c:v>7.2870000000000004E-2</c:v>
              </c:pt>
              <c:pt idx="1401">
                <c:v>7.2920000000000013E-2</c:v>
              </c:pt>
              <c:pt idx="1402">
                <c:v>7.2980000000000003E-2</c:v>
              </c:pt>
              <c:pt idx="1403">
                <c:v>7.3029999999999998E-2</c:v>
              </c:pt>
              <c:pt idx="1404">
                <c:v>7.308000000000002E-2</c:v>
              </c:pt>
              <c:pt idx="1405">
                <c:v>7.3130000000000001E-2</c:v>
              </c:pt>
              <c:pt idx="1406">
                <c:v>7.3190000000000019E-2</c:v>
              </c:pt>
              <c:pt idx="1407">
                <c:v>7.324E-2</c:v>
              </c:pt>
              <c:pt idx="1408">
                <c:v>7.3289999999999994E-2</c:v>
              </c:pt>
              <c:pt idx="1409">
                <c:v>7.3340000000000002E-2</c:v>
              </c:pt>
              <c:pt idx="1410">
                <c:v>7.3389999999999997E-2</c:v>
              </c:pt>
              <c:pt idx="1411">
                <c:v>7.3450000000000001E-2</c:v>
              </c:pt>
              <c:pt idx="1412">
                <c:v>7.350000000000001E-2</c:v>
              </c:pt>
              <c:pt idx="1413">
                <c:v>7.3550000000000004E-2</c:v>
              </c:pt>
              <c:pt idx="1414">
                <c:v>7.3599999999999999E-2</c:v>
              </c:pt>
              <c:pt idx="1415">
                <c:v>7.3649999999999979E-2</c:v>
              </c:pt>
              <c:pt idx="1416">
                <c:v>7.3709999999999998E-2</c:v>
              </c:pt>
              <c:pt idx="1417">
                <c:v>7.376000000000002E-2</c:v>
              </c:pt>
              <c:pt idx="1418">
                <c:v>7.3810000000000014E-2</c:v>
              </c:pt>
              <c:pt idx="1419">
                <c:v>7.3859999999999995E-2</c:v>
              </c:pt>
              <c:pt idx="1420">
                <c:v>7.3910000000000003E-2</c:v>
              </c:pt>
              <c:pt idx="1421">
                <c:v>7.3969999999999994E-2</c:v>
              </c:pt>
              <c:pt idx="1422">
                <c:v>7.4020000000000016E-2</c:v>
              </c:pt>
              <c:pt idx="1423">
                <c:v>7.4070000000000011E-2</c:v>
              </c:pt>
              <c:pt idx="1424">
                <c:v>7.4120000000000019E-2</c:v>
              </c:pt>
              <c:pt idx="1425">
                <c:v>7.4179999999999996E-2</c:v>
              </c:pt>
              <c:pt idx="1426">
                <c:v>7.4230000000000004E-2</c:v>
              </c:pt>
              <c:pt idx="1427">
                <c:v>7.4279999999999999E-2</c:v>
              </c:pt>
              <c:pt idx="1428">
                <c:v>7.4329999999999993E-2</c:v>
              </c:pt>
              <c:pt idx="1429">
                <c:v>7.4380000000000016E-2</c:v>
              </c:pt>
              <c:pt idx="1430">
                <c:v>7.444000000000002E-2</c:v>
              </c:pt>
              <c:pt idx="1431">
                <c:v>7.4490000000000015E-2</c:v>
              </c:pt>
              <c:pt idx="1432">
                <c:v>7.4540000000000009E-2</c:v>
              </c:pt>
              <c:pt idx="1433">
                <c:v>7.4590000000000017E-2</c:v>
              </c:pt>
              <c:pt idx="1434">
                <c:v>7.4639999999999998E-2</c:v>
              </c:pt>
              <c:pt idx="1435">
                <c:v>7.4700000000000016E-2</c:v>
              </c:pt>
              <c:pt idx="1436">
                <c:v>7.4750000000000011E-2</c:v>
              </c:pt>
              <c:pt idx="1437">
                <c:v>7.4800000000000019E-2</c:v>
              </c:pt>
              <c:pt idx="1438">
                <c:v>7.4850000000000014E-2</c:v>
              </c:pt>
              <c:pt idx="1439">
                <c:v>7.4910000000000018E-2</c:v>
              </c:pt>
              <c:pt idx="1440">
                <c:v>7.4959999999999999E-2</c:v>
              </c:pt>
              <c:pt idx="1441">
                <c:v>7.5009999999999993E-2</c:v>
              </c:pt>
              <c:pt idx="1442">
                <c:v>7.5060000000000016E-2</c:v>
              </c:pt>
              <c:pt idx="1443">
                <c:v>7.5109999999999996E-2</c:v>
              </c:pt>
              <c:pt idx="1444">
                <c:v>7.5170000000000001E-2</c:v>
              </c:pt>
              <c:pt idx="1445">
                <c:v>7.5209999999999999E-2</c:v>
              </c:pt>
              <c:pt idx="1446">
                <c:v>7.5270000000000004E-2</c:v>
              </c:pt>
              <c:pt idx="1447">
                <c:v>7.5320000000000012E-2</c:v>
              </c:pt>
              <c:pt idx="1448">
                <c:v>7.537000000000002E-2</c:v>
              </c:pt>
              <c:pt idx="1449">
                <c:v>7.5429999999999997E-2</c:v>
              </c:pt>
              <c:pt idx="1450">
                <c:v>7.5480000000000019E-2</c:v>
              </c:pt>
              <c:pt idx="1451">
                <c:v>7.5530000000000014E-2</c:v>
              </c:pt>
              <c:pt idx="1452">
                <c:v>7.5579999999999994E-2</c:v>
              </c:pt>
              <c:pt idx="1453">
                <c:v>7.5630000000000003E-2</c:v>
              </c:pt>
              <c:pt idx="1454">
                <c:v>7.5679999999999997E-2</c:v>
              </c:pt>
              <c:pt idx="1455">
                <c:v>7.5740000000000002E-2</c:v>
              </c:pt>
              <c:pt idx="1456">
                <c:v>7.579000000000001E-2</c:v>
              </c:pt>
              <c:pt idx="1457">
                <c:v>7.5840000000000019E-2</c:v>
              </c:pt>
              <c:pt idx="1458">
                <c:v>7.5900000000000009E-2</c:v>
              </c:pt>
              <c:pt idx="1459">
                <c:v>7.5939999999999994E-2</c:v>
              </c:pt>
              <c:pt idx="1460">
                <c:v>7.5999999999999998E-2</c:v>
              </c:pt>
              <c:pt idx="1461">
                <c:v>7.6050000000000006E-2</c:v>
              </c:pt>
              <c:pt idx="1462">
                <c:v>7.6100000000000001E-2</c:v>
              </c:pt>
              <c:pt idx="1463">
                <c:v>7.6149999999999995E-2</c:v>
              </c:pt>
              <c:pt idx="1464">
                <c:v>7.6200000000000004E-2</c:v>
              </c:pt>
              <c:pt idx="1465">
                <c:v>7.6259999999999981E-2</c:v>
              </c:pt>
              <c:pt idx="1466">
                <c:v>7.6310000000000017E-2</c:v>
              </c:pt>
              <c:pt idx="1467">
                <c:v>7.6369999999999993E-2</c:v>
              </c:pt>
              <c:pt idx="1468">
                <c:v>7.641000000000002E-2</c:v>
              </c:pt>
              <c:pt idx="1469">
                <c:v>7.6469999999999996E-2</c:v>
              </c:pt>
              <c:pt idx="1470">
                <c:v>7.6520000000000005E-2</c:v>
              </c:pt>
              <c:pt idx="1471">
                <c:v>7.6569999999999999E-2</c:v>
              </c:pt>
              <c:pt idx="1472">
                <c:v>7.6619999999999994E-2</c:v>
              </c:pt>
              <c:pt idx="1473">
                <c:v>7.6670000000000002E-2</c:v>
              </c:pt>
              <c:pt idx="1474">
                <c:v>7.673000000000002E-2</c:v>
              </c:pt>
              <c:pt idx="1475">
                <c:v>7.6780000000000001E-2</c:v>
              </c:pt>
              <c:pt idx="1476">
                <c:v>7.6829999999999996E-2</c:v>
              </c:pt>
              <c:pt idx="1477">
                <c:v>7.6880000000000004E-2</c:v>
              </c:pt>
              <c:pt idx="1478">
                <c:v>7.6939999999999995E-2</c:v>
              </c:pt>
              <c:pt idx="1479">
                <c:v>7.6990000000000003E-2</c:v>
              </c:pt>
              <c:pt idx="1480">
                <c:v>7.7040000000000011E-2</c:v>
              </c:pt>
              <c:pt idx="1481">
                <c:v>7.709000000000002E-2</c:v>
              </c:pt>
              <c:pt idx="1482">
                <c:v>7.714E-2</c:v>
              </c:pt>
              <c:pt idx="1483">
                <c:v>7.7200000000000019E-2</c:v>
              </c:pt>
              <c:pt idx="1484">
                <c:v>7.7249999999999999E-2</c:v>
              </c:pt>
              <c:pt idx="1485">
                <c:v>7.7299999999999994E-2</c:v>
              </c:pt>
              <c:pt idx="1486">
                <c:v>7.7350000000000016E-2</c:v>
              </c:pt>
              <c:pt idx="1487">
                <c:v>7.740000000000001E-2</c:v>
              </c:pt>
              <c:pt idx="1488">
                <c:v>7.7460000000000015E-2</c:v>
              </c:pt>
              <c:pt idx="1489">
                <c:v>7.7510000000000009E-2</c:v>
              </c:pt>
              <c:pt idx="1490">
                <c:v>7.7560000000000018E-2</c:v>
              </c:pt>
              <c:pt idx="1491">
                <c:v>7.7609999999999998E-2</c:v>
              </c:pt>
              <c:pt idx="1492">
                <c:v>7.7670000000000003E-2</c:v>
              </c:pt>
              <c:pt idx="1493">
                <c:v>7.7720000000000011E-2</c:v>
              </c:pt>
              <c:pt idx="1494">
                <c:v>7.777000000000002E-2</c:v>
              </c:pt>
              <c:pt idx="1495">
                <c:v>7.7820000000000014E-2</c:v>
              </c:pt>
              <c:pt idx="1496">
                <c:v>7.7870000000000009E-2</c:v>
              </c:pt>
              <c:pt idx="1497">
                <c:v>7.7929999999999999E-2</c:v>
              </c:pt>
              <c:pt idx="1498">
                <c:v>7.7979999999999994E-2</c:v>
              </c:pt>
              <c:pt idx="1499">
                <c:v>7.8030000000000002E-2</c:v>
              </c:pt>
              <c:pt idx="1500">
                <c:v>7.8079999999999997E-2</c:v>
              </c:pt>
              <c:pt idx="1501">
                <c:v>7.8130000000000019E-2</c:v>
              </c:pt>
              <c:pt idx="1502">
                <c:v>7.8189999999999996E-2</c:v>
              </c:pt>
              <c:pt idx="1503">
                <c:v>7.8240000000000004E-2</c:v>
              </c:pt>
              <c:pt idx="1504">
                <c:v>7.8289999999999998E-2</c:v>
              </c:pt>
              <c:pt idx="1505">
                <c:v>7.8340000000000021E-2</c:v>
              </c:pt>
              <c:pt idx="1506">
                <c:v>7.8400000000000011E-2</c:v>
              </c:pt>
              <c:pt idx="1507">
                <c:v>7.844000000000001E-2</c:v>
              </c:pt>
              <c:pt idx="1508">
                <c:v>7.85E-2</c:v>
              </c:pt>
              <c:pt idx="1509">
                <c:v>7.8549999999999995E-2</c:v>
              </c:pt>
              <c:pt idx="1510">
                <c:v>7.8600000000000003E-2</c:v>
              </c:pt>
              <c:pt idx="1511">
                <c:v>7.8659999999999994E-2</c:v>
              </c:pt>
              <c:pt idx="1512">
                <c:v>7.8710000000000016E-2</c:v>
              </c:pt>
              <c:pt idx="1513">
                <c:v>7.8759999999999997E-2</c:v>
              </c:pt>
              <c:pt idx="1514">
                <c:v>7.8810000000000019E-2</c:v>
              </c:pt>
              <c:pt idx="1515">
                <c:v>7.8860000000000013E-2</c:v>
              </c:pt>
              <c:pt idx="1516">
                <c:v>7.8909999999999994E-2</c:v>
              </c:pt>
              <c:pt idx="1517">
                <c:v>7.8969999999999999E-2</c:v>
              </c:pt>
              <c:pt idx="1518">
                <c:v>7.9020000000000021E-2</c:v>
              </c:pt>
              <c:pt idx="1519">
                <c:v>7.9070000000000015E-2</c:v>
              </c:pt>
              <c:pt idx="1520">
                <c:v>7.912000000000001E-2</c:v>
              </c:pt>
              <c:pt idx="1521">
                <c:v>7.9180000000000014E-2</c:v>
              </c:pt>
              <c:pt idx="1522">
                <c:v>7.9229999999999995E-2</c:v>
              </c:pt>
              <c:pt idx="1523">
                <c:v>7.9280000000000003E-2</c:v>
              </c:pt>
              <c:pt idx="1524">
                <c:v>7.9330000000000012E-2</c:v>
              </c:pt>
              <c:pt idx="1525">
                <c:v>7.938000000000002E-2</c:v>
              </c:pt>
              <c:pt idx="1526">
                <c:v>7.9430000000000014E-2</c:v>
              </c:pt>
              <c:pt idx="1527">
                <c:v>7.9490000000000019E-2</c:v>
              </c:pt>
              <c:pt idx="1528">
                <c:v>7.954E-2</c:v>
              </c:pt>
              <c:pt idx="1529">
                <c:v>7.9589999999999994E-2</c:v>
              </c:pt>
              <c:pt idx="1530">
                <c:v>7.9640000000000002E-2</c:v>
              </c:pt>
              <c:pt idx="1531">
                <c:v>7.9699999999999993E-2</c:v>
              </c:pt>
              <c:pt idx="1532">
                <c:v>7.9750000000000015E-2</c:v>
              </c:pt>
              <c:pt idx="1533">
                <c:v>7.980000000000001E-2</c:v>
              </c:pt>
              <c:pt idx="1534">
                <c:v>7.9850000000000018E-2</c:v>
              </c:pt>
              <c:pt idx="1535">
                <c:v>7.9910000000000009E-2</c:v>
              </c:pt>
              <c:pt idx="1536">
                <c:v>7.9960000000000017E-2</c:v>
              </c:pt>
              <c:pt idx="1537">
                <c:v>8.0010000000000026E-2</c:v>
              </c:pt>
              <c:pt idx="1538">
                <c:v>8.0060000000000006E-2</c:v>
              </c:pt>
              <c:pt idx="1539">
                <c:v>8.0110000000000001E-2</c:v>
              </c:pt>
              <c:pt idx="1540">
                <c:v>8.0160000000000023E-2</c:v>
              </c:pt>
              <c:pt idx="1541">
                <c:v>8.0220000000000014E-2</c:v>
              </c:pt>
              <c:pt idx="1542">
                <c:v>8.0270000000000022E-2</c:v>
              </c:pt>
              <c:pt idx="1543">
                <c:v>8.0320000000000003E-2</c:v>
              </c:pt>
              <c:pt idx="1544">
                <c:v>8.0370000000000011E-2</c:v>
              </c:pt>
              <c:pt idx="1545">
                <c:v>8.0430000000000001E-2</c:v>
              </c:pt>
              <c:pt idx="1546">
                <c:v>8.048000000000001E-2</c:v>
              </c:pt>
              <c:pt idx="1547">
                <c:v>8.0530000000000018E-2</c:v>
              </c:pt>
              <c:pt idx="1548">
                <c:v>8.058000000000004E-2</c:v>
              </c:pt>
              <c:pt idx="1549">
                <c:v>8.0630000000000035E-2</c:v>
              </c:pt>
              <c:pt idx="1550">
                <c:v>8.0690000000000012E-2</c:v>
              </c:pt>
              <c:pt idx="1551">
                <c:v>8.0730000000000024E-2</c:v>
              </c:pt>
              <c:pt idx="1552">
                <c:v>8.0790000000000015E-2</c:v>
              </c:pt>
              <c:pt idx="1553">
                <c:v>8.0840000000000023E-2</c:v>
              </c:pt>
              <c:pt idx="1554">
                <c:v>8.0900000000000014E-2</c:v>
              </c:pt>
              <c:pt idx="1555">
                <c:v>8.0940000000000026E-2</c:v>
              </c:pt>
              <c:pt idx="1556">
                <c:v>8.1000000000000003E-2</c:v>
              </c:pt>
              <c:pt idx="1557">
                <c:v>8.1050000000000011E-2</c:v>
              </c:pt>
              <c:pt idx="1558">
                <c:v>8.1100000000000005E-2</c:v>
              </c:pt>
              <c:pt idx="1559">
                <c:v>8.1160000000000024E-2</c:v>
              </c:pt>
              <c:pt idx="1560">
                <c:v>8.1209999999999991E-2</c:v>
              </c:pt>
              <c:pt idx="1561">
                <c:v>8.1260000000000041E-2</c:v>
              </c:pt>
              <c:pt idx="1562">
                <c:v>8.1310000000000007E-2</c:v>
              </c:pt>
              <c:pt idx="1563">
                <c:v>8.1360000000000002E-2</c:v>
              </c:pt>
              <c:pt idx="1564">
                <c:v>8.141000000000001E-2</c:v>
              </c:pt>
              <c:pt idx="1565">
                <c:v>8.1460000000000005E-2</c:v>
              </c:pt>
              <c:pt idx="1566">
                <c:v>8.1520000000000023E-2</c:v>
              </c:pt>
              <c:pt idx="1567">
                <c:v>8.1570000000000004E-2</c:v>
              </c:pt>
              <c:pt idx="1568">
                <c:v>8.1630000000000036E-2</c:v>
              </c:pt>
              <c:pt idx="1569">
                <c:v>8.1670000000000006E-2</c:v>
              </c:pt>
              <c:pt idx="1570">
                <c:v>8.1730000000000025E-2</c:v>
              </c:pt>
              <c:pt idx="1571">
                <c:v>8.1780000000000005E-2</c:v>
              </c:pt>
              <c:pt idx="1572">
                <c:v>8.1830000000000014E-2</c:v>
              </c:pt>
              <c:pt idx="1573">
                <c:v>8.1880000000000008E-2</c:v>
              </c:pt>
              <c:pt idx="1574">
                <c:v>8.1930000000000003E-2</c:v>
              </c:pt>
              <c:pt idx="1575">
                <c:v>8.1990000000000007E-2</c:v>
              </c:pt>
              <c:pt idx="1576">
                <c:v>8.2040000000000002E-2</c:v>
              </c:pt>
              <c:pt idx="1577">
                <c:v>8.209000000000001E-2</c:v>
              </c:pt>
              <c:pt idx="1578">
                <c:v>8.2139999999999991E-2</c:v>
              </c:pt>
              <c:pt idx="1579">
                <c:v>8.2190000000000027E-2</c:v>
              </c:pt>
              <c:pt idx="1580">
                <c:v>8.2250000000000004E-2</c:v>
              </c:pt>
              <c:pt idx="1581">
                <c:v>8.2300000000000012E-2</c:v>
              </c:pt>
              <c:pt idx="1582">
                <c:v>8.2350000000000007E-2</c:v>
              </c:pt>
              <c:pt idx="1583">
                <c:v>8.2399999999999987E-2</c:v>
              </c:pt>
              <c:pt idx="1584">
                <c:v>8.2459999999999992E-2</c:v>
              </c:pt>
              <c:pt idx="1585">
                <c:v>8.251E-2</c:v>
              </c:pt>
              <c:pt idx="1586">
                <c:v>8.2560000000000036E-2</c:v>
              </c:pt>
              <c:pt idx="1587">
                <c:v>8.2610000000000003E-2</c:v>
              </c:pt>
              <c:pt idx="1588">
                <c:v>8.2660000000000025E-2</c:v>
              </c:pt>
              <c:pt idx="1589">
                <c:v>8.2720000000000016E-2</c:v>
              </c:pt>
              <c:pt idx="1590">
                <c:v>8.2770000000000024E-2</c:v>
              </c:pt>
              <c:pt idx="1591">
                <c:v>8.2820000000000005E-2</c:v>
              </c:pt>
              <c:pt idx="1592">
                <c:v>8.2870000000000041E-2</c:v>
              </c:pt>
              <c:pt idx="1593">
                <c:v>8.2930000000000004E-2</c:v>
              </c:pt>
              <c:pt idx="1594">
                <c:v>8.2980000000000012E-2</c:v>
              </c:pt>
              <c:pt idx="1595">
                <c:v>8.303000000000002E-2</c:v>
              </c:pt>
              <c:pt idx="1596">
                <c:v>8.3080000000000001E-2</c:v>
              </c:pt>
              <c:pt idx="1597">
                <c:v>8.3130000000000037E-2</c:v>
              </c:pt>
              <c:pt idx="1598">
                <c:v>8.3190000000000014E-2</c:v>
              </c:pt>
              <c:pt idx="1599">
                <c:v>8.3240000000000022E-2</c:v>
              </c:pt>
              <c:pt idx="1600">
                <c:v>8.3290000000000017E-2</c:v>
              </c:pt>
              <c:pt idx="1601">
                <c:v>8.3340000000000025E-2</c:v>
              </c:pt>
              <c:pt idx="1602">
                <c:v>8.339000000000002E-2</c:v>
              </c:pt>
              <c:pt idx="1603">
                <c:v>8.345000000000001E-2</c:v>
              </c:pt>
              <c:pt idx="1604">
                <c:v>8.3500000000000019E-2</c:v>
              </c:pt>
              <c:pt idx="1605">
                <c:v>8.3550000000000055E-2</c:v>
              </c:pt>
              <c:pt idx="1606">
                <c:v>8.3600000000000035E-2</c:v>
              </c:pt>
              <c:pt idx="1607">
                <c:v>8.366000000000004E-2</c:v>
              </c:pt>
              <c:pt idx="1608">
                <c:v>8.3710000000000021E-2</c:v>
              </c:pt>
              <c:pt idx="1609">
                <c:v>8.3760000000000015E-2</c:v>
              </c:pt>
              <c:pt idx="1610">
                <c:v>8.3810000000000023E-2</c:v>
              </c:pt>
              <c:pt idx="1611">
                <c:v>8.3860000000000018E-2</c:v>
              </c:pt>
              <c:pt idx="1612">
                <c:v>8.3920000000000022E-2</c:v>
              </c:pt>
              <c:pt idx="1613">
                <c:v>8.3970000000000017E-2</c:v>
              </c:pt>
              <c:pt idx="1614">
                <c:v>8.4020000000000025E-2</c:v>
              </c:pt>
              <c:pt idx="1615">
                <c:v>8.4070000000000006E-2</c:v>
              </c:pt>
              <c:pt idx="1616">
                <c:v>8.4120000000000014E-2</c:v>
              </c:pt>
              <c:pt idx="1617">
                <c:v>8.4170000000000023E-2</c:v>
              </c:pt>
              <c:pt idx="1618">
                <c:v>8.4230000000000041E-2</c:v>
              </c:pt>
              <c:pt idx="1619">
                <c:v>8.4280000000000022E-2</c:v>
              </c:pt>
              <c:pt idx="1620">
                <c:v>8.4330000000000002E-2</c:v>
              </c:pt>
              <c:pt idx="1621">
                <c:v>8.4390000000000007E-2</c:v>
              </c:pt>
              <c:pt idx="1622">
                <c:v>8.4430000000000005E-2</c:v>
              </c:pt>
              <c:pt idx="1623">
                <c:v>8.449000000000001E-2</c:v>
              </c:pt>
              <c:pt idx="1624">
                <c:v>8.4540000000000018E-2</c:v>
              </c:pt>
              <c:pt idx="1625">
                <c:v>8.459000000000004E-2</c:v>
              </c:pt>
              <c:pt idx="1626">
                <c:v>8.4640000000000007E-2</c:v>
              </c:pt>
              <c:pt idx="1627">
                <c:v>8.4700000000000039E-2</c:v>
              </c:pt>
              <c:pt idx="1628">
                <c:v>8.475000000000002E-2</c:v>
              </c:pt>
              <c:pt idx="1629">
                <c:v>8.4800000000000014E-2</c:v>
              </c:pt>
              <c:pt idx="1630">
                <c:v>8.4850000000000023E-2</c:v>
              </c:pt>
              <c:pt idx="1631">
                <c:v>8.4900000000000017E-2</c:v>
              </c:pt>
              <c:pt idx="1632">
                <c:v>8.4960000000000035E-2</c:v>
              </c:pt>
              <c:pt idx="1633">
                <c:v>8.5010000000000002E-2</c:v>
              </c:pt>
              <c:pt idx="1634">
                <c:v>8.5060000000000024E-2</c:v>
              </c:pt>
              <c:pt idx="1635">
                <c:v>8.5110000000000005E-2</c:v>
              </c:pt>
              <c:pt idx="1636">
                <c:v>8.5170000000000023E-2</c:v>
              </c:pt>
              <c:pt idx="1637">
                <c:v>8.5220000000000018E-2</c:v>
              </c:pt>
              <c:pt idx="1638">
                <c:v>8.527000000000004E-2</c:v>
              </c:pt>
              <c:pt idx="1639">
                <c:v>8.5320000000000007E-2</c:v>
              </c:pt>
              <c:pt idx="1640">
                <c:v>8.5370000000000001E-2</c:v>
              </c:pt>
              <c:pt idx="1641">
                <c:v>8.542000000000001E-2</c:v>
              </c:pt>
              <c:pt idx="1642">
                <c:v>8.5479999999999987E-2</c:v>
              </c:pt>
              <c:pt idx="1643">
                <c:v>8.5530000000000037E-2</c:v>
              </c:pt>
              <c:pt idx="1644">
                <c:v>8.5580000000000003E-2</c:v>
              </c:pt>
              <c:pt idx="1645">
                <c:v>8.5630000000000039E-2</c:v>
              </c:pt>
              <c:pt idx="1646">
                <c:v>8.5690000000000016E-2</c:v>
              </c:pt>
              <c:pt idx="1647">
                <c:v>8.5740000000000025E-2</c:v>
              </c:pt>
              <c:pt idx="1648">
                <c:v>8.5790000000000019E-2</c:v>
              </c:pt>
              <c:pt idx="1649">
                <c:v>8.584E-2</c:v>
              </c:pt>
              <c:pt idx="1650">
                <c:v>8.5890000000000008E-2</c:v>
              </c:pt>
              <c:pt idx="1651">
                <c:v>8.595000000000004E-2</c:v>
              </c:pt>
              <c:pt idx="1652">
                <c:v>8.6000000000000021E-2</c:v>
              </c:pt>
              <c:pt idx="1653">
                <c:v>8.6050000000000015E-2</c:v>
              </c:pt>
              <c:pt idx="1654">
                <c:v>8.6100000000000024E-2</c:v>
              </c:pt>
              <c:pt idx="1655">
                <c:v>8.6150000000000018E-2</c:v>
              </c:pt>
              <c:pt idx="1656">
                <c:v>8.620000000000004E-2</c:v>
              </c:pt>
              <c:pt idx="1657">
                <c:v>8.6260000000000003E-2</c:v>
              </c:pt>
              <c:pt idx="1658">
                <c:v>8.6310000000000012E-2</c:v>
              </c:pt>
              <c:pt idx="1659">
                <c:v>8.6360000000000006E-2</c:v>
              </c:pt>
              <c:pt idx="1660">
                <c:v>8.6420000000000011E-2</c:v>
              </c:pt>
              <c:pt idx="1661">
                <c:v>8.6469999999999991E-2</c:v>
              </c:pt>
              <c:pt idx="1662">
                <c:v>8.6520000000000014E-2</c:v>
              </c:pt>
              <c:pt idx="1663">
                <c:v>8.6570000000000022E-2</c:v>
              </c:pt>
              <c:pt idx="1664">
                <c:v>8.6620000000000016E-2</c:v>
              </c:pt>
              <c:pt idx="1665">
                <c:v>8.6670000000000025E-2</c:v>
              </c:pt>
              <c:pt idx="1666">
                <c:v>8.6730000000000015E-2</c:v>
              </c:pt>
              <c:pt idx="1667">
                <c:v>8.6780000000000024E-2</c:v>
              </c:pt>
              <c:pt idx="1668">
                <c:v>8.6830000000000004E-2</c:v>
              </c:pt>
              <c:pt idx="1669">
                <c:v>8.6880000000000027E-2</c:v>
              </c:pt>
              <c:pt idx="1670">
                <c:v>8.6930000000000021E-2</c:v>
              </c:pt>
              <c:pt idx="1671">
                <c:v>8.6990000000000012E-2</c:v>
              </c:pt>
              <c:pt idx="1672">
                <c:v>8.7039999999999992E-2</c:v>
              </c:pt>
              <c:pt idx="1673">
                <c:v>8.7090000000000001E-2</c:v>
              </c:pt>
              <c:pt idx="1674">
                <c:v>8.7140000000000009E-2</c:v>
              </c:pt>
              <c:pt idx="1675">
                <c:v>8.7190000000000004E-2</c:v>
              </c:pt>
              <c:pt idx="1676">
                <c:v>8.7250000000000008E-2</c:v>
              </c:pt>
              <c:pt idx="1677">
                <c:v>8.7300000000000003E-2</c:v>
              </c:pt>
              <c:pt idx="1678">
                <c:v>8.7349999999999997E-2</c:v>
              </c:pt>
              <c:pt idx="1679">
                <c:v>8.7399999999999992E-2</c:v>
              </c:pt>
              <c:pt idx="1680">
                <c:v>8.745E-2</c:v>
              </c:pt>
              <c:pt idx="1681">
                <c:v>8.7510000000000004E-2</c:v>
              </c:pt>
              <c:pt idx="1682">
                <c:v>8.7560000000000054E-2</c:v>
              </c:pt>
              <c:pt idx="1683">
                <c:v>8.7610000000000021E-2</c:v>
              </c:pt>
              <c:pt idx="1684">
                <c:v>8.7660000000000016E-2</c:v>
              </c:pt>
              <c:pt idx="1685">
                <c:v>8.7720000000000006E-2</c:v>
              </c:pt>
              <c:pt idx="1686">
                <c:v>8.7770000000000001E-2</c:v>
              </c:pt>
              <c:pt idx="1687">
                <c:v>8.7820000000000009E-2</c:v>
              </c:pt>
              <c:pt idx="1688">
                <c:v>8.7870000000000004E-2</c:v>
              </c:pt>
              <c:pt idx="1689">
                <c:v>8.7920000000000012E-2</c:v>
              </c:pt>
              <c:pt idx="1690">
                <c:v>8.7979999999999989E-2</c:v>
              </c:pt>
              <c:pt idx="1691">
                <c:v>8.8030000000000039E-2</c:v>
              </c:pt>
              <c:pt idx="1692">
                <c:v>8.8080000000000006E-2</c:v>
              </c:pt>
              <c:pt idx="1693">
                <c:v>8.8130000000000014E-2</c:v>
              </c:pt>
              <c:pt idx="1694">
                <c:v>8.8190000000000018E-2</c:v>
              </c:pt>
              <c:pt idx="1695">
                <c:v>8.8240000000000041E-2</c:v>
              </c:pt>
              <c:pt idx="1696">
                <c:v>8.8290000000000021E-2</c:v>
              </c:pt>
              <c:pt idx="1697">
                <c:v>8.8340000000000002E-2</c:v>
              </c:pt>
              <c:pt idx="1698">
                <c:v>8.839000000000001E-2</c:v>
              </c:pt>
              <c:pt idx="1699">
                <c:v>8.8450000000000015E-2</c:v>
              </c:pt>
              <c:pt idx="1700">
                <c:v>8.8500000000000023E-2</c:v>
              </c:pt>
              <c:pt idx="1701">
                <c:v>8.8550000000000031E-2</c:v>
              </c:pt>
              <c:pt idx="1702">
                <c:v>8.860000000000004E-2</c:v>
              </c:pt>
              <c:pt idx="1703">
                <c:v>8.8650000000000034E-2</c:v>
              </c:pt>
              <c:pt idx="1704">
                <c:v>8.8710000000000039E-2</c:v>
              </c:pt>
              <c:pt idx="1705">
                <c:v>8.8760000000000019E-2</c:v>
              </c:pt>
              <c:pt idx="1706">
                <c:v>8.8810000000000014E-2</c:v>
              </c:pt>
              <c:pt idx="1707">
                <c:v>8.8860000000000036E-2</c:v>
              </c:pt>
              <c:pt idx="1708">
                <c:v>8.8920000000000041E-2</c:v>
              </c:pt>
              <c:pt idx="1709">
                <c:v>8.8970000000000035E-2</c:v>
              </c:pt>
              <c:pt idx="1710">
                <c:v>8.9020000000000016E-2</c:v>
              </c:pt>
              <c:pt idx="1711">
                <c:v>8.9070000000000024E-2</c:v>
              </c:pt>
              <c:pt idx="1712">
                <c:v>8.9120000000000019E-2</c:v>
              </c:pt>
              <c:pt idx="1713">
                <c:v>8.9180000000000023E-2</c:v>
              </c:pt>
              <c:pt idx="1714">
                <c:v>8.9230000000000004E-2</c:v>
              </c:pt>
              <c:pt idx="1715">
                <c:v>8.9280000000000012E-2</c:v>
              </c:pt>
              <c:pt idx="1716">
                <c:v>8.9330000000000007E-2</c:v>
              </c:pt>
              <c:pt idx="1717">
                <c:v>8.9380000000000001E-2</c:v>
              </c:pt>
              <c:pt idx="1718">
                <c:v>8.9430000000000023E-2</c:v>
              </c:pt>
              <c:pt idx="1719">
                <c:v>8.9490000000000014E-2</c:v>
              </c:pt>
              <c:pt idx="1720">
                <c:v>8.9540000000000036E-2</c:v>
              </c:pt>
              <c:pt idx="1721">
                <c:v>8.9590000000000031E-2</c:v>
              </c:pt>
              <c:pt idx="1722">
                <c:v>8.9640000000000025E-2</c:v>
              </c:pt>
              <c:pt idx="1723">
                <c:v>8.9700000000000016E-2</c:v>
              </c:pt>
              <c:pt idx="1724">
                <c:v>8.9750000000000024E-2</c:v>
              </c:pt>
              <c:pt idx="1725">
                <c:v>8.9800000000000019E-2</c:v>
              </c:pt>
              <c:pt idx="1726">
                <c:v>8.9850000000000041E-2</c:v>
              </c:pt>
              <c:pt idx="1727">
                <c:v>8.9900000000000035E-2</c:v>
              </c:pt>
              <c:pt idx="1728">
                <c:v>8.9960000000000026E-2</c:v>
              </c:pt>
              <c:pt idx="1729">
                <c:v>9.0010000000000007E-2</c:v>
              </c:pt>
              <c:pt idx="1730">
                <c:v>9.0060000000000015E-2</c:v>
              </c:pt>
              <c:pt idx="1731">
                <c:v>9.0110000000000023E-2</c:v>
              </c:pt>
              <c:pt idx="1732">
                <c:v>9.017E-2</c:v>
              </c:pt>
              <c:pt idx="1733">
                <c:v>9.0220000000000009E-2</c:v>
              </c:pt>
              <c:pt idx="1734">
                <c:v>9.0270000000000003E-2</c:v>
              </c:pt>
              <c:pt idx="1735">
                <c:v>9.0320000000000011E-2</c:v>
              </c:pt>
              <c:pt idx="1736">
                <c:v>9.0370000000000006E-2</c:v>
              </c:pt>
              <c:pt idx="1737">
                <c:v>9.0420000000000014E-2</c:v>
              </c:pt>
              <c:pt idx="1738">
                <c:v>9.0479999999999991E-2</c:v>
              </c:pt>
              <c:pt idx="1739">
                <c:v>9.0530000000000055E-2</c:v>
              </c:pt>
              <c:pt idx="1740">
                <c:v>9.0580000000000022E-2</c:v>
              </c:pt>
              <c:pt idx="1741">
                <c:v>9.0630000000000016E-2</c:v>
              </c:pt>
              <c:pt idx="1742">
                <c:v>9.0690000000000021E-2</c:v>
              </c:pt>
              <c:pt idx="1743">
                <c:v>9.0740000000000015E-2</c:v>
              </c:pt>
              <c:pt idx="1744">
                <c:v>9.079000000000001E-2</c:v>
              </c:pt>
              <c:pt idx="1745">
                <c:v>9.0840000000000004E-2</c:v>
              </c:pt>
              <c:pt idx="1746">
                <c:v>9.0890000000000026E-2</c:v>
              </c:pt>
              <c:pt idx="1747">
                <c:v>9.0950000000000017E-2</c:v>
              </c:pt>
              <c:pt idx="1748">
                <c:v>9.1000000000000025E-2</c:v>
              </c:pt>
              <c:pt idx="1749">
                <c:v>9.105000000000002E-2</c:v>
              </c:pt>
              <c:pt idx="1750">
                <c:v>9.11E-2</c:v>
              </c:pt>
              <c:pt idx="1751">
                <c:v>9.1150000000000009E-2</c:v>
              </c:pt>
              <c:pt idx="1752">
                <c:v>9.1210000000000027E-2</c:v>
              </c:pt>
              <c:pt idx="1753">
                <c:v>9.1260000000000022E-2</c:v>
              </c:pt>
              <c:pt idx="1754">
                <c:v>9.1309999999999988E-2</c:v>
              </c:pt>
              <c:pt idx="1755">
                <c:v>9.1360000000000025E-2</c:v>
              </c:pt>
              <c:pt idx="1756">
                <c:v>9.1420000000000001E-2</c:v>
              </c:pt>
              <c:pt idx="1757">
                <c:v>9.147000000000001E-2</c:v>
              </c:pt>
              <c:pt idx="1758">
                <c:v>9.1520000000000018E-2</c:v>
              </c:pt>
              <c:pt idx="1759">
                <c:v>9.157000000000004E-2</c:v>
              </c:pt>
              <c:pt idx="1760">
                <c:v>9.1620000000000021E-2</c:v>
              </c:pt>
              <c:pt idx="1761">
                <c:v>9.1680000000000025E-2</c:v>
              </c:pt>
              <c:pt idx="1762">
                <c:v>9.1730000000000006E-2</c:v>
              </c:pt>
              <c:pt idx="1763">
                <c:v>9.178E-2</c:v>
              </c:pt>
              <c:pt idx="1764">
                <c:v>9.1830000000000023E-2</c:v>
              </c:pt>
              <c:pt idx="1765">
                <c:v>9.1880000000000003E-2</c:v>
              </c:pt>
              <c:pt idx="1766">
                <c:v>9.1930000000000026E-2</c:v>
              </c:pt>
              <c:pt idx="1767">
                <c:v>9.1990000000000002E-2</c:v>
              </c:pt>
              <c:pt idx="1768">
                <c:v>9.2040000000000011E-2</c:v>
              </c:pt>
              <c:pt idx="1769">
                <c:v>9.2090000000000005E-2</c:v>
              </c:pt>
              <c:pt idx="1770">
                <c:v>9.215000000000001E-2</c:v>
              </c:pt>
              <c:pt idx="1771">
                <c:v>9.2200000000000004E-2</c:v>
              </c:pt>
              <c:pt idx="1772">
                <c:v>9.2250000000000026E-2</c:v>
              </c:pt>
              <c:pt idx="1773">
                <c:v>9.2300000000000021E-2</c:v>
              </c:pt>
              <c:pt idx="1774">
                <c:v>9.2350000000000002E-2</c:v>
              </c:pt>
              <c:pt idx="1775">
                <c:v>9.240000000000001E-2</c:v>
              </c:pt>
              <c:pt idx="1776">
                <c:v>9.2450000000000004E-2</c:v>
              </c:pt>
              <c:pt idx="1777">
                <c:v>9.2510000000000023E-2</c:v>
              </c:pt>
              <c:pt idx="1778">
                <c:v>9.2560000000000017E-2</c:v>
              </c:pt>
              <c:pt idx="1779">
                <c:v>9.2610000000000026E-2</c:v>
              </c:pt>
              <c:pt idx="1780">
                <c:v>9.2660000000000006E-2</c:v>
              </c:pt>
              <c:pt idx="1781">
                <c:v>9.2720000000000011E-2</c:v>
              </c:pt>
              <c:pt idx="1782">
                <c:v>9.2770000000000005E-2</c:v>
              </c:pt>
              <c:pt idx="1783">
                <c:v>9.2820000000000014E-2</c:v>
              </c:pt>
              <c:pt idx="1784">
                <c:v>9.2870000000000022E-2</c:v>
              </c:pt>
              <c:pt idx="1785">
                <c:v>9.2920000000000003E-2</c:v>
              </c:pt>
              <c:pt idx="1786">
                <c:v>9.2980000000000007E-2</c:v>
              </c:pt>
              <c:pt idx="1787">
                <c:v>9.3030000000000015E-2</c:v>
              </c:pt>
              <c:pt idx="1788">
                <c:v>9.3080000000000024E-2</c:v>
              </c:pt>
              <c:pt idx="1789">
                <c:v>9.3130000000000018E-2</c:v>
              </c:pt>
              <c:pt idx="1790">
                <c:v>9.3180000000000041E-2</c:v>
              </c:pt>
              <c:pt idx="1791">
                <c:v>9.3240000000000003E-2</c:v>
              </c:pt>
              <c:pt idx="1792">
                <c:v>9.3290000000000012E-2</c:v>
              </c:pt>
              <c:pt idx="1793">
                <c:v>9.3340000000000006E-2</c:v>
              </c:pt>
              <c:pt idx="1794">
                <c:v>9.3390000000000015E-2</c:v>
              </c:pt>
              <c:pt idx="1795">
                <c:v>9.3450000000000019E-2</c:v>
              </c:pt>
              <c:pt idx="1796">
                <c:v>9.3500000000000028E-2</c:v>
              </c:pt>
              <c:pt idx="1797">
                <c:v>9.3550000000000036E-2</c:v>
              </c:pt>
              <c:pt idx="1798">
                <c:v>9.3600000000000017E-2</c:v>
              </c:pt>
              <c:pt idx="1799">
                <c:v>9.3650000000000025E-2</c:v>
              </c:pt>
              <c:pt idx="1800">
                <c:v>9.3710000000000016E-2</c:v>
              </c:pt>
              <c:pt idx="1801">
                <c:v>9.3760000000000038E-2</c:v>
              </c:pt>
              <c:pt idx="1802">
                <c:v>9.3810000000000018E-2</c:v>
              </c:pt>
              <c:pt idx="1803">
                <c:v>9.3860000000000054E-2</c:v>
              </c:pt>
              <c:pt idx="1804">
                <c:v>9.3910000000000035E-2</c:v>
              </c:pt>
              <c:pt idx="1805">
                <c:v>9.3970000000000026E-2</c:v>
              </c:pt>
              <c:pt idx="1806">
                <c:v>9.402000000000002E-2</c:v>
              </c:pt>
              <c:pt idx="1807">
                <c:v>9.4070000000000015E-2</c:v>
              </c:pt>
              <c:pt idx="1808">
                <c:v>9.4120000000000023E-2</c:v>
              </c:pt>
              <c:pt idx="1809">
                <c:v>9.4170000000000004E-2</c:v>
              </c:pt>
              <c:pt idx="1810">
                <c:v>9.4230000000000022E-2</c:v>
              </c:pt>
              <c:pt idx="1811">
                <c:v>9.4280000000000003E-2</c:v>
              </c:pt>
              <c:pt idx="1812">
                <c:v>9.4330000000000025E-2</c:v>
              </c:pt>
              <c:pt idx="1813">
                <c:v>9.4380000000000006E-2</c:v>
              </c:pt>
              <c:pt idx="1814">
                <c:v>9.4440000000000024E-2</c:v>
              </c:pt>
              <c:pt idx="1815">
                <c:v>9.4490000000000005E-2</c:v>
              </c:pt>
              <c:pt idx="1816">
                <c:v>9.4540000000000055E-2</c:v>
              </c:pt>
              <c:pt idx="1817">
                <c:v>9.4590000000000021E-2</c:v>
              </c:pt>
              <c:pt idx="1818">
                <c:v>9.4640000000000016E-2</c:v>
              </c:pt>
              <c:pt idx="1819">
                <c:v>9.470000000000002E-2</c:v>
              </c:pt>
              <c:pt idx="1820">
                <c:v>9.4750000000000029E-2</c:v>
              </c:pt>
              <c:pt idx="1821">
                <c:v>9.4800000000000037E-2</c:v>
              </c:pt>
              <c:pt idx="1822">
                <c:v>9.4850000000000018E-2</c:v>
              </c:pt>
              <c:pt idx="1823">
                <c:v>9.4910000000000022E-2</c:v>
              </c:pt>
              <c:pt idx="1824">
                <c:v>9.4960000000000017E-2</c:v>
              </c:pt>
              <c:pt idx="1825">
                <c:v>9.5010000000000025E-2</c:v>
              </c:pt>
              <c:pt idx="1826">
                <c:v>9.5060000000000019E-2</c:v>
              </c:pt>
              <c:pt idx="1827">
                <c:v>9.511E-2</c:v>
              </c:pt>
              <c:pt idx="1828">
                <c:v>9.5170000000000005E-2</c:v>
              </c:pt>
              <c:pt idx="1829">
                <c:v>9.5220000000000027E-2</c:v>
              </c:pt>
              <c:pt idx="1830">
                <c:v>9.5270000000000021E-2</c:v>
              </c:pt>
              <c:pt idx="1831">
                <c:v>9.5320000000000016E-2</c:v>
              </c:pt>
              <c:pt idx="1832">
                <c:v>9.5370000000000024E-2</c:v>
              </c:pt>
              <c:pt idx="1833">
                <c:v>9.5420000000000005E-2</c:v>
              </c:pt>
              <c:pt idx="1834">
                <c:v>9.5480000000000009E-2</c:v>
              </c:pt>
              <c:pt idx="1835">
                <c:v>9.5530000000000018E-2</c:v>
              </c:pt>
              <c:pt idx="1836">
                <c:v>9.5580000000000026E-2</c:v>
              </c:pt>
              <c:pt idx="1837">
                <c:v>9.5630000000000021E-2</c:v>
              </c:pt>
              <c:pt idx="1838">
                <c:v>9.5690000000000025E-2</c:v>
              </c:pt>
              <c:pt idx="1839">
                <c:v>9.5740000000000006E-2</c:v>
              </c:pt>
              <c:pt idx="1840">
                <c:v>9.5790000000000014E-2</c:v>
              </c:pt>
              <c:pt idx="1841">
                <c:v>9.5840000000000022E-2</c:v>
              </c:pt>
              <c:pt idx="1842">
                <c:v>9.5890000000000017E-2</c:v>
              </c:pt>
              <c:pt idx="1843">
                <c:v>9.5950000000000021E-2</c:v>
              </c:pt>
              <c:pt idx="1844">
                <c:v>9.6000000000000002E-2</c:v>
              </c:pt>
              <c:pt idx="1845">
                <c:v>9.605000000000001E-2</c:v>
              </c:pt>
              <c:pt idx="1846">
                <c:v>9.6100000000000005E-2</c:v>
              </c:pt>
              <c:pt idx="1847">
                <c:v>9.6150000000000027E-2</c:v>
              </c:pt>
              <c:pt idx="1848">
                <c:v>9.6210000000000004E-2</c:v>
              </c:pt>
              <c:pt idx="1849">
                <c:v>9.6260000000000026E-2</c:v>
              </c:pt>
              <c:pt idx="1850">
                <c:v>9.6309999999999993E-2</c:v>
              </c:pt>
              <c:pt idx="1851">
                <c:v>9.6360000000000001E-2</c:v>
              </c:pt>
              <c:pt idx="1852">
                <c:v>9.641000000000001E-2</c:v>
              </c:pt>
              <c:pt idx="1853">
                <c:v>9.647E-2</c:v>
              </c:pt>
              <c:pt idx="1854">
                <c:v>9.6520000000000022E-2</c:v>
              </c:pt>
              <c:pt idx="1855">
                <c:v>9.6570000000000017E-2</c:v>
              </c:pt>
              <c:pt idx="1856">
                <c:v>9.6620000000000025E-2</c:v>
              </c:pt>
              <c:pt idx="1857">
                <c:v>9.6680000000000002E-2</c:v>
              </c:pt>
              <c:pt idx="1858">
                <c:v>9.6730000000000024E-2</c:v>
              </c:pt>
              <c:pt idx="1859">
                <c:v>9.6780000000000005E-2</c:v>
              </c:pt>
              <c:pt idx="1860">
                <c:v>9.6830000000000041E-2</c:v>
              </c:pt>
              <c:pt idx="1861">
                <c:v>9.6880000000000022E-2</c:v>
              </c:pt>
              <c:pt idx="1862">
                <c:v>9.6940000000000012E-2</c:v>
              </c:pt>
              <c:pt idx="1863">
                <c:v>9.6990000000000007E-2</c:v>
              </c:pt>
              <c:pt idx="1864">
                <c:v>9.7040000000000001E-2</c:v>
              </c:pt>
              <c:pt idx="1865">
                <c:v>9.709000000000001E-2</c:v>
              </c:pt>
              <c:pt idx="1866">
                <c:v>9.713999999999999E-2</c:v>
              </c:pt>
              <c:pt idx="1867">
                <c:v>9.7200000000000022E-2</c:v>
              </c:pt>
              <c:pt idx="1868">
                <c:v>9.7250000000000003E-2</c:v>
              </c:pt>
              <c:pt idx="1869">
                <c:v>9.7300000000000011E-2</c:v>
              </c:pt>
              <c:pt idx="1870">
                <c:v>9.7350000000000006E-2</c:v>
              </c:pt>
              <c:pt idx="1871">
                <c:v>9.741000000000001E-2</c:v>
              </c:pt>
              <c:pt idx="1872">
                <c:v>9.7450000000000009E-2</c:v>
              </c:pt>
              <c:pt idx="1873">
                <c:v>9.7510000000000041E-2</c:v>
              </c:pt>
              <c:pt idx="1874">
                <c:v>9.7560000000000036E-2</c:v>
              </c:pt>
              <c:pt idx="1875">
                <c:v>9.7610000000000002E-2</c:v>
              </c:pt>
              <c:pt idx="1876">
                <c:v>9.7670000000000007E-2</c:v>
              </c:pt>
              <c:pt idx="1877">
                <c:v>9.7720000000000015E-2</c:v>
              </c:pt>
              <c:pt idx="1878">
                <c:v>9.7770000000000024E-2</c:v>
              </c:pt>
              <c:pt idx="1879">
                <c:v>9.7820000000000018E-2</c:v>
              </c:pt>
              <c:pt idx="1880">
                <c:v>9.787000000000004E-2</c:v>
              </c:pt>
              <c:pt idx="1881">
                <c:v>9.7920000000000007E-2</c:v>
              </c:pt>
              <c:pt idx="1882">
                <c:v>9.7980000000000012E-2</c:v>
              </c:pt>
              <c:pt idx="1883">
                <c:v>9.803000000000002E-2</c:v>
              </c:pt>
              <c:pt idx="1884">
                <c:v>9.8080000000000014E-2</c:v>
              </c:pt>
              <c:pt idx="1885">
                <c:v>9.8130000000000037E-2</c:v>
              </c:pt>
              <c:pt idx="1886">
                <c:v>9.8180000000000003E-2</c:v>
              </c:pt>
              <c:pt idx="1887">
                <c:v>9.8240000000000022E-2</c:v>
              </c:pt>
              <c:pt idx="1888">
                <c:v>9.8290000000000016E-2</c:v>
              </c:pt>
              <c:pt idx="1889">
                <c:v>9.8340000000000025E-2</c:v>
              </c:pt>
              <c:pt idx="1890">
                <c:v>9.8390000000000019E-2</c:v>
              </c:pt>
              <c:pt idx="1891">
                <c:v>9.844E-2</c:v>
              </c:pt>
              <c:pt idx="1892">
                <c:v>9.8500000000000032E-2</c:v>
              </c:pt>
              <c:pt idx="1893">
                <c:v>9.8550000000000054E-2</c:v>
              </c:pt>
              <c:pt idx="1894">
                <c:v>9.8600000000000035E-2</c:v>
              </c:pt>
              <c:pt idx="1895">
                <c:v>9.8650000000000029E-2</c:v>
              </c:pt>
              <c:pt idx="1896">
                <c:v>9.871000000000002E-2</c:v>
              </c:pt>
              <c:pt idx="1897">
                <c:v>9.8760000000000028E-2</c:v>
              </c:pt>
              <c:pt idx="1898">
                <c:v>9.8810000000000037E-2</c:v>
              </c:pt>
              <c:pt idx="1899">
                <c:v>9.8860000000000017E-2</c:v>
              </c:pt>
              <c:pt idx="1900">
                <c:v>9.8910000000000026E-2</c:v>
              </c:pt>
              <c:pt idx="1901">
                <c:v>9.8970000000000016E-2</c:v>
              </c:pt>
              <c:pt idx="1902">
                <c:v>9.9020000000000025E-2</c:v>
              </c:pt>
              <c:pt idx="1903">
                <c:v>9.9070000000000005E-2</c:v>
              </c:pt>
              <c:pt idx="1904">
                <c:v>9.9120000000000014E-2</c:v>
              </c:pt>
              <c:pt idx="1905">
                <c:v>9.9170000000000022E-2</c:v>
              </c:pt>
              <c:pt idx="1906">
                <c:v>9.923000000000004E-2</c:v>
              </c:pt>
              <c:pt idx="1907">
                <c:v>9.9280000000000021E-2</c:v>
              </c:pt>
              <c:pt idx="1908">
                <c:v>9.9330000000000016E-2</c:v>
              </c:pt>
              <c:pt idx="1909">
                <c:v>9.9380000000000024E-2</c:v>
              </c:pt>
              <c:pt idx="1910">
                <c:v>9.9440000000000001E-2</c:v>
              </c:pt>
              <c:pt idx="1911">
                <c:v>9.9490000000000009E-2</c:v>
              </c:pt>
              <c:pt idx="1912">
                <c:v>9.9540000000000017E-2</c:v>
              </c:pt>
              <c:pt idx="1913">
                <c:v>9.9590000000000026E-2</c:v>
              </c:pt>
              <c:pt idx="1914">
                <c:v>9.964000000000002E-2</c:v>
              </c:pt>
              <c:pt idx="1915">
                <c:v>9.9700000000000039E-2</c:v>
              </c:pt>
              <c:pt idx="1916">
                <c:v>9.9750000000000019E-2</c:v>
              </c:pt>
              <c:pt idx="1917">
                <c:v>9.9800000000000014E-2</c:v>
              </c:pt>
              <c:pt idx="1918">
                <c:v>9.9850000000000022E-2</c:v>
              </c:pt>
              <c:pt idx="1919">
                <c:v>9.9900000000000017E-2</c:v>
              </c:pt>
              <c:pt idx="1920">
                <c:v>9.9960000000000035E-2</c:v>
              </c:pt>
              <c:pt idx="1921">
                <c:v>0.10001</c:v>
              </c:pt>
              <c:pt idx="1922">
                <c:v>0.10006000000000001</c:v>
              </c:pt>
              <c:pt idx="1923">
                <c:v>0.10011</c:v>
              </c:pt>
              <c:pt idx="1924">
                <c:v>0.10017000000000001</c:v>
              </c:pt>
              <c:pt idx="1925">
                <c:v>0.10022000000000002</c:v>
              </c:pt>
              <c:pt idx="1926">
                <c:v>0.10027000000000001</c:v>
              </c:pt>
              <c:pt idx="1927">
                <c:v>0.10032000000000002</c:v>
              </c:pt>
              <c:pt idx="1928">
                <c:v>0.10037</c:v>
              </c:pt>
              <c:pt idx="1929">
                <c:v>0.10043000000000002</c:v>
              </c:pt>
              <c:pt idx="1930">
                <c:v>0.10048</c:v>
              </c:pt>
              <c:pt idx="1931">
                <c:v>0.10052999999999998</c:v>
              </c:pt>
              <c:pt idx="1932">
                <c:v>0.10058</c:v>
              </c:pt>
              <c:pt idx="1933">
                <c:v>0.10063000000000001</c:v>
              </c:pt>
              <c:pt idx="1934">
                <c:v>0.10068000000000002</c:v>
              </c:pt>
              <c:pt idx="1935">
                <c:v>0.10074000000000001</c:v>
              </c:pt>
              <c:pt idx="1936">
                <c:v>0.10079000000000002</c:v>
              </c:pt>
              <c:pt idx="1937">
                <c:v>0.10084</c:v>
              </c:pt>
              <c:pt idx="1938">
                <c:v>0.10088999999999997</c:v>
              </c:pt>
              <c:pt idx="1939">
                <c:v>0.10095</c:v>
              </c:pt>
              <c:pt idx="1940">
                <c:v>0.10100000000000002</c:v>
              </c:pt>
              <c:pt idx="1941">
                <c:v>0.10105</c:v>
              </c:pt>
              <c:pt idx="1942">
                <c:v>0.10110000000000001</c:v>
              </c:pt>
              <c:pt idx="1943">
                <c:v>0.10115</c:v>
              </c:pt>
              <c:pt idx="1944">
                <c:v>0.10120999999999998</c:v>
              </c:pt>
              <c:pt idx="1945">
                <c:v>0.10126000000000002</c:v>
              </c:pt>
              <c:pt idx="1946">
                <c:v>0.10131</c:v>
              </c:pt>
              <c:pt idx="1947">
                <c:v>0.10136000000000002</c:v>
              </c:pt>
              <c:pt idx="1948">
                <c:v>0.10141</c:v>
              </c:pt>
              <c:pt idx="1949">
                <c:v>0.10147</c:v>
              </c:pt>
              <c:pt idx="1950">
                <c:v>0.10152000000000001</c:v>
              </c:pt>
              <c:pt idx="1951">
                <c:v>0.10156999999999998</c:v>
              </c:pt>
              <c:pt idx="1952">
                <c:v>0.10162000000000002</c:v>
              </c:pt>
              <c:pt idx="1953">
                <c:v>0.10167000000000001</c:v>
              </c:pt>
              <c:pt idx="1954">
                <c:v>0.10173000000000001</c:v>
              </c:pt>
              <c:pt idx="1955">
                <c:v>0.10178000000000001</c:v>
              </c:pt>
              <c:pt idx="1956">
                <c:v>0.10183</c:v>
              </c:pt>
              <c:pt idx="1957">
                <c:v>0.10188</c:v>
              </c:pt>
              <c:pt idx="1958">
                <c:v>0.10194</c:v>
              </c:pt>
              <c:pt idx="1959">
                <c:v>0.10199000000000001</c:v>
              </c:pt>
              <c:pt idx="1960">
                <c:v>0.10204000000000002</c:v>
              </c:pt>
              <c:pt idx="1961">
                <c:v>0.10209000000000001</c:v>
              </c:pt>
              <c:pt idx="1962">
                <c:v>0.10213999999999998</c:v>
              </c:pt>
              <c:pt idx="1963">
                <c:v>0.10220000000000001</c:v>
              </c:pt>
              <c:pt idx="1964">
                <c:v>0.10224999999999998</c:v>
              </c:pt>
              <c:pt idx="1965">
                <c:v>0.1023</c:v>
              </c:pt>
              <c:pt idx="1966">
                <c:v>0.10235</c:v>
              </c:pt>
              <c:pt idx="1967">
                <c:v>0.1024</c:v>
              </c:pt>
              <c:pt idx="1968">
                <c:v>0.10246000000000001</c:v>
              </c:pt>
              <c:pt idx="1969">
                <c:v>0.10251</c:v>
              </c:pt>
              <c:pt idx="1970">
                <c:v>0.10256000000000001</c:v>
              </c:pt>
              <c:pt idx="1971">
                <c:v>0.10261000000000002</c:v>
              </c:pt>
              <c:pt idx="1972">
                <c:v>0.10267000000000001</c:v>
              </c:pt>
              <c:pt idx="1973">
                <c:v>0.10271000000000001</c:v>
              </c:pt>
              <c:pt idx="1974">
                <c:v>0.10277000000000001</c:v>
              </c:pt>
              <c:pt idx="1975">
                <c:v>0.10281999999999997</c:v>
              </c:pt>
              <c:pt idx="1976">
                <c:v>0.10287</c:v>
              </c:pt>
              <c:pt idx="1977">
                <c:v>0.10292000000000001</c:v>
              </c:pt>
              <c:pt idx="1978">
                <c:v>0.10298</c:v>
              </c:pt>
              <c:pt idx="1979">
                <c:v>0.10303000000000001</c:v>
              </c:pt>
              <c:pt idx="1980">
                <c:v>0.10308</c:v>
              </c:pt>
              <c:pt idx="1981">
                <c:v>0.10313000000000001</c:v>
              </c:pt>
              <c:pt idx="1982">
                <c:v>0.10317999999999998</c:v>
              </c:pt>
              <c:pt idx="1983">
                <c:v>0.10324000000000001</c:v>
              </c:pt>
              <c:pt idx="1984">
                <c:v>0.10329000000000003</c:v>
              </c:pt>
              <c:pt idx="1985">
                <c:v>0.10334</c:v>
              </c:pt>
              <c:pt idx="1986">
                <c:v>0.10339000000000001</c:v>
              </c:pt>
              <c:pt idx="1987">
                <c:v>0.10344</c:v>
              </c:pt>
              <c:pt idx="1988">
                <c:v>0.10349999999999998</c:v>
              </c:pt>
              <c:pt idx="1989">
                <c:v>0.10355</c:v>
              </c:pt>
              <c:pt idx="1990">
                <c:v>0.10360000000000001</c:v>
              </c:pt>
              <c:pt idx="1991">
                <c:v>0.10365000000000002</c:v>
              </c:pt>
              <c:pt idx="1992">
                <c:v>0.10371000000000001</c:v>
              </c:pt>
              <c:pt idx="1993">
                <c:v>0.10376000000000003</c:v>
              </c:pt>
              <c:pt idx="1994">
                <c:v>0.10381</c:v>
              </c:pt>
              <c:pt idx="1995">
                <c:v>0.10385999999999997</c:v>
              </c:pt>
              <c:pt idx="1996">
                <c:v>0.10391</c:v>
              </c:pt>
              <c:pt idx="1997">
                <c:v>0.10397000000000002</c:v>
              </c:pt>
              <c:pt idx="1998">
                <c:v>0.10402000000000002</c:v>
              </c:pt>
              <c:pt idx="1999">
                <c:v>0.10407000000000001</c:v>
              </c:pt>
              <c:pt idx="2000">
                <c:v>0.10412000000000002</c:v>
              </c:pt>
              <c:pt idx="2001">
                <c:v>0.10417000000000001</c:v>
              </c:pt>
              <c:pt idx="2002">
                <c:v>0.10423000000000002</c:v>
              </c:pt>
              <c:pt idx="2003">
                <c:v>0.10428000000000001</c:v>
              </c:pt>
              <c:pt idx="2004">
                <c:v>0.10433000000000002</c:v>
              </c:pt>
              <c:pt idx="2005">
                <c:v>0.10438</c:v>
              </c:pt>
              <c:pt idx="2006">
                <c:v>0.10443000000000001</c:v>
              </c:pt>
              <c:pt idx="2007">
                <c:v>0.10449000000000001</c:v>
              </c:pt>
              <c:pt idx="2008">
                <c:v>0.10453999999999998</c:v>
              </c:pt>
              <c:pt idx="2009">
                <c:v>0.10459000000000002</c:v>
              </c:pt>
              <c:pt idx="2010">
                <c:v>0.10464000000000001</c:v>
              </c:pt>
              <c:pt idx="2011">
                <c:v>0.10470000000000002</c:v>
              </c:pt>
              <c:pt idx="2012">
                <c:v>0.10475000000000001</c:v>
              </c:pt>
              <c:pt idx="2013">
                <c:v>0.1048</c:v>
              </c:pt>
              <c:pt idx="2014">
                <c:v>0.10485</c:v>
              </c:pt>
              <c:pt idx="2015">
                <c:v>0.10489999999999998</c:v>
              </c:pt>
              <c:pt idx="2016">
                <c:v>0.10496000000000001</c:v>
              </c:pt>
              <c:pt idx="2017">
                <c:v>0.10501000000000002</c:v>
              </c:pt>
              <c:pt idx="2018">
                <c:v>0.10506000000000001</c:v>
              </c:pt>
              <c:pt idx="2019">
                <c:v>0.10511000000000001</c:v>
              </c:pt>
              <c:pt idx="2020">
                <c:v>0.10516000000000002</c:v>
              </c:pt>
              <c:pt idx="2021">
                <c:v>0.10521999999999998</c:v>
              </c:pt>
              <c:pt idx="2022">
                <c:v>0.10527000000000002</c:v>
              </c:pt>
              <c:pt idx="2023">
                <c:v>0.10532000000000001</c:v>
              </c:pt>
              <c:pt idx="2024">
                <c:v>0.10537000000000002</c:v>
              </c:pt>
              <c:pt idx="2025">
                <c:v>0.10543000000000001</c:v>
              </c:pt>
              <c:pt idx="2026">
                <c:v>0.10548</c:v>
              </c:pt>
              <c:pt idx="2027">
                <c:v>0.10553000000000001</c:v>
              </c:pt>
              <c:pt idx="2028">
                <c:v>0.10557999999999998</c:v>
              </c:pt>
              <c:pt idx="2029">
                <c:v>0.10563000000000002</c:v>
              </c:pt>
              <c:pt idx="2030">
                <c:v>0.10569000000000003</c:v>
              </c:pt>
              <c:pt idx="2031">
                <c:v>0.10574000000000001</c:v>
              </c:pt>
              <c:pt idx="2032">
                <c:v>0.10579000000000002</c:v>
              </c:pt>
              <c:pt idx="2033">
                <c:v>0.10584</c:v>
              </c:pt>
              <c:pt idx="2034">
                <c:v>0.10589000000000001</c:v>
              </c:pt>
              <c:pt idx="2035">
                <c:v>0.10595</c:v>
              </c:pt>
              <c:pt idx="2036">
                <c:v>0.10600000000000001</c:v>
              </c:pt>
              <c:pt idx="2037">
                <c:v>0.10605000000000002</c:v>
              </c:pt>
              <c:pt idx="2038">
                <c:v>0.10610000000000001</c:v>
              </c:pt>
              <c:pt idx="2039">
                <c:v>0.10616000000000002</c:v>
              </c:pt>
              <c:pt idx="2040">
                <c:v>0.10621000000000001</c:v>
              </c:pt>
              <c:pt idx="2041">
                <c:v>0.10625999999999998</c:v>
              </c:pt>
              <c:pt idx="2042">
                <c:v>0.10631</c:v>
              </c:pt>
              <c:pt idx="2043">
                <c:v>0.10636000000000001</c:v>
              </c:pt>
              <c:pt idx="2044">
                <c:v>0.10641</c:v>
              </c:pt>
              <c:pt idx="2045">
                <c:v>0.10647000000000001</c:v>
              </c:pt>
              <c:pt idx="2046">
                <c:v>0.10652000000000002</c:v>
              </c:pt>
              <c:pt idx="2047">
                <c:v>0.10657000000000001</c:v>
              </c:pt>
              <c:pt idx="2048">
                <c:v>0.10662000000000003</c:v>
              </c:pt>
              <c:pt idx="2049">
                <c:v>0.10667000000000001</c:v>
              </c:pt>
              <c:pt idx="2050">
                <c:v>0.10673000000000003</c:v>
              </c:pt>
              <c:pt idx="2051">
                <c:v>0.10678000000000001</c:v>
              </c:pt>
              <c:pt idx="2052">
                <c:v>0.10682999999999998</c:v>
              </c:pt>
              <c:pt idx="2053">
                <c:v>0.10688</c:v>
              </c:pt>
              <c:pt idx="2054">
                <c:v>0.10693000000000001</c:v>
              </c:pt>
              <c:pt idx="2055">
                <c:v>0.10699000000000002</c:v>
              </c:pt>
              <c:pt idx="2056">
                <c:v>0.10704000000000001</c:v>
              </c:pt>
              <c:pt idx="2057">
                <c:v>0.10709000000000002</c:v>
              </c:pt>
              <c:pt idx="2058">
                <c:v>0.10714000000000001</c:v>
              </c:pt>
              <c:pt idx="2059">
                <c:v>0.10720000000000002</c:v>
              </c:pt>
              <c:pt idx="2060">
                <c:v>0.10725000000000001</c:v>
              </c:pt>
              <c:pt idx="2061">
                <c:v>0.10730000000000002</c:v>
              </c:pt>
              <c:pt idx="2062">
                <c:v>0.10735</c:v>
              </c:pt>
              <c:pt idx="2063">
                <c:v>0.10740000000000001</c:v>
              </c:pt>
              <c:pt idx="2064">
                <c:v>0.10746000000000001</c:v>
              </c:pt>
              <c:pt idx="2065">
                <c:v>0.10750999999999998</c:v>
              </c:pt>
              <c:pt idx="2066">
                <c:v>0.10756000000000002</c:v>
              </c:pt>
              <c:pt idx="2067">
                <c:v>0.10761000000000001</c:v>
              </c:pt>
              <c:pt idx="2068">
                <c:v>0.10767000000000002</c:v>
              </c:pt>
              <c:pt idx="2069">
                <c:v>0.10772000000000002</c:v>
              </c:pt>
              <c:pt idx="2070">
                <c:v>0.10777000000000002</c:v>
              </c:pt>
              <c:pt idx="2071">
                <c:v>0.10782000000000001</c:v>
              </c:pt>
              <c:pt idx="2072">
                <c:v>0.10786999999999998</c:v>
              </c:pt>
              <c:pt idx="2073">
                <c:v>0.10793000000000001</c:v>
              </c:pt>
              <c:pt idx="2074">
                <c:v>0.10797000000000001</c:v>
              </c:pt>
              <c:pt idx="2075">
                <c:v>0.10803000000000001</c:v>
              </c:pt>
              <c:pt idx="2076">
                <c:v>0.10808000000000001</c:v>
              </c:pt>
              <c:pt idx="2077">
                <c:v>0.10813000000000002</c:v>
              </c:pt>
              <c:pt idx="2078">
                <c:v>0.10818999999999998</c:v>
              </c:pt>
              <c:pt idx="2079">
                <c:v>0.10824000000000002</c:v>
              </c:pt>
              <c:pt idx="2080">
                <c:v>0.10829000000000003</c:v>
              </c:pt>
              <c:pt idx="2081">
                <c:v>0.10834000000000002</c:v>
              </c:pt>
              <c:pt idx="2082">
                <c:v>0.10839000000000001</c:v>
              </c:pt>
              <c:pt idx="2083">
                <c:v>0.10843999999999998</c:v>
              </c:pt>
              <c:pt idx="2084">
                <c:v>0.10850000000000001</c:v>
              </c:pt>
              <c:pt idx="2085">
                <c:v>0.10854999999999998</c:v>
              </c:pt>
              <c:pt idx="2086">
                <c:v>0.10860000000000002</c:v>
              </c:pt>
              <c:pt idx="2087">
                <c:v>0.10865000000000001</c:v>
              </c:pt>
              <c:pt idx="2088">
                <c:v>0.10870000000000002</c:v>
              </c:pt>
              <c:pt idx="2089">
                <c:v>0.10876000000000002</c:v>
              </c:pt>
              <c:pt idx="2090">
                <c:v>0.10881</c:v>
              </c:pt>
              <c:pt idx="2091">
                <c:v>0.10886000000000001</c:v>
              </c:pt>
              <c:pt idx="2092">
                <c:v>0.10891000000000002</c:v>
              </c:pt>
              <c:pt idx="2093">
                <c:v>0.10897000000000001</c:v>
              </c:pt>
              <c:pt idx="2094">
                <c:v>0.10902000000000003</c:v>
              </c:pt>
              <c:pt idx="2095">
                <c:v>0.10907000000000001</c:v>
              </c:pt>
              <c:pt idx="2096">
                <c:v>0.10911999999999998</c:v>
              </c:pt>
              <c:pt idx="2097">
                <c:v>0.10917000000000002</c:v>
              </c:pt>
              <c:pt idx="2098">
                <c:v>0.10922999999999999</c:v>
              </c:pt>
              <c:pt idx="2099">
                <c:v>0.10928000000000002</c:v>
              </c:pt>
              <c:pt idx="2100">
                <c:v>0.10933000000000001</c:v>
              </c:pt>
              <c:pt idx="2101">
                <c:v>0.10938000000000002</c:v>
              </c:pt>
              <c:pt idx="2102">
                <c:v>0.10943000000000001</c:v>
              </c:pt>
              <c:pt idx="2103">
                <c:v>0.10949000000000002</c:v>
              </c:pt>
              <c:pt idx="2104">
                <c:v>0.10954000000000001</c:v>
              </c:pt>
              <c:pt idx="2105">
                <c:v>0.10959000000000003</c:v>
              </c:pt>
              <c:pt idx="2106">
                <c:v>0.10964000000000002</c:v>
              </c:pt>
              <c:pt idx="2107">
                <c:v>0.10969000000000002</c:v>
              </c:pt>
              <c:pt idx="2108">
                <c:v>0.10975000000000001</c:v>
              </c:pt>
              <c:pt idx="2109">
                <c:v>0.10979999999999999</c:v>
              </c:pt>
              <c:pt idx="2110">
                <c:v>0.10985</c:v>
              </c:pt>
              <c:pt idx="2111">
                <c:v>0.10990000000000001</c:v>
              </c:pt>
              <c:pt idx="2112">
                <c:v>0.10996000000000002</c:v>
              </c:pt>
              <c:pt idx="2113">
                <c:v>0.11001</c:v>
              </c:pt>
              <c:pt idx="2114">
                <c:v>0.11006000000000002</c:v>
              </c:pt>
              <c:pt idx="2115">
                <c:v>0.11011</c:v>
              </c:pt>
              <c:pt idx="2116">
                <c:v>0.11015999999999997</c:v>
              </c:pt>
              <c:pt idx="2117">
                <c:v>0.11022000000000001</c:v>
              </c:pt>
              <c:pt idx="2118">
                <c:v>0.11027000000000002</c:v>
              </c:pt>
              <c:pt idx="2119">
                <c:v>0.11032</c:v>
              </c:pt>
              <c:pt idx="2120">
                <c:v>0.11037</c:v>
              </c:pt>
              <c:pt idx="2121">
                <c:v>0.11042</c:v>
              </c:pt>
              <c:pt idx="2122">
                <c:v>0.11047999999999997</c:v>
              </c:pt>
              <c:pt idx="2123">
                <c:v>0.11053</c:v>
              </c:pt>
              <c:pt idx="2124">
                <c:v>0.11058</c:v>
              </c:pt>
              <c:pt idx="2125">
                <c:v>0.11063000000000002</c:v>
              </c:pt>
              <c:pt idx="2126">
                <c:v>0.11069000000000001</c:v>
              </c:pt>
              <c:pt idx="2127">
                <c:v>0.11074000000000002</c:v>
              </c:pt>
              <c:pt idx="2128">
                <c:v>0.11079000000000001</c:v>
              </c:pt>
              <c:pt idx="2129">
                <c:v>0.11083999999999997</c:v>
              </c:pt>
              <c:pt idx="2130">
                <c:v>0.11089</c:v>
              </c:pt>
              <c:pt idx="2131">
                <c:v>0.11094999999999997</c:v>
              </c:pt>
              <c:pt idx="2132">
                <c:v>0.111</c:v>
              </c:pt>
              <c:pt idx="2133">
                <c:v>0.11105</c:v>
              </c:pt>
              <c:pt idx="2134">
                <c:v>0.1111</c:v>
              </c:pt>
              <c:pt idx="2135">
                <c:v>0.11115999999999997</c:v>
              </c:pt>
              <c:pt idx="2136">
                <c:v>0.11121</c:v>
              </c:pt>
              <c:pt idx="2137">
                <c:v>0.11126000000000001</c:v>
              </c:pt>
              <c:pt idx="2138">
                <c:v>0.11131000000000001</c:v>
              </c:pt>
              <c:pt idx="2139">
                <c:v>0.11136</c:v>
              </c:pt>
              <c:pt idx="2140">
                <c:v>0.11142000000000002</c:v>
              </c:pt>
              <c:pt idx="2141">
                <c:v>0.11147</c:v>
              </c:pt>
              <c:pt idx="2142">
                <c:v>0.11151999999999997</c:v>
              </c:pt>
              <c:pt idx="2143">
                <c:v>0.11157</c:v>
              </c:pt>
              <c:pt idx="2144">
                <c:v>0.11162000000000001</c:v>
              </c:pt>
              <c:pt idx="2145">
                <c:v>0.11167000000000002</c:v>
              </c:pt>
              <c:pt idx="2146">
                <c:v>0.11173000000000001</c:v>
              </c:pt>
              <c:pt idx="2147">
                <c:v>0.11178</c:v>
              </c:pt>
              <c:pt idx="2148">
                <c:v>0.11183</c:v>
              </c:pt>
              <c:pt idx="2149">
                <c:v>0.11187999999999997</c:v>
              </c:pt>
              <c:pt idx="2150">
                <c:v>0.11193</c:v>
              </c:pt>
              <c:pt idx="2151">
                <c:v>0.11199000000000002</c:v>
              </c:pt>
              <c:pt idx="2152">
                <c:v>0.11204</c:v>
              </c:pt>
              <c:pt idx="2153">
                <c:v>0.11209000000000001</c:v>
              </c:pt>
              <c:pt idx="2154">
                <c:v>0.11214</c:v>
              </c:pt>
              <c:pt idx="2155">
                <c:v>0.11219999999999998</c:v>
              </c:pt>
              <c:pt idx="2156">
                <c:v>0.11225</c:v>
              </c:pt>
              <c:pt idx="2157">
                <c:v>0.1123</c:v>
              </c:pt>
              <c:pt idx="2158">
                <c:v>0.11235000000000001</c:v>
              </c:pt>
              <c:pt idx="2159">
                <c:v>0.1124</c:v>
              </c:pt>
              <c:pt idx="2160">
                <c:v>0.11246</c:v>
              </c:pt>
              <c:pt idx="2161">
                <c:v>0.11251</c:v>
              </c:pt>
              <c:pt idx="2162">
                <c:v>0.11255999999999997</c:v>
              </c:pt>
              <c:pt idx="2163">
                <c:v>0.11261</c:v>
              </c:pt>
              <c:pt idx="2164">
                <c:v>0.11267000000000002</c:v>
              </c:pt>
              <c:pt idx="2165">
                <c:v>0.11272000000000001</c:v>
              </c:pt>
              <c:pt idx="2166">
                <c:v>0.11277000000000001</c:v>
              </c:pt>
              <c:pt idx="2167">
                <c:v>0.11282</c:v>
              </c:pt>
              <c:pt idx="2168">
                <c:v>0.11287</c:v>
              </c:pt>
              <c:pt idx="2169">
                <c:v>0.11292000000000002</c:v>
              </c:pt>
              <c:pt idx="2170">
                <c:v>0.11298</c:v>
              </c:pt>
              <c:pt idx="2171">
                <c:v>0.11303000000000002</c:v>
              </c:pt>
              <c:pt idx="2172">
                <c:v>0.11308</c:v>
              </c:pt>
              <c:pt idx="2173">
                <c:v>0.11312999999999998</c:v>
              </c:pt>
              <c:pt idx="2174">
                <c:v>0.11319000000000001</c:v>
              </c:pt>
              <c:pt idx="2175">
                <c:v>0.11323999999999998</c:v>
              </c:pt>
              <c:pt idx="2176">
                <c:v>0.11329000000000002</c:v>
              </c:pt>
              <c:pt idx="2177">
                <c:v>0.11334</c:v>
              </c:pt>
              <c:pt idx="2178">
                <c:v>0.11339</c:v>
              </c:pt>
              <c:pt idx="2179">
                <c:v>0.11345</c:v>
              </c:pt>
              <c:pt idx="2180">
                <c:v>0.1135</c:v>
              </c:pt>
              <c:pt idx="2181">
                <c:v>0.11355</c:v>
              </c:pt>
              <c:pt idx="2182">
                <c:v>0.11360000000000002</c:v>
              </c:pt>
              <c:pt idx="2183">
                <c:v>0.11365</c:v>
              </c:pt>
              <c:pt idx="2184">
                <c:v>0.11370000000000001</c:v>
              </c:pt>
              <c:pt idx="2185">
                <c:v>0.11376000000000001</c:v>
              </c:pt>
              <c:pt idx="2186">
                <c:v>0.11380999999999997</c:v>
              </c:pt>
              <c:pt idx="2187">
                <c:v>0.11386</c:v>
              </c:pt>
              <c:pt idx="2188">
                <c:v>0.11391999999999997</c:v>
              </c:pt>
              <c:pt idx="2189">
                <c:v>0.11397</c:v>
              </c:pt>
              <c:pt idx="2190">
                <c:v>0.11402000000000001</c:v>
              </c:pt>
              <c:pt idx="2191">
                <c:v>0.11407</c:v>
              </c:pt>
              <c:pt idx="2192">
                <c:v>0.11412000000000001</c:v>
              </c:pt>
              <c:pt idx="2193">
                <c:v>0.11416999999999998</c:v>
              </c:pt>
              <c:pt idx="2194">
                <c:v>0.11422000000000002</c:v>
              </c:pt>
              <c:pt idx="2195">
                <c:v>0.11428000000000002</c:v>
              </c:pt>
              <c:pt idx="2196">
                <c:v>0.11433</c:v>
              </c:pt>
              <c:pt idx="2197">
                <c:v>0.11439000000000002</c:v>
              </c:pt>
              <c:pt idx="2198">
                <c:v>0.11443</c:v>
              </c:pt>
              <c:pt idx="2199">
                <c:v>0.11448999999999997</c:v>
              </c:pt>
              <c:pt idx="2200">
                <c:v>0.11454</c:v>
              </c:pt>
              <c:pt idx="2201">
                <c:v>0.11459000000000001</c:v>
              </c:pt>
              <c:pt idx="2202">
                <c:v>0.11464000000000002</c:v>
              </c:pt>
              <c:pt idx="2203">
                <c:v>0.11469000000000001</c:v>
              </c:pt>
              <c:pt idx="2204">
                <c:v>0.11475</c:v>
              </c:pt>
              <c:pt idx="2205">
                <c:v>0.1148</c:v>
              </c:pt>
              <c:pt idx="2206">
                <c:v>0.11484999999999997</c:v>
              </c:pt>
              <c:pt idx="2207">
                <c:v>0.1149</c:v>
              </c:pt>
              <c:pt idx="2208">
                <c:v>0.11496000000000002</c:v>
              </c:pt>
              <c:pt idx="2209">
                <c:v>0.11501</c:v>
              </c:pt>
              <c:pt idx="2210">
                <c:v>0.11506000000000001</c:v>
              </c:pt>
              <c:pt idx="2211">
                <c:v>0.11511</c:v>
              </c:pt>
              <c:pt idx="2212">
                <c:v>0.11516000000000001</c:v>
              </c:pt>
              <c:pt idx="2213">
                <c:v>0.11522000000000002</c:v>
              </c:pt>
              <c:pt idx="2214">
                <c:v>0.11527000000000001</c:v>
              </c:pt>
              <c:pt idx="2215">
                <c:v>0.11532000000000002</c:v>
              </c:pt>
              <c:pt idx="2216">
                <c:v>0.11537</c:v>
              </c:pt>
              <c:pt idx="2217">
                <c:v>0.11541999999999997</c:v>
              </c:pt>
              <c:pt idx="2218">
                <c:v>0.11548</c:v>
              </c:pt>
              <c:pt idx="2219">
                <c:v>0.11552999999999998</c:v>
              </c:pt>
              <c:pt idx="2220">
                <c:v>0.11558</c:v>
              </c:pt>
              <c:pt idx="2221">
                <c:v>0.11563000000000001</c:v>
              </c:pt>
              <c:pt idx="2222">
                <c:v>0.11568000000000002</c:v>
              </c:pt>
              <c:pt idx="2223">
                <c:v>0.11574000000000001</c:v>
              </c:pt>
              <c:pt idx="2224">
                <c:v>0.11579000000000002</c:v>
              </c:pt>
              <c:pt idx="2225">
                <c:v>0.11584</c:v>
              </c:pt>
              <c:pt idx="2226">
                <c:v>0.11589000000000002</c:v>
              </c:pt>
              <c:pt idx="2227">
                <c:v>0.11595</c:v>
              </c:pt>
              <c:pt idx="2228">
                <c:v>0.11600000000000002</c:v>
              </c:pt>
              <c:pt idx="2229">
                <c:v>0.11605</c:v>
              </c:pt>
              <c:pt idx="2230">
                <c:v>0.11609999999999998</c:v>
              </c:pt>
              <c:pt idx="2231">
                <c:v>0.11615</c:v>
              </c:pt>
              <c:pt idx="2232">
                <c:v>0.11620999999999998</c:v>
              </c:pt>
              <c:pt idx="2233">
                <c:v>0.11626000000000002</c:v>
              </c:pt>
              <c:pt idx="2234">
                <c:v>0.11631</c:v>
              </c:pt>
              <c:pt idx="2235">
                <c:v>0.11636000000000002</c:v>
              </c:pt>
              <c:pt idx="2236">
                <c:v>0.11642000000000001</c:v>
              </c:pt>
              <c:pt idx="2237">
                <c:v>0.11647</c:v>
              </c:pt>
              <c:pt idx="2238">
                <c:v>0.11652000000000001</c:v>
              </c:pt>
              <c:pt idx="2239">
                <c:v>0.11656999999999998</c:v>
              </c:pt>
              <c:pt idx="2240">
                <c:v>0.11662000000000002</c:v>
              </c:pt>
              <c:pt idx="2241">
                <c:v>0.11668000000000002</c:v>
              </c:pt>
              <c:pt idx="2242">
                <c:v>0.11673000000000001</c:v>
              </c:pt>
              <c:pt idx="2243">
                <c:v>0.11677999999999998</c:v>
              </c:pt>
              <c:pt idx="2244">
                <c:v>0.11683</c:v>
              </c:pt>
              <c:pt idx="2245">
                <c:v>0.11688</c:v>
              </c:pt>
              <c:pt idx="2246">
                <c:v>0.11693000000000002</c:v>
              </c:pt>
              <c:pt idx="2247">
                <c:v>0.11699000000000001</c:v>
              </c:pt>
              <c:pt idx="2248">
                <c:v>0.11704000000000002</c:v>
              </c:pt>
              <c:pt idx="2249">
                <c:v>0.11709000000000001</c:v>
              </c:pt>
              <c:pt idx="2250">
                <c:v>0.11715</c:v>
              </c:pt>
              <c:pt idx="2251">
                <c:v>0.11719000000000002</c:v>
              </c:pt>
              <c:pt idx="2252">
                <c:v>0.11724999999999998</c:v>
              </c:pt>
              <c:pt idx="2253">
                <c:v>0.1173</c:v>
              </c:pt>
              <c:pt idx="2254">
                <c:v>0.11735</c:v>
              </c:pt>
              <c:pt idx="2255">
                <c:v>0.1174</c:v>
              </c:pt>
              <c:pt idx="2256">
                <c:v>0.11745999999999997</c:v>
              </c:pt>
              <c:pt idx="2257">
                <c:v>0.11751</c:v>
              </c:pt>
              <c:pt idx="2258">
                <c:v>0.11756000000000001</c:v>
              </c:pt>
              <c:pt idx="2259">
                <c:v>0.11761000000000002</c:v>
              </c:pt>
              <c:pt idx="2260">
                <c:v>0.11766000000000001</c:v>
              </c:pt>
              <c:pt idx="2261">
                <c:v>0.11772000000000003</c:v>
              </c:pt>
              <c:pt idx="2262">
                <c:v>0.11777000000000001</c:v>
              </c:pt>
              <c:pt idx="2263">
                <c:v>0.11781999999999997</c:v>
              </c:pt>
              <c:pt idx="2264">
                <c:v>0.11787</c:v>
              </c:pt>
              <c:pt idx="2265">
                <c:v>0.11792000000000001</c:v>
              </c:pt>
              <c:pt idx="2266">
                <c:v>0.11798</c:v>
              </c:pt>
              <c:pt idx="2267">
                <c:v>0.11803000000000001</c:v>
              </c:pt>
              <c:pt idx="2268">
                <c:v>0.11808</c:v>
              </c:pt>
              <c:pt idx="2269">
                <c:v>0.11813000000000001</c:v>
              </c:pt>
              <c:pt idx="2270">
                <c:v>0.11819000000000002</c:v>
              </c:pt>
              <c:pt idx="2271">
                <c:v>0.11824000000000001</c:v>
              </c:pt>
              <c:pt idx="2272">
                <c:v>0.11829000000000003</c:v>
              </c:pt>
              <c:pt idx="2273">
                <c:v>0.11834</c:v>
              </c:pt>
              <c:pt idx="2274">
                <c:v>0.11839000000000001</c:v>
              </c:pt>
              <c:pt idx="2275">
                <c:v>0.11845</c:v>
              </c:pt>
              <c:pt idx="2276">
                <c:v>0.11849000000000001</c:v>
              </c:pt>
              <c:pt idx="2277">
                <c:v>0.11855</c:v>
              </c:pt>
              <c:pt idx="2278">
                <c:v>0.11860000000000001</c:v>
              </c:pt>
              <c:pt idx="2279">
                <c:v>0.11865000000000002</c:v>
              </c:pt>
              <c:pt idx="2280">
                <c:v>0.11871000000000001</c:v>
              </c:pt>
              <c:pt idx="2281">
                <c:v>0.11876000000000002</c:v>
              </c:pt>
              <c:pt idx="2282">
                <c:v>0.11881</c:v>
              </c:pt>
              <c:pt idx="2283">
                <c:v>0.11885999999999997</c:v>
              </c:pt>
              <c:pt idx="2284">
                <c:v>0.11892000000000001</c:v>
              </c:pt>
              <c:pt idx="2285">
                <c:v>0.11897000000000002</c:v>
              </c:pt>
              <c:pt idx="2286">
                <c:v>0.11902000000000001</c:v>
              </c:pt>
              <c:pt idx="2287">
                <c:v>0.11907000000000001</c:v>
              </c:pt>
              <c:pt idx="2288">
                <c:v>0.11912000000000002</c:v>
              </c:pt>
              <c:pt idx="2289">
                <c:v>0.11917999999999998</c:v>
              </c:pt>
              <c:pt idx="2290">
                <c:v>0.11923000000000002</c:v>
              </c:pt>
              <c:pt idx="2291">
                <c:v>0.11928000000000001</c:v>
              </c:pt>
              <c:pt idx="2292">
                <c:v>0.11933000000000002</c:v>
              </c:pt>
              <c:pt idx="2293">
                <c:v>0.11938</c:v>
              </c:pt>
              <c:pt idx="2294">
                <c:v>0.11942999999999998</c:v>
              </c:pt>
              <c:pt idx="2295">
                <c:v>0.11949000000000001</c:v>
              </c:pt>
              <c:pt idx="2296">
                <c:v>0.11953999999999998</c:v>
              </c:pt>
              <c:pt idx="2297">
                <c:v>0.11959000000000002</c:v>
              </c:pt>
              <c:pt idx="2298">
                <c:v>0.11964000000000001</c:v>
              </c:pt>
              <c:pt idx="2299">
                <c:v>0.11969000000000002</c:v>
              </c:pt>
              <c:pt idx="2300">
                <c:v>0.11975000000000001</c:v>
              </c:pt>
              <c:pt idx="2301">
                <c:v>0.1198</c:v>
              </c:pt>
              <c:pt idx="2302">
                <c:v>0.11985</c:v>
              </c:pt>
              <c:pt idx="2303">
                <c:v>0.11991</c:v>
              </c:pt>
              <c:pt idx="2304">
                <c:v>0.11995</c:v>
              </c:pt>
              <c:pt idx="2305">
                <c:v>0.12001000000000002</c:v>
              </c:pt>
              <c:pt idx="2306">
                <c:v>0.12006000000000001</c:v>
              </c:pt>
              <c:pt idx="2307">
                <c:v>0.12010999999999998</c:v>
              </c:pt>
              <c:pt idx="2308">
                <c:v>0.12016000000000002</c:v>
              </c:pt>
              <c:pt idx="2309">
                <c:v>0.12021000000000001</c:v>
              </c:pt>
              <c:pt idx="2310">
                <c:v>0.12027000000000002</c:v>
              </c:pt>
              <c:pt idx="2311">
                <c:v>0.12032000000000001</c:v>
              </c:pt>
              <c:pt idx="2312">
                <c:v>0.12037</c:v>
              </c:pt>
              <c:pt idx="2313">
                <c:v>0.12042000000000001</c:v>
              </c:pt>
              <c:pt idx="2314">
                <c:v>0.12048</c:v>
              </c:pt>
              <c:pt idx="2315">
                <c:v>0.12053000000000001</c:v>
              </c:pt>
              <c:pt idx="2316">
                <c:v>0.12058000000000002</c:v>
              </c:pt>
              <c:pt idx="2317">
                <c:v>0.12063000000000001</c:v>
              </c:pt>
              <c:pt idx="2318">
                <c:v>0.12068000000000001</c:v>
              </c:pt>
              <c:pt idx="2319">
                <c:v>0.12074000000000001</c:v>
              </c:pt>
              <c:pt idx="2320">
                <c:v>0.12078999999999998</c:v>
              </c:pt>
              <c:pt idx="2321">
                <c:v>0.12084</c:v>
              </c:pt>
              <c:pt idx="2322">
                <c:v>0.12089000000000001</c:v>
              </c:pt>
              <c:pt idx="2323">
                <c:v>0.12094000000000002</c:v>
              </c:pt>
              <c:pt idx="2324">
                <c:v>0.12100000000000001</c:v>
              </c:pt>
              <c:pt idx="2325">
                <c:v>0.12105</c:v>
              </c:pt>
              <c:pt idx="2326">
                <c:v>0.12110000000000001</c:v>
              </c:pt>
              <c:pt idx="2327">
                <c:v>0.12114999999999998</c:v>
              </c:pt>
              <c:pt idx="2328">
                <c:v>0.12121000000000001</c:v>
              </c:pt>
              <c:pt idx="2329">
                <c:v>0.12126000000000003</c:v>
              </c:pt>
              <c:pt idx="2330">
                <c:v>0.12131</c:v>
              </c:pt>
              <c:pt idx="2331">
                <c:v>0.12136000000000001</c:v>
              </c:pt>
              <c:pt idx="2332">
                <c:v>0.12141</c:v>
              </c:pt>
              <c:pt idx="2333">
                <c:v>0.12146999999999998</c:v>
              </c:pt>
              <c:pt idx="2334">
                <c:v>0.12152000000000002</c:v>
              </c:pt>
              <c:pt idx="2335">
                <c:v>0.12157000000000001</c:v>
              </c:pt>
              <c:pt idx="2336">
                <c:v>0.12162000000000003</c:v>
              </c:pt>
              <c:pt idx="2337">
                <c:v>0.12168000000000001</c:v>
              </c:pt>
              <c:pt idx="2338">
                <c:v>0.12173000000000002</c:v>
              </c:pt>
              <c:pt idx="2339">
                <c:v>0.12178000000000001</c:v>
              </c:pt>
              <c:pt idx="2340">
                <c:v>0.12182999999999998</c:v>
              </c:pt>
              <c:pt idx="2341">
                <c:v>0.12188</c:v>
              </c:pt>
              <c:pt idx="2342">
                <c:v>0.12194000000000002</c:v>
              </c:pt>
              <c:pt idx="2343">
                <c:v>0.12199000000000002</c:v>
              </c:pt>
              <c:pt idx="2344">
                <c:v>0.12204000000000001</c:v>
              </c:pt>
              <c:pt idx="2345">
                <c:v>0.12209000000000002</c:v>
              </c:pt>
              <c:pt idx="2346">
                <c:v>0.12214000000000001</c:v>
              </c:pt>
              <c:pt idx="2347">
                <c:v>0.12220000000000002</c:v>
              </c:pt>
              <c:pt idx="2348">
                <c:v>0.12225000000000001</c:v>
              </c:pt>
              <c:pt idx="2349">
                <c:v>0.12230000000000002</c:v>
              </c:pt>
              <c:pt idx="2350">
                <c:v>0.12235</c:v>
              </c:pt>
              <c:pt idx="2351">
                <c:v>0.12241</c:v>
              </c:pt>
              <c:pt idx="2352">
                <c:v>0.12246000000000001</c:v>
              </c:pt>
              <c:pt idx="2353">
                <c:v>0.12250999999999998</c:v>
              </c:pt>
              <c:pt idx="2354">
                <c:v>0.12256000000000002</c:v>
              </c:pt>
              <c:pt idx="2355">
                <c:v>0.12261000000000001</c:v>
              </c:pt>
              <c:pt idx="2356">
                <c:v>0.12266000000000003</c:v>
              </c:pt>
              <c:pt idx="2357">
                <c:v>0.12272000000000002</c:v>
              </c:pt>
              <c:pt idx="2358">
                <c:v>0.12277000000000002</c:v>
              </c:pt>
              <c:pt idx="2359">
                <c:v>0.12282000000000001</c:v>
              </c:pt>
              <c:pt idx="2360">
                <c:v>0.12286999999999998</c:v>
              </c:pt>
              <c:pt idx="2361">
                <c:v>0.12292000000000002</c:v>
              </c:pt>
              <c:pt idx="2362">
                <c:v>0.12298000000000002</c:v>
              </c:pt>
              <c:pt idx="2363">
                <c:v>0.12303000000000001</c:v>
              </c:pt>
              <c:pt idx="2364">
                <c:v>0.12307999999999998</c:v>
              </c:pt>
              <c:pt idx="2365">
                <c:v>0.12313000000000002</c:v>
              </c:pt>
              <c:pt idx="2366">
                <c:v>0.12318999999999998</c:v>
              </c:pt>
              <c:pt idx="2367">
                <c:v>0.12324000000000002</c:v>
              </c:pt>
              <c:pt idx="2368">
                <c:v>0.12329000000000002</c:v>
              </c:pt>
              <c:pt idx="2369">
                <c:v>0.12334000000000002</c:v>
              </c:pt>
              <c:pt idx="2370">
                <c:v>0.12339000000000001</c:v>
              </c:pt>
              <c:pt idx="2371">
                <c:v>0.12345</c:v>
              </c:pt>
              <c:pt idx="2372">
                <c:v>0.12350000000000001</c:v>
              </c:pt>
              <c:pt idx="2373">
                <c:v>0.12354999999999998</c:v>
              </c:pt>
              <c:pt idx="2374">
                <c:v>0.12360000000000002</c:v>
              </c:pt>
              <c:pt idx="2375">
                <c:v>0.12365000000000001</c:v>
              </c:pt>
              <c:pt idx="2376">
                <c:v>0.12371000000000001</c:v>
              </c:pt>
              <c:pt idx="2377">
                <c:v>0.12376000000000002</c:v>
              </c:pt>
              <c:pt idx="2378">
                <c:v>0.12381</c:v>
              </c:pt>
              <c:pt idx="2379">
                <c:v>0.12386000000000001</c:v>
              </c:pt>
              <c:pt idx="2380">
                <c:v>0.12392000000000002</c:v>
              </c:pt>
              <c:pt idx="2381">
                <c:v>0.12397000000000001</c:v>
              </c:pt>
              <c:pt idx="2382">
                <c:v>0.12402000000000003</c:v>
              </c:pt>
              <c:pt idx="2383">
                <c:v>0.12407000000000001</c:v>
              </c:pt>
              <c:pt idx="2384">
                <c:v>0.12411999999999998</c:v>
              </c:pt>
              <c:pt idx="2385">
                <c:v>0.12417000000000002</c:v>
              </c:pt>
              <c:pt idx="2386">
                <c:v>0.12422999999999999</c:v>
              </c:pt>
              <c:pt idx="2387">
                <c:v>0.12428000000000002</c:v>
              </c:pt>
              <c:pt idx="2388">
                <c:v>0.12433000000000001</c:v>
              </c:pt>
              <c:pt idx="2389">
                <c:v>0.12438</c:v>
              </c:pt>
              <c:pt idx="2390">
                <c:v>0.12444000000000001</c:v>
              </c:pt>
              <c:pt idx="2391">
                <c:v>0.12449000000000002</c:v>
              </c:pt>
              <c:pt idx="2392">
                <c:v>0.12454000000000001</c:v>
              </c:pt>
              <c:pt idx="2393">
                <c:v>0.12459000000000003</c:v>
              </c:pt>
              <c:pt idx="2394">
                <c:v>0.12464000000000001</c:v>
              </c:pt>
              <c:pt idx="2395">
                <c:v>0.12470000000000003</c:v>
              </c:pt>
              <c:pt idx="2396">
                <c:v>0.12475000000000001</c:v>
              </c:pt>
              <c:pt idx="2397">
                <c:v>0.12479999999999999</c:v>
              </c:pt>
              <c:pt idx="2398">
                <c:v>0.12485</c:v>
              </c:pt>
              <c:pt idx="2399">
                <c:v>0.12490999999999998</c:v>
              </c:pt>
              <c:pt idx="2400">
                <c:v>0.12495000000000002</c:v>
              </c:pt>
              <c:pt idx="2401">
                <c:v>0.12501000000000001</c:v>
              </c:pt>
              <c:pt idx="2402">
                <c:v>0.12506</c:v>
              </c:pt>
              <c:pt idx="2403">
                <c:v>0.12511</c:v>
              </c:pt>
              <c:pt idx="2404">
                <c:v>0.12516999999999998</c:v>
              </c:pt>
              <c:pt idx="2405">
                <c:v>0.12520999999999999</c:v>
              </c:pt>
              <c:pt idx="2406">
                <c:v>0.12526999999999999</c:v>
              </c:pt>
              <c:pt idx="2407">
                <c:v>0.12531999999999999</c:v>
              </c:pt>
              <c:pt idx="2408">
                <c:v>0.12536999999999998</c:v>
              </c:pt>
              <c:pt idx="2409">
                <c:v>0.12542</c:v>
              </c:pt>
              <c:pt idx="2410">
                <c:v>0.12548000000000001</c:v>
              </c:pt>
              <c:pt idx="2411">
                <c:v>0.12553</c:v>
              </c:pt>
              <c:pt idx="2412">
                <c:v>0.12558</c:v>
              </c:pt>
              <c:pt idx="2413">
                <c:v>0.12564</c:v>
              </c:pt>
              <c:pt idx="2414">
                <c:v>0.12567999999999996</c:v>
              </c:pt>
              <c:pt idx="2415">
                <c:v>0.12573999999999999</c:v>
              </c:pt>
              <c:pt idx="2416">
                <c:v>0.12579000000000001</c:v>
              </c:pt>
              <c:pt idx="2417">
                <c:v>0.12584000000000001</c:v>
              </c:pt>
              <c:pt idx="2418">
                <c:v>0.12589</c:v>
              </c:pt>
              <c:pt idx="2419">
                <c:v>0.12594000000000002</c:v>
              </c:pt>
              <c:pt idx="2420">
                <c:v>0.126</c:v>
              </c:pt>
              <c:pt idx="2421">
                <c:v>0.12605</c:v>
              </c:pt>
              <c:pt idx="2422">
                <c:v>0.12609999999999999</c:v>
              </c:pt>
              <c:pt idx="2423">
                <c:v>0.12614999999999998</c:v>
              </c:pt>
              <c:pt idx="2424">
                <c:v>0.12620000000000001</c:v>
              </c:pt>
              <c:pt idx="2425">
                <c:v>0.12626000000000001</c:v>
              </c:pt>
              <c:pt idx="2426">
                <c:v>0.12631000000000001</c:v>
              </c:pt>
              <c:pt idx="2427">
                <c:v>0.12636</c:v>
              </c:pt>
              <c:pt idx="2428">
                <c:v>0.12640999999999999</c:v>
              </c:pt>
              <c:pt idx="2429">
                <c:v>0.12647</c:v>
              </c:pt>
              <c:pt idx="2430">
                <c:v>0.12651999999999999</c:v>
              </c:pt>
              <c:pt idx="2431">
                <c:v>0.12656999999999999</c:v>
              </c:pt>
              <c:pt idx="2432">
                <c:v>0.12661999999999998</c:v>
              </c:pt>
              <c:pt idx="2433">
                <c:v>0.12666999999999998</c:v>
              </c:pt>
              <c:pt idx="2434">
                <c:v>0.12673000000000001</c:v>
              </c:pt>
              <c:pt idx="2435">
                <c:v>0.12678</c:v>
              </c:pt>
              <c:pt idx="2436">
                <c:v>0.12683</c:v>
              </c:pt>
              <c:pt idx="2437">
                <c:v>0.12687999999999997</c:v>
              </c:pt>
              <c:pt idx="2438">
                <c:v>0.12694000000000003</c:v>
              </c:pt>
              <c:pt idx="2439">
                <c:v>0.12698999999999999</c:v>
              </c:pt>
              <c:pt idx="2440">
                <c:v>0.12703999999999999</c:v>
              </c:pt>
              <c:pt idx="2441">
                <c:v>0.12709000000000001</c:v>
              </c:pt>
              <c:pt idx="2442">
                <c:v>0.12714</c:v>
              </c:pt>
              <c:pt idx="2443">
                <c:v>0.12720000000000001</c:v>
              </c:pt>
              <c:pt idx="2444">
                <c:v>0.12725</c:v>
              </c:pt>
              <c:pt idx="2445">
                <c:v>0.1273</c:v>
              </c:pt>
              <c:pt idx="2446">
                <c:v>0.12734999999999999</c:v>
              </c:pt>
              <c:pt idx="2447">
                <c:v>0.12740000000000001</c:v>
              </c:pt>
              <c:pt idx="2448">
                <c:v>0.12745000000000001</c:v>
              </c:pt>
              <c:pt idx="2449">
                <c:v>0.12751000000000001</c:v>
              </c:pt>
              <c:pt idx="2450">
                <c:v>0.12756000000000001</c:v>
              </c:pt>
              <c:pt idx="2451">
                <c:v>0.12761</c:v>
              </c:pt>
              <c:pt idx="2452">
                <c:v>0.12766999999999998</c:v>
              </c:pt>
              <c:pt idx="2453">
                <c:v>0.12772</c:v>
              </c:pt>
              <c:pt idx="2454">
                <c:v>0.12776999999999999</c:v>
              </c:pt>
              <c:pt idx="2455">
                <c:v>0.12781999999999999</c:v>
              </c:pt>
              <c:pt idx="2456">
                <c:v>0.12786999999999998</c:v>
              </c:pt>
              <c:pt idx="2457">
                <c:v>0.12792999999999999</c:v>
              </c:pt>
              <c:pt idx="2458">
                <c:v>0.12798000000000001</c:v>
              </c:pt>
              <c:pt idx="2459">
                <c:v>0.12803</c:v>
              </c:pt>
              <c:pt idx="2460">
                <c:v>0.12808</c:v>
              </c:pt>
              <c:pt idx="2461">
                <c:v>0.12812999999999997</c:v>
              </c:pt>
              <c:pt idx="2462">
                <c:v>0.12817999999999996</c:v>
              </c:pt>
              <c:pt idx="2463">
                <c:v>0.12823999999999999</c:v>
              </c:pt>
              <c:pt idx="2464">
                <c:v>0.12828999999999999</c:v>
              </c:pt>
              <c:pt idx="2465">
                <c:v>0.12834000000000001</c:v>
              </c:pt>
              <c:pt idx="2466">
                <c:v>0.12839</c:v>
              </c:pt>
              <c:pt idx="2467">
                <c:v>0.12845000000000001</c:v>
              </c:pt>
              <c:pt idx="2468">
                <c:v>0.1285</c:v>
              </c:pt>
              <c:pt idx="2469">
                <c:v>0.12855</c:v>
              </c:pt>
              <c:pt idx="2470">
                <c:v>0.12859999999999999</c:v>
              </c:pt>
              <c:pt idx="2471">
                <c:v>0.12864999999999999</c:v>
              </c:pt>
              <c:pt idx="2472">
                <c:v>0.12870999999999999</c:v>
              </c:pt>
              <c:pt idx="2473">
                <c:v>0.12876000000000001</c:v>
              </c:pt>
              <c:pt idx="2474">
                <c:v>0.12881000000000001</c:v>
              </c:pt>
              <c:pt idx="2475">
                <c:v>0.12886</c:v>
              </c:pt>
              <c:pt idx="2476">
                <c:v>0.12891000000000002</c:v>
              </c:pt>
              <c:pt idx="2477">
                <c:v>0.12897</c:v>
              </c:pt>
              <c:pt idx="2478">
                <c:v>0.12902</c:v>
              </c:pt>
              <c:pt idx="2479">
                <c:v>0.12906999999999999</c:v>
              </c:pt>
              <c:pt idx="2480">
                <c:v>0.12911999999999998</c:v>
              </c:pt>
              <c:pt idx="2481">
                <c:v>0.12916999999999998</c:v>
              </c:pt>
              <c:pt idx="2482">
                <c:v>0.12923000000000001</c:v>
              </c:pt>
              <c:pt idx="2483">
                <c:v>0.12928000000000001</c:v>
              </c:pt>
              <c:pt idx="2484">
                <c:v>0.12933</c:v>
              </c:pt>
              <c:pt idx="2485">
                <c:v>0.12938</c:v>
              </c:pt>
              <c:pt idx="2486">
                <c:v>0.12944000000000003</c:v>
              </c:pt>
              <c:pt idx="2487">
                <c:v>0.12948999999999999</c:v>
              </c:pt>
              <c:pt idx="2488">
                <c:v>0.12953999999999999</c:v>
              </c:pt>
              <c:pt idx="2489">
                <c:v>0.12959000000000001</c:v>
              </c:pt>
              <c:pt idx="2490">
                <c:v>0.12964000000000001</c:v>
              </c:pt>
              <c:pt idx="2491">
                <c:v>0.12970000000000001</c:v>
              </c:pt>
              <c:pt idx="2492">
                <c:v>0.12975</c:v>
              </c:pt>
              <c:pt idx="2493">
                <c:v>0.1298</c:v>
              </c:pt>
              <c:pt idx="2494">
                <c:v>0.12984999999999999</c:v>
              </c:pt>
              <c:pt idx="2495">
                <c:v>0.12989999999999999</c:v>
              </c:pt>
              <c:pt idx="2496">
                <c:v>0.12995999999999999</c:v>
              </c:pt>
              <c:pt idx="2497">
                <c:v>0.13000999999999999</c:v>
              </c:pt>
              <c:pt idx="2498">
                <c:v>0.13006000000000001</c:v>
              </c:pt>
              <c:pt idx="2499">
                <c:v>0.13011</c:v>
              </c:pt>
              <c:pt idx="2500">
                <c:v>0.13016999999999998</c:v>
              </c:pt>
              <c:pt idx="2501">
                <c:v>0.13020999999999999</c:v>
              </c:pt>
              <c:pt idx="2502">
                <c:v>0.13027</c:v>
              </c:pt>
              <c:pt idx="2503">
                <c:v>0.13031999999999999</c:v>
              </c:pt>
              <c:pt idx="2504">
                <c:v>0.13036999999999999</c:v>
              </c:pt>
              <c:pt idx="2505">
                <c:v>0.13042999999999999</c:v>
              </c:pt>
              <c:pt idx="2506">
                <c:v>0.13048000000000001</c:v>
              </c:pt>
              <c:pt idx="2507">
                <c:v>0.13053000000000001</c:v>
              </c:pt>
              <c:pt idx="2508">
                <c:v>0.13058</c:v>
              </c:pt>
              <c:pt idx="2509">
                <c:v>0.13063</c:v>
              </c:pt>
              <c:pt idx="2510">
                <c:v>0.13069</c:v>
              </c:pt>
              <c:pt idx="2511">
                <c:v>0.13074000000000002</c:v>
              </c:pt>
              <c:pt idx="2512">
                <c:v>0.13078999999999999</c:v>
              </c:pt>
              <c:pt idx="2513">
                <c:v>0.13084000000000001</c:v>
              </c:pt>
              <c:pt idx="2514">
                <c:v>0.13089999999999999</c:v>
              </c:pt>
              <c:pt idx="2515">
                <c:v>0.13094000000000003</c:v>
              </c:pt>
              <c:pt idx="2516">
                <c:v>0.13100000000000001</c:v>
              </c:pt>
              <c:pt idx="2517">
                <c:v>0.13105</c:v>
              </c:pt>
              <c:pt idx="2518">
                <c:v>0.13109999999999999</c:v>
              </c:pt>
              <c:pt idx="2519">
                <c:v>0.13114999999999999</c:v>
              </c:pt>
              <c:pt idx="2520">
                <c:v>0.13120000000000001</c:v>
              </c:pt>
              <c:pt idx="2521">
                <c:v>0.13125999999999999</c:v>
              </c:pt>
              <c:pt idx="2522">
                <c:v>0.13131000000000001</c:v>
              </c:pt>
              <c:pt idx="2523">
                <c:v>0.13136</c:v>
              </c:pt>
              <c:pt idx="2524">
                <c:v>0.13141000000000003</c:v>
              </c:pt>
              <c:pt idx="2525">
                <c:v>0.13147</c:v>
              </c:pt>
              <c:pt idx="2526">
                <c:v>0.13152</c:v>
              </c:pt>
              <c:pt idx="2527">
                <c:v>0.13156999999999999</c:v>
              </c:pt>
              <c:pt idx="2528">
                <c:v>0.13163</c:v>
              </c:pt>
              <c:pt idx="2529">
                <c:v>0.13166999999999998</c:v>
              </c:pt>
              <c:pt idx="2530">
                <c:v>0.13173000000000001</c:v>
              </c:pt>
              <c:pt idx="2531">
                <c:v>0.13178000000000001</c:v>
              </c:pt>
              <c:pt idx="2532">
                <c:v>0.13183</c:v>
              </c:pt>
              <c:pt idx="2533">
                <c:v>0.13188</c:v>
              </c:pt>
              <c:pt idx="2534">
                <c:v>0.13192999999999999</c:v>
              </c:pt>
              <c:pt idx="2535">
                <c:v>0.13199000000000002</c:v>
              </c:pt>
              <c:pt idx="2536">
                <c:v>0.13203999999999999</c:v>
              </c:pt>
              <c:pt idx="2537">
                <c:v>0.13209000000000001</c:v>
              </c:pt>
              <c:pt idx="2538">
                <c:v>0.13214000000000001</c:v>
              </c:pt>
              <c:pt idx="2539">
                <c:v>0.13220000000000001</c:v>
              </c:pt>
              <c:pt idx="2540">
                <c:v>0.13225000000000001</c:v>
              </c:pt>
              <c:pt idx="2541">
                <c:v>0.1323</c:v>
              </c:pt>
              <c:pt idx="2542">
                <c:v>0.13235</c:v>
              </c:pt>
              <c:pt idx="2543">
                <c:v>0.13239999999999999</c:v>
              </c:pt>
              <c:pt idx="2544">
                <c:v>0.13245999999999999</c:v>
              </c:pt>
              <c:pt idx="2545">
                <c:v>0.13250999999999999</c:v>
              </c:pt>
              <c:pt idx="2546">
                <c:v>0.13256000000000001</c:v>
              </c:pt>
              <c:pt idx="2547">
                <c:v>0.13261000000000001</c:v>
              </c:pt>
              <c:pt idx="2548">
                <c:v>0.13266</c:v>
              </c:pt>
              <c:pt idx="2549">
                <c:v>0.13272</c:v>
              </c:pt>
              <c:pt idx="2550">
                <c:v>0.13277</c:v>
              </c:pt>
              <c:pt idx="2551">
                <c:v>0.13281999999999999</c:v>
              </c:pt>
              <c:pt idx="2552">
                <c:v>0.13286999999999999</c:v>
              </c:pt>
              <c:pt idx="2553">
                <c:v>0.13292999999999999</c:v>
              </c:pt>
              <c:pt idx="2554">
                <c:v>0.13297999999999999</c:v>
              </c:pt>
              <c:pt idx="2555">
                <c:v>0.13303000000000001</c:v>
              </c:pt>
              <c:pt idx="2556">
                <c:v>0.13308</c:v>
              </c:pt>
              <c:pt idx="2557">
                <c:v>0.13313</c:v>
              </c:pt>
              <c:pt idx="2558">
                <c:v>0.13319</c:v>
              </c:pt>
              <c:pt idx="2559">
                <c:v>0.13324000000000003</c:v>
              </c:pt>
              <c:pt idx="2560">
                <c:v>0.13328999999999999</c:v>
              </c:pt>
              <c:pt idx="2561">
                <c:v>0.13333999999999999</c:v>
              </c:pt>
              <c:pt idx="2562">
                <c:v>0.13339000000000001</c:v>
              </c:pt>
              <c:pt idx="2563">
                <c:v>0.13345000000000001</c:v>
              </c:pt>
              <c:pt idx="2564">
                <c:v>0.13350000000000001</c:v>
              </c:pt>
              <c:pt idx="2565">
                <c:v>0.13355</c:v>
              </c:pt>
              <c:pt idx="2566">
                <c:v>0.1336</c:v>
              </c:pt>
              <c:pt idx="2567">
                <c:v>0.13366</c:v>
              </c:pt>
              <c:pt idx="2568">
                <c:v>0.13371000000000002</c:v>
              </c:pt>
              <c:pt idx="2569">
                <c:v>0.13375999999999999</c:v>
              </c:pt>
              <c:pt idx="2570">
                <c:v>0.13381000000000001</c:v>
              </c:pt>
              <c:pt idx="2571">
                <c:v>0.13386000000000001</c:v>
              </c:pt>
              <c:pt idx="2572">
                <c:v>0.13391000000000003</c:v>
              </c:pt>
              <c:pt idx="2573">
                <c:v>0.13397000000000001</c:v>
              </c:pt>
              <c:pt idx="2574">
                <c:v>0.13402</c:v>
              </c:pt>
              <c:pt idx="2575">
                <c:v>0.13406999999999999</c:v>
              </c:pt>
              <c:pt idx="2576">
                <c:v>0.13411999999999999</c:v>
              </c:pt>
              <c:pt idx="2577">
                <c:v>0.13416999999999998</c:v>
              </c:pt>
              <c:pt idx="2578">
                <c:v>0.13422999999999999</c:v>
              </c:pt>
              <c:pt idx="2579">
                <c:v>0.13428000000000001</c:v>
              </c:pt>
              <c:pt idx="2580">
                <c:v>0.13433</c:v>
              </c:pt>
              <c:pt idx="2581">
                <c:v>0.13438</c:v>
              </c:pt>
              <c:pt idx="2582">
                <c:v>0.13444000000000003</c:v>
              </c:pt>
              <c:pt idx="2583">
                <c:v>0.13449000000000003</c:v>
              </c:pt>
              <c:pt idx="2584">
                <c:v>0.13453999999999999</c:v>
              </c:pt>
              <c:pt idx="2585">
                <c:v>0.13458999999999999</c:v>
              </c:pt>
              <c:pt idx="2586">
                <c:v>0.13464000000000001</c:v>
              </c:pt>
              <c:pt idx="2587">
                <c:v>0.13469999999999999</c:v>
              </c:pt>
              <c:pt idx="2588">
                <c:v>0.13475000000000001</c:v>
              </c:pt>
              <c:pt idx="2589">
                <c:v>0.1348</c:v>
              </c:pt>
              <c:pt idx="2590">
                <c:v>0.13485</c:v>
              </c:pt>
              <c:pt idx="2591">
                <c:v>0.13489999999999999</c:v>
              </c:pt>
              <c:pt idx="2592">
                <c:v>0.13496000000000002</c:v>
              </c:pt>
              <c:pt idx="2593">
                <c:v>0.13500999999999999</c:v>
              </c:pt>
              <c:pt idx="2594">
                <c:v>0.13506000000000001</c:v>
              </c:pt>
              <c:pt idx="2595">
                <c:v>0.13511000000000001</c:v>
              </c:pt>
              <c:pt idx="2596">
                <c:v>0.13516999999999998</c:v>
              </c:pt>
              <c:pt idx="2597">
                <c:v>0.13522000000000001</c:v>
              </c:pt>
              <c:pt idx="2598">
                <c:v>0.13527</c:v>
              </c:pt>
              <c:pt idx="2599">
                <c:v>0.13532</c:v>
              </c:pt>
              <c:pt idx="2600">
                <c:v>0.13536999999999999</c:v>
              </c:pt>
              <c:pt idx="2601">
                <c:v>0.13542999999999999</c:v>
              </c:pt>
              <c:pt idx="2602">
                <c:v>0.13547999999999999</c:v>
              </c:pt>
              <c:pt idx="2603">
                <c:v>0.13553000000000001</c:v>
              </c:pt>
              <c:pt idx="2604">
                <c:v>0.13558000000000001</c:v>
              </c:pt>
              <c:pt idx="2605">
                <c:v>0.13563</c:v>
              </c:pt>
              <c:pt idx="2606">
                <c:v>0.13569000000000001</c:v>
              </c:pt>
              <c:pt idx="2607">
                <c:v>0.13574000000000003</c:v>
              </c:pt>
              <c:pt idx="2608">
                <c:v>0.13578999999999999</c:v>
              </c:pt>
              <c:pt idx="2609">
                <c:v>0.13583999999999999</c:v>
              </c:pt>
              <c:pt idx="2610">
                <c:v>0.13589000000000001</c:v>
              </c:pt>
              <c:pt idx="2611">
                <c:v>0.13594000000000003</c:v>
              </c:pt>
              <c:pt idx="2612">
                <c:v>0.13600000000000001</c:v>
              </c:pt>
              <c:pt idx="2613">
                <c:v>0.13605</c:v>
              </c:pt>
              <c:pt idx="2614">
                <c:v>0.1361</c:v>
              </c:pt>
              <c:pt idx="2615">
                <c:v>0.13616</c:v>
              </c:pt>
              <c:pt idx="2616">
                <c:v>0.13619999999999999</c:v>
              </c:pt>
              <c:pt idx="2617">
                <c:v>0.13625999999999999</c:v>
              </c:pt>
              <c:pt idx="2618">
                <c:v>0.13630999999999999</c:v>
              </c:pt>
              <c:pt idx="2619">
                <c:v>0.13636000000000001</c:v>
              </c:pt>
              <c:pt idx="2620">
                <c:v>0.13641000000000003</c:v>
              </c:pt>
              <c:pt idx="2621">
                <c:v>0.13647000000000001</c:v>
              </c:pt>
              <c:pt idx="2622">
                <c:v>0.13652</c:v>
              </c:pt>
              <c:pt idx="2623">
                <c:v>0.13657</c:v>
              </c:pt>
              <c:pt idx="2624">
                <c:v>0.13663</c:v>
              </c:pt>
              <c:pt idx="2625">
                <c:v>0.13666999999999999</c:v>
              </c:pt>
              <c:pt idx="2626">
                <c:v>0.13672999999999999</c:v>
              </c:pt>
              <c:pt idx="2627">
                <c:v>0.13678000000000001</c:v>
              </c:pt>
              <c:pt idx="2628">
                <c:v>0.13683000000000001</c:v>
              </c:pt>
              <c:pt idx="2629">
                <c:v>0.13688</c:v>
              </c:pt>
              <c:pt idx="2630">
                <c:v>0.13693000000000002</c:v>
              </c:pt>
              <c:pt idx="2631">
                <c:v>0.13699000000000003</c:v>
              </c:pt>
              <c:pt idx="2632">
                <c:v>0.13704000000000002</c:v>
              </c:pt>
              <c:pt idx="2633">
                <c:v>0.13708999999999999</c:v>
              </c:pt>
              <c:pt idx="2634">
                <c:v>0.13714000000000001</c:v>
              </c:pt>
              <c:pt idx="2635">
                <c:v>0.13719999999999999</c:v>
              </c:pt>
              <c:pt idx="2636">
                <c:v>0.13725000000000001</c:v>
              </c:pt>
              <c:pt idx="2637">
                <c:v>0.13730000000000001</c:v>
              </c:pt>
              <c:pt idx="2638">
                <c:v>0.13735</c:v>
              </c:pt>
              <c:pt idx="2639">
                <c:v>0.13739999999999999</c:v>
              </c:pt>
              <c:pt idx="2640">
                <c:v>0.13746000000000003</c:v>
              </c:pt>
              <c:pt idx="2641">
                <c:v>0.13750999999999999</c:v>
              </c:pt>
              <c:pt idx="2642">
                <c:v>0.13755999999999999</c:v>
              </c:pt>
              <c:pt idx="2643">
                <c:v>0.13761000000000001</c:v>
              </c:pt>
              <c:pt idx="2644">
                <c:v>0.13766</c:v>
              </c:pt>
              <c:pt idx="2645">
                <c:v>0.13772000000000001</c:v>
              </c:pt>
              <c:pt idx="2646">
                <c:v>0.13777</c:v>
              </c:pt>
              <c:pt idx="2647">
                <c:v>0.13782</c:v>
              </c:pt>
              <c:pt idx="2648">
                <c:v>0.13786999999999999</c:v>
              </c:pt>
              <c:pt idx="2649">
                <c:v>0.13792000000000001</c:v>
              </c:pt>
              <c:pt idx="2650">
                <c:v>0.13797999999999999</c:v>
              </c:pt>
              <c:pt idx="2651">
                <c:v>0.13803000000000001</c:v>
              </c:pt>
              <c:pt idx="2652">
                <c:v>0.13808000000000001</c:v>
              </c:pt>
              <c:pt idx="2653">
                <c:v>0.13813</c:v>
              </c:pt>
              <c:pt idx="2654">
                <c:v>0.13819000000000001</c:v>
              </c:pt>
              <c:pt idx="2655">
                <c:v>0.13824000000000003</c:v>
              </c:pt>
              <c:pt idx="2656">
                <c:v>0.13829000000000002</c:v>
              </c:pt>
              <c:pt idx="2657">
                <c:v>0.13833999999999999</c:v>
              </c:pt>
              <c:pt idx="2658">
                <c:v>0.13839000000000001</c:v>
              </c:pt>
              <c:pt idx="2659">
                <c:v>0.13845000000000002</c:v>
              </c:pt>
              <c:pt idx="2660">
                <c:v>0.13850000000000001</c:v>
              </c:pt>
              <c:pt idx="2661">
                <c:v>0.13855000000000001</c:v>
              </c:pt>
              <c:pt idx="2662">
                <c:v>0.1386</c:v>
              </c:pt>
              <c:pt idx="2663">
                <c:v>0.13866000000000001</c:v>
              </c:pt>
              <c:pt idx="2664">
                <c:v>0.13871000000000003</c:v>
              </c:pt>
              <c:pt idx="2665">
                <c:v>0.13875999999999999</c:v>
              </c:pt>
              <c:pt idx="2666">
                <c:v>0.13880999999999999</c:v>
              </c:pt>
              <c:pt idx="2667">
                <c:v>0.13886000000000001</c:v>
              </c:pt>
              <c:pt idx="2668">
                <c:v>0.13892000000000002</c:v>
              </c:pt>
              <c:pt idx="2669">
                <c:v>0.13897000000000001</c:v>
              </c:pt>
              <c:pt idx="2670">
                <c:v>0.13902</c:v>
              </c:pt>
              <c:pt idx="2671">
                <c:v>0.13907</c:v>
              </c:pt>
              <c:pt idx="2672">
                <c:v>0.13911999999999999</c:v>
              </c:pt>
              <c:pt idx="2673">
                <c:v>0.13916999999999999</c:v>
              </c:pt>
              <c:pt idx="2674">
                <c:v>0.13922999999999999</c:v>
              </c:pt>
              <c:pt idx="2675">
                <c:v>0.13927999999999999</c:v>
              </c:pt>
              <c:pt idx="2676">
                <c:v>0.13933000000000001</c:v>
              </c:pt>
              <c:pt idx="2677">
                <c:v>0.13938</c:v>
              </c:pt>
              <c:pt idx="2678">
                <c:v>0.13944000000000004</c:v>
              </c:pt>
              <c:pt idx="2679">
                <c:v>0.13949000000000003</c:v>
              </c:pt>
              <c:pt idx="2680">
                <c:v>0.13954000000000003</c:v>
              </c:pt>
              <c:pt idx="2681">
                <c:v>0.13958999999999999</c:v>
              </c:pt>
              <c:pt idx="2682">
                <c:v>0.13963999999999999</c:v>
              </c:pt>
              <c:pt idx="2683">
                <c:v>0.13969000000000001</c:v>
              </c:pt>
              <c:pt idx="2684">
                <c:v>0.13975000000000001</c:v>
              </c:pt>
              <c:pt idx="2685">
                <c:v>0.13980000000000001</c:v>
              </c:pt>
              <c:pt idx="2686">
                <c:v>0.13985</c:v>
              </c:pt>
              <c:pt idx="2687">
                <c:v>0.13990000000000002</c:v>
              </c:pt>
              <c:pt idx="2688">
                <c:v>0.13996000000000003</c:v>
              </c:pt>
              <c:pt idx="2689">
                <c:v>0.14001000000000002</c:v>
              </c:pt>
              <c:pt idx="2690">
                <c:v>0.14005999999999999</c:v>
              </c:pt>
              <c:pt idx="2691">
                <c:v>0.14011000000000001</c:v>
              </c:pt>
              <c:pt idx="2692">
                <c:v>0.14016999999999999</c:v>
              </c:pt>
              <c:pt idx="2693">
                <c:v>0.14022000000000001</c:v>
              </c:pt>
              <c:pt idx="2694">
                <c:v>0.14027000000000001</c:v>
              </c:pt>
              <c:pt idx="2695">
                <c:v>0.14032</c:v>
              </c:pt>
              <c:pt idx="2696">
                <c:v>0.14036999999999999</c:v>
              </c:pt>
              <c:pt idx="2697">
                <c:v>0.14042000000000002</c:v>
              </c:pt>
              <c:pt idx="2698">
                <c:v>0.14047999999999999</c:v>
              </c:pt>
              <c:pt idx="2699">
                <c:v>0.14052999999999999</c:v>
              </c:pt>
              <c:pt idx="2700">
                <c:v>0.14058000000000001</c:v>
              </c:pt>
              <c:pt idx="2701">
                <c:v>0.14063000000000001</c:v>
              </c:pt>
              <c:pt idx="2702">
                <c:v>0.14069000000000001</c:v>
              </c:pt>
              <c:pt idx="2703">
                <c:v>0.14074000000000003</c:v>
              </c:pt>
              <c:pt idx="2704">
                <c:v>0.14079000000000003</c:v>
              </c:pt>
              <c:pt idx="2705">
                <c:v>0.14083999999999999</c:v>
              </c:pt>
              <c:pt idx="2706">
                <c:v>0.14088999999999999</c:v>
              </c:pt>
              <c:pt idx="2707">
                <c:v>0.14095000000000002</c:v>
              </c:pt>
              <c:pt idx="2708">
                <c:v>0.14100000000000001</c:v>
              </c:pt>
              <c:pt idx="2709">
                <c:v>0.14105000000000001</c:v>
              </c:pt>
              <c:pt idx="2710">
                <c:v>0.1411</c:v>
              </c:pt>
              <c:pt idx="2711">
                <c:v>0.14116000000000001</c:v>
              </c:pt>
              <c:pt idx="2712">
                <c:v>0.14121000000000003</c:v>
              </c:pt>
              <c:pt idx="2713">
                <c:v>0.14126000000000002</c:v>
              </c:pt>
              <c:pt idx="2714">
                <c:v>0.14130999999999999</c:v>
              </c:pt>
              <c:pt idx="2715">
                <c:v>0.14136000000000001</c:v>
              </c:pt>
              <c:pt idx="2716">
                <c:v>0.14142000000000002</c:v>
              </c:pt>
              <c:pt idx="2717">
                <c:v>0.14147000000000001</c:v>
              </c:pt>
              <c:pt idx="2718">
                <c:v>0.14152000000000001</c:v>
              </c:pt>
              <c:pt idx="2719">
                <c:v>0.14157</c:v>
              </c:pt>
              <c:pt idx="2720">
                <c:v>0.14162</c:v>
              </c:pt>
              <c:pt idx="2721">
                <c:v>0.14168</c:v>
              </c:pt>
              <c:pt idx="2722">
                <c:v>0.14172000000000001</c:v>
              </c:pt>
              <c:pt idx="2723">
                <c:v>0.14177999999999999</c:v>
              </c:pt>
              <c:pt idx="2724">
                <c:v>0.14183000000000001</c:v>
              </c:pt>
              <c:pt idx="2725">
                <c:v>0.14188000000000001</c:v>
              </c:pt>
              <c:pt idx="2726">
                <c:v>0.14193000000000003</c:v>
              </c:pt>
              <c:pt idx="2727">
                <c:v>0.14199000000000003</c:v>
              </c:pt>
              <c:pt idx="2728">
                <c:v>0.14204000000000003</c:v>
              </c:pt>
              <c:pt idx="2729">
                <c:v>0.14208999999999999</c:v>
              </c:pt>
              <c:pt idx="2730">
                <c:v>0.14213999999999999</c:v>
              </c:pt>
              <c:pt idx="2731">
                <c:v>0.14219000000000001</c:v>
              </c:pt>
              <c:pt idx="2732">
                <c:v>0.14225000000000002</c:v>
              </c:pt>
              <c:pt idx="2733">
                <c:v>0.14230000000000001</c:v>
              </c:pt>
              <c:pt idx="2734">
                <c:v>0.14235</c:v>
              </c:pt>
              <c:pt idx="2735">
                <c:v>0.14240000000000003</c:v>
              </c:pt>
              <c:pt idx="2736">
                <c:v>0.14246000000000003</c:v>
              </c:pt>
              <c:pt idx="2737">
                <c:v>0.14251000000000003</c:v>
              </c:pt>
              <c:pt idx="2738">
                <c:v>0.14255999999999999</c:v>
              </c:pt>
              <c:pt idx="2739">
                <c:v>0.14260999999999999</c:v>
              </c:pt>
              <c:pt idx="2740">
                <c:v>0.14266000000000001</c:v>
              </c:pt>
              <c:pt idx="2741">
                <c:v>0.14272000000000001</c:v>
              </c:pt>
              <c:pt idx="2742">
                <c:v>0.14277000000000001</c:v>
              </c:pt>
              <c:pt idx="2743">
                <c:v>0.14282</c:v>
              </c:pt>
              <c:pt idx="2744">
                <c:v>0.14287</c:v>
              </c:pt>
              <c:pt idx="2745">
                <c:v>0.14292000000000002</c:v>
              </c:pt>
              <c:pt idx="2746">
                <c:v>0.14298000000000002</c:v>
              </c:pt>
              <c:pt idx="2747">
                <c:v>0.14302999999999999</c:v>
              </c:pt>
              <c:pt idx="2748">
                <c:v>0.14308000000000001</c:v>
              </c:pt>
              <c:pt idx="2749">
                <c:v>0.14313000000000001</c:v>
              </c:pt>
              <c:pt idx="2750">
                <c:v>0.14319000000000001</c:v>
              </c:pt>
              <c:pt idx="2751">
                <c:v>0.14324000000000003</c:v>
              </c:pt>
              <c:pt idx="2752">
                <c:v>0.14329000000000003</c:v>
              </c:pt>
              <c:pt idx="2753">
                <c:v>0.14334000000000002</c:v>
              </c:pt>
              <c:pt idx="2754">
                <c:v>0.14338999999999999</c:v>
              </c:pt>
              <c:pt idx="2755">
                <c:v>0.14345000000000002</c:v>
              </c:pt>
              <c:pt idx="2756">
                <c:v>0.14350000000000002</c:v>
              </c:pt>
              <c:pt idx="2757">
                <c:v>0.14355000000000001</c:v>
              </c:pt>
              <c:pt idx="2758">
                <c:v>0.14360000000000001</c:v>
              </c:pt>
              <c:pt idx="2759">
                <c:v>0.14365</c:v>
              </c:pt>
              <c:pt idx="2760">
                <c:v>0.14371000000000003</c:v>
              </c:pt>
              <c:pt idx="2761">
                <c:v>0.14376000000000003</c:v>
              </c:pt>
              <c:pt idx="2762">
                <c:v>0.14380999999999999</c:v>
              </c:pt>
              <c:pt idx="2763">
                <c:v>0.14385999999999999</c:v>
              </c:pt>
              <c:pt idx="2764">
                <c:v>0.14392000000000002</c:v>
              </c:pt>
              <c:pt idx="2765">
                <c:v>0.14397000000000001</c:v>
              </c:pt>
              <c:pt idx="2766">
                <c:v>0.14402000000000001</c:v>
              </c:pt>
              <c:pt idx="2767">
                <c:v>0.14407</c:v>
              </c:pt>
              <c:pt idx="2768">
                <c:v>0.14412</c:v>
              </c:pt>
              <c:pt idx="2769">
                <c:v>0.14418</c:v>
              </c:pt>
              <c:pt idx="2770">
                <c:v>0.14423000000000002</c:v>
              </c:pt>
              <c:pt idx="2771">
                <c:v>0.14427999999999999</c:v>
              </c:pt>
              <c:pt idx="2772">
                <c:v>0.14433000000000001</c:v>
              </c:pt>
              <c:pt idx="2773">
                <c:v>0.14438000000000001</c:v>
              </c:pt>
              <c:pt idx="2774">
                <c:v>0.14444000000000004</c:v>
              </c:pt>
              <c:pt idx="2775">
                <c:v>0.14449000000000004</c:v>
              </c:pt>
              <c:pt idx="2776">
                <c:v>0.14454000000000003</c:v>
              </c:pt>
              <c:pt idx="2777">
                <c:v>0.14459000000000002</c:v>
              </c:pt>
              <c:pt idx="2778">
                <c:v>0.14465</c:v>
              </c:pt>
              <c:pt idx="2779">
                <c:v>0.14470000000000002</c:v>
              </c:pt>
              <c:pt idx="2780">
                <c:v>0.14475000000000002</c:v>
              </c:pt>
              <c:pt idx="2781">
                <c:v>0.14480000000000001</c:v>
              </c:pt>
              <c:pt idx="2782">
                <c:v>0.14485000000000001</c:v>
              </c:pt>
              <c:pt idx="2783">
                <c:v>0.14490000000000003</c:v>
              </c:pt>
              <c:pt idx="2784">
                <c:v>0.14496000000000003</c:v>
              </c:pt>
              <c:pt idx="2785">
                <c:v>0.14501000000000003</c:v>
              </c:pt>
              <c:pt idx="2786">
                <c:v>0.14505999999999999</c:v>
              </c:pt>
              <c:pt idx="2787">
                <c:v>0.14510999999999999</c:v>
              </c:pt>
              <c:pt idx="2788">
                <c:v>0.14516000000000001</c:v>
              </c:pt>
              <c:pt idx="2789">
                <c:v>0.14522000000000002</c:v>
              </c:pt>
              <c:pt idx="2790">
                <c:v>0.14527000000000001</c:v>
              </c:pt>
              <c:pt idx="2791">
                <c:v>0.14532</c:v>
              </c:pt>
              <c:pt idx="2792">
                <c:v>0.14537</c:v>
              </c:pt>
              <c:pt idx="2793">
                <c:v>0.14543000000000003</c:v>
              </c:pt>
              <c:pt idx="2794">
                <c:v>0.14548000000000003</c:v>
              </c:pt>
              <c:pt idx="2795">
                <c:v>0.14552999999999999</c:v>
              </c:pt>
              <c:pt idx="2796">
                <c:v>0.14557999999999999</c:v>
              </c:pt>
              <c:pt idx="2797">
                <c:v>0.14563000000000001</c:v>
              </c:pt>
              <c:pt idx="2798">
                <c:v>0.14568999999999999</c:v>
              </c:pt>
              <c:pt idx="2799">
                <c:v>0.14574000000000004</c:v>
              </c:pt>
              <c:pt idx="2800">
                <c:v>0.14579000000000003</c:v>
              </c:pt>
              <c:pt idx="2801">
                <c:v>0.14584000000000003</c:v>
              </c:pt>
              <c:pt idx="2802">
                <c:v>0.14588999999999999</c:v>
              </c:pt>
              <c:pt idx="2803">
                <c:v>0.14595000000000002</c:v>
              </c:pt>
              <c:pt idx="2804">
                <c:v>0.14600000000000002</c:v>
              </c:pt>
              <c:pt idx="2805">
                <c:v>0.14605000000000001</c:v>
              </c:pt>
              <c:pt idx="2806">
                <c:v>0.14610000000000001</c:v>
              </c:pt>
              <c:pt idx="2807">
                <c:v>0.14615</c:v>
              </c:pt>
              <c:pt idx="2808">
                <c:v>0.14621000000000003</c:v>
              </c:pt>
              <c:pt idx="2809">
                <c:v>0.14626000000000003</c:v>
              </c:pt>
              <c:pt idx="2810">
                <c:v>0.14631000000000002</c:v>
              </c:pt>
              <c:pt idx="2811">
                <c:v>0.14635999999999999</c:v>
              </c:pt>
              <c:pt idx="2812">
                <c:v>0.14641000000000004</c:v>
              </c:pt>
              <c:pt idx="2813">
                <c:v>0.14647000000000002</c:v>
              </c:pt>
              <c:pt idx="2814">
                <c:v>0.14652000000000001</c:v>
              </c:pt>
              <c:pt idx="2815">
                <c:v>0.14657000000000001</c:v>
              </c:pt>
              <c:pt idx="2816">
                <c:v>0.14662</c:v>
              </c:pt>
              <c:pt idx="2817">
                <c:v>0.14668</c:v>
              </c:pt>
              <c:pt idx="2818">
                <c:v>0.14673000000000003</c:v>
              </c:pt>
              <c:pt idx="2819">
                <c:v>0.14677999999999999</c:v>
              </c:pt>
              <c:pt idx="2820">
                <c:v>0.14682999999999999</c:v>
              </c:pt>
              <c:pt idx="2821">
                <c:v>0.14688000000000001</c:v>
              </c:pt>
              <c:pt idx="2822">
                <c:v>0.14694000000000002</c:v>
              </c:pt>
              <c:pt idx="2823">
                <c:v>0.14699000000000004</c:v>
              </c:pt>
              <c:pt idx="2824">
                <c:v>0.14704000000000003</c:v>
              </c:pt>
              <c:pt idx="2825">
                <c:v>0.14709000000000003</c:v>
              </c:pt>
              <c:pt idx="2826">
                <c:v>0.14713999999999999</c:v>
              </c:pt>
              <c:pt idx="2827">
                <c:v>0.14718999999999999</c:v>
              </c:pt>
              <c:pt idx="2828">
                <c:v>0.14725000000000002</c:v>
              </c:pt>
              <c:pt idx="2829">
                <c:v>0.14730000000000001</c:v>
              </c:pt>
              <c:pt idx="2830">
                <c:v>0.14735000000000001</c:v>
              </c:pt>
              <c:pt idx="2831">
                <c:v>0.14741000000000004</c:v>
              </c:pt>
              <c:pt idx="2832">
                <c:v>0.14746000000000004</c:v>
              </c:pt>
              <c:pt idx="2833">
                <c:v>0.14751000000000003</c:v>
              </c:pt>
              <c:pt idx="2834">
                <c:v>0.14756000000000002</c:v>
              </c:pt>
              <c:pt idx="2835">
                <c:v>0.14760999999999999</c:v>
              </c:pt>
              <c:pt idx="2836">
                <c:v>0.14766000000000001</c:v>
              </c:pt>
              <c:pt idx="2837">
                <c:v>0.14771000000000004</c:v>
              </c:pt>
              <c:pt idx="2838">
                <c:v>0.14777000000000001</c:v>
              </c:pt>
              <c:pt idx="2839">
                <c:v>0.14782000000000001</c:v>
              </c:pt>
              <c:pt idx="2840">
                <c:v>0.14788000000000001</c:v>
              </c:pt>
              <c:pt idx="2841">
                <c:v>0.14792000000000002</c:v>
              </c:pt>
              <c:pt idx="2842">
                <c:v>0.14798000000000003</c:v>
              </c:pt>
              <c:pt idx="2843">
                <c:v>0.14802999999999999</c:v>
              </c:pt>
              <c:pt idx="2844">
                <c:v>0.14807999999999999</c:v>
              </c:pt>
              <c:pt idx="2845">
                <c:v>0.14813000000000001</c:v>
              </c:pt>
              <c:pt idx="2846">
                <c:v>0.14818000000000001</c:v>
              </c:pt>
              <c:pt idx="2847">
                <c:v>0.14824000000000004</c:v>
              </c:pt>
              <c:pt idx="2848">
                <c:v>0.14829000000000003</c:v>
              </c:pt>
              <c:pt idx="2849">
                <c:v>0.14834000000000003</c:v>
              </c:pt>
              <c:pt idx="2850">
                <c:v>0.14838999999999999</c:v>
              </c:pt>
              <c:pt idx="2851">
                <c:v>0.14844000000000002</c:v>
              </c:pt>
              <c:pt idx="2852">
                <c:v>0.14850000000000002</c:v>
              </c:pt>
              <c:pt idx="2853">
                <c:v>0.14855000000000002</c:v>
              </c:pt>
              <c:pt idx="2854">
                <c:v>0.14860000000000001</c:v>
              </c:pt>
              <c:pt idx="2855">
                <c:v>0.14865</c:v>
              </c:pt>
              <c:pt idx="2856">
                <c:v>0.14871000000000004</c:v>
              </c:pt>
              <c:pt idx="2857">
                <c:v>0.14876000000000003</c:v>
              </c:pt>
              <c:pt idx="2858">
                <c:v>0.14881000000000003</c:v>
              </c:pt>
              <c:pt idx="2859">
                <c:v>0.14885999999999999</c:v>
              </c:pt>
              <c:pt idx="2860">
                <c:v>0.14891000000000001</c:v>
              </c:pt>
              <c:pt idx="2861">
                <c:v>0.14897000000000002</c:v>
              </c:pt>
              <c:pt idx="2862">
                <c:v>0.14902000000000001</c:v>
              </c:pt>
              <c:pt idx="2863">
                <c:v>0.14907000000000001</c:v>
              </c:pt>
              <c:pt idx="2864">
                <c:v>0.14912</c:v>
              </c:pt>
              <c:pt idx="2865">
                <c:v>0.14918000000000001</c:v>
              </c:pt>
              <c:pt idx="2866">
                <c:v>0.14923000000000003</c:v>
              </c:pt>
              <c:pt idx="2867">
                <c:v>0.14928000000000002</c:v>
              </c:pt>
              <c:pt idx="2868">
                <c:v>0.14932999999999999</c:v>
              </c:pt>
              <c:pt idx="2869">
                <c:v>0.14938000000000001</c:v>
              </c:pt>
              <c:pt idx="2870">
                <c:v>0.14944000000000002</c:v>
              </c:pt>
              <c:pt idx="2871">
                <c:v>0.14949000000000004</c:v>
              </c:pt>
              <c:pt idx="2872">
                <c:v>0.14954000000000003</c:v>
              </c:pt>
              <c:pt idx="2873">
                <c:v>0.14959000000000003</c:v>
              </c:pt>
              <c:pt idx="2874">
                <c:v>0.14964000000000002</c:v>
              </c:pt>
              <c:pt idx="2875">
                <c:v>0.14970000000000003</c:v>
              </c:pt>
              <c:pt idx="2876">
                <c:v>0.14975000000000002</c:v>
              </c:pt>
              <c:pt idx="2877">
                <c:v>0.14980000000000002</c:v>
              </c:pt>
              <c:pt idx="2878">
                <c:v>0.14985000000000001</c:v>
              </c:pt>
              <c:pt idx="2879">
                <c:v>0.14990000000000003</c:v>
              </c:pt>
              <c:pt idx="2880">
                <c:v>0.14996000000000004</c:v>
              </c:pt>
              <c:pt idx="2881">
                <c:v>0.15001000000000003</c:v>
              </c:pt>
              <c:pt idx="2882">
                <c:v>0.15006000000000003</c:v>
              </c:pt>
              <c:pt idx="2883">
                <c:v>0.15010999999999999</c:v>
              </c:pt>
              <c:pt idx="2884">
                <c:v>0.15017</c:v>
              </c:pt>
              <c:pt idx="2885">
                <c:v>0.15022000000000002</c:v>
              </c:pt>
              <c:pt idx="2886">
                <c:v>0.15027000000000001</c:v>
              </c:pt>
              <c:pt idx="2887">
                <c:v>0.15032000000000001</c:v>
              </c:pt>
              <c:pt idx="2888">
                <c:v>0.15037</c:v>
              </c:pt>
              <c:pt idx="2889">
                <c:v>0.15043000000000004</c:v>
              </c:pt>
              <c:pt idx="2890">
                <c:v>0.15048000000000003</c:v>
              </c:pt>
              <c:pt idx="2891">
                <c:v>0.15053000000000002</c:v>
              </c:pt>
              <c:pt idx="2892">
                <c:v>0.15057999999999999</c:v>
              </c:pt>
              <c:pt idx="2893">
                <c:v>0.15064000000000002</c:v>
              </c:pt>
              <c:pt idx="2894">
                <c:v>0.15068999999999999</c:v>
              </c:pt>
              <c:pt idx="2895">
                <c:v>0.15074000000000004</c:v>
              </c:pt>
              <c:pt idx="2896">
                <c:v>0.15079000000000004</c:v>
              </c:pt>
              <c:pt idx="2897">
                <c:v>0.15084000000000003</c:v>
              </c:pt>
              <c:pt idx="2898">
                <c:v>0.15089000000000002</c:v>
              </c:pt>
              <c:pt idx="2899">
                <c:v>0.15095000000000003</c:v>
              </c:pt>
              <c:pt idx="2900">
                <c:v>0.15100000000000002</c:v>
              </c:pt>
              <c:pt idx="2901">
                <c:v>0.15105000000000002</c:v>
              </c:pt>
              <c:pt idx="2902">
                <c:v>0.15110000000000001</c:v>
              </c:pt>
              <c:pt idx="2903">
                <c:v>0.15115000000000001</c:v>
              </c:pt>
              <c:pt idx="2904">
                <c:v>0.15121000000000004</c:v>
              </c:pt>
              <c:pt idx="2905">
                <c:v>0.15126000000000003</c:v>
              </c:pt>
              <c:pt idx="2906">
                <c:v>0.15131000000000003</c:v>
              </c:pt>
              <c:pt idx="2907">
                <c:v>0.15135999999999999</c:v>
              </c:pt>
              <c:pt idx="2908">
                <c:v>0.15141000000000002</c:v>
              </c:pt>
              <c:pt idx="2909">
                <c:v>0.15147000000000002</c:v>
              </c:pt>
              <c:pt idx="2910">
                <c:v>0.15152000000000002</c:v>
              </c:pt>
              <c:pt idx="2911">
                <c:v>0.15157000000000001</c:v>
              </c:pt>
              <c:pt idx="2912">
                <c:v>0.15162</c:v>
              </c:pt>
              <c:pt idx="2913">
                <c:v>0.15168000000000001</c:v>
              </c:pt>
              <c:pt idx="2914">
                <c:v>0.15173000000000003</c:v>
              </c:pt>
              <c:pt idx="2915">
                <c:v>0.15178000000000003</c:v>
              </c:pt>
              <c:pt idx="2916">
                <c:v>0.15182999999999999</c:v>
              </c:pt>
              <c:pt idx="2917">
                <c:v>0.15187999999999999</c:v>
              </c:pt>
              <c:pt idx="2918">
                <c:v>0.15194000000000002</c:v>
              </c:pt>
              <c:pt idx="2919">
                <c:v>0.15199000000000001</c:v>
              </c:pt>
              <c:pt idx="2920">
                <c:v>0.15204000000000004</c:v>
              </c:pt>
              <c:pt idx="2921">
                <c:v>0.15209000000000003</c:v>
              </c:pt>
              <c:pt idx="2922">
                <c:v>0.15214000000000003</c:v>
              </c:pt>
              <c:pt idx="2923">
                <c:v>0.15220000000000003</c:v>
              </c:pt>
              <c:pt idx="2924">
                <c:v>0.15225000000000002</c:v>
              </c:pt>
              <c:pt idx="2925">
                <c:v>0.15230000000000002</c:v>
              </c:pt>
              <c:pt idx="2926">
                <c:v>0.15235000000000001</c:v>
              </c:pt>
              <c:pt idx="2927">
                <c:v>0.15241000000000002</c:v>
              </c:pt>
              <c:pt idx="2928">
                <c:v>0.15246000000000004</c:v>
              </c:pt>
              <c:pt idx="2929">
                <c:v>0.15251000000000003</c:v>
              </c:pt>
              <c:pt idx="2930">
                <c:v>0.15256000000000003</c:v>
              </c:pt>
              <c:pt idx="2931">
                <c:v>0.15261000000000002</c:v>
              </c:pt>
              <c:pt idx="2932">
                <c:v>0.15267</c:v>
              </c:pt>
              <c:pt idx="2933">
                <c:v>0.15271000000000004</c:v>
              </c:pt>
              <c:pt idx="2934">
                <c:v>0.15277000000000002</c:v>
              </c:pt>
              <c:pt idx="2935">
                <c:v>0.15282000000000001</c:v>
              </c:pt>
              <c:pt idx="2936">
                <c:v>0.15287000000000001</c:v>
              </c:pt>
              <c:pt idx="2937">
                <c:v>0.15292000000000003</c:v>
              </c:pt>
              <c:pt idx="2938">
                <c:v>0.15298000000000003</c:v>
              </c:pt>
              <c:pt idx="2939">
                <c:v>0.15303000000000003</c:v>
              </c:pt>
              <c:pt idx="2940">
                <c:v>0.15307999999999999</c:v>
              </c:pt>
              <c:pt idx="2941">
                <c:v>0.15312999999999999</c:v>
              </c:pt>
              <c:pt idx="2942">
                <c:v>0.15318000000000001</c:v>
              </c:pt>
              <c:pt idx="2943">
                <c:v>0.15324000000000002</c:v>
              </c:pt>
              <c:pt idx="2944">
                <c:v>0.15329000000000004</c:v>
              </c:pt>
              <c:pt idx="2945">
                <c:v>0.15334000000000003</c:v>
              </c:pt>
              <c:pt idx="2946">
                <c:v>0.15339000000000003</c:v>
              </c:pt>
              <c:pt idx="2947">
                <c:v>0.15344000000000002</c:v>
              </c:pt>
              <c:pt idx="2948">
                <c:v>0.15350000000000003</c:v>
              </c:pt>
              <c:pt idx="2949">
                <c:v>0.15355000000000002</c:v>
              </c:pt>
              <c:pt idx="2950">
                <c:v>0.15360000000000001</c:v>
              </c:pt>
              <c:pt idx="2951">
                <c:v>0.15365000000000001</c:v>
              </c:pt>
              <c:pt idx="2952">
                <c:v>0.15371000000000004</c:v>
              </c:pt>
              <c:pt idx="2953">
                <c:v>0.15376000000000004</c:v>
              </c:pt>
              <c:pt idx="2954">
                <c:v>0.15381000000000003</c:v>
              </c:pt>
              <c:pt idx="2955">
                <c:v>0.15386000000000002</c:v>
              </c:pt>
              <c:pt idx="2956">
                <c:v>0.15391000000000002</c:v>
              </c:pt>
              <c:pt idx="2957">
                <c:v>0.15397000000000002</c:v>
              </c:pt>
              <c:pt idx="2958">
                <c:v>0.15402000000000002</c:v>
              </c:pt>
              <c:pt idx="2959">
                <c:v>0.15407000000000001</c:v>
              </c:pt>
              <c:pt idx="2960">
                <c:v>0.15412000000000001</c:v>
              </c:pt>
              <c:pt idx="2961">
                <c:v>0.15417</c:v>
              </c:pt>
              <c:pt idx="2962">
                <c:v>0.15423000000000003</c:v>
              </c:pt>
              <c:pt idx="2963">
                <c:v>0.15428000000000003</c:v>
              </c:pt>
              <c:pt idx="2964">
                <c:v>0.15432999999999999</c:v>
              </c:pt>
              <c:pt idx="2965">
                <c:v>0.15437999999999999</c:v>
              </c:pt>
              <c:pt idx="2966">
                <c:v>0.15443000000000004</c:v>
              </c:pt>
              <c:pt idx="2967">
                <c:v>0.15449000000000002</c:v>
              </c:pt>
              <c:pt idx="2968">
                <c:v>0.15454000000000004</c:v>
              </c:pt>
              <c:pt idx="2969">
                <c:v>0.15459000000000003</c:v>
              </c:pt>
              <c:pt idx="2970">
                <c:v>0.15464000000000003</c:v>
              </c:pt>
              <c:pt idx="2971">
                <c:v>0.15470000000000003</c:v>
              </c:pt>
              <c:pt idx="2972">
                <c:v>0.15475000000000003</c:v>
              </c:pt>
              <c:pt idx="2973">
                <c:v>0.15480000000000002</c:v>
              </c:pt>
              <c:pt idx="2974">
                <c:v>0.15485000000000002</c:v>
              </c:pt>
              <c:pt idx="2975">
                <c:v>0.15490000000000004</c:v>
              </c:pt>
              <c:pt idx="2976">
                <c:v>0.15496000000000001</c:v>
              </c:pt>
              <c:pt idx="2977">
                <c:v>0.15501000000000004</c:v>
              </c:pt>
              <c:pt idx="2978">
                <c:v>0.15506000000000003</c:v>
              </c:pt>
              <c:pt idx="2979">
                <c:v>0.15511000000000003</c:v>
              </c:pt>
              <c:pt idx="2980">
                <c:v>0.15517</c:v>
              </c:pt>
              <c:pt idx="2981">
                <c:v>0.15522000000000002</c:v>
              </c:pt>
              <c:pt idx="2982">
                <c:v>0.15527000000000002</c:v>
              </c:pt>
              <c:pt idx="2983">
                <c:v>0.15532000000000001</c:v>
              </c:pt>
              <c:pt idx="2984">
                <c:v>0.15537000000000001</c:v>
              </c:pt>
              <c:pt idx="2985">
                <c:v>0.15543000000000004</c:v>
              </c:pt>
              <c:pt idx="2986">
                <c:v>0.15548000000000003</c:v>
              </c:pt>
              <c:pt idx="2987">
                <c:v>0.15553000000000003</c:v>
              </c:pt>
              <c:pt idx="2988">
                <c:v>0.15558000000000002</c:v>
              </c:pt>
              <c:pt idx="2989">
                <c:v>0.15562999999999999</c:v>
              </c:pt>
              <c:pt idx="2990">
                <c:v>0.15569000000000002</c:v>
              </c:pt>
              <c:pt idx="2991">
                <c:v>0.15574000000000002</c:v>
              </c:pt>
              <c:pt idx="2992">
                <c:v>0.15579000000000004</c:v>
              </c:pt>
              <c:pt idx="2993">
                <c:v>0.15584000000000003</c:v>
              </c:pt>
              <c:pt idx="2994">
                <c:v>0.15589000000000003</c:v>
              </c:pt>
              <c:pt idx="2995">
                <c:v>0.15595000000000003</c:v>
              </c:pt>
              <c:pt idx="2996">
                <c:v>0.15600000000000003</c:v>
              </c:pt>
              <c:pt idx="2997">
                <c:v>0.15605000000000002</c:v>
              </c:pt>
              <c:pt idx="2998">
                <c:v>0.15610000000000002</c:v>
              </c:pt>
              <c:pt idx="2999">
                <c:v>0.15615000000000001</c:v>
              </c:pt>
              <c:pt idx="3000">
                <c:v>0.15621000000000002</c:v>
              </c:pt>
              <c:pt idx="3001">
                <c:v>0.15626000000000004</c:v>
              </c:pt>
              <c:pt idx="3002">
                <c:v>0.15631000000000003</c:v>
              </c:pt>
              <c:pt idx="3003">
                <c:v>0.15636000000000003</c:v>
              </c:pt>
              <c:pt idx="3004">
                <c:v>0.15641000000000002</c:v>
              </c:pt>
              <c:pt idx="3005">
                <c:v>0.15647000000000003</c:v>
              </c:pt>
              <c:pt idx="3006">
                <c:v>0.15652000000000002</c:v>
              </c:pt>
              <c:pt idx="3007">
                <c:v>0.15657000000000001</c:v>
              </c:pt>
              <c:pt idx="3008">
                <c:v>0.15662000000000001</c:v>
              </c:pt>
              <c:pt idx="3009">
                <c:v>0.15667</c:v>
              </c:pt>
              <c:pt idx="3010">
                <c:v>0.15673000000000004</c:v>
              </c:pt>
              <c:pt idx="3011">
                <c:v>0.15678000000000003</c:v>
              </c:pt>
              <c:pt idx="3012">
                <c:v>0.15683000000000002</c:v>
              </c:pt>
              <c:pt idx="3013">
                <c:v>0.15687999999999999</c:v>
              </c:pt>
              <c:pt idx="3014">
                <c:v>0.15694000000000005</c:v>
              </c:pt>
              <c:pt idx="3015">
                <c:v>0.15699000000000002</c:v>
              </c:pt>
              <c:pt idx="3016">
                <c:v>0.15704000000000004</c:v>
              </c:pt>
              <c:pt idx="3017">
                <c:v>0.15709000000000004</c:v>
              </c:pt>
              <c:pt idx="3018">
                <c:v>0.15714000000000003</c:v>
              </c:pt>
              <c:pt idx="3019">
                <c:v>0.15720000000000003</c:v>
              </c:pt>
              <c:pt idx="3020">
                <c:v>0.15725000000000003</c:v>
              </c:pt>
              <c:pt idx="3021">
                <c:v>0.15730000000000002</c:v>
              </c:pt>
              <c:pt idx="3022">
                <c:v>0.15735000000000002</c:v>
              </c:pt>
              <c:pt idx="3023">
                <c:v>0.15740000000000004</c:v>
              </c:pt>
              <c:pt idx="3024">
                <c:v>0.15746000000000002</c:v>
              </c:pt>
              <c:pt idx="3025">
                <c:v>0.15751000000000004</c:v>
              </c:pt>
              <c:pt idx="3026">
                <c:v>0.15756000000000003</c:v>
              </c:pt>
              <c:pt idx="3027">
                <c:v>0.15761000000000003</c:v>
              </c:pt>
              <c:pt idx="3028">
                <c:v>0.15767</c:v>
              </c:pt>
              <c:pt idx="3029">
                <c:v>0.15771000000000002</c:v>
              </c:pt>
              <c:pt idx="3030">
                <c:v>0.15777000000000002</c:v>
              </c:pt>
              <c:pt idx="3031">
                <c:v>0.15782000000000002</c:v>
              </c:pt>
              <c:pt idx="3032">
                <c:v>0.15787000000000001</c:v>
              </c:pt>
              <c:pt idx="3033">
                <c:v>0.15793000000000001</c:v>
              </c:pt>
              <c:pt idx="3034">
                <c:v>0.15798000000000004</c:v>
              </c:pt>
              <c:pt idx="3035">
                <c:v>0.15803000000000003</c:v>
              </c:pt>
              <c:pt idx="3036">
                <c:v>0.15808000000000003</c:v>
              </c:pt>
              <c:pt idx="3037">
                <c:v>0.15812999999999999</c:v>
              </c:pt>
              <c:pt idx="3038">
                <c:v>0.15817999999999999</c:v>
              </c:pt>
              <c:pt idx="3039">
                <c:v>0.15824000000000002</c:v>
              </c:pt>
              <c:pt idx="3040">
                <c:v>0.15829000000000001</c:v>
              </c:pt>
              <c:pt idx="3041">
                <c:v>0.15834000000000004</c:v>
              </c:pt>
              <c:pt idx="3042">
                <c:v>0.15840000000000004</c:v>
              </c:pt>
              <c:pt idx="3043">
                <c:v>0.15844000000000005</c:v>
              </c:pt>
              <c:pt idx="3044">
                <c:v>0.15850000000000003</c:v>
              </c:pt>
              <c:pt idx="3045">
                <c:v>0.15855000000000002</c:v>
              </c:pt>
              <c:pt idx="3046">
                <c:v>0.15860000000000002</c:v>
              </c:pt>
              <c:pt idx="3047">
                <c:v>0.15865000000000001</c:v>
              </c:pt>
              <c:pt idx="3048">
                <c:v>0.15870000000000004</c:v>
              </c:pt>
              <c:pt idx="3049">
                <c:v>0.15876000000000004</c:v>
              </c:pt>
              <c:pt idx="3050">
                <c:v>0.15881000000000003</c:v>
              </c:pt>
              <c:pt idx="3051">
                <c:v>0.15886000000000003</c:v>
              </c:pt>
              <c:pt idx="3052">
                <c:v>0.15891000000000005</c:v>
              </c:pt>
              <c:pt idx="3053">
                <c:v>0.15897000000000003</c:v>
              </c:pt>
              <c:pt idx="3054">
                <c:v>0.15902000000000002</c:v>
              </c:pt>
              <c:pt idx="3055">
                <c:v>0.15907000000000002</c:v>
              </c:pt>
              <c:pt idx="3056">
                <c:v>0.15912000000000001</c:v>
              </c:pt>
              <c:pt idx="3057">
                <c:v>0.15917000000000001</c:v>
              </c:pt>
              <c:pt idx="3058">
                <c:v>0.15923000000000004</c:v>
              </c:pt>
              <c:pt idx="3059">
                <c:v>0.15928000000000003</c:v>
              </c:pt>
              <c:pt idx="3060">
                <c:v>0.15933000000000003</c:v>
              </c:pt>
              <c:pt idx="3061">
                <c:v>0.15937999999999999</c:v>
              </c:pt>
              <c:pt idx="3062">
                <c:v>0.15943000000000002</c:v>
              </c:pt>
              <c:pt idx="3063">
                <c:v>0.15949000000000002</c:v>
              </c:pt>
              <c:pt idx="3064">
                <c:v>0.15954000000000002</c:v>
              </c:pt>
              <c:pt idx="3065">
                <c:v>0.15959000000000004</c:v>
              </c:pt>
              <c:pt idx="3066">
                <c:v>0.15964000000000003</c:v>
              </c:pt>
              <c:pt idx="3067">
                <c:v>0.15970000000000004</c:v>
              </c:pt>
              <c:pt idx="3068">
                <c:v>0.15975000000000003</c:v>
              </c:pt>
              <c:pt idx="3069">
                <c:v>0.15980000000000003</c:v>
              </c:pt>
              <c:pt idx="3070">
                <c:v>0.15985000000000002</c:v>
              </c:pt>
              <c:pt idx="3071">
                <c:v>0.15990000000000001</c:v>
              </c:pt>
              <c:pt idx="3072">
                <c:v>0.15996000000000002</c:v>
              </c:pt>
              <c:pt idx="3073">
                <c:v>0.16001000000000001</c:v>
              </c:pt>
              <c:pt idx="3074">
                <c:v>0.16006000000000001</c:v>
              </c:pt>
              <c:pt idx="3075">
                <c:v>0.16011</c:v>
              </c:pt>
              <c:pt idx="3076">
                <c:v>0.16016</c:v>
              </c:pt>
              <c:pt idx="3077">
                <c:v>0.16022</c:v>
              </c:pt>
              <c:pt idx="3078">
                <c:v>0.16027</c:v>
              </c:pt>
              <c:pt idx="3079">
                <c:v>0.16031999999999999</c:v>
              </c:pt>
              <c:pt idx="3080">
                <c:v>0.16036999999999998</c:v>
              </c:pt>
              <c:pt idx="3081">
                <c:v>0.16042999999999999</c:v>
              </c:pt>
              <c:pt idx="3082">
                <c:v>0.16048000000000001</c:v>
              </c:pt>
              <c:pt idx="3083">
                <c:v>0.16053000000000001</c:v>
              </c:pt>
              <c:pt idx="3084">
                <c:v>0.16058</c:v>
              </c:pt>
              <c:pt idx="3085">
                <c:v>0.16063</c:v>
              </c:pt>
              <c:pt idx="3086">
                <c:v>0.16069</c:v>
              </c:pt>
              <c:pt idx="3087">
                <c:v>0.16073999999999999</c:v>
              </c:pt>
              <c:pt idx="3088">
                <c:v>0.16078999999999999</c:v>
              </c:pt>
              <c:pt idx="3089">
                <c:v>0.16084000000000001</c:v>
              </c:pt>
              <c:pt idx="3090">
                <c:v>0.16089000000000001</c:v>
              </c:pt>
              <c:pt idx="3091">
                <c:v>0.16095000000000001</c:v>
              </c:pt>
              <c:pt idx="3092">
                <c:v>0.161</c:v>
              </c:pt>
              <c:pt idx="3093">
                <c:v>0.16105</c:v>
              </c:pt>
              <c:pt idx="3094">
                <c:v>0.16109999999999999</c:v>
              </c:pt>
              <c:pt idx="3095">
                <c:v>0.16116</c:v>
              </c:pt>
              <c:pt idx="3096">
                <c:v>0.16120999999999999</c:v>
              </c:pt>
              <c:pt idx="3097">
                <c:v>0.16125999999999999</c:v>
              </c:pt>
              <c:pt idx="3098">
                <c:v>0.16131000000000001</c:v>
              </c:pt>
              <c:pt idx="3099">
                <c:v>0.16136</c:v>
              </c:pt>
              <c:pt idx="3100">
                <c:v>0.16142000000000001</c:v>
              </c:pt>
              <c:pt idx="3101">
                <c:v>0.16147</c:v>
              </c:pt>
              <c:pt idx="3102">
                <c:v>0.16152</c:v>
              </c:pt>
              <c:pt idx="3103">
                <c:v>0.16156999999999999</c:v>
              </c:pt>
              <c:pt idx="3104">
                <c:v>0.16161999999999999</c:v>
              </c:pt>
              <c:pt idx="3105">
                <c:v>0.16166999999999998</c:v>
              </c:pt>
              <c:pt idx="3106">
                <c:v>0.16173000000000001</c:v>
              </c:pt>
              <c:pt idx="3107">
                <c:v>0.16178000000000001</c:v>
              </c:pt>
              <c:pt idx="3108">
                <c:v>0.16183</c:v>
              </c:pt>
              <c:pt idx="3109">
                <c:v>0.16188</c:v>
              </c:pt>
              <c:pt idx="3110">
                <c:v>0.16194000000000003</c:v>
              </c:pt>
              <c:pt idx="3111">
                <c:v>0.16199000000000002</c:v>
              </c:pt>
              <c:pt idx="3112">
                <c:v>0.16203999999999999</c:v>
              </c:pt>
              <c:pt idx="3113">
                <c:v>0.16209000000000001</c:v>
              </c:pt>
              <c:pt idx="3114">
                <c:v>0.16214000000000001</c:v>
              </c:pt>
              <c:pt idx="3115">
                <c:v>0.16220000000000001</c:v>
              </c:pt>
              <c:pt idx="3116">
                <c:v>0.16225000000000001</c:v>
              </c:pt>
              <c:pt idx="3117">
                <c:v>0.1623</c:v>
              </c:pt>
              <c:pt idx="3118">
                <c:v>0.16234999999999999</c:v>
              </c:pt>
              <c:pt idx="3119">
                <c:v>0.16239999999999999</c:v>
              </c:pt>
              <c:pt idx="3120">
                <c:v>0.16245999999999999</c:v>
              </c:pt>
              <c:pt idx="3121">
                <c:v>0.16250999999999999</c:v>
              </c:pt>
              <c:pt idx="3122">
                <c:v>0.16256000000000001</c:v>
              </c:pt>
              <c:pt idx="3123">
                <c:v>0.16261</c:v>
              </c:pt>
              <c:pt idx="3124">
                <c:v>0.16266</c:v>
              </c:pt>
              <c:pt idx="3125">
                <c:v>0.16272</c:v>
              </c:pt>
              <c:pt idx="3126">
                <c:v>0.16277</c:v>
              </c:pt>
              <c:pt idx="3127">
                <c:v>0.16281999999999999</c:v>
              </c:pt>
              <c:pt idx="3128">
                <c:v>0.16286999999999999</c:v>
              </c:pt>
              <c:pt idx="3129">
                <c:v>0.16292999999999999</c:v>
              </c:pt>
              <c:pt idx="3130">
                <c:v>0.16298000000000001</c:v>
              </c:pt>
              <c:pt idx="3131">
                <c:v>0.16303000000000001</c:v>
              </c:pt>
              <c:pt idx="3132">
                <c:v>0.16308</c:v>
              </c:pt>
              <c:pt idx="3133">
                <c:v>0.16313</c:v>
              </c:pt>
              <c:pt idx="3134">
                <c:v>0.16319</c:v>
              </c:pt>
              <c:pt idx="3135">
                <c:v>0.16324000000000002</c:v>
              </c:pt>
              <c:pt idx="3136">
                <c:v>0.16328999999999999</c:v>
              </c:pt>
              <c:pt idx="3137">
                <c:v>0.16334000000000001</c:v>
              </c:pt>
              <c:pt idx="3138">
                <c:v>0.16339000000000001</c:v>
              </c:pt>
              <c:pt idx="3139">
                <c:v>0.16344000000000003</c:v>
              </c:pt>
              <c:pt idx="3140">
                <c:v>0.16350000000000001</c:v>
              </c:pt>
              <c:pt idx="3141">
                <c:v>0.16355</c:v>
              </c:pt>
              <c:pt idx="3142">
                <c:v>0.1636</c:v>
              </c:pt>
              <c:pt idx="3143">
                <c:v>0.16366</c:v>
              </c:pt>
              <c:pt idx="3144">
                <c:v>0.16370000000000001</c:v>
              </c:pt>
              <c:pt idx="3145">
                <c:v>0.16375999999999999</c:v>
              </c:pt>
              <c:pt idx="3146">
                <c:v>0.16381000000000001</c:v>
              </c:pt>
              <c:pt idx="3147">
                <c:v>0.16386000000000001</c:v>
              </c:pt>
              <c:pt idx="3148">
                <c:v>0.16391000000000003</c:v>
              </c:pt>
              <c:pt idx="3149">
                <c:v>0.16397</c:v>
              </c:pt>
              <c:pt idx="3150">
                <c:v>0.16402</c:v>
              </c:pt>
              <c:pt idx="3151">
                <c:v>0.16406999999999999</c:v>
              </c:pt>
              <c:pt idx="3152">
                <c:v>0.16413</c:v>
              </c:pt>
              <c:pt idx="3153">
                <c:v>0.16416999999999998</c:v>
              </c:pt>
              <c:pt idx="3154">
                <c:v>0.16422999999999999</c:v>
              </c:pt>
              <c:pt idx="3155">
                <c:v>0.16428000000000001</c:v>
              </c:pt>
              <c:pt idx="3156">
                <c:v>0.16433</c:v>
              </c:pt>
              <c:pt idx="3157">
                <c:v>0.16438</c:v>
              </c:pt>
              <c:pt idx="3158">
                <c:v>0.16442999999999999</c:v>
              </c:pt>
              <c:pt idx="3159">
                <c:v>0.16449000000000003</c:v>
              </c:pt>
              <c:pt idx="3160">
                <c:v>0.16453999999999999</c:v>
              </c:pt>
              <c:pt idx="3161">
                <c:v>0.16458999999999999</c:v>
              </c:pt>
              <c:pt idx="3162">
                <c:v>0.16464000000000001</c:v>
              </c:pt>
              <c:pt idx="3163">
                <c:v>0.16469</c:v>
              </c:pt>
              <c:pt idx="3164">
                <c:v>0.16475000000000001</c:v>
              </c:pt>
              <c:pt idx="3165">
                <c:v>0.1648</c:v>
              </c:pt>
              <c:pt idx="3166">
                <c:v>0.16485</c:v>
              </c:pt>
              <c:pt idx="3167">
                <c:v>0.16489999999999999</c:v>
              </c:pt>
              <c:pt idx="3168">
                <c:v>0.16496000000000002</c:v>
              </c:pt>
              <c:pt idx="3169">
                <c:v>0.16500999999999999</c:v>
              </c:pt>
              <c:pt idx="3170">
                <c:v>0.16506000000000001</c:v>
              </c:pt>
              <c:pt idx="3171">
                <c:v>0.16511000000000001</c:v>
              </c:pt>
              <c:pt idx="3172">
                <c:v>0.16516</c:v>
              </c:pt>
              <c:pt idx="3173">
                <c:v>0.16522000000000001</c:v>
              </c:pt>
              <c:pt idx="3174">
                <c:v>0.16527</c:v>
              </c:pt>
              <c:pt idx="3175">
                <c:v>0.16531999999999999</c:v>
              </c:pt>
              <c:pt idx="3176">
                <c:v>0.16536999999999999</c:v>
              </c:pt>
              <c:pt idx="3177">
                <c:v>0.16542000000000001</c:v>
              </c:pt>
              <c:pt idx="3178">
                <c:v>0.16547999999999999</c:v>
              </c:pt>
              <c:pt idx="3179">
                <c:v>0.16553000000000001</c:v>
              </c:pt>
              <c:pt idx="3180">
                <c:v>0.16558</c:v>
              </c:pt>
              <c:pt idx="3181">
                <c:v>0.16563</c:v>
              </c:pt>
              <c:pt idx="3182">
                <c:v>0.16569</c:v>
              </c:pt>
              <c:pt idx="3183">
                <c:v>0.16574000000000003</c:v>
              </c:pt>
              <c:pt idx="3184">
                <c:v>0.16578999999999999</c:v>
              </c:pt>
              <c:pt idx="3185">
                <c:v>0.16583999999999999</c:v>
              </c:pt>
              <c:pt idx="3186">
                <c:v>0.16589000000000001</c:v>
              </c:pt>
              <c:pt idx="3187">
                <c:v>0.16595000000000001</c:v>
              </c:pt>
              <c:pt idx="3188">
                <c:v>0.16600000000000001</c:v>
              </c:pt>
              <c:pt idx="3189">
                <c:v>0.16605</c:v>
              </c:pt>
              <c:pt idx="3190">
                <c:v>0.1661</c:v>
              </c:pt>
              <c:pt idx="3191">
                <c:v>0.16614999999999999</c:v>
              </c:pt>
              <c:pt idx="3192">
                <c:v>0.16621000000000002</c:v>
              </c:pt>
              <c:pt idx="3193">
                <c:v>0.16625999999999999</c:v>
              </c:pt>
              <c:pt idx="3194">
                <c:v>0.16631000000000001</c:v>
              </c:pt>
              <c:pt idx="3195">
                <c:v>0.16636000000000001</c:v>
              </c:pt>
              <c:pt idx="3196">
                <c:v>0.16642000000000001</c:v>
              </c:pt>
              <c:pt idx="3197">
                <c:v>0.16647000000000001</c:v>
              </c:pt>
              <c:pt idx="3198">
                <c:v>0.16652</c:v>
              </c:pt>
              <c:pt idx="3199">
                <c:v>0.16657</c:v>
              </c:pt>
              <c:pt idx="3200">
                <c:v>0.16661999999999999</c:v>
              </c:pt>
              <c:pt idx="3201">
                <c:v>0.16666999999999998</c:v>
              </c:pt>
              <c:pt idx="3202">
                <c:v>0.16672999999999999</c:v>
              </c:pt>
              <c:pt idx="3203">
                <c:v>0.16678000000000001</c:v>
              </c:pt>
              <c:pt idx="3204">
                <c:v>0.16683000000000001</c:v>
              </c:pt>
              <c:pt idx="3205">
                <c:v>0.16688</c:v>
              </c:pt>
              <c:pt idx="3206">
                <c:v>0.16694000000000003</c:v>
              </c:pt>
              <c:pt idx="3207">
                <c:v>0.16699000000000003</c:v>
              </c:pt>
              <c:pt idx="3208">
                <c:v>0.16703999999999999</c:v>
              </c:pt>
              <c:pt idx="3209">
                <c:v>0.16708999999999999</c:v>
              </c:pt>
              <c:pt idx="3210">
                <c:v>0.16714000000000001</c:v>
              </c:pt>
              <c:pt idx="3211">
                <c:v>0.16719000000000001</c:v>
              </c:pt>
              <c:pt idx="3212">
                <c:v>0.16725000000000001</c:v>
              </c:pt>
              <c:pt idx="3213">
                <c:v>0.1673</c:v>
              </c:pt>
              <c:pt idx="3214">
                <c:v>0.16735</c:v>
              </c:pt>
              <c:pt idx="3215">
                <c:v>0.16739999999999999</c:v>
              </c:pt>
              <c:pt idx="3216">
                <c:v>0.16746000000000003</c:v>
              </c:pt>
              <c:pt idx="3217">
                <c:v>0.16750999999999999</c:v>
              </c:pt>
              <c:pt idx="3218">
                <c:v>0.16755999999999999</c:v>
              </c:pt>
              <c:pt idx="3219">
                <c:v>0.16761000000000001</c:v>
              </c:pt>
              <c:pt idx="3220">
                <c:v>0.16766</c:v>
              </c:pt>
              <c:pt idx="3221">
                <c:v>0.16772000000000001</c:v>
              </c:pt>
              <c:pt idx="3222">
                <c:v>0.16777</c:v>
              </c:pt>
              <c:pt idx="3223">
                <c:v>0.16782</c:v>
              </c:pt>
              <c:pt idx="3224">
                <c:v>0.16786999999999999</c:v>
              </c:pt>
              <c:pt idx="3225">
                <c:v>0.16793000000000002</c:v>
              </c:pt>
              <c:pt idx="3226">
                <c:v>0.16797999999999999</c:v>
              </c:pt>
              <c:pt idx="3227">
                <c:v>0.16803000000000001</c:v>
              </c:pt>
              <c:pt idx="3228">
                <c:v>0.16808000000000001</c:v>
              </c:pt>
              <c:pt idx="3229">
                <c:v>0.16813</c:v>
              </c:pt>
              <c:pt idx="3230">
                <c:v>0.16819000000000001</c:v>
              </c:pt>
              <c:pt idx="3231">
                <c:v>0.16822999999999999</c:v>
              </c:pt>
              <c:pt idx="3232">
                <c:v>0.16829000000000002</c:v>
              </c:pt>
              <c:pt idx="3233">
                <c:v>0.16833999999999999</c:v>
              </c:pt>
              <c:pt idx="3234">
                <c:v>0.16839000000000001</c:v>
              </c:pt>
              <c:pt idx="3235">
                <c:v>0.16845000000000002</c:v>
              </c:pt>
              <c:pt idx="3236">
                <c:v>0.16850000000000001</c:v>
              </c:pt>
              <c:pt idx="3237">
                <c:v>0.16855000000000001</c:v>
              </c:pt>
              <c:pt idx="3238">
                <c:v>0.1686</c:v>
              </c:pt>
              <c:pt idx="3239">
                <c:v>0.16866</c:v>
              </c:pt>
              <c:pt idx="3240">
                <c:v>0.16869999999999999</c:v>
              </c:pt>
              <c:pt idx="3241">
                <c:v>0.16875999999999999</c:v>
              </c:pt>
              <c:pt idx="3242">
                <c:v>0.16880999999999999</c:v>
              </c:pt>
              <c:pt idx="3243">
                <c:v>0.16886000000000001</c:v>
              </c:pt>
              <c:pt idx="3244">
                <c:v>0.16892000000000001</c:v>
              </c:pt>
              <c:pt idx="3245">
                <c:v>0.16897000000000001</c:v>
              </c:pt>
              <c:pt idx="3246">
                <c:v>0.16902</c:v>
              </c:pt>
              <c:pt idx="3247">
                <c:v>0.16907</c:v>
              </c:pt>
              <c:pt idx="3248">
                <c:v>0.16911999999999999</c:v>
              </c:pt>
              <c:pt idx="3249">
                <c:v>0.16918</c:v>
              </c:pt>
              <c:pt idx="3250">
                <c:v>0.16922999999999999</c:v>
              </c:pt>
              <c:pt idx="3251">
                <c:v>0.16928000000000001</c:v>
              </c:pt>
              <c:pt idx="3252">
                <c:v>0.16933000000000001</c:v>
              </c:pt>
              <c:pt idx="3253">
                <c:v>0.16938</c:v>
              </c:pt>
              <c:pt idx="3254">
                <c:v>0.16943000000000003</c:v>
              </c:pt>
              <c:pt idx="3255">
                <c:v>0.16949000000000003</c:v>
              </c:pt>
              <c:pt idx="3256">
                <c:v>0.16954000000000002</c:v>
              </c:pt>
              <c:pt idx="3257">
                <c:v>0.16958999999999999</c:v>
              </c:pt>
              <c:pt idx="3258">
                <c:v>0.16964000000000001</c:v>
              </c:pt>
              <c:pt idx="3259">
                <c:v>0.16969000000000001</c:v>
              </c:pt>
              <c:pt idx="3260">
                <c:v>0.16975000000000001</c:v>
              </c:pt>
              <c:pt idx="3261">
                <c:v>0.16980000000000001</c:v>
              </c:pt>
              <c:pt idx="3262">
                <c:v>0.16985</c:v>
              </c:pt>
              <c:pt idx="3263">
                <c:v>0.16990000000000002</c:v>
              </c:pt>
              <c:pt idx="3264">
                <c:v>0.16995000000000002</c:v>
              </c:pt>
              <c:pt idx="3265">
                <c:v>0.17000999999999999</c:v>
              </c:pt>
              <c:pt idx="3266">
                <c:v>0.17005999999999999</c:v>
              </c:pt>
              <c:pt idx="3267">
                <c:v>0.17011000000000001</c:v>
              </c:pt>
              <c:pt idx="3268">
                <c:v>0.17016000000000001</c:v>
              </c:pt>
              <c:pt idx="3269">
                <c:v>0.17022000000000001</c:v>
              </c:pt>
              <c:pt idx="3270">
                <c:v>0.17027</c:v>
              </c:pt>
              <c:pt idx="3271">
                <c:v>0.17032</c:v>
              </c:pt>
              <c:pt idx="3272">
                <c:v>0.17036999999999999</c:v>
              </c:pt>
              <c:pt idx="3273">
                <c:v>0.17042000000000002</c:v>
              </c:pt>
              <c:pt idx="3274">
                <c:v>0.17047999999999999</c:v>
              </c:pt>
              <c:pt idx="3275">
                <c:v>0.17052999999999999</c:v>
              </c:pt>
              <c:pt idx="3276">
                <c:v>0.17058000000000001</c:v>
              </c:pt>
              <c:pt idx="3277">
                <c:v>0.17063</c:v>
              </c:pt>
              <c:pt idx="3278">
                <c:v>0.17068</c:v>
              </c:pt>
              <c:pt idx="3279">
                <c:v>0.17074000000000003</c:v>
              </c:pt>
              <c:pt idx="3280">
                <c:v>0.17079000000000003</c:v>
              </c:pt>
              <c:pt idx="3281">
                <c:v>0.17083999999999999</c:v>
              </c:pt>
              <c:pt idx="3282">
                <c:v>0.17088999999999999</c:v>
              </c:pt>
              <c:pt idx="3283">
                <c:v>0.17095000000000002</c:v>
              </c:pt>
              <c:pt idx="3284">
                <c:v>0.17100000000000001</c:v>
              </c:pt>
              <c:pt idx="3285">
                <c:v>0.17105000000000001</c:v>
              </c:pt>
              <c:pt idx="3286">
                <c:v>0.1711</c:v>
              </c:pt>
              <c:pt idx="3287">
                <c:v>0.17115</c:v>
              </c:pt>
              <c:pt idx="3288">
                <c:v>0.17121000000000003</c:v>
              </c:pt>
              <c:pt idx="3289">
                <c:v>0.17126000000000002</c:v>
              </c:pt>
              <c:pt idx="3290">
                <c:v>0.17130999999999999</c:v>
              </c:pt>
              <c:pt idx="3291">
                <c:v>0.17136000000000001</c:v>
              </c:pt>
              <c:pt idx="3292">
                <c:v>0.17141000000000003</c:v>
              </c:pt>
              <c:pt idx="3293">
                <c:v>0.17147000000000001</c:v>
              </c:pt>
              <c:pt idx="3294">
                <c:v>0.17152000000000001</c:v>
              </c:pt>
              <c:pt idx="3295">
                <c:v>0.17157</c:v>
              </c:pt>
              <c:pt idx="3296">
                <c:v>0.17161999999999999</c:v>
              </c:pt>
              <c:pt idx="3297">
                <c:v>0.17168</c:v>
              </c:pt>
              <c:pt idx="3298">
                <c:v>0.17172999999999999</c:v>
              </c:pt>
              <c:pt idx="3299">
                <c:v>0.17177999999999999</c:v>
              </c:pt>
              <c:pt idx="3300">
                <c:v>0.17183000000000001</c:v>
              </c:pt>
              <c:pt idx="3301">
                <c:v>0.17188000000000001</c:v>
              </c:pt>
              <c:pt idx="3302">
                <c:v>0.17194000000000004</c:v>
              </c:pt>
              <c:pt idx="3303">
                <c:v>0.17199000000000003</c:v>
              </c:pt>
              <c:pt idx="3304">
                <c:v>0.17204000000000003</c:v>
              </c:pt>
              <c:pt idx="3305">
                <c:v>0.17208999999999999</c:v>
              </c:pt>
              <c:pt idx="3306">
                <c:v>0.17213999999999999</c:v>
              </c:pt>
              <c:pt idx="3307">
                <c:v>0.17219000000000001</c:v>
              </c:pt>
              <c:pt idx="3308">
                <c:v>0.17225000000000001</c:v>
              </c:pt>
              <c:pt idx="3309">
                <c:v>0.17230000000000001</c:v>
              </c:pt>
              <c:pt idx="3310">
                <c:v>0.17235</c:v>
              </c:pt>
              <c:pt idx="3311">
                <c:v>0.17240000000000003</c:v>
              </c:pt>
              <c:pt idx="3312">
                <c:v>0.17246000000000003</c:v>
              </c:pt>
              <c:pt idx="3313">
                <c:v>0.17251000000000002</c:v>
              </c:pt>
              <c:pt idx="3314">
                <c:v>0.17255999999999999</c:v>
              </c:pt>
              <c:pt idx="3315">
                <c:v>0.17261000000000001</c:v>
              </c:pt>
              <c:pt idx="3316">
                <c:v>0.17266000000000001</c:v>
              </c:pt>
              <c:pt idx="3317">
                <c:v>0.17272000000000001</c:v>
              </c:pt>
              <c:pt idx="3318">
                <c:v>0.17277000000000001</c:v>
              </c:pt>
              <c:pt idx="3319">
                <c:v>0.17282</c:v>
              </c:pt>
              <c:pt idx="3320">
                <c:v>0.17287</c:v>
              </c:pt>
              <c:pt idx="3321">
                <c:v>0.17293000000000003</c:v>
              </c:pt>
              <c:pt idx="3322">
                <c:v>0.17297999999999999</c:v>
              </c:pt>
              <c:pt idx="3323">
                <c:v>0.17302999999999999</c:v>
              </c:pt>
              <c:pt idx="3324">
                <c:v>0.17308000000000001</c:v>
              </c:pt>
              <c:pt idx="3325">
                <c:v>0.17313000000000001</c:v>
              </c:pt>
              <c:pt idx="3326">
                <c:v>0.17318</c:v>
              </c:pt>
              <c:pt idx="3327">
                <c:v>0.17324000000000003</c:v>
              </c:pt>
              <c:pt idx="3328">
                <c:v>0.17329000000000003</c:v>
              </c:pt>
              <c:pt idx="3329">
                <c:v>0.17333999999999999</c:v>
              </c:pt>
              <c:pt idx="3330">
                <c:v>0.17338999999999999</c:v>
              </c:pt>
              <c:pt idx="3331">
                <c:v>0.17345000000000002</c:v>
              </c:pt>
              <c:pt idx="3332">
                <c:v>0.17350000000000002</c:v>
              </c:pt>
              <c:pt idx="3333">
                <c:v>0.17355000000000001</c:v>
              </c:pt>
              <c:pt idx="3334">
                <c:v>0.1736</c:v>
              </c:pt>
              <c:pt idx="3335">
                <c:v>0.17365</c:v>
              </c:pt>
              <c:pt idx="3336">
                <c:v>0.17371000000000003</c:v>
              </c:pt>
              <c:pt idx="3337">
                <c:v>0.17376000000000003</c:v>
              </c:pt>
              <c:pt idx="3338">
                <c:v>0.17380999999999999</c:v>
              </c:pt>
              <c:pt idx="3339">
                <c:v>0.17385999999999999</c:v>
              </c:pt>
              <c:pt idx="3340">
                <c:v>0.17391000000000004</c:v>
              </c:pt>
              <c:pt idx="3341">
                <c:v>0.17397000000000001</c:v>
              </c:pt>
              <c:pt idx="3342">
                <c:v>0.17402000000000001</c:v>
              </c:pt>
              <c:pt idx="3343">
                <c:v>0.17407</c:v>
              </c:pt>
              <c:pt idx="3344">
                <c:v>0.17412</c:v>
              </c:pt>
              <c:pt idx="3345">
                <c:v>0.17418</c:v>
              </c:pt>
              <c:pt idx="3346">
                <c:v>0.17423000000000002</c:v>
              </c:pt>
              <c:pt idx="3347">
                <c:v>0.17427999999999999</c:v>
              </c:pt>
              <c:pt idx="3348">
                <c:v>0.17433000000000001</c:v>
              </c:pt>
              <c:pt idx="3349">
                <c:v>0.17438000000000001</c:v>
              </c:pt>
              <c:pt idx="3350">
                <c:v>0.17444000000000004</c:v>
              </c:pt>
              <c:pt idx="3351">
                <c:v>0.17449000000000003</c:v>
              </c:pt>
              <c:pt idx="3352">
                <c:v>0.17454000000000003</c:v>
              </c:pt>
              <c:pt idx="3353">
                <c:v>0.17459000000000002</c:v>
              </c:pt>
              <c:pt idx="3354">
                <c:v>0.17465</c:v>
              </c:pt>
              <c:pt idx="3355">
                <c:v>0.17469000000000001</c:v>
              </c:pt>
              <c:pt idx="3356">
                <c:v>0.17475000000000002</c:v>
              </c:pt>
              <c:pt idx="3357">
                <c:v>0.17480000000000001</c:v>
              </c:pt>
              <c:pt idx="3358">
                <c:v>0.17485000000000001</c:v>
              </c:pt>
              <c:pt idx="3359">
                <c:v>0.17491000000000004</c:v>
              </c:pt>
              <c:pt idx="3360">
                <c:v>0.17495000000000002</c:v>
              </c:pt>
              <c:pt idx="3361">
                <c:v>0.17501000000000003</c:v>
              </c:pt>
              <c:pt idx="3362">
                <c:v>0.17505999999999999</c:v>
              </c:pt>
              <c:pt idx="3363">
                <c:v>0.17510999999999999</c:v>
              </c:pt>
              <c:pt idx="3364">
                <c:v>0.17516000000000001</c:v>
              </c:pt>
              <c:pt idx="3365">
                <c:v>0.17522000000000001</c:v>
              </c:pt>
              <c:pt idx="3366">
                <c:v>0.17527000000000001</c:v>
              </c:pt>
              <c:pt idx="3367">
                <c:v>0.17532</c:v>
              </c:pt>
              <c:pt idx="3368">
                <c:v>0.17538000000000001</c:v>
              </c:pt>
              <c:pt idx="3369">
                <c:v>0.17542000000000002</c:v>
              </c:pt>
              <c:pt idx="3370">
                <c:v>0.17548000000000002</c:v>
              </c:pt>
              <c:pt idx="3371">
                <c:v>0.17552999999999999</c:v>
              </c:pt>
              <c:pt idx="3372">
                <c:v>0.17558000000000001</c:v>
              </c:pt>
              <c:pt idx="3373">
                <c:v>0.17563000000000001</c:v>
              </c:pt>
              <c:pt idx="3374">
                <c:v>0.17568</c:v>
              </c:pt>
              <c:pt idx="3375">
                <c:v>0.17574000000000004</c:v>
              </c:pt>
              <c:pt idx="3376">
                <c:v>0.17579000000000003</c:v>
              </c:pt>
              <c:pt idx="3377">
                <c:v>0.17584000000000002</c:v>
              </c:pt>
              <c:pt idx="3378">
                <c:v>0.17588999999999999</c:v>
              </c:pt>
              <c:pt idx="3379">
                <c:v>0.17594000000000004</c:v>
              </c:pt>
              <c:pt idx="3380">
                <c:v>0.17600000000000002</c:v>
              </c:pt>
              <c:pt idx="3381">
                <c:v>0.17605000000000001</c:v>
              </c:pt>
              <c:pt idx="3382">
                <c:v>0.17610000000000001</c:v>
              </c:pt>
              <c:pt idx="3383">
                <c:v>0.17615</c:v>
              </c:pt>
              <c:pt idx="3384">
                <c:v>0.17621000000000003</c:v>
              </c:pt>
              <c:pt idx="3385">
                <c:v>0.17626000000000003</c:v>
              </c:pt>
              <c:pt idx="3386">
                <c:v>0.17630999999999999</c:v>
              </c:pt>
              <c:pt idx="3387">
                <c:v>0.17635999999999999</c:v>
              </c:pt>
              <c:pt idx="3388">
                <c:v>0.17641000000000004</c:v>
              </c:pt>
              <c:pt idx="3389">
                <c:v>0.17647000000000002</c:v>
              </c:pt>
              <c:pt idx="3390">
                <c:v>0.17652000000000001</c:v>
              </c:pt>
              <c:pt idx="3391">
                <c:v>0.17657</c:v>
              </c:pt>
              <c:pt idx="3392">
                <c:v>0.17662</c:v>
              </c:pt>
              <c:pt idx="3393">
                <c:v>0.17668</c:v>
              </c:pt>
              <c:pt idx="3394">
                <c:v>0.17673000000000003</c:v>
              </c:pt>
              <c:pt idx="3395">
                <c:v>0.17677999999999999</c:v>
              </c:pt>
              <c:pt idx="3396">
                <c:v>0.17682999999999999</c:v>
              </c:pt>
              <c:pt idx="3397">
                <c:v>0.17688000000000001</c:v>
              </c:pt>
              <c:pt idx="3398">
                <c:v>0.17694000000000001</c:v>
              </c:pt>
              <c:pt idx="3399">
                <c:v>0.17699000000000004</c:v>
              </c:pt>
              <c:pt idx="3400">
                <c:v>0.17704000000000003</c:v>
              </c:pt>
              <c:pt idx="3401">
                <c:v>0.17709000000000003</c:v>
              </c:pt>
              <c:pt idx="3402">
                <c:v>0.17713999999999999</c:v>
              </c:pt>
              <c:pt idx="3403">
                <c:v>0.17720000000000002</c:v>
              </c:pt>
              <c:pt idx="3404">
                <c:v>0.17725000000000002</c:v>
              </c:pt>
              <c:pt idx="3405">
                <c:v>0.17730000000000001</c:v>
              </c:pt>
              <c:pt idx="3406">
                <c:v>0.17735000000000001</c:v>
              </c:pt>
              <c:pt idx="3407">
                <c:v>0.17741000000000004</c:v>
              </c:pt>
              <c:pt idx="3408">
                <c:v>0.17746000000000003</c:v>
              </c:pt>
              <c:pt idx="3409">
                <c:v>0.17751000000000003</c:v>
              </c:pt>
              <c:pt idx="3410">
                <c:v>0.17756000000000002</c:v>
              </c:pt>
              <c:pt idx="3411">
                <c:v>0.17760999999999999</c:v>
              </c:pt>
              <c:pt idx="3412">
                <c:v>0.17766000000000001</c:v>
              </c:pt>
              <c:pt idx="3413">
                <c:v>0.17772000000000002</c:v>
              </c:pt>
              <c:pt idx="3414">
                <c:v>0.17777000000000001</c:v>
              </c:pt>
              <c:pt idx="3415">
                <c:v>0.17782000000000001</c:v>
              </c:pt>
              <c:pt idx="3416">
                <c:v>0.17787</c:v>
              </c:pt>
              <c:pt idx="3417">
                <c:v>0.17793000000000003</c:v>
              </c:pt>
              <c:pt idx="3418">
                <c:v>0.17798000000000003</c:v>
              </c:pt>
              <c:pt idx="3419">
                <c:v>0.17802999999999999</c:v>
              </c:pt>
              <c:pt idx="3420">
                <c:v>0.17807999999999999</c:v>
              </c:pt>
              <c:pt idx="3421">
                <c:v>0.17813000000000001</c:v>
              </c:pt>
              <c:pt idx="3422">
                <c:v>0.17818000000000001</c:v>
              </c:pt>
              <c:pt idx="3423">
                <c:v>0.17824000000000004</c:v>
              </c:pt>
              <c:pt idx="3424">
                <c:v>0.17829000000000003</c:v>
              </c:pt>
              <c:pt idx="3425">
                <c:v>0.17834000000000003</c:v>
              </c:pt>
              <c:pt idx="3426">
                <c:v>0.17838999999999999</c:v>
              </c:pt>
              <c:pt idx="3427">
                <c:v>0.17845000000000003</c:v>
              </c:pt>
              <c:pt idx="3428">
                <c:v>0.17850000000000002</c:v>
              </c:pt>
              <c:pt idx="3429">
                <c:v>0.17855000000000001</c:v>
              </c:pt>
              <c:pt idx="3430">
                <c:v>0.17860000000000001</c:v>
              </c:pt>
              <c:pt idx="3431">
                <c:v>0.17865</c:v>
              </c:pt>
              <c:pt idx="3432">
                <c:v>0.17871000000000004</c:v>
              </c:pt>
              <c:pt idx="3433">
                <c:v>0.17876000000000003</c:v>
              </c:pt>
              <c:pt idx="3434">
                <c:v>0.17881000000000002</c:v>
              </c:pt>
              <c:pt idx="3435">
                <c:v>0.17885999999999999</c:v>
              </c:pt>
              <c:pt idx="3436">
                <c:v>0.17891000000000004</c:v>
              </c:pt>
              <c:pt idx="3437">
                <c:v>0.17897000000000002</c:v>
              </c:pt>
              <c:pt idx="3438">
                <c:v>0.17902000000000001</c:v>
              </c:pt>
              <c:pt idx="3439">
                <c:v>0.17907000000000001</c:v>
              </c:pt>
              <c:pt idx="3440">
                <c:v>0.17912</c:v>
              </c:pt>
              <c:pt idx="3441">
                <c:v>0.17918000000000001</c:v>
              </c:pt>
              <c:pt idx="3442">
                <c:v>0.17923000000000003</c:v>
              </c:pt>
              <c:pt idx="3443">
                <c:v>0.17927999999999999</c:v>
              </c:pt>
              <c:pt idx="3444">
                <c:v>0.17932999999999999</c:v>
              </c:pt>
              <c:pt idx="3445">
                <c:v>0.17938000000000001</c:v>
              </c:pt>
              <c:pt idx="3446">
                <c:v>0.17944000000000002</c:v>
              </c:pt>
              <c:pt idx="3447">
                <c:v>0.17949000000000004</c:v>
              </c:pt>
              <c:pt idx="3448">
                <c:v>0.17954000000000003</c:v>
              </c:pt>
              <c:pt idx="3449">
                <c:v>0.17959000000000003</c:v>
              </c:pt>
              <c:pt idx="3450">
                <c:v>0.17963999999999999</c:v>
              </c:pt>
              <c:pt idx="3451">
                <c:v>0.17970000000000003</c:v>
              </c:pt>
              <c:pt idx="3452">
                <c:v>0.17975000000000002</c:v>
              </c:pt>
              <c:pt idx="3453">
                <c:v>0.17980000000000002</c:v>
              </c:pt>
              <c:pt idx="3454">
                <c:v>0.17985000000000001</c:v>
              </c:pt>
              <c:pt idx="3455">
                <c:v>0.17990000000000003</c:v>
              </c:pt>
              <c:pt idx="3456">
                <c:v>0.17995000000000003</c:v>
              </c:pt>
              <c:pt idx="3457">
                <c:v>0.18001000000000003</c:v>
              </c:pt>
              <c:pt idx="3458">
                <c:v>0.18006000000000003</c:v>
              </c:pt>
              <c:pt idx="3459">
                <c:v>0.18010999999999999</c:v>
              </c:pt>
              <c:pt idx="3460">
                <c:v>0.18017</c:v>
              </c:pt>
              <c:pt idx="3461">
                <c:v>0.18022000000000002</c:v>
              </c:pt>
              <c:pt idx="3462">
                <c:v>0.18027000000000001</c:v>
              </c:pt>
              <c:pt idx="3463">
                <c:v>0.18032000000000001</c:v>
              </c:pt>
              <c:pt idx="3464">
                <c:v>0.18037</c:v>
              </c:pt>
              <c:pt idx="3465">
                <c:v>0.18042000000000002</c:v>
              </c:pt>
              <c:pt idx="3466">
                <c:v>0.18047000000000002</c:v>
              </c:pt>
              <c:pt idx="3467">
                <c:v>0.18053000000000002</c:v>
              </c:pt>
              <c:pt idx="3468">
                <c:v>0.18057999999999999</c:v>
              </c:pt>
              <c:pt idx="3469">
                <c:v>0.18063000000000001</c:v>
              </c:pt>
              <c:pt idx="3470">
                <c:v>0.18068000000000001</c:v>
              </c:pt>
              <c:pt idx="3471">
                <c:v>0.18074000000000004</c:v>
              </c:pt>
              <c:pt idx="3472">
                <c:v>0.18079000000000003</c:v>
              </c:pt>
              <c:pt idx="3473">
                <c:v>0.18084000000000003</c:v>
              </c:pt>
              <c:pt idx="3474">
                <c:v>0.18089000000000002</c:v>
              </c:pt>
              <c:pt idx="3475">
                <c:v>0.18094000000000002</c:v>
              </c:pt>
              <c:pt idx="3476">
                <c:v>0.18100000000000002</c:v>
              </c:pt>
              <c:pt idx="3477">
                <c:v>0.18105000000000002</c:v>
              </c:pt>
              <c:pt idx="3478">
                <c:v>0.18110000000000001</c:v>
              </c:pt>
              <c:pt idx="3479">
                <c:v>0.18115000000000001</c:v>
              </c:pt>
              <c:pt idx="3480">
                <c:v>0.18120000000000003</c:v>
              </c:pt>
              <c:pt idx="3481">
                <c:v>0.18126000000000003</c:v>
              </c:pt>
              <c:pt idx="3482">
                <c:v>0.18131000000000003</c:v>
              </c:pt>
              <c:pt idx="3483">
                <c:v>0.18135999999999999</c:v>
              </c:pt>
              <c:pt idx="3484">
                <c:v>0.18141000000000002</c:v>
              </c:pt>
              <c:pt idx="3485">
                <c:v>0.18147000000000002</c:v>
              </c:pt>
              <c:pt idx="3486">
                <c:v>0.18152000000000001</c:v>
              </c:pt>
              <c:pt idx="3487">
                <c:v>0.18157000000000001</c:v>
              </c:pt>
              <c:pt idx="3488">
                <c:v>0.18162</c:v>
              </c:pt>
              <c:pt idx="3489">
                <c:v>0.18167</c:v>
              </c:pt>
              <c:pt idx="3490">
                <c:v>0.18173000000000003</c:v>
              </c:pt>
              <c:pt idx="3491">
                <c:v>0.18178000000000002</c:v>
              </c:pt>
              <c:pt idx="3492">
                <c:v>0.18182999999999999</c:v>
              </c:pt>
              <c:pt idx="3493">
                <c:v>0.18187999999999999</c:v>
              </c:pt>
              <c:pt idx="3494">
                <c:v>0.18193000000000004</c:v>
              </c:pt>
              <c:pt idx="3495">
                <c:v>0.18199000000000004</c:v>
              </c:pt>
              <c:pt idx="3496">
                <c:v>0.18204000000000004</c:v>
              </c:pt>
              <c:pt idx="3497">
                <c:v>0.18209000000000003</c:v>
              </c:pt>
              <c:pt idx="3498">
                <c:v>0.18214000000000002</c:v>
              </c:pt>
              <c:pt idx="3499">
                <c:v>0.18220000000000003</c:v>
              </c:pt>
              <c:pt idx="3500">
                <c:v>0.18225000000000002</c:v>
              </c:pt>
              <c:pt idx="3501">
                <c:v>0.18230000000000002</c:v>
              </c:pt>
              <c:pt idx="3502">
                <c:v>0.18235000000000001</c:v>
              </c:pt>
              <c:pt idx="3503">
                <c:v>0.18240000000000003</c:v>
              </c:pt>
              <c:pt idx="3504">
                <c:v>0.18246000000000004</c:v>
              </c:pt>
              <c:pt idx="3505">
                <c:v>0.18251000000000003</c:v>
              </c:pt>
              <c:pt idx="3506">
                <c:v>0.18256000000000003</c:v>
              </c:pt>
              <c:pt idx="3507">
                <c:v>0.18260999999999999</c:v>
              </c:pt>
              <c:pt idx="3508">
                <c:v>0.18267</c:v>
              </c:pt>
              <c:pt idx="3509">
                <c:v>0.18272000000000002</c:v>
              </c:pt>
              <c:pt idx="3510">
                <c:v>0.18277000000000002</c:v>
              </c:pt>
              <c:pt idx="3511">
                <c:v>0.18282000000000001</c:v>
              </c:pt>
              <c:pt idx="3512">
                <c:v>0.18287</c:v>
              </c:pt>
              <c:pt idx="3513">
                <c:v>0.18293000000000004</c:v>
              </c:pt>
              <c:pt idx="3514">
                <c:v>0.18298000000000003</c:v>
              </c:pt>
              <c:pt idx="3515">
                <c:v>0.18303000000000003</c:v>
              </c:pt>
              <c:pt idx="3516">
                <c:v>0.18307999999999999</c:v>
              </c:pt>
              <c:pt idx="3517">
                <c:v>0.18312999999999999</c:v>
              </c:pt>
              <c:pt idx="3518">
                <c:v>0.18318000000000001</c:v>
              </c:pt>
              <c:pt idx="3519">
                <c:v>0.18324000000000001</c:v>
              </c:pt>
              <c:pt idx="3520">
                <c:v>0.18329000000000004</c:v>
              </c:pt>
              <c:pt idx="3521">
                <c:v>0.18334000000000003</c:v>
              </c:pt>
              <c:pt idx="3522">
                <c:v>0.18340000000000004</c:v>
              </c:pt>
              <c:pt idx="3523">
                <c:v>0.18345000000000003</c:v>
              </c:pt>
              <c:pt idx="3524">
                <c:v>0.18350000000000002</c:v>
              </c:pt>
              <c:pt idx="3525">
                <c:v>0.18355000000000002</c:v>
              </c:pt>
              <c:pt idx="3526">
                <c:v>0.18360000000000001</c:v>
              </c:pt>
              <c:pt idx="3527">
                <c:v>0.18365000000000001</c:v>
              </c:pt>
              <c:pt idx="3528">
                <c:v>0.18371000000000004</c:v>
              </c:pt>
              <c:pt idx="3529">
                <c:v>0.18376000000000003</c:v>
              </c:pt>
              <c:pt idx="3530">
                <c:v>0.18381000000000003</c:v>
              </c:pt>
              <c:pt idx="3531">
                <c:v>0.18386000000000002</c:v>
              </c:pt>
              <c:pt idx="3532">
                <c:v>0.18391000000000002</c:v>
              </c:pt>
              <c:pt idx="3533">
                <c:v>0.18397000000000002</c:v>
              </c:pt>
              <c:pt idx="3534">
                <c:v>0.18402000000000002</c:v>
              </c:pt>
              <c:pt idx="3535">
                <c:v>0.18407000000000001</c:v>
              </c:pt>
              <c:pt idx="3536">
                <c:v>0.18412000000000001</c:v>
              </c:pt>
              <c:pt idx="3537">
                <c:v>0.18418000000000001</c:v>
              </c:pt>
              <c:pt idx="3538">
                <c:v>0.18423000000000003</c:v>
              </c:pt>
              <c:pt idx="3539">
                <c:v>0.18428000000000003</c:v>
              </c:pt>
              <c:pt idx="3540">
                <c:v>0.18432999999999999</c:v>
              </c:pt>
              <c:pt idx="3541">
                <c:v>0.18437999999999999</c:v>
              </c:pt>
              <c:pt idx="3542">
                <c:v>0.18443000000000004</c:v>
              </c:pt>
              <c:pt idx="3543">
                <c:v>0.18449000000000002</c:v>
              </c:pt>
              <c:pt idx="3544">
                <c:v>0.18454000000000004</c:v>
              </c:pt>
              <c:pt idx="3545">
                <c:v>0.18459000000000003</c:v>
              </c:pt>
              <c:pt idx="3546">
                <c:v>0.18464000000000003</c:v>
              </c:pt>
              <c:pt idx="3547">
                <c:v>0.18470000000000003</c:v>
              </c:pt>
              <c:pt idx="3548">
                <c:v>0.18475000000000003</c:v>
              </c:pt>
              <c:pt idx="3549">
                <c:v>0.18480000000000002</c:v>
              </c:pt>
              <c:pt idx="3550">
                <c:v>0.18485000000000001</c:v>
              </c:pt>
              <c:pt idx="3551">
                <c:v>0.18490000000000004</c:v>
              </c:pt>
              <c:pt idx="3552">
                <c:v>0.18496000000000004</c:v>
              </c:pt>
              <c:pt idx="3553">
                <c:v>0.18501000000000004</c:v>
              </c:pt>
              <c:pt idx="3554">
                <c:v>0.18506000000000003</c:v>
              </c:pt>
              <c:pt idx="3555">
                <c:v>0.18511000000000002</c:v>
              </c:pt>
              <c:pt idx="3556">
                <c:v>0.18517</c:v>
              </c:pt>
              <c:pt idx="3557">
                <c:v>0.18522000000000002</c:v>
              </c:pt>
              <c:pt idx="3558">
                <c:v>0.18527000000000002</c:v>
              </c:pt>
              <c:pt idx="3559">
                <c:v>0.18532000000000001</c:v>
              </c:pt>
              <c:pt idx="3560">
                <c:v>0.18537000000000001</c:v>
              </c:pt>
              <c:pt idx="3561">
                <c:v>0.18543000000000004</c:v>
              </c:pt>
              <c:pt idx="3562">
                <c:v>0.18548000000000003</c:v>
              </c:pt>
              <c:pt idx="3563">
                <c:v>0.18553000000000003</c:v>
              </c:pt>
              <c:pt idx="3564">
                <c:v>0.18557999999999999</c:v>
              </c:pt>
              <c:pt idx="3565">
                <c:v>0.18562999999999999</c:v>
              </c:pt>
              <c:pt idx="3566">
                <c:v>0.18568000000000001</c:v>
              </c:pt>
              <c:pt idx="3567">
                <c:v>0.18574000000000002</c:v>
              </c:pt>
              <c:pt idx="3568">
                <c:v>0.18579000000000004</c:v>
              </c:pt>
              <c:pt idx="3569">
                <c:v>0.18584000000000003</c:v>
              </c:pt>
              <c:pt idx="3570">
                <c:v>0.18590000000000004</c:v>
              </c:pt>
              <c:pt idx="3571">
                <c:v>0.18594000000000002</c:v>
              </c:pt>
              <c:pt idx="3572">
                <c:v>0.18600000000000003</c:v>
              </c:pt>
              <c:pt idx="3573">
                <c:v>0.18605000000000002</c:v>
              </c:pt>
              <c:pt idx="3574">
                <c:v>0.18610000000000002</c:v>
              </c:pt>
              <c:pt idx="3575">
                <c:v>0.18615000000000001</c:v>
              </c:pt>
              <c:pt idx="3576">
                <c:v>0.18620000000000003</c:v>
              </c:pt>
              <c:pt idx="3577">
                <c:v>0.18626000000000004</c:v>
              </c:pt>
              <c:pt idx="3578">
                <c:v>0.18631000000000003</c:v>
              </c:pt>
              <c:pt idx="3579">
                <c:v>0.18636000000000003</c:v>
              </c:pt>
              <c:pt idx="3580">
                <c:v>0.18641000000000002</c:v>
              </c:pt>
              <c:pt idx="3581">
                <c:v>0.18646000000000001</c:v>
              </c:pt>
              <c:pt idx="3582">
                <c:v>0.18652000000000002</c:v>
              </c:pt>
              <c:pt idx="3583">
                <c:v>0.18657000000000001</c:v>
              </c:pt>
              <c:pt idx="3584">
                <c:v>0.18662000000000001</c:v>
              </c:pt>
              <c:pt idx="3585">
                <c:v>0.18667</c:v>
              </c:pt>
              <c:pt idx="3586">
                <c:v>0.18673000000000003</c:v>
              </c:pt>
              <c:pt idx="3587">
                <c:v>0.18678000000000003</c:v>
              </c:pt>
              <c:pt idx="3588">
                <c:v>0.18683000000000002</c:v>
              </c:pt>
              <c:pt idx="3589">
                <c:v>0.18687999999999999</c:v>
              </c:pt>
              <c:pt idx="3590">
                <c:v>0.18693000000000004</c:v>
              </c:pt>
              <c:pt idx="3591">
                <c:v>0.18699000000000002</c:v>
              </c:pt>
              <c:pt idx="3592">
                <c:v>0.18704000000000004</c:v>
              </c:pt>
              <c:pt idx="3593">
                <c:v>0.18709000000000003</c:v>
              </c:pt>
              <c:pt idx="3594">
                <c:v>0.18714000000000003</c:v>
              </c:pt>
              <c:pt idx="3595">
                <c:v>0.18720000000000003</c:v>
              </c:pt>
              <c:pt idx="3596">
                <c:v>0.18725000000000003</c:v>
              </c:pt>
              <c:pt idx="3597">
                <c:v>0.18730000000000002</c:v>
              </c:pt>
              <c:pt idx="3598">
                <c:v>0.18735000000000002</c:v>
              </c:pt>
              <c:pt idx="3599">
                <c:v>0.18740000000000004</c:v>
              </c:pt>
              <c:pt idx="3600">
                <c:v>0.18746000000000002</c:v>
              </c:pt>
              <c:pt idx="3601">
                <c:v>0.18751000000000004</c:v>
              </c:pt>
              <c:pt idx="3602">
                <c:v>0.18756000000000003</c:v>
              </c:pt>
              <c:pt idx="3603">
                <c:v>0.18761000000000003</c:v>
              </c:pt>
              <c:pt idx="3604">
                <c:v>0.18765999999999999</c:v>
              </c:pt>
              <c:pt idx="3605">
                <c:v>0.18772000000000003</c:v>
              </c:pt>
              <c:pt idx="3606">
                <c:v>0.18777000000000002</c:v>
              </c:pt>
              <c:pt idx="3607">
                <c:v>0.18782000000000001</c:v>
              </c:pt>
              <c:pt idx="3608">
                <c:v>0.18787000000000001</c:v>
              </c:pt>
              <c:pt idx="3609">
                <c:v>0.18793000000000004</c:v>
              </c:pt>
              <c:pt idx="3610">
                <c:v>0.18798000000000004</c:v>
              </c:pt>
              <c:pt idx="3611">
                <c:v>0.18803000000000003</c:v>
              </c:pt>
              <c:pt idx="3612">
                <c:v>0.18808000000000002</c:v>
              </c:pt>
              <c:pt idx="3613">
                <c:v>0.18812999999999999</c:v>
              </c:pt>
              <c:pt idx="3614">
                <c:v>0.18819000000000002</c:v>
              </c:pt>
              <c:pt idx="3615">
                <c:v>0.18824000000000002</c:v>
              </c:pt>
              <c:pt idx="3616">
                <c:v>0.18829000000000004</c:v>
              </c:pt>
              <c:pt idx="3617">
                <c:v>0.18834000000000004</c:v>
              </c:pt>
              <c:pt idx="3618">
                <c:v>0.18839000000000003</c:v>
              </c:pt>
              <c:pt idx="3619">
                <c:v>0.18844000000000005</c:v>
              </c:pt>
              <c:pt idx="3620">
                <c:v>0.18850000000000003</c:v>
              </c:pt>
              <c:pt idx="3621">
                <c:v>0.18855000000000002</c:v>
              </c:pt>
              <c:pt idx="3622">
                <c:v>0.18860000000000002</c:v>
              </c:pt>
              <c:pt idx="3623">
                <c:v>0.18865999999999999</c:v>
              </c:pt>
              <c:pt idx="3624">
                <c:v>0.18871000000000002</c:v>
              </c:pt>
              <c:pt idx="3625">
                <c:v>0.18876000000000004</c:v>
              </c:pt>
              <c:pt idx="3626">
                <c:v>0.18881000000000003</c:v>
              </c:pt>
              <c:pt idx="3627">
                <c:v>0.18886000000000003</c:v>
              </c:pt>
              <c:pt idx="3628">
                <c:v>0.18891000000000002</c:v>
              </c:pt>
              <c:pt idx="3629">
                <c:v>0.18897000000000003</c:v>
              </c:pt>
              <c:pt idx="3630">
                <c:v>0.18902000000000002</c:v>
              </c:pt>
              <c:pt idx="3631">
                <c:v>0.18907000000000002</c:v>
              </c:pt>
              <c:pt idx="3632">
                <c:v>0.18912000000000001</c:v>
              </c:pt>
              <c:pt idx="3633">
                <c:v>0.18917</c:v>
              </c:pt>
              <c:pt idx="3634">
                <c:v>0.18923000000000004</c:v>
              </c:pt>
              <c:pt idx="3635">
                <c:v>0.18928000000000003</c:v>
              </c:pt>
              <c:pt idx="3636">
                <c:v>0.18933000000000003</c:v>
              </c:pt>
              <c:pt idx="3637">
                <c:v>0.18937999999999999</c:v>
              </c:pt>
              <c:pt idx="3638">
                <c:v>0.18943000000000002</c:v>
              </c:pt>
              <c:pt idx="3639">
                <c:v>0.18949000000000002</c:v>
              </c:pt>
              <c:pt idx="3640">
                <c:v>0.18954000000000001</c:v>
              </c:pt>
              <c:pt idx="3641">
                <c:v>0.18959000000000004</c:v>
              </c:pt>
              <c:pt idx="3642">
                <c:v>0.18964000000000003</c:v>
              </c:pt>
              <c:pt idx="3643">
                <c:v>0.18970000000000004</c:v>
              </c:pt>
              <c:pt idx="3644">
                <c:v>0.18975000000000003</c:v>
              </c:pt>
              <c:pt idx="3645">
                <c:v>0.18980000000000002</c:v>
              </c:pt>
              <c:pt idx="3646">
                <c:v>0.18985000000000002</c:v>
              </c:pt>
              <c:pt idx="3647">
                <c:v>0.18990000000000004</c:v>
              </c:pt>
              <c:pt idx="3648">
                <c:v>0.18996000000000002</c:v>
              </c:pt>
              <c:pt idx="3649">
                <c:v>0.19001000000000001</c:v>
              </c:pt>
              <c:pt idx="3650">
                <c:v>0.19006000000000001</c:v>
              </c:pt>
              <c:pt idx="3651">
                <c:v>0.19011</c:v>
              </c:pt>
              <c:pt idx="3652">
                <c:v>0.19016</c:v>
              </c:pt>
              <c:pt idx="3653">
                <c:v>0.19022</c:v>
              </c:pt>
              <c:pt idx="3654">
                <c:v>0.19026999999999999</c:v>
              </c:pt>
              <c:pt idx="3655">
                <c:v>0.19031999999999999</c:v>
              </c:pt>
              <c:pt idx="3656">
                <c:v>0.19036999999999998</c:v>
              </c:pt>
              <c:pt idx="3657">
                <c:v>0.19042999999999999</c:v>
              </c:pt>
              <c:pt idx="3658">
                <c:v>0.19048000000000001</c:v>
              </c:pt>
              <c:pt idx="3659">
                <c:v>0.19053</c:v>
              </c:pt>
              <c:pt idx="3660">
                <c:v>0.19058</c:v>
              </c:pt>
              <c:pt idx="3661">
                <c:v>0.19062999999999997</c:v>
              </c:pt>
              <c:pt idx="3662">
                <c:v>0.19069</c:v>
              </c:pt>
              <c:pt idx="3663">
                <c:v>0.19073999999999999</c:v>
              </c:pt>
              <c:pt idx="3664">
                <c:v>0.19078999999999999</c:v>
              </c:pt>
              <c:pt idx="3665">
                <c:v>0.19084000000000001</c:v>
              </c:pt>
              <c:pt idx="3666">
                <c:v>0.19089</c:v>
              </c:pt>
              <c:pt idx="3667">
                <c:v>0.19095000000000001</c:v>
              </c:pt>
              <c:pt idx="3668">
                <c:v>0.191</c:v>
              </c:pt>
              <c:pt idx="3669">
                <c:v>0.19105</c:v>
              </c:pt>
              <c:pt idx="3670">
                <c:v>0.19109999999999999</c:v>
              </c:pt>
              <c:pt idx="3671">
                <c:v>0.19116</c:v>
              </c:pt>
              <c:pt idx="3672">
                <c:v>0.19120000000000001</c:v>
              </c:pt>
              <c:pt idx="3673">
                <c:v>0.19126000000000001</c:v>
              </c:pt>
              <c:pt idx="3674">
                <c:v>0.19131000000000001</c:v>
              </c:pt>
              <c:pt idx="3675">
                <c:v>0.19136</c:v>
              </c:pt>
              <c:pt idx="3676">
                <c:v>0.19142000000000001</c:v>
              </c:pt>
              <c:pt idx="3677">
                <c:v>0.19145999999999999</c:v>
              </c:pt>
              <c:pt idx="3678">
                <c:v>0.19152</c:v>
              </c:pt>
              <c:pt idx="3679">
                <c:v>0.19156999999999999</c:v>
              </c:pt>
              <c:pt idx="3680">
                <c:v>0.19161999999999998</c:v>
              </c:pt>
              <c:pt idx="3681">
                <c:v>0.19166999999999998</c:v>
              </c:pt>
              <c:pt idx="3682">
                <c:v>0.19173000000000001</c:v>
              </c:pt>
              <c:pt idx="3683">
                <c:v>0.19178000000000001</c:v>
              </c:pt>
              <c:pt idx="3684">
                <c:v>0.19183</c:v>
              </c:pt>
              <c:pt idx="3685">
                <c:v>0.19189000000000001</c:v>
              </c:pt>
              <c:pt idx="3686">
                <c:v>0.19192999999999999</c:v>
              </c:pt>
              <c:pt idx="3687">
                <c:v>0.19198999999999999</c:v>
              </c:pt>
              <c:pt idx="3688">
                <c:v>0.19203999999999999</c:v>
              </c:pt>
              <c:pt idx="3689">
                <c:v>0.19209000000000001</c:v>
              </c:pt>
              <c:pt idx="3690">
                <c:v>0.19214000000000001</c:v>
              </c:pt>
              <c:pt idx="3691">
                <c:v>0.19219</c:v>
              </c:pt>
              <c:pt idx="3692">
                <c:v>0.19225</c:v>
              </c:pt>
              <c:pt idx="3693">
                <c:v>0.1923</c:v>
              </c:pt>
              <c:pt idx="3694">
                <c:v>0.19234999999999999</c:v>
              </c:pt>
              <c:pt idx="3695">
                <c:v>0.19239999999999999</c:v>
              </c:pt>
              <c:pt idx="3696">
                <c:v>0.19245999999999999</c:v>
              </c:pt>
              <c:pt idx="3697">
                <c:v>0.19250999999999999</c:v>
              </c:pt>
              <c:pt idx="3698">
                <c:v>0.19256000000000001</c:v>
              </c:pt>
              <c:pt idx="3699">
                <c:v>0.19261</c:v>
              </c:pt>
              <c:pt idx="3700">
                <c:v>0.19266</c:v>
              </c:pt>
              <c:pt idx="3701">
                <c:v>0.19272</c:v>
              </c:pt>
              <c:pt idx="3702">
                <c:v>0.19277</c:v>
              </c:pt>
              <c:pt idx="3703">
                <c:v>0.19281999999999999</c:v>
              </c:pt>
              <c:pt idx="3704">
                <c:v>0.19286999999999999</c:v>
              </c:pt>
              <c:pt idx="3705">
                <c:v>0.19292000000000001</c:v>
              </c:pt>
              <c:pt idx="3706">
                <c:v>0.19298000000000001</c:v>
              </c:pt>
              <c:pt idx="3707">
                <c:v>0.19303000000000001</c:v>
              </c:pt>
              <c:pt idx="3708">
                <c:v>0.19308</c:v>
              </c:pt>
              <c:pt idx="3709">
                <c:v>0.19313</c:v>
              </c:pt>
              <c:pt idx="3710">
                <c:v>0.19319</c:v>
              </c:pt>
              <c:pt idx="3711">
                <c:v>0.19324000000000002</c:v>
              </c:pt>
              <c:pt idx="3712">
                <c:v>0.19328999999999999</c:v>
              </c:pt>
              <c:pt idx="3713">
                <c:v>0.19334000000000001</c:v>
              </c:pt>
              <c:pt idx="3714">
                <c:v>0.19339000000000001</c:v>
              </c:pt>
              <c:pt idx="3715">
                <c:v>0.19345000000000001</c:v>
              </c:pt>
              <c:pt idx="3716">
                <c:v>0.19350000000000001</c:v>
              </c:pt>
              <c:pt idx="3717">
                <c:v>0.19355</c:v>
              </c:pt>
              <c:pt idx="3718">
                <c:v>0.19359999999999999</c:v>
              </c:pt>
              <c:pt idx="3719">
                <c:v>0.19364999999999999</c:v>
              </c:pt>
              <c:pt idx="3720">
                <c:v>0.19370999999999999</c:v>
              </c:pt>
              <c:pt idx="3721">
                <c:v>0.19375999999999999</c:v>
              </c:pt>
              <c:pt idx="3722">
                <c:v>0.19381000000000001</c:v>
              </c:pt>
              <c:pt idx="3723">
                <c:v>0.19386</c:v>
              </c:pt>
              <c:pt idx="3724">
                <c:v>0.19392000000000001</c:v>
              </c:pt>
              <c:pt idx="3725">
                <c:v>0.19397</c:v>
              </c:pt>
              <c:pt idx="3726">
                <c:v>0.19402</c:v>
              </c:pt>
              <c:pt idx="3727">
                <c:v>0.19406999999999999</c:v>
              </c:pt>
              <c:pt idx="3728">
                <c:v>0.19411999999999999</c:v>
              </c:pt>
              <c:pt idx="3729">
                <c:v>0.19417999999999996</c:v>
              </c:pt>
              <c:pt idx="3730">
                <c:v>0.19423000000000001</c:v>
              </c:pt>
              <c:pt idx="3731">
                <c:v>0.19428000000000001</c:v>
              </c:pt>
              <c:pt idx="3732">
                <c:v>0.19433</c:v>
              </c:pt>
              <c:pt idx="3733">
                <c:v>0.19438</c:v>
              </c:pt>
              <c:pt idx="3734">
                <c:v>0.19442999999999999</c:v>
              </c:pt>
              <c:pt idx="3735">
                <c:v>0.19449000000000002</c:v>
              </c:pt>
              <c:pt idx="3736">
                <c:v>0.19453999999999999</c:v>
              </c:pt>
              <c:pt idx="3737">
                <c:v>0.19459000000000001</c:v>
              </c:pt>
              <c:pt idx="3738">
                <c:v>0.19464000000000001</c:v>
              </c:pt>
              <c:pt idx="3739">
                <c:v>0.19470000000000001</c:v>
              </c:pt>
              <c:pt idx="3740">
                <c:v>0.19475000000000001</c:v>
              </c:pt>
              <c:pt idx="3741">
                <c:v>0.1948</c:v>
              </c:pt>
              <c:pt idx="3742">
                <c:v>0.19485</c:v>
              </c:pt>
              <c:pt idx="3743">
                <c:v>0.19489999999999999</c:v>
              </c:pt>
              <c:pt idx="3744">
                <c:v>0.19495999999999999</c:v>
              </c:pt>
              <c:pt idx="3745">
                <c:v>0.19500999999999999</c:v>
              </c:pt>
              <c:pt idx="3746">
                <c:v>0.19506000000000001</c:v>
              </c:pt>
              <c:pt idx="3747">
                <c:v>0.19511000000000001</c:v>
              </c:pt>
              <c:pt idx="3748">
                <c:v>0.19516</c:v>
              </c:pt>
              <c:pt idx="3749">
                <c:v>0.19522</c:v>
              </c:pt>
              <c:pt idx="3750">
                <c:v>0.19527</c:v>
              </c:pt>
              <c:pt idx="3751">
                <c:v>0.19531999999999999</c:v>
              </c:pt>
              <c:pt idx="3752">
                <c:v>0.19536999999999999</c:v>
              </c:pt>
              <c:pt idx="3753">
                <c:v>0.19542999999999999</c:v>
              </c:pt>
              <c:pt idx="3754">
                <c:v>0.19547999999999999</c:v>
              </c:pt>
              <c:pt idx="3755">
                <c:v>0.19553000000000001</c:v>
              </c:pt>
              <c:pt idx="3756">
                <c:v>0.19558</c:v>
              </c:pt>
              <c:pt idx="3757">
                <c:v>0.19563</c:v>
              </c:pt>
              <c:pt idx="3758">
                <c:v>0.19569</c:v>
              </c:pt>
              <c:pt idx="3759">
                <c:v>0.19574000000000003</c:v>
              </c:pt>
              <c:pt idx="3760">
                <c:v>0.19578999999999999</c:v>
              </c:pt>
              <c:pt idx="3761">
                <c:v>0.19583999999999999</c:v>
              </c:pt>
              <c:pt idx="3762">
                <c:v>0.19589000000000001</c:v>
              </c:pt>
              <c:pt idx="3763">
                <c:v>0.19595000000000001</c:v>
              </c:pt>
              <c:pt idx="3764">
                <c:v>0.19600000000000001</c:v>
              </c:pt>
              <c:pt idx="3765">
                <c:v>0.19605</c:v>
              </c:pt>
              <c:pt idx="3766">
                <c:v>0.1961</c:v>
              </c:pt>
              <c:pt idx="3767">
                <c:v>0.19614999999999999</c:v>
              </c:pt>
              <c:pt idx="3768">
                <c:v>0.19621000000000002</c:v>
              </c:pt>
              <c:pt idx="3769">
                <c:v>0.19625999999999999</c:v>
              </c:pt>
              <c:pt idx="3770">
                <c:v>0.19631000000000001</c:v>
              </c:pt>
              <c:pt idx="3771">
                <c:v>0.19636000000000001</c:v>
              </c:pt>
              <c:pt idx="3772">
                <c:v>0.19642000000000001</c:v>
              </c:pt>
              <c:pt idx="3773">
                <c:v>0.19647000000000001</c:v>
              </c:pt>
              <c:pt idx="3774">
                <c:v>0.19652</c:v>
              </c:pt>
              <c:pt idx="3775">
                <c:v>0.19656999999999999</c:v>
              </c:pt>
              <c:pt idx="3776">
                <c:v>0.19661999999999999</c:v>
              </c:pt>
              <c:pt idx="3777">
                <c:v>0.19667999999999997</c:v>
              </c:pt>
              <c:pt idx="3778">
                <c:v>0.19672999999999999</c:v>
              </c:pt>
              <c:pt idx="3779">
                <c:v>0.19678000000000001</c:v>
              </c:pt>
              <c:pt idx="3780">
                <c:v>0.19683</c:v>
              </c:pt>
              <c:pt idx="3781">
                <c:v>0.19688</c:v>
              </c:pt>
              <c:pt idx="3782">
                <c:v>0.19694000000000003</c:v>
              </c:pt>
              <c:pt idx="3783">
                <c:v>0.19699000000000003</c:v>
              </c:pt>
              <c:pt idx="3784">
                <c:v>0.19703999999999999</c:v>
              </c:pt>
              <c:pt idx="3785">
                <c:v>0.19708999999999999</c:v>
              </c:pt>
              <c:pt idx="3786">
                <c:v>0.19714999999999999</c:v>
              </c:pt>
              <c:pt idx="3787">
                <c:v>0.19719</c:v>
              </c:pt>
              <c:pt idx="3788">
                <c:v>0.19725000000000001</c:v>
              </c:pt>
              <c:pt idx="3789">
                <c:v>0.1973</c:v>
              </c:pt>
              <c:pt idx="3790">
                <c:v>0.19735</c:v>
              </c:pt>
              <c:pt idx="3791">
                <c:v>0.19739999999999999</c:v>
              </c:pt>
              <c:pt idx="3792">
                <c:v>0.19746000000000002</c:v>
              </c:pt>
              <c:pt idx="3793">
                <c:v>0.19750999999999999</c:v>
              </c:pt>
              <c:pt idx="3794">
                <c:v>0.19756000000000001</c:v>
              </c:pt>
              <c:pt idx="3795">
                <c:v>0.19761000000000001</c:v>
              </c:pt>
              <c:pt idx="3796">
                <c:v>0.19766</c:v>
              </c:pt>
              <c:pt idx="3797">
                <c:v>0.19772000000000001</c:v>
              </c:pt>
              <c:pt idx="3798">
                <c:v>0.19777</c:v>
              </c:pt>
              <c:pt idx="3799">
                <c:v>0.19782</c:v>
              </c:pt>
              <c:pt idx="3800">
                <c:v>0.19786999999999999</c:v>
              </c:pt>
              <c:pt idx="3801">
                <c:v>0.19792000000000001</c:v>
              </c:pt>
              <c:pt idx="3802">
                <c:v>0.19797999999999999</c:v>
              </c:pt>
              <c:pt idx="3803">
                <c:v>0.19803000000000001</c:v>
              </c:pt>
              <c:pt idx="3804">
                <c:v>0.19808000000000001</c:v>
              </c:pt>
              <c:pt idx="3805">
                <c:v>0.19813</c:v>
              </c:pt>
              <c:pt idx="3806">
                <c:v>0.19818</c:v>
              </c:pt>
              <c:pt idx="3807">
                <c:v>0.19824000000000003</c:v>
              </c:pt>
              <c:pt idx="3808">
                <c:v>0.19828999999999999</c:v>
              </c:pt>
              <c:pt idx="3809">
                <c:v>0.19833999999999999</c:v>
              </c:pt>
              <c:pt idx="3810">
                <c:v>0.19839000000000001</c:v>
              </c:pt>
              <c:pt idx="3811">
                <c:v>0.19845000000000002</c:v>
              </c:pt>
              <c:pt idx="3812">
                <c:v>0.19850000000000001</c:v>
              </c:pt>
              <c:pt idx="3813">
                <c:v>0.19855</c:v>
              </c:pt>
              <c:pt idx="3814">
                <c:v>0.1986</c:v>
              </c:pt>
              <c:pt idx="3815">
                <c:v>0.19864999999999999</c:v>
              </c:pt>
              <c:pt idx="3816">
                <c:v>0.19871000000000003</c:v>
              </c:pt>
              <c:pt idx="3817">
                <c:v>0.19875999999999999</c:v>
              </c:pt>
              <c:pt idx="3818">
                <c:v>0.19880999999999999</c:v>
              </c:pt>
              <c:pt idx="3819">
                <c:v>0.19886000000000001</c:v>
              </c:pt>
              <c:pt idx="3820">
                <c:v>0.19892000000000001</c:v>
              </c:pt>
              <c:pt idx="3821">
                <c:v>0.19897000000000001</c:v>
              </c:pt>
              <c:pt idx="3822">
                <c:v>0.19902</c:v>
              </c:pt>
              <c:pt idx="3823">
                <c:v>0.19907</c:v>
              </c:pt>
              <c:pt idx="3824">
                <c:v>0.19911999999999999</c:v>
              </c:pt>
              <c:pt idx="3825">
                <c:v>0.19918</c:v>
              </c:pt>
              <c:pt idx="3826">
                <c:v>0.19922999999999999</c:v>
              </c:pt>
              <c:pt idx="3827">
                <c:v>0.19928000000000001</c:v>
              </c:pt>
              <c:pt idx="3828">
                <c:v>0.19933000000000001</c:v>
              </c:pt>
              <c:pt idx="3829">
                <c:v>0.19938</c:v>
              </c:pt>
              <c:pt idx="3830">
                <c:v>0.19944000000000003</c:v>
              </c:pt>
              <c:pt idx="3831">
                <c:v>0.19949000000000003</c:v>
              </c:pt>
              <c:pt idx="3832">
                <c:v>0.19954000000000002</c:v>
              </c:pt>
              <c:pt idx="3833">
                <c:v>0.19958999999999999</c:v>
              </c:pt>
              <c:pt idx="3834">
                <c:v>0.19964000000000001</c:v>
              </c:pt>
              <c:pt idx="3835">
                <c:v>0.19969999999999999</c:v>
              </c:pt>
              <c:pt idx="3836">
                <c:v>0.19975000000000001</c:v>
              </c:pt>
              <c:pt idx="3837">
                <c:v>0.19980000000000001</c:v>
              </c:pt>
              <c:pt idx="3838">
                <c:v>0.19985</c:v>
              </c:pt>
              <c:pt idx="3839">
                <c:v>0.19991000000000003</c:v>
              </c:pt>
              <c:pt idx="3840">
                <c:v>0.19996000000000003</c:v>
              </c:pt>
              <c:pt idx="3841">
                <c:v>0.20000999999999999</c:v>
              </c:pt>
              <c:pt idx="3842">
                <c:v>0.20005999999999999</c:v>
              </c:pt>
              <c:pt idx="3843">
                <c:v>0.20011000000000001</c:v>
              </c:pt>
              <c:pt idx="3844">
                <c:v>0.20016</c:v>
              </c:pt>
              <c:pt idx="3845">
                <c:v>0.20022000000000001</c:v>
              </c:pt>
              <c:pt idx="3846">
                <c:v>0.20027</c:v>
              </c:pt>
              <c:pt idx="3847">
                <c:v>0.20032</c:v>
              </c:pt>
              <c:pt idx="3848">
                <c:v>0.20036999999999999</c:v>
              </c:pt>
              <c:pt idx="3849">
                <c:v>0.20043000000000002</c:v>
              </c:pt>
              <c:pt idx="3850">
                <c:v>0.20047999999999999</c:v>
              </c:pt>
              <c:pt idx="3851">
                <c:v>0.20053000000000001</c:v>
              </c:pt>
              <c:pt idx="3852">
                <c:v>0.20058000000000001</c:v>
              </c:pt>
              <c:pt idx="3853">
                <c:v>0.20063</c:v>
              </c:pt>
              <c:pt idx="3854">
                <c:v>0.20069000000000001</c:v>
              </c:pt>
              <c:pt idx="3855">
                <c:v>0.20074000000000003</c:v>
              </c:pt>
              <c:pt idx="3856">
                <c:v>0.20079000000000002</c:v>
              </c:pt>
              <c:pt idx="3857">
                <c:v>0.20083999999999999</c:v>
              </c:pt>
              <c:pt idx="3858">
                <c:v>0.20089000000000001</c:v>
              </c:pt>
              <c:pt idx="3859">
                <c:v>0.20095000000000002</c:v>
              </c:pt>
              <c:pt idx="3860">
                <c:v>0.20100000000000001</c:v>
              </c:pt>
              <c:pt idx="3861">
                <c:v>0.20105000000000001</c:v>
              </c:pt>
              <c:pt idx="3862">
                <c:v>0.2011</c:v>
              </c:pt>
              <c:pt idx="3863">
                <c:v>0.20115</c:v>
              </c:pt>
              <c:pt idx="3864">
                <c:v>0.20121000000000003</c:v>
              </c:pt>
              <c:pt idx="3865">
                <c:v>0.20125999999999999</c:v>
              </c:pt>
              <c:pt idx="3866">
                <c:v>0.20130999999999999</c:v>
              </c:pt>
              <c:pt idx="3867">
                <c:v>0.20136000000000001</c:v>
              </c:pt>
              <c:pt idx="3868">
                <c:v>0.20142000000000002</c:v>
              </c:pt>
              <c:pt idx="3869">
                <c:v>0.20147000000000001</c:v>
              </c:pt>
              <c:pt idx="3870">
                <c:v>0.20152</c:v>
              </c:pt>
              <c:pt idx="3871">
                <c:v>0.20157</c:v>
              </c:pt>
              <c:pt idx="3872">
                <c:v>0.20161999999999999</c:v>
              </c:pt>
              <c:pt idx="3873">
                <c:v>0.20168</c:v>
              </c:pt>
              <c:pt idx="3874">
                <c:v>0.20172999999999999</c:v>
              </c:pt>
              <c:pt idx="3875">
                <c:v>0.20177999999999999</c:v>
              </c:pt>
              <c:pt idx="3876">
                <c:v>0.20183000000000001</c:v>
              </c:pt>
              <c:pt idx="3877">
                <c:v>0.20188</c:v>
              </c:pt>
              <c:pt idx="3878">
                <c:v>0.20194000000000004</c:v>
              </c:pt>
              <c:pt idx="3879">
                <c:v>0.20199000000000003</c:v>
              </c:pt>
              <c:pt idx="3880">
                <c:v>0.20204000000000003</c:v>
              </c:pt>
              <c:pt idx="3881">
                <c:v>0.20208999999999999</c:v>
              </c:pt>
              <c:pt idx="3882">
                <c:v>0.20213999999999999</c:v>
              </c:pt>
              <c:pt idx="3883">
                <c:v>0.20219000000000001</c:v>
              </c:pt>
              <c:pt idx="3884">
                <c:v>0.20225000000000001</c:v>
              </c:pt>
              <c:pt idx="3885">
                <c:v>0.20230000000000001</c:v>
              </c:pt>
              <c:pt idx="3886">
                <c:v>0.20235</c:v>
              </c:pt>
              <c:pt idx="3887">
                <c:v>0.20241000000000003</c:v>
              </c:pt>
              <c:pt idx="3888">
                <c:v>0.20245000000000002</c:v>
              </c:pt>
              <c:pt idx="3889">
                <c:v>0.20251000000000002</c:v>
              </c:pt>
              <c:pt idx="3890">
                <c:v>0.20255999999999999</c:v>
              </c:pt>
              <c:pt idx="3891">
                <c:v>0.20261000000000001</c:v>
              </c:pt>
              <c:pt idx="3892">
                <c:v>0.20266000000000001</c:v>
              </c:pt>
              <c:pt idx="3893">
                <c:v>0.20272000000000001</c:v>
              </c:pt>
              <c:pt idx="3894">
                <c:v>0.20277000000000001</c:v>
              </c:pt>
              <c:pt idx="3895">
                <c:v>0.20282</c:v>
              </c:pt>
              <c:pt idx="3896">
                <c:v>0.20286999999999999</c:v>
              </c:pt>
              <c:pt idx="3897">
                <c:v>0.20292000000000002</c:v>
              </c:pt>
              <c:pt idx="3898">
                <c:v>0.20297999999999999</c:v>
              </c:pt>
              <c:pt idx="3899">
                <c:v>0.20302999999999999</c:v>
              </c:pt>
              <c:pt idx="3900">
                <c:v>0.20308000000000001</c:v>
              </c:pt>
              <c:pt idx="3901">
                <c:v>0.20313000000000001</c:v>
              </c:pt>
              <c:pt idx="3902">
                <c:v>0.20318</c:v>
              </c:pt>
              <c:pt idx="3903">
                <c:v>0.20324000000000003</c:v>
              </c:pt>
              <c:pt idx="3904">
                <c:v>0.20329000000000003</c:v>
              </c:pt>
              <c:pt idx="3905">
                <c:v>0.20333999999999999</c:v>
              </c:pt>
              <c:pt idx="3906">
                <c:v>0.20338999999999999</c:v>
              </c:pt>
              <c:pt idx="3907">
                <c:v>0.20344000000000004</c:v>
              </c:pt>
              <c:pt idx="3908">
                <c:v>0.20350000000000001</c:v>
              </c:pt>
              <c:pt idx="3909">
                <c:v>0.20355000000000001</c:v>
              </c:pt>
              <c:pt idx="3910">
                <c:v>0.2036</c:v>
              </c:pt>
              <c:pt idx="3911">
                <c:v>0.20365</c:v>
              </c:pt>
              <c:pt idx="3912">
                <c:v>0.20371000000000003</c:v>
              </c:pt>
              <c:pt idx="3913">
                <c:v>0.20376000000000002</c:v>
              </c:pt>
              <c:pt idx="3914">
                <c:v>0.20380999999999999</c:v>
              </c:pt>
              <c:pt idx="3915">
                <c:v>0.20386000000000001</c:v>
              </c:pt>
              <c:pt idx="3916">
                <c:v>0.20391000000000004</c:v>
              </c:pt>
              <c:pt idx="3917">
                <c:v>0.20397000000000001</c:v>
              </c:pt>
              <c:pt idx="3918">
                <c:v>0.20402000000000001</c:v>
              </c:pt>
              <c:pt idx="3919">
                <c:v>0.20407</c:v>
              </c:pt>
              <c:pt idx="3920">
                <c:v>0.20412</c:v>
              </c:pt>
              <c:pt idx="3921">
                <c:v>0.20418</c:v>
              </c:pt>
              <c:pt idx="3922">
                <c:v>0.20422999999999999</c:v>
              </c:pt>
              <c:pt idx="3923">
                <c:v>0.20427999999999999</c:v>
              </c:pt>
              <c:pt idx="3924">
                <c:v>0.20433000000000001</c:v>
              </c:pt>
              <c:pt idx="3925">
                <c:v>0.20438000000000001</c:v>
              </c:pt>
              <c:pt idx="3926">
                <c:v>0.20444000000000004</c:v>
              </c:pt>
              <c:pt idx="3927">
                <c:v>0.20449000000000003</c:v>
              </c:pt>
              <c:pt idx="3928">
                <c:v>0.20454000000000003</c:v>
              </c:pt>
              <c:pt idx="3929">
                <c:v>0.20458999999999999</c:v>
              </c:pt>
              <c:pt idx="3930">
                <c:v>0.20463999999999999</c:v>
              </c:pt>
              <c:pt idx="3931">
                <c:v>0.20469999999999999</c:v>
              </c:pt>
              <c:pt idx="3932">
                <c:v>0.20475000000000002</c:v>
              </c:pt>
              <c:pt idx="3933">
                <c:v>0.20480000000000001</c:v>
              </c:pt>
              <c:pt idx="3934">
                <c:v>0.20485</c:v>
              </c:pt>
              <c:pt idx="3935">
                <c:v>0.20491000000000004</c:v>
              </c:pt>
              <c:pt idx="3936">
                <c:v>0.20496000000000003</c:v>
              </c:pt>
              <c:pt idx="3937">
                <c:v>0.20501000000000003</c:v>
              </c:pt>
              <c:pt idx="3938">
                <c:v>0.20505999999999999</c:v>
              </c:pt>
              <c:pt idx="3939">
                <c:v>0.20510999999999999</c:v>
              </c:pt>
              <c:pt idx="3940">
                <c:v>0.20516999999999999</c:v>
              </c:pt>
              <c:pt idx="3941">
                <c:v>0.20522000000000001</c:v>
              </c:pt>
              <c:pt idx="3942">
                <c:v>0.20527000000000001</c:v>
              </c:pt>
              <c:pt idx="3943">
                <c:v>0.20532</c:v>
              </c:pt>
              <c:pt idx="3944">
                <c:v>0.20537</c:v>
              </c:pt>
              <c:pt idx="3945">
                <c:v>0.20542000000000002</c:v>
              </c:pt>
              <c:pt idx="3946">
                <c:v>0.20548000000000002</c:v>
              </c:pt>
              <c:pt idx="3947">
                <c:v>0.20552999999999999</c:v>
              </c:pt>
              <c:pt idx="3948">
                <c:v>0.20558000000000001</c:v>
              </c:pt>
              <c:pt idx="3949">
                <c:v>0.20563000000000001</c:v>
              </c:pt>
              <c:pt idx="3950">
                <c:v>0.20569000000000001</c:v>
              </c:pt>
              <c:pt idx="3951">
                <c:v>0.20574000000000003</c:v>
              </c:pt>
              <c:pt idx="3952">
                <c:v>0.20579000000000003</c:v>
              </c:pt>
              <c:pt idx="3953">
                <c:v>0.20584000000000002</c:v>
              </c:pt>
              <c:pt idx="3954">
                <c:v>0.20588999999999999</c:v>
              </c:pt>
              <c:pt idx="3955">
                <c:v>0.20595000000000002</c:v>
              </c:pt>
              <c:pt idx="3956">
                <c:v>0.20600000000000002</c:v>
              </c:pt>
              <c:pt idx="3957">
                <c:v>0.20605000000000001</c:v>
              </c:pt>
              <c:pt idx="3958">
                <c:v>0.20610000000000001</c:v>
              </c:pt>
              <c:pt idx="3959">
                <c:v>0.20615</c:v>
              </c:pt>
              <c:pt idx="3960">
                <c:v>0.20621000000000003</c:v>
              </c:pt>
              <c:pt idx="3961">
                <c:v>0.20626000000000003</c:v>
              </c:pt>
              <c:pt idx="3962">
                <c:v>0.20630999999999999</c:v>
              </c:pt>
              <c:pt idx="3963">
                <c:v>0.20635999999999999</c:v>
              </c:pt>
              <c:pt idx="3964">
                <c:v>0.20642000000000002</c:v>
              </c:pt>
              <c:pt idx="3965">
                <c:v>0.20647000000000001</c:v>
              </c:pt>
              <c:pt idx="3966">
                <c:v>0.20652000000000001</c:v>
              </c:pt>
              <c:pt idx="3967">
                <c:v>0.20657</c:v>
              </c:pt>
              <c:pt idx="3968">
                <c:v>0.20662</c:v>
              </c:pt>
              <c:pt idx="3969">
                <c:v>0.20666999999999999</c:v>
              </c:pt>
              <c:pt idx="3970">
                <c:v>0.20673000000000002</c:v>
              </c:pt>
              <c:pt idx="3971">
                <c:v>0.20677999999999999</c:v>
              </c:pt>
              <c:pt idx="3972">
                <c:v>0.20683000000000001</c:v>
              </c:pt>
              <c:pt idx="3973">
                <c:v>0.20688000000000001</c:v>
              </c:pt>
              <c:pt idx="3974">
                <c:v>0.20694000000000004</c:v>
              </c:pt>
              <c:pt idx="3975">
                <c:v>0.20699000000000004</c:v>
              </c:pt>
              <c:pt idx="3976">
                <c:v>0.20704000000000003</c:v>
              </c:pt>
              <c:pt idx="3977">
                <c:v>0.20709000000000002</c:v>
              </c:pt>
              <c:pt idx="3978">
                <c:v>0.20713999999999999</c:v>
              </c:pt>
              <c:pt idx="3979">
                <c:v>0.20720000000000002</c:v>
              </c:pt>
              <c:pt idx="3980">
                <c:v>0.20725000000000002</c:v>
              </c:pt>
              <c:pt idx="3981">
                <c:v>0.20730000000000001</c:v>
              </c:pt>
              <c:pt idx="3982">
                <c:v>0.20735000000000001</c:v>
              </c:pt>
              <c:pt idx="3983">
                <c:v>0.20740000000000003</c:v>
              </c:pt>
              <c:pt idx="3984">
                <c:v>0.20745000000000002</c:v>
              </c:pt>
              <c:pt idx="3985">
                <c:v>0.20751000000000003</c:v>
              </c:pt>
              <c:pt idx="3986">
                <c:v>0.20755999999999999</c:v>
              </c:pt>
              <c:pt idx="3987">
                <c:v>0.20760999999999999</c:v>
              </c:pt>
              <c:pt idx="3988">
                <c:v>0.20766999999999999</c:v>
              </c:pt>
              <c:pt idx="3989">
                <c:v>0.20772000000000002</c:v>
              </c:pt>
              <c:pt idx="3990">
                <c:v>0.20777000000000001</c:v>
              </c:pt>
              <c:pt idx="3991">
                <c:v>0.20782</c:v>
              </c:pt>
              <c:pt idx="3992">
                <c:v>0.20787</c:v>
              </c:pt>
              <c:pt idx="3993">
                <c:v>0.20792000000000002</c:v>
              </c:pt>
              <c:pt idx="3994">
                <c:v>0.20797000000000002</c:v>
              </c:pt>
              <c:pt idx="3995">
                <c:v>0.20802999999999999</c:v>
              </c:pt>
              <c:pt idx="3996">
                <c:v>0.20807999999999999</c:v>
              </c:pt>
              <c:pt idx="3997">
                <c:v>0.20813999999999999</c:v>
              </c:pt>
              <c:pt idx="3998">
                <c:v>0.20818</c:v>
              </c:pt>
              <c:pt idx="3999">
                <c:v>0.20824000000000004</c:v>
              </c:pt>
              <c:pt idx="4000">
                <c:v>0.20829000000000003</c:v>
              </c:pt>
              <c:pt idx="4001">
                <c:v>0.20834000000000003</c:v>
              </c:pt>
              <c:pt idx="4002">
                <c:v>0.20838999999999999</c:v>
              </c:pt>
              <c:pt idx="4003">
                <c:v>0.20844000000000001</c:v>
              </c:pt>
              <c:pt idx="4004">
                <c:v>0.20850000000000002</c:v>
              </c:pt>
              <c:pt idx="4005">
                <c:v>0.20855000000000001</c:v>
              </c:pt>
              <c:pt idx="4006">
                <c:v>0.20860000000000001</c:v>
              </c:pt>
              <c:pt idx="4007">
                <c:v>0.20865</c:v>
              </c:pt>
              <c:pt idx="4008">
                <c:v>0.20870000000000002</c:v>
              </c:pt>
              <c:pt idx="4009">
                <c:v>0.20876000000000003</c:v>
              </c:pt>
              <c:pt idx="4010">
                <c:v>0.20881000000000002</c:v>
              </c:pt>
              <c:pt idx="4011">
                <c:v>0.20885999999999999</c:v>
              </c:pt>
              <c:pt idx="4012">
                <c:v>0.20891000000000004</c:v>
              </c:pt>
              <c:pt idx="4013">
                <c:v>0.20897000000000002</c:v>
              </c:pt>
              <c:pt idx="4014">
                <c:v>0.20902000000000001</c:v>
              </c:pt>
              <c:pt idx="4015">
                <c:v>0.20907000000000001</c:v>
              </c:pt>
              <c:pt idx="4016">
                <c:v>0.20912</c:v>
              </c:pt>
              <c:pt idx="4017">
                <c:v>0.20916999999999999</c:v>
              </c:pt>
              <c:pt idx="4018">
                <c:v>0.20923000000000003</c:v>
              </c:pt>
              <c:pt idx="4019">
                <c:v>0.20927999999999999</c:v>
              </c:pt>
              <c:pt idx="4020">
                <c:v>0.20932999999999999</c:v>
              </c:pt>
              <c:pt idx="4021">
                <c:v>0.20938000000000001</c:v>
              </c:pt>
              <c:pt idx="4022">
                <c:v>0.20944000000000002</c:v>
              </c:pt>
              <c:pt idx="4023">
                <c:v>0.20949000000000004</c:v>
              </c:pt>
              <c:pt idx="4024">
                <c:v>0.20954000000000003</c:v>
              </c:pt>
              <c:pt idx="4025">
                <c:v>0.20959000000000003</c:v>
              </c:pt>
              <c:pt idx="4026">
                <c:v>0.20963999999999999</c:v>
              </c:pt>
              <c:pt idx="4027">
                <c:v>0.20970000000000003</c:v>
              </c:pt>
              <c:pt idx="4028">
                <c:v>0.20975000000000002</c:v>
              </c:pt>
              <c:pt idx="4029">
                <c:v>0.20980000000000001</c:v>
              </c:pt>
              <c:pt idx="4030">
                <c:v>0.20985000000000001</c:v>
              </c:pt>
              <c:pt idx="4031">
                <c:v>0.20990000000000003</c:v>
              </c:pt>
              <c:pt idx="4032">
                <c:v>0.20996000000000004</c:v>
              </c:pt>
              <c:pt idx="4033">
                <c:v>0.21001000000000003</c:v>
              </c:pt>
              <c:pt idx="4034">
                <c:v>0.21006000000000002</c:v>
              </c:pt>
              <c:pt idx="4035">
                <c:v>0.21010999999999999</c:v>
              </c:pt>
              <c:pt idx="4036">
                <c:v>0.21016000000000001</c:v>
              </c:pt>
              <c:pt idx="4037">
                <c:v>0.21022000000000002</c:v>
              </c:pt>
              <c:pt idx="4038">
                <c:v>0.21027000000000001</c:v>
              </c:pt>
              <c:pt idx="4039">
                <c:v>0.21032000000000001</c:v>
              </c:pt>
              <c:pt idx="4040">
                <c:v>0.21037</c:v>
              </c:pt>
              <c:pt idx="4041">
                <c:v>0.21043000000000003</c:v>
              </c:pt>
              <c:pt idx="4042">
                <c:v>0.21048000000000003</c:v>
              </c:pt>
              <c:pt idx="4043">
                <c:v>0.21052999999999999</c:v>
              </c:pt>
              <c:pt idx="4044">
                <c:v>0.21057999999999999</c:v>
              </c:pt>
              <c:pt idx="4045">
                <c:v>0.21063000000000001</c:v>
              </c:pt>
              <c:pt idx="4046">
                <c:v>0.21068999999999999</c:v>
              </c:pt>
              <c:pt idx="4047">
                <c:v>0.21074000000000004</c:v>
              </c:pt>
              <c:pt idx="4048">
                <c:v>0.21079000000000003</c:v>
              </c:pt>
              <c:pt idx="4049">
                <c:v>0.21084000000000003</c:v>
              </c:pt>
              <c:pt idx="4050">
                <c:v>0.21090000000000003</c:v>
              </c:pt>
              <c:pt idx="4051">
                <c:v>0.21095000000000003</c:v>
              </c:pt>
              <c:pt idx="4052">
                <c:v>0.21100000000000002</c:v>
              </c:pt>
              <c:pt idx="4053">
                <c:v>0.21105000000000002</c:v>
              </c:pt>
              <c:pt idx="4054">
                <c:v>0.21110000000000001</c:v>
              </c:pt>
              <c:pt idx="4055">
                <c:v>0.21115</c:v>
              </c:pt>
              <c:pt idx="4056">
                <c:v>0.21121000000000004</c:v>
              </c:pt>
              <c:pt idx="4057">
                <c:v>0.21126000000000003</c:v>
              </c:pt>
              <c:pt idx="4058">
                <c:v>0.21131000000000003</c:v>
              </c:pt>
              <c:pt idx="4059">
                <c:v>0.21135999999999999</c:v>
              </c:pt>
              <c:pt idx="4060">
                <c:v>0.21141000000000001</c:v>
              </c:pt>
              <c:pt idx="4061">
                <c:v>0.21147000000000002</c:v>
              </c:pt>
              <c:pt idx="4062">
                <c:v>0.21152000000000001</c:v>
              </c:pt>
              <c:pt idx="4063">
                <c:v>0.21157000000000001</c:v>
              </c:pt>
              <c:pt idx="4064">
                <c:v>0.21162</c:v>
              </c:pt>
              <c:pt idx="4065">
                <c:v>0.21168000000000001</c:v>
              </c:pt>
              <c:pt idx="4066">
                <c:v>0.21173000000000003</c:v>
              </c:pt>
              <c:pt idx="4067">
                <c:v>0.21178000000000002</c:v>
              </c:pt>
              <c:pt idx="4068">
                <c:v>0.21182999999999999</c:v>
              </c:pt>
              <c:pt idx="4069">
                <c:v>0.21188000000000001</c:v>
              </c:pt>
              <c:pt idx="4070">
                <c:v>0.21194000000000002</c:v>
              </c:pt>
              <c:pt idx="4071">
                <c:v>0.21199000000000004</c:v>
              </c:pt>
              <c:pt idx="4072">
                <c:v>0.21204000000000003</c:v>
              </c:pt>
              <c:pt idx="4073">
                <c:v>0.21209000000000003</c:v>
              </c:pt>
              <c:pt idx="4074">
                <c:v>0.21214000000000002</c:v>
              </c:pt>
              <c:pt idx="4075">
                <c:v>0.21220000000000003</c:v>
              </c:pt>
              <c:pt idx="4076">
                <c:v>0.21225000000000002</c:v>
              </c:pt>
              <c:pt idx="4077">
                <c:v>0.21230000000000002</c:v>
              </c:pt>
              <c:pt idx="4078">
                <c:v>0.21235000000000001</c:v>
              </c:pt>
              <c:pt idx="4079">
                <c:v>0.21240000000000003</c:v>
              </c:pt>
              <c:pt idx="4080">
                <c:v>0.21246000000000004</c:v>
              </c:pt>
              <c:pt idx="4081">
                <c:v>0.21251000000000003</c:v>
              </c:pt>
              <c:pt idx="4082">
                <c:v>0.21256000000000003</c:v>
              </c:pt>
              <c:pt idx="4083">
                <c:v>0.21260999999999999</c:v>
              </c:pt>
              <c:pt idx="4084">
                <c:v>0.21265999999999999</c:v>
              </c:pt>
              <c:pt idx="4085">
                <c:v>0.21272000000000002</c:v>
              </c:pt>
              <c:pt idx="4086">
                <c:v>0.21277000000000001</c:v>
              </c:pt>
              <c:pt idx="4087">
                <c:v>0.21282000000000001</c:v>
              </c:pt>
              <c:pt idx="4088">
                <c:v>0.21287</c:v>
              </c:pt>
              <c:pt idx="4089">
                <c:v>0.21293000000000004</c:v>
              </c:pt>
              <c:pt idx="4090">
                <c:v>0.21297000000000002</c:v>
              </c:pt>
              <c:pt idx="4091">
                <c:v>0.21303000000000002</c:v>
              </c:pt>
              <c:pt idx="4092">
                <c:v>0.21307999999999999</c:v>
              </c:pt>
              <c:pt idx="4093">
                <c:v>0.21312999999999999</c:v>
              </c:pt>
              <c:pt idx="4094">
                <c:v>0.21318999999999999</c:v>
              </c:pt>
              <c:pt idx="4095">
                <c:v>0.21324000000000004</c:v>
              </c:pt>
              <c:pt idx="4096">
                <c:v>0.21329000000000004</c:v>
              </c:pt>
              <c:pt idx="4097">
                <c:v>0.21334000000000003</c:v>
              </c:pt>
              <c:pt idx="4098">
                <c:v>0.21339000000000002</c:v>
              </c:pt>
              <c:pt idx="4099">
                <c:v>0.21344000000000002</c:v>
              </c:pt>
              <c:pt idx="4100">
                <c:v>0.21350000000000002</c:v>
              </c:pt>
              <c:pt idx="4101">
                <c:v>0.21355000000000002</c:v>
              </c:pt>
              <c:pt idx="4102">
                <c:v>0.21360000000000001</c:v>
              </c:pt>
              <c:pt idx="4103">
                <c:v>0.21365000000000001</c:v>
              </c:pt>
              <c:pt idx="4104">
                <c:v>0.21370000000000003</c:v>
              </c:pt>
              <c:pt idx="4105">
                <c:v>0.21376000000000003</c:v>
              </c:pt>
              <c:pt idx="4106">
                <c:v>0.21381000000000003</c:v>
              </c:pt>
              <c:pt idx="4107">
                <c:v>0.21385999999999999</c:v>
              </c:pt>
              <c:pt idx="4108">
                <c:v>0.21391000000000002</c:v>
              </c:pt>
              <c:pt idx="4109">
                <c:v>0.21397000000000002</c:v>
              </c:pt>
              <c:pt idx="4110">
                <c:v>0.21402000000000002</c:v>
              </c:pt>
              <c:pt idx="4111">
                <c:v>0.21407000000000001</c:v>
              </c:pt>
              <c:pt idx="4112">
                <c:v>0.21412</c:v>
              </c:pt>
              <c:pt idx="4113">
                <c:v>0.21417</c:v>
              </c:pt>
              <c:pt idx="4114">
                <c:v>0.21423000000000003</c:v>
              </c:pt>
              <c:pt idx="4115">
                <c:v>0.21428000000000003</c:v>
              </c:pt>
              <c:pt idx="4116">
                <c:v>0.21432999999999999</c:v>
              </c:pt>
              <c:pt idx="4117">
                <c:v>0.21437999999999999</c:v>
              </c:pt>
              <c:pt idx="4118">
                <c:v>0.21443000000000004</c:v>
              </c:pt>
              <c:pt idx="4119">
                <c:v>0.21449000000000001</c:v>
              </c:pt>
              <c:pt idx="4120">
                <c:v>0.21454000000000004</c:v>
              </c:pt>
              <c:pt idx="4121">
                <c:v>0.21459000000000003</c:v>
              </c:pt>
              <c:pt idx="4122">
                <c:v>0.21464000000000003</c:v>
              </c:pt>
              <c:pt idx="4123">
                <c:v>0.21468999999999999</c:v>
              </c:pt>
              <c:pt idx="4124">
                <c:v>0.21475000000000002</c:v>
              </c:pt>
              <c:pt idx="4125">
                <c:v>0.21480000000000002</c:v>
              </c:pt>
              <c:pt idx="4126">
                <c:v>0.21485000000000001</c:v>
              </c:pt>
              <c:pt idx="4127">
                <c:v>0.21490000000000004</c:v>
              </c:pt>
              <c:pt idx="4128">
                <c:v>0.21496000000000004</c:v>
              </c:pt>
              <c:pt idx="4129">
                <c:v>0.21501000000000003</c:v>
              </c:pt>
              <c:pt idx="4130">
                <c:v>0.21506000000000003</c:v>
              </c:pt>
              <c:pt idx="4131">
                <c:v>0.21511000000000002</c:v>
              </c:pt>
              <c:pt idx="4132">
                <c:v>0.21515999999999999</c:v>
              </c:pt>
              <c:pt idx="4133">
                <c:v>0.21522000000000002</c:v>
              </c:pt>
              <c:pt idx="4134">
                <c:v>0.21527000000000002</c:v>
              </c:pt>
              <c:pt idx="4135">
                <c:v>0.21532000000000001</c:v>
              </c:pt>
              <c:pt idx="4136">
                <c:v>0.21537000000000001</c:v>
              </c:pt>
              <c:pt idx="4137">
                <c:v>0.21543000000000004</c:v>
              </c:pt>
              <c:pt idx="4138">
                <c:v>0.21548000000000003</c:v>
              </c:pt>
              <c:pt idx="4139">
                <c:v>0.21553000000000003</c:v>
              </c:pt>
              <c:pt idx="4140">
                <c:v>0.21557999999999999</c:v>
              </c:pt>
              <c:pt idx="4141">
                <c:v>0.21562999999999999</c:v>
              </c:pt>
              <c:pt idx="4142">
                <c:v>0.21568999999999999</c:v>
              </c:pt>
              <c:pt idx="4143">
                <c:v>0.21574000000000002</c:v>
              </c:pt>
              <c:pt idx="4144">
                <c:v>0.21579000000000004</c:v>
              </c:pt>
              <c:pt idx="4145">
                <c:v>0.21584000000000003</c:v>
              </c:pt>
              <c:pt idx="4146">
                <c:v>0.21589000000000003</c:v>
              </c:pt>
              <c:pt idx="4147">
                <c:v>0.21595000000000003</c:v>
              </c:pt>
              <c:pt idx="4148">
                <c:v>0.21600000000000003</c:v>
              </c:pt>
              <c:pt idx="4149">
                <c:v>0.21605000000000002</c:v>
              </c:pt>
              <c:pt idx="4150">
                <c:v>0.21610000000000001</c:v>
              </c:pt>
              <c:pt idx="4151">
                <c:v>0.21615999999999999</c:v>
              </c:pt>
              <c:pt idx="4152">
                <c:v>0.21621000000000004</c:v>
              </c:pt>
              <c:pt idx="4153">
                <c:v>0.21626000000000004</c:v>
              </c:pt>
              <c:pt idx="4154">
                <c:v>0.21631000000000003</c:v>
              </c:pt>
              <c:pt idx="4155">
                <c:v>0.21636000000000002</c:v>
              </c:pt>
              <c:pt idx="4156">
                <c:v>0.21641000000000002</c:v>
              </c:pt>
              <c:pt idx="4157">
                <c:v>0.21647000000000002</c:v>
              </c:pt>
              <c:pt idx="4158">
                <c:v>0.21652000000000002</c:v>
              </c:pt>
              <c:pt idx="4159">
                <c:v>0.21657000000000001</c:v>
              </c:pt>
              <c:pt idx="4160">
                <c:v>0.21662000000000001</c:v>
              </c:pt>
              <c:pt idx="4161">
                <c:v>0.21668000000000001</c:v>
              </c:pt>
              <c:pt idx="4162">
                <c:v>0.21673000000000003</c:v>
              </c:pt>
              <c:pt idx="4163">
                <c:v>0.21678000000000003</c:v>
              </c:pt>
              <c:pt idx="4164">
                <c:v>0.21682999999999999</c:v>
              </c:pt>
              <c:pt idx="4165">
                <c:v>0.21687999999999999</c:v>
              </c:pt>
              <c:pt idx="4166">
                <c:v>0.21693000000000004</c:v>
              </c:pt>
              <c:pt idx="4167">
                <c:v>0.21699000000000002</c:v>
              </c:pt>
              <c:pt idx="4168">
                <c:v>0.21704000000000004</c:v>
              </c:pt>
              <c:pt idx="4169">
                <c:v>0.21709000000000003</c:v>
              </c:pt>
              <c:pt idx="4170">
                <c:v>0.21714000000000003</c:v>
              </c:pt>
              <c:pt idx="4171">
                <c:v>0.21720000000000003</c:v>
              </c:pt>
              <c:pt idx="4172">
                <c:v>0.21725000000000003</c:v>
              </c:pt>
              <c:pt idx="4173">
                <c:v>0.21730000000000002</c:v>
              </c:pt>
              <c:pt idx="4174">
                <c:v>0.21735000000000002</c:v>
              </c:pt>
              <c:pt idx="4175">
                <c:v>0.21740000000000004</c:v>
              </c:pt>
              <c:pt idx="4176">
                <c:v>0.21746000000000001</c:v>
              </c:pt>
              <c:pt idx="4177">
                <c:v>0.21751000000000004</c:v>
              </c:pt>
              <c:pt idx="4178">
                <c:v>0.21756000000000003</c:v>
              </c:pt>
              <c:pt idx="4179">
                <c:v>0.21761000000000003</c:v>
              </c:pt>
              <c:pt idx="4180">
                <c:v>0.21765999999999999</c:v>
              </c:pt>
              <c:pt idx="4181">
                <c:v>0.21772000000000002</c:v>
              </c:pt>
              <c:pt idx="4182">
                <c:v>0.21777000000000002</c:v>
              </c:pt>
              <c:pt idx="4183">
                <c:v>0.21782000000000001</c:v>
              </c:pt>
              <c:pt idx="4184">
                <c:v>0.21787000000000001</c:v>
              </c:pt>
              <c:pt idx="4185">
                <c:v>0.21793000000000004</c:v>
              </c:pt>
              <c:pt idx="4186">
                <c:v>0.21798000000000003</c:v>
              </c:pt>
              <c:pt idx="4187">
                <c:v>0.21803000000000003</c:v>
              </c:pt>
              <c:pt idx="4188">
                <c:v>0.21808000000000002</c:v>
              </c:pt>
              <c:pt idx="4189">
                <c:v>0.21812999999999999</c:v>
              </c:pt>
              <c:pt idx="4190">
                <c:v>0.21819000000000002</c:v>
              </c:pt>
              <c:pt idx="4191">
                <c:v>0.21824000000000002</c:v>
              </c:pt>
              <c:pt idx="4192">
                <c:v>0.21829000000000004</c:v>
              </c:pt>
              <c:pt idx="4193">
                <c:v>0.21834000000000003</c:v>
              </c:pt>
              <c:pt idx="4194">
                <c:v>0.21839000000000003</c:v>
              </c:pt>
              <c:pt idx="4195">
                <c:v>0.21844000000000005</c:v>
              </c:pt>
              <c:pt idx="4196">
                <c:v>0.21850000000000003</c:v>
              </c:pt>
              <c:pt idx="4197">
                <c:v>0.21855000000000002</c:v>
              </c:pt>
              <c:pt idx="4198">
                <c:v>0.21860000000000002</c:v>
              </c:pt>
              <c:pt idx="4199">
                <c:v>0.21865999999999999</c:v>
              </c:pt>
              <c:pt idx="4200">
                <c:v>0.21870000000000003</c:v>
              </c:pt>
              <c:pt idx="4201">
                <c:v>0.21876000000000004</c:v>
              </c:pt>
              <c:pt idx="4202">
                <c:v>0.21881000000000003</c:v>
              </c:pt>
              <c:pt idx="4203">
                <c:v>0.21886000000000003</c:v>
              </c:pt>
              <c:pt idx="4204">
                <c:v>0.21891000000000002</c:v>
              </c:pt>
              <c:pt idx="4205">
                <c:v>0.21896000000000002</c:v>
              </c:pt>
              <c:pt idx="4206">
                <c:v>0.21902000000000002</c:v>
              </c:pt>
              <c:pt idx="4207">
                <c:v>0.21907000000000001</c:v>
              </c:pt>
              <c:pt idx="4208">
                <c:v>0.21912000000000001</c:v>
              </c:pt>
              <c:pt idx="4209">
                <c:v>0.21917</c:v>
              </c:pt>
              <c:pt idx="4210">
                <c:v>0.21923000000000004</c:v>
              </c:pt>
              <c:pt idx="4211">
                <c:v>0.21928000000000003</c:v>
              </c:pt>
              <c:pt idx="4212">
                <c:v>0.21933000000000002</c:v>
              </c:pt>
              <c:pt idx="4213">
                <c:v>0.21939000000000003</c:v>
              </c:pt>
              <c:pt idx="4214">
                <c:v>0.21943000000000001</c:v>
              </c:pt>
              <c:pt idx="4215">
                <c:v>0.21949000000000002</c:v>
              </c:pt>
              <c:pt idx="4216">
                <c:v>0.21954000000000004</c:v>
              </c:pt>
              <c:pt idx="4217">
                <c:v>0.21959000000000004</c:v>
              </c:pt>
              <c:pt idx="4218">
                <c:v>0.21964000000000003</c:v>
              </c:pt>
              <c:pt idx="4219">
                <c:v>0.21969000000000002</c:v>
              </c:pt>
              <c:pt idx="4220">
                <c:v>0.21975000000000003</c:v>
              </c:pt>
              <c:pt idx="4221">
                <c:v>0.21980000000000002</c:v>
              </c:pt>
              <c:pt idx="4222">
                <c:v>0.21985000000000002</c:v>
              </c:pt>
              <c:pt idx="4223">
                <c:v>0.21990000000000004</c:v>
              </c:pt>
              <c:pt idx="4224">
                <c:v>0.21996000000000002</c:v>
              </c:pt>
              <c:pt idx="4225">
                <c:v>0.22001000000000001</c:v>
              </c:pt>
              <c:pt idx="4226">
                <c:v>0.22006000000000001</c:v>
              </c:pt>
              <c:pt idx="4227">
                <c:v>0.22011</c:v>
              </c:pt>
              <c:pt idx="4228">
                <c:v>0.22015999999999997</c:v>
              </c:pt>
              <c:pt idx="4229">
                <c:v>0.22022</c:v>
              </c:pt>
              <c:pt idx="4230">
                <c:v>0.22026999999999999</c:v>
              </c:pt>
              <c:pt idx="4231">
                <c:v>0.22031999999999999</c:v>
              </c:pt>
              <c:pt idx="4232">
                <c:v>0.22036999999999998</c:v>
              </c:pt>
              <c:pt idx="4233">
                <c:v>0.22042</c:v>
              </c:pt>
              <c:pt idx="4234">
                <c:v>0.22048000000000001</c:v>
              </c:pt>
              <c:pt idx="4235">
                <c:v>0.22053</c:v>
              </c:pt>
              <c:pt idx="4236">
                <c:v>0.22058</c:v>
              </c:pt>
              <c:pt idx="4237">
                <c:v>0.22062999999999997</c:v>
              </c:pt>
              <c:pt idx="4238">
                <c:v>0.22067999999999996</c:v>
              </c:pt>
              <c:pt idx="4239">
                <c:v>0.22073999999999999</c:v>
              </c:pt>
              <c:pt idx="4240">
                <c:v>0.22078999999999999</c:v>
              </c:pt>
              <c:pt idx="4241">
                <c:v>0.22084000000000001</c:v>
              </c:pt>
              <c:pt idx="4242">
                <c:v>0.22089</c:v>
              </c:pt>
              <c:pt idx="4243">
                <c:v>0.22095000000000001</c:v>
              </c:pt>
              <c:pt idx="4244">
                <c:v>0.221</c:v>
              </c:pt>
              <c:pt idx="4245">
                <c:v>0.22105</c:v>
              </c:pt>
              <c:pt idx="4246">
                <c:v>0.22109999999999999</c:v>
              </c:pt>
              <c:pt idx="4247">
                <c:v>0.22114999999999999</c:v>
              </c:pt>
              <c:pt idx="4248">
                <c:v>0.22120999999999999</c:v>
              </c:pt>
              <c:pt idx="4249">
                <c:v>0.22126000000000001</c:v>
              </c:pt>
              <c:pt idx="4250">
                <c:v>0.22131000000000001</c:v>
              </c:pt>
              <c:pt idx="4251">
                <c:v>0.22136</c:v>
              </c:pt>
              <c:pt idx="4252">
                <c:v>0.22142000000000001</c:v>
              </c:pt>
              <c:pt idx="4253">
                <c:v>0.22147</c:v>
              </c:pt>
              <c:pt idx="4254">
                <c:v>0.22151999999999999</c:v>
              </c:pt>
              <c:pt idx="4255">
                <c:v>0.22156999999999999</c:v>
              </c:pt>
              <c:pt idx="4256">
                <c:v>0.22161999999999998</c:v>
              </c:pt>
              <c:pt idx="4257">
                <c:v>0.22167999999999996</c:v>
              </c:pt>
              <c:pt idx="4258">
                <c:v>0.22173000000000001</c:v>
              </c:pt>
              <c:pt idx="4259">
                <c:v>0.22178</c:v>
              </c:pt>
              <c:pt idx="4260">
                <c:v>0.22183</c:v>
              </c:pt>
              <c:pt idx="4261">
                <c:v>0.22187999999999997</c:v>
              </c:pt>
              <c:pt idx="4262">
                <c:v>0.22192999999999999</c:v>
              </c:pt>
              <c:pt idx="4263">
                <c:v>0.22198999999999999</c:v>
              </c:pt>
              <c:pt idx="4264">
                <c:v>0.22203999999999999</c:v>
              </c:pt>
              <c:pt idx="4265">
                <c:v>0.22209000000000001</c:v>
              </c:pt>
              <c:pt idx="4266">
                <c:v>0.22214</c:v>
              </c:pt>
              <c:pt idx="4267">
                <c:v>0.22220000000000001</c:v>
              </c:pt>
              <c:pt idx="4268">
                <c:v>0.22225</c:v>
              </c:pt>
              <c:pt idx="4269">
                <c:v>0.2223</c:v>
              </c:pt>
              <c:pt idx="4270">
                <c:v>0.22234999999999999</c:v>
              </c:pt>
              <c:pt idx="4271">
                <c:v>0.22239999999999999</c:v>
              </c:pt>
              <c:pt idx="4272">
                <c:v>0.22245999999999999</c:v>
              </c:pt>
              <c:pt idx="4273">
                <c:v>0.22251000000000001</c:v>
              </c:pt>
              <c:pt idx="4274">
                <c:v>0.22256000000000001</c:v>
              </c:pt>
              <c:pt idx="4275">
                <c:v>0.22261</c:v>
              </c:pt>
              <c:pt idx="4276">
                <c:v>0.22266</c:v>
              </c:pt>
              <c:pt idx="4277">
                <c:v>0.22272</c:v>
              </c:pt>
              <c:pt idx="4278">
                <c:v>0.22277</c:v>
              </c:pt>
              <c:pt idx="4279">
                <c:v>0.22281999999999999</c:v>
              </c:pt>
              <c:pt idx="4280">
                <c:v>0.22286999999999998</c:v>
              </c:pt>
              <c:pt idx="4281">
                <c:v>0.22292000000000001</c:v>
              </c:pt>
              <c:pt idx="4282">
                <c:v>0.22298000000000001</c:v>
              </c:pt>
              <c:pt idx="4283">
                <c:v>0.22303000000000001</c:v>
              </c:pt>
              <c:pt idx="4284">
                <c:v>0.22308</c:v>
              </c:pt>
              <c:pt idx="4285">
                <c:v>0.22313</c:v>
              </c:pt>
              <c:pt idx="4286">
                <c:v>0.22319</c:v>
              </c:pt>
              <c:pt idx="4287">
                <c:v>0.22323999999999999</c:v>
              </c:pt>
              <c:pt idx="4288">
                <c:v>0.22328999999999999</c:v>
              </c:pt>
              <c:pt idx="4289">
                <c:v>0.22334000000000001</c:v>
              </c:pt>
              <c:pt idx="4290">
                <c:v>0.22339000000000001</c:v>
              </c:pt>
              <c:pt idx="4291">
                <c:v>0.22345000000000001</c:v>
              </c:pt>
              <c:pt idx="4292">
                <c:v>0.2235</c:v>
              </c:pt>
              <c:pt idx="4293">
                <c:v>0.22355</c:v>
              </c:pt>
              <c:pt idx="4294">
                <c:v>0.22359999999999999</c:v>
              </c:pt>
              <c:pt idx="4295">
                <c:v>0.22364999999999999</c:v>
              </c:pt>
              <c:pt idx="4296">
                <c:v>0.22370999999999999</c:v>
              </c:pt>
              <c:pt idx="4297">
                <c:v>0.22375999999999999</c:v>
              </c:pt>
              <c:pt idx="4298">
                <c:v>0.22381000000000001</c:v>
              </c:pt>
              <c:pt idx="4299">
                <c:v>0.22386</c:v>
              </c:pt>
              <c:pt idx="4300">
                <c:v>0.22392000000000001</c:v>
              </c:pt>
              <c:pt idx="4301">
                <c:v>0.22395999999999999</c:v>
              </c:pt>
              <c:pt idx="4302">
                <c:v>0.22402</c:v>
              </c:pt>
              <c:pt idx="4303">
                <c:v>0.22406999999999999</c:v>
              </c:pt>
              <c:pt idx="4304">
                <c:v>0.22411999999999999</c:v>
              </c:pt>
              <c:pt idx="4305">
                <c:v>0.22417999999999996</c:v>
              </c:pt>
              <c:pt idx="4306">
                <c:v>0.22423000000000001</c:v>
              </c:pt>
              <c:pt idx="4307">
                <c:v>0.22428000000000001</c:v>
              </c:pt>
              <c:pt idx="4308">
                <c:v>0.22433</c:v>
              </c:pt>
              <c:pt idx="4309">
                <c:v>0.22438</c:v>
              </c:pt>
              <c:pt idx="4310">
                <c:v>0.22442999999999999</c:v>
              </c:pt>
              <c:pt idx="4311">
                <c:v>0.22449000000000002</c:v>
              </c:pt>
              <c:pt idx="4312">
                <c:v>0.22453999999999999</c:v>
              </c:pt>
              <c:pt idx="4313">
                <c:v>0.22459000000000001</c:v>
              </c:pt>
              <c:pt idx="4314">
                <c:v>0.22464999999999999</c:v>
              </c:pt>
              <c:pt idx="4315">
                <c:v>0.22469</c:v>
              </c:pt>
              <c:pt idx="4316">
                <c:v>0.22475000000000001</c:v>
              </c:pt>
              <c:pt idx="4317">
                <c:v>0.2248</c:v>
              </c:pt>
              <c:pt idx="4318">
                <c:v>0.22484999999999999</c:v>
              </c:pt>
              <c:pt idx="4319">
                <c:v>0.22489999999999999</c:v>
              </c:pt>
              <c:pt idx="4320">
                <c:v>0.22495000000000001</c:v>
              </c:pt>
              <c:pt idx="4321">
                <c:v>0.22500999999999999</c:v>
              </c:pt>
              <c:pt idx="4322">
                <c:v>0.22506000000000001</c:v>
              </c:pt>
              <c:pt idx="4323">
                <c:v>0.22511</c:v>
              </c:pt>
              <c:pt idx="4324">
                <c:v>0.22516</c:v>
              </c:pt>
              <c:pt idx="4325">
                <c:v>0.22522</c:v>
              </c:pt>
              <c:pt idx="4326">
                <c:v>0.22527</c:v>
              </c:pt>
              <c:pt idx="4327">
                <c:v>0.22531999999999999</c:v>
              </c:pt>
              <c:pt idx="4328">
                <c:v>0.22536999999999999</c:v>
              </c:pt>
              <c:pt idx="4329">
                <c:v>0.22542000000000001</c:v>
              </c:pt>
              <c:pt idx="4330">
                <c:v>0.22548000000000001</c:v>
              </c:pt>
              <c:pt idx="4331">
                <c:v>0.22553000000000001</c:v>
              </c:pt>
              <c:pt idx="4332">
                <c:v>0.22558</c:v>
              </c:pt>
              <c:pt idx="4333">
                <c:v>0.22563</c:v>
              </c:pt>
              <c:pt idx="4334">
                <c:v>0.22567999999999996</c:v>
              </c:pt>
              <c:pt idx="4335">
                <c:v>0.22574000000000002</c:v>
              </c:pt>
              <c:pt idx="4336">
                <c:v>0.22578999999999999</c:v>
              </c:pt>
              <c:pt idx="4337">
                <c:v>0.22584000000000001</c:v>
              </c:pt>
              <c:pt idx="4338">
                <c:v>0.22589000000000001</c:v>
              </c:pt>
              <c:pt idx="4339">
                <c:v>0.22595000000000001</c:v>
              </c:pt>
              <c:pt idx="4340">
                <c:v>0.22600000000000001</c:v>
              </c:pt>
              <c:pt idx="4341">
                <c:v>0.22605</c:v>
              </c:pt>
              <c:pt idx="4342">
                <c:v>0.2261</c:v>
              </c:pt>
              <c:pt idx="4343">
                <c:v>0.22614999999999999</c:v>
              </c:pt>
              <c:pt idx="4344">
                <c:v>0.22620999999999999</c:v>
              </c:pt>
              <c:pt idx="4345">
                <c:v>0.22625999999999999</c:v>
              </c:pt>
              <c:pt idx="4346">
                <c:v>0.22631000000000001</c:v>
              </c:pt>
              <c:pt idx="4347">
                <c:v>0.22636000000000001</c:v>
              </c:pt>
              <c:pt idx="4348">
                <c:v>0.22641000000000003</c:v>
              </c:pt>
              <c:pt idx="4349">
                <c:v>0.22647</c:v>
              </c:pt>
              <c:pt idx="4350">
                <c:v>0.22652</c:v>
              </c:pt>
              <c:pt idx="4351">
                <c:v>0.22656999999999999</c:v>
              </c:pt>
              <c:pt idx="4352">
                <c:v>0.22661999999999999</c:v>
              </c:pt>
              <c:pt idx="4353">
                <c:v>0.22667999999999996</c:v>
              </c:pt>
              <c:pt idx="4354">
                <c:v>0.22672999999999999</c:v>
              </c:pt>
              <c:pt idx="4355">
                <c:v>0.22678000000000001</c:v>
              </c:pt>
              <c:pt idx="4356">
                <c:v>0.22683</c:v>
              </c:pt>
              <c:pt idx="4357">
                <c:v>0.22688</c:v>
              </c:pt>
              <c:pt idx="4358">
                <c:v>0.22694000000000003</c:v>
              </c:pt>
              <c:pt idx="4359">
                <c:v>0.22699000000000003</c:v>
              </c:pt>
              <c:pt idx="4360">
                <c:v>0.22703999999999999</c:v>
              </c:pt>
              <c:pt idx="4361">
                <c:v>0.22708999999999999</c:v>
              </c:pt>
              <c:pt idx="4362">
                <c:v>0.22714000000000001</c:v>
              </c:pt>
              <c:pt idx="4363">
                <c:v>0.22720000000000001</c:v>
              </c:pt>
              <c:pt idx="4364">
                <c:v>0.22725000000000001</c:v>
              </c:pt>
              <c:pt idx="4365">
                <c:v>0.2273</c:v>
              </c:pt>
              <c:pt idx="4366">
                <c:v>0.22735</c:v>
              </c:pt>
              <c:pt idx="4367">
                <c:v>0.22739999999999999</c:v>
              </c:pt>
              <c:pt idx="4368">
                <c:v>0.22746000000000002</c:v>
              </c:pt>
              <c:pt idx="4369">
                <c:v>0.22750999999999999</c:v>
              </c:pt>
              <c:pt idx="4370">
                <c:v>0.22756000000000001</c:v>
              </c:pt>
              <c:pt idx="4371">
                <c:v>0.22761000000000001</c:v>
              </c:pt>
              <c:pt idx="4372">
                <c:v>0.22766</c:v>
              </c:pt>
              <c:pt idx="4373">
                <c:v>0.22772000000000001</c:v>
              </c:pt>
              <c:pt idx="4374">
                <c:v>0.22777</c:v>
              </c:pt>
              <c:pt idx="4375">
                <c:v>0.22781999999999999</c:v>
              </c:pt>
              <c:pt idx="4376">
                <c:v>0.22786999999999999</c:v>
              </c:pt>
              <c:pt idx="4377">
                <c:v>0.22792000000000001</c:v>
              </c:pt>
              <c:pt idx="4378">
                <c:v>0.22797999999999999</c:v>
              </c:pt>
              <c:pt idx="4379">
                <c:v>0.22803000000000001</c:v>
              </c:pt>
              <c:pt idx="4380">
                <c:v>0.22808</c:v>
              </c:pt>
              <c:pt idx="4381">
                <c:v>0.22813</c:v>
              </c:pt>
              <c:pt idx="4382">
                <c:v>0.22819</c:v>
              </c:pt>
              <c:pt idx="4383">
                <c:v>0.22824000000000003</c:v>
              </c:pt>
              <c:pt idx="4384">
                <c:v>0.22828999999999999</c:v>
              </c:pt>
              <c:pt idx="4385">
                <c:v>0.22833999999999999</c:v>
              </c:pt>
              <c:pt idx="4386">
                <c:v>0.22839000000000001</c:v>
              </c:pt>
              <c:pt idx="4387">
                <c:v>0.22845000000000001</c:v>
              </c:pt>
              <c:pt idx="4388">
                <c:v>0.22850000000000001</c:v>
              </c:pt>
              <c:pt idx="4389">
                <c:v>0.22855</c:v>
              </c:pt>
              <c:pt idx="4390">
                <c:v>0.2286</c:v>
              </c:pt>
              <c:pt idx="4391">
                <c:v>0.22864999999999999</c:v>
              </c:pt>
              <c:pt idx="4392">
                <c:v>0.22871000000000002</c:v>
              </c:pt>
              <c:pt idx="4393">
                <c:v>0.22875999999999999</c:v>
              </c:pt>
              <c:pt idx="4394">
                <c:v>0.22881000000000001</c:v>
              </c:pt>
              <c:pt idx="4395">
                <c:v>0.22886000000000001</c:v>
              </c:pt>
              <c:pt idx="4396">
                <c:v>0.22892000000000001</c:v>
              </c:pt>
              <c:pt idx="4397">
                <c:v>0.22897000000000001</c:v>
              </c:pt>
              <c:pt idx="4398">
                <c:v>0.22902</c:v>
              </c:pt>
              <c:pt idx="4399">
                <c:v>0.22907</c:v>
              </c:pt>
              <c:pt idx="4400">
                <c:v>0.22911999999999999</c:v>
              </c:pt>
              <c:pt idx="4401">
                <c:v>0.22917999999999997</c:v>
              </c:pt>
              <c:pt idx="4402">
                <c:v>0.22922999999999999</c:v>
              </c:pt>
              <c:pt idx="4403">
                <c:v>0.22928000000000001</c:v>
              </c:pt>
              <c:pt idx="4404">
                <c:v>0.22933000000000001</c:v>
              </c:pt>
              <c:pt idx="4405">
                <c:v>0.22938</c:v>
              </c:pt>
              <c:pt idx="4406">
                <c:v>0.22944000000000003</c:v>
              </c:pt>
              <c:pt idx="4407">
                <c:v>0.22949000000000003</c:v>
              </c:pt>
              <c:pt idx="4408">
                <c:v>0.22953999999999999</c:v>
              </c:pt>
              <c:pt idx="4409">
                <c:v>0.22958999999999999</c:v>
              </c:pt>
              <c:pt idx="4410">
                <c:v>0.22964000000000001</c:v>
              </c:pt>
              <c:pt idx="4411">
                <c:v>0.22969000000000001</c:v>
              </c:pt>
              <c:pt idx="4412">
                <c:v>0.22975000000000001</c:v>
              </c:pt>
              <c:pt idx="4413">
                <c:v>0.2298</c:v>
              </c:pt>
              <c:pt idx="4414">
                <c:v>0.22985</c:v>
              </c:pt>
              <c:pt idx="4415">
                <c:v>0.22991000000000003</c:v>
              </c:pt>
              <c:pt idx="4416">
                <c:v>0.22995000000000002</c:v>
              </c:pt>
              <c:pt idx="4417">
                <c:v>0.23000999999999999</c:v>
              </c:pt>
              <c:pt idx="4418">
                <c:v>0.23005999999999999</c:v>
              </c:pt>
              <c:pt idx="4419">
                <c:v>0.23011000000000001</c:v>
              </c:pt>
              <c:pt idx="4420">
                <c:v>0.23016</c:v>
              </c:pt>
              <c:pt idx="4421">
                <c:v>0.23021000000000003</c:v>
              </c:pt>
              <c:pt idx="4422">
                <c:v>0.23027</c:v>
              </c:pt>
              <c:pt idx="4423">
                <c:v>0.23032</c:v>
              </c:pt>
              <c:pt idx="4424">
                <c:v>0.23036999999999999</c:v>
              </c:pt>
              <c:pt idx="4425">
                <c:v>0.23042000000000001</c:v>
              </c:pt>
              <c:pt idx="4426">
                <c:v>0.23047999999999999</c:v>
              </c:pt>
              <c:pt idx="4427">
                <c:v>0.23053000000000001</c:v>
              </c:pt>
              <c:pt idx="4428">
                <c:v>0.23058000000000001</c:v>
              </c:pt>
              <c:pt idx="4429">
                <c:v>0.23063</c:v>
              </c:pt>
              <c:pt idx="4430">
                <c:v>0.23068</c:v>
              </c:pt>
              <c:pt idx="4431">
                <c:v>0.23074000000000003</c:v>
              </c:pt>
              <c:pt idx="4432">
                <c:v>0.23079000000000002</c:v>
              </c:pt>
              <c:pt idx="4433">
                <c:v>0.23083999999999999</c:v>
              </c:pt>
              <c:pt idx="4434">
                <c:v>0.23089000000000001</c:v>
              </c:pt>
              <c:pt idx="4435">
                <c:v>0.23094000000000003</c:v>
              </c:pt>
              <c:pt idx="4436">
                <c:v>0.23100000000000001</c:v>
              </c:pt>
              <c:pt idx="4437">
                <c:v>0.23105000000000001</c:v>
              </c:pt>
              <c:pt idx="4438">
                <c:v>0.2311</c:v>
              </c:pt>
              <c:pt idx="4439">
                <c:v>0.23114999999999999</c:v>
              </c:pt>
              <c:pt idx="4440">
                <c:v>0.23121000000000003</c:v>
              </c:pt>
              <c:pt idx="4441">
                <c:v>0.23125999999999999</c:v>
              </c:pt>
              <c:pt idx="4442">
                <c:v>0.23130999999999999</c:v>
              </c:pt>
              <c:pt idx="4443">
                <c:v>0.23136000000000001</c:v>
              </c:pt>
              <c:pt idx="4444">
                <c:v>0.23141000000000003</c:v>
              </c:pt>
              <c:pt idx="4445">
                <c:v>0.23147000000000001</c:v>
              </c:pt>
              <c:pt idx="4446">
                <c:v>0.23152</c:v>
              </c:pt>
              <c:pt idx="4447">
                <c:v>0.23152</c:v>
              </c:pt>
              <c:pt idx="4448">
                <c:v>0.23152</c:v>
              </c:pt>
              <c:pt idx="4449">
                <c:v>0.23152</c:v>
              </c:pt>
              <c:pt idx="4450">
                <c:v>0.23152</c:v>
              </c:pt>
              <c:pt idx="4451">
                <c:v>0.23152</c:v>
              </c:pt>
              <c:pt idx="4452">
                <c:v>0.23152</c:v>
              </c:pt>
              <c:pt idx="4453">
                <c:v>0.23152</c:v>
              </c:pt>
              <c:pt idx="4454">
                <c:v>0.23152</c:v>
              </c:pt>
              <c:pt idx="4455">
                <c:v>0.23152</c:v>
              </c:pt>
              <c:pt idx="4456">
                <c:v>0.23152</c:v>
              </c:pt>
              <c:pt idx="4457">
                <c:v>0.23153000000000001</c:v>
              </c:pt>
              <c:pt idx="4458">
                <c:v>0.23153000000000001</c:v>
              </c:pt>
              <c:pt idx="4459">
                <c:v>0.23153000000000001</c:v>
              </c:pt>
              <c:pt idx="4460">
                <c:v>0.23153000000000001</c:v>
              </c:pt>
            </c:numLit>
          </c:xVal>
          <c:yVal>
            <c:numLit>
              <c:formatCode>General</c:formatCode>
              <c:ptCount val="4461"/>
              <c:pt idx="0">
                <c:v>-5.2000000000000006E-4</c:v>
              </c:pt>
              <c:pt idx="1">
                <c:v>0.10693999999999998</c:v>
              </c:pt>
              <c:pt idx="2">
                <c:v>0.30328000000000011</c:v>
              </c:pt>
              <c:pt idx="3">
                <c:v>0.89288000000000001</c:v>
              </c:pt>
              <c:pt idx="4">
                <c:v>1.36293</c:v>
              </c:pt>
              <c:pt idx="5">
                <c:v>1.8659199999999998</c:v>
              </c:pt>
              <c:pt idx="6">
                <c:v>2.2899900000000004</c:v>
              </c:pt>
              <c:pt idx="7">
                <c:v>2.8048399999999996</c:v>
              </c:pt>
              <c:pt idx="8">
                <c:v>3.3164699999999989</c:v>
              </c:pt>
              <c:pt idx="9">
                <c:v>3.8839800000000002</c:v>
              </c:pt>
              <c:pt idx="10">
                <c:v>4.4716700000000014</c:v>
              </c:pt>
              <c:pt idx="11">
                <c:v>5.1000299999999994</c:v>
              </c:pt>
              <c:pt idx="12">
                <c:v>5.7164799999999998</c:v>
              </c:pt>
              <c:pt idx="13">
                <c:v>6.4090100000000003</c:v>
              </c:pt>
              <c:pt idx="14">
                <c:v>7.1822600000000003</c:v>
              </c:pt>
              <c:pt idx="15">
                <c:v>7.9405200000000002</c:v>
              </c:pt>
              <c:pt idx="16">
                <c:v>8.7715600000000009</c:v>
              </c:pt>
              <c:pt idx="17">
                <c:v>9.5566800000000018</c:v>
              </c:pt>
              <c:pt idx="18">
                <c:v>10.483550000000003</c:v>
              </c:pt>
              <c:pt idx="19">
                <c:v>11.398340000000001</c:v>
              </c:pt>
              <c:pt idx="20">
                <c:v>12.418700000000001</c:v>
              </c:pt>
              <c:pt idx="21">
                <c:v>13.456000000000001</c:v>
              </c:pt>
              <c:pt idx="22">
                <c:v>14.50517</c:v>
              </c:pt>
              <c:pt idx="23">
                <c:v>15.704709999999999</c:v>
              </c:pt>
              <c:pt idx="24">
                <c:v>16.799399999999995</c:v>
              </c:pt>
              <c:pt idx="25">
                <c:v>18.034030000000001</c:v>
              </c:pt>
              <c:pt idx="26">
                <c:v>19.18404</c:v>
              </c:pt>
              <c:pt idx="27">
                <c:v>20.468189999999996</c:v>
              </c:pt>
              <c:pt idx="28">
                <c:v>21.753439999999998</c:v>
              </c:pt>
              <c:pt idx="29">
                <c:v>23.038810000000005</c:v>
              </c:pt>
              <c:pt idx="30">
                <c:v>24.440539999999991</c:v>
              </c:pt>
              <c:pt idx="31">
                <c:v>25.717839999999999</c:v>
              </c:pt>
              <c:pt idx="32">
                <c:v>27.157860000000003</c:v>
              </c:pt>
              <c:pt idx="33">
                <c:v>28.456539999999997</c:v>
              </c:pt>
              <c:pt idx="34">
                <c:v>29.84346</c:v>
              </c:pt>
              <c:pt idx="35">
                <c:v>31.143660000000001</c:v>
              </c:pt>
              <c:pt idx="36">
                <c:v>32.527210000000004</c:v>
              </c:pt>
              <c:pt idx="37">
                <c:v>33.922340000000013</c:v>
              </c:pt>
              <c:pt idx="38">
                <c:v>35.27608</c:v>
              </c:pt>
              <c:pt idx="39">
                <c:v>36.720490000000005</c:v>
              </c:pt>
              <c:pt idx="40">
                <c:v>37.998900000000006</c:v>
              </c:pt>
              <c:pt idx="41">
                <c:v>39.405320000000003</c:v>
              </c:pt>
              <c:pt idx="42">
                <c:v>40.764680000000006</c:v>
              </c:pt>
              <c:pt idx="43">
                <c:v>42.086300000000001</c:v>
              </c:pt>
              <c:pt idx="44">
                <c:v>43.333120000000001</c:v>
              </c:pt>
              <c:pt idx="45">
                <c:v>44.66631000000001</c:v>
              </c:pt>
              <c:pt idx="46">
                <c:v>45.999600000000001</c:v>
              </c:pt>
              <c:pt idx="47">
                <c:v>47.204860000000004</c:v>
              </c:pt>
              <c:pt idx="48">
                <c:v>48.561859999999996</c:v>
              </c:pt>
              <c:pt idx="49">
                <c:v>49.777840000000005</c:v>
              </c:pt>
              <c:pt idx="50">
                <c:v>51.018010000000004</c:v>
              </c:pt>
              <c:pt idx="51">
                <c:v>52.214859999999994</c:v>
              </c:pt>
              <c:pt idx="52">
                <c:v>53.430070000000001</c:v>
              </c:pt>
              <c:pt idx="53">
                <c:v>54.548530000000007</c:v>
              </c:pt>
              <c:pt idx="54">
                <c:v>55.627700000000004</c:v>
              </c:pt>
              <c:pt idx="55">
                <c:v>56.873269999999998</c:v>
              </c:pt>
              <c:pt idx="56">
                <c:v>57.957869999999993</c:v>
              </c:pt>
              <c:pt idx="57">
                <c:v>59.084540000000004</c:v>
              </c:pt>
              <c:pt idx="58">
                <c:v>60.069700000000005</c:v>
              </c:pt>
              <c:pt idx="59">
                <c:v>61.163900000000005</c:v>
              </c:pt>
              <c:pt idx="60">
                <c:v>62.165250000000007</c:v>
              </c:pt>
              <c:pt idx="61">
                <c:v>63.1584</c:v>
              </c:pt>
              <c:pt idx="62">
                <c:v>64.176749999999984</c:v>
              </c:pt>
              <c:pt idx="63">
                <c:v>65.097250000000017</c:v>
              </c:pt>
              <c:pt idx="64">
                <c:v>66.076579999999993</c:v>
              </c:pt>
              <c:pt idx="65">
                <c:v>66.96323000000001</c:v>
              </c:pt>
              <c:pt idx="66">
                <c:v>67.873889999999989</c:v>
              </c:pt>
              <c:pt idx="67">
                <c:v>68.717410000000015</c:v>
              </c:pt>
              <c:pt idx="68">
                <c:v>69.575849999999988</c:v>
              </c:pt>
              <c:pt idx="69">
                <c:v>70.450649999999996</c:v>
              </c:pt>
              <c:pt idx="70">
                <c:v>71.20299</c:v>
              </c:pt>
              <c:pt idx="71">
                <c:v>72.06838999999998</c:v>
              </c:pt>
              <c:pt idx="72">
                <c:v>72.720729999999989</c:v>
              </c:pt>
              <c:pt idx="73">
                <c:v>73.550709999999981</c:v>
              </c:pt>
              <c:pt idx="74">
                <c:v>74.266850000000005</c:v>
              </c:pt>
              <c:pt idx="75">
                <c:v>74.983890000000002</c:v>
              </c:pt>
              <c:pt idx="76">
                <c:v>75.674389999999988</c:v>
              </c:pt>
              <c:pt idx="77">
                <c:v>76.338739999999987</c:v>
              </c:pt>
              <c:pt idx="78">
                <c:v>77.046750000000003</c:v>
              </c:pt>
              <c:pt idx="79">
                <c:v>77.597949999999997</c:v>
              </c:pt>
              <c:pt idx="80">
                <c:v>78.293329999999997</c:v>
              </c:pt>
              <c:pt idx="81">
                <c:v>78.800699999999992</c:v>
              </c:pt>
              <c:pt idx="82">
                <c:v>79.364210000000014</c:v>
              </c:pt>
              <c:pt idx="83">
                <c:v>80.002459999999999</c:v>
              </c:pt>
              <c:pt idx="84">
                <c:v>80.554789999999983</c:v>
              </c:pt>
              <c:pt idx="85">
                <c:v>81.10299999999998</c:v>
              </c:pt>
              <c:pt idx="86">
                <c:v>81.590769999999992</c:v>
              </c:pt>
              <c:pt idx="87">
                <c:v>82.158179999999987</c:v>
              </c:pt>
              <c:pt idx="88">
                <c:v>82.62345999999998</c:v>
              </c:pt>
              <c:pt idx="89">
                <c:v>83.103520000000003</c:v>
              </c:pt>
              <c:pt idx="90">
                <c:v>83.529809999999998</c:v>
              </c:pt>
              <c:pt idx="91">
                <c:v>83.975079999999991</c:v>
              </c:pt>
              <c:pt idx="92">
                <c:v>84.49973</c:v>
              </c:pt>
              <c:pt idx="93">
                <c:v>84.887079999999983</c:v>
              </c:pt>
              <c:pt idx="94">
                <c:v>85.306399999999982</c:v>
              </c:pt>
              <c:pt idx="95">
                <c:v>85.662819999999982</c:v>
              </c:pt>
              <c:pt idx="96">
                <c:v>86.105779999999967</c:v>
              </c:pt>
              <c:pt idx="97">
                <c:v>86.435490000000001</c:v>
              </c:pt>
              <c:pt idx="98">
                <c:v>86.866919999999993</c:v>
              </c:pt>
              <c:pt idx="99">
                <c:v>87.225329999999985</c:v>
              </c:pt>
              <c:pt idx="100">
                <c:v>87.537600000000012</c:v>
              </c:pt>
              <c:pt idx="101">
                <c:v>87.937320000000014</c:v>
              </c:pt>
              <c:pt idx="102">
                <c:v>88.23245</c:v>
              </c:pt>
              <c:pt idx="103">
                <c:v>88.571089999999998</c:v>
              </c:pt>
              <c:pt idx="104">
                <c:v>88.841380000000001</c:v>
              </c:pt>
              <c:pt idx="105">
                <c:v>89.203059999999994</c:v>
              </c:pt>
              <c:pt idx="106">
                <c:v>89.498090000000005</c:v>
              </c:pt>
              <c:pt idx="107">
                <c:v>89.792699999999996</c:v>
              </c:pt>
              <c:pt idx="108">
                <c:v>90.094570000000004</c:v>
              </c:pt>
              <c:pt idx="109">
                <c:v>90.322919999999982</c:v>
              </c:pt>
              <c:pt idx="110">
                <c:v>90.641689999999997</c:v>
              </c:pt>
              <c:pt idx="111">
                <c:v>90.88509999999998</c:v>
              </c:pt>
              <c:pt idx="112">
                <c:v>91.126869999999982</c:v>
              </c:pt>
              <c:pt idx="113">
                <c:v>91.332339999999988</c:v>
              </c:pt>
              <c:pt idx="114">
                <c:v>91.672199999999989</c:v>
              </c:pt>
              <c:pt idx="115">
                <c:v>91.941820000000021</c:v>
              </c:pt>
              <c:pt idx="116">
                <c:v>92.090829999999997</c:v>
              </c:pt>
              <c:pt idx="117">
                <c:v>92.391720000000007</c:v>
              </c:pt>
              <c:pt idx="118">
                <c:v>92.582920000000001</c:v>
              </c:pt>
              <c:pt idx="119">
                <c:v>92.746670000000009</c:v>
              </c:pt>
              <c:pt idx="120">
                <c:v>92.95908</c:v>
              </c:pt>
              <c:pt idx="121">
                <c:v>93.279389999999992</c:v>
              </c:pt>
              <c:pt idx="122">
                <c:v>93.327939999999998</c:v>
              </c:pt>
              <c:pt idx="123">
                <c:v>93.538020000000003</c:v>
              </c:pt>
              <c:pt idx="124">
                <c:v>93.866399999999999</c:v>
              </c:pt>
              <c:pt idx="125">
                <c:v>93.975239999999999</c:v>
              </c:pt>
              <c:pt idx="126">
                <c:v>94.221239999999995</c:v>
              </c:pt>
              <c:pt idx="127">
                <c:v>94.411379999999994</c:v>
              </c:pt>
              <c:pt idx="128">
                <c:v>94.514979999999994</c:v>
              </c:pt>
              <c:pt idx="129">
                <c:v>94.643249999999995</c:v>
              </c:pt>
              <c:pt idx="130">
                <c:v>94.982240000000004</c:v>
              </c:pt>
              <c:pt idx="131">
                <c:v>95.031319999999994</c:v>
              </c:pt>
              <c:pt idx="132">
                <c:v>95.12312</c:v>
              </c:pt>
              <c:pt idx="133">
                <c:v>95.439390000000003</c:v>
              </c:pt>
              <c:pt idx="134">
                <c:v>95.390429999999995</c:v>
              </c:pt>
              <c:pt idx="135">
                <c:v>94.639600000000002</c:v>
              </c:pt>
              <c:pt idx="136">
                <c:v>94.526719999999983</c:v>
              </c:pt>
              <c:pt idx="137">
                <c:v>95.213920000000016</c:v>
              </c:pt>
              <c:pt idx="138">
                <c:v>96.135829999999999</c:v>
              </c:pt>
              <c:pt idx="139">
                <c:v>96.512299999999996</c:v>
              </c:pt>
              <c:pt idx="140">
                <c:v>96.275260000000003</c:v>
              </c:pt>
              <c:pt idx="141">
                <c:v>96.159949999999981</c:v>
              </c:pt>
              <c:pt idx="142">
                <c:v>96.450220000000016</c:v>
              </c:pt>
              <c:pt idx="143">
                <c:v>96.777760000000001</c:v>
              </c:pt>
              <c:pt idx="144">
                <c:v>96.944630000000018</c:v>
              </c:pt>
              <c:pt idx="145">
                <c:v>96.74757000000001</c:v>
              </c:pt>
              <c:pt idx="146">
                <c:v>97.019549999999995</c:v>
              </c:pt>
              <c:pt idx="147">
                <c:v>97.347120000000018</c:v>
              </c:pt>
              <c:pt idx="148">
                <c:v>97.534610000000015</c:v>
              </c:pt>
              <c:pt idx="149">
                <c:v>97.64833999999999</c:v>
              </c:pt>
              <c:pt idx="150">
                <c:v>97.431970000000007</c:v>
              </c:pt>
              <c:pt idx="151">
                <c:v>97.601469999999992</c:v>
              </c:pt>
              <c:pt idx="152">
                <c:v>97.809429999999992</c:v>
              </c:pt>
              <c:pt idx="153">
                <c:v>97.982339999999979</c:v>
              </c:pt>
              <c:pt idx="154">
                <c:v>98.033720000000002</c:v>
              </c:pt>
              <c:pt idx="155">
                <c:v>98.014010000000013</c:v>
              </c:pt>
              <c:pt idx="156">
                <c:v>98.266909999999996</c:v>
              </c:pt>
              <c:pt idx="157">
                <c:v>98.542280000000005</c:v>
              </c:pt>
              <c:pt idx="158">
                <c:v>98.486680000000007</c:v>
              </c:pt>
              <c:pt idx="159">
                <c:v>98.440570000000008</c:v>
              </c:pt>
              <c:pt idx="160">
                <c:v>98.65067999999998</c:v>
              </c:pt>
              <c:pt idx="161">
                <c:v>98.666709999999981</c:v>
              </c:pt>
              <c:pt idx="162">
                <c:v>98.867509999999996</c:v>
              </c:pt>
              <c:pt idx="163">
                <c:v>99.014630000000011</c:v>
              </c:pt>
              <c:pt idx="164">
                <c:v>99.056709999999981</c:v>
              </c:pt>
              <c:pt idx="165">
                <c:v>99.100210000000004</c:v>
              </c:pt>
              <c:pt idx="166">
                <c:v>99.182699999999983</c:v>
              </c:pt>
              <c:pt idx="167">
                <c:v>99.370559999999998</c:v>
              </c:pt>
              <c:pt idx="168">
                <c:v>99.32917999999998</c:v>
              </c:pt>
              <c:pt idx="169">
                <c:v>99.348010000000002</c:v>
              </c:pt>
              <c:pt idx="170">
                <c:v>99.495639999999995</c:v>
              </c:pt>
              <c:pt idx="171">
                <c:v>99.617720000000006</c:v>
              </c:pt>
              <c:pt idx="172">
                <c:v>99.534719999999993</c:v>
              </c:pt>
              <c:pt idx="173">
                <c:v>99.719480000000004</c:v>
              </c:pt>
              <c:pt idx="174">
                <c:v>99.913160000000019</c:v>
              </c:pt>
              <c:pt idx="175">
                <c:v>99.928729999999987</c:v>
              </c:pt>
              <c:pt idx="176">
                <c:v>100.16746000000002</c:v>
              </c:pt>
              <c:pt idx="177">
                <c:v>100.06242</c:v>
              </c:pt>
              <c:pt idx="178">
                <c:v>100.00017</c:v>
              </c:pt>
              <c:pt idx="179">
                <c:v>100.21850999999999</c:v>
              </c:pt>
              <c:pt idx="180">
                <c:v>100.3098</c:v>
              </c:pt>
              <c:pt idx="181">
                <c:v>100.43612000000002</c:v>
              </c:pt>
              <c:pt idx="182">
                <c:v>100.39899</c:v>
              </c:pt>
              <c:pt idx="183">
                <c:v>100.5073</c:v>
              </c:pt>
              <c:pt idx="184">
                <c:v>100.57316</c:v>
              </c:pt>
              <c:pt idx="185">
                <c:v>100.61109999999999</c:v>
              </c:pt>
              <c:pt idx="186">
                <c:v>100.74696000000002</c:v>
              </c:pt>
              <c:pt idx="187">
                <c:v>100.70442000000001</c:v>
              </c:pt>
              <c:pt idx="188">
                <c:v>100.79380999999999</c:v>
              </c:pt>
              <c:pt idx="189">
                <c:v>100.95793</c:v>
              </c:pt>
              <c:pt idx="190">
                <c:v>100.98036999999999</c:v>
              </c:pt>
              <c:pt idx="191">
                <c:v>100.94777000000002</c:v>
              </c:pt>
              <c:pt idx="192">
                <c:v>101.13270999999999</c:v>
              </c:pt>
              <c:pt idx="193">
                <c:v>101.19105999999999</c:v>
              </c:pt>
              <c:pt idx="194">
                <c:v>101.17598999999998</c:v>
              </c:pt>
              <c:pt idx="195">
                <c:v>101.30076999999999</c:v>
              </c:pt>
              <c:pt idx="196">
                <c:v>101.21021000000002</c:v>
              </c:pt>
              <c:pt idx="197">
                <c:v>101.27136999999999</c:v>
              </c:pt>
              <c:pt idx="198">
                <c:v>101.40746000000001</c:v>
              </c:pt>
              <c:pt idx="199">
                <c:v>101.48961000000001</c:v>
              </c:pt>
              <c:pt idx="200">
                <c:v>101.54819000000002</c:v>
              </c:pt>
              <c:pt idx="201">
                <c:v>101.65260000000001</c:v>
              </c:pt>
              <c:pt idx="202">
                <c:v>101.72436999999999</c:v>
              </c:pt>
              <c:pt idx="203">
                <c:v>101.73806999999999</c:v>
              </c:pt>
              <c:pt idx="204">
                <c:v>101.80749</c:v>
              </c:pt>
              <c:pt idx="205">
                <c:v>101.73859</c:v>
              </c:pt>
              <c:pt idx="206">
                <c:v>101.7835</c:v>
              </c:pt>
              <c:pt idx="207">
                <c:v>101.87916999999999</c:v>
              </c:pt>
              <c:pt idx="208">
                <c:v>102.02476999999999</c:v>
              </c:pt>
              <c:pt idx="209">
                <c:v>102.04366000000002</c:v>
              </c:pt>
              <c:pt idx="210">
                <c:v>102.11869</c:v>
              </c:pt>
              <c:pt idx="211">
                <c:v>102.26305000000002</c:v>
              </c:pt>
              <c:pt idx="212">
                <c:v>102.12730000000001</c:v>
              </c:pt>
              <c:pt idx="213">
                <c:v>102.20012000000001</c:v>
              </c:pt>
              <c:pt idx="214">
                <c:v>102.17578999999999</c:v>
              </c:pt>
              <c:pt idx="215">
                <c:v>102.10393000000001</c:v>
              </c:pt>
              <c:pt idx="216">
                <c:v>102.41061000000003</c:v>
              </c:pt>
              <c:pt idx="217">
                <c:v>102.50645</c:v>
              </c:pt>
              <c:pt idx="218">
                <c:v>102.48822000000001</c:v>
              </c:pt>
              <c:pt idx="219">
                <c:v>102.56769000000001</c:v>
              </c:pt>
              <c:pt idx="220">
                <c:v>102.63816</c:v>
              </c:pt>
              <c:pt idx="221">
                <c:v>102.52005</c:v>
              </c:pt>
              <c:pt idx="222">
                <c:v>102.63413</c:v>
              </c:pt>
              <c:pt idx="223">
                <c:v>102.69228</c:v>
              </c:pt>
              <c:pt idx="224">
                <c:v>102.66414</c:v>
              </c:pt>
              <c:pt idx="225">
                <c:v>102.77812999999999</c:v>
              </c:pt>
              <c:pt idx="226">
                <c:v>102.89394</c:v>
              </c:pt>
              <c:pt idx="227">
                <c:v>102.94521000000002</c:v>
              </c:pt>
              <c:pt idx="228">
                <c:v>102.93649000000002</c:v>
              </c:pt>
              <c:pt idx="229">
                <c:v>102.98698</c:v>
              </c:pt>
              <c:pt idx="230">
                <c:v>102.96178</c:v>
              </c:pt>
              <c:pt idx="231">
                <c:v>103.0604</c:v>
              </c:pt>
              <c:pt idx="232">
                <c:v>103.11083000000001</c:v>
              </c:pt>
              <c:pt idx="233">
                <c:v>103.10957000000001</c:v>
              </c:pt>
              <c:pt idx="234">
                <c:v>103.26039</c:v>
              </c:pt>
              <c:pt idx="235">
                <c:v>103.24620000000002</c:v>
              </c:pt>
              <c:pt idx="236">
                <c:v>103.29018000000002</c:v>
              </c:pt>
              <c:pt idx="237">
                <c:v>103.327</c:v>
              </c:pt>
              <c:pt idx="238">
                <c:v>103.4265</c:v>
              </c:pt>
              <c:pt idx="239">
                <c:v>103.35415999999999</c:v>
              </c:pt>
              <c:pt idx="240">
                <c:v>103.38128</c:v>
              </c:pt>
              <c:pt idx="241">
                <c:v>103.51304</c:v>
              </c:pt>
              <c:pt idx="242">
                <c:v>103.43512000000001</c:v>
              </c:pt>
              <c:pt idx="243">
                <c:v>103.56789999999999</c:v>
              </c:pt>
              <c:pt idx="244">
                <c:v>103.66576000000001</c:v>
              </c:pt>
              <c:pt idx="245">
                <c:v>103.63986</c:v>
              </c:pt>
              <c:pt idx="246">
                <c:v>103.64917</c:v>
              </c:pt>
              <c:pt idx="247">
                <c:v>103.76788000000002</c:v>
              </c:pt>
              <c:pt idx="248">
                <c:v>103.76394000000002</c:v>
              </c:pt>
              <c:pt idx="249">
                <c:v>103.78303</c:v>
              </c:pt>
              <c:pt idx="250">
                <c:v>103.85286999999998</c:v>
              </c:pt>
              <c:pt idx="251">
                <c:v>103.82841000000001</c:v>
              </c:pt>
              <c:pt idx="252">
                <c:v>103.93447999999999</c:v>
              </c:pt>
              <c:pt idx="253">
                <c:v>103.9522</c:v>
              </c:pt>
              <c:pt idx="254">
                <c:v>104.0089</c:v>
              </c:pt>
              <c:pt idx="255">
                <c:v>104.04440000000001</c:v>
              </c:pt>
              <c:pt idx="256">
                <c:v>104.07559999999998</c:v>
              </c:pt>
              <c:pt idx="257">
                <c:v>104.15654000000001</c:v>
              </c:pt>
              <c:pt idx="258">
                <c:v>104.10292</c:v>
              </c:pt>
              <c:pt idx="259">
                <c:v>104.22099</c:v>
              </c:pt>
              <c:pt idx="260">
                <c:v>104.20471999999999</c:v>
              </c:pt>
              <c:pt idx="261">
                <c:v>104.21841000000002</c:v>
              </c:pt>
              <c:pt idx="262">
                <c:v>104.28815</c:v>
              </c:pt>
              <c:pt idx="263">
                <c:v>104.36111000000001</c:v>
              </c:pt>
              <c:pt idx="264">
                <c:v>104.36103</c:v>
              </c:pt>
              <c:pt idx="265">
                <c:v>104.38449</c:v>
              </c:pt>
              <c:pt idx="266">
                <c:v>104.50391</c:v>
              </c:pt>
              <c:pt idx="267">
                <c:v>104.43698000000002</c:v>
              </c:pt>
              <c:pt idx="268">
                <c:v>104.45247999999998</c:v>
              </c:pt>
              <c:pt idx="269">
                <c:v>104.51456000000002</c:v>
              </c:pt>
              <c:pt idx="270">
                <c:v>104.58695</c:v>
              </c:pt>
              <c:pt idx="271">
                <c:v>104.61915999999999</c:v>
              </c:pt>
              <c:pt idx="272">
                <c:v>104.67438999999999</c:v>
              </c:pt>
              <c:pt idx="273">
                <c:v>104.75784</c:v>
              </c:pt>
              <c:pt idx="274">
                <c:v>104.64565</c:v>
              </c:pt>
              <c:pt idx="275">
                <c:v>104.75672999999999</c:v>
              </c:pt>
              <c:pt idx="276">
                <c:v>104.81777</c:v>
              </c:pt>
              <c:pt idx="277">
                <c:v>104.73979</c:v>
              </c:pt>
              <c:pt idx="278">
                <c:v>104.75214</c:v>
              </c:pt>
              <c:pt idx="279">
                <c:v>104.92041999999999</c:v>
              </c:pt>
              <c:pt idx="280">
                <c:v>104.98059000000002</c:v>
              </c:pt>
              <c:pt idx="281">
                <c:v>104.99053000000002</c:v>
              </c:pt>
              <c:pt idx="282">
                <c:v>105.10912</c:v>
              </c:pt>
              <c:pt idx="283">
                <c:v>104.93514999999999</c:v>
              </c:pt>
              <c:pt idx="284">
                <c:v>104.93586999999999</c:v>
              </c:pt>
              <c:pt idx="285">
                <c:v>105.05809000000001</c:v>
              </c:pt>
              <c:pt idx="286">
                <c:v>105.10448</c:v>
              </c:pt>
              <c:pt idx="287">
                <c:v>105.14494000000002</c:v>
              </c:pt>
              <c:pt idx="288">
                <c:v>105.21907</c:v>
              </c:pt>
              <c:pt idx="289">
                <c:v>105.32221</c:v>
              </c:pt>
              <c:pt idx="290">
                <c:v>105.23716000000002</c:v>
              </c:pt>
              <c:pt idx="291">
                <c:v>105.30906</c:v>
              </c:pt>
              <c:pt idx="292">
                <c:v>105.32485</c:v>
              </c:pt>
              <c:pt idx="293">
                <c:v>105.23068000000002</c:v>
              </c:pt>
              <c:pt idx="294">
                <c:v>105.34407</c:v>
              </c:pt>
              <c:pt idx="295">
                <c:v>105.43604999999999</c:v>
              </c:pt>
              <c:pt idx="296">
                <c:v>105.44936000000001</c:v>
              </c:pt>
              <c:pt idx="297">
                <c:v>105.49181000000002</c:v>
              </c:pt>
              <c:pt idx="298">
                <c:v>105.5964</c:v>
              </c:pt>
              <c:pt idx="299">
                <c:v>105.55434</c:v>
              </c:pt>
              <c:pt idx="300">
                <c:v>105.58065000000002</c:v>
              </c:pt>
              <c:pt idx="301">
                <c:v>105.42027</c:v>
              </c:pt>
              <c:pt idx="302">
                <c:v>105.47875999999998</c:v>
              </c:pt>
              <c:pt idx="303">
                <c:v>105.75697</c:v>
              </c:pt>
              <c:pt idx="304">
                <c:v>105.74432000000002</c:v>
              </c:pt>
              <c:pt idx="305">
                <c:v>105.77101999999999</c:v>
              </c:pt>
              <c:pt idx="306">
                <c:v>105.76833000000001</c:v>
              </c:pt>
              <c:pt idx="307">
                <c:v>105.79667999999999</c:v>
              </c:pt>
              <c:pt idx="308">
                <c:v>105.81728000000001</c:v>
              </c:pt>
              <c:pt idx="309">
                <c:v>105.87802000000001</c:v>
              </c:pt>
              <c:pt idx="310">
                <c:v>105.87502000000001</c:v>
              </c:pt>
              <c:pt idx="311">
                <c:v>105.86364</c:v>
              </c:pt>
              <c:pt idx="312">
                <c:v>105.98468000000001</c:v>
              </c:pt>
              <c:pt idx="313">
                <c:v>106.02082</c:v>
              </c:pt>
              <c:pt idx="314">
                <c:v>106.05887999999999</c:v>
              </c:pt>
              <c:pt idx="315">
                <c:v>106.00236999999998</c:v>
              </c:pt>
              <c:pt idx="316">
                <c:v>106.07082</c:v>
              </c:pt>
              <c:pt idx="317">
                <c:v>106.10270999999999</c:v>
              </c:pt>
              <c:pt idx="318">
                <c:v>106.10741</c:v>
              </c:pt>
              <c:pt idx="319">
                <c:v>106.23972999999999</c:v>
              </c:pt>
              <c:pt idx="320">
                <c:v>106.17778999999999</c:v>
              </c:pt>
              <c:pt idx="321">
                <c:v>106.21299999999999</c:v>
              </c:pt>
              <c:pt idx="322">
                <c:v>106.25932</c:v>
              </c:pt>
              <c:pt idx="323">
                <c:v>106.31171000000002</c:v>
              </c:pt>
              <c:pt idx="324">
                <c:v>106.30771</c:v>
              </c:pt>
              <c:pt idx="325">
                <c:v>106.35317000000001</c:v>
              </c:pt>
              <c:pt idx="326">
                <c:v>106.39779</c:v>
              </c:pt>
              <c:pt idx="327">
                <c:v>106.39126000000002</c:v>
              </c:pt>
              <c:pt idx="328">
                <c:v>106.45912000000001</c:v>
              </c:pt>
              <c:pt idx="329">
                <c:v>106.46941000000001</c:v>
              </c:pt>
              <c:pt idx="330">
                <c:v>106.51512000000001</c:v>
              </c:pt>
              <c:pt idx="331">
                <c:v>106.47118</c:v>
              </c:pt>
              <c:pt idx="332">
                <c:v>106.58477000000001</c:v>
              </c:pt>
              <c:pt idx="333">
                <c:v>106.57796</c:v>
              </c:pt>
              <c:pt idx="334">
                <c:v>106.59356000000001</c:v>
              </c:pt>
              <c:pt idx="335">
                <c:v>106.70361000000001</c:v>
              </c:pt>
              <c:pt idx="336">
                <c:v>106.67165</c:v>
              </c:pt>
              <c:pt idx="337">
                <c:v>106.67967999999999</c:v>
              </c:pt>
              <c:pt idx="338">
                <c:v>106.70576999999999</c:v>
              </c:pt>
              <c:pt idx="339">
                <c:v>106.80201</c:v>
              </c:pt>
              <c:pt idx="340">
                <c:v>106.79915000000001</c:v>
              </c:pt>
              <c:pt idx="341">
                <c:v>106.80831999999998</c:v>
              </c:pt>
              <c:pt idx="342">
                <c:v>106.8663</c:v>
              </c:pt>
              <c:pt idx="343">
                <c:v>106.83189</c:v>
              </c:pt>
              <c:pt idx="344">
                <c:v>106.88206</c:v>
              </c:pt>
              <c:pt idx="345">
                <c:v>106.95323</c:v>
              </c:pt>
              <c:pt idx="346">
                <c:v>106.98259</c:v>
              </c:pt>
              <c:pt idx="347">
                <c:v>106.93773</c:v>
              </c:pt>
              <c:pt idx="348">
                <c:v>107.07547999999998</c:v>
              </c:pt>
              <c:pt idx="349">
                <c:v>107.07992</c:v>
              </c:pt>
              <c:pt idx="350">
                <c:v>107.02916999999999</c:v>
              </c:pt>
              <c:pt idx="351">
                <c:v>107.11427</c:v>
              </c:pt>
              <c:pt idx="352">
                <c:v>107.12975999999999</c:v>
              </c:pt>
              <c:pt idx="353">
                <c:v>107.13771</c:v>
              </c:pt>
              <c:pt idx="354">
                <c:v>107.17239999999998</c:v>
              </c:pt>
              <c:pt idx="355">
                <c:v>107.29309000000002</c:v>
              </c:pt>
              <c:pt idx="356">
                <c:v>107.19425000000001</c:v>
              </c:pt>
              <c:pt idx="357">
                <c:v>107.26315000000001</c:v>
              </c:pt>
              <c:pt idx="358">
                <c:v>107.39246999999999</c:v>
              </c:pt>
              <c:pt idx="359">
                <c:v>107.2664</c:v>
              </c:pt>
              <c:pt idx="360">
                <c:v>107.36931</c:v>
              </c:pt>
              <c:pt idx="361">
                <c:v>107.33394</c:v>
              </c:pt>
              <c:pt idx="362">
                <c:v>107.32821</c:v>
              </c:pt>
              <c:pt idx="363">
                <c:v>107.40710000000001</c:v>
              </c:pt>
              <c:pt idx="364">
                <c:v>107.49477</c:v>
              </c:pt>
              <c:pt idx="365">
                <c:v>107.52781</c:v>
              </c:pt>
              <c:pt idx="366">
                <c:v>107.53588000000001</c:v>
              </c:pt>
              <c:pt idx="367">
                <c:v>107.60001</c:v>
              </c:pt>
              <c:pt idx="368">
                <c:v>107.524</c:v>
              </c:pt>
              <c:pt idx="369">
                <c:v>107.58383000000001</c:v>
              </c:pt>
              <c:pt idx="370">
                <c:v>107.60625</c:v>
              </c:pt>
              <c:pt idx="371">
                <c:v>107.62085999999998</c:v>
              </c:pt>
              <c:pt idx="372">
                <c:v>107.709</c:v>
              </c:pt>
              <c:pt idx="373">
                <c:v>107.74885999999999</c:v>
              </c:pt>
              <c:pt idx="374">
                <c:v>107.73314999999999</c:v>
              </c:pt>
              <c:pt idx="375">
                <c:v>107.77576000000001</c:v>
              </c:pt>
              <c:pt idx="376">
                <c:v>107.82935000000001</c:v>
              </c:pt>
              <c:pt idx="377">
                <c:v>107.82066</c:v>
              </c:pt>
              <c:pt idx="378">
                <c:v>107.80576999999998</c:v>
              </c:pt>
              <c:pt idx="379">
                <c:v>107.84457</c:v>
              </c:pt>
              <c:pt idx="380">
                <c:v>107.89156000000001</c:v>
              </c:pt>
              <c:pt idx="381">
                <c:v>107.95851</c:v>
              </c:pt>
              <c:pt idx="382">
                <c:v>107.97418</c:v>
              </c:pt>
              <c:pt idx="383">
                <c:v>107.98658</c:v>
              </c:pt>
              <c:pt idx="384">
                <c:v>107.97405000000002</c:v>
              </c:pt>
              <c:pt idx="385">
                <c:v>108.03870000000001</c:v>
              </c:pt>
              <c:pt idx="386">
                <c:v>108.05835999999998</c:v>
              </c:pt>
              <c:pt idx="387">
                <c:v>108.07826999999999</c:v>
              </c:pt>
              <c:pt idx="388">
                <c:v>108.14962000000001</c:v>
              </c:pt>
              <c:pt idx="389">
                <c:v>108.10879999999999</c:v>
              </c:pt>
              <c:pt idx="390">
                <c:v>108.20646000000002</c:v>
              </c:pt>
              <c:pt idx="391">
                <c:v>108.1932</c:v>
              </c:pt>
              <c:pt idx="392">
                <c:v>108.24379</c:v>
              </c:pt>
              <c:pt idx="393">
                <c:v>108.20686000000002</c:v>
              </c:pt>
              <c:pt idx="394">
                <c:v>108.23876999999999</c:v>
              </c:pt>
              <c:pt idx="395">
                <c:v>108.31507000000001</c:v>
              </c:pt>
              <c:pt idx="396">
                <c:v>108.33147</c:v>
              </c:pt>
              <c:pt idx="397">
                <c:v>108.38173999999998</c:v>
              </c:pt>
              <c:pt idx="398">
                <c:v>108.38003999999998</c:v>
              </c:pt>
              <c:pt idx="399">
                <c:v>108.44092000000003</c:v>
              </c:pt>
              <c:pt idx="400">
                <c:v>108.42108</c:v>
              </c:pt>
              <c:pt idx="401">
                <c:v>108.46335999999999</c:v>
              </c:pt>
              <c:pt idx="402">
                <c:v>108.46243</c:v>
              </c:pt>
              <c:pt idx="403">
                <c:v>108.49663000000001</c:v>
              </c:pt>
              <c:pt idx="404">
                <c:v>108.5391</c:v>
              </c:pt>
              <c:pt idx="405">
                <c:v>108.56603</c:v>
              </c:pt>
              <c:pt idx="406">
                <c:v>108.62684999999999</c:v>
              </c:pt>
              <c:pt idx="407">
                <c:v>108.58978999999998</c:v>
              </c:pt>
              <c:pt idx="408">
                <c:v>108.65407999999998</c:v>
              </c:pt>
              <c:pt idx="409">
                <c:v>108.65122000000001</c:v>
              </c:pt>
              <c:pt idx="410">
                <c:v>108.68243999999999</c:v>
              </c:pt>
              <c:pt idx="411">
                <c:v>108.73944</c:v>
              </c:pt>
              <c:pt idx="412">
                <c:v>108.70843000000001</c:v>
              </c:pt>
              <c:pt idx="413">
                <c:v>108.77473999999998</c:v>
              </c:pt>
              <c:pt idx="414">
                <c:v>108.78702000000001</c:v>
              </c:pt>
              <c:pt idx="415">
                <c:v>108.83059</c:v>
              </c:pt>
              <c:pt idx="416">
                <c:v>108.79607</c:v>
              </c:pt>
              <c:pt idx="417">
                <c:v>108.88245999999998</c:v>
              </c:pt>
              <c:pt idx="418">
                <c:v>108.91195000000002</c:v>
              </c:pt>
              <c:pt idx="419">
                <c:v>108.88215</c:v>
              </c:pt>
              <c:pt idx="420">
                <c:v>108.97166000000001</c:v>
              </c:pt>
              <c:pt idx="421">
                <c:v>108.94856000000001</c:v>
              </c:pt>
              <c:pt idx="422">
                <c:v>109.00188</c:v>
              </c:pt>
              <c:pt idx="423">
                <c:v>108.99453000000001</c:v>
              </c:pt>
              <c:pt idx="424">
                <c:v>109.07281999999998</c:v>
              </c:pt>
              <c:pt idx="425">
                <c:v>109.04470999999999</c:v>
              </c:pt>
              <c:pt idx="426">
                <c:v>109.09589</c:v>
              </c:pt>
              <c:pt idx="427">
                <c:v>109.17479999999999</c:v>
              </c:pt>
              <c:pt idx="428">
                <c:v>109.15512</c:v>
              </c:pt>
              <c:pt idx="429">
                <c:v>109.18313000000001</c:v>
              </c:pt>
              <c:pt idx="430">
                <c:v>109.13982</c:v>
              </c:pt>
              <c:pt idx="431">
                <c:v>109.25115000000001</c:v>
              </c:pt>
              <c:pt idx="432">
                <c:v>109.20792000000002</c:v>
              </c:pt>
              <c:pt idx="433">
                <c:v>109.27189</c:v>
              </c:pt>
              <c:pt idx="434">
                <c:v>109.29293</c:v>
              </c:pt>
              <c:pt idx="435">
                <c:v>109.29651000000001</c:v>
              </c:pt>
              <c:pt idx="436">
                <c:v>109.39312000000001</c:v>
              </c:pt>
              <c:pt idx="437">
                <c:v>109.366</c:v>
              </c:pt>
              <c:pt idx="438">
                <c:v>109.42366000000001</c:v>
              </c:pt>
              <c:pt idx="439">
                <c:v>109.39901999999999</c:v>
              </c:pt>
              <c:pt idx="440">
                <c:v>109.46227</c:v>
              </c:pt>
              <c:pt idx="441">
                <c:v>109.46478</c:v>
              </c:pt>
              <c:pt idx="442">
                <c:v>109.49724000000003</c:v>
              </c:pt>
              <c:pt idx="443">
                <c:v>109.54273999999998</c:v>
              </c:pt>
              <c:pt idx="444">
                <c:v>109.51724000000002</c:v>
              </c:pt>
              <c:pt idx="445">
                <c:v>109.61846</c:v>
              </c:pt>
              <c:pt idx="446">
                <c:v>109.60954</c:v>
              </c:pt>
              <c:pt idx="447">
                <c:v>109.60586999999998</c:v>
              </c:pt>
              <c:pt idx="448">
                <c:v>109.63861</c:v>
              </c:pt>
              <c:pt idx="449">
                <c:v>109.62797999999998</c:v>
              </c:pt>
              <c:pt idx="450">
                <c:v>109.72273999999999</c:v>
              </c:pt>
              <c:pt idx="451">
                <c:v>109.70728000000001</c:v>
              </c:pt>
              <c:pt idx="452">
                <c:v>109.75912000000001</c:v>
              </c:pt>
              <c:pt idx="453">
                <c:v>109.71365000000002</c:v>
              </c:pt>
              <c:pt idx="454">
                <c:v>109.79453000000001</c:v>
              </c:pt>
              <c:pt idx="455">
                <c:v>109.82541999999998</c:v>
              </c:pt>
              <c:pt idx="456">
                <c:v>109.85966999999999</c:v>
              </c:pt>
              <c:pt idx="457">
                <c:v>109.84116000000002</c:v>
              </c:pt>
              <c:pt idx="458">
                <c:v>109.83672</c:v>
              </c:pt>
              <c:pt idx="459">
                <c:v>110.0151</c:v>
              </c:pt>
              <c:pt idx="460">
                <c:v>109.90577999999998</c:v>
              </c:pt>
              <c:pt idx="461">
                <c:v>109.98604</c:v>
              </c:pt>
              <c:pt idx="462">
                <c:v>109.94186000000003</c:v>
              </c:pt>
              <c:pt idx="463">
                <c:v>109.98305000000002</c:v>
              </c:pt>
              <c:pt idx="464">
                <c:v>109.99162000000003</c:v>
              </c:pt>
              <c:pt idx="465">
                <c:v>110.05513999999998</c:v>
              </c:pt>
              <c:pt idx="466">
                <c:v>110.14277999999999</c:v>
              </c:pt>
              <c:pt idx="467">
                <c:v>110.06626000000001</c:v>
              </c:pt>
              <c:pt idx="468">
                <c:v>110.14821999999999</c:v>
              </c:pt>
              <c:pt idx="469">
                <c:v>110.16618</c:v>
              </c:pt>
              <c:pt idx="470">
                <c:v>110.19686999999999</c:v>
              </c:pt>
              <c:pt idx="471">
                <c:v>110.17875999999998</c:v>
              </c:pt>
              <c:pt idx="472">
                <c:v>110.23904</c:v>
              </c:pt>
              <c:pt idx="473">
                <c:v>110.25497</c:v>
              </c:pt>
              <c:pt idx="474">
                <c:v>110.2564</c:v>
              </c:pt>
              <c:pt idx="475">
                <c:v>110.31375</c:v>
              </c:pt>
              <c:pt idx="476">
                <c:v>110.27405</c:v>
              </c:pt>
              <c:pt idx="477">
                <c:v>110.34704000000002</c:v>
              </c:pt>
              <c:pt idx="478">
                <c:v>110.40243</c:v>
              </c:pt>
              <c:pt idx="479">
                <c:v>110.3974</c:v>
              </c:pt>
              <c:pt idx="480">
                <c:v>110.44654000000001</c:v>
              </c:pt>
              <c:pt idx="481">
                <c:v>110.45123000000001</c:v>
              </c:pt>
              <c:pt idx="482">
                <c:v>110.49102000000003</c:v>
              </c:pt>
              <c:pt idx="483">
                <c:v>110.4808</c:v>
              </c:pt>
              <c:pt idx="484">
                <c:v>110.51846</c:v>
              </c:pt>
              <c:pt idx="485">
                <c:v>110.50174</c:v>
              </c:pt>
              <c:pt idx="486">
                <c:v>110.55225</c:v>
              </c:pt>
              <c:pt idx="487">
                <c:v>110.57889999999999</c:v>
              </c:pt>
              <c:pt idx="488">
                <c:v>110.62634999999999</c:v>
              </c:pt>
              <c:pt idx="489">
                <c:v>110.64579000000001</c:v>
              </c:pt>
              <c:pt idx="490">
                <c:v>110.6275</c:v>
              </c:pt>
              <c:pt idx="491">
                <c:v>110.73157999999999</c:v>
              </c:pt>
              <c:pt idx="492">
                <c:v>110.68026999999999</c:v>
              </c:pt>
              <c:pt idx="493">
                <c:v>110.72530999999998</c:v>
              </c:pt>
              <c:pt idx="494">
                <c:v>110.72392000000002</c:v>
              </c:pt>
              <c:pt idx="495">
                <c:v>110.77072</c:v>
              </c:pt>
              <c:pt idx="496">
                <c:v>110.86060999999999</c:v>
              </c:pt>
              <c:pt idx="497">
                <c:v>110.81538999999998</c:v>
              </c:pt>
              <c:pt idx="498">
                <c:v>110.87751</c:v>
              </c:pt>
              <c:pt idx="499">
                <c:v>110.84926000000002</c:v>
              </c:pt>
              <c:pt idx="500">
                <c:v>110.87513999999999</c:v>
              </c:pt>
              <c:pt idx="501">
                <c:v>110.88281000000001</c:v>
              </c:pt>
              <c:pt idx="502">
                <c:v>111.00277999999999</c:v>
              </c:pt>
              <c:pt idx="503">
                <c:v>111.01212000000001</c:v>
              </c:pt>
              <c:pt idx="504">
                <c:v>110.96677</c:v>
              </c:pt>
              <c:pt idx="505">
                <c:v>111.06211</c:v>
              </c:pt>
              <c:pt idx="506">
                <c:v>111.06098</c:v>
              </c:pt>
              <c:pt idx="507">
                <c:v>111.04760000000002</c:v>
              </c:pt>
              <c:pt idx="508">
                <c:v>110.98433</c:v>
              </c:pt>
              <c:pt idx="509">
                <c:v>111.06892000000002</c:v>
              </c:pt>
              <c:pt idx="510">
                <c:v>111.10573999999998</c:v>
              </c:pt>
              <c:pt idx="511">
                <c:v>111.13189</c:v>
              </c:pt>
              <c:pt idx="512">
                <c:v>111.18862999999999</c:v>
              </c:pt>
              <c:pt idx="513">
                <c:v>111.17204999999998</c:v>
              </c:pt>
              <c:pt idx="514">
                <c:v>111.27206</c:v>
              </c:pt>
              <c:pt idx="515">
                <c:v>111.21176000000001</c:v>
              </c:pt>
              <c:pt idx="516">
                <c:v>111.26924000000001</c:v>
              </c:pt>
              <c:pt idx="517">
                <c:v>111.22856999999999</c:v>
              </c:pt>
              <c:pt idx="518">
                <c:v>111.27726000000001</c:v>
              </c:pt>
              <c:pt idx="519">
                <c:v>111.333</c:v>
              </c:pt>
              <c:pt idx="520">
                <c:v>111.35281000000001</c:v>
              </c:pt>
              <c:pt idx="521">
                <c:v>111.40710000000001</c:v>
              </c:pt>
              <c:pt idx="522">
                <c:v>111.38829</c:v>
              </c:pt>
              <c:pt idx="523">
                <c:v>111.45956000000001</c:v>
              </c:pt>
              <c:pt idx="524">
                <c:v>111.43169000000002</c:v>
              </c:pt>
              <c:pt idx="525">
                <c:v>111.44525000000002</c:v>
              </c:pt>
              <c:pt idx="526">
                <c:v>111.46007</c:v>
              </c:pt>
              <c:pt idx="527">
                <c:v>111.50304</c:v>
              </c:pt>
              <c:pt idx="528">
                <c:v>111.55963</c:v>
              </c:pt>
              <c:pt idx="529">
                <c:v>111.55069</c:v>
              </c:pt>
              <c:pt idx="530">
                <c:v>111.60766000000001</c:v>
              </c:pt>
              <c:pt idx="531">
                <c:v>111.56895</c:v>
              </c:pt>
              <c:pt idx="532">
                <c:v>111.65652</c:v>
              </c:pt>
              <c:pt idx="533">
                <c:v>111.63001</c:v>
              </c:pt>
              <c:pt idx="534">
                <c:v>111.67947999999998</c:v>
              </c:pt>
              <c:pt idx="535">
                <c:v>111.70059999999999</c:v>
              </c:pt>
              <c:pt idx="536">
                <c:v>111.71033</c:v>
              </c:pt>
              <c:pt idx="537">
                <c:v>111.77257999999999</c:v>
              </c:pt>
              <c:pt idx="538">
                <c:v>111.75202</c:v>
              </c:pt>
              <c:pt idx="539">
                <c:v>111.78958</c:v>
              </c:pt>
              <c:pt idx="540">
                <c:v>111.73020000000001</c:v>
              </c:pt>
              <c:pt idx="541">
                <c:v>111.82006999999999</c:v>
              </c:pt>
              <c:pt idx="542">
                <c:v>111.88668</c:v>
              </c:pt>
              <c:pt idx="543">
                <c:v>111.86005</c:v>
              </c:pt>
              <c:pt idx="544">
                <c:v>111.89984</c:v>
              </c:pt>
              <c:pt idx="545">
                <c:v>111.90186000000001</c:v>
              </c:pt>
              <c:pt idx="546">
                <c:v>111.97398</c:v>
              </c:pt>
              <c:pt idx="547">
                <c:v>111.91864000000001</c:v>
              </c:pt>
              <c:pt idx="548">
                <c:v>111.99495000000002</c:v>
              </c:pt>
              <c:pt idx="549">
                <c:v>111.98287999999998</c:v>
              </c:pt>
              <c:pt idx="550">
                <c:v>111.97244000000001</c:v>
              </c:pt>
              <c:pt idx="551">
                <c:v>112.09389</c:v>
              </c:pt>
              <c:pt idx="552">
                <c:v>112.12855999999998</c:v>
              </c:pt>
              <c:pt idx="553">
                <c:v>112.12079999999999</c:v>
              </c:pt>
              <c:pt idx="554">
                <c:v>112.09612000000001</c:v>
              </c:pt>
              <c:pt idx="555">
                <c:v>112.12237999999999</c:v>
              </c:pt>
              <c:pt idx="556">
                <c:v>112.16324</c:v>
              </c:pt>
              <c:pt idx="557">
                <c:v>112.15157000000001</c:v>
              </c:pt>
              <c:pt idx="558">
                <c:v>112.18216</c:v>
              </c:pt>
              <c:pt idx="559">
                <c:v>112.22951999999999</c:v>
              </c:pt>
              <c:pt idx="560">
                <c:v>112.26969000000001</c:v>
              </c:pt>
              <c:pt idx="561">
                <c:v>112.2715</c:v>
              </c:pt>
              <c:pt idx="562">
                <c:v>112.32483999999998</c:v>
              </c:pt>
              <c:pt idx="563">
                <c:v>112.28342000000002</c:v>
              </c:pt>
              <c:pt idx="564">
                <c:v>112.31949</c:v>
              </c:pt>
              <c:pt idx="565">
                <c:v>112.38365</c:v>
              </c:pt>
              <c:pt idx="566">
                <c:v>112.37476999999998</c:v>
              </c:pt>
              <c:pt idx="567">
                <c:v>112.40895999999999</c:v>
              </c:pt>
              <c:pt idx="568">
                <c:v>112.40859</c:v>
              </c:pt>
              <c:pt idx="569">
                <c:v>112.48141000000001</c:v>
              </c:pt>
              <c:pt idx="570">
                <c:v>112.45699999999999</c:v>
              </c:pt>
              <c:pt idx="571">
                <c:v>112.51217</c:v>
              </c:pt>
              <c:pt idx="572">
                <c:v>112.47672999999999</c:v>
              </c:pt>
              <c:pt idx="573">
                <c:v>112.51900999999999</c:v>
              </c:pt>
              <c:pt idx="574">
                <c:v>112.56574999999998</c:v>
              </c:pt>
              <c:pt idx="575">
                <c:v>112.56155000000001</c:v>
              </c:pt>
              <c:pt idx="576">
                <c:v>112.60821</c:v>
              </c:pt>
              <c:pt idx="577">
                <c:v>112.57955</c:v>
              </c:pt>
              <c:pt idx="578">
                <c:v>112.6512</c:v>
              </c:pt>
              <c:pt idx="579">
                <c:v>112.66507999999999</c:v>
              </c:pt>
              <c:pt idx="580">
                <c:v>112.68331999999998</c:v>
              </c:pt>
              <c:pt idx="581">
                <c:v>112.70628000000002</c:v>
              </c:pt>
              <c:pt idx="582">
                <c:v>112.72023</c:v>
              </c:pt>
              <c:pt idx="583">
                <c:v>112.75451000000001</c:v>
              </c:pt>
              <c:pt idx="584">
                <c:v>112.75236999999998</c:v>
              </c:pt>
              <c:pt idx="585">
                <c:v>112.82071000000001</c:v>
              </c:pt>
              <c:pt idx="586">
                <c:v>112.77793</c:v>
              </c:pt>
              <c:pt idx="587">
                <c:v>112.84093</c:v>
              </c:pt>
              <c:pt idx="588">
                <c:v>112.87624</c:v>
              </c:pt>
              <c:pt idx="589">
                <c:v>112.88929</c:v>
              </c:pt>
              <c:pt idx="590">
                <c:v>112.92697</c:v>
              </c:pt>
              <c:pt idx="591">
                <c:v>112.86478</c:v>
              </c:pt>
              <c:pt idx="592">
                <c:v>112.97812999999999</c:v>
              </c:pt>
              <c:pt idx="593">
                <c:v>112.92723000000001</c:v>
              </c:pt>
              <c:pt idx="594">
                <c:v>112.99236999999999</c:v>
              </c:pt>
              <c:pt idx="595">
                <c:v>112.99343</c:v>
              </c:pt>
              <c:pt idx="596">
                <c:v>113.03158000000002</c:v>
              </c:pt>
              <c:pt idx="597">
                <c:v>113.06131999999999</c:v>
              </c:pt>
              <c:pt idx="598">
                <c:v>113.10929999999999</c:v>
              </c:pt>
              <c:pt idx="599">
                <c:v>113.13688999999998</c:v>
              </c:pt>
              <c:pt idx="600">
                <c:v>113.08242</c:v>
              </c:pt>
              <c:pt idx="601">
                <c:v>113.15078999999999</c:v>
              </c:pt>
              <c:pt idx="602">
                <c:v>113.13767</c:v>
              </c:pt>
              <c:pt idx="603">
                <c:v>113.13951</c:v>
              </c:pt>
              <c:pt idx="604">
                <c:v>113.19276999999998</c:v>
              </c:pt>
              <c:pt idx="605">
                <c:v>113.23848</c:v>
              </c:pt>
              <c:pt idx="606">
                <c:v>113.26916000000001</c:v>
              </c:pt>
              <c:pt idx="607">
                <c:v>113.26318999999999</c:v>
              </c:pt>
              <c:pt idx="608">
                <c:v>113.33596</c:v>
              </c:pt>
              <c:pt idx="609">
                <c:v>113.26681000000002</c:v>
              </c:pt>
              <c:pt idx="610">
                <c:v>113.30727</c:v>
              </c:pt>
              <c:pt idx="611">
                <c:v>113.35492000000002</c:v>
              </c:pt>
              <c:pt idx="612">
                <c:v>113.38176999999999</c:v>
              </c:pt>
              <c:pt idx="613">
                <c:v>113.37576999999997</c:v>
              </c:pt>
              <c:pt idx="614">
                <c:v>113.42178</c:v>
              </c:pt>
              <c:pt idx="615">
                <c:v>113.50346999999999</c:v>
              </c:pt>
              <c:pt idx="616">
                <c:v>113.41502000000001</c:v>
              </c:pt>
              <c:pt idx="617">
                <c:v>113.50372</c:v>
              </c:pt>
              <c:pt idx="618">
                <c:v>113.44318000000001</c:v>
              </c:pt>
              <c:pt idx="619">
                <c:v>113.51033</c:v>
              </c:pt>
              <c:pt idx="620">
                <c:v>113.48003</c:v>
              </c:pt>
              <c:pt idx="621">
                <c:v>113.51174</c:v>
              </c:pt>
              <c:pt idx="622">
                <c:v>113.54391000000001</c:v>
              </c:pt>
              <c:pt idx="623">
                <c:v>113.51714000000001</c:v>
              </c:pt>
              <c:pt idx="624">
                <c:v>113.63069</c:v>
              </c:pt>
              <c:pt idx="625">
                <c:v>113.59197</c:v>
              </c:pt>
              <c:pt idx="626">
                <c:v>113.6014</c:v>
              </c:pt>
              <c:pt idx="627">
                <c:v>113.64315999999999</c:v>
              </c:pt>
              <c:pt idx="628">
                <c:v>113.65491</c:v>
              </c:pt>
              <c:pt idx="629">
                <c:v>113.71451000000002</c:v>
              </c:pt>
              <c:pt idx="630">
                <c:v>113.69757</c:v>
              </c:pt>
              <c:pt idx="631">
                <c:v>113.75458999999999</c:v>
              </c:pt>
              <c:pt idx="632">
                <c:v>113.70536999999999</c:v>
              </c:pt>
              <c:pt idx="633">
                <c:v>113.73367</c:v>
              </c:pt>
              <c:pt idx="634">
                <c:v>113.78236</c:v>
              </c:pt>
              <c:pt idx="635">
                <c:v>113.82628</c:v>
              </c:pt>
              <c:pt idx="636">
                <c:v>113.78719000000001</c:v>
              </c:pt>
              <c:pt idx="637">
                <c:v>113.8458</c:v>
              </c:pt>
              <c:pt idx="638">
                <c:v>113.91540999999999</c:v>
              </c:pt>
              <c:pt idx="639">
                <c:v>113.8644</c:v>
              </c:pt>
              <c:pt idx="640">
                <c:v>113.93666000000002</c:v>
              </c:pt>
              <c:pt idx="641">
                <c:v>113.89239999999998</c:v>
              </c:pt>
              <c:pt idx="642">
                <c:v>113.95599</c:v>
              </c:pt>
              <c:pt idx="643">
                <c:v>113.97631</c:v>
              </c:pt>
              <c:pt idx="644">
                <c:v>114.00414000000002</c:v>
              </c:pt>
              <c:pt idx="645">
                <c:v>114.02231999999998</c:v>
              </c:pt>
              <c:pt idx="646">
                <c:v>114.01752000000002</c:v>
              </c:pt>
              <c:pt idx="647">
                <c:v>114.05234999999999</c:v>
              </c:pt>
              <c:pt idx="648">
                <c:v>114.05251</c:v>
              </c:pt>
              <c:pt idx="649">
                <c:v>114.12282999999998</c:v>
              </c:pt>
              <c:pt idx="650">
                <c:v>114.09986000000002</c:v>
              </c:pt>
              <c:pt idx="651">
                <c:v>114.11403</c:v>
              </c:pt>
              <c:pt idx="652">
                <c:v>114.21218</c:v>
              </c:pt>
              <c:pt idx="653">
                <c:v>114.15709</c:v>
              </c:pt>
              <c:pt idx="654">
                <c:v>114.20433</c:v>
              </c:pt>
              <c:pt idx="655">
                <c:v>114.19114999999999</c:v>
              </c:pt>
              <c:pt idx="656">
                <c:v>114.23564</c:v>
              </c:pt>
              <c:pt idx="657">
                <c:v>114.23942000000001</c:v>
              </c:pt>
              <c:pt idx="658">
                <c:v>114.32076000000001</c:v>
              </c:pt>
              <c:pt idx="659">
                <c:v>114.34269</c:v>
              </c:pt>
              <c:pt idx="660">
                <c:v>114.28516</c:v>
              </c:pt>
              <c:pt idx="661">
                <c:v>114.38348999999998</c:v>
              </c:pt>
              <c:pt idx="662">
                <c:v>114.35799999999999</c:v>
              </c:pt>
              <c:pt idx="663">
                <c:v>114.34876999999999</c:v>
              </c:pt>
              <c:pt idx="664">
                <c:v>114.33015</c:v>
              </c:pt>
              <c:pt idx="665">
                <c:v>114.43781000000001</c:v>
              </c:pt>
              <c:pt idx="666">
                <c:v>114.43904000000002</c:v>
              </c:pt>
              <c:pt idx="667">
                <c:v>114.49014000000001</c:v>
              </c:pt>
              <c:pt idx="668">
                <c:v>114.51836</c:v>
              </c:pt>
              <c:pt idx="669">
                <c:v>114.49249</c:v>
              </c:pt>
              <c:pt idx="670">
                <c:v>114.53774</c:v>
              </c:pt>
              <c:pt idx="671">
                <c:v>114.54401000000001</c:v>
              </c:pt>
              <c:pt idx="672">
                <c:v>114.55537999999999</c:v>
              </c:pt>
              <c:pt idx="673">
                <c:v>114.5305</c:v>
              </c:pt>
              <c:pt idx="674">
                <c:v>114.57615</c:v>
              </c:pt>
              <c:pt idx="675">
                <c:v>114.66621000000002</c:v>
              </c:pt>
              <c:pt idx="676">
                <c:v>114.64315999999999</c:v>
              </c:pt>
              <c:pt idx="677">
                <c:v>114.71821000000001</c:v>
              </c:pt>
              <c:pt idx="678">
                <c:v>114.66815</c:v>
              </c:pt>
              <c:pt idx="679">
                <c:v>114.70795000000001</c:v>
              </c:pt>
              <c:pt idx="680">
                <c:v>114.75536999999998</c:v>
              </c:pt>
              <c:pt idx="681">
                <c:v>114.73899</c:v>
              </c:pt>
              <c:pt idx="682">
                <c:v>114.7514</c:v>
              </c:pt>
              <c:pt idx="683">
                <c:v>114.74149000000001</c:v>
              </c:pt>
              <c:pt idx="684">
                <c:v>114.8344</c:v>
              </c:pt>
              <c:pt idx="685">
                <c:v>114.82382</c:v>
              </c:pt>
              <c:pt idx="686">
                <c:v>114.88426000000001</c:v>
              </c:pt>
              <c:pt idx="687">
                <c:v>114.84515</c:v>
              </c:pt>
              <c:pt idx="688">
                <c:v>114.87346999999998</c:v>
              </c:pt>
              <c:pt idx="689">
                <c:v>114.92541</c:v>
              </c:pt>
              <c:pt idx="690">
                <c:v>114.93736000000001</c:v>
              </c:pt>
              <c:pt idx="691">
                <c:v>114.95829999999999</c:v>
              </c:pt>
              <c:pt idx="692">
                <c:v>114.92455000000001</c:v>
              </c:pt>
              <c:pt idx="693">
                <c:v>115.01364000000001</c:v>
              </c:pt>
              <c:pt idx="694">
                <c:v>115.01553</c:v>
              </c:pt>
              <c:pt idx="695">
                <c:v>115.06605999999999</c:v>
              </c:pt>
              <c:pt idx="696">
                <c:v>115.01933</c:v>
              </c:pt>
              <c:pt idx="697">
                <c:v>115.0127</c:v>
              </c:pt>
              <c:pt idx="698">
                <c:v>115.10666999999999</c:v>
              </c:pt>
              <c:pt idx="699">
                <c:v>115.09360000000001</c:v>
              </c:pt>
              <c:pt idx="700">
                <c:v>115.13708</c:v>
              </c:pt>
              <c:pt idx="701">
                <c:v>115.13641</c:v>
              </c:pt>
              <c:pt idx="702">
                <c:v>115.18994000000001</c:v>
              </c:pt>
              <c:pt idx="703">
                <c:v>115.17316</c:v>
              </c:pt>
              <c:pt idx="704">
                <c:v>115.21400000000001</c:v>
              </c:pt>
              <c:pt idx="705">
                <c:v>115.24177</c:v>
              </c:pt>
              <c:pt idx="706">
                <c:v>115.20996000000001</c:v>
              </c:pt>
              <c:pt idx="707">
                <c:v>115.29119000000001</c:v>
              </c:pt>
              <c:pt idx="708">
                <c:v>115.27094</c:v>
              </c:pt>
              <c:pt idx="709">
                <c:v>115.29622000000003</c:v>
              </c:pt>
              <c:pt idx="710">
                <c:v>115.2988</c:v>
              </c:pt>
              <c:pt idx="711">
                <c:v>115.36205</c:v>
              </c:pt>
              <c:pt idx="712">
                <c:v>115.32922000000002</c:v>
              </c:pt>
              <c:pt idx="713">
                <c:v>115.39309</c:v>
              </c:pt>
              <c:pt idx="714">
                <c:v>115.42846999999999</c:v>
              </c:pt>
              <c:pt idx="715">
                <c:v>115.39846999999999</c:v>
              </c:pt>
              <c:pt idx="716">
                <c:v>115.47932</c:v>
              </c:pt>
              <c:pt idx="717">
                <c:v>115.44517999999999</c:v>
              </c:pt>
              <c:pt idx="718">
                <c:v>115.49296000000001</c:v>
              </c:pt>
              <c:pt idx="719">
                <c:v>115.45246</c:v>
              </c:pt>
              <c:pt idx="720">
                <c:v>115.52476999999999</c:v>
              </c:pt>
              <c:pt idx="721">
                <c:v>115.56179</c:v>
              </c:pt>
              <c:pt idx="722">
                <c:v>115.51718000000001</c:v>
              </c:pt>
              <c:pt idx="723">
                <c:v>115.61082</c:v>
              </c:pt>
              <c:pt idx="724">
                <c:v>115.58266</c:v>
              </c:pt>
              <c:pt idx="725">
                <c:v>115.61002000000002</c:v>
              </c:pt>
              <c:pt idx="726">
                <c:v>115.60551</c:v>
              </c:pt>
              <c:pt idx="727">
                <c:v>115.67180999999998</c:v>
              </c:pt>
              <c:pt idx="728">
                <c:v>115.61839000000001</c:v>
              </c:pt>
              <c:pt idx="729">
                <c:v>115.67186</c:v>
              </c:pt>
              <c:pt idx="730">
                <c:v>115.77743</c:v>
              </c:pt>
              <c:pt idx="731">
                <c:v>115.71028000000001</c:v>
              </c:pt>
              <c:pt idx="732">
                <c:v>115.77246</c:v>
              </c:pt>
              <c:pt idx="733">
                <c:v>115.73002000000001</c:v>
              </c:pt>
              <c:pt idx="734">
                <c:v>115.80862</c:v>
              </c:pt>
              <c:pt idx="735">
                <c:v>115.79157000000001</c:v>
              </c:pt>
              <c:pt idx="736">
                <c:v>115.81119000000001</c:v>
              </c:pt>
              <c:pt idx="737">
                <c:v>115.83714000000002</c:v>
              </c:pt>
              <c:pt idx="738">
                <c:v>115.85373999999999</c:v>
              </c:pt>
              <c:pt idx="739">
                <c:v>115.93311000000001</c:v>
              </c:pt>
              <c:pt idx="740">
                <c:v>115.88758</c:v>
              </c:pt>
              <c:pt idx="741">
                <c:v>115.92935</c:v>
              </c:pt>
              <c:pt idx="742">
                <c:v>115.93375</c:v>
              </c:pt>
              <c:pt idx="743">
                <c:v>115.95568</c:v>
              </c:pt>
              <c:pt idx="744">
                <c:v>115.96536999999999</c:v>
              </c:pt>
              <c:pt idx="745">
                <c:v>115.99306000000001</c:v>
              </c:pt>
              <c:pt idx="746">
                <c:v>116.02158</c:v>
              </c:pt>
              <c:pt idx="747">
                <c:v>116.00906999999999</c:v>
              </c:pt>
              <c:pt idx="748">
                <c:v>116.09734</c:v>
              </c:pt>
              <c:pt idx="749">
                <c:v>116.06778</c:v>
              </c:pt>
              <c:pt idx="750">
                <c:v>116.10250000000001</c:v>
              </c:pt>
              <c:pt idx="751">
                <c:v>116.10722000000001</c:v>
              </c:pt>
              <c:pt idx="752">
                <c:v>116.10178999999998</c:v>
              </c:pt>
              <c:pt idx="753">
                <c:v>116.16883999999999</c:v>
              </c:pt>
              <c:pt idx="754">
                <c:v>116.15696999999999</c:v>
              </c:pt>
              <c:pt idx="755">
                <c:v>116.20269</c:v>
              </c:pt>
              <c:pt idx="756">
                <c:v>116.14781000000002</c:v>
              </c:pt>
              <c:pt idx="757">
                <c:v>116.29549</c:v>
              </c:pt>
              <c:pt idx="758">
                <c:v>116.27834999999999</c:v>
              </c:pt>
              <c:pt idx="759">
                <c:v>116.21069000000001</c:v>
              </c:pt>
              <c:pt idx="760">
                <c:v>116.27956</c:v>
              </c:pt>
              <c:pt idx="761">
                <c:v>116.27070999999998</c:v>
              </c:pt>
              <c:pt idx="762">
                <c:v>116.23869000000002</c:v>
              </c:pt>
              <c:pt idx="763">
                <c:v>116.32707000000001</c:v>
              </c:pt>
              <c:pt idx="764">
                <c:v>116.44162000000003</c:v>
              </c:pt>
              <c:pt idx="765">
                <c:v>116.38925</c:v>
              </c:pt>
              <c:pt idx="766">
                <c:v>116.46250000000002</c:v>
              </c:pt>
              <c:pt idx="767">
                <c:v>116.41465000000001</c:v>
              </c:pt>
              <c:pt idx="768">
                <c:v>116.2364</c:v>
              </c:pt>
              <c:pt idx="769">
                <c:v>116.35518999999998</c:v>
              </c:pt>
              <c:pt idx="770">
                <c:v>116.47848999999998</c:v>
              </c:pt>
              <c:pt idx="771">
                <c:v>116.5397</c:v>
              </c:pt>
              <c:pt idx="772">
                <c:v>116.5457</c:v>
              </c:pt>
              <c:pt idx="773">
                <c:v>116.58838999999999</c:v>
              </c:pt>
              <c:pt idx="774">
                <c:v>116.51653</c:v>
              </c:pt>
              <c:pt idx="775">
                <c:v>116.52148</c:v>
              </c:pt>
              <c:pt idx="776">
                <c:v>116.58618</c:v>
              </c:pt>
              <c:pt idx="777">
                <c:v>116.54832</c:v>
              </c:pt>
              <c:pt idx="778">
                <c:v>116.61656000000002</c:v>
              </c:pt>
              <c:pt idx="779">
                <c:v>116.61787</c:v>
              </c:pt>
              <c:pt idx="780">
                <c:v>116.67780999999998</c:v>
              </c:pt>
              <c:pt idx="781">
                <c:v>116.70415000000001</c:v>
              </c:pt>
              <c:pt idx="782">
                <c:v>116.79485000000001</c:v>
              </c:pt>
              <c:pt idx="783">
                <c:v>116.73694</c:v>
              </c:pt>
              <c:pt idx="784">
                <c:v>116.60429000000002</c:v>
              </c:pt>
              <c:pt idx="785">
                <c:v>116.68168</c:v>
              </c:pt>
              <c:pt idx="786">
                <c:v>116.58475</c:v>
              </c:pt>
              <c:pt idx="787">
                <c:v>116.70074</c:v>
              </c:pt>
              <c:pt idx="788">
                <c:v>116.86068</c:v>
              </c:pt>
              <c:pt idx="789">
                <c:v>116.94459000000003</c:v>
              </c:pt>
              <c:pt idx="790">
                <c:v>116.85368</c:v>
              </c:pt>
              <c:pt idx="791">
                <c:v>116.85087999999999</c:v>
              </c:pt>
              <c:pt idx="792">
                <c:v>116.87715</c:v>
              </c:pt>
              <c:pt idx="793">
                <c:v>116.816</c:v>
              </c:pt>
              <c:pt idx="794">
                <c:v>116.94547</c:v>
              </c:pt>
              <c:pt idx="795">
                <c:v>116.86372</c:v>
              </c:pt>
              <c:pt idx="796">
                <c:v>116.86694</c:v>
              </c:pt>
              <c:pt idx="797">
                <c:v>116.91589</c:v>
              </c:pt>
              <c:pt idx="798">
                <c:v>117.06494000000002</c:v>
              </c:pt>
              <c:pt idx="799">
                <c:v>117.09093</c:v>
              </c:pt>
              <c:pt idx="800">
                <c:v>117.04467000000001</c:v>
              </c:pt>
              <c:pt idx="801">
                <c:v>117.05114</c:v>
              </c:pt>
              <c:pt idx="802">
                <c:v>116.9538</c:v>
              </c:pt>
              <c:pt idx="803">
                <c:v>117.05043000000001</c:v>
              </c:pt>
              <c:pt idx="804">
                <c:v>117.09869999999999</c:v>
              </c:pt>
              <c:pt idx="805">
                <c:v>117.07566</c:v>
              </c:pt>
              <c:pt idx="806">
                <c:v>117.12736</c:v>
              </c:pt>
              <c:pt idx="807">
                <c:v>117.21599999999999</c:v>
              </c:pt>
              <c:pt idx="808">
                <c:v>117.19540000000001</c:v>
              </c:pt>
              <c:pt idx="809">
                <c:v>117.20576999999999</c:v>
              </c:pt>
              <c:pt idx="810">
                <c:v>117.24423000000002</c:v>
              </c:pt>
              <c:pt idx="811">
                <c:v>117.07904000000001</c:v>
              </c:pt>
              <c:pt idx="812">
                <c:v>117.18646</c:v>
              </c:pt>
              <c:pt idx="813">
                <c:v>117.30802</c:v>
              </c:pt>
              <c:pt idx="814">
                <c:v>117.27629</c:v>
              </c:pt>
              <c:pt idx="815">
                <c:v>117.31856000000002</c:v>
              </c:pt>
              <c:pt idx="816">
                <c:v>117.31086999999999</c:v>
              </c:pt>
              <c:pt idx="817">
                <c:v>117.3931</c:v>
              </c:pt>
              <c:pt idx="818">
                <c:v>117.31764000000001</c:v>
              </c:pt>
              <c:pt idx="819">
                <c:v>117.37296000000001</c:v>
              </c:pt>
              <c:pt idx="820">
                <c:v>117.32091</c:v>
              </c:pt>
              <c:pt idx="821">
                <c:v>117.3622</c:v>
              </c:pt>
              <c:pt idx="822">
                <c:v>117.44867000000002</c:v>
              </c:pt>
              <c:pt idx="823">
                <c:v>117.48809</c:v>
              </c:pt>
              <c:pt idx="824">
                <c:v>117.49509</c:v>
              </c:pt>
              <c:pt idx="825">
                <c:v>117.48833999999998</c:v>
              </c:pt>
              <c:pt idx="826">
                <c:v>117.50044</c:v>
              </c:pt>
              <c:pt idx="827">
                <c:v>117.46427000000001</c:v>
              </c:pt>
              <c:pt idx="828">
                <c:v>117.55634000000001</c:v>
              </c:pt>
              <c:pt idx="829">
                <c:v>117.51347</c:v>
              </c:pt>
              <c:pt idx="830">
                <c:v>117.54962000000002</c:v>
              </c:pt>
              <c:pt idx="831">
                <c:v>117.63554000000001</c:v>
              </c:pt>
              <c:pt idx="832">
                <c:v>117.60692</c:v>
              </c:pt>
              <c:pt idx="833">
                <c:v>117.64006000000002</c:v>
              </c:pt>
              <c:pt idx="834">
                <c:v>117.62896000000001</c:v>
              </c:pt>
              <c:pt idx="835">
                <c:v>117.68069999999999</c:v>
              </c:pt>
              <c:pt idx="836">
                <c:v>117.64551</c:v>
              </c:pt>
              <c:pt idx="837">
                <c:v>117.67702</c:v>
              </c:pt>
              <c:pt idx="838">
                <c:v>117.74136000000001</c:v>
              </c:pt>
              <c:pt idx="839">
                <c:v>117.69992000000002</c:v>
              </c:pt>
              <c:pt idx="840">
                <c:v>117.79021000000002</c:v>
              </c:pt>
              <c:pt idx="841">
                <c:v>117.77242</c:v>
              </c:pt>
              <c:pt idx="842">
                <c:v>117.78445000000002</c:v>
              </c:pt>
              <c:pt idx="843">
                <c:v>117.75626000000001</c:v>
              </c:pt>
              <c:pt idx="844">
                <c:v>117.82932</c:v>
              </c:pt>
              <c:pt idx="845">
                <c:v>117.84733</c:v>
              </c:pt>
              <c:pt idx="846">
                <c:v>117.84249</c:v>
              </c:pt>
              <c:pt idx="847">
                <c:v>117.89957</c:v>
              </c:pt>
              <c:pt idx="848">
                <c:v>117.86946</c:v>
              </c:pt>
              <c:pt idx="849">
                <c:v>117.92612000000001</c:v>
              </c:pt>
              <c:pt idx="850">
                <c:v>117.92592999999999</c:v>
              </c:pt>
              <c:pt idx="851">
                <c:v>117.94258000000002</c:v>
              </c:pt>
              <c:pt idx="852">
                <c:v>117.92382000000002</c:v>
              </c:pt>
              <c:pt idx="853">
                <c:v>117.97134</c:v>
              </c:pt>
              <c:pt idx="854">
                <c:v>118.02909</c:v>
              </c:pt>
              <c:pt idx="855">
                <c:v>117.98734</c:v>
              </c:pt>
              <c:pt idx="856">
                <c:v>118.07061</c:v>
              </c:pt>
              <c:pt idx="857">
                <c:v>118.0299</c:v>
              </c:pt>
              <c:pt idx="858">
                <c:v>118.05955</c:v>
              </c:pt>
              <c:pt idx="859">
                <c:v>118.09952000000001</c:v>
              </c:pt>
              <c:pt idx="860">
                <c:v>118.12212</c:v>
              </c:pt>
              <c:pt idx="861">
                <c:v>118.10268000000001</c:v>
              </c:pt>
              <c:pt idx="862">
                <c:v>118.11619</c:v>
              </c:pt>
              <c:pt idx="863">
                <c:v>118.20628000000002</c:v>
              </c:pt>
              <c:pt idx="864">
                <c:v>118.13552</c:v>
              </c:pt>
              <c:pt idx="865">
                <c:v>118.18201000000001</c:v>
              </c:pt>
              <c:pt idx="866">
                <c:v>118.20271</c:v>
              </c:pt>
              <c:pt idx="867">
                <c:v>118.19955</c:v>
              </c:pt>
              <c:pt idx="868">
                <c:v>118.26051000000001</c:v>
              </c:pt>
              <c:pt idx="869">
                <c:v>118.28861000000002</c:v>
              </c:pt>
              <c:pt idx="870">
                <c:v>118.29123000000001</c:v>
              </c:pt>
              <c:pt idx="871">
                <c:v>118.27766000000001</c:v>
              </c:pt>
              <c:pt idx="872">
                <c:v>118.34909</c:v>
              </c:pt>
              <c:pt idx="873">
                <c:v>118.30132</c:v>
              </c:pt>
              <c:pt idx="874">
                <c:v>118.31686999999999</c:v>
              </c:pt>
              <c:pt idx="875">
                <c:v>118.35722000000001</c:v>
              </c:pt>
              <c:pt idx="876">
                <c:v>118.36107</c:v>
              </c:pt>
              <c:pt idx="877">
                <c:v>118.40620000000001</c:v>
              </c:pt>
              <c:pt idx="878">
                <c:v>118.43432000000001</c:v>
              </c:pt>
              <c:pt idx="879">
                <c:v>118.4855</c:v>
              </c:pt>
              <c:pt idx="880">
                <c:v>118.40685000000002</c:v>
              </c:pt>
              <c:pt idx="881">
                <c:v>118.48923000000002</c:v>
              </c:pt>
              <c:pt idx="882">
                <c:v>118.50524</c:v>
              </c:pt>
              <c:pt idx="883">
                <c:v>118.477</c:v>
              </c:pt>
              <c:pt idx="884">
                <c:v>118.52200000000001</c:v>
              </c:pt>
              <c:pt idx="885">
                <c:v>118.54029000000001</c:v>
              </c:pt>
              <c:pt idx="886">
                <c:v>118.58779</c:v>
              </c:pt>
              <c:pt idx="887">
                <c:v>118.53588000000001</c:v>
              </c:pt>
              <c:pt idx="888">
                <c:v>118.63805000000001</c:v>
              </c:pt>
              <c:pt idx="889">
                <c:v>118.57581999999998</c:v>
              </c:pt>
              <c:pt idx="890">
                <c:v>118.58154</c:v>
              </c:pt>
              <c:pt idx="891">
                <c:v>118.67203999999998</c:v>
              </c:pt>
              <c:pt idx="892">
                <c:v>118.66606</c:v>
              </c:pt>
              <c:pt idx="893">
                <c:v>118.67826999999998</c:v>
              </c:pt>
              <c:pt idx="894">
                <c:v>118.67162999999999</c:v>
              </c:pt>
              <c:pt idx="895">
                <c:v>118.75608</c:v>
              </c:pt>
              <c:pt idx="896">
                <c:v>118.70847000000001</c:v>
              </c:pt>
              <c:pt idx="897">
                <c:v>118.75517000000001</c:v>
              </c:pt>
              <c:pt idx="898">
                <c:v>118.76627000000002</c:v>
              </c:pt>
              <c:pt idx="899">
                <c:v>118.76586</c:v>
              </c:pt>
              <c:pt idx="900">
                <c:v>118.80021000000002</c:v>
              </c:pt>
              <c:pt idx="901">
                <c:v>118.82719</c:v>
              </c:pt>
              <c:pt idx="902">
                <c:v>118.85945</c:v>
              </c:pt>
              <c:pt idx="903">
                <c:v>118.79586999999999</c:v>
              </c:pt>
              <c:pt idx="904">
                <c:v>118.88714</c:v>
              </c:pt>
              <c:pt idx="905">
                <c:v>118.85543999999999</c:v>
              </c:pt>
              <c:pt idx="906">
                <c:v>118.90147</c:v>
              </c:pt>
              <c:pt idx="907">
                <c:v>118.90881</c:v>
              </c:pt>
              <c:pt idx="908">
                <c:v>118.92019000000002</c:v>
              </c:pt>
              <c:pt idx="909">
                <c:v>118.99688999999999</c:v>
              </c:pt>
              <c:pt idx="910">
                <c:v>118.95022000000002</c:v>
              </c:pt>
              <c:pt idx="911">
                <c:v>119.02847999999999</c:v>
              </c:pt>
              <c:pt idx="912">
                <c:v>118.96414000000001</c:v>
              </c:pt>
              <c:pt idx="913">
                <c:v>119.01855999999999</c:v>
              </c:pt>
              <c:pt idx="914">
                <c:v>119.02522</c:v>
              </c:pt>
              <c:pt idx="915">
                <c:v>119.04378</c:v>
              </c:pt>
              <c:pt idx="916">
                <c:v>119.09</c:v>
              </c:pt>
              <c:pt idx="917">
                <c:v>119.05895</c:v>
              </c:pt>
              <c:pt idx="918">
                <c:v>119.16436</c:v>
              </c:pt>
              <c:pt idx="919">
                <c:v>119.08176</c:v>
              </c:pt>
              <c:pt idx="920">
                <c:v>119.13766000000001</c:v>
              </c:pt>
              <c:pt idx="921">
                <c:v>119.13966000000002</c:v>
              </c:pt>
              <c:pt idx="922">
                <c:v>119.14576999999998</c:v>
              </c:pt>
              <c:pt idx="923">
                <c:v>119.21787</c:v>
              </c:pt>
              <c:pt idx="924">
                <c:v>119.23012000000001</c:v>
              </c:pt>
              <c:pt idx="925">
                <c:v>119.21408000000001</c:v>
              </c:pt>
              <c:pt idx="926">
                <c:v>119.20236999999999</c:v>
              </c:pt>
              <c:pt idx="927">
                <c:v>119.30723999999999</c:v>
              </c:pt>
              <c:pt idx="928">
                <c:v>119.2226</c:v>
              </c:pt>
              <c:pt idx="929">
                <c:v>119.27372999999999</c:v>
              </c:pt>
              <c:pt idx="930">
                <c:v>119.30813999999998</c:v>
              </c:pt>
              <c:pt idx="931">
                <c:v>119.33754999999999</c:v>
              </c:pt>
              <c:pt idx="932">
                <c:v>119.36919</c:v>
              </c:pt>
              <c:pt idx="933">
                <c:v>119.35636999999998</c:v>
              </c:pt>
              <c:pt idx="934">
                <c:v>119.40004999999999</c:v>
              </c:pt>
              <c:pt idx="935">
                <c:v>119.33256</c:v>
              </c:pt>
              <c:pt idx="936">
                <c:v>119.41315000000002</c:v>
              </c:pt>
              <c:pt idx="937">
                <c:v>119.44021000000001</c:v>
              </c:pt>
              <c:pt idx="938">
                <c:v>119.41795000000002</c:v>
              </c:pt>
              <c:pt idx="939">
                <c:v>119.45750000000001</c:v>
              </c:pt>
              <c:pt idx="940">
                <c:v>119.46941000000001</c:v>
              </c:pt>
              <c:pt idx="941">
                <c:v>119.53411000000001</c:v>
              </c:pt>
              <c:pt idx="942">
                <c:v>119.49992000000002</c:v>
              </c:pt>
              <c:pt idx="943">
                <c:v>119.53682999999999</c:v>
              </c:pt>
              <c:pt idx="944">
                <c:v>119.52036</c:v>
              </c:pt>
              <c:pt idx="945">
                <c:v>119.53127000000002</c:v>
              </c:pt>
              <c:pt idx="946">
                <c:v>119.58873999999999</c:v>
              </c:pt>
              <c:pt idx="947">
                <c:v>119.59408999999999</c:v>
              </c:pt>
              <c:pt idx="948">
                <c:v>119.62884999999999</c:v>
              </c:pt>
              <c:pt idx="949">
                <c:v>119.57423</c:v>
              </c:pt>
              <c:pt idx="950">
                <c:v>119.65716</c:v>
              </c:pt>
              <c:pt idx="951">
                <c:v>119.65217999999999</c:v>
              </c:pt>
              <c:pt idx="952">
                <c:v>119.67753999999998</c:v>
              </c:pt>
              <c:pt idx="953">
                <c:v>119.66202999999999</c:v>
              </c:pt>
              <c:pt idx="954">
                <c:v>119.70308</c:v>
              </c:pt>
              <c:pt idx="955">
                <c:v>119.76427000000001</c:v>
              </c:pt>
              <c:pt idx="956">
                <c:v>119.74504</c:v>
              </c:pt>
              <c:pt idx="957">
                <c:v>119.79357</c:v>
              </c:pt>
              <c:pt idx="958">
                <c:v>119.73094</c:v>
              </c:pt>
              <c:pt idx="959">
                <c:v>119.76584</c:v>
              </c:pt>
              <c:pt idx="960">
                <c:v>119.80918</c:v>
              </c:pt>
              <c:pt idx="961">
                <c:v>119.82250999999998</c:v>
              </c:pt>
              <c:pt idx="962">
                <c:v>119.82413</c:v>
              </c:pt>
              <c:pt idx="963">
                <c:v>119.8409</c:v>
              </c:pt>
              <c:pt idx="964">
                <c:v>119.9308</c:v>
              </c:pt>
              <c:pt idx="965">
                <c:v>119.84627</c:v>
              </c:pt>
              <c:pt idx="966">
                <c:v>119.84142000000001</c:v>
              </c:pt>
              <c:pt idx="967">
                <c:v>119.87315</c:v>
              </c:pt>
              <c:pt idx="968">
                <c:v>119.85682</c:v>
              </c:pt>
              <c:pt idx="969">
                <c:v>119.91818000000002</c:v>
              </c:pt>
              <c:pt idx="970">
                <c:v>119.93089999999999</c:v>
              </c:pt>
              <c:pt idx="971">
                <c:v>119.98327</c:v>
              </c:pt>
              <c:pt idx="972">
                <c:v>119.91598999999999</c:v>
              </c:pt>
              <c:pt idx="973">
                <c:v>119.99126000000003</c:v>
              </c:pt>
              <c:pt idx="974">
                <c:v>120.01071</c:v>
              </c:pt>
              <c:pt idx="975">
                <c:v>119.98333</c:v>
              </c:pt>
              <c:pt idx="976">
                <c:v>119.98241</c:v>
              </c:pt>
              <c:pt idx="977">
                <c:v>120.02518000000001</c:v>
              </c:pt>
              <c:pt idx="978">
                <c:v>120.07616</c:v>
              </c:pt>
              <c:pt idx="979">
                <c:v>120.05669</c:v>
              </c:pt>
              <c:pt idx="980">
                <c:v>120.14102000000001</c:v>
              </c:pt>
              <c:pt idx="981">
                <c:v>120.07078999999999</c:v>
              </c:pt>
              <c:pt idx="982">
                <c:v>120.11084</c:v>
              </c:pt>
              <c:pt idx="983">
                <c:v>120.15416999999999</c:v>
              </c:pt>
              <c:pt idx="984">
                <c:v>120.16858999999998</c:v>
              </c:pt>
              <c:pt idx="985">
                <c:v>120.16067</c:v>
              </c:pt>
              <c:pt idx="986">
                <c:v>120.13621000000002</c:v>
              </c:pt>
              <c:pt idx="987">
                <c:v>120.23693</c:v>
              </c:pt>
              <c:pt idx="988">
                <c:v>120.18332999999998</c:v>
              </c:pt>
              <c:pt idx="989">
                <c:v>120.25172999999999</c:v>
              </c:pt>
              <c:pt idx="990">
                <c:v>120.23546</c:v>
              </c:pt>
              <c:pt idx="991">
                <c:v>120.28561000000002</c:v>
              </c:pt>
              <c:pt idx="992">
                <c:v>120.29398</c:v>
              </c:pt>
              <c:pt idx="993">
                <c:v>120.29768000000001</c:v>
              </c:pt>
              <c:pt idx="994">
                <c:v>120.35114</c:v>
              </c:pt>
              <c:pt idx="995">
                <c:v>120.28944</c:v>
              </c:pt>
              <c:pt idx="996">
                <c:v>120.3805</c:v>
              </c:pt>
              <c:pt idx="997">
                <c:v>120.32438999999998</c:v>
              </c:pt>
              <c:pt idx="998">
                <c:v>120.37008999999999</c:v>
              </c:pt>
              <c:pt idx="999">
                <c:v>120.39872</c:v>
              </c:pt>
              <c:pt idx="1000">
                <c:v>120.41637</c:v>
              </c:pt>
              <c:pt idx="1001">
                <c:v>120.44859000000001</c:v>
              </c:pt>
              <c:pt idx="1002">
                <c:v>120.45251</c:v>
              </c:pt>
              <c:pt idx="1003">
                <c:v>120.48866000000001</c:v>
              </c:pt>
              <c:pt idx="1004">
                <c:v>120.44231000000002</c:v>
              </c:pt>
              <c:pt idx="1005">
                <c:v>120.48545</c:v>
              </c:pt>
              <c:pt idx="1006">
                <c:v>120.46920000000001</c:v>
              </c:pt>
              <c:pt idx="1007">
                <c:v>120.52903000000001</c:v>
              </c:pt>
              <c:pt idx="1008">
                <c:v>120.53877999999999</c:v>
              </c:pt>
              <c:pt idx="1009">
                <c:v>120.56245</c:v>
              </c:pt>
              <c:pt idx="1010">
                <c:v>120.62406999999999</c:v>
              </c:pt>
              <c:pt idx="1011">
                <c:v>120.56547999999998</c:v>
              </c:pt>
              <c:pt idx="1012">
                <c:v>120.60577999999998</c:v>
              </c:pt>
              <c:pt idx="1013">
                <c:v>120.55659</c:v>
              </c:pt>
              <c:pt idx="1014">
                <c:v>120.64299</c:v>
              </c:pt>
              <c:pt idx="1015">
                <c:v>120.64296</c:v>
              </c:pt>
              <c:pt idx="1016">
                <c:v>120.66431</c:v>
              </c:pt>
              <c:pt idx="1017">
                <c:v>120.708</c:v>
              </c:pt>
              <c:pt idx="1018">
                <c:v>120.68649000000001</c:v>
              </c:pt>
              <c:pt idx="1019">
                <c:v>120.73736000000001</c:v>
              </c:pt>
              <c:pt idx="1020">
                <c:v>120.7291</c:v>
              </c:pt>
              <c:pt idx="1021">
                <c:v>120.76690000000002</c:v>
              </c:pt>
              <c:pt idx="1022">
                <c:v>120.68372999999998</c:v>
              </c:pt>
              <c:pt idx="1023">
                <c:v>120.77657000000001</c:v>
              </c:pt>
              <c:pt idx="1024">
                <c:v>120.83929000000002</c:v>
              </c:pt>
              <c:pt idx="1025">
                <c:v>120.77836000000001</c:v>
              </c:pt>
              <c:pt idx="1026">
                <c:v>120.83859</c:v>
              </c:pt>
              <c:pt idx="1027">
                <c:v>120.83447</c:v>
              </c:pt>
              <c:pt idx="1028">
                <c:v>120.86673999999998</c:v>
              </c:pt>
              <c:pt idx="1029">
                <c:v>120.84478</c:v>
              </c:pt>
              <c:pt idx="1030">
                <c:v>120.90385000000002</c:v>
              </c:pt>
              <c:pt idx="1031">
                <c:v>120.88154</c:v>
              </c:pt>
              <c:pt idx="1032">
                <c:v>120.87862999999999</c:v>
              </c:pt>
              <c:pt idx="1033">
                <c:v>120.97193</c:v>
              </c:pt>
              <c:pt idx="1034">
                <c:v>120.95003</c:v>
              </c:pt>
              <c:pt idx="1035">
                <c:v>120.97649</c:v>
              </c:pt>
              <c:pt idx="1036">
                <c:v>120.98927</c:v>
              </c:pt>
              <c:pt idx="1037">
                <c:v>120.99545000000002</c:v>
              </c:pt>
              <c:pt idx="1038">
                <c:v>120.97936</c:v>
              </c:pt>
              <c:pt idx="1039">
                <c:v>121.02652999999999</c:v>
              </c:pt>
              <c:pt idx="1040">
                <c:v>121.05431</c:v>
              </c:pt>
              <c:pt idx="1041">
                <c:v>121.02354</c:v>
              </c:pt>
              <c:pt idx="1042">
                <c:v>121.11799999999999</c:v>
              </c:pt>
              <c:pt idx="1043">
                <c:v>121.08159000000002</c:v>
              </c:pt>
              <c:pt idx="1044">
                <c:v>121.11372</c:v>
              </c:pt>
              <c:pt idx="1045">
                <c:v>121.11127</c:v>
              </c:pt>
              <c:pt idx="1046">
                <c:v>121.1407</c:v>
              </c:pt>
              <c:pt idx="1047">
                <c:v>121.17456</c:v>
              </c:pt>
              <c:pt idx="1048">
                <c:v>121.14806</c:v>
              </c:pt>
              <c:pt idx="1049">
                <c:v>121.21668000000001</c:v>
              </c:pt>
              <c:pt idx="1050">
                <c:v>121.16386999999999</c:v>
              </c:pt>
              <c:pt idx="1051">
                <c:v>121.24390000000001</c:v>
              </c:pt>
              <c:pt idx="1052">
                <c:v>121.22855</c:v>
              </c:pt>
              <c:pt idx="1053">
                <c:v>121.25026000000001</c:v>
              </c:pt>
              <c:pt idx="1054">
                <c:v>121.27104</c:v>
              </c:pt>
              <c:pt idx="1055">
                <c:v>121.23950000000002</c:v>
              </c:pt>
              <c:pt idx="1056">
                <c:v>121.32456000000002</c:v>
              </c:pt>
              <c:pt idx="1057">
                <c:v>121.30587999999999</c:v>
              </c:pt>
              <c:pt idx="1058">
                <c:v>121.30566</c:v>
              </c:pt>
              <c:pt idx="1059">
                <c:v>121.30840000000001</c:v>
              </c:pt>
              <c:pt idx="1060">
                <c:v>121.36336999999999</c:v>
              </c:pt>
              <c:pt idx="1061">
                <c:v>121.36577999999999</c:v>
              </c:pt>
              <c:pt idx="1062">
                <c:v>121.37748999999998</c:v>
              </c:pt>
              <c:pt idx="1063">
                <c:v>121.42422000000003</c:v>
              </c:pt>
              <c:pt idx="1064">
                <c:v>121.37083999999999</c:v>
              </c:pt>
              <c:pt idx="1065">
                <c:v>121.46356000000002</c:v>
              </c:pt>
              <c:pt idx="1066">
                <c:v>121.42431000000002</c:v>
              </c:pt>
              <c:pt idx="1067">
                <c:v>121.48368000000002</c:v>
              </c:pt>
              <c:pt idx="1068">
                <c:v>121.44804000000002</c:v>
              </c:pt>
              <c:pt idx="1069">
                <c:v>121.48005000000002</c:v>
              </c:pt>
              <c:pt idx="1070">
                <c:v>121.54170999999999</c:v>
              </c:pt>
              <c:pt idx="1071">
                <c:v>121.52255</c:v>
              </c:pt>
              <c:pt idx="1072">
                <c:v>121.53098</c:v>
              </c:pt>
              <c:pt idx="1073">
                <c:v>121.50702000000001</c:v>
              </c:pt>
              <c:pt idx="1074">
                <c:v>121.57941</c:v>
              </c:pt>
              <c:pt idx="1075">
                <c:v>121.56443</c:v>
              </c:pt>
              <c:pt idx="1076">
                <c:v>121.57595999999998</c:v>
              </c:pt>
              <c:pt idx="1077">
                <c:v>121.63093000000001</c:v>
              </c:pt>
              <c:pt idx="1078">
                <c:v>121.63181</c:v>
              </c:pt>
              <c:pt idx="1079">
                <c:v>121.67316</c:v>
              </c:pt>
              <c:pt idx="1080">
                <c:v>121.69365000000002</c:v>
              </c:pt>
              <c:pt idx="1081">
                <c:v>121.68866999999999</c:v>
              </c:pt>
              <c:pt idx="1082">
                <c:v>121.61623</c:v>
              </c:pt>
              <c:pt idx="1083">
                <c:v>121.69524</c:v>
              </c:pt>
              <c:pt idx="1084">
                <c:v>121.71646000000001</c:v>
              </c:pt>
              <c:pt idx="1085">
                <c:v>121.70644</c:v>
              </c:pt>
              <c:pt idx="1086">
                <c:v>121.77415000000002</c:v>
              </c:pt>
              <c:pt idx="1087">
                <c:v>121.75248999999998</c:v>
              </c:pt>
              <c:pt idx="1088">
                <c:v>121.77379999999998</c:v>
              </c:pt>
              <c:pt idx="1089">
                <c:v>121.81747</c:v>
              </c:pt>
              <c:pt idx="1090">
                <c:v>121.86703</c:v>
              </c:pt>
              <c:pt idx="1091">
                <c:v>121.7539</c:v>
              </c:pt>
              <c:pt idx="1092">
                <c:v>121.84167000000001</c:v>
              </c:pt>
              <c:pt idx="1093">
                <c:v>121.87109</c:v>
              </c:pt>
              <c:pt idx="1094">
                <c:v>121.84586</c:v>
              </c:pt>
              <c:pt idx="1095">
                <c:v>121.91459000000002</c:v>
              </c:pt>
              <c:pt idx="1096">
                <c:v>121.90460000000002</c:v>
              </c:pt>
              <c:pt idx="1097">
                <c:v>121.92023</c:v>
              </c:pt>
              <c:pt idx="1098">
                <c:v>121.88073999999999</c:v>
              </c:pt>
              <c:pt idx="1099">
                <c:v>121.98811000000002</c:v>
              </c:pt>
              <c:pt idx="1100">
                <c:v>121.94704000000002</c:v>
              </c:pt>
              <c:pt idx="1101">
                <c:v>121.94341000000001</c:v>
              </c:pt>
              <c:pt idx="1102">
                <c:v>122.04935999999999</c:v>
              </c:pt>
              <c:pt idx="1103">
                <c:v>122.00846</c:v>
              </c:pt>
              <c:pt idx="1104">
                <c:v>122.03951000000002</c:v>
              </c:pt>
              <c:pt idx="1105">
                <c:v>122.00869999999999</c:v>
              </c:pt>
              <c:pt idx="1106">
                <c:v>122.06767000000002</c:v>
              </c:pt>
              <c:pt idx="1107">
                <c:v>122.02397999999998</c:v>
              </c:pt>
              <c:pt idx="1108">
                <c:v>122.07898999999999</c:v>
              </c:pt>
              <c:pt idx="1109">
                <c:v>122.11066000000001</c:v>
              </c:pt>
              <c:pt idx="1110">
                <c:v>122.08665000000002</c:v>
              </c:pt>
              <c:pt idx="1111">
                <c:v>122.16806</c:v>
              </c:pt>
              <c:pt idx="1112">
                <c:v>122.14937999999998</c:v>
              </c:pt>
              <c:pt idx="1113">
                <c:v>122.16396</c:v>
              </c:pt>
              <c:pt idx="1114">
                <c:v>122.09502000000002</c:v>
              </c:pt>
              <c:pt idx="1115">
                <c:v>122.19383000000001</c:v>
              </c:pt>
              <c:pt idx="1116">
                <c:v>122.21127000000001</c:v>
              </c:pt>
              <c:pt idx="1117">
                <c:v>122.21819000000002</c:v>
              </c:pt>
              <c:pt idx="1118">
                <c:v>122.23413000000001</c:v>
              </c:pt>
              <c:pt idx="1119">
                <c:v>122.20818</c:v>
              </c:pt>
              <c:pt idx="1120">
                <c:v>122.29221000000001</c:v>
              </c:pt>
              <c:pt idx="1121">
                <c:v>122.24272999999999</c:v>
              </c:pt>
              <c:pt idx="1122">
                <c:v>122.28684</c:v>
              </c:pt>
              <c:pt idx="1123">
                <c:v>122.26595</c:v>
              </c:pt>
              <c:pt idx="1124">
                <c:v>122.32026</c:v>
              </c:pt>
              <c:pt idx="1125">
                <c:v>122.37102999999999</c:v>
              </c:pt>
              <c:pt idx="1126">
                <c:v>122.33026000000001</c:v>
              </c:pt>
              <c:pt idx="1127">
                <c:v>122.3947</c:v>
              </c:pt>
              <c:pt idx="1128">
                <c:v>122.3463</c:v>
              </c:pt>
              <c:pt idx="1129">
                <c:v>122.38796000000002</c:v>
              </c:pt>
              <c:pt idx="1130">
                <c:v>122.41496000000001</c:v>
              </c:pt>
              <c:pt idx="1131">
                <c:v>122.44469000000001</c:v>
              </c:pt>
              <c:pt idx="1132">
                <c:v>122.42637999999998</c:v>
              </c:pt>
              <c:pt idx="1133">
                <c:v>122.42716000000001</c:v>
              </c:pt>
              <c:pt idx="1134">
                <c:v>122.50660999999999</c:v>
              </c:pt>
              <c:pt idx="1135">
                <c:v>122.46657</c:v>
              </c:pt>
              <c:pt idx="1136">
                <c:v>122.50604</c:v>
              </c:pt>
              <c:pt idx="1137">
                <c:v>122.48296999999999</c:v>
              </c:pt>
              <c:pt idx="1138">
                <c:v>122.50548999999998</c:v>
              </c:pt>
              <c:pt idx="1139">
                <c:v>122.52609</c:v>
              </c:pt>
              <c:pt idx="1140">
                <c:v>122.5715</c:v>
              </c:pt>
              <c:pt idx="1141">
                <c:v>122.59341999999999</c:v>
              </c:pt>
              <c:pt idx="1142">
                <c:v>122.53971</c:v>
              </c:pt>
              <c:pt idx="1143">
                <c:v>122.63551</c:v>
              </c:pt>
              <c:pt idx="1144">
                <c:v>122.60325</c:v>
              </c:pt>
              <c:pt idx="1145">
                <c:v>122.61794999999999</c:v>
              </c:pt>
              <c:pt idx="1146">
                <c:v>122.62874999999998</c:v>
              </c:pt>
              <c:pt idx="1147">
                <c:v>122.63722000000001</c:v>
              </c:pt>
              <c:pt idx="1148">
                <c:v>122.65663000000001</c:v>
              </c:pt>
              <c:pt idx="1149">
                <c:v>122.68826999999999</c:v>
              </c:pt>
              <c:pt idx="1150">
                <c:v>122.74667000000001</c:v>
              </c:pt>
              <c:pt idx="1151">
                <c:v>122.67246999999998</c:v>
              </c:pt>
              <c:pt idx="1152">
                <c:v>122.74403000000001</c:v>
              </c:pt>
              <c:pt idx="1153">
                <c:v>122.74596000000001</c:v>
              </c:pt>
              <c:pt idx="1154">
                <c:v>122.73659000000002</c:v>
              </c:pt>
              <c:pt idx="1155">
                <c:v>122.76492000000002</c:v>
              </c:pt>
              <c:pt idx="1156">
                <c:v>122.74654000000001</c:v>
              </c:pt>
              <c:pt idx="1157">
                <c:v>122.85265</c:v>
              </c:pt>
              <c:pt idx="1158">
                <c:v>122.8091</c:v>
              </c:pt>
              <c:pt idx="1159">
                <c:v>122.83871000000001</c:v>
              </c:pt>
              <c:pt idx="1160">
                <c:v>122.82673999999999</c:v>
              </c:pt>
              <c:pt idx="1161">
                <c:v>122.86499000000002</c:v>
              </c:pt>
              <c:pt idx="1162">
                <c:v>122.88386</c:v>
              </c:pt>
              <c:pt idx="1163">
                <c:v>122.87958999999998</c:v>
              </c:pt>
              <c:pt idx="1164">
                <c:v>122.91592000000001</c:v>
              </c:pt>
              <c:pt idx="1165">
                <c:v>122.88939999999998</c:v>
              </c:pt>
              <c:pt idx="1166">
                <c:v>122.93661000000002</c:v>
              </c:pt>
              <c:pt idx="1167">
                <c:v>122.96964000000001</c:v>
              </c:pt>
              <c:pt idx="1168">
                <c:v>122.98782000000001</c:v>
              </c:pt>
              <c:pt idx="1169">
                <c:v>122.92621000000001</c:v>
              </c:pt>
              <c:pt idx="1170">
                <c:v>122.98299</c:v>
              </c:pt>
              <c:pt idx="1171">
                <c:v>123.05398</c:v>
              </c:pt>
              <c:pt idx="1172">
                <c:v>122.99742000000003</c:v>
              </c:pt>
              <c:pt idx="1173">
                <c:v>123.06223</c:v>
              </c:pt>
              <c:pt idx="1174">
                <c:v>123.01392000000001</c:v>
              </c:pt>
              <c:pt idx="1175">
                <c:v>123.06406000000001</c:v>
              </c:pt>
              <c:pt idx="1176">
                <c:v>123.05517999999998</c:v>
              </c:pt>
              <c:pt idx="1177">
                <c:v>123.1182</c:v>
              </c:pt>
              <c:pt idx="1178">
                <c:v>123.09260999999999</c:v>
              </c:pt>
              <c:pt idx="1179">
                <c:v>123.07786999999999</c:v>
              </c:pt>
              <c:pt idx="1180">
                <c:v>123.17608999999999</c:v>
              </c:pt>
              <c:pt idx="1181">
                <c:v>123.12166999999999</c:v>
              </c:pt>
              <c:pt idx="1182">
                <c:v>123.19002</c:v>
              </c:pt>
              <c:pt idx="1183">
                <c:v>123.14492000000001</c:v>
              </c:pt>
              <c:pt idx="1184">
                <c:v>123.17553999999998</c:v>
              </c:pt>
              <c:pt idx="1185">
                <c:v>123.18452000000002</c:v>
              </c:pt>
              <c:pt idx="1186">
                <c:v>123.24024000000001</c:v>
              </c:pt>
              <c:pt idx="1187">
                <c:v>123.24526000000002</c:v>
              </c:pt>
              <c:pt idx="1188">
                <c:v>123.2187</c:v>
              </c:pt>
              <c:pt idx="1189">
                <c:v>123.2925</c:v>
              </c:pt>
              <c:pt idx="1190">
                <c:v>123.2683</c:v>
              </c:pt>
              <c:pt idx="1191">
                <c:v>123.27394</c:v>
              </c:pt>
              <c:pt idx="1192">
                <c:v>123.27491999999999</c:v>
              </c:pt>
              <c:pt idx="1193">
                <c:v>123.31791000000001</c:v>
              </c:pt>
              <c:pt idx="1194">
                <c:v>123.30714</c:v>
              </c:pt>
              <c:pt idx="1195">
                <c:v>123.35785</c:v>
              </c:pt>
              <c:pt idx="1196">
                <c:v>123.41064000000001</c:v>
              </c:pt>
              <c:pt idx="1197">
                <c:v>123.33959</c:v>
              </c:pt>
              <c:pt idx="1198">
                <c:v>123.43498000000001</c:v>
              </c:pt>
              <c:pt idx="1199">
                <c:v>123.37963000000001</c:v>
              </c:pt>
              <c:pt idx="1200">
                <c:v>123.39570000000001</c:v>
              </c:pt>
              <c:pt idx="1201">
                <c:v>123.39398</c:v>
              </c:pt>
              <c:pt idx="1202">
                <c:v>123.42299</c:v>
              </c:pt>
              <c:pt idx="1203">
                <c:v>123.48528</c:v>
              </c:pt>
              <c:pt idx="1204">
                <c:v>123.45687</c:v>
              </c:pt>
              <c:pt idx="1205">
                <c:v>123.52551</c:v>
              </c:pt>
              <c:pt idx="1206">
                <c:v>123.44215000000001</c:v>
              </c:pt>
              <c:pt idx="1207">
                <c:v>123.53807999999998</c:v>
              </c:pt>
              <c:pt idx="1208">
                <c:v>123.53285</c:v>
              </c:pt>
              <c:pt idx="1209">
                <c:v>123.51578000000001</c:v>
              </c:pt>
              <c:pt idx="1210">
                <c:v>123.57384999999998</c:v>
              </c:pt>
              <c:pt idx="1211">
                <c:v>123.57191</c:v>
              </c:pt>
              <c:pt idx="1212">
                <c:v>123.60586999999998</c:v>
              </c:pt>
              <c:pt idx="1213">
                <c:v>123.59417999999999</c:v>
              </c:pt>
              <c:pt idx="1214">
                <c:v>123.62542999999998</c:v>
              </c:pt>
              <c:pt idx="1215">
                <c:v>123.55236999999998</c:v>
              </c:pt>
              <c:pt idx="1216">
                <c:v>123.64851</c:v>
              </c:pt>
              <c:pt idx="1217">
                <c:v>123.67366</c:v>
              </c:pt>
              <c:pt idx="1218">
                <c:v>123.65873999999997</c:v>
              </c:pt>
              <c:pt idx="1219">
                <c:v>123.70440000000002</c:v>
              </c:pt>
              <c:pt idx="1220">
                <c:v>123.68626</c:v>
              </c:pt>
              <c:pt idx="1221">
                <c:v>123.73569000000002</c:v>
              </c:pt>
              <c:pt idx="1222">
                <c:v>123.68696999999999</c:v>
              </c:pt>
              <c:pt idx="1223">
                <c:v>123.7593</c:v>
              </c:pt>
              <c:pt idx="1224">
                <c:v>123.73169000000001</c:v>
              </c:pt>
              <c:pt idx="1225">
                <c:v>123.72953</c:v>
              </c:pt>
              <c:pt idx="1226">
                <c:v>123.82932</c:v>
              </c:pt>
              <c:pt idx="1227">
                <c:v>123.78386999999999</c:v>
              </c:pt>
              <c:pt idx="1228">
                <c:v>123.81085</c:v>
              </c:pt>
              <c:pt idx="1229">
                <c:v>123.77428</c:v>
              </c:pt>
              <c:pt idx="1230">
                <c:v>123.83132999999999</c:v>
              </c:pt>
              <c:pt idx="1231">
                <c:v>123.83199</c:v>
              </c:pt>
              <c:pt idx="1232">
                <c:v>123.83901</c:v>
              </c:pt>
              <c:pt idx="1233">
                <c:v>123.88303000000001</c:v>
              </c:pt>
              <c:pt idx="1234">
                <c:v>123.87479999999998</c:v>
              </c:pt>
              <c:pt idx="1235">
                <c:v>123.93415000000002</c:v>
              </c:pt>
              <c:pt idx="1236">
                <c:v>123.8997</c:v>
              </c:pt>
              <c:pt idx="1237">
                <c:v>123.95071</c:v>
              </c:pt>
              <c:pt idx="1238">
                <c:v>123.88637999999999</c:v>
              </c:pt>
              <c:pt idx="1239">
                <c:v>123.93304000000002</c:v>
              </c:pt>
              <c:pt idx="1240">
                <c:v>124.02316</c:v>
              </c:pt>
              <c:pt idx="1241">
                <c:v>123.97462000000002</c:v>
              </c:pt>
              <c:pt idx="1242">
                <c:v>124.0052</c:v>
              </c:pt>
              <c:pt idx="1243">
                <c:v>123.98367</c:v>
              </c:pt>
              <c:pt idx="1244">
                <c:v>124.05291</c:v>
              </c:pt>
              <c:pt idx="1245">
                <c:v>124.02536999999998</c:v>
              </c:pt>
              <c:pt idx="1246">
                <c:v>124.08450000000002</c:v>
              </c:pt>
              <c:pt idx="1247">
                <c:v>124.02988000000001</c:v>
              </c:pt>
              <c:pt idx="1248">
                <c:v>124.05874999999999</c:v>
              </c:pt>
              <c:pt idx="1249">
                <c:v>124.12524000000001</c:v>
              </c:pt>
              <c:pt idx="1250">
                <c:v>124.09532</c:v>
              </c:pt>
              <c:pt idx="1251">
                <c:v>124.12591999999998</c:v>
              </c:pt>
              <c:pt idx="1252">
                <c:v>124.09231</c:v>
              </c:pt>
              <c:pt idx="1253">
                <c:v>124.17131999999998</c:v>
              </c:pt>
              <c:pt idx="1254">
                <c:v>124.14841</c:v>
              </c:pt>
              <c:pt idx="1255">
                <c:v>124.18533999999998</c:v>
              </c:pt>
              <c:pt idx="1256">
                <c:v>124.18953999999998</c:v>
              </c:pt>
              <c:pt idx="1257">
                <c:v>124.14455000000001</c:v>
              </c:pt>
              <c:pt idx="1258">
                <c:v>124.24686000000001</c:v>
              </c:pt>
              <c:pt idx="1259">
                <c:v>124.22174</c:v>
              </c:pt>
              <c:pt idx="1260">
                <c:v>124.24480000000001</c:v>
              </c:pt>
              <c:pt idx="1261">
                <c:v>124.23036</c:v>
              </c:pt>
              <c:pt idx="1262">
                <c:v>124.26076999999999</c:v>
              </c:pt>
              <c:pt idx="1263">
                <c:v>124.28932</c:v>
              </c:pt>
              <c:pt idx="1264">
                <c:v>124.30995</c:v>
              </c:pt>
              <c:pt idx="1265">
                <c:v>124.30779</c:v>
              </c:pt>
              <c:pt idx="1266">
                <c:v>124.25906999999999</c:v>
              </c:pt>
              <c:pt idx="1267">
                <c:v>124.30533999999999</c:v>
              </c:pt>
              <c:pt idx="1268">
                <c:v>124.29021000000002</c:v>
              </c:pt>
              <c:pt idx="1269">
                <c:v>124.30278999999999</c:v>
              </c:pt>
              <c:pt idx="1270">
                <c:v>124.29150000000001</c:v>
              </c:pt>
              <c:pt idx="1271">
                <c:v>124.34144999999999</c:v>
              </c:pt>
              <c:pt idx="1272">
                <c:v>124.35196999999999</c:v>
              </c:pt>
              <c:pt idx="1273">
                <c:v>124.37156</c:v>
              </c:pt>
              <c:pt idx="1274">
                <c:v>124.43193000000001</c:v>
              </c:pt>
              <c:pt idx="1275">
                <c:v>124.34563</c:v>
              </c:pt>
              <c:pt idx="1276">
                <c:v>124.40179000000002</c:v>
              </c:pt>
              <c:pt idx="1277">
                <c:v>124.40113000000001</c:v>
              </c:pt>
              <c:pt idx="1278">
                <c:v>124.41949000000001</c:v>
              </c:pt>
              <c:pt idx="1279">
                <c:v>124.43295999999999</c:v>
              </c:pt>
              <c:pt idx="1280">
                <c:v>124.46028000000001</c:v>
              </c:pt>
              <c:pt idx="1281">
                <c:v>124.53868</c:v>
              </c:pt>
              <c:pt idx="1282">
                <c:v>124.47239999999998</c:v>
              </c:pt>
              <c:pt idx="1283">
                <c:v>124.52758</c:v>
              </c:pt>
              <c:pt idx="1284">
                <c:v>124.47349</c:v>
              </c:pt>
              <c:pt idx="1285">
                <c:v>124.50145000000002</c:v>
              </c:pt>
              <c:pt idx="1286">
                <c:v>124.52582</c:v>
              </c:pt>
              <c:pt idx="1287">
                <c:v>124.56289</c:v>
              </c:pt>
              <c:pt idx="1288">
                <c:v>124.57214999999998</c:v>
              </c:pt>
              <c:pt idx="1289">
                <c:v>124.56889</c:v>
              </c:pt>
              <c:pt idx="1290">
                <c:v>124.65558999999999</c:v>
              </c:pt>
              <c:pt idx="1291">
                <c:v>124.5873</c:v>
              </c:pt>
              <c:pt idx="1292">
                <c:v>124.62772</c:v>
              </c:pt>
              <c:pt idx="1293">
                <c:v>124.59296000000002</c:v>
              </c:pt>
              <c:pt idx="1294">
                <c:v>124.62870999999998</c:v>
              </c:pt>
              <c:pt idx="1295">
                <c:v>124.66977999999999</c:v>
              </c:pt>
              <c:pt idx="1296">
                <c:v>124.67980999999999</c:v>
              </c:pt>
              <c:pt idx="1297">
                <c:v>124.69868</c:v>
              </c:pt>
              <c:pt idx="1298">
                <c:v>124.67650999999998</c:v>
              </c:pt>
              <c:pt idx="1299">
                <c:v>124.74787000000002</c:v>
              </c:pt>
              <c:pt idx="1300">
                <c:v>124.69399</c:v>
              </c:pt>
              <c:pt idx="1301">
                <c:v>124.74097</c:v>
              </c:pt>
              <c:pt idx="1302">
                <c:v>124.77015</c:v>
              </c:pt>
              <c:pt idx="1303">
                <c:v>124.7625</c:v>
              </c:pt>
              <c:pt idx="1304">
                <c:v>124.81744</c:v>
              </c:pt>
              <c:pt idx="1305">
                <c:v>124.76734999999999</c:v>
              </c:pt>
              <c:pt idx="1306">
                <c:v>124.80322000000001</c:v>
              </c:pt>
              <c:pt idx="1307">
                <c:v>124.76358</c:v>
              </c:pt>
              <c:pt idx="1308">
                <c:v>124.84066000000001</c:v>
              </c:pt>
              <c:pt idx="1309">
                <c:v>124.84988</c:v>
              </c:pt>
              <c:pt idx="1310">
                <c:v>124.86884999999998</c:v>
              </c:pt>
              <c:pt idx="1311">
                <c:v>124.84612000000001</c:v>
              </c:pt>
              <c:pt idx="1312">
                <c:v>124.87456</c:v>
              </c:pt>
              <c:pt idx="1313">
                <c:v>124.98854</c:v>
              </c:pt>
              <c:pt idx="1314">
                <c:v>124.87430999999998</c:v>
              </c:pt>
              <c:pt idx="1315">
                <c:v>124.90946000000001</c:v>
              </c:pt>
              <c:pt idx="1316">
                <c:v>124.92901999999999</c:v>
              </c:pt>
              <c:pt idx="1317">
                <c:v>124.92774</c:v>
              </c:pt>
              <c:pt idx="1318">
                <c:v>124.96798000000001</c:v>
              </c:pt>
              <c:pt idx="1319">
                <c:v>125.02269</c:v>
              </c:pt>
              <c:pt idx="1320">
                <c:v>124.96915000000001</c:v>
              </c:pt>
              <c:pt idx="1321">
                <c:v>124.95659999999999</c:v>
              </c:pt>
              <c:pt idx="1322">
                <c:v>125.04443999999999</c:v>
              </c:pt>
              <c:pt idx="1323">
                <c:v>125.01712000000003</c:v>
              </c:pt>
              <c:pt idx="1324">
                <c:v>125.04263</c:v>
              </c:pt>
              <c:pt idx="1325">
                <c:v>125.05034000000001</c:v>
              </c:pt>
              <c:pt idx="1326">
                <c:v>125.08189</c:v>
              </c:pt>
              <c:pt idx="1327">
                <c:v>125.10251</c:v>
              </c:pt>
              <c:pt idx="1328">
                <c:v>125.07928</c:v>
              </c:pt>
              <c:pt idx="1329">
                <c:v>125.13497</c:v>
              </c:pt>
              <c:pt idx="1330">
                <c:v>125.05109</c:v>
              </c:pt>
              <c:pt idx="1331">
                <c:v>125.12397999999999</c:v>
              </c:pt>
              <c:pt idx="1332">
                <c:v>125.17055000000001</c:v>
              </c:pt>
              <c:pt idx="1333">
                <c:v>125.15768</c:v>
              </c:pt>
              <c:pt idx="1334">
                <c:v>125.19316000000002</c:v>
              </c:pt>
              <c:pt idx="1335">
                <c:v>125.17570999999998</c:v>
              </c:pt>
              <c:pt idx="1336">
                <c:v>125.23378</c:v>
              </c:pt>
              <c:pt idx="1337">
                <c:v>125.18482</c:v>
              </c:pt>
              <c:pt idx="1338">
                <c:v>125.23009</c:v>
              </c:pt>
              <c:pt idx="1339">
                <c:v>125.18596999999998</c:v>
              </c:pt>
              <c:pt idx="1340">
                <c:v>125.23985999999999</c:v>
              </c:pt>
              <c:pt idx="1341">
                <c:v>125.27128</c:v>
              </c:pt>
              <c:pt idx="1342">
                <c:v>125.2709</c:v>
              </c:pt>
              <c:pt idx="1343">
                <c:v>125.34459000000001</c:v>
              </c:pt>
              <c:pt idx="1344">
                <c:v>125.28834999999998</c:v>
              </c:pt>
              <c:pt idx="1345">
                <c:v>125.30989</c:v>
              </c:pt>
              <c:pt idx="1346">
                <c:v>125.3232</c:v>
              </c:pt>
              <c:pt idx="1347">
                <c:v>125.28765000000001</c:v>
              </c:pt>
              <c:pt idx="1348">
                <c:v>125.29695000000001</c:v>
              </c:pt>
              <c:pt idx="1349">
                <c:v>125.35720999999999</c:v>
              </c:pt>
              <c:pt idx="1350">
                <c:v>125.41978</c:v>
              </c:pt>
              <c:pt idx="1351">
                <c:v>125.40398999999999</c:v>
              </c:pt>
              <c:pt idx="1352">
                <c:v>125.46012000000002</c:v>
              </c:pt>
              <c:pt idx="1353">
                <c:v>125.39485000000002</c:v>
              </c:pt>
              <c:pt idx="1354">
                <c:v>125.42689</c:v>
              </c:pt>
              <c:pt idx="1355">
                <c:v>125.41826000000002</c:v>
              </c:pt>
              <c:pt idx="1356">
                <c:v>125.43771000000001</c:v>
              </c:pt>
              <c:pt idx="1357">
                <c:v>125.44102000000001</c:v>
              </c:pt>
              <c:pt idx="1358">
                <c:v>125.41620000000002</c:v>
              </c:pt>
              <c:pt idx="1359">
                <c:v>125.54552000000001</c:v>
              </c:pt>
              <c:pt idx="1360">
                <c:v>125.54621000000002</c:v>
              </c:pt>
              <c:pt idx="1361">
                <c:v>125.53706000000001</c:v>
              </c:pt>
              <c:pt idx="1362">
                <c:v>125.52155999999999</c:v>
              </c:pt>
              <c:pt idx="1363">
                <c:v>125.53054</c:v>
              </c:pt>
              <c:pt idx="1364">
                <c:v>125.55246</c:v>
              </c:pt>
              <c:pt idx="1365">
                <c:v>125.54806000000002</c:v>
              </c:pt>
              <c:pt idx="1366">
                <c:v>125.59309</c:v>
              </c:pt>
              <c:pt idx="1367">
                <c:v>125.53973999999998</c:v>
              </c:pt>
              <c:pt idx="1368">
                <c:v>125.61278999999999</c:v>
              </c:pt>
              <c:pt idx="1369">
                <c:v>125.64064</c:v>
              </c:pt>
              <c:pt idx="1370">
                <c:v>125.64651000000002</c:v>
              </c:pt>
              <c:pt idx="1371">
                <c:v>125.64506</c:v>
              </c:pt>
              <c:pt idx="1372">
                <c:v>125.63382999999999</c:v>
              </c:pt>
              <c:pt idx="1373">
                <c:v>125.66258000000001</c:v>
              </c:pt>
              <c:pt idx="1374">
                <c:v>125.68031000000001</c:v>
              </c:pt>
              <c:pt idx="1375">
                <c:v>125.73835</c:v>
              </c:pt>
              <c:pt idx="1376">
                <c:v>125.64512000000002</c:v>
              </c:pt>
              <c:pt idx="1377">
                <c:v>125.72593999999998</c:v>
              </c:pt>
              <c:pt idx="1378">
                <c:v>125.72656000000002</c:v>
              </c:pt>
              <c:pt idx="1379">
                <c:v>125.73761000000002</c:v>
              </c:pt>
              <c:pt idx="1380">
                <c:v>125.7504</c:v>
              </c:pt>
              <c:pt idx="1381">
                <c:v>125.75458999999999</c:v>
              </c:pt>
              <c:pt idx="1382">
                <c:v>125.80236999999998</c:v>
              </c:pt>
              <c:pt idx="1383">
                <c:v>125.77188</c:v>
              </c:pt>
              <c:pt idx="1384">
                <c:v>125.84428000000001</c:v>
              </c:pt>
              <c:pt idx="1385">
                <c:v>125.78595</c:v>
              </c:pt>
              <c:pt idx="1386">
                <c:v>125.83985</c:v>
              </c:pt>
              <c:pt idx="1387">
                <c:v>125.82822999999999</c:v>
              </c:pt>
              <c:pt idx="1388">
                <c:v>125.87945000000001</c:v>
              </c:pt>
              <c:pt idx="1389">
                <c:v>125.88903999999998</c:v>
              </c:pt>
              <c:pt idx="1390">
                <c:v>125.82104</c:v>
              </c:pt>
              <c:pt idx="1391">
                <c:v>125.93716000000003</c:v>
              </c:pt>
              <c:pt idx="1392">
                <c:v>125.89932</c:v>
              </c:pt>
              <c:pt idx="1393">
                <c:v>125.90786000000001</c:v>
              </c:pt>
              <c:pt idx="1394">
                <c:v>125.90806000000002</c:v>
              </c:pt>
              <c:pt idx="1395">
                <c:v>125.94542000000001</c:v>
              </c:pt>
              <c:pt idx="1396">
                <c:v>125.97508000000001</c:v>
              </c:pt>
              <c:pt idx="1397">
                <c:v>125.97565</c:v>
              </c:pt>
              <c:pt idx="1398">
                <c:v>126.02368</c:v>
              </c:pt>
              <c:pt idx="1399">
                <c:v>125.96597</c:v>
              </c:pt>
              <c:pt idx="1400">
                <c:v>126.02222</c:v>
              </c:pt>
              <c:pt idx="1401">
                <c:v>125.98935</c:v>
              </c:pt>
              <c:pt idx="1402">
                <c:v>126.04289</c:v>
              </c:pt>
              <c:pt idx="1403">
                <c:v>125.99712000000002</c:v>
              </c:pt>
              <c:pt idx="1404">
                <c:v>126.04476000000001</c:v>
              </c:pt>
              <c:pt idx="1405">
                <c:v>126.10911</c:v>
              </c:pt>
              <c:pt idx="1406">
                <c:v>126.05813000000001</c:v>
              </c:pt>
              <c:pt idx="1407">
                <c:v>126.12616999999999</c:v>
              </c:pt>
              <c:pt idx="1408">
                <c:v>126.06434</c:v>
              </c:pt>
              <c:pt idx="1409">
                <c:v>126.14465000000001</c:v>
              </c:pt>
              <c:pt idx="1410">
                <c:v>126.10505000000001</c:v>
              </c:pt>
              <c:pt idx="1411">
                <c:v>126.12425</c:v>
              </c:pt>
              <c:pt idx="1412">
                <c:v>126.17010000000001</c:v>
              </c:pt>
              <c:pt idx="1413">
                <c:v>126.15464</c:v>
              </c:pt>
              <c:pt idx="1414">
                <c:v>126.19898000000001</c:v>
              </c:pt>
              <c:pt idx="1415">
                <c:v>126.19991</c:v>
              </c:pt>
              <c:pt idx="1416">
                <c:v>126.22282</c:v>
              </c:pt>
              <c:pt idx="1417">
                <c:v>126.16783</c:v>
              </c:pt>
              <c:pt idx="1418">
                <c:v>126.23685999999999</c:v>
              </c:pt>
              <c:pt idx="1419">
                <c:v>126.26259</c:v>
              </c:pt>
              <c:pt idx="1420">
                <c:v>126.19951</c:v>
              </c:pt>
              <c:pt idx="1421">
                <c:v>126.27813999999998</c:v>
              </c:pt>
              <c:pt idx="1422">
                <c:v>126.26477</c:v>
              </c:pt>
              <c:pt idx="1423">
                <c:v>126.28307</c:v>
              </c:pt>
              <c:pt idx="1424">
                <c:v>126.30756000000001</c:v>
              </c:pt>
              <c:pt idx="1425">
                <c:v>126.32462000000001</c:v>
              </c:pt>
              <c:pt idx="1426">
                <c:v>126.27567999999998</c:v>
              </c:pt>
              <c:pt idx="1427">
                <c:v>126.33882</c:v>
              </c:pt>
              <c:pt idx="1428">
                <c:v>126.40234</c:v>
              </c:pt>
              <c:pt idx="1429">
                <c:v>126.33264</c:v>
              </c:pt>
              <c:pt idx="1430">
                <c:v>126.38599000000001</c:v>
              </c:pt>
              <c:pt idx="1431">
                <c:v>126.32635999999998</c:v>
              </c:pt>
              <c:pt idx="1432">
                <c:v>126.39552</c:v>
              </c:pt>
              <c:pt idx="1433">
                <c:v>126.41711000000001</c:v>
              </c:pt>
              <c:pt idx="1434">
                <c:v>126.41563000000001</c:v>
              </c:pt>
              <c:pt idx="1435">
                <c:v>126.46726000000002</c:v>
              </c:pt>
              <c:pt idx="1436">
                <c:v>126.42874999999998</c:v>
              </c:pt>
              <c:pt idx="1437">
                <c:v>126.48459000000001</c:v>
              </c:pt>
              <c:pt idx="1438">
                <c:v>126.49825000000001</c:v>
              </c:pt>
              <c:pt idx="1439">
                <c:v>126.49497000000001</c:v>
              </c:pt>
              <c:pt idx="1440">
                <c:v>126.42359</c:v>
              </c:pt>
              <c:pt idx="1441">
                <c:v>126.47928</c:v>
              </c:pt>
              <c:pt idx="1442">
                <c:v>126.55605</c:v>
              </c:pt>
              <c:pt idx="1443">
                <c:v>126.50203999999998</c:v>
              </c:pt>
              <c:pt idx="1444">
                <c:v>126.57013000000001</c:v>
              </c:pt>
              <c:pt idx="1445">
                <c:v>126.55168999999999</c:v>
              </c:pt>
              <c:pt idx="1446">
                <c:v>126.57758</c:v>
              </c:pt>
              <c:pt idx="1447">
                <c:v>126.57535999999999</c:v>
              </c:pt>
              <c:pt idx="1448">
                <c:v>126.60939999999998</c:v>
              </c:pt>
              <c:pt idx="1449">
                <c:v>126.58065000000002</c:v>
              </c:pt>
              <c:pt idx="1450">
                <c:v>126.57066</c:v>
              </c:pt>
              <c:pt idx="1451">
                <c:v>126.65682999999999</c:v>
              </c:pt>
              <c:pt idx="1452">
                <c:v>126.62517999999999</c:v>
              </c:pt>
              <c:pt idx="1453">
                <c:v>126.64335</c:v>
              </c:pt>
              <c:pt idx="1454">
                <c:v>126.66761000000001</c:v>
              </c:pt>
              <c:pt idx="1455">
                <c:v>126.69892999999999</c:v>
              </c:pt>
              <c:pt idx="1456">
                <c:v>126.66707</c:v>
              </c:pt>
              <c:pt idx="1457">
                <c:v>126.72716000000001</c:v>
              </c:pt>
              <c:pt idx="1458">
                <c:v>126.74239</c:v>
              </c:pt>
              <c:pt idx="1459">
                <c:v>126.66743</c:v>
              </c:pt>
              <c:pt idx="1460">
                <c:v>126.7547</c:v>
              </c:pt>
              <c:pt idx="1461">
                <c:v>126.74854999999999</c:v>
              </c:pt>
              <c:pt idx="1462">
                <c:v>126.66409</c:v>
              </c:pt>
              <c:pt idx="1463">
                <c:v>126.68405</c:v>
              </c:pt>
              <c:pt idx="1464">
                <c:v>126.72756000000001</c:v>
              </c:pt>
              <c:pt idx="1465">
                <c:v>126.73934</c:v>
              </c:pt>
              <c:pt idx="1466">
                <c:v>126.73450000000001</c:v>
              </c:pt>
              <c:pt idx="1467">
                <c:v>126.84059000000002</c:v>
              </c:pt>
              <c:pt idx="1468">
                <c:v>126.74191000000002</c:v>
              </c:pt>
              <c:pt idx="1469">
                <c:v>126.78045</c:v>
              </c:pt>
              <c:pt idx="1470">
                <c:v>126.80282999999999</c:v>
              </c:pt>
              <c:pt idx="1471">
                <c:v>126.80118</c:v>
              </c:pt>
              <c:pt idx="1472">
                <c:v>126.77596999999999</c:v>
              </c:pt>
              <c:pt idx="1473">
                <c:v>126.87286999999999</c:v>
              </c:pt>
              <c:pt idx="1474">
                <c:v>126.87627000000001</c:v>
              </c:pt>
              <c:pt idx="1475">
                <c:v>126.81191000000001</c:v>
              </c:pt>
              <c:pt idx="1476">
                <c:v>126.92289</c:v>
              </c:pt>
              <c:pt idx="1477">
                <c:v>126.86824</c:v>
              </c:pt>
              <c:pt idx="1478">
                <c:v>126.88372999999999</c:v>
              </c:pt>
              <c:pt idx="1479">
                <c:v>126.88957000000001</c:v>
              </c:pt>
              <c:pt idx="1480">
                <c:v>126.91508</c:v>
              </c:pt>
              <c:pt idx="1481">
                <c:v>126.87985999999998</c:v>
              </c:pt>
              <c:pt idx="1482">
                <c:v>126.96134000000002</c:v>
              </c:pt>
              <c:pt idx="1483">
                <c:v>127.02455999999999</c:v>
              </c:pt>
              <c:pt idx="1484">
                <c:v>126.94358000000001</c:v>
              </c:pt>
              <c:pt idx="1485">
                <c:v>127.02032</c:v>
              </c:pt>
              <c:pt idx="1486">
                <c:v>126.94217999999999</c:v>
              </c:pt>
              <c:pt idx="1487">
                <c:v>126.98952000000001</c:v>
              </c:pt>
              <c:pt idx="1488">
                <c:v>127.02212999999999</c:v>
              </c:pt>
              <c:pt idx="1489">
                <c:v>127.02382999999999</c:v>
              </c:pt>
              <c:pt idx="1490">
                <c:v>127.03185000000002</c:v>
              </c:pt>
              <c:pt idx="1491">
                <c:v>127.02237999999998</c:v>
              </c:pt>
              <c:pt idx="1492">
                <c:v>127.11378000000001</c:v>
              </c:pt>
              <c:pt idx="1493">
                <c:v>127.04142000000002</c:v>
              </c:pt>
              <c:pt idx="1494">
                <c:v>127.11415000000001</c:v>
              </c:pt>
              <c:pt idx="1495">
                <c:v>127.06106000000001</c:v>
              </c:pt>
              <c:pt idx="1496">
                <c:v>127.07004999999998</c:v>
              </c:pt>
              <c:pt idx="1497">
                <c:v>127.14592</c:v>
              </c:pt>
              <c:pt idx="1498">
                <c:v>127.14503000000001</c:v>
              </c:pt>
              <c:pt idx="1499">
                <c:v>127.12839999999998</c:v>
              </c:pt>
              <c:pt idx="1500">
                <c:v>127.13437999999998</c:v>
              </c:pt>
              <c:pt idx="1501">
                <c:v>127.18888999999999</c:v>
              </c:pt>
              <c:pt idx="1502">
                <c:v>127.15433999999999</c:v>
              </c:pt>
              <c:pt idx="1503">
                <c:v>127.23390999999999</c:v>
              </c:pt>
              <c:pt idx="1504">
                <c:v>127.18749</c:v>
              </c:pt>
              <c:pt idx="1505">
                <c:v>127.16336999999999</c:v>
              </c:pt>
              <c:pt idx="1506">
                <c:v>127.28069000000002</c:v>
              </c:pt>
              <c:pt idx="1507">
                <c:v>127.23061000000001</c:v>
              </c:pt>
              <c:pt idx="1508">
                <c:v>127.24006000000001</c:v>
              </c:pt>
              <c:pt idx="1509">
                <c:v>127.24020000000002</c:v>
              </c:pt>
              <c:pt idx="1510">
                <c:v>127.28348</c:v>
              </c:pt>
              <c:pt idx="1511">
                <c:v>127.24623000000001</c:v>
              </c:pt>
              <c:pt idx="1512">
                <c:v>127.30034999999998</c:v>
              </c:pt>
              <c:pt idx="1513">
                <c:v>127.33917</c:v>
              </c:pt>
              <c:pt idx="1514">
                <c:v>127.28728000000001</c:v>
              </c:pt>
              <c:pt idx="1515">
                <c:v>127.36246</c:v>
              </c:pt>
              <c:pt idx="1516">
                <c:v>127.33551</c:v>
              </c:pt>
              <c:pt idx="1517">
                <c:v>127.3502</c:v>
              </c:pt>
              <c:pt idx="1518">
                <c:v>127.31556</c:v>
              </c:pt>
              <c:pt idx="1519">
                <c:v>127.37397999999999</c:v>
              </c:pt>
              <c:pt idx="1520">
                <c:v>127.43212000000001</c:v>
              </c:pt>
              <c:pt idx="1521">
                <c:v>127.38554000000001</c:v>
              </c:pt>
              <c:pt idx="1522">
                <c:v>127.42904</c:v>
              </c:pt>
              <c:pt idx="1523">
                <c:v>127.42397</c:v>
              </c:pt>
              <c:pt idx="1524">
                <c:v>127.41118000000002</c:v>
              </c:pt>
              <c:pt idx="1525">
                <c:v>127.44028000000002</c:v>
              </c:pt>
              <c:pt idx="1526">
                <c:v>127.48353</c:v>
              </c:pt>
              <c:pt idx="1527">
                <c:v>127.43537000000001</c:v>
              </c:pt>
              <c:pt idx="1528">
                <c:v>127.44091000000002</c:v>
              </c:pt>
              <c:pt idx="1529">
                <c:v>127.56028999999999</c:v>
              </c:pt>
              <c:pt idx="1530">
                <c:v>127.49249</c:v>
              </c:pt>
              <c:pt idx="1531">
                <c:v>127.53323</c:v>
              </c:pt>
              <c:pt idx="1532">
                <c:v>127.51079</c:v>
              </c:pt>
              <c:pt idx="1533">
                <c:v>127.52761000000001</c:v>
              </c:pt>
              <c:pt idx="1534">
                <c:v>127.57252999999999</c:v>
              </c:pt>
              <c:pt idx="1535">
                <c:v>127.59142000000001</c:v>
              </c:pt>
              <c:pt idx="1536">
                <c:v>127.53941</c:v>
              </c:pt>
              <c:pt idx="1537">
                <c:v>127.53731000000002</c:v>
              </c:pt>
              <c:pt idx="1538">
                <c:v>127.63254999999998</c:v>
              </c:pt>
              <c:pt idx="1539">
                <c:v>127.57076000000001</c:v>
              </c:pt>
              <c:pt idx="1540">
                <c:v>127.61629000000002</c:v>
              </c:pt>
              <c:pt idx="1541">
                <c:v>127.62342999999998</c:v>
              </c:pt>
              <c:pt idx="1542">
                <c:v>127.64861000000002</c:v>
              </c:pt>
              <c:pt idx="1543">
                <c:v>127.68837999999998</c:v>
              </c:pt>
              <c:pt idx="1544">
                <c:v>127.67413000000001</c:v>
              </c:pt>
              <c:pt idx="1545">
                <c:v>127.69444</c:v>
              </c:pt>
              <c:pt idx="1546">
                <c:v>127.62386999999998</c:v>
              </c:pt>
              <c:pt idx="1547">
                <c:v>127.69562000000002</c:v>
              </c:pt>
              <c:pt idx="1548">
                <c:v>127.70286</c:v>
              </c:pt>
              <c:pt idx="1549">
                <c:v>127.71854</c:v>
              </c:pt>
              <c:pt idx="1550">
                <c:v>127.74585999999999</c:v>
              </c:pt>
              <c:pt idx="1551">
                <c:v>127.73296000000002</c:v>
              </c:pt>
              <c:pt idx="1552">
                <c:v>127.79474999999999</c:v>
              </c:pt>
              <c:pt idx="1553">
                <c:v>127.79872</c:v>
              </c:pt>
              <c:pt idx="1554">
                <c:v>127.77679999999998</c:v>
              </c:pt>
              <c:pt idx="1555">
                <c:v>127.64537999999999</c:v>
              </c:pt>
              <c:pt idx="1556">
                <c:v>127.76342000000001</c:v>
              </c:pt>
              <c:pt idx="1557">
                <c:v>127.82199</c:v>
              </c:pt>
              <c:pt idx="1558">
                <c:v>127.88286999999998</c:v>
              </c:pt>
              <c:pt idx="1559">
                <c:v>127.91147000000001</c:v>
              </c:pt>
              <c:pt idx="1560">
                <c:v>127.81355000000002</c:v>
              </c:pt>
              <c:pt idx="1561">
                <c:v>127.7651</c:v>
              </c:pt>
              <c:pt idx="1562">
                <c:v>127.76867</c:v>
              </c:pt>
              <c:pt idx="1563">
                <c:v>127.86886</c:v>
              </c:pt>
              <c:pt idx="1564">
                <c:v>127.88442999999999</c:v>
              </c:pt>
              <c:pt idx="1565">
                <c:v>127.91808</c:v>
              </c:pt>
              <c:pt idx="1566">
                <c:v>127.96836999999999</c:v>
              </c:pt>
              <c:pt idx="1567">
                <c:v>127.92146000000001</c:v>
              </c:pt>
              <c:pt idx="1568">
                <c:v>127.96152000000001</c:v>
              </c:pt>
              <c:pt idx="1569">
                <c:v>127.92567</c:v>
              </c:pt>
              <c:pt idx="1570">
                <c:v>127.93505</c:v>
              </c:pt>
              <c:pt idx="1571">
                <c:v>127.90470999999999</c:v>
              </c:pt>
              <c:pt idx="1572">
                <c:v>127.96016000000002</c:v>
              </c:pt>
              <c:pt idx="1573">
                <c:v>127.98072000000002</c:v>
              </c:pt>
              <c:pt idx="1574">
                <c:v>128.01589999999999</c:v>
              </c:pt>
              <c:pt idx="1575">
                <c:v>128.08595</c:v>
              </c:pt>
              <c:pt idx="1576">
                <c:v>128.00774000000001</c:v>
              </c:pt>
              <c:pt idx="1577">
                <c:v>128.04893000000001</c:v>
              </c:pt>
              <c:pt idx="1578">
                <c:v>128.03319999999999</c:v>
              </c:pt>
              <c:pt idx="1579">
                <c:v>128.04697999999999</c:v>
              </c:pt>
              <c:pt idx="1580">
                <c:v>128.01313999999999</c:v>
              </c:pt>
              <c:pt idx="1581">
                <c:v>128.08191000000002</c:v>
              </c:pt>
              <c:pt idx="1582">
                <c:v>128.08339000000001</c:v>
              </c:pt>
              <c:pt idx="1583">
                <c:v>128.09335000000002</c:v>
              </c:pt>
              <c:pt idx="1584">
                <c:v>128.19225</c:v>
              </c:pt>
              <c:pt idx="1585">
                <c:v>128.13228000000001</c:v>
              </c:pt>
              <c:pt idx="1586">
                <c:v>128.13721000000001</c:v>
              </c:pt>
              <c:pt idx="1587">
                <c:v>128.07360999999997</c:v>
              </c:pt>
              <c:pt idx="1588">
                <c:v>128.14930999999999</c:v>
              </c:pt>
              <c:pt idx="1589">
                <c:v>128.14065999999997</c:v>
              </c:pt>
              <c:pt idx="1590">
                <c:v>128.14527999999999</c:v>
              </c:pt>
              <c:pt idx="1591">
                <c:v>128.21381999999997</c:v>
              </c:pt>
              <c:pt idx="1592">
                <c:v>128.16594999999998</c:v>
              </c:pt>
              <c:pt idx="1593">
                <c:v>128.24308999999997</c:v>
              </c:pt>
              <c:pt idx="1594">
                <c:v>128.18855000000002</c:v>
              </c:pt>
              <c:pt idx="1595">
                <c:v>128.22502</c:v>
              </c:pt>
              <c:pt idx="1596">
                <c:v>128.17899</c:v>
              </c:pt>
              <c:pt idx="1597">
                <c:v>128.20788999999999</c:v>
              </c:pt>
              <c:pt idx="1598">
                <c:v>128.2867</c:v>
              </c:pt>
              <c:pt idx="1599">
                <c:v>128.27424999999999</c:v>
              </c:pt>
              <c:pt idx="1600">
                <c:v>128.28397999999999</c:v>
              </c:pt>
              <c:pt idx="1601">
                <c:v>128.26352999999997</c:v>
              </c:pt>
              <c:pt idx="1602">
                <c:v>128.33289000000002</c:v>
              </c:pt>
              <c:pt idx="1603">
                <c:v>128.27562999999998</c:v>
              </c:pt>
              <c:pt idx="1604">
                <c:v>128.32242000000005</c:v>
              </c:pt>
              <c:pt idx="1605">
                <c:v>128.30595</c:v>
              </c:pt>
              <c:pt idx="1606">
                <c:v>128.32980000000001</c:v>
              </c:pt>
              <c:pt idx="1607">
                <c:v>128.36844000000005</c:v>
              </c:pt>
              <c:pt idx="1608">
                <c:v>128.37461999999999</c:v>
              </c:pt>
              <c:pt idx="1609">
                <c:v>128.39722000000003</c:v>
              </c:pt>
              <c:pt idx="1610">
                <c:v>128.34998999999999</c:v>
              </c:pt>
              <c:pt idx="1611">
                <c:v>128.38559000000001</c:v>
              </c:pt>
              <c:pt idx="1612">
                <c:v>128.39272000000003</c:v>
              </c:pt>
              <c:pt idx="1613">
                <c:v>128.40996999999999</c:v>
              </c:pt>
              <c:pt idx="1614">
                <c:v>128.43246000000002</c:v>
              </c:pt>
              <c:pt idx="1615">
                <c:v>128.40175000000002</c:v>
              </c:pt>
              <c:pt idx="1616">
                <c:v>128.47327999999999</c:v>
              </c:pt>
              <c:pt idx="1617">
                <c:v>128.44722000000002</c:v>
              </c:pt>
              <c:pt idx="1618">
                <c:v>128.48567</c:v>
              </c:pt>
              <c:pt idx="1619">
                <c:v>128.45352</c:v>
              </c:pt>
              <c:pt idx="1620">
                <c:v>128.48225000000005</c:v>
              </c:pt>
              <c:pt idx="1621">
                <c:v>128.52136000000002</c:v>
              </c:pt>
              <c:pt idx="1622">
                <c:v>128.50658999999999</c:v>
              </c:pt>
              <c:pt idx="1623">
                <c:v>128.55373</c:v>
              </c:pt>
              <c:pt idx="1624">
                <c:v>128.48151000000001</c:v>
              </c:pt>
              <c:pt idx="1625">
                <c:v>128.54867999999999</c:v>
              </c:pt>
              <c:pt idx="1626">
                <c:v>128.56453999999999</c:v>
              </c:pt>
              <c:pt idx="1627">
                <c:v>128.55955999999998</c:v>
              </c:pt>
              <c:pt idx="1628">
                <c:v>128.56810000000002</c:v>
              </c:pt>
              <c:pt idx="1629">
                <c:v>128.58884000000003</c:v>
              </c:pt>
              <c:pt idx="1630">
                <c:v>128.62334000000001</c:v>
              </c:pt>
              <c:pt idx="1631">
                <c:v>128.60713000000001</c:v>
              </c:pt>
              <c:pt idx="1632">
                <c:v>128.65784000000002</c:v>
              </c:pt>
              <c:pt idx="1633">
                <c:v>128.59047000000001</c:v>
              </c:pt>
              <c:pt idx="1634">
                <c:v>128.61762999999999</c:v>
              </c:pt>
              <c:pt idx="1635">
                <c:v>128.67848000000001</c:v>
              </c:pt>
              <c:pt idx="1636">
                <c:v>128.6172</c:v>
              </c:pt>
              <c:pt idx="1637">
                <c:v>128.68762000000001</c:v>
              </c:pt>
              <c:pt idx="1638">
                <c:v>128.73204000000001</c:v>
              </c:pt>
              <c:pt idx="1639">
                <c:v>128.88002000000003</c:v>
              </c:pt>
              <c:pt idx="1640">
                <c:v>128.49124000000003</c:v>
              </c:pt>
              <c:pt idx="1641">
                <c:v>128.42397</c:v>
              </c:pt>
              <c:pt idx="1642">
                <c:v>128.74015999999997</c:v>
              </c:pt>
              <c:pt idx="1643">
                <c:v>128.63808</c:v>
              </c:pt>
              <c:pt idx="1644">
                <c:v>128.71560999999997</c:v>
              </c:pt>
              <c:pt idx="1645">
                <c:v>128.90935000000002</c:v>
              </c:pt>
              <c:pt idx="1646">
                <c:v>128.74509999999998</c:v>
              </c:pt>
              <c:pt idx="1647">
                <c:v>128.66524000000001</c:v>
              </c:pt>
              <c:pt idx="1648">
                <c:v>128.95346000000001</c:v>
              </c:pt>
              <c:pt idx="1649">
                <c:v>128.73319999999998</c:v>
              </c:pt>
              <c:pt idx="1650">
                <c:v>128.62980999999999</c:v>
              </c:pt>
              <c:pt idx="1651">
                <c:v>128.82532000000003</c:v>
              </c:pt>
              <c:pt idx="1652">
                <c:v>128.81315999999998</c:v>
              </c:pt>
              <c:pt idx="1653">
                <c:v>128.83472</c:v>
              </c:pt>
              <c:pt idx="1654">
                <c:v>128.96507</c:v>
              </c:pt>
              <c:pt idx="1655">
                <c:v>128.88887000000003</c:v>
              </c:pt>
              <c:pt idx="1656">
                <c:v>128.72528</c:v>
              </c:pt>
              <c:pt idx="1657">
                <c:v>128.92516000000001</c:v>
              </c:pt>
              <c:pt idx="1658">
                <c:v>128.92677</c:v>
              </c:pt>
              <c:pt idx="1659">
                <c:v>128.81735</c:v>
              </c:pt>
              <c:pt idx="1660">
                <c:v>128.91284000000002</c:v>
              </c:pt>
              <c:pt idx="1661">
                <c:v>128.93016</c:v>
              </c:pt>
              <c:pt idx="1662">
                <c:v>128.92947000000001</c:v>
              </c:pt>
              <c:pt idx="1663">
                <c:v>128.9991</c:v>
              </c:pt>
              <c:pt idx="1664">
                <c:v>129.02776</c:v>
              </c:pt>
              <c:pt idx="1665">
                <c:v>128.86931000000001</c:v>
              </c:pt>
              <c:pt idx="1666">
                <c:v>128.93366999999998</c:v>
              </c:pt>
              <c:pt idx="1667">
                <c:v>129.02536000000001</c:v>
              </c:pt>
              <c:pt idx="1668">
                <c:v>128.97695999999999</c:v>
              </c:pt>
              <c:pt idx="1669">
                <c:v>129.04434000000001</c:v>
              </c:pt>
              <c:pt idx="1670">
                <c:v>129.0609</c:v>
              </c:pt>
              <c:pt idx="1671">
                <c:v>129.04725999999999</c:v>
              </c:pt>
              <c:pt idx="1672">
                <c:v>128.98109000000002</c:v>
              </c:pt>
              <c:pt idx="1673">
                <c:v>129.12114000000003</c:v>
              </c:pt>
              <c:pt idx="1674">
                <c:v>129.03101000000001</c:v>
              </c:pt>
              <c:pt idx="1675">
                <c:v>129.00351999999998</c:v>
              </c:pt>
              <c:pt idx="1676">
                <c:v>129.12359999999998</c:v>
              </c:pt>
              <c:pt idx="1677">
                <c:v>129.1362</c:v>
              </c:pt>
              <c:pt idx="1678">
                <c:v>129.10051999999999</c:v>
              </c:pt>
              <c:pt idx="1679">
                <c:v>129.10518999999999</c:v>
              </c:pt>
              <c:pt idx="1680">
                <c:v>129.15036000000001</c:v>
              </c:pt>
              <c:pt idx="1681">
                <c:v>129.07242000000002</c:v>
              </c:pt>
              <c:pt idx="1682">
                <c:v>129.14344999999997</c:v>
              </c:pt>
              <c:pt idx="1683">
                <c:v>129.18031000000002</c:v>
              </c:pt>
              <c:pt idx="1684">
                <c:v>129.11287999999999</c:v>
              </c:pt>
              <c:pt idx="1685">
                <c:v>129.18903</c:v>
              </c:pt>
              <c:pt idx="1686">
                <c:v>129.21340999999998</c:v>
              </c:pt>
              <c:pt idx="1687">
                <c:v>129.21120999999999</c:v>
              </c:pt>
              <c:pt idx="1688">
                <c:v>129.17495999999997</c:v>
              </c:pt>
              <c:pt idx="1689">
                <c:v>129.26103000000001</c:v>
              </c:pt>
              <c:pt idx="1690">
                <c:v>129.21848</c:v>
              </c:pt>
              <c:pt idx="1691">
                <c:v>129.2234</c:v>
              </c:pt>
              <c:pt idx="1692">
                <c:v>129.26701</c:v>
              </c:pt>
              <c:pt idx="1693">
                <c:v>129.22803000000002</c:v>
              </c:pt>
              <c:pt idx="1694">
                <c:v>129.32671000000002</c:v>
              </c:pt>
              <c:pt idx="1695">
                <c:v>129.28557999999998</c:v>
              </c:pt>
              <c:pt idx="1696">
                <c:v>129.33405999999999</c:v>
              </c:pt>
              <c:pt idx="1697">
                <c:v>129.25484999999998</c:v>
              </c:pt>
              <c:pt idx="1698">
                <c:v>129.304</c:v>
              </c:pt>
              <c:pt idx="1699">
                <c:v>129.37505999999999</c:v>
              </c:pt>
              <c:pt idx="1700">
                <c:v>129.30456999999998</c:v>
              </c:pt>
              <c:pt idx="1701">
                <c:v>129.37100000000001</c:v>
              </c:pt>
              <c:pt idx="1702">
                <c:v>129.33762000000002</c:v>
              </c:pt>
              <c:pt idx="1703">
                <c:v>129.39825000000005</c:v>
              </c:pt>
              <c:pt idx="1704">
                <c:v>129.38068000000001</c:v>
              </c:pt>
              <c:pt idx="1705">
                <c:v>129.41469999999998</c:v>
              </c:pt>
              <c:pt idx="1706">
                <c:v>129.37628000000001</c:v>
              </c:pt>
              <c:pt idx="1707">
                <c:v>129.35509000000002</c:v>
              </c:pt>
              <c:pt idx="1708">
                <c:v>129.4402</c:v>
              </c:pt>
              <c:pt idx="1709">
                <c:v>129.41164000000001</c:v>
              </c:pt>
              <c:pt idx="1710">
                <c:v>129.45068000000001</c:v>
              </c:pt>
              <c:pt idx="1711">
                <c:v>129.43132000000003</c:v>
              </c:pt>
              <c:pt idx="1712">
                <c:v>129.47226000000001</c:v>
              </c:pt>
              <c:pt idx="1713">
                <c:v>129.51095999999998</c:v>
              </c:pt>
              <c:pt idx="1714">
                <c:v>129.48676</c:v>
              </c:pt>
              <c:pt idx="1715">
                <c:v>129.47465999999997</c:v>
              </c:pt>
              <c:pt idx="1716">
                <c:v>129.46405000000001</c:v>
              </c:pt>
              <c:pt idx="1717">
                <c:v>129.52588</c:v>
              </c:pt>
              <c:pt idx="1718">
                <c:v>129.48198000000002</c:v>
              </c:pt>
              <c:pt idx="1719">
                <c:v>129.56122000000002</c:v>
              </c:pt>
              <c:pt idx="1720">
                <c:v>129.53154000000001</c:v>
              </c:pt>
              <c:pt idx="1721">
                <c:v>129.54625000000001</c:v>
              </c:pt>
              <c:pt idx="1722">
                <c:v>129.61208999999999</c:v>
              </c:pt>
              <c:pt idx="1723">
                <c:v>129.56230000000002</c:v>
              </c:pt>
              <c:pt idx="1724">
                <c:v>129.57111</c:v>
              </c:pt>
              <c:pt idx="1725">
                <c:v>129.52731000000003</c:v>
              </c:pt>
              <c:pt idx="1726">
                <c:v>129.65355999999997</c:v>
              </c:pt>
              <c:pt idx="1727">
                <c:v>129.66535999999999</c:v>
              </c:pt>
              <c:pt idx="1728">
                <c:v>129.60150000000002</c:v>
              </c:pt>
              <c:pt idx="1729">
                <c:v>129.56392</c:v>
              </c:pt>
              <c:pt idx="1730">
                <c:v>129.68826000000001</c:v>
              </c:pt>
              <c:pt idx="1731">
                <c:v>129.69594000000001</c:v>
              </c:pt>
              <c:pt idx="1732">
                <c:v>129.61368999999996</c:v>
              </c:pt>
              <c:pt idx="1733">
                <c:v>129.68561</c:v>
              </c:pt>
              <c:pt idx="1734">
                <c:v>129.66493</c:v>
              </c:pt>
              <c:pt idx="1735">
                <c:v>129.71859999999998</c:v>
              </c:pt>
              <c:pt idx="1736">
                <c:v>129.73560999999998</c:v>
              </c:pt>
              <c:pt idx="1737">
                <c:v>129.68790000000001</c:v>
              </c:pt>
              <c:pt idx="1738">
                <c:v>129.71967999999995</c:v>
              </c:pt>
              <c:pt idx="1739">
                <c:v>129.67128</c:v>
              </c:pt>
              <c:pt idx="1740">
                <c:v>129.76102</c:v>
              </c:pt>
              <c:pt idx="1741">
                <c:v>129.73868999999999</c:v>
              </c:pt>
              <c:pt idx="1742">
                <c:v>129.75452999999999</c:v>
              </c:pt>
              <c:pt idx="1743">
                <c:v>129.74897999999999</c:v>
              </c:pt>
              <c:pt idx="1744">
                <c:v>129.73327999999998</c:v>
              </c:pt>
              <c:pt idx="1745">
                <c:v>129.74680999999998</c:v>
              </c:pt>
              <c:pt idx="1746">
                <c:v>129.80162000000001</c:v>
              </c:pt>
              <c:pt idx="1747">
                <c:v>129.82822000000004</c:v>
              </c:pt>
              <c:pt idx="1748">
                <c:v>129.70469999999997</c:v>
              </c:pt>
              <c:pt idx="1749">
                <c:v>129.83411000000001</c:v>
              </c:pt>
              <c:pt idx="1750">
                <c:v>129.84376999999998</c:v>
              </c:pt>
              <c:pt idx="1751">
                <c:v>129.83876000000001</c:v>
              </c:pt>
              <c:pt idx="1752">
                <c:v>129.83976999999999</c:v>
              </c:pt>
              <c:pt idx="1753">
                <c:v>129.85240000000005</c:v>
              </c:pt>
              <c:pt idx="1754">
                <c:v>129.85248000000004</c:v>
              </c:pt>
              <c:pt idx="1755">
                <c:v>129.80948000000001</c:v>
              </c:pt>
              <c:pt idx="1756">
                <c:v>129.94841000000002</c:v>
              </c:pt>
              <c:pt idx="1757">
                <c:v>129.88116000000002</c:v>
              </c:pt>
              <c:pt idx="1758">
                <c:v>129.86711000000003</c:v>
              </c:pt>
              <c:pt idx="1759">
                <c:v>129.92270000000002</c:v>
              </c:pt>
              <c:pt idx="1760">
                <c:v>129.91857999999999</c:v>
              </c:pt>
              <c:pt idx="1761">
                <c:v>129.91684000000001</c:v>
              </c:pt>
              <c:pt idx="1762">
                <c:v>129.93561</c:v>
              </c:pt>
              <c:pt idx="1763">
                <c:v>130.00367999999997</c:v>
              </c:pt>
              <c:pt idx="1764">
                <c:v>129.92824000000005</c:v>
              </c:pt>
              <c:pt idx="1765">
                <c:v>129.97068999999999</c:v>
              </c:pt>
              <c:pt idx="1766">
                <c:v>129.96404000000001</c:v>
              </c:pt>
              <c:pt idx="1767">
                <c:v>130.00719000000001</c:v>
              </c:pt>
              <c:pt idx="1768">
                <c:v>129.9666</c:v>
              </c:pt>
              <c:pt idx="1769">
                <c:v>129.94324999999998</c:v>
              </c:pt>
              <c:pt idx="1770">
                <c:v>130.07697999999999</c:v>
              </c:pt>
              <c:pt idx="1771">
                <c:v>130.00815</c:v>
              </c:pt>
              <c:pt idx="1772">
                <c:v>130.00175000000002</c:v>
              </c:pt>
              <c:pt idx="1773">
                <c:v>130.08116000000001</c:v>
              </c:pt>
              <c:pt idx="1774">
                <c:v>130.11345999999998</c:v>
              </c:pt>
              <c:pt idx="1775">
                <c:v>129.99434000000002</c:v>
              </c:pt>
              <c:pt idx="1776">
                <c:v>130.08545000000001</c:v>
              </c:pt>
              <c:pt idx="1777">
                <c:v>130.14836</c:v>
              </c:pt>
              <c:pt idx="1778">
                <c:v>130.00246000000001</c:v>
              </c:pt>
              <c:pt idx="1779">
                <c:v>130.10929999999999</c:v>
              </c:pt>
              <c:pt idx="1780">
                <c:v>130.13673</c:v>
              </c:pt>
              <c:pt idx="1781">
                <c:v>130.12614000000002</c:v>
              </c:pt>
              <c:pt idx="1782">
                <c:v>130.10865999999999</c:v>
              </c:pt>
              <c:pt idx="1783">
                <c:v>130.18536</c:v>
              </c:pt>
              <c:pt idx="1784">
                <c:v>130.19549999999998</c:v>
              </c:pt>
              <c:pt idx="1785">
                <c:v>130.14324999999999</c:v>
              </c:pt>
              <c:pt idx="1786">
                <c:v>130.23642000000001</c:v>
              </c:pt>
              <c:pt idx="1787">
                <c:v>130.13162</c:v>
              </c:pt>
              <c:pt idx="1788">
                <c:v>130.12439000000001</c:v>
              </c:pt>
              <c:pt idx="1789">
                <c:v>130.10298</c:v>
              </c:pt>
              <c:pt idx="1790">
                <c:v>130.20360999999997</c:v>
              </c:pt>
              <c:pt idx="1791">
                <c:v>130.27091999999999</c:v>
              </c:pt>
              <c:pt idx="1792">
                <c:v>130.31754999999998</c:v>
              </c:pt>
              <c:pt idx="1793">
                <c:v>130.29094999999998</c:v>
              </c:pt>
              <c:pt idx="1794">
                <c:v>130.18984999999998</c:v>
              </c:pt>
              <c:pt idx="1795">
                <c:v>130.28026</c:v>
              </c:pt>
              <c:pt idx="1796">
                <c:v>130.20496999999997</c:v>
              </c:pt>
              <c:pt idx="1797">
                <c:v>130.24358999999995</c:v>
              </c:pt>
              <c:pt idx="1798">
                <c:v>130.26565999999997</c:v>
              </c:pt>
              <c:pt idx="1799">
                <c:v>130.33333000000002</c:v>
              </c:pt>
              <c:pt idx="1800">
                <c:v>130.35829000000004</c:v>
              </c:pt>
              <c:pt idx="1801">
                <c:v>130.34515000000002</c:v>
              </c:pt>
              <c:pt idx="1802">
                <c:v>130.38525000000001</c:v>
              </c:pt>
              <c:pt idx="1803">
                <c:v>130.32431000000003</c:v>
              </c:pt>
              <c:pt idx="1804">
                <c:v>130.31941</c:v>
              </c:pt>
              <c:pt idx="1805">
                <c:v>130.18028000000001</c:v>
              </c:pt>
              <c:pt idx="1806">
                <c:v>130.33330000000001</c:v>
              </c:pt>
              <c:pt idx="1807">
                <c:v>130.48492000000002</c:v>
              </c:pt>
              <c:pt idx="1808">
                <c:v>130.37331</c:v>
              </c:pt>
              <c:pt idx="1809">
                <c:v>130.44317999999998</c:v>
              </c:pt>
              <c:pt idx="1810">
                <c:v>130.43175000000002</c:v>
              </c:pt>
              <c:pt idx="1811">
                <c:v>130.37193000000002</c:v>
              </c:pt>
              <c:pt idx="1812">
                <c:v>130.40377999999998</c:v>
              </c:pt>
              <c:pt idx="1813">
                <c:v>130.47845000000001</c:v>
              </c:pt>
              <c:pt idx="1814">
                <c:v>130.36678000000001</c:v>
              </c:pt>
              <c:pt idx="1815">
                <c:v>130.39104000000003</c:v>
              </c:pt>
              <c:pt idx="1816">
                <c:v>130.55170000000001</c:v>
              </c:pt>
              <c:pt idx="1817">
                <c:v>130.48216000000002</c:v>
              </c:pt>
              <c:pt idx="1818">
                <c:v>130.51604999999998</c:v>
              </c:pt>
              <c:pt idx="1819">
                <c:v>130.53503000000001</c:v>
              </c:pt>
              <c:pt idx="1820">
                <c:v>130.46395999999999</c:v>
              </c:pt>
              <c:pt idx="1821">
                <c:v>130.40202000000002</c:v>
              </c:pt>
              <c:pt idx="1822">
                <c:v>130.55231000000003</c:v>
              </c:pt>
              <c:pt idx="1823">
                <c:v>130.59537</c:v>
              </c:pt>
              <c:pt idx="1824">
                <c:v>130.51194999999998</c:v>
              </c:pt>
              <c:pt idx="1825">
                <c:v>130.59793000000002</c:v>
              </c:pt>
              <c:pt idx="1826">
                <c:v>130.55334000000002</c:v>
              </c:pt>
              <c:pt idx="1827">
                <c:v>130.54560999999998</c:v>
              </c:pt>
              <c:pt idx="1828">
                <c:v>130.61221</c:v>
              </c:pt>
              <c:pt idx="1829">
                <c:v>130.59276</c:v>
              </c:pt>
              <c:pt idx="1830">
                <c:v>130.54954999999995</c:v>
              </c:pt>
              <c:pt idx="1831">
                <c:v>130.58621000000002</c:v>
              </c:pt>
              <c:pt idx="1832">
                <c:v>130.70788999999999</c:v>
              </c:pt>
              <c:pt idx="1833">
                <c:v>130.61921999999998</c:v>
              </c:pt>
              <c:pt idx="1834">
                <c:v>130.67348999999999</c:v>
              </c:pt>
              <c:pt idx="1835">
                <c:v>130.6319</c:v>
              </c:pt>
              <c:pt idx="1836">
                <c:v>130.62505000000002</c:v>
              </c:pt>
              <c:pt idx="1837">
                <c:v>130.67764</c:v>
              </c:pt>
              <c:pt idx="1838">
                <c:v>130.68834000000004</c:v>
              </c:pt>
              <c:pt idx="1839">
                <c:v>130.69909999999999</c:v>
              </c:pt>
              <c:pt idx="1840">
                <c:v>130.65179000000001</c:v>
              </c:pt>
              <c:pt idx="1841">
                <c:v>130.75542000000002</c:v>
              </c:pt>
              <c:pt idx="1842">
                <c:v>130.73064999999997</c:v>
              </c:pt>
              <c:pt idx="1843">
                <c:v>130.74433999999999</c:v>
              </c:pt>
              <c:pt idx="1844">
                <c:v>130.72763</c:v>
              </c:pt>
              <c:pt idx="1845">
                <c:v>130.70978999999997</c:v>
              </c:pt>
              <c:pt idx="1846">
                <c:v>130.77486999999996</c:v>
              </c:pt>
              <c:pt idx="1847">
                <c:v>130.76031</c:v>
              </c:pt>
              <c:pt idx="1848">
                <c:v>130.80943000000002</c:v>
              </c:pt>
              <c:pt idx="1849">
                <c:v>130.75693000000001</c:v>
              </c:pt>
              <c:pt idx="1850">
                <c:v>130.81050000000002</c:v>
              </c:pt>
              <c:pt idx="1851">
                <c:v>130.79449</c:v>
              </c:pt>
              <c:pt idx="1852">
                <c:v>130.83237000000003</c:v>
              </c:pt>
              <c:pt idx="1853">
                <c:v>130.82320000000001</c:v>
              </c:pt>
              <c:pt idx="1854">
                <c:v>130.79521</c:v>
              </c:pt>
              <c:pt idx="1855">
                <c:v>130.87945999999999</c:v>
              </c:pt>
              <c:pt idx="1856">
                <c:v>130.82803000000004</c:v>
              </c:pt>
              <c:pt idx="1857">
                <c:v>130.90448000000001</c:v>
              </c:pt>
              <c:pt idx="1858">
                <c:v>130.83287000000001</c:v>
              </c:pt>
              <c:pt idx="1859">
                <c:v>130.87245000000004</c:v>
              </c:pt>
              <c:pt idx="1860">
                <c:v>130.86429000000001</c:v>
              </c:pt>
              <c:pt idx="1861">
                <c:v>130.87633000000002</c:v>
              </c:pt>
              <c:pt idx="1862">
                <c:v>130.90595999999999</c:v>
              </c:pt>
              <c:pt idx="1863">
                <c:v>130.89612000000002</c:v>
              </c:pt>
              <c:pt idx="1864">
                <c:v>130.95808000000002</c:v>
              </c:pt>
              <c:pt idx="1865">
                <c:v>130.89985999999999</c:v>
              </c:pt>
              <c:pt idx="1866">
                <c:v>130.94364999999999</c:v>
              </c:pt>
              <c:pt idx="1867">
                <c:v>130.90964999999997</c:v>
              </c:pt>
              <c:pt idx="1868">
                <c:v>130.94693000000001</c:v>
              </c:pt>
              <c:pt idx="1869">
                <c:v>130.97701000000001</c:v>
              </c:pt>
              <c:pt idx="1870">
                <c:v>130.97083000000001</c:v>
              </c:pt>
              <c:pt idx="1871">
                <c:v>131.01122000000001</c:v>
              </c:pt>
              <c:pt idx="1872">
                <c:v>130.95863000000003</c:v>
              </c:pt>
              <c:pt idx="1873">
                <c:v>131.02176</c:v>
              </c:pt>
              <c:pt idx="1874">
                <c:v>130.98524000000003</c:v>
              </c:pt>
              <c:pt idx="1875">
                <c:v>131.02970999999999</c:v>
              </c:pt>
              <c:pt idx="1876">
                <c:v>131.00065999999998</c:v>
              </c:pt>
              <c:pt idx="1877">
                <c:v>131.02513000000002</c:v>
              </c:pt>
              <c:pt idx="1878">
                <c:v>131.07233000000002</c:v>
              </c:pt>
              <c:pt idx="1879">
                <c:v>131.03949</c:v>
              </c:pt>
              <c:pt idx="1880">
                <c:v>131.08620000000002</c:v>
              </c:pt>
              <c:pt idx="1881">
                <c:v>131.02332000000001</c:v>
              </c:pt>
              <c:pt idx="1882">
                <c:v>131.12024000000002</c:v>
              </c:pt>
              <c:pt idx="1883">
                <c:v>131.07031000000001</c:v>
              </c:pt>
              <c:pt idx="1884">
                <c:v>131.10476999999997</c:v>
              </c:pt>
              <c:pt idx="1885">
                <c:v>131.12019000000001</c:v>
              </c:pt>
              <c:pt idx="1886">
                <c:v>131.08937</c:v>
              </c:pt>
              <c:pt idx="1887">
                <c:v>131.16821000000002</c:v>
              </c:pt>
              <c:pt idx="1888">
                <c:v>131.13094000000001</c:v>
              </c:pt>
              <c:pt idx="1889">
                <c:v>131.16767999999999</c:v>
              </c:pt>
              <c:pt idx="1890">
                <c:v>131.09848000000002</c:v>
              </c:pt>
              <c:pt idx="1891">
                <c:v>131.17923999999999</c:v>
              </c:pt>
              <c:pt idx="1892">
                <c:v>131.18593000000001</c:v>
              </c:pt>
              <c:pt idx="1893">
                <c:v>131.17613</c:v>
              </c:pt>
              <c:pt idx="1894">
                <c:v>131.22165999999999</c:v>
              </c:pt>
              <c:pt idx="1895">
                <c:v>131.19125</c:v>
              </c:pt>
              <c:pt idx="1896">
                <c:v>131.22620000000001</c:v>
              </c:pt>
              <c:pt idx="1897">
                <c:v>131.21190999999999</c:v>
              </c:pt>
              <c:pt idx="1898">
                <c:v>131.23552999999998</c:v>
              </c:pt>
              <c:pt idx="1899">
                <c:v>131.19951999999998</c:v>
              </c:pt>
              <c:pt idx="1900">
                <c:v>131.24076999999997</c:v>
              </c:pt>
              <c:pt idx="1901">
                <c:v>131.28318999999999</c:v>
              </c:pt>
              <c:pt idx="1902">
                <c:v>131.24726999999999</c:v>
              </c:pt>
              <c:pt idx="1903">
                <c:v>131.30444000000003</c:v>
              </c:pt>
              <c:pt idx="1904">
                <c:v>131.24903999999998</c:v>
              </c:pt>
              <c:pt idx="1905">
                <c:v>131.28796</c:v>
              </c:pt>
              <c:pt idx="1906">
                <c:v>131.30077</c:v>
              </c:pt>
              <c:pt idx="1907">
                <c:v>131.32510000000002</c:v>
              </c:pt>
              <c:pt idx="1908">
                <c:v>131.29872</c:v>
              </c:pt>
              <c:pt idx="1909">
                <c:v>131.31136000000001</c:v>
              </c:pt>
              <c:pt idx="1910">
                <c:v>131.38306</c:v>
              </c:pt>
              <c:pt idx="1911">
                <c:v>131.32774000000003</c:v>
              </c:pt>
              <c:pt idx="1912">
                <c:v>131.38049000000004</c:v>
              </c:pt>
              <c:pt idx="1913">
                <c:v>131.33432000000002</c:v>
              </c:pt>
              <c:pt idx="1914">
                <c:v>131.36348000000001</c:v>
              </c:pt>
              <c:pt idx="1915">
                <c:v>131.40782000000002</c:v>
              </c:pt>
              <c:pt idx="1916">
                <c:v>131.40207000000001</c:v>
              </c:pt>
              <c:pt idx="1917">
                <c:v>131.42686</c:v>
              </c:pt>
              <c:pt idx="1918">
                <c:v>131.38181000000003</c:v>
              </c:pt>
              <c:pt idx="1919">
                <c:v>131.45053000000001</c:v>
              </c:pt>
              <c:pt idx="1920">
                <c:v>131.42644000000004</c:v>
              </c:pt>
              <c:pt idx="1921">
                <c:v>131.44399999999999</c:v>
              </c:pt>
              <c:pt idx="1922">
                <c:v>131.42706000000001</c:v>
              </c:pt>
              <c:pt idx="1923">
                <c:v>131.42722000000003</c:v>
              </c:pt>
              <c:pt idx="1924">
                <c:v>131.51534999999998</c:v>
              </c:pt>
              <c:pt idx="1925">
                <c:v>131.48709000000002</c:v>
              </c:pt>
              <c:pt idx="1926">
                <c:v>131.49564000000001</c:v>
              </c:pt>
              <c:pt idx="1927">
                <c:v>131.46187</c:v>
              </c:pt>
              <c:pt idx="1928">
                <c:v>131.51751999999999</c:v>
              </c:pt>
              <c:pt idx="1929">
                <c:v>131.49403000000001</c:v>
              </c:pt>
              <c:pt idx="1930">
                <c:v>131.51049999999998</c:v>
              </c:pt>
              <c:pt idx="1931">
                <c:v>131.54814000000002</c:v>
              </c:pt>
              <c:pt idx="1932">
                <c:v>131.51848000000001</c:v>
              </c:pt>
              <c:pt idx="1933">
                <c:v>131.57414</c:v>
              </c:pt>
              <c:pt idx="1934">
                <c:v>131.56689</c:v>
              </c:pt>
              <c:pt idx="1935">
                <c:v>131.59140000000002</c:v>
              </c:pt>
              <c:pt idx="1936">
                <c:v>131.541</c:v>
              </c:pt>
              <c:pt idx="1937">
                <c:v>131.57784000000001</c:v>
              </c:pt>
              <c:pt idx="1938">
                <c:v>131.61266999999998</c:v>
              </c:pt>
              <c:pt idx="1939">
                <c:v>131.60485999999997</c:v>
              </c:pt>
              <c:pt idx="1940">
                <c:v>131.64235000000002</c:v>
              </c:pt>
              <c:pt idx="1941">
                <c:v>131.58455999999998</c:v>
              </c:pt>
              <c:pt idx="1942">
                <c:v>131.67090999999999</c:v>
              </c:pt>
              <c:pt idx="1943">
                <c:v>131.62839000000002</c:v>
              </c:pt>
              <c:pt idx="1944">
                <c:v>131.65364</c:v>
              </c:pt>
              <c:pt idx="1945">
                <c:v>131.63823000000002</c:v>
              </c:pt>
              <c:pt idx="1946">
                <c:v>131.64922999999999</c:v>
              </c:pt>
              <c:pt idx="1947">
                <c:v>131.69531000000001</c:v>
              </c:pt>
              <c:pt idx="1948">
                <c:v>131.68094000000002</c:v>
              </c:pt>
              <c:pt idx="1949">
                <c:v>131.73159999999999</c:v>
              </c:pt>
              <c:pt idx="1950">
                <c:v>131.67418999999998</c:v>
              </c:pt>
              <c:pt idx="1951">
                <c:v>131.72086999999999</c:v>
              </c:pt>
              <c:pt idx="1952">
                <c:v>131.70222000000001</c:v>
              </c:pt>
              <c:pt idx="1953">
                <c:v>131.73577999999998</c:v>
              </c:pt>
              <c:pt idx="1954">
                <c:v>131.72830000000002</c:v>
              </c:pt>
              <c:pt idx="1955">
                <c:v>131.72801000000001</c:v>
              </c:pt>
              <c:pt idx="1956">
                <c:v>131.78625</c:v>
              </c:pt>
              <c:pt idx="1957">
                <c:v>131.75793000000002</c:v>
              </c:pt>
              <c:pt idx="1958">
                <c:v>131.78944000000001</c:v>
              </c:pt>
              <c:pt idx="1959">
                <c:v>131.75478999999999</c:v>
              </c:pt>
              <c:pt idx="1960">
                <c:v>131.80956999999998</c:v>
              </c:pt>
              <c:pt idx="1961">
                <c:v>131.78102000000001</c:v>
              </c:pt>
              <c:pt idx="1962">
                <c:v>131.80824000000004</c:v>
              </c:pt>
              <c:pt idx="1963">
                <c:v>131.83411000000001</c:v>
              </c:pt>
              <c:pt idx="1964">
                <c:v>131.80632000000003</c:v>
              </c:pt>
              <c:pt idx="1965">
                <c:v>131.86339000000001</c:v>
              </c:pt>
              <c:pt idx="1966">
                <c:v>131.81507999999999</c:v>
              </c:pt>
              <c:pt idx="1967">
                <c:v>131.88139000000004</c:v>
              </c:pt>
              <c:pt idx="1968">
                <c:v>131.82674000000003</c:v>
              </c:pt>
              <c:pt idx="1969">
                <c:v>131.85324000000003</c:v>
              </c:pt>
              <c:pt idx="1970">
                <c:v>131.91861</c:v>
              </c:pt>
              <c:pt idx="1971">
                <c:v>131.88345000000001</c:v>
              </c:pt>
              <c:pt idx="1972">
                <c:v>131.91708</c:v>
              </c:pt>
              <c:pt idx="1973">
                <c:v>131.87316999999999</c:v>
              </c:pt>
              <c:pt idx="1974">
                <c:v>131.94772</c:v>
              </c:pt>
              <c:pt idx="1975">
                <c:v>131.89956999999998</c:v>
              </c:pt>
              <c:pt idx="1976">
                <c:v>131.93033000000003</c:v>
              </c:pt>
              <c:pt idx="1977">
                <c:v>131.92535000000001</c:v>
              </c:pt>
              <c:pt idx="1978">
                <c:v>131.94515999999999</c:v>
              </c:pt>
              <c:pt idx="1979">
                <c:v>131.98627000000002</c:v>
              </c:pt>
              <c:pt idx="1980">
                <c:v>131.96782000000002</c:v>
              </c:pt>
              <c:pt idx="1981">
                <c:v>131.99814000000003</c:v>
              </c:pt>
              <c:pt idx="1982">
                <c:v>131.94567999999998</c:v>
              </c:pt>
              <c:pt idx="1983">
                <c:v>131.98558</c:v>
              </c:pt>
              <c:pt idx="1984">
                <c:v>131.99973</c:v>
              </c:pt>
              <c:pt idx="1985">
                <c:v>132.01144000000002</c:v>
              </c:pt>
              <c:pt idx="1986">
                <c:v>131.99748000000002</c:v>
              </c:pt>
              <c:pt idx="1987">
                <c:v>132.01035000000002</c:v>
              </c:pt>
              <c:pt idx="1988">
                <c:v>132.09035</c:v>
              </c:pt>
              <c:pt idx="1989">
                <c:v>132.01132000000001</c:v>
              </c:pt>
              <c:pt idx="1990">
                <c:v>132.06612000000001</c:v>
              </c:pt>
              <c:pt idx="1991">
                <c:v>132.01822000000001</c:v>
              </c:pt>
              <c:pt idx="1992">
                <c:v>132.01091</c:v>
              </c:pt>
              <c:pt idx="1993">
                <c:v>132.04485999999997</c:v>
              </c:pt>
              <c:pt idx="1994">
                <c:v>132.03532000000001</c:v>
              </c:pt>
              <c:pt idx="1995">
                <c:v>132.07645000000002</c:v>
              </c:pt>
              <c:pt idx="1996">
                <c:v>132.02074000000002</c:v>
              </c:pt>
              <c:pt idx="1997">
                <c:v>132.09944000000002</c:v>
              </c:pt>
              <c:pt idx="1998">
                <c:v>132.05623000000003</c:v>
              </c:pt>
              <c:pt idx="1999">
                <c:v>132.08362</c:v>
              </c:pt>
              <c:pt idx="2000">
                <c:v>132.08278000000001</c:v>
              </c:pt>
              <c:pt idx="2001">
                <c:v>132.09030000000001</c:v>
              </c:pt>
              <c:pt idx="2002">
                <c:v>132.14795999999998</c:v>
              </c:pt>
              <c:pt idx="2003">
                <c:v>132.13637</c:v>
              </c:pt>
              <c:pt idx="2004">
                <c:v>132.13936999999999</c:v>
              </c:pt>
              <c:pt idx="2005">
                <c:v>132.10912999999999</c:v>
              </c:pt>
              <c:pt idx="2006">
                <c:v>132.15449999999998</c:v>
              </c:pt>
              <c:pt idx="2007">
                <c:v>132.16205000000002</c:v>
              </c:pt>
              <c:pt idx="2008">
                <c:v>132.15503000000001</c:v>
              </c:pt>
              <c:pt idx="2009">
                <c:v>132.17373999999998</c:v>
              </c:pt>
              <c:pt idx="2010">
                <c:v>132.17039</c:v>
              </c:pt>
              <c:pt idx="2011">
                <c:v>132.21924999999999</c:v>
              </c:pt>
              <c:pt idx="2012">
                <c:v>132.18970999999999</c:v>
              </c:pt>
              <c:pt idx="2013">
                <c:v>132.25377999999998</c:v>
              </c:pt>
              <c:pt idx="2014">
                <c:v>132.16725</c:v>
              </c:pt>
              <c:pt idx="2015">
                <c:v>132.22284000000002</c:v>
              </c:pt>
              <c:pt idx="2016">
                <c:v>132.23795999999999</c:v>
              </c:pt>
              <c:pt idx="2017">
                <c:v>132.26021</c:v>
              </c:pt>
              <c:pt idx="2018">
                <c:v>132.26009999999999</c:v>
              </c:pt>
              <c:pt idx="2019">
                <c:v>132.23041000000001</c:v>
              </c:pt>
              <c:pt idx="2020">
                <c:v>132.31122000000002</c:v>
              </c:pt>
              <c:pt idx="2021">
                <c:v>132.27893</c:v>
              </c:pt>
              <c:pt idx="2022">
                <c:v>132.28284000000002</c:v>
              </c:pt>
              <c:pt idx="2023">
                <c:v>132.27625999999998</c:v>
              </c:pt>
              <c:pt idx="2024">
                <c:v>132.28825000000001</c:v>
              </c:pt>
              <c:pt idx="2025">
                <c:v>132.35072000000002</c:v>
              </c:pt>
              <c:pt idx="2026">
                <c:v>132.32069000000001</c:v>
              </c:pt>
              <c:pt idx="2027">
                <c:v>132.35542000000004</c:v>
              </c:pt>
              <c:pt idx="2028">
                <c:v>132.29352999999998</c:v>
              </c:pt>
              <c:pt idx="2029">
                <c:v>132.34834000000004</c:v>
              </c:pt>
              <c:pt idx="2030">
                <c:v>132.36473000000001</c:v>
              </c:pt>
              <c:pt idx="2031">
                <c:v>132.35745000000003</c:v>
              </c:pt>
              <c:pt idx="2032">
                <c:v>132.36440000000002</c:v>
              </c:pt>
              <c:pt idx="2033">
                <c:v>132.36189000000002</c:v>
              </c:pt>
              <c:pt idx="2034">
                <c:v>132.42767000000001</c:v>
              </c:pt>
              <c:pt idx="2035">
                <c:v>132.40100000000001</c:v>
              </c:pt>
              <c:pt idx="2036">
                <c:v>132.44835</c:v>
              </c:pt>
              <c:pt idx="2037">
                <c:v>132.37157999999999</c:v>
              </c:pt>
              <c:pt idx="2038">
                <c:v>132.46080000000001</c:v>
              </c:pt>
              <c:pt idx="2039">
                <c:v>132.11004999999997</c:v>
              </c:pt>
              <c:pt idx="2040">
                <c:v>132.19814000000002</c:v>
              </c:pt>
              <c:pt idx="2041">
                <c:v>132.54895000000002</c:v>
              </c:pt>
              <c:pt idx="2042">
                <c:v>132.54426999999998</c:v>
              </c:pt>
              <c:pt idx="2043">
                <c:v>132.39880000000002</c:v>
              </c:pt>
              <c:pt idx="2044">
                <c:v>132.46561</c:v>
              </c:pt>
              <c:pt idx="2045">
                <c:v>132.45683000000002</c:v>
              </c:pt>
              <c:pt idx="2046">
                <c:v>132.19252</c:v>
              </c:pt>
              <c:pt idx="2047">
                <c:v>132.38853000000003</c:v>
              </c:pt>
              <c:pt idx="2048">
                <c:v>132.53333000000001</c:v>
              </c:pt>
              <c:pt idx="2049">
                <c:v>132.38831000000005</c:v>
              </c:pt>
              <c:pt idx="2050">
                <c:v>132.52492000000001</c:v>
              </c:pt>
              <c:pt idx="2051">
                <c:v>132.55675000000002</c:v>
              </c:pt>
              <c:pt idx="2052">
                <c:v>132.52101000000002</c:v>
              </c:pt>
              <c:pt idx="2053">
                <c:v>132.62848000000002</c:v>
              </c:pt>
              <c:pt idx="2054">
                <c:v>132.66378999999998</c:v>
              </c:pt>
              <c:pt idx="2055">
                <c:v>132.41854999999998</c:v>
              </c:pt>
              <c:pt idx="2056">
                <c:v>132.41537</c:v>
              </c:pt>
              <c:pt idx="2057">
                <c:v>132.65198000000001</c:v>
              </c:pt>
              <c:pt idx="2058">
                <c:v>132.60499999999999</c:v>
              </c:pt>
              <c:pt idx="2059">
                <c:v>132.61077999999998</c:v>
              </c:pt>
              <c:pt idx="2060">
                <c:v>132.60748000000001</c:v>
              </c:pt>
              <c:pt idx="2061">
                <c:v>132.62402</c:v>
              </c:pt>
              <c:pt idx="2062">
                <c:v>132.62003000000001</c:v>
              </c:pt>
              <c:pt idx="2063">
                <c:v>132.71795999999998</c:v>
              </c:pt>
              <c:pt idx="2064">
                <c:v>132.65167</c:v>
              </c:pt>
              <c:pt idx="2065">
                <c:v>132.49025</c:v>
              </c:pt>
              <c:pt idx="2066">
                <c:v>132.68498</c:v>
              </c:pt>
              <c:pt idx="2067">
                <c:v>132.69384999999997</c:v>
              </c:pt>
              <c:pt idx="2068">
                <c:v>132.69272000000001</c:v>
              </c:pt>
              <c:pt idx="2069">
                <c:v>132.69445999999999</c:v>
              </c:pt>
              <c:pt idx="2070">
                <c:v>132.7243</c:v>
              </c:pt>
              <c:pt idx="2071">
                <c:v>132.64296999999999</c:v>
              </c:pt>
              <c:pt idx="2072">
                <c:v>132.70565999999997</c:v>
              </c:pt>
              <c:pt idx="2073">
                <c:v>132.79704000000001</c:v>
              </c:pt>
              <c:pt idx="2074">
                <c:v>132.64550999999997</c:v>
              </c:pt>
              <c:pt idx="2075">
                <c:v>132.73813000000001</c:v>
              </c:pt>
              <c:pt idx="2076">
                <c:v>132.75937999999999</c:v>
              </c:pt>
              <c:pt idx="2077">
                <c:v>132.73213000000001</c:v>
              </c:pt>
              <c:pt idx="2078">
                <c:v>132.78495999999998</c:v>
              </c:pt>
              <c:pt idx="2079">
                <c:v>132.79831000000001</c:v>
              </c:pt>
              <c:pt idx="2080">
                <c:v>132.77782999999999</c:v>
              </c:pt>
              <c:pt idx="2081">
                <c:v>132.74885999999998</c:v>
              </c:pt>
              <c:pt idx="2082">
                <c:v>132.86060000000001</c:v>
              </c:pt>
              <c:pt idx="2083">
                <c:v>132.76676999999998</c:v>
              </c:pt>
              <c:pt idx="2084">
                <c:v>132.78068999999999</c:v>
              </c:pt>
              <c:pt idx="2085">
                <c:v>132.82100000000003</c:v>
              </c:pt>
              <c:pt idx="2086">
                <c:v>132.79718</c:v>
              </c:pt>
              <c:pt idx="2087">
                <c:v>132.80003000000002</c:v>
              </c:pt>
              <c:pt idx="2088">
                <c:v>132.85249000000005</c:v>
              </c:pt>
              <c:pt idx="2089">
                <c:v>132.88528000000002</c:v>
              </c:pt>
              <c:pt idx="2090">
                <c:v>132.68323000000001</c:v>
              </c:pt>
              <c:pt idx="2091">
                <c:v>132.96777</c:v>
              </c:pt>
              <c:pt idx="2092">
                <c:v>132.97740000000002</c:v>
              </c:pt>
              <c:pt idx="2093">
                <c:v>132.60320999999999</c:v>
              </c:pt>
              <c:pt idx="2094">
                <c:v>132.54701</c:v>
              </c:pt>
              <c:pt idx="2095">
                <c:v>132.87963999999999</c:v>
              </c:pt>
              <c:pt idx="2096">
                <c:v>133.06793000000002</c:v>
              </c:pt>
              <c:pt idx="2097">
                <c:v>132.97408999999999</c:v>
              </c:pt>
              <c:pt idx="2098">
                <c:v>132.98625000000001</c:v>
              </c:pt>
              <c:pt idx="2099">
                <c:v>132.77794</c:v>
              </c:pt>
              <c:pt idx="2100">
                <c:v>132.76490999999999</c:v>
              </c:pt>
              <c:pt idx="2101">
                <c:v>132.93955999999997</c:v>
              </c:pt>
              <c:pt idx="2102">
                <c:v>132.93703000000002</c:v>
              </c:pt>
              <c:pt idx="2103">
                <c:v>132.90201000000002</c:v>
              </c:pt>
              <c:pt idx="2104">
                <c:v>132.91955999999996</c:v>
              </c:pt>
              <c:pt idx="2105">
                <c:v>133.05179000000001</c:v>
              </c:pt>
              <c:pt idx="2106">
                <c:v>132.99142000000003</c:v>
              </c:pt>
              <c:pt idx="2107">
                <c:v>133.05589000000001</c:v>
              </c:pt>
              <c:pt idx="2108">
                <c:v>133.03984</c:v>
              </c:pt>
              <c:pt idx="2109">
                <c:v>132.89929000000001</c:v>
              </c:pt>
              <c:pt idx="2110">
                <c:v>132.88925</c:v>
              </c:pt>
              <c:pt idx="2111">
                <c:v>133.01766999999998</c:v>
              </c:pt>
              <c:pt idx="2112">
                <c:v>133.10204000000002</c:v>
              </c:pt>
              <c:pt idx="2113">
                <c:v>133.0009</c:v>
              </c:pt>
              <c:pt idx="2114">
                <c:v>133.09615000000002</c:v>
              </c:pt>
              <c:pt idx="2115">
                <c:v>133.04231000000001</c:v>
              </c:pt>
              <c:pt idx="2116">
                <c:v>133.02943000000002</c:v>
              </c:pt>
              <c:pt idx="2117">
                <c:v>133.12509</c:v>
              </c:pt>
              <c:pt idx="2118">
                <c:v>133.06519</c:v>
              </c:pt>
              <c:pt idx="2119">
                <c:v>133.03195000000002</c:v>
              </c:pt>
              <c:pt idx="2120">
                <c:v>133.05069</c:v>
              </c:pt>
              <c:pt idx="2121">
                <c:v>133.14921999999999</c:v>
              </c:pt>
              <c:pt idx="2122">
                <c:v>133.07587999999998</c:v>
              </c:pt>
              <c:pt idx="2123">
                <c:v>133.12327999999999</c:v>
              </c:pt>
              <c:pt idx="2124">
                <c:v>133.11684</c:v>
              </c:pt>
              <c:pt idx="2125">
                <c:v>133.06038000000001</c:v>
              </c:pt>
              <c:pt idx="2126">
                <c:v>133.13783000000001</c:v>
              </c:pt>
              <c:pt idx="2127">
                <c:v>133.18068</c:v>
              </c:pt>
              <c:pt idx="2128">
                <c:v>133.24021999999999</c:v>
              </c:pt>
              <c:pt idx="2129">
                <c:v>133.09837000000002</c:v>
              </c:pt>
              <c:pt idx="2130">
                <c:v>133.19136</c:v>
              </c:pt>
              <c:pt idx="2131">
                <c:v>133.25005000000002</c:v>
              </c:pt>
              <c:pt idx="2132">
                <c:v>133.21595999999997</c:v>
              </c:pt>
              <c:pt idx="2133">
                <c:v>132.68855000000002</c:v>
              </c:pt>
              <c:pt idx="2134">
                <c:v>132.53188</c:v>
              </c:pt>
              <c:pt idx="2135">
                <c:v>132.86383000000001</c:v>
              </c:pt>
              <c:pt idx="2136">
                <c:v>133.04754999999997</c:v>
              </c:pt>
              <c:pt idx="2137">
                <c:v>133.41054999999997</c:v>
              </c:pt>
              <c:pt idx="2138">
                <c:v>133.33421000000001</c:v>
              </c:pt>
              <c:pt idx="2139">
                <c:v>132.85927000000001</c:v>
              </c:pt>
              <c:pt idx="2140">
                <c:v>133.14003</c:v>
              </c:pt>
              <c:pt idx="2141">
                <c:v>133.35951</c:v>
              </c:pt>
              <c:pt idx="2142">
                <c:v>133.12619000000001</c:v>
              </c:pt>
              <c:pt idx="2143">
                <c:v>133.09572</c:v>
              </c:pt>
              <c:pt idx="2144">
                <c:v>133.32060000000001</c:v>
              </c:pt>
              <c:pt idx="2145">
                <c:v>133.16573</c:v>
              </c:pt>
              <c:pt idx="2146">
                <c:v>133.34911</c:v>
              </c:pt>
              <c:pt idx="2147">
                <c:v>133.49242000000004</c:v>
              </c:pt>
              <c:pt idx="2148">
                <c:v>133.20128</c:v>
              </c:pt>
              <c:pt idx="2149">
                <c:v>133.17176999999998</c:v>
              </c:pt>
              <c:pt idx="2150">
                <c:v>133.32562000000001</c:v>
              </c:pt>
              <c:pt idx="2151">
                <c:v>133.304</c:v>
              </c:pt>
              <c:pt idx="2152">
                <c:v>133.25195000000002</c:v>
              </c:pt>
              <c:pt idx="2153">
                <c:v>133.43549000000002</c:v>
              </c:pt>
              <c:pt idx="2154">
                <c:v>133.27945999999997</c:v>
              </c:pt>
              <c:pt idx="2155">
                <c:v>133.26443</c:v>
              </c:pt>
              <c:pt idx="2156">
                <c:v>133.49098000000001</c:v>
              </c:pt>
              <c:pt idx="2157">
                <c:v>133.45833000000005</c:v>
              </c:pt>
              <c:pt idx="2158">
                <c:v>133.38861000000003</c:v>
              </c:pt>
              <c:pt idx="2159">
                <c:v>133.32210000000003</c:v>
              </c:pt>
              <c:pt idx="2160">
                <c:v>133.37622000000002</c:v>
              </c:pt>
              <c:pt idx="2161">
                <c:v>133.27663999999999</c:v>
              </c:pt>
              <c:pt idx="2162">
                <c:v>133.43716000000001</c:v>
              </c:pt>
              <c:pt idx="2163">
                <c:v>133.48886000000002</c:v>
              </c:pt>
              <c:pt idx="2164">
                <c:v>133.38065</c:v>
              </c:pt>
              <c:pt idx="2165">
                <c:v>133.45348000000001</c:v>
              </c:pt>
              <c:pt idx="2166">
                <c:v>133.53399999999999</c:v>
              </c:pt>
              <c:pt idx="2167">
                <c:v>133.45732000000004</c:v>
              </c:pt>
              <c:pt idx="2168">
                <c:v>133.39087000000001</c:v>
              </c:pt>
              <c:pt idx="2169">
                <c:v>133.49712000000002</c:v>
              </c:pt>
              <c:pt idx="2170">
                <c:v>133.38469000000001</c:v>
              </c:pt>
              <c:pt idx="2171">
                <c:v>133.50065999999998</c:v>
              </c:pt>
              <c:pt idx="2172">
                <c:v>133.59624000000002</c:v>
              </c:pt>
              <c:pt idx="2173">
                <c:v>133.52730000000003</c:v>
              </c:pt>
              <c:pt idx="2174">
                <c:v>133.55754000000002</c:v>
              </c:pt>
              <c:pt idx="2175">
                <c:v>133.47792000000001</c:v>
              </c:pt>
              <c:pt idx="2176">
                <c:v>133.52869000000001</c:v>
              </c:pt>
              <c:pt idx="2177">
                <c:v>133.50801000000001</c:v>
              </c:pt>
              <c:pt idx="2178">
                <c:v>133.53554</c:v>
              </c:pt>
              <c:pt idx="2179">
                <c:v>133.47795000000002</c:v>
              </c:pt>
              <c:pt idx="2180">
                <c:v>133.56049000000002</c:v>
              </c:pt>
              <c:pt idx="2181">
                <c:v>133.66013000000001</c:v>
              </c:pt>
              <c:pt idx="2182">
                <c:v>133.57808</c:v>
              </c:pt>
              <c:pt idx="2183">
                <c:v>133.61416999999997</c:v>
              </c:pt>
              <c:pt idx="2184">
                <c:v>133.58714000000003</c:v>
              </c:pt>
              <c:pt idx="2185">
                <c:v>133.58017000000001</c:v>
              </c:pt>
              <c:pt idx="2186">
                <c:v>133.58716000000001</c:v>
              </c:pt>
              <c:pt idx="2187">
                <c:v>133.61651999999998</c:v>
              </c:pt>
              <c:pt idx="2188">
                <c:v>133.60414</c:v>
              </c:pt>
              <c:pt idx="2189">
                <c:v>133.64516999999998</c:v>
              </c:pt>
              <c:pt idx="2190">
                <c:v>133.71532999999999</c:v>
              </c:pt>
              <c:pt idx="2191">
                <c:v>133.55205000000001</c:v>
              </c:pt>
              <c:pt idx="2192">
                <c:v>133.64530999999999</c:v>
              </c:pt>
              <c:pt idx="2193">
                <c:v>133.66820000000001</c:v>
              </c:pt>
              <c:pt idx="2194">
                <c:v>133.62622000000002</c:v>
              </c:pt>
              <c:pt idx="2195">
                <c:v>133.71749999999997</c:v>
              </c:pt>
              <c:pt idx="2196">
                <c:v>133.76177999999999</c:v>
              </c:pt>
              <c:pt idx="2197">
                <c:v>133.67925999999997</c:v>
              </c:pt>
              <c:pt idx="2198">
                <c:v>133.63013000000001</c:v>
              </c:pt>
              <c:pt idx="2199">
                <c:v>133.76577999999998</c:v>
              </c:pt>
              <c:pt idx="2200">
                <c:v>133.66057999999998</c:v>
              </c:pt>
              <c:pt idx="2201">
                <c:v>133.72609</c:v>
              </c:pt>
              <c:pt idx="2202">
                <c:v>133.77689999999998</c:v>
              </c:pt>
              <c:pt idx="2203">
                <c:v>133.71374999999995</c:v>
              </c:pt>
              <c:pt idx="2204">
                <c:v>133.72772000000001</c:v>
              </c:pt>
              <c:pt idx="2205">
                <c:v>133.75876</c:v>
              </c:pt>
              <c:pt idx="2206">
                <c:v>133.8338</c:v>
              </c:pt>
              <c:pt idx="2207">
                <c:v>133.75565999999998</c:v>
              </c:pt>
              <c:pt idx="2208">
                <c:v>133.70694</c:v>
              </c:pt>
              <c:pt idx="2209">
                <c:v>133.70885999999999</c:v>
              </c:pt>
              <c:pt idx="2210">
                <c:v>133.88568000000001</c:v>
              </c:pt>
              <c:pt idx="2211">
                <c:v>133.85872000000003</c:v>
              </c:pt>
              <c:pt idx="2212">
                <c:v>133.66838000000001</c:v>
              </c:pt>
              <c:pt idx="2213">
                <c:v>133.81353999999999</c:v>
              </c:pt>
              <c:pt idx="2214">
                <c:v>133.80026000000001</c:v>
              </c:pt>
              <c:pt idx="2215">
                <c:v>133.81104000000002</c:v>
              </c:pt>
              <c:pt idx="2216">
                <c:v>133.86647000000002</c:v>
              </c:pt>
              <c:pt idx="2217">
                <c:v>133.85196000000002</c:v>
              </c:pt>
              <c:pt idx="2218">
                <c:v>133.77292</c:v>
              </c:pt>
              <c:pt idx="2219">
                <c:v>133.81699</c:v>
              </c:pt>
              <c:pt idx="2220">
                <c:v>133.94376999999997</c:v>
              </c:pt>
              <c:pt idx="2221">
                <c:v>133.89487</c:v>
              </c:pt>
              <c:pt idx="2222">
                <c:v>133.79640000000001</c:v>
              </c:pt>
              <c:pt idx="2223">
                <c:v>133.68668</c:v>
              </c:pt>
              <c:pt idx="2224">
                <c:v>133.88387</c:v>
              </c:pt>
              <c:pt idx="2225">
                <c:v>133.78143000000003</c:v>
              </c:pt>
              <c:pt idx="2226">
                <c:v>134.09023000000002</c:v>
              </c:pt>
              <c:pt idx="2227">
                <c:v>134.10892000000001</c:v>
              </c:pt>
              <c:pt idx="2228">
                <c:v>133.19839000000002</c:v>
              </c:pt>
              <c:pt idx="2229">
                <c:v>133.49678</c:v>
              </c:pt>
              <c:pt idx="2230">
                <c:v>134.06994999999998</c:v>
              </c:pt>
              <c:pt idx="2231">
                <c:v>133.83681000000001</c:v>
              </c:pt>
              <c:pt idx="2232">
                <c:v>133.86047000000002</c:v>
              </c:pt>
              <c:pt idx="2233">
                <c:v>134.13072</c:v>
              </c:pt>
              <c:pt idx="2234">
                <c:v>133.80878000000001</c:v>
              </c:pt>
              <c:pt idx="2235">
                <c:v>133.74018999999998</c:v>
              </c:pt>
              <c:pt idx="2236">
                <c:v>134.16964999999999</c:v>
              </c:pt>
              <c:pt idx="2237">
                <c:v>133.87685000000002</c:v>
              </c:pt>
              <c:pt idx="2238">
                <c:v>133.73574999999997</c:v>
              </c:pt>
              <c:pt idx="2239">
                <c:v>134.13328999999999</c:v>
              </c:pt>
              <c:pt idx="2240">
                <c:v>134.11577999999997</c:v>
              </c:pt>
              <c:pt idx="2241">
                <c:v>133.69497999999999</c:v>
              </c:pt>
              <c:pt idx="2242">
                <c:v>133.95749000000004</c:v>
              </c:pt>
              <c:pt idx="2243">
                <c:v>134.18721000000002</c:v>
              </c:pt>
              <c:pt idx="2244">
                <c:v>133.62357999999998</c:v>
              </c:pt>
              <c:pt idx="2245">
                <c:v>133.84075999999999</c:v>
              </c:pt>
              <c:pt idx="2246">
                <c:v>134.19687999999999</c:v>
              </c:pt>
              <c:pt idx="2247">
                <c:v>133.96629000000001</c:v>
              </c:pt>
              <c:pt idx="2248">
                <c:v>133.96692000000002</c:v>
              </c:pt>
              <c:pt idx="2249">
                <c:v>134.32298000000003</c:v>
              </c:pt>
              <c:pt idx="2250">
                <c:v>134.05995000000001</c:v>
              </c:pt>
              <c:pt idx="2251">
                <c:v>133.82973000000001</c:v>
              </c:pt>
              <c:pt idx="2252">
                <c:v>134.21303999999998</c:v>
              </c:pt>
              <c:pt idx="2253">
                <c:v>133.95105000000001</c:v>
              </c:pt>
              <c:pt idx="2254">
                <c:v>133.77443</c:v>
              </c:pt>
              <c:pt idx="2255">
                <c:v>134.11580999999998</c:v>
              </c:pt>
              <c:pt idx="2256">
                <c:v>134.19668999999999</c:v>
              </c:pt>
              <c:pt idx="2257">
                <c:v>134.04184000000001</c:v>
              </c:pt>
              <c:pt idx="2258">
                <c:v>134.21097999999998</c:v>
              </c:pt>
              <c:pt idx="2259">
                <c:v>134.32164000000003</c:v>
              </c:pt>
              <c:pt idx="2260">
                <c:v>133.98383000000001</c:v>
              </c:pt>
              <c:pt idx="2261">
                <c:v>134.10471999999999</c:v>
              </c:pt>
              <c:pt idx="2262">
                <c:v>134.16801000000001</c:v>
              </c:pt>
              <c:pt idx="2263">
                <c:v>134.06662</c:v>
              </c:pt>
              <c:pt idx="2264">
                <c:v>134.10445999999999</c:v>
              </c:pt>
              <c:pt idx="2265">
                <c:v>134.26626999999999</c:v>
              </c:pt>
              <c:pt idx="2266">
                <c:v>134.21546999999998</c:v>
              </c:pt>
              <c:pt idx="2267">
                <c:v>134.13569999999999</c:v>
              </c:pt>
              <c:pt idx="2268">
                <c:v>134.34984999999998</c:v>
              </c:pt>
              <c:pt idx="2269">
                <c:v>134.20377999999997</c:v>
              </c:pt>
              <c:pt idx="2270">
                <c:v>134.11145000000002</c:v>
              </c:pt>
              <c:pt idx="2271">
                <c:v>134.22021000000001</c:v>
              </c:pt>
              <c:pt idx="2272">
                <c:v>134.23995999999997</c:v>
              </c:pt>
              <c:pt idx="2273">
                <c:v>134.19235</c:v>
              </c:pt>
              <c:pt idx="2274">
                <c:v>134.31241000000003</c:v>
              </c:pt>
              <c:pt idx="2275">
                <c:v>134.31253000000001</c:v>
              </c:pt>
              <c:pt idx="2276">
                <c:v>134.17362999999997</c:v>
              </c:pt>
              <c:pt idx="2277">
                <c:v>134.35829000000004</c:v>
              </c:pt>
              <c:pt idx="2278">
                <c:v>134.28856999999999</c:v>
              </c:pt>
              <c:pt idx="2279">
                <c:v>134.21045999999998</c:v>
              </c:pt>
              <c:pt idx="2280">
                <c:v>134.298</c:v>
              </c:pt>
              <c:pt idx="2281">
                <c:v>134.35629000000003</c:v>
              </c:pt>
              <c:pt idx="2282">
                <c:v>134.30533000000003</c:v>
              </c:pt>
              <c:pt idx="2283">
                <c:v>134.32870000000003</c:v>
              </c:pt>
              <c:pt idx="2284">
                <c:v>134.40416999999999</c:v>
              </c:pt>
              <c:pt idx="2285">
                <c:v>134.23395999999997</c:v>
              </c:pt>
              <c:pt idx="2286">
                <c:v>134.31050000000002</c:v>
              </c:pt>
              <c:pt idx="2287">
                <c:v>134.40656999999999</c:v>
              </c:pt>
              <c:pt idx="2288">
                <c:v>134.34038000000001</c:v>
              </c:pt>
              <c:pt idx="2289">
                <c:v>134.40785</c:v>
              </c:pt>
              <c:pt idx="2290">
                <c:v>134.36189000000002</c:v>
              </c:pt>
              <c:pt idx="2291">
                <c:v>134.38303000000002</c:v>
              </c:pt>
              <c:pt idx="2292">
                <c:v>134.36984000000001</c:v>
              </c:pt>
              <c:pt idx="2293">
                <c:v>134.41124000000002</c:v>
              </c:pt>
              <c:pt idx="2294">
                <c:v>134.36505</c:v>
              </c:pt>
              <c:pt idx="2295">
                <c:v>134.38789000000003</c:v>
              </c:pt>
              <c:pt idx="2296">
                <c:v>134.46199000000001</c:v>
              </c:pt>
              <c:pt idx="2297">
                <c:v>134.42126000000002</c:v>
              </c:pt>
              <c:pt idx="2298">
                <c:v>134.45007000000001</c:v>
              </c:pt>
              <c:pt idx="2299">
                <c:v>134.41363999999999</c:v>
              </c:pt>
              <c:pt idx="2300">
                <c:v>134.46751</c:v>
              </c:pt>
              <c:pt idx="2301">
                <c:v>134.44922</c:v>
              </c:pt>
              <c:pt idx="2302">
                <c:v>134.48172000000002</c:v>
              </c:pt>
              <c:pt idx="2303">
                <c:v>134.47293000000002</c:v>
              </c:pt>
              <c:pt idx="2304">
                <c:v>134.41742000000002</c:v>
              </c:pt>
              <c:pt idx="2305">
                <c:v>134.52352999999999</c:v>
              </c:pt>
              <c:pt idx="2306">
                <c:v>134.50729000000001</c:v>
              </c:pt>
              <c:pt idx="2307">
                <c:v>134.50664</c:v>
              </c:pt>
              <c:pt idx="2308">
                <c:v>134.44105999999999</c:v>
              </c:pt>
              <c:pt idx="2309">
                <c:v>134.52547000000001</c:v>
              </c:pt>
              <c:pt idx="2310">
                <c:v>134.52369999999999</c:v>
              </c:pt>
              <c:pt idx="2311">
                <c:v>134.49351999999999</c:v>
              </c:pt>
              <c:pt idx="2312">
                <c:v>134.56146000000001</c:v>
              </c:pt>
              <c:pt idx="2313">
                <c:v>134.53279000000001</c:v>
              </c:pt>
              <c:pt idx="2314">
                <c:v>134.56856999999999</c:v>
              </c:pt>
              <c:pt idx="2315">
                <c:v>134.53914</c:v>
              </c:pt>
              <c:pt idx="2316">
                <c:v>134.60432</c:v>
              </c:pt>
              <c:pt idx="2317">
                <c:v>134.5052</c:v>
              </c:pt>
              <c:pt idx="2318">
                <c:v>134.51557999999997</c:v>
              </c:pt>
              <c:pt idx="2319">
                <c:v>134.60994999999997</c:v>
              </c:pt>
              <c:pt idx="2320">
                <c:v>134.53667999999999</c:v>
              </c:pt>
              <c:pt idx="2321">
                <c:v>134.59754999999998</c:v>
              </c:pt>
              <c:pt idx="2322">
                <c:v>134.62651</c:v>
              </c:pt>
              <c:pt idx="2323">
                <c:v>134.62234000000004</c:v>
              </c:pt>
              <c:pt idx="2324">
                <c:v>134.59193000000002</c:v>
              </c:pt>
              <c:pt idx="2325">
                <c:v>134.65351999999999</c:v>
              </c:pt>
              <c:pt idx="2326">
                <c:v>134.60135</c:v>
              </c:pt>
              <c:pt idx="2327">
                <c:v>134.54366999999996</c:v>
              </c:pt>
              <c:pt idx="2328">
                <c:v>134.71187999999998</c:v>
              </c:pt>
              <c:pt idx="2329">
                <c:v>134.64722</c:v>
              </c:pt>
              <c:pt idx="2330">
                <c:v>134.61980999999997</c:v>
              </c:pt>
              <c:pt idx="2331">
                <c:v>134.64114000000001</c:v>
              </c:pt>
              <c:pt idx="2332">
                <c:v>134.70137</c:v>
              </c:pt>
              <c:pt idx="2333">
                <c:v>134.64454999999995</c:v>
              </c:pt>
              <c:pt idx="2334">
                <c:v>134.73244000000003</c:v>
              </c:pt>
              <c:pt idx="2335">
                <c:v>134.74639999999999</c:v>
              </c:pt>
              <c:pt idx="2336">
                <c:v>134.60422</c:v>
              </c:pt>
              <c:pt idx="2337">
                <c:v>134.73225000000002</c:v>
              </c:pt>
              <c:pt idx="2338">
                <c:v>134.71886999999998</c:v>
              </c:pt>
              <c:pt idx="2339">
                <c:v>134.69605999999999</c:v>
              </c:pt>
              <c:pt idx="2340">
                <c:v>134.67122000000001</c:v>
              </c:pt>
              <c:pt idx="2341">
                <c:v>134.76735000000002</c:v>
              </c:pt>
              <c:pt idx="2342">
                <c:v>134.74018999999998</c:v>
              </c:pt>
              <c:pt idx="2343">
                <c:v>134.74038999999999</c:v>
              </c:pt>
              <c:pt idx="2344">
                <c:v>134.82130000000004</c:v>
              </c:pt>
              <c:pt idx="2345">
                <c:v>134.67377999999997</c:v>
              </c:pt>
              <c:pt idx="2346">
                <c:v>134.76714000000001</c:v>
              </c:pt>
              <c:pt idx="2347">
                <c:v>134.84362999999999</c:v>
              </c:pt>
              <c:pt idx="2348">
                <c:v>134.77913999999998</c:v>
              </c:pt>
              <c:pt idx="2349">
                <c:v>134.74741</c:v>
              </c:pt>
              <c:pt idx="2350">
                <c:v>134.82907</c:v>
              </c:pt>
              <c:pt idx="2351">
                <c:v>134.76889</c:v>
              </c:pt>
              <c:pt idx="2352">
                <c:v>134.72785999999999</c:v>
              </c:pt>
              <c:pt idx="2353">
                <c:v>134.94704000000002</c:v>
              </c:pt>
              <c:pt idx="2354">
                <c:v>134.68019000000001</c:v>
              </c:pt>
              <c:pt idx="2355">
                <c:v>134.73041000000001</c:v>
              </c:pt>
              <c:pt idx="2356">
                <c:v>134.99446</c:v>
              </c:pt>
              <c:pt idx="2357">
                <c:v>134.77617999999998</c:v>
              </c:pt>
              <c:pt idx="2358">
                <c:v>134.64124000000001</c:v>
              </c:pt>
              <c:pt idx="2359">
                <c:v>134.96230000000003</c:v>
              </c:pt>
              <c:pt idx="2360">
                <c:v>134.84039000000001</c:v>
              </c:pt>
              <c:pt idx="2361">
                <c:v>134.59201000000002</c:v>
              </c:pt>
              <c:pt idx="2362">
                <c:v>134.94200000000001</c:v>
              </c:pt>
              <c:pt idx="2363">
                <c:v>134.87096</c:v>
              </c:pt>
              <c:pt idx="2364">
                <c:v>134.80194000000003</c:v>
              </c:pt>
              <c:pt idx="2365">
                <c:v>134.99113000000003</c:v>
              </c:pt>
              <c:pt idx="2366">
                <c:v>134.95044000000004</c:v>
              </c:pt>
              <c:pt idx="2367">
                <c:v>134.80620000000002</c:v>
              </c:pt>
              <c:pt idx="2368">
                <c:v>134.86455999999998</c:v>
              </c:pt>
              <c:pt idx="2369">
                <c:v>134.99709000000001</c:v>
              </c:pt>
              <c:pt idx="2370">
                <c:v>134.81383</c:v>
              </c:pt>
              <c:pt idx="2371">
                <c:v>134.91013000000001</c:v>
              </c:pt>
              <c:pt idx="2372">
                <c:v>134.96696</c:v>
              </c:pt>
              <c:pt idx="2373">
                <c:v>134.89398</c:v>
              </c:pt>
              <c:pt idx="2374">
                <c:v>134.97623000000002</c:v>
              </c:pt>
              <c:pt idx="2375">
                <c:v>135.08465999999999</c:v>
              </c:pt>
              <c:pt idx="2376">
                <c:v>134.92181000000002</c:v>
              </c:pt>
              <c:pt idx="2377">
                <c:v>134.87050000000002</c:v>
              </c:pt>
              <c:pt idx="2378">
                <c:v>135.05301</c:v>
              </c:pt>
              <c:pt idx="2379">
                <c:v>134.93582000000001</c:v>
              </c:pt>
              <c:pt idx="2380">
                <c:v>134.96339</c:v>
              </c:pt>
              <c:pt idx="2381">
                <c:v>135.02327</c:v>
              </c:pt>
              <c:pt idx="2382">
                <c:v>134.97504999999998</c:v>
              </c:pt>
              <c:pt idx="2383">
                <c:v>135.04909999999998</c:v>
              </c:pt>
              <c:pt idx="2384">
                <c:v>135.03994999999998</c:v>
              </c:pt>
              <c:pt idx="2385">
                <c:v>135.07885999999999</c:v>
              </c:pt>
              <c:pt idx="2386">
                <c:v>135.02352999999999</c:v>
              </c:pt>
              <c:pt idx="2387">
                <c:v>135.06091000000001</c:v>
              </c:pt>
              <c:pt idx="2388">
                <c:v>135.03686999999999</c:v>
              </c:pt>
              <c:pt idx="2389">
                <c:v>135.00962999999999</c:v>
              </c:pt>
              <c:pt idx="2390">
                <c:v>135.07744000000002</c:v>
              </c:pt>
              <c:pt idx="2391">
                <c:v>135.03761</c:v>
              </c:pt>
              <c:pt idx="2392">
                <c:v>135.12146000000001</c:v>
              </c:pt>
              <c:pt idx="2393">
                <c:v>135.11181999999999</c:v>
              </c:pt>
              <c:pt idx="2394">
                <c:v>135.09592000000001</c:v>
              </c:pt>
              <c:pt idx="2395">
                <c:v>135.05482000000001</c:v>
              </c:pt>
              <c:pt idx="2396">
                <c:v>135.11184999999998</c:v>
              </c:pt>
              <c:pt idx="2397">
                <c:v>135.10970999999998</c:v>
              </c:pt>
              <c:pt idx="2398">
                <c:v>135.05389</c:v>
              </c:pt>
              <c:pt idx="2399">
                <c:v>135.21967999999995</c:v>
              </c:pt>
              <c:pt idx="2400">
                <c:v>135.07323</c:v>
              </c:pt>
              <c:pt idx="2401">
                <c:v>135.09183000000002</c:v>
              </c:pt>
              <c:pt idx="2402">
                <c:v>135.19287</c:v>
              </c:pt>
              <c:pt idx="2403">
                <c:v>135.17373999999998</c:v>
              </c:pt>
              <c:pt idx="2404">
                <c:v>135.05676</c:v>
              </c:pt>
              <c:pt idx="2405">
                <c:v>135.15929</c:v>
              </c:pt>
              <c:pt idx="2406">
                <c:v>135.22899000000001</c:v>
              </c:pt>
              <c:pt idx="2407">
                <c:v>135.10315999999997</c:v>
              </c:pt>
              <c:pt idx="2408">
                <c:v>135.15775000000002</c:v>
              </c:pt>
              <c:pt idx="2409">
                <c:v>135.22227000000001</c:v>
              </c:pt>
              <c:pt idx="2410">
                <c:v>135.14624000000001</c:v>
              </c:pt>
              <c:pt idx="2411">
                <c:v>135.14928999999998</c:v>
              </c:pt>
              <c:pt idx="2412">
                <c:v>135.30263000000002</c:v>
              </c:pt>
              <c:pt idx="2413">
                <c:v>135.23877999999999</c:v>
              </c:pt>
              <c:pt idx="2414">
                <c:v>135.11918999999997</c:v>
              </c:pt>
              <c:pt idx="2415">
                <c:v>135.3167</c:v>
              </c:pt>
              <c:pt idx="2416">
                <c:v>135.19756999999998</c:v>
              </c:pt>
              <c:pt idx="2417">
                <c:v>135.14832000000001</c:v>
              </c:pt>
              <c:pt idx="2418">
                <c:v>135.29476999999997</c:v>
              </c:pt>
              <c:pt idx="2419">
                <c:v>135.27274</c:v>
              </c:pt>
              <c:pt idx="2420">
                <c:v>135.18947</c:v>
              </c:pt>
              <c:pt idx="2421">
                <c:v>135.2662</c:v>
              </c:pt>
              <c:pt idx="2422">
                <c:v>135.37389999999999</c:v>
              </c:pt>
              <c:pt idx="2423">
                <c:v>135.21886999999998</c:v>
              </c:pt>
              <c:pt idx="2424">
                <c:v>135.29670999999999</c:v>
              </c:pt>
              <c:pt idx="2425">
                <c:v>135.29462999999998</c:v>
              </c:pt>
              <c:pt idx="2426">
                <c:v>135.28586999999999</c:v>
              </c:pt>
              <c:pt idx="2427">
                <c:v>135.29816</c:v>
              </c:pt>
              <c:pt idx="2428">
                <c:v>135.37892000000002</c:v>
              </c:pt>
              <c:pt idx="2429">
                <c:v>135.36028000000002</c:v>
              </c:pt>
              <c:pt idx="2430">
                <c:v>135.25353999999999</c:v>
              </c:pt>
              <c:pt idx="2431">
                <c:v>135.34637000000001</c:v>
              </c:pt>
              <c:pt idx="2432">
                <c:v>135.2621</c:v>
              </c:pt>
              <c:pt idx="2433">
                <c:v>135.27821</c:v>
              </c:pt>
              <c:pt idx="2434">
                <c:v>135.39651000000001</c:v>
              </c:pt>
              <c:pt idx="2435">
                <c:v>135.40627000000001</c:v>
              </c:pt>
              <c:pt idx="2436">
                <c:v>135.37574999999998</c:v>
              </c:pt>
              <c:pt idx="2437">
                <c:v>135.36490000000001</c:v>
              </c:pt>
              <c:pt idx="2438">
                <c:v>135.39098000000001</c:v>
              </c:pt>
              <c:pt idx="2439">
                <c:v>135.26357999999996</c:v>
              </c:pt>
              <c:pt idx="2440">
                <c:v>135.42490000000001</c:v>
              </c:pt>
              <c:pt idx="2441">
                <c:v>135.42426</c:v>
              </c:pt>
              <c:pt idx="2442">
                <c:v>135.37566999999999</c:v>
              </c:pt>
              <c:pt idx="2443">
                <c:v>135.43298000000001</c:v>
              </c:pt>
              <c:pt idx="2444">
                <c:v>135.41519</c:v>
              </c:pt>
              <c:pt idx="2445">
                <c:v>135.39745000000005</c:v>
              </c:pt>
              <c:pt idx="2446">
                <c:v>135.38403000000002</c:v>
              </c:pt>
              <c:pt idx="2447">
                <c:v>135.50326999999999</c:v>
              </c:pt>
              <c:pt idx="2448">
                <c:v>135.36113000000003</c:v>
              </c:pt>
              <c:pt idx="2449">
                <c:v>135.47014000000001</c:v>
              </c:pt>
              <c:pt idx="2450">
                <c:v>135.48549000000003</c:v>
              </c:pt>
              <c:pt idx="2451">
                <c:v>135.41390999999999</c:v>
              </c:pt>
              <c:pt idx="2452">
                <c:v>135.55461</c:v>
              </c:pt>
              <c:pt idx="2453">
                <c:v>135.48857000000001</c:v>
              </c:pt>
              <c:pt idx="2454">
                <c:v>135.38835000000003</c:v>
              </c:pt>
              <c:pt idx="2455">
                <c:v>135.42104000000003</c:v>
              </c:pt>
              <c:pt idx="2456">
                <c:v>135.54384999999999</c:v>
              </c:pt>
              <c:pt idx="2457">
                <c:v>135.41217</c:v>
              </c:pt>
              <c:pt idx="2458">
                <c:v>135.48421000000002</c:v>
              </c:pt>
              <c:pt idx="2459">
                <c:v>135.56717</c:v>
              </c:pt>
              <c:pt idx="2460">
                <c:v>135.48326</c:v>
              </c:pt>
              <c:pt idx="2461">
                <c:v>135.60692</c:v>
              </c:pt>
              <c:pt idx="2462">
                <c:v>135.60512</c:v>
              </c:pt>
              <c:pt idx="2463">
                <c:v>135.53731000000002</c:v>
              </c:pt>
              <c:pt idx="2464">
                <c:v>135.46005</c:v>
              </c:pt>
              <c:pt idx="2465">
                <c:v>135.57186999999999</c:v>
              </c:pt>
              <c:pt idx="2466">
                <c:v>135.52927</c:v>
              </c:pt>
              <c:pt idx="2467">
                <c:v>135.52473000000001</c:v>
              </c:pt>
              <c:pt idx="2468">
                <c:v>135.60605999999999</c:v>
              </c:pt>
              <c:pt idx="2469">
                <c:v>135.55289000000002</c:v>
              </c:pt>
              <c:pt idx="2470">
                <c:v>135.63701</c:v>
              </c:pt>
              <c:pt idx="2471">
                <c:v>135.62076999999999</c:v>
              </c:pt>
              <c:pt idx="2472">
                <c:v>135.62383</c:v>
              </c:pt>
              <c:pt idx="2473">
                <c:v>135.57127</c:v>
              </c:pt>
              <c:pt idx="2474">
                <c:v>135.63232000000002</c:v>
              </c:pt>
              <c:pt idx="2475">
                <c:v>135.67096999999998</c:v>
              </c:pt>
              <c:pt idx="2476">
                <c:v>135.56223000000003</c:v>
              </c:pt>
              <c:pt idx="2477">
                <c:v>135.62195</c:v>
              </c:pt>
              <c:pt idx="2478">
                <c:v>135.62785</c:v>
              </c:pt>
              <c:pt idx="2479">
                <c:v>135.65137000000001</c:v>
              </c:pt>
              <c:pt idx="2480">
                <c:v>135.59599</c:v>
              </c:pt>
              <c:pt idx="2481">
                <c:v>135.67989999999998</c:v>
              </c:pt>
              <c:pt idx="2482">
                <c:v>135.69443000000001</c:v>
              </c:pt>
              <c:pt idx="2483">
                <c:v>135.59018</c:v>
              </c:pt>
              <c:pt idx="2484">
                <c:v>135.74054999999996</c:v>
              </c:pt>
              <c:pt idx="2485">
                <c:v>135.72317999999999</c:v>
              </c:pt>
              <c:pt idx="2486">
                <c:v>135.65674000000001</c:v>
              </c:pt>
              <c:pt idx="2487">
                <c:v>135.61135999999999</c:v>
              </c:pt>
              <c:pt idx="2488">
                <c:v>135.76267999999999</c:v>
              </c:pt>
              <c:pt idx="2489">
                <c:v>135.65619000000001</c:v>
              </c:pt>
              <c:pt idx="2490">
                <c:v>135.54231000000001</c:v>
              </c:pt>
              <c:pt idx="2491">
                <c:v>135.77476999999996</c:v>
              </c:pt>
              <c:pt idx="2492">
                <c:v>135.67652999999999</c:v>
              </c:pt>
              <c:pt idx="2493">
                <c:v>135.63774000000001</c:v>
              </c:pt>
              <c:pt idx="2494">
                <c:v>135.83279000000002</c:v>
              </c:pt>
              <c:pt idx="2495">
                <c:v>135.81827000000001</c:v>
              </c:pt>
              <c:pt idx="2496">
                <c:v>135.57173</c:v>
              </c:pt>
              <c:pt idx="2497">
                <c:v>135.67205999999999</c:v>
              </c:pt>
              <c:pt idx="2498">
                <c:v>135.74456999999995</c:v>
              </c:pt>
              <c:pt idx="2499">
                <c:v>135.65995999999998</c:v>
              </c:pt>
              <c:pt idx="2500">
                <c:v>135.83319</c:v>
              </c:pt>
              <c:pt idx="2501">
                <c:v>135.78889000000001</c:v>
              </c:pt>
              <c:pt idx="2502">
                <c:v>135.73544000000001</c:v>
              </c:pt>
              <c:pt idx="2503">
                <c:v>135.79766999999998</c:v>
              </c:pt>
              <c:pt idx="2504">
                <c:v>135.84128000000001</c:v>
              </c:pt>
              <c:pt idx="2505">
                <c:v>135.73233000000002</c:v>
              </c:pt>
              <c:pt idx="2506">
                <c:v>135.72047000000001</c:v>
              </c:pt>
              <c:pt idx="2507">
                <c:v>135.85242000000005</c:v>
              </c:pt>
              <c:pt idx="2508">
                <c:v>135.75417999999999</c:v>
              </c:pt>
              <c:pt idx="2509">
                <c:v>135.82234000000005</c:v>
              </c:pt>
              <c:pt idx="2510">
                <c:v>135.87394999999998</c:v>
              </c:pt>
              <c:pt idx="2511">
                <c:v>135.81565999999998</c:v>
              </c:pt>
              <c:pt idx="2512">
                <c:v>135.81959999999998</c:v>
              </c:pt>
              <c:pt idx="2513">
                <c:v>135.85654000000002</c:v>
              </c:pt>
              <c:pt idx="2514">
                <c:v>135.82536000000002</c:v>
              </c:pt>
              <c:pt idx="2515">
                <c:v>135.77411999999998</c:v>
              </c:pt>
              <c:pt idx="2516">
                <c:v>135.91929999999999</c:v>
              </c:pt>
              <c:pt idx="2517">
                <c:v>135.87388999999999</c:v>
              </c:pt>
              <c:pt idx="2518">
                <c:v>135.84495999999999</c:v>
              </c:pt>
              <c:pt idx="2519">
                <c:v>135.85767000000001</c:v>
              </c:pt>
              <c:pt idx="2520">
                <c:v>135.90176</c:v>
              </c:pt>
              <c:pt idx="2521">
                <c:v>135.91093000000001</c:v>
              </c:pt>
              <c:pt idx="2522">
                <c:v>135.8597</c:v>
              </c:pt>
              <c:pt idx="2523">
                <c:v>135.94887</c:v>
              </c:pt>
              <c:pt idx="2524">
                <c:v>135.86446000000001</c:v>
              </c:pt>
              <c:pt idx="2525">
                <c:v>135.9068</c:v>
              </c:pt>
              <c:pt idx="2526">
                <c:v>135.94226</c:v>
              </c:pt>
              <c:pt idx="2527">
                <c:v>135.93477999999999</c:v>
              </c:pt>
              <c:pt idx="2528">
                <c:v>135.86945</c:v>
              </c:pt>
              <c:pt idx="2529">
                <c:v>135.92909</c:v>
              </c:pt>
              <c:pt idx="2530">
                <c:v>136.01998999999998</c:v>
              </c:pt>
              <c:pt idx="2531">
                <c:v>135.88092000000003</c:v>
              </c:pt>
              <c:pt idx="2532">
                <c:v>135.99422000000001</c:v>
              </c:pt>
              <c:pt idx="2533">
                <c:v>135.92932000000002</c:v>
              </c:pt>
              <c:pt idx="2534">
                <c:v>135.92584000000002</c:v>
              </c:pt>
              <c:pt idx="2535">
                <c:v>135.96994000000001</c:v>
              </c:pt>
              <c:pt idx="2536">
                <c:v>136.00215</c:v>
              </c:pt>
              <c:pt idx="2537">
                <c:v>135.99083000000002</c:v>
              </c:pt>
              <c:pt idx="2538">
                <c:v>135.9949</c:v>
              </c:pt>
              <c:pt idx="2539">
                <c:v>136.05298000000002</c:v>
              </c:pt>
              <c:pt idx="2540">
                <c:v>135.97020000000001</c:v>
              </c:pt>
              <c:pt idx="2541">
                <c:v>136.04485999999997</c:v>
              </c:pt>
              <c:pt idx="2542">
                <c:v>135.98409000000001</c:v>
              </c:pt>
              <c:pt idx="2543">
                <c:v>135.97653</c:v>
              </c:pt>
              <c:pt idx="2544">
                <c:v>136.02847000000003</c:v>
              </c:pt>
              <c:pt idx="2545">
                <c:v>136.06565999999998</c:v>
              </c:pt>
              <c:pt idx="2546">
                <c:v>136.05685</c:v>
              </c:pt>
              <c:pt idx="2547">
                <c:v>136.03156999999999</c:v>
              </c:pt>
              <c:pt idx="2548">
                <c:v>136.11580999999998</c:v>
              </c:pt>
              <c:pt idx="2549">
                <c:v>135.98796000000002</c:v>
              </c:pt>
              <c:pt idx="2550">
                <c:v>136.089</c:v>
              </c:pt>
              <c:pt idx="2551">
                <c:v>136.10015999999999</c:v>
              </c:pt>
              <c:pt idx="2552">
                <c:v>136.00757999999999</c:v>
              </c:pt>
              <c:pt idx="2553">
                <c:v>136.07320999999999</c:v>
              </c:pt>
              <c:pt idx="2554">
                <c:v>136.11608999999999</c:v>
              </c:pt>
              <c:pt idx="2555">
                <c:v>136.0941</c:v>
              </c:pt>
              <c:pt idx="2556">
                <c:v>136.02826000000002</c:v>
              </c:pt>
              <c:pt idx="2557">
                <c:v>136.1808</c:v>
              </c:pt>
              <c:pt idx="2558">
                <c:v>136.07181</c:v>
              </c:pt>
              <c:pt idx="2559">
                <c:v>136.08549000000002</c:v>
              </c:pt>
              <c:pt idx="2560">
                <c:v>136.16604999999998</c:v>
              </c:pt>
              <c:pt idx="2561">
                <c:v>136.10975999999997</c:v>
              </c:pt>
              <c:pt idx="2562">
                <c:v>136.11249000000001</c:v>
              </c:pt>
              <c:pt idx="2563">
                <c:v>136.15138000000002</c:v>
              </c:pt>
              <c:pt idx="2564">
                <c:v>136.18394000000001</c:v>
              </c:pt>
              <c:pt idx="2565">
                <c:v>136.06598</c:v>
              </c:pt>
              <c:pt idx="2566">
                <c:v>136.19101000000001</c:v>
              </c:pt>
              <c:pt idx="2567">
                <c:v>136.22433000000001</c:v>
              </c:pt>
              <c:pt idx="2568">
                <c:v>136.13211000000001</c:v>
              </c:pt>
              <c:pt idx="2569">
                <c:v>136.18419</c:v>
              </c:pt>
              <c:pt idx="2570">
                <c:v>136.20460999999997</c:v>
              </c:pt>
              <c:pt idx="2571">
                <c:v>136.18193000000002</c:v>
              </c:pt>
              <c:pt idx="2572">
                <c:v>136.17639</c:v>
              </c:pt>
              <c:pt idx="2573">
                <c:v>136.24868999999998</c:v>
              </c:pt>
              <c:pt idx="2574">
                <c:v>136.13591</c:v>
              </c:pt>
              <c:pt idx="2575">
                <c:v>136.21444999999997</c:v>
              </c:pt>
              <c:pt idx="2576">
                <c:v>136.29462999999998</c:v>
              </c:pt>
              <c:pt idx="2577">
                <c:v>136.16811000000001</c:v>
              </c:pt>
              <c:pt idx="2578">
                <c:v>136.28154000000001</c:v>
              </c:pt>
              <c:pt idx="2579">
                <c:v>136.23505999999998</c:v>
              </c:pt>
              <c:pt idx="2580">
                <c:v>136.19435000000001</c:v>
              </c:pt>
              <c:pt idx="2581">
                <c:v>136.26334</c:v>
              </c:pt>
              <c:pt idx="2582">
                <c:v>136.30882000000003</c:v>
              </c:pt>
              <c:pt idx="2583">
                <c:v>136.24634</c:v>
              </c:pt>
              <c:pt idx="2584">
                <c:v>136.21129999999999</c:v>
              </c:pt>
              <c:pt idx="2585">
                <c:v>136.34276</c:v>
              </c:pt>
              <c:pt idx="2586">
                <c:v>136.28176999999999</c:v>
              </c:pt>
              <c:pt idx="2587">
                <c:v>136.25515999999999</c:v>
              </c:pt>
              <c:pt idx="2588">
                <c:v>136.23787999999999</c:v>
              </c:pt>
              <c:pt idx="2589">
                <c:v>136.30830000000003</c:v>
              </c:pt>
              <c:pt idx="2590">
                <c:v>136.30061000000001</c:v>
              </c:pt>
              <c:pt idx="2591">
                <c:v>136.31315999999998</c:v>
              </c:pt>
              <c:pt idx="2592">
                <c:v>136.39040000000003</c:v>
              </c:pt>
              <c:pt idx="2593">
                <c:v>136.27974999999995</c:v>
              </c:pt>
              <c:pt idx="2594">
                <c:v>136.35178000000002</c:v>
              </c:pt>
              <c:pt idx="2595">
                <c:v>136.33823000000004</c:v>
              </c:pt>
              <c:pt idx="2596">
                <c:v>136.31277</c:v>
              </c:pt>
              <c:pt idx="2597">
                <c:v>136.2818</c:v>
              </c:pt>
              <c:pt idx="2598">
                <c:v>136.34426999999999</c:v>
              </c:pt>
              <c:pt idx="2599">
                <c:v>136.39363</c:v>
              </c:pt>
              <c:pt idx="2600">
                <c:v>136.35683000000003</c:v>
              </c:pt>
              <c:pt idx="2601">
                <c:v>136.44561999999999</c:v>
              </c:pt>
              <c:pt idx="2602">
                <c:v>136.33344000000002</c:v>
              </c:pt>
              <c:pt idx="2603">
                <c:v>136.38680000000002</c:v>
              </c:pt>
              <c:pt idx="2604">
                <c:v>136.39853000000002</c:v>
              </c:pt>
              <c:pt idx="2605">
                <c:v>136.35918000000001</c:v>
              </c:pt>
              <c:pt idx="2606">
                <c:v>136.37363999999999</c:v>
              </c:pt>
              <c:pt idx="2607">
                <c:v>136.40611000000001</c:v>
              </c:pt>
              <c:pt idx="2608">
                <c:v>136.44584999999998</c:v>
              </c:pt>
              <c:pt idx="2609">
                <c:v>136.39224000000004</c:v>
              </c:pt>
              <c:pt idx="2610">
                <c:v>136.49460999999999</c:v>
              </c:pt>
              <c:pt idx="2611">
                <c:v>136.40860000000001</c:v>
              </c:pt>
              <c:pt idx="2612">
                <c:v>136.40554999999998</c:v>
              </c:pt>
              <c:pt idx="2613">
                <c:v>136.48517000000001</c:v>
              </c:pt>
              <c:pt idx="2614">
                <c:v>136.43527</c:v>
              </c:pt>
              <c:pt idx="2615">
                <c:v>136.42735000000005</c:v>
              </c:pt>
              <c:pt idx="2616">
                <c:v>136.44488999999999</c:v>
              </c:pt>
              <c:pt idx="2617">
                <c:v>136.47585999999998</c:v>
              </c:pt>
              <c:pt idx="2618">
                <c:v>136.42628000000002</c:v>
              </c:pt>
              <c:pt idx="2619">
                <c:v>136.51940999999999</c:v>
              </c:pt>
              <c:pt idx="2620">
                <c:v>136.46486999999999</c:v>
              </c:pt>
              <c:pt idx="2621">
                <c:v>136.46016</c:v>
              </c:pt>
              <c:pt idx="2622">
                <c:v>136.53635</c:v>
              </c:pt>
              <c:pt idx="2623">
                <c:v>136.48236000000003</c:v>
              </c:pt>
              <c:pt idx="2624">
                <c:v>136.52670000000001</c:v>
              </c:pt>
              <c:pt idx="2625">
                <c:v>136.46783000000002</c:v>
              </c:pt>
              <c:pt idx="2626">
                <c:v>136.50648000000001</c:v>
              </c:pt>
              <c:pt idx="2627">
                <c:v>136.47304999999997</c:v>
              </c:pt>
              <c:pt idx="2628">
                <c:v>136.56239000000002</c:v>
              </c:pt>
              <c:pt idx="2629">
                <c:v>136.53998999999999</c:v>
              </c:pt>
              <c:pt idx="2630">
                <c:v>136.51490999999999</c:v>
              </c:pt>
              <c:pt idx="2631">
                <c:v>136.61272</c:v>
              </c:pt>
              <c:pt idx="2632">
                <c:v>136.53959999999998</c:v>
              </c:pt>
              <c:pt idx="2633">
                <c:v>136.53072</c:v>
              </c:pt>
              <c:pt idx="2634">
                <c:v>136.54972999999998</c:v>
              </c:pt>
              <c:pt idx="2635">
                <c:v>136.58746000000002</c:v>
              </c:pt>
              <c:pt idx="2636">
                <c:v>136.52956999999998</c:v>
              </c:pt>
              <c:pt idx="2637">
                <c:v>136.58720000000002</c:v>
              </c:pt>
              <c:pt idx="2638">
                <c:v>136.66193000000001</c:v>
              </c:pt>
              <c:pt idx="2639">
                <c:v>136.55760000000001</c:v>
              </c:pt>
              <c:pt idx="2640">
                <c:v>136.62711000000002</c:v>
              </c:pt>
              <c:pt idx="2641">
                <c:v>136.62935999999999</c:v>
              </c:pt>
              <c:pt idx="2642">
                <c:v>136.58350000000002</c:v>
              </c:pt>
              <c:pt idx="2643">
                <c:v>136.53815</c:v>
              </c:pt>
              <c:pt idx="2644">
                <c:v>136.62752</c:v>
              </c:pt>
              <c:pt idx="2645">
                <c:v>136.62822000000003</c:v>
              </c:pt>
              <c:pt idx="2646">
                <c:v>136.61567999999997</c:v>
              </c:pt>
              <c:pt idx="2647">
                <c:v>136.70336999999998</c:v>
              </c:pt>
              <c:pt idx="2648">
                <c:v>136.60703000000001</c:v>
              </c:pt>
              <c:pt idx="2649">
                <c:v>136.63453999999999</c:v>
              </c:pt>
              <c:pt idx="2650">
                <c:v>136.62608</c:v>
              </c:pt>
              <c:pt idx="2651">
                <c:v>136.66558999999998</c:v>
              </c:pt>
              <c:pt idx="2652">
                <c:v>136.59879000000001</c:v>
              </c:pt>
              <c:pt idx="2653">
                <c:v>136.64777999999998</c:v>
              </c:pt>
              <c:pt idx="2654">
                <c:v>136.74578999999997</c:v>
              </c:pt>
              <c:pt idx="2655">
                <c:v>136.63489999999999</c:v>
              </c:pt>
              <c:pt idx="2656">
                <c:v>136.70963999999998</c:v>
              </c:pt>
              <c:pt idx="2657">
                <c:v>136.68732000000003</c:v>
              </c:pt>
              <c:pt idx="2658">
                <c:v>136.66950999999997</c:v>
              </c:pt>
              <c:pt idx="2659">
                <c:v>136.70029</c:v>
              </c:pt>
              <c:pt idx="2660">
                <c:v>136.72113000000002</c:v>
              </c:pt>
              <c:pt idx="2661">
                <c:v>136.67191</c:v>
              </c:pt>
              <c:pt idx="2662">
                <c:v>136.70830000000001</c:v>
              </c:pt>
              <c:pt idx="2663">
                <c:v>136.79134000000002</c:v>
              </c:pt>
              <c:pt idx="2664">
                <c:v>136.65146000000001</c:v>
              </c:pt>
              <c:pt idx="2665">
                <c:v>136.75784000000002</c:v>
              </c:pt>
              <c:pt idx="2666">
                <c:v>136.74447999999998</c:v>
              </c:pt>
              <c:pt idx="2667">
                <c:v>136.71865999999997</c:v>
              </c:pt>
              <c:pt idx="2668">
                <c:v>136.79103000000001</c:v>
              </c:pt>
              <c:pt idx="2669">
                <c:v>136.7621</c:v>
              </c:pt>
              <c:pt idx="2670">
                <c:v>136.73519999999999</c:v>
              </c:pt>
              <c:pt idx="2671">
                <c:v>136.75206</c:v>
              </c:pt>
              <c:pt idx="2672">
                <c:v>136.80508</c:v>
              </c:pt>
              <c:pt idx="2673">
                <c:v>136.71953999999997</c:v>
              </c:pt>
              <c:pt idx="2674">
                <c:v>136.79505999999998</c:v>
              </c:pt>
              <c:pt idx="2675">
                <c:v>136.78822000000002</c:v>
              </c:pt>
              <c:pt idx="2676">
                <c:v>136.77892</c:v>
              </c:pt>
              <c:pt idx="2677">
                <c:v>136.84828000000002</c:v>
              </c:pt>
              <c:pt idx="2678">
                <c:v>136.81641000000002</c:v>
              </c:pt>
              <c:pt idx="2679">
                <c:v>136.80225000000004</c:v>
              </c:pt>
              <c:pt idx="2680">
                <c:v>136.76743000000002</c:v>
              </c:pt>
              <c:pt idx="2681">
                <c:v>136.82480000000001</c:v>
              </c:pt>
              <c:pt idx="2682">
                <c:v>136.80771000000001</c:v>
              </c:pt>
              <c:pt idx="2683">
                <c:v>136.82559000000001</c:v>
              </c:pt>
              <c:pt idx="2684">
                <c:v>136.87828000000002</c:v>
              </c:pt>
              <c:pt idx="2685">
                <c:v>136.80232000000004</c:v>
              </c:pt>
              <c:pt idx="2686">
                <c:v>136.88504000000003</c:v>
              </c:pt>
              <c:pt idx="2687">
                <c:v>136.89154000000002</c:v>
              </c:pt>
              <c:pt idx="2688">
                <c:v>136.86493000000002</c:v>
              </c:pt>
              <c:pt idx="2689">
                <c:v>136.78748000000002</c:v>
              </c:pt>
              <c:pt idx="2690">
                <c:v>136.88980000000001</c:v>
              </c:pt>
              <c:pt idx="2691">
                <c:v>136.90973</c:v>
              </c:pt>
              <c:pt idx="2692">
                <c:v>136.85550000000001</c:v>
              </c:pt>
              <c:pt idx="2693">
                <c:v>136.94407999999999</c:v>
              </c:pt>
              <c:pt idx="2694">
                <c:v>136.88136000000003</c:v>
              </c:pt>
              <c:pt idx="2695">
                <c:v>136.89655999999999</c:v>
              </c:pt>
              <c:pt idx="2696">
                <c:v>136.93474999999998</c:v>
              </c:pt>
              <c:pt idx="2697">
                <c:v>136.90987999999999</c:v>
              </c:pt>
              <c:pt idx="2698">
                <c:v>136.87096</c:v>
              </c:pt>
              <c:pt idx="2699">
                <c:v>136.90900000000002</c:v>
              </c:pt>
              <c:pt idx="2700">
                <c:v>136.94597999999999</c:v>
              </c:pt>
              <c:pt idx="2701">
                <c:v>136.91708</c:v>
              </c:pt>
              <c:pt idx="2702">
                <c:v>136.99360999999999</c:v>
              </c:pt>
              <c:pt idx="2703">
                <c:v>136.90373</c:v>
              </c:pt>
              <c:pt idx="2704">
                <c:v>136.91498999999999</c:v>
              </c:pt>
              <c:pt idx="2705">
                <c:v>136.96672000000001</c:v>
              </c:pt>
              <c:pt idx="2706">
                <c:v>136.95078000000001</c:v>
              </c:pt>
              <c:pt idx="2707">
                <c:v>136.96785</c:v>
              </c:pt>
              <c:pt idx="2708">
                <c:v>136.95021000000003</c:v>
              </c:pt>
              <c:pt idx="2709">
                <c:v>137.00224000000003</c:v>
              </c:pt>
              <c:pt idx="2710">
                <c:v>136.97315999999998</c:v>
              </c:pt>
              <c:pt idx="2711">
                <c:v>137.04523</c:v>
              </c:pt>
              <c:pt idx="2712">
                <c:v>136.95749000000004</c:v>
              </c:pt>
              <c:pt idx="2713">
                <c:v>136.95065</c:v>
              </c:pt>
              <c:pt idx="2714">
                <c:v>137.02812000000003</c:v>
              </c:pt>
              <c:pt idx="2715">
                <c:v>136.98589000000001</c:v>
              </c:pt>
              <c:pt idx="2716">
                <c:v>137.03746000000001</c:v>
              </c:pt>
              <c:pt idx="2717">
                <c:v>137.01944</c:v>
              </c:pt>
              <c:pt idx="2718">
                <c:v>137.03074999999998</c:v>
              </c:pt>
              <c:pt idx="2719">
                <c:v>137.02792000000002</c:v>
              </c:pt>
              <c:pt idx="2720">
                <c:v>137.07791</c:v>
              </c:pt>
              <c:pt idx="2721">
                <c:v>137.01706999999999</c:v>
              </c:pt>
              <c:pt idx="2722">
                <c:v>137.01587999999998</c:v>
              </c:pt>
              <c:pt idx="2723">
                <c:v>137.10956999999996</c:v>
              </c:pt>
              <c:pt idx="2724">
                <c:v>137.01400999999998</c:v>
              </c:pt>
              <c:pt idx="2725">
                <c:v>137.08429000000001</c:v>
              </c:pt>
              <c:pt idx="2726">
                <c:v>137.07485999999997</c:v>
              </c:pt>
              <c:pt idx="2727">
                <c:v>137.05609000000001</c:v>
              </c:pt>
              <c:pt idx="2728">
                <c:v>137.05495999999999</c:v>
              </c:pt>
              <c:pt idx="2729">
                <c:v>137.13800000000001</c:v>
              </c:pt>
              <c:pt idx="2730">
                <c:v>137.08067</c:v>
              </c:pt>
              <c:pt idx="2731">
                <c:v>137.06018</c:v>
              </c:pt>
              <c:pt idx="2732">
                <c:v>137.19665999999998</c:v>
              </c:pt>
              <c:pt idx="2733">
                <c:v>137.01403999999999</c:v>
              </c:pt>
              <c:pt idx="2734">
                <c:v>137.11475999999996</c:v>
              </c:pt>
              <c:pt idx="2735">
                <c:v>137.10285999999999</c:v>
              </c:pt>
              <c:pt idx="2736">
                <c:v>137.04730000000001</c:v>
              </c:pt>
              <c:pt idx="2737">
                <c:v>137.05145000000005</c:v>
              </c:pt>
              <c:pt idx="2738">
                <c:v>137.12280000000001</c:v>
              </c:pt>
              <c:pt idx="2739">
                <c:v>137.07649000000001</c:v>
              </c:pt>
              <c:pt idx="2740">
                <c:v>137.06206</c:v>
              </c:pt>
              <c:pt idx="2741">
                <c:v>137.15561</c:v>
              </c:pt>
              <c:pt idx="2742">
                <c:v>137.04107999999999</c:v>
              </c:pt>
              <c:pt idx="2743">
                <c:v>137.09954999999999</c:v>
              </c:pt>
              <c:pt idx="2744">
                <c:v>137.10694999999998</c:v>
              </c:pt>
              <c:pt idx="2745">
                <c:v>137.11704999999998</c:v>
              </c:pt>
              <c:pt idx="2746">
                <c:v>137.14005999999998</c:v>
              </c:pt>
              <c:pt idx="2747">
                <c:v>137.12683000000001</c:v>
              </c:pt>
              <c:pt idx="2748">
                <c:v>137.17057999999997</c:v>
              </c:pt>
              <c:pt idx="2749">
                <c:v>137.11947999999998</c:v>
              </c:pt>
              <c:pt idx="2750">
                <c:v>137.14907999999997</c:v>
              </c:pt>
              <c:pt idx="2751">
                <c:v>137.13386999999997</c:v>
              </c:pt>
              <c:pt idx="2752">
                <c:v>137.19217</c:v>
              </c:pt>
              <c:pt idx="2753">
                <c:v>137.10898</c:v>
              </c:pt>
              <c:pt idx="2754">
                <c:v>137.14330999999999</c:v>
              </c:pt>
              <c:pt idx="2755">
                <c:v>137.26442</c:v>
              </c:pt>
              <c:pt idx="2756">
                <c:v>137.18305999999998</c:v>
              </c:pt>
              <c:pt idx="2757">
                <c:v>137.19655999999998</c:v>
              </c:pt>
              <c:pt idx="2758">
                <c:v>137.15967999999998</c:v>
              </c:pt>
              <c:pt idx="2759">
                <c:v>137.20818</c:v>
              </c:pt>
              <c:pt idx="2760">
                <c:v>137.16407999999998</c:v>
              </c:pt>
              <c:pt idx="2761">
                <c:v>137.22353999999999</c:v>
              </c:pt>
              <c:pt idx="2762">
                <c:v>137.21829</c:v>
              </c:pt>
              <c:pt idx="2763">
                <c:v>137.20157999999998</c:v>
              </c:pt>
              <c:pt idx="2764">
                <c:v>137.26892000000001</c:v>
              </c:pt>
              <c:pt idx="2765">
                <c:v>137.22548</c:v>
              </c:pt>
              <c:pt idx="2766">
                <c:v>137.25903</c:v>
              </c:pt>
              <c:pt idx="2767">
                <c:v>137.18883000000002</c:v>
              </c:pt>
              <c:pt idx="2768">
                <c:v>137.23896999999999</c:v>
              </c:pt>
              <c:pt idx="2769">
                <c:v>137.29346999999999</c:v>
              </c:pt>
              <c:pt idx="2770">
                <c:v>137.22847000000002</c:v>
              </c:pt>
              <c:pt idx="2771">
                <c:v>137.28077999999999</c:v>
              </c:pt>
              <c:pt idx="2772">
                <c:v>137.25756999999999</c:v>
              </c:pt>
              <c:pt idx="2773">
                <c:v>137.24782999999999</c:v>
              </c:pt>
              <c:pt idx="2774">
                <c:v>137.28515999999999</c:v>
              </c:pt>
              <c:pt idx="2775">
                <c:v>137.30392000000001</c:v>
              </c:pt>
              <c:pt idx="2776">
                <c:v>137.24268999999998</c:v>
              </c:pt>
              <c:pt idx="2777">
                <c:v>137.26664999999997</c:v>
              </c:pt>
              <c:pt idx="2778">
                <c:v>137.36337</c:v>
              </c:pt>
              <c:pt idx="2779">
                <c:v>137.27440999999999</c:v>
              </c:pt>
              <c:pt idx="2780">
                <c:v>137.33664000000002</c:v>
              </c:pt>
              <c:pt idx="2781">
                <c:v>137.26834000000002</c:v>
              </c:pt>
              <c:pt idx="2782">
                <c:v>137.29374999999999</c:v>
              </c:pt>
              <c:pt idx="2783">
                <c:v>137.35205000000005</c:v>
              </c:pt>
              <c:pt idx="2784">
                <c:v>137.33101000000002</c:v>
              </c:pt>
              <c:pt idx="2785">
                <c:v>137.32826000000003</c:v>
              </c:pt>
              <c:pt idx="2786">
                <c:v>137.3476</c:v>
              </c:pt>
              <c:pt idx="2787">
                <c:v>137.38283000000004</c:v>
              </c:pt>
              <c:pt idx="2788">
                <c:v>137.32280000000003</c:v>
              </c:pt>
              <c:pt idx="2789">
                <c:v>137.42081000000002</c:v>
              </c:pt>
              <c:pt idx="2790">
                <c:v>137.34971999999999</c:v>
              </c:pt>
              <c:pt idx="2791">
                <c:v>137.30939000000001</c:v>
              </c:pt>
              <c:pt idx="2792">
                <c:v>137.43292000000002</c:v>
              </c:pt>
              <c:pt idx="2793">
                <c:v>137.38011000000003</c:v>
              </c:pt>
              <c:pt idx="2794">
                <c:v>137.35570000000001</c:v>
              </c:pt>
              <c:pt idx="2795">
                <c:v>137.36681000000002</c:v>
              </c:pt>
              <c:pt idx="2796">
                <c:v>137.44014000000001</c:v>
              </c:pt>
              <c:pt idx="2797">
                <c:v>137.34754999999998</c:v>
              </c:pt>
              <c:pt idx="2798">
                <c:v>137.41364999999999</c:v>
              </c:pt>
              <c:pt idx="2799">
                <c:v>137.43744000000004</c:v>
              </c:pt>
              <c:pt idx="2800">
                <c:v>137.34781000000001</c:v>
              </c:pt>
              <c:pt idx="2801">
                <c:v>137.46953999999999</c:v>
              </c:pt>
              <c:pt idx="2802">
                <c:v>137.43450999999999</c:v>
              </c:pt>
              <c:pt idx="2803">
                <c:v>137.40465999999998</c:v>
              </c:pt>
              <c:pt idx="2804">
                <c:v>137.38399000000001</c:v>
              </c:pt>
              <c:pt idx="2805">
                <c:v>137.48335</c:v>
              </c:pt>
              <c:pt idx="2806">
                <c:v>137.4102</c:v>
              </c:pt>
              <c:pt idx="2807">
                <c:v>137.47444000000002</c:v>
              </c:pt>
              <c:pt idx="2808">
                <c:v>137.48016000000001</c:v>
              </c:pt>
              <c:pt idx="2809">
                <c:v>137.41246000000001</c:v>
              </c:pt>
              <c:pt idx="2810">
                <c:v>137.52361999999999</c:v>
              </c:pt>
              <c:pt idx="2811">
                <c:v>137.45821000000004</c:v>
              </c:pt>
              <c:pt idx="2812">
                <c:v>137.45056</c:v>
              </c:pt>
              <c:pt idx="2813">
                <c:v>137.46082000000001</c:v>
              </c:pt>
              <c:pt idx="2814">
                <c:v>137.47871000000001</c:v>
              </c:pt>
              <c:pt idx="2815">
                <c:v>137.47924999999998</c:v>
              </c:pt>
              <c:pt idx="2816">
                <c:v>137.52313000000001</c:v>
              </c:pt>
              <c:pt idx="2817">
                <c:v>137.57132000000001</c:v>
              </c:pt>
              <c:pt idx="2818">
                <c:v>137.42317</c:v>
              </c:pt>
              <c:pt idx="2819">
                <c:v>137.54503</c:v>
              </c:pt>
              <c:pt idx="2820">
                <c:v>137.50832000000003</c:v>
              </c:pt>
              <c:pt idx="2821">
                <c:v>137.45963</c:v>
              </c:pt>
              <c:pt idx="2822">
                <c:v>137.51073</c:v>
              </c:pt>
              <c:pt idx="2823">
                <c:v>137.54949999999999</c:v>
              </c:pt>
              <c:pt idx="2824">
                <c:v>137.51545999999999</c:v>
              </c:pt>
              <c:pt idx="2825">
                <c:v>137.54017999999999</c:v>
              </c:pt>
              <c:pt idx="2826">
                <c:v>137.63692</c:v>
              </c:pt>
              <c:pt idx="2827">
                <c:v>137.50086999999999</c:v>
              </c:pt>
              <c:pt idx="2828">
                <c:v>137.57224000000002</c:v>
              </c:pt>
              <c:pt idx="2829">
                <c:v>137.56053</c:v>
              </c:pt>
              <c:pt idx="2830">
                <c:v>137.53343000000001</c:v>
              </c:pt>
              <c:pt idx="2831">
                <c:v>137.55296000000001</c:v>
              </c:pt>
              <c:pt idx="2832">
                <c:v>137.6026</c:v>
              </c:pt>
              <c:pt idx="2833">
                <c:v>137.57668999999999</c:v>
              </c:pt>
              <c:pt idx="2834">
                <c:v>137.55456999999998</c:v>
              </c:pt>
              <c:pt idx="2835">
                <c:v>137.68663000000001</c:v>
              </c:pt>
              <c:pt idx="2836">
                <c:v>137.53962999999999</c:v>
              </c:pt>
              <c:pt idx="2837">
                <c:v>137.56264000000002</c:v>
              </c:pt>
              <c:pt idx="2838">
                <c:v>137.66324999999998</c:v>
              </c:pt>
              <c:pt idx="2839">
                <c:v>137.60287</c:v>
              </c:pt>
              <c:pt idx="2840">
                <c:v>137.56515999999999</c:v>
              </c:pt>
              <c:pt idx="2841">
                <c:v>137.63598999999999</c:v>
              </c:pt>
              <c:pt idx="2842">
                <c:v>137.68462</c:v>
              </c:pt>
              <c:pt idx="2843">
                <c:v>137.53848000000002</c:v>
              </c:pt>
              <c:pt idx="2844">
                <c:v>137.65307999999999</c:v>
              </c:pt>
              <c:pt idx="2845">
                <c:v>137.65572</c:v>
              </c:pt>
              <c:pt idx="2846">
                <c:v>137.58638000000002</c:v>
              </c:pt>
              <c:pt idx="2847">
                <c:v>137.68538000000001</c:v>
              </c:pt>
              <c:pt idx="2848">
                <c:v>137.67583999999999</c:v>
              </c:pt>
              <c:pt idx="2849">
                <c:v>137.62752</c:v>
              </c:pt>
              <c:pt idx="2850">
                <c:v>137.65192000000002</c:v>
              </c:pt>
              <c:pt idx="2851">
                <c:v>137.70984999999999</c:v>
              </c:pt>
              <c:pt idx="2852">
                <c:v>137.61376999999996</c:v>
              </c:pt>
              <c:pt idx="2853">
                <c:v>137.70153999999999</c:v>
              </c:pt>
              <c:pt idx="2854">
                <c:v>137.67949999999999</c:v>
              </c:pt>
              <c:pt idx="2855">
                <c:v>137.64310999999998</c:v>
              </c:pt>
              <c:pt idx="2856">
                <c:v>137.75891000000001</c:v>
              </c:pt>
              <c:pt idx="2857">
                <c:v>137.70215000000002</c:v>
              </c:pt>
              <c:pt idx="2858">
                <c:v>137.66805000000002</c:v>
              </c:pt>
              <c:pt idx="2859">
                <c:v>137.66809000000001</c:v>
              </c:pt>
              <c:pt idx="2860">
                <c:v>137.74708999999999</c:v>
              </c:pt>
              <c:pt idx="2861">
                <c:v>137.67170999999999</c:v>
              </c:pt>
              <c:pt idx="2862">
                <c:v>137.70981999999998</c:v>
              </c:pt>
              <c:pt idx="2863">
                <c:v>137.78391999999999</c:v>
              </c:pt>
              <c:pt idx="2864">
                <c:v>137.70269999999999</c:v>
              </c:pt>
              <c:pt idx="2865">
                <c:v>137.73727</c:v>
              </c:pt>
              <c:pt idx="2866">
                <c:v>137.76464999999999</c:v>
              </c:pt>
              <c:pt idx="2867">
                <c:v>137.74462999999997</c:v>
              </c:pt>
              <c:pt idx="2868">
                <c:v>137.65351999999999</c:v>
              </c:pt>
              <c:pt idx="2869">
                <c:v>137.77399999999997</c:v>
              </c:pt>
              <c:pt idx="2870">
                <c:v>137.81528</c:v>
              </c:pt>
              <c:pt idx="2871">
                <c:v>137.74653999999998</c:v>
              </c:pt>
              <c:pt idx="2872">
                <c:v>137.83447000000001</c:v>
              </c:pt>
              <c:pt idx="2873">
                <c:v>137.7681</c:v>
              </c:pt>
              <c:pt idx="2874">
                <c:v>137.77276999999998</c:v>
              </c:pt>
              <c:pt idx="2875">
                <c:v>137.79834000000002</c:v>
              </c:pt>
              <c:pt idx="2876">
                <c:v>137.79649000000001</c:v>
              </c:pt>
              <c:pt idx="2877">
                <c:v>137.73469999999998</c:v>
              </c:pt>
              <c:pt idx="2878">
                <c:v>137.78085000000002</c:v>
              </c:pt>
              <c:pt idx="2879">
                <c:v>137.87138000000002</c:v>
              </c:pt>
              <c:pt idx="2880">
                <c:v>137.76248000000001</c:v>
              </c:pt>
              <c:pt idx="2881">
                <c:v>137.85254000000003</c:v>
              </c:pt>
              <c:pt idx="2882">
                <c:v>137.84247000000002</c:v>
              </c:pt>
              <c:pt idx="2883">
                <c:v>137.79213000000001</c:v>
              </c:pt>
              <c:pt idx="2884">
                <c:v>137.78751</c:v>
              </c:pt>
              <c:pt idx="2885">
                <c:v>137.89505</c:v>
              </c:pt>
              <c:pt idx="2886">
                <c:v>137.81711000000001</c:v>
              </c:pt>
              <c:pt idx="2887">
                <c:v>137.77997999999997</c:v>
              </c:pt>
              <c:pt idx="2888">
                <c:v>137.92334000000002</c:v>
              </c:pt>
              <c:pt idx="2889">
                <c:v>137.87198000000001</c:v>
              </c:pt>
              <c:pt idx="2890">
                <c:v>137.82646000000003</c:v>
              </c:pt>
              <c:pt idx="2891">
                <c:v>137.84904</c:v>
              </c:pt>
              <c:pt idx="2892">
                <c:v>137.90557999999999</c:v>
              </c:pt>
              <c:pt idx="2893">
                <c:v>137.85822000000005</c:v>
              </c:pt>
              <c:pt idx="2894">
                <c:v>137.84369999999998</c:v>
              </c:pt>
              <c:pt idx="2895">
                <c:v>137.97113000000002</c:v>
              </c:pt>
              <c:pt idx="2896">
                <c:v>137.80949000000001</c:v>
              </c:pt>
              <c:pt idx="2897">
                <c:v>137.84604000000002</c:v>
              </c:pt>
              <c:pt idx="2898">
                <c:v>137.95596</c:v>
              </c:pt>
              <c:pt idx="2899">
                <c:v>137.90164000000001</c:v>
              </c:pt>
              <c:pt idx="2900">
                <c:v>137.83655999999999</c:v>
              </c:pt>
              <c:pt idx="2901">
                <c:v>137.92516000000001</c:v>
              </c:pt>
              <c:pt idx="2902">
                <c:v>137.97023000000002</c:v>
              </c:pt>
              <c:pt idx="2903">
                <c:v>137.85730000000004</c:v>
              </c:pt>
              <c:pt idx="2904">
                <c:v>137.97282000000001</c:v>
              </c:pt>
              <c:pt idx="2905">
                <c:v>137.93686</c:v>
              </c:pt>
              <c:pt idx="2906">
                <c:v>137.86188000000001</c:v>
              </c:pt>
              <c:pt idx="2907">
                <c:v>137.94105999999999</c:v>
              </c:pt>
              <c:pt idx="2908">
                <c:v>138.01149000000001</c:v>
              </c:pt>
              <c:pt idx="2909">
                <c:v>137.92880000000002</c:v>
              </c:pt>
              <c:pt idx="2910">
                <c:v>137.92915000000002</c:v>
              </c:pt>
              <c:pt idx="2911">
                <c:v>138.02531000000002</c:v>
              </c:pt>
              <c:pt idx="2912">
                <c:v>137.94412</c:v>
              </c:pt>
              <c:pt idx="2913">
                <c:v>137.95316</c:v>
              </c:pt>
              <c:pt idx="2914">
                <c:v>137.95865000000001</c:v>
              </c:pt>
              <c:pt idx="2915">
                <c:v>137.96738000000002</c:v>
              </c:pt>
              <c:pt idx="2916">
                <c:v>137.98557</c:v>
              </c:pt>
              <c:pt idx="2917">
                <c:v>138.00002000000001</c:v>
              </c:pt>
              <c:pt idx="2918">
                <c:v>138.04331999999999</c:v>
              </c:pt>
              <c:pt idx="2919">
                <c:v>137.92952</c:v>
              </c:pt>
              <c:pt idx="2920">
                <c:v>138.03754999999998</c:v>
              </c:pt>
              <c:pt idx="2921">
                <c:v>137.98451</c:v>
              </c:pt>
              <c:pt idx="2922">
                <c:v>137.99911</c:v>
              </c:pt>
              <c:pt idx="2923">
                <c:v>137.99802000000003</c:v>
              </c:pt>
              <c:pt idx="2924">
                <c:v>138.01555999999997</c:v>
              </c:pt>
              <c:pt idx="2925">
                <c:v>138.05269000000001</c:v>
              </c:pt>
              <c:pt idx="2926">
                <c:v>138.02528000000001</c:v>
              </c:pt>
              <c:pt idx="2927">
                <c:v>138.07002</c:v>
              </c:pt>
              <c:pt idx="2928">
                <c:v>138.01642000000001</c:v>
              </c:pt>
              <c:pt idx="2929">
                <c:v>138.01846</c:v>
              </c:pt>
              <c:pt idx="2930">
                <c:v>138.04328999999998</c:v>
              </c:pt>
              <c:pt idx="2931">
                <c:v>138.07872</c:v>
              </c:pt>
              <c:pt idx="2932">
                <c:v>138.02008000000001</c:v>
              </c:pt>
              <c:pt idx="2933">
                <c:v>138.04979999999998</c:v>
              </c:pt>
              <c:pt idx="2934">
                <c:v>138.16675999999998</c:v>
              </c:pt>
              <c:pt idx="2935">
                <c:v>138.04434000000001</c:v>
              </c:pt>
              <c:pt idx="2936">
                <c:v>138.07499999999999</c:v>
              </c:pt>
              <c:pt idx="2937">
                <c:v>138.05865</c:v>
              </c:pt>
              <c:pt idx="2938">
                <c:v>138.06447</c:v>
              </c:pt>
              <c:pt idx="2939">
                <c:v>138.08336</c:v>
              </c:pt>
              <c:pt idx="2940">
                <c:v>138.09842000000003</c:v>
              </c:pt>
              <c:pt idx="2941">
                <c:v>138.11684</c:v>
              </c:pt>
              <c:pt idx="2942">
                <c:v>138.09033000000002</c:v>
              </c:pt>
              <c:pt idx="2943">
                <c:v>138.15515000000002</c:v>
              </c:pt>
              <c:pt idx="2944">
                <c:v>138.08588</c:v>
              </c:pt>
              <c:pt idx="2945">
                <c:v>138.13445999999999</c:v>
              </c:pt>
              <c:pt idx="2946">
                <c:v>138.07087999999999</c:v>
              </c:pt>
              <c:pt idx="2947">
                <c:v>138.11780999999999</c:v>
              </c:pt>
              <c:pt idx="2948">
                <c:v>138.19594000000001</c:v>
              </c:pt>
              <c:pt idx="2949">
                <c:v>138.12225000000001</c:v>
              </c:pt>
              <c:pt idx="2950">
                <c:v>138.16791000000001</c:v>
              </c:pt>
              <c:pt idx="2951">
                <c:v>138.13344999999998</c:v>
              </c:pt>
              <c:pt idx="2952">
                <c:v>138.19257999999999</c:v>
              </c:pt>
              <c:pt idx="2953">
                <c:v>138.13737</c:v>
              </c:pt>
              <c:pt idx="2954">
                <c:v>138.13396999999998</c:v>
              </c:pt>
              <c:pt idx="2955">
                <c:v>138.15989999999999</c:v>
              </c:pt>
              <c:pt idx="2956">
                <c:v>138.16301999999999</c:v>
              </c:pt>
              <c:pt idx="2957">
                <c:v>138.20645000000002</c:v>
              </c:pt>
              <c:pt idx="2958">
                <c:v>138.18364999999997</c:v>
              </c:pt>
              <c:pt idx="2959">
                <c:v>138.22764999999998</c:v>
              </c:pt>
              <c:pt idx="2960">
                <c:v>138.14032</c:v>
              </c:pt>
              <c:pt idx="2961">
                <c:v>138.17133000000001</c:v>
              </c:pt>
              <c:pt idx="2962">
                <c:v>138.21947999999998</c:v>
              </c:pt>
              <c:pt idx="2963">
                <c:v>138.16295</c:v>
              </c:pt>
              <c:pt idx="2964">
                <c:v>138.20061999999999</c:v>
              </c:pt>
              <c:pt idx="2965">
                <c:v>138.16238000000001</c:v>
              </c:pt>
              <c:pt idx="2966">
                <c:v>138.19484</c:v>
              </c:pt>
              <c:pt idx="2967">
                <c:v>138.18626</c:v>
              </c:pt>
              <c:pt idx="2968">
                <c:v>138.21448999999998</c:v>
              </c:pt>
              <c:pt idx="2969">
                <c:v>138.16618</c:v>
              </c:pt>
              <c:pt idx="2970">
                <c:v>138.15790000000001</c:v>
              </c:pt>
              <c:pt idx="2971">
                <c:v>138.20656999999997</c:v>
              </c:pt>
              <c:pt idx="2972">
                <c:v>138.22015000000002</c:v>
              </c:pt>
              <c:pt idx="2973">
                <c:v>138.21271999999999</c:v>
              </c:pt>
              <c:pt idx="2974">
                <c:v>138.15179000000001</c:v>
              </c:pt>
              <c:pt idx="2975">
                <c:v>138.25525999999999</c:v>
              </c:pt>
              <c:pt idx="2976">
                <c:v>138.24883</c:v>
              </c:pt>
              <c:pt idx="2977">
                <c:v>138.24012999999999</c:v>
              </c:pt>
              <c:pt idx="2978">
                <c:v>138.24592999999999</c:v>
              </c:pt>
              <c:pt idx="2979">
                <c:v>138.19991999999999</c:v>
              </c:pt>
              <c:pt idx="2980">
                <c:v>138.26955999999996</c:v>
              </c:pt>
              <c:pt idx="2981">
                <c:v>138.25086999999999</c:v>
              </c:pt>
              <c:pt idx="2982">
                <c:v>138.27893</c:v>
              </c:pt>
              <c:pt idx="2983">
                <c:v>138.19069999999999</c:v>
              </c:pt>
              <c:pt idx="2984">
                <c:v>138.26015999999998</c:v>
              </c:pt>
              <c:pt idx="2985">
                <c:v>138.33569</c:v>
              </c:pt>
              <c:pt idx="2986">
                <c:v>138.24628999999999</c:v>
              </c:pt>
              <c:pt idx="2987">
                <c:v>138.28894000000003</c:v>
              </c:pt>
              <c:pt idx="2988">
                <c:v>138.28992</c:v>
              </c:pt>
              <c:pt idx="2989">
                <c:v>138.31049000000002</c:v>
              </c:pt>
              <c:pt idx="2990">
                <c:v>138.26551999999998</c:v>
              </c:pt>
              <c:pt idx="2991">
                <c:v>138.32832000000005</c:v>
              </c:pt>
              <c:pt idx="2992">
                <c:v>138.25282000000001</c:v>
              </c:pt>
              <c:pt idx="2993">
                <c:v>138.27315999999996</c:v>
              </c:pt>
              <c:pt idx="2994">
                <c:v>138.35742000000005</c:v>
              </c:pt>
              <c:pt idx="2995">
                <c:v>138.29893000000001</c:v>
              </c:pt>
              <c:pt idx="2996">
                <c:v>138.32259000000002</c:v>
              </c:pt>
              <c:pt idx="2997">
                <c:v>138.30474999999998</c:v>
              </c:pt>
              <c:pt idx="2998">
                <c:v>138.32574000000002</c:v>
              </c:pt>
              <c:pt idx="2999">
                <c:v>138.31113000000002</c:v>
              </c:pt>
              <c:pt idx="3000">
                <c:v>138.38626000000002</c:v>
              </c:pt>
              <c:pt idx="3001">
                <c:v>138.35149000000004</c:v>
              </c:pt>
              <c:pt idx="3002">
                <c:v>138.25498999999999</c:v>
              </c:pt>
              <c:pt idx="3003">
                <c:v>138.41663</c:v>
              </c:pt>
              <c:pt idx="3004">
                <c:v>138.36387999999999</c:v>
              </c:pt>
              <c:pt idx="3005">
                <c:v>138.36267000000001</c:v>
              </c:pt>
              <c:pt idx="3006">
                <c:v>138.32800000000003</c:v>
              </c:pt>
              <c:pt idx="3007">
                <c:v>138.39024000000003</c:v>
              </c:pt>
              <c:pt idx="3008">
                <c:v>138.33073000000002</c:v>
              </c:pt>
              <c:pt idx="3009">
                <c:v>138.36367999999999</c:v>
              </c:pt>
              <c:pt idx="3010">
                <c:v>138.43690000000001</c:v>
              </c:pt>
              <c:pt idx="3011">
                <c:v>138.32811000000004</c:v>
              </c:pt>
              <c:pt idx="3012">
                <c:v>138.43068</c:v>
              </c:pt>
              <c:pt idx="3013">
                <c:v>138.39070000000001</c:v>
              </c:pt>
              <c:pt idx="3014">
                <c:v>138.37228000000002</c:v>
              </c:pt>
              <c:pt idx="3015">
                <c:v>138.37128000000001</c:v>
              </c:pt>
              <c:pt idx="3016">
                <c:v>138.41206</c:v>
              </c:pt>
              <c:pt idx="3017">
                <c:v>138.39804000000004</c:v>
              </c:pt>
              <c:pt idx="3018">
                <c:v>138.42639000000003</c:v>
              </c:pt>
              <c:pt idx="3019">
                <c:v>138.45738000000003</c:v>
              </c:pt>
              <c:pt idx="3020">
                <c:v>138.37706</c:v>
              </c:pt>
              <c:pt idx="3021">
                <c:v>138.46616</c:v>
              </c:pt>
              <c:pt idx="3022">
                <c:v>138.39635000000001</c:v>
              </c:pt>
              <c:pt idx="3023">
                <c:v>138.44194000000002</c:v>
              </c:pt>
              <c:pt idx="3024">
                <c:v>138.45044000000004</c:v>
              </c:pt>
              <c:pt idx="3025">
                <c:v>138.41369999999998</c:v>
              </c:pt>
              <c:pt idx="3026">
                <c:v>138.51846</c:v>
              </c:pt>
              <c:pt idx="3027">
                <c:v>138.45860000000002</c:v>
              </c:pt>
              <c:pt idx="3028">
                <c:v>138.48151000000001</c:v>
              </c:pt>
              <c:pt idx="3029">
                <c:v>138.43024000000003</c:v>
              </c:pt>
              <c:pt idx="3030">
                <c:v>138.4906</c:v>
              </c:pt>
              <c:pt idx="3031">
                <c:v>138.43979999999999</c:v>
              </c:pt>
              <c:pt idx="3032">
                <c:v>138.49315999999999</c:v>
              </c:pt>
              <c:pt idx="3033">
                <c:v>138.48389</c:v>
              </c:pt>
              <c:pt idx="3034">
                <c:v>138.47931</c:v>
              </c:pt>
              <c:pt idx="3035">
                <c:v>138.56585999999999</c:v>
              </c:pt>
              <c:pt idx="3036">
                <c:v>138.47356999999997</c:v>
              </c:pt>
              <c:pt idx="3037">
                <c:v>138.52179000000001</c:v>
              </c:pt>
              <c:pt idx="3038">
                <c:v>138.47197</c:v>
              </c:pt>
              <c:pt idx="3039">
                <c:v>138.47839000000002</c:v>
              </c:pt>
              <c:pt idx="3040">
                <c:v>138.51611</c:v>
              </c:pt>
              <c:pt idx="3041">
                <c:v>138.52299000000002</c:v>
              </c:pt>
              <c:pt idx="3042">
                <c:v>138.50405999999998</c:v>
              </c:pt>
              <c:pt idx="3043">
                <c:v>138.54078999999999</c:v>
              </c:pt>
              <c:pt idx="3044">
                <c:v>138.55669</c:v>
              </c:pt>
              <c:pt idx="3045">
                <c:v>138.45862000000002</c:v>
              </c:pt>
              <c:pt idx="3046">
                <c:v>138.60567999999998</c:v>
              </c:pt>
              <c:pt idx="3047">
                <c:v>138.53322</c:v>
              </c:pt>
              <c:pt idx="3048">
                <c:v>138.48196000000002</c:v>
              </c:pt>
              <c:pt idx="3049">
                <c:v>138.63109</c:v>
              </c:pt>
              <c:pt idx="3050">
                <c:v>138.55777</c:v>
              </c:pt>
              <c:pt idx="3051">
                <c:v>138.52679000000001</c:v>
              </c:pt>
              <c:pt idx="3052">
                <c:v>138.55925000000002</c:v>
              </c:pt>
              <c:pt idx="3053">
                <c:v>138.64751999999999</c:v>
              </c:pt>
              <c:pt idx="3054">
                <c:v>138.49384999999998</c:v>
              </c:pt>
              <c:pt idx="3055">
                <c:v>138.58090000000001</c:v>
              </c:pt>
              <c:pt idx="3056">
                <c:v>138.61091999999999</c:v>
              </c:pt>
              <c:pt idx="3057">
                <c:v>138.53304</c:v>
              </c:pt>
              <c:pt idx="3058">
                <c:v>138.64324999999999</c:v>
              </c:pt>
              <c:pt idx="3059">
                <c:v>138.60015999999999</c:v>
              </c:pt>
              <c:pt idx="3060">
                <c:v>138.57067999999998</c:v>
              </c:pt>
              <c:pt idx="3061">
                <c:v>138.56728000000001</c:v>
              </c:pt>
              <c:pt idx="3062">
                <c:v>138.62605000000002</c:v>
              </c:pt>
              <c:pt idx="3063">
                <c:v>138.62723000000003</c:v>
              </c:pt>
              <c:pt idx="3064">
                <c:v>138.64135999999999</c:v>
              </c:pt>
              <c:pt idx="3065">
                <c:v>138.65288000000001</c:v>
              </c:pt>
              <c:pt idx="3066">
                <c:v>138.57166999999998</c:v>
              </c:pt>
              <c:pt idx="3067">
                <c:v>138.67469999999997</c:v>
              </c:pt>
              <c:pt idx="3068">
                <c:v>138.63893000000002</c:v>
              </c:pt>
              <c:pt idx="3069">
                <c:v>138.59980999999999</c:v>
              </c:pt>
              <c:pt idx="3070">
                <c:v>138.61934999999997</c:v>
              </c:pt>
              <c:pt idx="3071">
                <c:v>138.63167999999999</c:v>
              </c:pt>
              <c:pt idx="3072">
                <c:v>138.63494999999998</c:v>
              </c:pt>
              <c:pt idx="3073">
                <c:v>138.68530000000001</c:v>
              </c:pt>
              <c:pt idx="3074">
                <c:v>138.72426999999999</c:v>
              </c:pt>
              <c:pt idx="3075">
                <c:v>138.59743000000003</c:v>
              </c:pt>
              <c:pt idx="3076">
                <c:v>138.70435999999998</c:v>
              </c:pt>
              <c:pt idx="3077">
                <c:v>138.67867999999999</c:v>
              </c:pt>
              <c:pt idx="3078">
                <c:v>138.69976999999997</c:v>
              </c:pt>
              <c:pt idx="3079">
                <c:v>138.63767999999999</c:v>
              </c:pt>
              <c:pt idx="3080">
                <c:v>138.63085999999998</c:v>
              </c:pt>
              <c:pt idx="3081">
                <c:v>138.76476999999997</c:v>
              </c:pt>
              <c:pt idx="3082">
                <c:v>138.68325999999999</c:v>
              </c:pt>
              <c:pt idx="3083">
                <c:v>138.68552</c:v>
              </c:pt>
              <c:pt idx="3084">
                <c:v>138.70569999999998</c:v>
              </c:pt>
              <c:pt idx="3085">
                <c:v>138.70900999999998</c:v>
              </c:pt>
              <c:pt idx="3086">
                <c:v>138.70433</c:v>
              </c:pt>
              <c:pt idx="3087">
                <c:v>138.74209999999999</c:v>
              </c:pt>
              <c:pt idx="3088">
                <c:v>138.71691999999999</c:v>
              </c:pt>
              <c:pt idx="3089">
                <c:v>138.67622</c:v>
              </c:pt>
              <c:pt idx="3090">
                <c:v>138.77462999999997</c:v>
              </c:pt>
              <c:pt idx="3091">
                <c:v>138.73645000000002</c:v>
              </c:pt>
              <c:pt idx="3092">
                <c:v>138.71497999999997</c:v>
              </c:pt>
              <c:pt idx="3093">
                <c:v>138.73536999999999</c:v>
              </c:pt>
              <c:pt idx="3094">
                <c:v>138.75516999999999</c:v>
              </c:pt>
              <c:pt idx="3095">
                <c:v>138.74347999999998</c:v>
              </c:pt>
              <c:pt idx="3096">
                <c:v>138.75723000000002</c:v>
              </c:pt>
              <c:pt idx="3097">
                <c:v>138.80728000000002</c:v>
              </c:pt>
              <c:pt idx="3098">
                <c:v>138.68512000000001</c:v>
              </c:pt>
              <c:pt idx="3099">
                <c:v>138.76467999999997</c:v>
              </c:pt>
              <c:pt idx="3100">
                <c:v>138.79045000000002</c:v>
              </c:pt>
              <c:pt idx="3101">
                <c:v>138.74996999999996</c:v>
              </c:pt>
              <c:pt idx="3102">
                <c:v>138.74284</c:v>
              </c:pt>
              <c:pt idx="3103">
                <c:v>138.79842000000002</c:v>
              </c:pt>
              <c:pt idx="3104">
                <c:v>138.80713000000003</c:v>
              </c:pt>
              <c:pt idx="3105">
                <c:v>138.79625000000001</c:v>
              </c:pt>
              <c:pt idx="3106">
                <c:v>138.85214000000005</c:v>
              </c:pt>
              <c:pt idx="3107">
                <c:v>138.72771</c:v>
              </c:pt>
              <c:pt idx="3108">
                <c:v>138.78796</c:v>
              </c:pt>
              <c:pt idx="3109">
                <c:v>138.83531000000002</c:v>
              </c:pt>
              <c:pt idx="3110">
                <c:v>138.78314</c:v>
              </c:pt>
              <c:pt idx="3111">
                <c:v>138.80693000000002</c:v>
              </c:pt>
              <c:pt idx="3112">
                <c:v>138.82201000000003</c:v>
              </c:pt>
              <c:pt idx="3113">
                <c:v>138.85925</c:v>
              </c:pt>
              <c:pt idx="3114">
                <c:v>138.78934000000001</c:v>
              </c:pt>
              <c:pt idx="3115">
                <c:v>138.79297</c:v>
              </c:pt>
              <c:pt idx="3116">
                <c:v>138.76749999999998</c:v>
              </c:pt>
              <c:pt idx="3117">
                <c:v>138.72150000000002</c:v>
              </c:pt>
              <c:pt idx="3118">
                <c:v>138.77892</c:v>
              </c:pt>
              <c:pt idx="3119">
                <c:v>138.75495999999998</c:v>
              </c:pt>
              <c:pt idx="3120">
                <c:v>138.77534</c:v>
              </c:pt>
              <c:pt idx="3121">
                <c:v>138.77246</c:v>
              </c:pt>
              <c:pt idx="3122">
                <c:v>138.81757999999999</c:v>
              </c:pt>
              <c:pt idx="3123">
                <c:v>138.75264000000001</c:v>
              </c:pt>
              <c:pt idx="3124">
                <c:v>138.82559000000001</c:v>
              </c:pt>
              <c:pt idx="3125">
                <c:v>138.78764000000001</c:v>
              </c:pt>
              <c:pt idx="3126">
                <c:v>138.78708</c:v>
              </c:pt>
              <c:pt idx="3127">
                <c:v>138.85925</c:v>
              </c:pt>
              <c:pt idx="3128">
                <c:v>138.79267999999999</c:v>
              </c:pt>
              <c:pt idx="3129">
                <c:v>138.84145000000001</c:v>
              </c:pt>
              <c:pt idx="3130">
                <c:v>138.79166999999998</c:v>
              </c:pt>
              <c:pt idx="3131">
                <c:v>138.84135000000001</c:v>
              </c:pt>
              <c:pt idx="3132">
                <c:v>138.83957999999998</c:v>
              </c:pt>
              <c:pt idx="3133">
                <c:v>138.83583000000002</c:v>
              </c:pt>
              <c:pt idx="3134">
                <c:v>138.86499000000001</c:v>
              </c:pt>
              <c:pt idx="3135">
                <c:v>138.82271000000003</c:v>
              </c:pt>
              <c:pt idx="3136">
                <c:v>138.90219000000002</c:v>
              </c:pt>
              <c:pt idx="3137">
                <c:v>138.81478999999999</c:v>
              </c:pt>
              <c:pt idx="3138">
                <c:v>138.87811000000002</c:v>
              </c:pt>
              <c:pt idx="3139">
                <c:v>138.82347000000001</c:v>
              </c:pt>
              <c:pt idx="3140">
                <c:v>138.87487999999999</c:v>
              </c:pt>
              <c:pt idx="3141">
                <c:v>138.88803000000004</c:v>
              </c:pt>
              <c:pt idx="3142">
                <c:v>138.89221000000003</c:v>
              </c:pt>
              <c:pt idx="3143">
                <c:v>138.91649999999998</c:v>
              </c:pt>
              <c:pt idx="3144">
                <c:v>138.81941</c:v>
              </c:pt>
              <c:pt idx="3145">
                <c:v>138.91412</c:v>
              </c:pt>
              <c:pt idx="3146">
                <c:v>138.90530000000001</c:v>
              </c:pt>
              <c:pt idx="3147">
                <c:v>138.86688000000001</c:v>
              </c:pt>
              <c:pt idx="3148">
                <c:v>138.88260000000002</c:v>
              </c:pt>
              <c:pt idx="3149">
                <c:v>138.93614000000002</c:v>
              </c:pt>
              <c:pt idx="3150">
                <c:v>138.94774000000001</c:v>
              </c:pt>
              <c:pt idx="3151">
                <c:v>138.93138000000002</c:v>
              </c:pt>
              <c:pt idx="3152">
                <c:v>138.95082000000002</c:v>
              </c:pt>
              <c:pt idx="3153">
                <c:v>138.85847000000004</c:v>
              </c:pt>
              <c:pt idx="3154">
                <c:v>138.94156999999998</c:v>
              </c:pt>
              <c:pt idx="3155">
                <c:v>138.92432000000002</c:v>
              </c:pt>
              <c:pt idx="3156">
                <c:v>138.92229000000003</c:v>
              </c:pt>
              <c:pt idx="3157">
                <c:v>138.91734000000002</c:v>
              </c:pt>
              <c:pt idx="3158">
                <c:v>138.94394999999997</c:v>
              </c:pt>
              <c:pt idx="3159">
                <c:v>139.03282000000002</c:v>
              </c:pt>
              <c:pt idx="3160">
                <c:v>138.95053000000001</c:v>
              </c:pt>
              <c:pt idx="3161">
                <c:v>138.99088</c:v>
              </c:pt>
              <c:pt idx="3162">
                <c:v>138.94237000000001</c:v>
              </c:pt>
              <c:pt idx="3163">
                <c:v>138.94603000000001</c:v>
              </c:pt>
              <c:pt idx="3164">
                <c:v>138.96519000000001</c:v>
              </c:pt>
              <c:pt idx="3165">
                <c:v>138.96805000000001</c:v>
              </c:pt>
              <c:pt idx="3166">
                <c:v>138.9906</c:v>
              </c:pt>
              <c:pt idx="3167">
                <c:v>138.95789000000002</c:v>
              </c:pt>
              <c:pt idx="3168">
                <c:v>139.06151</c:v>
              </c:pt>
              <c:pt idx="3169">
                <c:v>138.99542000000002</c:v>
              </c:pt>
              <c:pt idx="3170">
                <c:v>139.03627</c:v>
              </c:pt>
              <c:pt idx="3171">
                <c:v>139.01102</c:v>
              </c:pt>
              <c:pt idx="3172">
                <c:v>138.96492000000001</c:v>
              </c:pt>
              <c:pt idx="3173">
                <c:v>139.02429000000001</c:v>
              </c:pt>
              <c:pt idx="3174">
                <c:v>139.03297000000001</c:v>
              </c:pt>
              <c:pt idx="3175">
                <c:v>139.03282000000002</c:v>
              </c:pt>
              <c:pt idx="3176">
                <c:v>138.97739000000001</c:v>
              </c:pt>
              <c:pt idx="3177">
                <c:v>139.04684</c:v>
              </c:pt>
              <c:pt idx="3178">
                <c:v>139.06898000000001</c:v>
              </c:pt>
              <c:pt idx="3179">
                <c:v>139.02638000000002</c:v>
              </c:pt>
              <c:pt idx="3180">
                <c:v>139.03319999999999</c:v>
              </c:pt>
              <c:pt idx="3181">
                <c:v>139.0334</c:v>
              </c:pt>
              <c:pt idx="3182">
                <c:v>139.08479</c:v>
              </c:pt>
              <c:pt idx="3183">
                <c:v>139.00922</c:v>
              </c:pt>
              <c:pt idx="3184">
                <c:v>139.05484000000001</c:v>
              </c:pt>
              <c:pt idx="3185">
                <c:v>139.00326999999999</c:v>
              </c:pt>
              <c:pt idx="3186">
                <c:v>139.00504999999998</c:v>
              </c:pt>
              <c:pt idx="3187">
                <c:v>139.07674999999998</c:v>
              </c:pt>
              <c:pt idx="3188">
                <c:v>139.08664000000002</c:v>
              </c:pt>
              <c:pt idx="3189">
                <c:v>139.07784999999998</c:v>
              </c:pt>
              <c:pt idx="3190">
                <c:v>139.08289000000002</c:v>
              </c:pt>
              <c:pt idx="3191">
                <c:v>139.13488999999998</c:v>
              </c:pt>
              <c:pt idx="3192">
                <c:v>139.03325999999998</c:v>
              </c:pt>
              <c:pt idx="3193">
                <c:v>139.09981999999999</c:v>
              </c:pt>
              <c:pt idx="3194">
                <c:v>139.09526</c:v>
              </c:pt>
              <c:pt idx="3195">
                <c:v>139.01618999999999</c:v>
              </c:pt>
              <c:pt idx="3196">
                <c:v>139.13892000000001</c:v>
              </c:pt>
              <c:pt idx="3197">
                <c:v>139.11971999999997</c:v>
              </c:pt>
              <c:pt idx="3198">
                <c:v>139.11243000000002</c:v>
              </c:pt>
              <c:pt idx="3199">
                <c:v>139.11211</c:v>
              </c:pt>
              <c:pt idx="3200">
                <c:v>139.13240000000002</c:v>
              </c:pt>
              <c:pt idx="3201">
                <c:v>139.08743000000004</c:v>
              </c:pt>
              <c:pt idx="3202">
                <c:v>139.13476999999997</c:v>
              </c:pt>
              <c:pt idx="3203">
                <c:v>139.14867999999998</c:v>
              </c:pt>
              <c:pt idx="3204">
                <c:v>139.10034000000002</c:v>
              </c:pt>
              <c:pt idx="3205">
                <c:v>139.20600999999999</c:v>
              </c:pt>
              <c:pt idx="3206">
                <c:v>139.11109999999999</c:v>
              </c:pt>
              <c:pt idx="3207">
                <c:v>139.16226</c:v>
              </c:pt>
              <c:pt idx="3208">
                <c:v>139.11649</c:v>
              </c:pt>
              <c:pt idx="3209">
                <c:v>139.13404999999997</c:v>
              </c:pt>
              <c:pt idx="3210">
                <c:v>139.12852000000001</c:v>
              </c:pt>
              <c:pt idx="3211">
                <c:v>139.18062</c:v>
              </c:pt>
              <c:pt idx="3212">
                <c:v>139.20442</c:v>
              </c:pt>
              <c:pt idx="3213">
                <c:v>139.16558999999998</c:v>
              </c:pt>
              <c:pt idx="3214">
                <c:v>139.24465999999995</c:v>
              </c:pt>
              <c:pt idx="3215">
                <c:v>139.15622000000002</c:v>
              </c:pt>
              <c:pt idx="3216">
                <c:v>139.20479999999998</c:v>
              </c:pt>
              <c:pt idx="3217">
                <c:v>139.15593000000001</c:v>
              </c:pt>
              <c:pt idx="3218">
                <c:v>139.14707999999999</c:v>
              </c:pt>
              <c:pt idx="3219">
                <c:v>139.19888</c:v>
              </c:pt>
              <c:pt idx="3220">
                <c:v>139.19583</c:v>
              </c:pt>
              <c:pt idx="3221">
                <c:v>139.21119999999999</c:v>
              </c:pt>
              <c:pt idx="3222">
                <c:v>139.18648000000002</c:v>
              </c:pt>
              <c:pt idx="3223">
                <c:v>139.25265999999999</c:v>
              </c:pt>
              <c:pt idx="3224">
                <c:v>139.16747000000001</c:v>
              </c:pt>
              <c:pt idx="3225">
                <c:v>139.20966999999996</c:v>
              </c:pt>
              <c:pt idx="3226">
                <c:v>139.18668</c:v>
              </c:pt>
              <c:pt idx="3227">
                <c:v>139.19135</c:v>
              </c:pt>
              <c:pt idx="3228">
                <c:v>139.27880999999999</c:v>
              </c:pt>
              <c:pt idx="3229">
                <c:v>139.17907999999997</c:v>
              </c:pt>
              <c:pt idx="3230">
                <c:v>139.23362999999998</c:v>
              </c:pt>
              <c:pt idx="3231">
                <c:v>139.21456999999995</c:v>
              </c:pt>
              <c:pt idx="3232">
                <c:v>139.23169999999999</c:v>
              </c:pt>
              <c:pt idx="3233">
                <c:v>139.23511999999999</c:v>
              </c:pt>
              <c:pt idx="3234">
                <c:v>139.26571999999999</c:v>
              </c:pt>
              <c:pt idx="3235">
                <c:v>139.22546</c:v>
              </c:pt>
              <c:pt idx="3236">
                <c:v>139.25803000000002</c:v>
              </c:pt>
              <c:pt idx="3237">
                <c:v>139.33162000000002</c:v>
              </c:pt>
              <c:pt idx="3238">
                <c:v>139.18724000000003</c:v>
              </c:pt>
              <c:pt idx="3239">
                <c:v>139.27816999999999</c:v>
              </c:pt>
              <c:pt idx="3240">
                <c:v>139.20707999999999</c:v>
              </c:pt>
              <c:pt idx="3241">
                <c:v>139.22594999999998</c:v>
              </c:pt>
              <c:pt idx="3242">
                <c:v>139.28726</c:v>
              </c:pt>
              <c:pt idx="3243">
                <c:v>139.28026</c:v>
              </c:pt>
              <c:pt idx="3244">
                <c:v>139.30779000000001</c:v>
              </c:pt>
              <c:pt idx="3245">
                <c:v>139.25559999999999</c:v>
              </c:pt>
              <c:pt idx="3246">
                <c:v>139.32986</c:v>
              </c:pt>
              <c:pt idx="3247">
                <c:v>139.26679999999999</c:v>
              </c:pt>
              <c:pt idx="3248">
                <c:v>139.27150999999998</c:v>
              </c:pt>
              <c:pt idx="3249">
                <c:v>139.28882000000002</c:v>
              </c:pt>
              <c:pt idx="3250">
                <c:v>139.26484999999997</c:v>
              </c:pt>
              <c:pt idx="3251">
                <c:v>139.31877</c:v>
              </c:pt>
              <c:pt idx="3252">
                <c:v>139.30555999999999</c:v>
              </c:pt>
              <c:pt idx="3253">
                <c:v>139.35268000000002</c:v>
              </c:pt>
              <c:pt idx="3254">
                <c:v>139.25523000000001</c:v>
              </c:pt>
              <c:pt idx="3255">
                <c:v>139.32101000000003</c:v>
              </c:pt>
              <c:pt idx="3256">
                <c:v>139.35051000000001</c:v>
              </c:pt>
              <c:pt idx="3257">
                <c:v>139.32004000000003</c:v>
              </c:pt>
              <c:pt idx="3258">
                <c:v>139.31</c:v>
              </c:pt>
              <c:pt idx="3259">
                <c:v>139.30266</c:v>
              </c:pt>
              <c:pt idx="3260">
                <c:v>139.40742000000003</c:v>
              </c:pt>
              <c:pt idx="3261">
                <c:v>139.32990000000001</c:v>
              </c:pt>
              <c:pt idx="3262">
                <c:v>139.36040000000003</c:v>
              </c:pt>
              <c:pt idx="3263">
                <c:v>139.33051</c:v>
              </c:pt>
              <c:pt idx="3264">
                <c:v>139.32437000000002</c:v>
              </c:pt>
              <c:pt idx="3265">
                <c:v>139.38495</c:v>
              </c:pt>
              <c:pt idx="3266">
                <c:v>139.38983000000002</c:v>
              </c:pt>
              <c:pt idx="3267">
                <c:v>139.36949000000001</c:v>
              </c:pt>
              <c:pt idx="3268">
                <c:v>139.34866</c:v>
              </c:pt>
              <c:pt idx="3269">
                <c:v>139.42151000000001</c:v>
              </c:pt>
              <c:pt idx="3270">
                <c:v>139.34374999999997</c:v>
              </c:pt>
              <c:pt idx="3271">
                <c:v>139.41142000000002</c:v>
              </c:pt>
              <c:pt idx="3272">
                <c:v>139.36261000000002</c:v>
              </c:pt>
              <c:pt idx="3273">
                <c:v>139.34074000000001</c:v>
              </c:pt>
              <c:pt idx="3274">
                <c:v>139.42690000000002</c:v>
              </c:pt>
              <c:pt idx="3275">
                <c:v>139.39957999999999</c:v>
              </c:pt>
              <c:pt idx="3276">
                <c:v>139.43491</c:v>
              </c:pt>
              <c:pt idx="3277">
                <c:v>139.34702000000001</c:v>
              </c:pt>
              <c:pt idx="3278">
                <c:v>139.38139000000004</c:v>
              </c:pt>
              <c:pt idx="3279">
                <c:v>139.42055000000002</c:v>
              </c:pt>
              <c:pt idx="3280">
                <c:v>139.38742000000005</c:v>
              </c:pt>
              <c:pt idx="3281">
                <c:v>139.40015</c:v>
              </c:pt>
              <c:pt idx="3282">
                <c:v>139.40297000000001</c:v>
              </c:pt>
              <c:pt idx="3283">
                <c:v>139.42680000000001</c:v>
              </c:pt>
              <c:pt idx="3284">
                <c:v>139.41050999999999</c:v>
              </c:pt>
              <c:pt idx="3285">
                <c:v>139.48154000000002</c:v>
              </c:pt>
              <c:pt idx="3286">
                <c:v>139.37555999999998</c:v>
              </c:pt>
              <c:pt idx="3287">
                <c:v>139.42538000000002</c:v>
              </c:pt>
              <c:pt idx="3288">
                <c:v>139.43678</c:v>
              </c:pt>
              <c:pt idx="3289">
                <c:v>139.43507</c:v>
              </c:pt>
              <c:pt idx="3290">
                <c:v>139.48145000000002</c:v>
              </c:pt>
              <c:pt idx="3291">
                <c:v>139.38310000000001</c:v>
              </c:pt>
              <c:pt idx="3292">
                <c:v>139.45711000000003</c:v>
              </c:pt>
              <c:pt idx="3293">
                <c:v>139.47693000000001</c:v>
              </c:pt>
              <c:pt idx="3294">
                <c:v>139.39687000000001</c:v>
              </c:pt>
              <c:pt idx="3295">
                <c:v>139.33477999999999</c:v>
              </c:pt>
              <c:pt idx="3296">
                <c:v>139.40726000000001</c:v>
              </c:pt>
              <c:pt idx="3297">
                <c:v>139.41269</c:v>
              </c:pt>
              <c:pt idx="3298">
                <c:v>139.35536000000002</c:v>
              </c:pt>
              <c:pt idx="3299">
                <c:v>139.44974999999999</c:v>
              </c:pt>
              <c:pt idx="3300">
                <c:v>139.35199000000003</c:v>
              </c:pt>
              <c:pt idx="3301">
                <c:v>139.41693000000001</c:v>
              </c:pt>
              <c:pt idx="3302">
                <c:v>139.40845000000004</c:v>
              </c:pt>
              <c:pt idx="3303">
                <c:v>139.41515999999999</c:v>
              </c:pt>
              <c:pt idx="3304">
                <c:v>139.44148000000001</c:v>
              </c:pt>
              <c:pt idx="3305">
                <c:v>139.41257999999999</c:v>
              </c:pt>
              <c:pt idx="3306">
                <c:v>139.49638000000002</c:v>
              </c:pt>
              <c:pt idx="3307">
                <c:v>139.43377999999998</c:v>
              </c:pt>
              <c:pt idx="3308">
                <c:v>139.41755999999998</c:v>
              </c:pt>
              <c:pt idx="3309">
                <c:v>139.38403000000002</c:v>
              </c:pt>
              <c:pt idx="3310">
                <c:v>139.48228000000003</c:v>
              </c:pt>
              <c:pt idx="3311">
                <c:v>139.40948</c:v>
              </c:pt>
              <c:pt idx="3312">
                <c:v>139.44826</c:v>
              </c:pt>
              <c:pt idx="3313">
                <c:v>139.50596999999999</c:v>
              </c:pt>
              <c:pt idx="3314">
                <c:v>139.45331000000002</c:v>
              </c:pt>
              <c:pt idx="3315">
                <c:v>139.52808000000002</c:v>
              </c:pt>
              <c:pt idx="3316">
                <c:v>139.47546</c:v>
              </c:pt>
              <c:pt idx="3317">
                <c:v>139.49384999999998</c:v>
              </c:pt>
              <c:pt idx="3318">
                <c:v>139.41782000000001</c:v>
              </c:pt>
              <c:pt idx="3319">
                <c:v>139.42599000000001</c:v>
              </c:pt>
              <c:pt idx="3320">
                <c:v>139.51914999999997</c:v>
              </c:pt>
              <c:pt idx="3321">
                <c:v>139.48244000000005</c:v>
              </c:pt>
              <c:pt idx="3322">
                <c:v>139.47065999999998</c:v>
              </c:pt>
              <c:pt idx="3323">
                <c:v>139.48766000000001</c:v>
              </c:pt>
              <c:pt idx="3324">
                <c:v>139.55238000000003</c:v>
              </c:pt>
              <c:pt idx="3325">
                <c:v>139.43364</c:v>
              </c:pt>
              <c:pt idx="3326">
                <c:v>139.53616</c:v>
              </c:pt>
              <c:pt idx="3327">
                <c:v>139.50648000000001</c:v>
              </c:pt>
              <c:pt idx="3328">
                <c:v>139.42957999999999</c:v>
              </c:pt>
              <c:pt idx="3329">
                <c:v>139.57334999999998</c:v>
              </c:pt>
              <c:pt idx="3330">
                <c:v>139.52155000000002</c:v>
              </c:pt>
              <c:pt idx="3331">
                <c:v>139.48175000000001</c:v>
              </c:pt>
              <c:pt idx="3332">
                <c:v>139.49468999999999</c:v>
              </c:pt>
              <c:pt idx="3333">
                <c:v>139.57298</c:v>
              </c:pt>
              <c:pt idx="3334">
                <c:v>139.47468999999998</c:v>
              </c:pt>
              <c:pt idx="3335">
                <c:v>139.56703000000002</c:v>
              </c:pt>
              <c:pt idx="3336">
                <c:v>139.5865</c:v>
              </c:pt>
              <c:pt idx="3337">
                <c:v>139.47493</c:v>
              </c:pt>
              <c:pt idx="3338">
                <c:v>139.61190999999999</c:v>
              </c:pt>
              <c:pt idx="3339">
                <c:v>139.53972999999999</c:v>
              </c:pt>
              <c:pt idx="3340">
                <c:v>139.5369</c:v>
              </c:pt>
              <c:pt idx="3341">
                <c:v>139.50693000000001</c:v>
              </c:pt>
              <c:pt idx="3342">
                <c:v>139.57207</c:v>
              </c:pt>
              <c:pt idx="3343">
                <c:v>139.54462999999998</c:v>
              </c:pt>
              <c:pt idx="3344">
                <c:v>139.57118</c:v>
              </c:pt>
              <c:pt idx="3345">
                <c:v>139.60926999999998</c:v>
              </c:pt>
              <c:pt idx="3346">
                <c:v>139.51752999999999</c:v>
              </c:pt>
              <c:pt idx="3347">
                <c:v>139.61348999999998</c:v>
              </c:pt>
              <c:pt idx="3348">
                <c:v>139.53813000000002</c:v>
              </c:pt>
              <c:pt idx="3349">
                <c:v>139.59792000000002</c:v>
              </c:pt>
              <c:pt idx="3350">
                <c:v>139.56936999999999</c:v>
              </c:pt>
              <c:pt idx="3351">
                <c:v>139.56026</c:v>
              </c:pt>
              <c:pt idx="3352">
                <c:v>139.65982</c:v>
              </c:pt>
              <c:pt idx="3353">
                <c:v>139.57984999999999</c:v>
              </c:pt>
              <c:pt idx="3354">
                <c:v>139.5975</c:v>
              </c:pt>
              <c:pt idx="3355">
                <c:v>139.60641000000001</c:v>
              </c:pt>
              <c:pt idx="3356">
                <c:v>139.59568999999999</c:v>
              </c:pt>
              <c:pt idx="3357">
                <c:v>139.59307999999999</c:v>
              </c:pt>
              <c:pt idx="3358">
                <c:v>139.62611000000001</c:v>
              </c:pt>
              <c:pt idx="3359">
                <c:v>139.65976999999998</c:v>
              </c:pt>
              <c:pt idx="3360">
                <c:v>139.5788</c:v>
              </c:pt>
              <c:pt idx="3361">
                <c:v>139.67402999999999</c:v>
              </c:pt>
              <c:pt idx="3362">
                <c:v>139.66014000000001</c:v>
              </c:pt>
              <c:pt idx="3363">
                <c:v>139.63944999999998</c:v>
              </c:pt>
              <c:pt idx="3364">
                <c:v>139.57787999999999</c:v>
              </c:pt>
              <c:pt idx="3365">
                <c:v>139.64484999999999</c:v>
              </c:pt>
              <c:pt idx="3366">
                <c:v>139.63566999999998</c:v>
              </c:pt>
              <c:pt idx="3367">
                <c:v>139.64309999999998</c:v>
              </c:pt>
              <c:pt idx="3368">
                <c:v>139.69203000000002</c:v>
              </c:pt>
              <c:pt idx="3369">
                <c:v>139.64466999999996</c:v>
              </c:pt>
              <c:pt idx="3370">
                <c:v>139.66417999999999</c:v>
              </c:pt>
              <c:pt idx="3371">
                <c:v>139.66116</c:v>
              </c:pt>
              <c:pt idx="3372">
                <c:v>139.67977999999997</c:v>
              </c:pt>
              <c:pt idx="3373">
                <c:v>139.63305999999997</c:v>
              </c:pt>
              <c:pt idx="3374">
                <c:v>139.63361999999998</c:v>
              </c:pt>
              <c:pt idx="3375">
                <c:v>139.73098999999999</c:v>
              </c:pt>
              <c:pt idx="3376">
                <c:v>139.67719</c:v>
              </c:pt>
              <c:pt idx="3377">
                <c:v>139.66774000000001</c:v>
              </c:pt>
              <c:pt idx="3378">
                <c:v>139.67466999999996</c:v>
              </c:pt>
              <c:pt idx="3379">
                <c:v>139.70591999999999</c:v>
              </c:pt>
              <c:pt idx="3380">
                <c:v>139.68917999999999</c:v>
              </c:pt>
              <c:pt idx="3381">
                <c:v>139.70409999999998</c:v>
              </c:pt>
              <c:pt idx="3382">
                <c:v>139.73741000000001</c:v>
              </c:pt>
              <c:pt idx="3383">
                <c:v>139.66</c:v>
              </c:pt>
              <c:pt idx="3384">
                <c:v>139.71207999999999</c:v>
              </c:pt>
              <c:pt idx="3385">
                <c:v>139.72890000000001</c:v>
              </c:pt>
              <c:pt idx="3386">
                <c:v>139.76747</c:v>
              </c:pt>
              <c:pt idx="3387">
                <c:v>139.63079999999999</c:v>
              </c:pt>
              <c:pt idx="3388">
                <c:v>139.68165999999999</c:v>
              </c:pt>
              <c:pt idx="3389">
                <c:v>139.79279</c:v>
              </c:pt>
              <c:pt idx="3390">
                <c:v>139.69295</c:v>
              </c:pt>
              <c:pt idx="3391">
                <c:v>139.71578999999997</c:v>
              </c:pt>
              <c:pt idx="3392">
                <c:v>139.76696999999999</c:v>
              </c:pt>
              <c:pt idx="3393">
                <c:v>139.75513000000001</c:v>
              </c:pt>
              <c:pt idx="3394">
                <c:v>139.64947999999998</c:v>
              </c:pt>
              <c:pt idx="3395">
                <c:v>139.77812</c:v>
              </c:pt>
              <c:pt idx="3396">
                <c:v>139.74151999999998</c:v>
              </c:pt>
              <c:pt idx="3397">
                <c:v>139.67064999999999</c:v>
              </c:pt>
              <c:pt idx="3398">
                <c:v>139.79993999999999</c:v>
              </c:pt>
              <c:pt idx="3399">
                <c:v>139.77036999999999</c:v>
              </c:pt>
              <c:pt idx="3400">
                <c:v>139.75185000000002</c:v>
              </c:pt>
              <c:pt idx="3401">
                <c:v>139.73711</c:v>
              </c:pt>
              <c:pt idx="3402">
                <c:v>139.82582000000002</c:v>
              </c:pt>
              <c:pt idx="3403">
                <c:v>139.72150999999999</c:v>
              </c:pt>
              <c:pt idx="3404">
                <c:v>139.74439999999998</c:v>
              </c:pt>
              <c:pt idx="3405">
                <c:v>139.83919</c:v>
              </c:pt>
              <c:pt idx="3406">
                <c:v>139.72385999999997</c:v>
              </c:pt>
              <c:pt idx="3407">
                <c:v>139.78238000000002</c:v>
              </c:pt>
              <c:pt idx="3408">
                <c:v>139.83844000000005</c:v>
              </c:pt>
              <c:pt idx="3409">
                <c:v>139.82843000000005</c:v>
              </c:pt>
              <c:pt idx="3410">
                <c:v>139.71346999999997</c:v>
              </c:pt>
              <c:pt idx="3411">
                <c:v>139.84621000000001</c:v>
              </c:pt>
              <c:pt idx="3412">
                <c:v>139.80515</c:v>
              </c:pt>
              <c:pt idx="3413">
                <c:v>139.74648999999999</c:v>
              </c:pt>
              <c:pt idx="3414">
                <c:v>139.84833000000003</c:v>
              </c:pt>
              <c:pt idx="3415">
                <c:v>139.82901000000001</c:v>
              </c:pt>
              <c:pt idx="3416">
                <c:v>139.79544000000001</c:v>
              </c:pt>
              <c:pt idx="3417">
                <c:v>139.81548000000001</c:v>
              </c:pt>
              <c:pt idx="3418">
                <c:v>139.88367</c:v>
              </c:pt>
              <c:pt idx="3419">
                <c:v>139.74979999999996</c:v>
              </c:pt>
              <c:pt idx="3420">
                <c:v>139.81349</c:v>
              </c:pt>
              <c:pt idx="3421">
                <c:v>139.90804000000003</c:v>
              </c:pt>
              <c:pt idx="3422">
                <c:v>139.79749000000001</c:v>
              </c:pt>
              <c:pt idx="3423">
                <c:v>139.8177</c:v>
              </c:pt>
              <c:pt idx="3424">
                <c:v>139.86995000000002</c:v>
              </c:pt>
              <c:pt idx="3425">
                <c:v>139.85955999999999</c:v>
              </c:pt>
              <c:pt idx="3426">
                <c:v>139.78198</c:v>
              </c:pt>
              <c:pt idx="3427">
                <c:v>139.91015999999999</c:v>
              </c:pt>
              <c:pt idx="3428">
                <c:v>139.81565999999998</c:v>
              </c:pt>
              <c:pt idx="3429">
                <c:v>139.76443</c:v>
              </c:pt>
              <c:pt idx="3430">
                <c:v>139.96109000000001</c:v>
              </c:pt>
              <c:pt idx="3431">
                <c:v>139.86584000000002</c:v>
              </c:pt>
              <c:pt idx="3432">
                <c:v>139.80547000000001</c:v>
              </c:pt>
              <c:pt idx="3433">
                <c:v>139.85858000000002</c:v>
              </c:pt>
              <c:pt idx="3434">
                <c:v>139.91584999999998</c:v>
              </c:pt>
              <c:pt idx="3435">
                <c:v>139.78495999999998</c:v>
              </c:pt>
              <c:pt idx="3436">
                <c:v>139.87633000000002</c:v>
              </c:pt>
              <c:pt idx="3437">
                <c:v>139.96011000000001</c:v>
              </c:pt>
              <c:pt idx="3438">
                <c:v>139.79892000000001</c:v>
              </c:pt>
              <c:pt idx="3439">
                <c:v>139.88156000000001</c:v>
              </c:pt>
              <c:pt idx="3440">
                <c:v>139.96143000000004</c:v>
              </c:pt>
              <c:pt idx="3441">
                <c:v>139.88260000000002</c:v>
              </c:pt>
              <c:pt idx="3442">
                <c:v>139.78268</c:v>
              </c:pt>
              <c:pt idx="3443">
                <c:v>139.97899999999998</c:v>
              </c:pt>
              <c:pt idx="3444">
                <c:v>139.90523000000002</c:v>
              </c:pt>
              <c:pt idx="3445">
                <c:v>139.82854000000003</c:v>
              </c:pt>
              <c:pt idx="3446">
                <c:v>139.98012000000003</c:v>
              </c:pt>
              <c:pt idx="3447">
                <c:v>139.90224000000003</c:v>
              </c:pt>
              <c:pt idx="3448">
                <c:v>139.88124000000005</c:v>
              </c:pt>
              <c:pt idx="3449">
                <c:v>139.95753000000002</c:v>
              </c:pt>
              <c:pt idx="3450">
                <c:v>139.95720000000003</c:v>
              </c:pt>
              <c:pt idx="3451">
                <c:v>139.85153000000003</c:v>
              </c:pt>
              <c:pt idx="3452">
                <c:v>139.92974999999998</c:v>
              </c:pt>
              <c:pt idx="3453">
                <c:v>140.01990999999998</c:v>
              </c:pt>
              <c:pt idx="3454">
                <c:v>139.85759000000002</c:v>
              </c:pt>
              <c:pt idx="3455">
                <c:v>139.99608000000001</c:v>
              </c:pt>
              <c:pt idx="3456">
                <c:v>139.94687999999999</c:v>
              </c:pt>
              <c:pt idx="3457">
                <c:v>139.87654000000001</c:v>
              </c:pt>
              <c:pt idx="3458">
                <c:v>139.98824000000005</c:v>
              </c:pt>
              <c:pt idx="3459">
                <c:v>139.97191000000001</c:v>
              </c:pt>
              <c:pt idx="3460">
                <c:v>139.89621000000002</c:v>
              </c:pt>
              <c:pt idx="3461">
                <c:v>139.9333</c:v>
              </c:pt>
              <c:pt idx="3462">
                <c:v>140.02779000000001</c:v>
              </c:pt>
              <c:pt idx="3463">
                <c:v>139.93747000000002</c:v>
              </c:pt>
              <c:pt idx="3464">
                <c:v>139.99460999999999</c:v>
              </c:pt>
              <c:pt idx="3465">
                <c:v>139.95396</c:v>
              </c:pt>
              <c:pt idx="3466">
                <c:v>139.88380000000001</c:v>
              </c:pt>
              <c:pt idx="3467">
                <c:v>140.03784000000002</c:v>
              </c:pt>
              <c:pt idx="3468">
                <c:v>140.00761</c:v>
              </c:pt>
              <c:pt idx="3469">
                <c:v>139.93872000000002</c:v>
              </c:pt>
              <c:pt idx="3470">
                <c:v>139.97504999999998</c:v>
              </c:pt>
              <c:pt idx="3471">
                <c:v>140.03821000000002</c:v>
              </c:pt>
              <c:pt idx="3472">
                <c:v>139.93018000000001</c:v>
              </c:pt>
              <c:pt idx="3473">
                <c:v>140.01137</c:v>
              </c:pt>
              <c:pt idx="3474">
                <c:v>140.03664000000001</c:v>
              </c:pt>
              <c:pt idx="3475">
                <c:v>139.89894000000004</c:v>
              </c:pt>
              <c:pt idx="3476">
                <c:v>140.04092</c:v>
              </c:pt>
              <c:pt idx="3477">
                <c:v>140.05913000000001</c:v>
              </c:pt>
              <c:pt idx="3478">
                <c:v>139.99107000000001</c:v>
              </c:pt>
              <c:pt idx="3479">
                <c:v>139.99949999999998</c:v>
              </c:pt>
              <c:pt idx="3480">
                <c:v>140.06880000000001</c:v>
              </c:pt>
              <c:pt idx="3481">
                <c:v>139.96422000000001</c:v>
              </c:pt>
              <c:pt idx="3482">
                <c:v>140.04429999999999</c:v>
              </c:pt>
              <c:pt idx="3483">
                <c:v>140.09093000000001</c:v>
              </c:pt>
              <c:pt idx="3484">
                <c:v>139.93288000000001</c:v>
              </c:pt>
              <c:pt idx="3485">
                <c:v>140.08920000000001</c:v>
              </c:pt>
              <c:pt idx="3486">
                <c:v>140.07390999999998</c:v>
              </c:pt>
              <c:pt idx="3487">
                <c:v>139.98489000000001</c:v>
              </c:pt>
              <c:pt idx="3488">
                <c:v>140.00519</c:v>
              </c:pt>
              <c:pt idx="3489">
                <c:v>140.08144000000004</c:v>
              </c:pt>
              <c:pt idx="3490">
                <c:v>139.91929999999999</c:v>
              </c:pt>
              <c:pt idx="3491">
                <c:v>139.93321</c:v>
              </c:pt>
              <c:pt idx="3492">
                <c:v>140.03348</c:v>
              </c:pt>
              <c:pt idx="3493">
                <c:v>139.88318000000001</c:v>
              </c:pt>
              <c:pt idx="3494">
                <c:v>139.97326999999999</c:v>
              </c:pt>
              <c:pt idx="3495">
                <c:v>139.98549000000003</c:v>
              </c:pt>
              <c:pt idx="3496">
                <c:v>139.94644000000002</c:v>
              </c:pt>
              <c:pt idx="3497">
                <c:v>139.93269000000001</c:v>
              </c:pt>
              <c:pt idx="3498">
                <c:v>140.02806000000001</c:v>
              </c:pt>
              <c:pt idx="3499">
                <c:v>139.98218000000003</c:v>
              </c:pt>
              <c:pt idx="3500">
                <c:v>139.96665999999999</c:v>
              </c:pt>
              <c:pt idx="3501">
                <c:v>140.04749000000001</c:v>
              </c:pt>
              <c:pt idx="3502">
                <c:v>139.91878</c:v>
              </c:pt>
              <c:pt idx="3503">
                <c:v>140.00172000000001</c:v>
              </c:pt>
              <c:pt idx="3504">
                <c:v>140.01587999999998</c:v>
              </c:pt>
              <c:pt idx="3505">
                <c:v>139.99048000000002</c:v>
              </c:pt>
              <c:pt idx="3506">
                <c:v>139.97299000000001</c:v>
              </c:pt>
              <c:pt idx="3507">
                <c:v>140.00798</c:v>
              </c:pt>
              <c:pt idx="3508">
                <c:v>140.05664000000002</c:v>
              </c:pt>
              <c:pt idx="3509">
                <c:v>139.99678</c:v>
              </c:pt>
              <c:pt idx="3510">
                <c:v>140.06192000000001</c:v>
              </c:pt>
              <c:pt idx="3511">
                <c:v>139.95702000000003</c:v>
              </c:pt>
              <c:pt idx="3512">
                <c:v>140.04092</c:v>
              </c:pt>
              <c:pt idx="3513">
                <c:v>140.04704000000001</c:v>
              </c:pt>
              <c:pt idx="3514">
                <c:v>140.00807</c:v>
              </c:pt>
              <c:pt idx="3515">
                <c:v>140.05987999999999</c:v>
              </c:pt>
              <c:pt idx="3516">
                <c:v>140.00686999999999</c:v>
              </c:pt>
              <c:pt idx="3517">
                <c:v>140.03859</c:v>
              </c:pt>
              <c:pt idx="3518">
                <c:v>140.04545999999999</c:v>
              </c:pt>
              <c:pt idx="3519">
                <c:v>140.07147000000001</c:v>
              </c:pt>
              <c:pt idx="3520">
                <c:v>139.96271000000002</c:v>
              </c:pt>
              <c:pt idx="3521">
                <c:v>140.06720000000001</c:v>
              </c:pt>
              <c:pt idx="3522">
                <c:v>140.11223000000001</c:v>
              </c:pt>
              <c:pt idx="3523">
                <c:v>140.00511</c:v>
              </c:pt>
              <c:pt idx="3524">
                <c:v>140.08519000000001</c:v>
              </c:pt>
              <c:pt idx="3525">
                <c:v>140.02306999999999</c:v>
              </c:pt>
              <c:pt idx="3526">
                <c:v>140.04052999999999</c:v>
              </c:pt>
              <c:pt idx="3527">
                <c:v>140.05539000000002</c:v>
              </c:pt>
              <c:pt idx="3528">
                <c:v>140.11044000000001</c:v>
              </c:pt>
              <c:pt idx="3529">
                <c:v>140.01758999999998</c:v>
              </c:pt>
              <c:pt idx="3530">
                <c:v>140.05292000000003</c:v>
              </c:pt>
              <c:pt idx="3531">
                <c:v>140.14745000000002</c:v>
              </c:pt>
              <c:pt idx="3532">
                <c:v>140.06827000000001</c:v>
              </c:pt>
              <c:pt idx="3533">
                <c:v>140.12553</c:v>
              </c:pt>
              <c:pt idx="3534">
                <c:v>140.01808</c:v>
              </c:pt>
              <c:pt idx="3535">
                <c:v>140.08812000000003</c:v>
              </c:pt>
              <c:pt idx="3536">
                <c:v>140.15239000000003</c:v>
              </c:pt>
              <c:pt idx="3537">
                <c:v>140.08267000000001</c:v>
              </c:pt>
              <c:pt idx="3538">
                <c:v>140.08556999999999</c:v>
              </c:pt>
              <c:pt idx="3539">
                <c:v>140.11774999999997</c:v>
              </c:pt>
              <c:pt idx="3540">
                <c:v>140.13416999999998</c:v>
              </c:pt>
              <c:pt idx="3541">
                <c:v>140.06190000000001</c:v>
              </c:pt>
              <c:pt idx="3542">
                <c:v>140.15703000000002</c:v>
              </c:pt>
              <c:pt idx="3543">
                <c:v>140.07274000000001</c:v>
              </c:pt>
              <c:pt idx="3544">
                <c:v>140.07050999999998</c:v>
              </c:pt>
              <c:pt idx="3545">
                <c:v>140.18654000000001</c:v>
              </c:pt>
              <c:pt idx="3546">
                <c:v>140.14464999999996</c:v>
              </c:pt>
              <c:pt idx="3547">
                <c:v>140.18617</c:v>
              </c:pt>
              <c:pt idx="3548">
                <c:v>140.11849999999998</c:v>
              </c:pt>
              <c:pt idx="3549">
                <c:v>140.1414</c:v>
              </c:pt>
              <c:pt idx="3550">
                <c:v>140.13376999999997</c:v>
              </c:pt>
              <c:pt idx="3551">
                <c:v>140.16059999999999</c:v>
              </c:pt>
              <c:pt idx="3552">
                <c:v>140.12128000000001</c:v>
              </c:pt>
              <c:pt idx="3553">
                <c:v>140.14348999999999</c:v>
              </c:pt>
              <c:pt idx="3554">
                <c:v>140.17775999999998</c:v>
              </c:pt>
              <c:pt idx="3555">
                <c:v>140.11107999999999</c:v>
              </c:pt>
              <c:pt idx="3556">
                <c:v>140.21537999999998</c:v>
              </c:pt>
              <c:pt idx="3557">
                <c:v>140.12044000000003</c:v>
              </c:pt>
              <c:pt idx="3558">
                <c:v>140.12505999999999</c:v>
              </c:pt>
              <c:pt idx="3559">
                <c:v>140.20129</c:v>
              </c:pt>
              <c:pt idx="3560">
                <c:v>140.17287999999999</c:v>
              </c:pt>
              <c:pt idx="3561">
                <c:v>140.14873</c:v>
              </c:pt>
              <c:pt idx="3562">
                <c:v>140.17723000000001</c:v>
              </c:pt>
              <c:pt idx="3563">
                <c:v>140.18788000000001</c:v>
              </c:pt>
              <c:pt idx="3564">
                <c:v>140.12137000000001</c:v>
              </c:pt>
              <c:pt idx="3565">
                <c:v>140.20995999999997</c:v>
              </c:pt>
              <c:pt idx="3566">
                <c:v>140.14527999999999</c:v>
              </c:pt>
              <c:pt idx="3567">
                <c:v>140.11604</c:v>
              </c:pt>
              <c:pt idx="3568">
                <c:v>140.26633000000001</c:v>
              </c:pt>
              <c:pt idx="3569">
                <c:v>140.16852</c:v>
              </c:pt>
              <c:pt idx="3570">
                <c:v>140.22388999999998</c:v>
              </c:pt>
              <c:pt idx="3571">
                <c:v>140.19915999999998</c:v>
              </c:pt>
              <c:pt idx="3572">
                <c:v>140.22255999999999</c:v>
              </c:pt>
              <c:pt idx="3573">
                <c:v>140.15050000000002</c:v>
              </c:pt>
              <c:pt idx="3574">
                <c:v>140.22299000000001</c:v>
              </c:pt>
              <c:pt idx="3575">
                <c:v>140.18364</c:v>
              </c:pt>
              <c:pt idx="3576">
                <c:v>140.17583999999999</c:v>
              </c:pt>
              <c:pt idx="3577">
                <c:v>140.24782999999999</c:v>
              </c:pt>
              <c:pt idx="3578">
                <c:v>140.23165999999998</c:v>
              </c:pt>
              <c:pt idx="3579">
                <c:v>140.29436999999999</c:v>
              </c:pt>
              <c:pt idx="3580">
                <c:v>140.19284000000002</c:v>
              </c:pt>
              <c:pt idx="3581">
                <c:v>140.22774000000001</c:v>
              </c:pt>
              <c:pt idx="3582">
                <c:v>140.23773</c:v>
              </c:pt>
              <c:pt idx="3583">
                <c:v>140.20658999999998</c:v>
              </c:pt>
              <c:pt idx="3584">
                <c:v>140.22185999999999</c:v>
              </c:pt>
              <c:pt idx="3585">
                <c:v>140.21627999999998</c:v>
              </c:pt>
              <c:pt idx="3586">
                <c:v>140.25980999999999</c:v>
              </c:pt>
              <c:pt idx="3587">
                <c:v>140.19731000000002</c:v>
              </c:pt>
              <c:pt idx="3588">
                <c:v>140.28133000000003</c:v>
              </c:pt>
              <c:pt idx="3589">
                <c:v>140.22924999999998</c:v>
              </c:pt>
              <c:pt idx="3590">
                <c:v>140.20452999999998</c:v>
              </c:pt>
              <c:pt idx="3591">
                <c:v>140.28835000000001</c:v>
              </c:pt>
              <c:pt idx="3592">
                <c:v>140.26938999999999</c:v>
              </c:pt>
              <c:pt idx="3593">
                <c:v>140.29109</c:v>
              </c:pt>
              <c:pt idx="3594">
                <c:v>140.19890000000001</c:v>
              </c:pt>
              <c:pt idx="3595">
                <c:v>140.28945999999999</c:v>
              </c:pt>
              <c:pt idx="3596">
                <c:v>140.24314999999996</c:v>
              </c:pt>
              <c:pt idx="3597">
                <c:v>140.23636999999999</c:v>
              </c:pt>
              <c:pt idx="3598">
                <c:v>140.27443</c:v>
              </c:pt>
              <c:pt idx="3599">
                <c:v>140.28487999999999</c:v>
              </c:pt>
              <c:pt idx="3600">
                <c:v>140.29175999999998</c:v>
              </c:pt>
              <c:pt idx="3601">
                <c:v>140.31627</c:v>
              </c:pt>
              <c:pt idx="3602">
                <c:v>140.33202000000003</c:v>
              </c:pt>
              <c:pt idx="3603">
                <c:v>140.22416999999999</c:v>
              </c:pt>
              <c:pt idx="3604">
                <c:v>140.29004</c:v>
              </c:pt>
              <c:pt idx="3605">
                <c:v>140.26378999999997</c:v>
              </c:pt>
              <c:pt idx="3606">
                <c:v>140.27787999999998</c:v>
              </c:pt>
              <c:pt idx="3607">
                <c:v>140.28655999999998</c:v>
              </c:pt>
              <c:pt idx="3608">
                <c:v>140.26883000000001</c:v>
              </c:pt>
              <c:pt idx="3609">
                <c:v>140.39565999999999</c:v>
              </c:pt>
              <c:pt idx="3610">
                <c:v>140.28361999999998</c:v>
              </c:pt>
              <c:pt idx="3611">
                <c:v>140.30447000000001</c:v>
              </c:pt>
              <c:pt idx="3612">
                <c:v>140.26963999999998</c:v>
              </c:pt>
              <c:pt idx="3613">
                <c:v>140.29834000000002</c:v>
              </c:pt>
              <c:pt idx="3614">
                <c:v>140.29221000000001</c:v>
              </c:pt>
              <c:pt idx="3615">
                <c:v>140.30939000000001</c:v>
              </c:pt>
              <c:pt idx="3616">
                <c:v>140.33995000000002</c:v>
              </c:pt>
              <c:pt idx="3617">
                <c:v>140.31134000000003</c:v>
              </c:pt>
              <c:pt idx="3618">
                <c:v>140.37974999999997</c:v>
              </c:pt>
              <c:pt idx="3619">
                <c:v>140.30649000000003</c:v>
              </c:pt>
              <c:pt idx="3620">
                <c:v>140.31554</c:v>
              </c:pt>
              <c:pt idx="3621">
                <c:v>140.31877</c:v>
              </c:pt>
              <c:pt idx="3622">
                <c:v>140.32161000000002</c:v>
              </c:pt>
              <c:pt idx="3623">
                <c:v>140.31288000000001</c:v>
              </c:pt>
              <c:pt idx="3624">
                <c:v>140.36356999999998</c:v>
              </c:pt>
              <c:pt idx="3625">
                <c:v>140.37982</c:v>
              </c:pt>
              <c:pt idx="3626">
                <c:v>140.27897999999999</c:v>
              </c:pt>
              <c:pt idx="3627">
                <c:v>140.38547000000003</c:v>
              </c:pt>
              <c:pt idx="3628">
                <c:v>140.41830000000002</c:v>
              </c:pt>
              <c:pt idx="3629">
                <c:v>140.31737000000001</c:v>
              </c:pt>
              <c:pt idx="3630">
                <c:v>140.29159999999999</c:v>
              </c:pt>
              <c:pt idx="3631">
                <c:v>140.38531000000003</c:v>
              </c:pt>
              <c:pt idx="3632">
                <c:v>140.34215</c:v>
              </c:pt>
              <c:pt idx="3633">
                <c:v>140.21752999999998</c:v>
              </c:pt>
              <c:pt idx="3634">
                <c:v>140.38785000000004</c:v>
              </c:pt>
              <c:pt idx="3635">
                <c:v>140.24595999999997</c:v>
              </c:pt>
              <c:pt idx="3636">
                <c:v>140.24674999999999</c:v>
              </c:pt>
              <c:pt idx="3637">
                <c:v>140.37181000000001</c:v>
              </c:pt>
              <c:pt idx="3638">
                <c:v>140.30075000000002</c:v>
              </c:pt>
              <c:pt idx="3639">
                <c:v>140.28522000000001</c:v>
              </c:pt>
              <c:pt idx="3640">
                <c:v>140.31213000000002</c:v>
              </c:pt>
              <c:pt idx="3641">
                <c:v>140.31328999999999</c:v>
              </c:pt>
              <c:pt idx="3642">
                <c:v>140.24292</c:v>
              </c:pt>
              <c:pt idx="3643">
                <c:v>140.35663000000002</c:v>
              </c:pt>
              <c:pt idx="3644">
                <c:v>140.30473000000001</c:v>
              </c:pt>
              <c:pt idx="3645">
                <c:v>140.27497999999997</c:v>
              </c:pt>
              <c:pt idx="3646">
                <c:v>140.37563</c:v>
              </c:pt>
              <c:pt idx="3647">
                <c:v>140.36621000000002</c:v>
              </c:pt>
              <c:pt idx="3648">
                <c:v>140.34628000000001</c:v>
              </c:pt>
              <c:pt idx="3649">
                <c:v>140.29713000000001</c:v>
              </c:pt>
              <c:pt idx="3650">
                <c:v>140.35851000000002</c:v>
              </c:pt>
              <c:pt idx="3651">
                <c:v>140.30589000000001</c:v>
              </c:pt>
              <c:pt idx="3652">
                <c:v>140.32913000000002</c:v>
              </c:pt>
              <c:pt idx="3653">
                <c:v>140.35721000000004</c:v>
              </c:pt>
              <c:pt idx="3654">
                <c:v>140.33894000000004</c:v>
              </c:pt>
              <c:pt idx="3655">
                <c:v>140.38017000000002</c:v>
              </c:pt>
              <c:pt idx="3656">
                <c:v>140.40312</c:v>
              </c:pt>
              <c:pt idx="3657">
                <c:v>140.41567999999998</c:v>
              </c:pt>
              <c:pt idx="3658">
                <c:v>140.28491</c:v>
              </c:pt>
              <c:pt idx="3659">
                <c:v>140.36592000000002</c:v>
              </c:pt>
              <c:pt idx="3660">
                <c:v>140.37744000000004</c:v>
              </c:pt>
              <c:pt idx="3661">
                <c:v>140.33685</c:v>
              </c:pt>
              <c:pt idx="3662">
                <c:v>140.41762</c:v>
              </c:pt>
              <c:pt idx="3663">
                <c:v>140.36034000000004</c:v>
              </c:pt>
              <c:pt idx="3664">
                <c:v>140.41814000000002</c:v>
              </c:pt>
              <c:pt idx="3665">
                <c:v>140.40483</c:v>
              </c:pt>
              <c:pt idx="3666">
                <c:v>140.41971999999998</c:v>
              </c:pt>
              <c:pt idx="3667">
                <c:v>140.36282000000003</c:v>
              </c:pt>
              <c:pt idx="3668">
                <c:v>140.39368999999999</c:v>
              </c:pt>
              <c:pt idx="3669">
                <c:v>140.42592000000002</c:v>
              </c:pt>
              <c:pt idx="3670">
                <c:v>140.37974999999997</c:v>
              </c:pt>
              <c:pt idx="3671">
                <c:v>140.40085000000002</c:v>
              </c:pt>
              <c:pt idx="3672">
                <c:v>140.38403000000002</c:v>
              </c:pt>
              <c:pt idx="3673">
                <c:v>140.43542000000002</c:v>
              </c:pt>
              <c:pt idx="3674">
                <c:v>140.40811000000002</c:v>
              </c:pt>
              <c:pt idx="3675">
                <c:v>140.44994</c:v>
              </c:pt>
              <c:pt idx="3676">
                <c:v>140.39774000000003</c:v>
              </c:pt>
              <c:pt idx="3677">
                <c:v>140.36891000000003</c:v>
              </c:pt>
              <c:pt idx="3678">
                <c:v>140.47046</c:v>
              </c:pt>
              <c:pt idx="3679">
                <c:v>140.39267000000001</c:v>
              </c:pt>
              <c:pt idx="3680">
                <c:v>140.41054</c:v>
              </c:pt>
              <c:pt idx="3681">
                <c:v>140.41497999999999</c:v>
              </c:pt>
              <c:pt idx="3682">
                <c:v>140.43806000000001</c:v>
              </c:pt>
              <c:pt idx="3683">
                <c:v>140.40794000000002</c:v>
              </c:pt>
              <c:pt idx="3684">
                <c:v>140.47913</c:v>
              </c:pt>
              <c:pt idx="3685">
                <c:v>140.48988</c:v>
              </c:pt>
              <c:pt idx="3686">
                <c:v>140.35478000000001</c:v>
              </c:pt>
              <c:pt idx="3687">
                <c:v>140.48033000000004</c:v>
              </c:pt>
              <c:pt idx="3688">
                <c:v>140.44007999999999</c:v>
              </c:pt>
              <c:pt idx="3689">
                <c:v>140.45143000000004</c:v>
              </c:pt>
              <c:pt idx="3690">
                <c:v>140.40546000000001</c:v>
              </c:pt>
              <c:pt idx="3691">
                <c:v>140.45912000000001</c:v>
              </c:pt>
              <c:pt idx="3692">
                <c:v>140.46080000000001</c:v>
              </c:pt>
              <c:pt idx="3693">
                <c:v>140.46208000000001</c:v>
              </c:pt>
              <c:pt idx="3694">
                <c:v>140.54358999999997</c:v>
              </c:pt>
              <c:pt idx="3695">
                <c:v>140.42902000000001</c:v>
              </c:pt>
              <c:pt idx="3696">
                <c:v>140.43535</c:v>
              </c:pt>
              <c:pt idx="3697">
                <c:v>140.47425999999999</c:v>
              </c:pt>
              <c:pt idx="3698">
                <c:v>140.47255999999999</c:v>
              </c:pt>
              <c:pt idx="3699">
                <c:v>140.43135000000001</c:v>
              </c:pt>
              <c:pt idx="3700">
                <c:v>140.52952999999999</c:v>
              </c:pt>
              <c:pt idx="3701">
                <c:v>140.50844000000004</c:v>
              </c:pt>
              <c:pt idx="3702">
                <c:v>140.45627000000002</c:v>
              </c:pt>
              <c:pt idx="3703">
                <c:v>140.59466999999998</c:v>
              </c:pt>
              <c:pt idx="3704">
                <c:v>140.41959999999997</c:v>
              </c:pt>
              <c:pt idx="3705">
                <c:v>140.43265</c:v>
              </c:pt>
              <c:pt idx="3706">
                <c:v>140.49629000000002</c:v>
              </c:pt>
              <c:pt idx="3707">
                <c:v>140.50119000000001</c:v>
              </c:pt>
              <c:pt idx="3708">
                <c:v>140.41934000000001</c:v>
              </c:pt>
              <c:pt idx="3709">
                <c:v>140.50084000000001</c:v>
              </c:pt>
              <c:pt idx="3710">
                <c:v>140.56081</c:v>
              </c:pt>
              <c:pt idx="3711">
                <c:v>140.43628000000001</c:v>
              </c:pt>
              <c:pt idx="3712">
                <c:v>140.56055999999998</c:v>
              </c:pt>
              <c:pt idx="3713">
                <c:v>140.47338999999999</c:v>
              </c:pt>
              <c:pt idx="3714">
                <c:v>140.48448000000002</c:v>
              </c:pt>
              <c:pt idx="3715">
                <c:v>140.54995999999997</c:v>
              </c:pt>
              <c:pt idx="3716">
                <c:v>140.51427999999999</c:v>
              </c:pt>
              <c:pt idx="3717">
                <c:v>140.50776999999999</c:v>
              </c:pt>
              <c:pt idx="3718">
                <c:v>140.49506</c:v>
              </c:pt>
              <c:pt idx="3719">
                <c:v>140.55173000000002</c:v>
              </c:pt>
              <c:pt idx="3720">
                <c:v>140.51865999999998</c:v>
              </c:pt>
              <c:pt idx="3721">
                <c:v>140.55118000000002</c:v>
              </c:pt>
              <c:pt idx="3722">
                <c:v>140.48349000000002</c:v>
              </c:pt>
              <c:pt idx="3723">
                <c:v>140.53546</c:v>
              </c:pt>
              <c:pt idx="3724">
                <c:v>140.59855999999999</c:v>
              </c:pt>
              <c:pt idx="3725">
                <c:v>140.54355999999996</c:v>
              </c:pt>
              <c:pt idx="3726">
                <c:v>140.56659999999999</c:v>
              </c:pt>
              <c:pt idx="3727">
                <c:v>140.50220000000002</c:v>
              </c:pt>
              <c:pt idx="3728">
                <c:v>140.57344000000001</c:v>
              </c:pt>
              <c:pt idx="3729">
                <c:v>140.53323</c:v>
              </c:pt>
              <c:pt idx="3730">
                <c:v>140.55197000000001</c:v>
              </c:pt>
              <c:pt idx="3731">
                <c:v>140.55452</c:v>
              </c:pt>
              <c:pt idx="3732">
                <c:v>140.55157</c:v>
              </c:pt>
              <c:pt idx="3733">
                <c:v>140.60994999999997</c:v>
              </c:pt>
              <c:pt idx="3734">
                <c:v>140.56855999999999</c:v>
              </c:pt>
              <c:pt idx="3735">
                <c:v>140.58925000000002</c:v>
              </c:pt>
              <c:pt idx="3736">
                <c:v>140.50783000000001</c:v>
              </c:pt>
              <c:pt idx="3737">
                <c:v>140.53239000000002</c:v>
              </c:pt>
              <c:pt idx="3738">
                <c:v>140.56960999999998</c:v>
              </c:pt>
              <c:pt idx="3739">
                <c:v>140.55911</c:v>
              </c:pt>
              <c:pt idx="3740">
                <c:v>140.60083</c:v>
              </c:pt>
              <c:pt idx="3741">
                <c:v>140.58015</c:v>
              </c:pt>
              <c:pt idx="3742">
                <c:v>140.61789999999999</c:v>
              </c:pt>
              <c:pt idx="3743">
                <c:v>140.55730000000003</c:v>
              </c:pt>
              <c:pt idx="3744">
                <c:v>140.58012000000002</c:v>
              </c:pt>
              <c:pt idx="3745">
                <c:v>140.5692</c:v>
              </c:pt>
              <c:pt idx="3746">
                <c:v>140.55087</c:v>
              </c:pt>
              <c:pt idx="3747">
                <c:v>140.61608999999999</c:v>
              </c:pt>
              <c:pt idx="3748">
                <c:v>140.58818000000002</c:v>
              </c:pt>
              <c:pt idx="3749">
                <c:v>140.64666999999997</c:v>
              </c:pt>
              <c:pt idx="3750">
                <c:v>140.56837000000002</c:v>
              </c:pt>
              <c:pt idx="3751">
                <c:v>140.61121</c:v>
              </c:pt>
              <c:pt idx="3752">
                <c:v>140.62294000000003</c:v>
              </c:pt>
              <c:pt idx="3753">
                <c:v>140.62033000000002</c:v>
              </c:pt>
              <c:pt idx="3754">
                <c:v>140.56877</c:v>
              </c:pt>
              <c:pt idx="3755">
                <c:v>140.59958999999998</c:v>
              </c:pt>
              <c:pt idx="3756">
                <c:v>140.66689</c:v>
              </c:pt>
              <c:pt idx="3757">
                <c:v>140.60448</c:v>
              </c:pt>
              <c:pt idx="3758">
                <c:v>140.62625</c:v>
              </c:pt>
              <c:pt idx="3759">
                <c:v>140.60363999999998</c:v>
              </c:pt>
              <c:pt idx="3760">
                <c:v>140.64182</c:v>
              </c:pt>
              <c:pt idx="3761">
                <c:v>140.63382999999999</c:v>
              </c:pt>
              <c:pt idx="3762">
                <c:v>140.63332</c:v>
              </c:pt>
              <c:pt idx="3763">
                <c:v>140.68837000000002</c:v>
              </c:pt>
              <c:pt idx="3764">
                <c:v>140.61252999999999</c:v>
              </c:pt>
              <c:pt idx="3765">
                <c:v>140.64444</c:v>
              </c:pt>
              <c:pt idx="3766">
                <c:v>140.66493</c:v>
              </c:pt>
              <c:pt idx="3767">
                <c:v>140.66611</c:v>
              </c:pt>
              <c:pt idx="3768">
                <c:v>140.57127</c:v>
              </c:pt>
              <c:pt idx="3769">
                <c:v>140.63579999999999</c:v>
              </c:pt>
              <c:pt idx="3770">
                <c:v>140.70883000000001</c:v>
              </c:pt>
              <c:pt idx="3771">
                <c:v>140.62933000000001</c:v>
              </c:pt>
              <c:pt idx="3772">
                <c:v>140.70721</c:v>
              </c:pt>
              <c:pt idx="3773">
                <c:v>140.60384999999999</c:v>
              </c:pt>
              <c:pt idx="3774">
                <c:v>140.64457999999996</c:v>
              </c:pt>
              <c:pt idx="3775">
                <c:v>140.65062</c:v>
              </c:pt>
              <c:pt idx="3776">
                <c:v>140.64676999999998</c:v>
              </c:pt>
              <c:pt idx="3777">
                <c:v>140.63668999999999</c:v>
              </c:pt>
              <c:pt idx="3778">
                <c:v>140.64542</c:v>
              </c:pt>
              <c:pt idx="3779">
                <c:v>140.68822000000003</c:v>
              </c:pt>
              <c:pt idx="3780">
                <c:v>140.66763</c:v>
              </c:pt>
              <c:pt idx="3781">
                <c:v>140.70797999999999</c:v>
              </c:pt>
              <c:pt idx="3782">
                <c:v>140.51356999999996</c:v>
              </c:pt>
              <c:pt idx="3783">
                <c:v>140.54552999999999</c:v>
              </c:pt>
              <c:pt idx="3784">
                <c:v>140.58922000000001</c:v>
              </c:pt>
              <c:pt idx="3785">
                <c:v>140.58157</c:v>
              </c:pt>
              <c:pt idx="3786">
                <c:v>140.59944000000002</c:v>
              </c:pt>
              <c:pt idx="3787">
                <c:v>140.52965999999998</c:v>
              </c:pt>
              <c:pt idx="3788">
                <c:v>140.60567999999998</c:v>
              </c:pt>
              <c:pt idx="3789">
                <c:v>140.60153</c:v>
              </c:pt>
              <c:pt idx="3790">
                <c:v>140.62947</c:v>
              </c:pt>
              <c:pt idx="3791">
                <c:v>140.55615</c:v>
              </c:pt>
              <c:pt idx="3792">
                <c:v>140.60993999999999</c:v>
              </c:pt>
              <c:pt idx="3793">
                <c:v>140.62837000000002</c:v>
              </c:pt>
              <c:pt idx="3794">
                <c:v>140.59009</c:v>
              </c:pt>
              <c:pt idx="3795">
                <c:v>140.64850999999999</c:v>
              </c:pt>
              <c:pt idx="3796">
                <c:v>140.58578</c:v>
              </c:pt>
              <c:pt idx="3797">
                <c:v>140.60341</c:v>
              </c:pt>
              <c:pt idx="3798">
                <c:v>140.58679000000001</c:v>
              </c:pt>
              <c:pt idx="3799">
                <c:v>140.63211000000001</c:v>
              </c:pt>
              <c:pt idx="3800">
                <c:v>140.68758</c:v>
              </c:pt>
              <c:pt idx="3801">
                <c:v>140.58736000000002</c:v>
              </c:pt>
              <c:pt idx="3802">
                <c:v>140.65771000000001</c:v>
              </c:pt>
              <c:pt idx="3803">
                <c:v>140.66933</c:v>
              </c:pt>
              <c:pt idx="3804">
                <c:v>140.62784000000002</c:v>
              </c:pt>
              <c:pt idx="3805">
                <c:v>140.52859000000001</c:v>
              </c:pt>
              <c:pt idx="3806">
                <c:v>140.66138000000001</c:v>
              </c:pt>
              <c:pt idx="3807">
                <c:v>140.65016</c:v>
              </c:pt>
              <c:pt idx="3808">
                <c:v>140.62695000000002</c:v>
              </c:pt>
              <c:pt idx="3809">
                <c:v>140.74328999999997</c:v>
              </c:pt>
              <c:pt idx="3810">
                <c:v>140.58977999999999</c:v>
              </c:pt>
              <c:pt idx="3811">
                <c:v>140.71419999999998</c:v>
              </c:pt>
              <c:pt idx="3812">
                <c:v>140.65401</c:v>
              </c:pt>
              <c:pt idx="3813">
                <c:v>140.65729000000002</c:v>
              </c:pt>
              <c:pt idx="3814">
                <c:v>140.60574</c:v>
              </c:pt>
              <c:pt idx="3815">
                <c:v>140.65355999999997</c:v>
              </c:pt>
              <c:pt idx="3816">
                <c:v>140.73151999999999</c:v>
              </c:pt>
              <c:pt idx="3817">
                <c:v>140.67622</c:v>
              </c:pt>
              <c:pt idx="3818">
                <c:v>140.70659999999998</c:v>
              </c:pt>
              <c:pt idx="3819">
                <c:v>140.64380999999997</c:v>
              </c:pt>
              <c:pt idx="3820">
                <c:v>140.73128</c:v>
              </c:pt>
              <c:pt idx="3821">
                <c:v>140.63485999999997</c:v>
              </c:pt>
              <c:pt idx="3822">
                <c:v>140.65822000000003</c:v>
              </c:pt>
              <c:pt idx="3823">
                <c:v>140.62394999999998</c:v>
              </c:pt>
              <c:pt idx="3824">
                <c:v>140.70557999999997</c:v>
              </c:pt>
              <c:pt idx="3825">
                <c:v>140.76262</c:v>
              </c:pt>
              <c:pt idx="3826">
                <c:v>140.67475999999996</c:v>
              </c:pt>
              <c:pt idx="3827">
                <c:v>140.75644000000003</c:v>
              </c:pt>
              <c:pt idx="3828">
                <c:v>140.70004</c:v>
              </c:pt>
              <c:pt idx="3829">
                <c:v>140.68451999999999</c:v>
              </c:pt>
              <c:pt idx="3830">
                <c:v>140.68668</c:v>
              </c:pt>
              <c:pt idx="3831">
                <c:v>140.65535</c:v>
              </c:pt>
              <c:pt idx="3832">
                <c:v>140.65891000000002</c:v>
              </c:pt>
              <c:pt idx="3833">
                <c:v>140.74506999999997</c:v>
              </c:pt>
              <c:pt idx="3834">
                <c:v>140.79339999999999</c:v>
              </c:pt>
              <c:pt idx="3835">
                <c:v>140.71561999999997</c:v>
              </c:pt>
              <c:pt idx="3836">
                <c:v>140.79031000000001</c:v>
              </c:pt>
              <c:pt idx="3837">
                <c:v>140.69034000000002</c:v>
              </c:pt>
              <c:pt idx="3838">
                <c:v>140.69211000000001</c:v>
              </c:pt>
              <c:pt idx="3839">
                <c:v>140.73072999999999</c:v>
              </c:pt>
              <c:pt idx="3840">
                <c:v>140.71718999999999</c:v>
              </c:pt>
              <c:pt idx="3841">
                <c:v>140.73525999999998</c:v>
              </c:pt>
              <c:pt idx="3842">
                <c:v>140.71132</c:v>
              </c:pt>
              <c:pt idx="3843">
                <c:v>140.77030999999999</c:v>
              </c:pt>
              <c:pt idx="3844">
                <c:v>140.72391999999999</c:v>
              </c:pt>
              <c:pt idx="3845">
                <c:v>140.73701</c:v>
              </c:pt>
              <c:pt idx="3846">
                <c:v>140.74085999999997</c:v>
              </c:pt>
              <c:pt idx="3847">
                <c:v>140.72292000000002</c:v>
              </c:pt>
              <c:pt idx="3848">
                <c:v>140.71746999999999</c:v>
              </c:pt>
              <c:pt idx="3849">
                <c:v>140.77595999999997</c:v>
              </c:pt>
              <c:pt idx="3850">
                <c:v>140.76817</c:v>
              </c:pt>
              <c:pt idx="3851">
                <c:v>140.69296</c:v>
              </c:pt>
              <c:pt idx="3852">
                <c:v>140.78454999999997</c:v>
              </c:pt>
              <c:pt idx="3853">
                <c:v>140.79394999999997</c:v>
              </c:pt>
              <c:pt idx="3854">
                <c:v>140.73778999999999</c:v>
              </c:pt>
              <c:pt idx="3855">
                <c:v>140.76709</c:v>
              </c:pt>
              <c:pt idx="3856">
                <c:v>140.73035000000002</c:v>
              </c:pt>
              <c:pt idx="3857">
                <c:v>140.78015000000002</c:v>
              </c:pt>
              <c:pt idx="3858">
                <c:v>140.77172999999999</c:v>
              </c:pt>
              <c:pt idx="3859">
                <c:v>140.80026000000001</c:v>
              </c:pt>
              <c:pt idx="3860">
                <c:v>140.69800000000001</c:v>
              </c:pt>
              <c:pt idx="3861">
                <c:v>140.77791999999999</c:v>
              </c:pt>
              <c:pt idx="3862">
                <c:v>140.81655999999998</c:v>
              </c:pt>
              <c:pt idx="3863">
                <c:v>140.73995999999997</c:v>
              </c:pt>
              <c:pt idx="3864">
                <c:v>140.79427999999999</c:v>
              </c:pt>
              <c:pt idx="3865">
                <c:v>140.79849000000002</c:v>
              </c:pt>
              <c:pt idx="3866">
                <c:v>140.78474</c:v>
              </c:pt>
              <c:pt idx="3867">
                <c:v>140.74838</c:v>
              </c:pt>
              <c:pt idx="3868">
                <c:v>140.84658999999999</c:v>
              </c:pt>
              <c:pt idx="3869">
                <c:v>140.76942</c:v>
              </c:pt>
              <c:pt idx="3870">
                <c:v>140.73617999999999</c:v>
              </c:pt>
              <c:pt idx="3871">
                <c:v>140.88898000000003</c:v>
              </c:pt>
              <c:pt idx="3872">
                <c:v>140.79677999999998</c:v>
              </c:pt>
              <c:pt idx="3873">
                <c:v>140.77114999999998</c:v>
              </c:pt>
              <c:pt idx="3874">
                <c:v>140.80586</c:v>
              </c:pt>
              <c:pt idx="3875">
                <c:v>140.82906</c:v>
              </c:pt>
              <c:pt idx="3876">
                <c:v>140.75851</c:v>
              </c:pt>
              <c:pt idx="3877">
                <c:v>140.79532</c:v>
              </c:pt>
              <c:pt idx="3878">
                <c:v>140.85674000000003</c:v>
              </c:pt>
              <c:pt idx="3879">
                <c:v>140.75639000000001</c:v>
              </c:pt>
              <c:pt idx="3880">
                <c:v>140.83974000000001</c:v>
              </c:pt>
              <c:pt idx="3881">
                <c:v>140.82231000000004</c:v>
              </c:pt>
              <c:pt idx="3882">
                <c:v>140.85890000000003</c:v>
              </c:pt>
              <c:pt idx="3883">
                <c:v>140.71708999999998</c:v>
              </c:pt>
              <c:pt idx="3884">
                <c:v>140.81403</c:v>
              </c:pt>
              <c:pt idx="3885">
                <c:v>140.82941000000002</c:v>
              </c:pt>
              <c:pt idx="3886">
                <c:v>140.77508999999998</c:v>
              </c:pt>
              <c:pt idx="3887">
                <c:v>140.85233000000005</c:v>
              </c:pt>
              <c:pt idx="3888">
                <c:v>140.82683000000003</c:v>
              </c:pt>
              <c:pt idx="3889">
                <c:v>140.84804000000003</c:v>
              </c:pt>
              <c:pt idx="3890">
                <c:v>140.82625000000004</c:v>
              </c:pt>
              <c:pt idx="3891">
                <c:v>140.88525000000001</c:v>
              </c:pt>
              <c:pt idx="3892">
                <c:v>140.74697999999998</c:v>
              </c:pt>
              <c:pt idx="3893">
                <c:v>140.81865000000002</c:v>
              </c:pt>
              <c:pt idx="3894">
                <c:v>140.90875</c:v>
              </c:pt>
              <c:pt idx="3895">
                <c:v>140.78310999999999</c:v>
              </c:pt>
              <c:pt idx="3896">
                <c:v>140.81605999999999</c:v>
              </c:pt>
              <c:pt idx="3897">
                <c:v>140.86627000000001</c:v>
              </c:pt>
              <c:pt idx="3898">
                <c:v>140.87347</c:v>
              </c:pt>
              <c:pt idx="3899">
                <c:v>140.78969999999998</c:v>
              </c:pt>
              <c:pt idx="3900">
                <c:v>140.90775000000002</c:v>
              </c:pt>
              <c:pt idx="3901">
                <c:v>140.88478000000001</c:v>
              </c:pt>
              <c:pt idx="3902">
                <c:v>140.76038</c:v>
              </c:pt>
              <c:pt idx="3903">
                <c:v>140.92172000000002</c:v>
              </c:pt>
              <c:pt idx="3904">
                <c:v>140.85669000000001</c:v>
              </c:pt>
              <c:pt idx="3905">
                <c:v>140.83183000000002</c:v>
              </c:pt>
              <c:pt idx="3906">
                <c:v>140.86234000000005</c:v>
              </c:pt>
              <c:pt idx="3907">
                <c:v>140.90778</c:v>
              </c:pt>
              <c:pt idx="3908">
                <c:v>140.84128000000001</c:v>
              </c:pt>
              <c:pt idx="3909">
                <c:v>140.92316</c:v>
              </c:pt>
              <c:pt idx="3910">
                <c:v>140.91205000000002</c:v>
              </c:pt>
              <c:pt idx="3911">
                <c:v>140.82259000000002</c:v>
              </c:pt>
              <c:pt idx="3912">
                <c:v>140.93306999999999</c:v>
              </c:pt>
              <c:pt idx="3913">
                <c:v>140.8708</c:v>
              </c:pt>
              <c:pt idx="3914">
                <c:v>140.88004000000004</c:v>
              </c:pt>
              <c:pt idx="3915">
                <c:v>140.82436000000001</c:v>
              </c:pt>
              <c:pt idx="3916">
                <c:v>140.89267000000001</c:v>
              </c:pt>
              <c:pt idx="3917">
                <c:v>140.89101000000002</c:v>
              </c:pt>
              <c:pt idx="3918">
                <c:v>140.89064000000002</c:v>
              </c:pt>
              <c:pt idx="3919">
                <c:v>140.92392000000001</c:v>
              </c:pt>
              <c:pt idx="3920">
                <c:v>140.86458999999999</c:v>
              </c:pt>
              <c:pt idx="3921">
                <c:v>140.90042000000003</c:v>
              </c:pt>
              <c:pt idx="3922">
                <c:v>140.88031000000004</c:v>
              </c:pt>
              <c:pt idx="3923">
                <c:v>140.90259</c:v>
              </c:pt>
              <c:pt idx="3924">
                <c:v>140.84949</c:v>
              </c:pt>
              <c:pt idx="3925">
                <c:v>140.88921000000002</c:v>
              </c:pt>
              <c:pt idx="3926">
                <c:v>140.95085</c:v>
              </c:pt>
              <c:pt idx="3927">
                <c:v>140.85864000000004</c:v>
              </c:pt>
              <c:pt idx="3928">
                <c:v>140.92915000000002</c:v>
              </c:pt>
              <c:pt idx="3929">
                <c:v>140.89674000000002</c:v>
              </c:pt>
              <c:pt idx="3930">
                <c:v>140.88240000000005</c:v>
              </c:pt>
              <c:pt idx="3931">
                <c:v>140.91574</c:v>
              </c:pt>
              <c:pt idx="3932">
                <c:v>140.95798000000002</c:v>
              </c:pt>
              <c:pt idx="3933">
                <c:v>140.85741000000004</c:v>
              </c:pt>
              <c:pt idx="3934">
                <c:v>140.83006</c:v>
              </c:pt>
              <c:pt idx="3935">
                <c:v>141.03609</c:v>
              </c:pt>
              <c:pt idx="3936">
                <c:v>140.90352999999999</c:v>
              </c:pt>
              <c:pt idx="3937">
                <c:v>141.00376999999997</c:v>
              </c:pt>
              <c:pt idx="3938">
                <c:v>140.79654999999997</c:v>
              </c:pt>
              <c:pt idx="3939">
                <c:v>140.81345999999999</c:v>
              </c:pt>
              <c:pt idx="3940">
                <c:v>141.05367999999999</c:v>
              </c:pt>
              <c:pt idx="3941">
                <c:v>140.90826000000001</c:v>
              </c:pt>
              <c:pt idx="3942">
                <c:v>140.87568999999999</c:v>
              </c:pt>
              <c:pt idx="3943">
                <c:v>141.00934999999998</c:v>
              </c:pt>
              <c:pt idx="3944">
                <c:v>141.01645000000002</c:v>
              </c:pt>
              <c:pt idx="3945">
                <c:v>140.82916</c:v>
              </c:pt>
              <c:pt idx="3946">
                <c:v>140.95175</c:v>
              </c:pt>
              <c:pt idx="3947">
                <c:v>140.9034</c:v>
              </c:pt>
              <c:pt idx="3948">
                <c:v>140.77338999999998</c:v>
              </c:pt>
              <c:pt idx="3949">
                <c:v>141.01417999999998</c:v>
              </c:pt>
              <c:pt idx="3950">
                <c:v>141.01557999999997</c:v>
              </c:pt>
              <c:pt idx="3951">
                <c:v>140.87314000000001</c:v>
              </c:pt>
              <c:pt idx="3952">
                <c:v>140.92172000000002</c:v>
              </c:pt>
              <c:pt idx="3953">
                <c:v>141.05817000000002</c:v>
              </c:pt>
              <c:pt idx="3954">
                <c:v>140.84897000000001</c:v>
              </c:pt>
              <c:pt idx="3955">
                <c:v>140.90845000000004</c:v>
              </c:pt>
              <c:pt idx="3956">
                <c:v>141.04607999999999</c:v>
              </c:pt>
              <c:pt idx="3957">
                <c:v>140.86601000000002</c:v>
              </c:pt>
              <c:pt idx="3958">
                <c:v>140.95093000000003</c:v>
              </c:pt>
              <c:pt idx="3959">
                <c:v>141.02664000000001</c:v>
              </c:pt>
              <c:pt idx="3960">
                <c:v>140.94023000000001</c:v>
              </c:pt>
              <c:pt idx="3961">
                <c:v>140.88690000000003</c:v>
              </c:pt>
              <c:pt idx="3962">
                <c:v>141.00269</c:v>
              </c:pt>
              <c:pt idx="3963">
                <c:v>140.99338</c:v>
              </c:pt>
              <c:pt idx="3964">
                <c:v>140.95905000000002</c:v>
              </c:pt>
              <c:pt idx="3965">
                <c:v>141.03662</c:v>
              </c:pt>
              <c:pt idx="3966">
                <c:v>140.94073</c:v>
              </c:pt>
              <c:pt idx="3967">
                <c:v>140.99849000000003</c:v>
              </c:pt>
              <c:pt idx="3968">
                <c:v>140.99088</c:v>
              </c:pt>
              <c:pt idx="3969">
                <c:v>141.00102000000001</c:v>
              </c:pt>
              <c:pt idx="3970">
                <c:v>140.94559999999998</c:v>
              </c:pt>
              <c:pt idx="3971">
                <c:v>140.98561000000001</c:v>
              </c:pt>
              <c:pt idx="3972">
                <c:v>141.01784999999998</c:v>
              </c:pt>
              <c:pt idx="3973">
                <c:v>140.98157</c:v>
              </c:pt>
              <c:pt idx="3974">
                <c:v>141.08080000000001</c:v>
              </c:pt>
              <c:pt idx="3975">
                <c:v>140.92831000000004</c:v>
              </c:pt>
              <c:pt idx="3976">
                <c:v>140.99008000000001</c:v>
              </c:pt>
              <c:pt idx="3977">
                <c:v>141.02305999999999</c:v>
              </c:pt>
              <c:pt idx="3978">
                <c:v>140.99835000000004</c:v>
              </c:pt>
              <c:pt idx="3979">
                <c:v>140.99379999999999</c:v>
              </c:pt>
              <c:pt idx="3980">
                <c:v>141.00315999999998</c:v>
              </c:pt>
              <c:pt idx="3981">
                <c:v>141.05594000000002</c:v>
              </c:pt>
              <c:pt idx="3982">
                <c:v>141.01526999999999</c:v>
              </c:pt>
              <c:pt idx="3983">
                <c:v>141.03720000000001</c:v>
              </c:pt>
              <c:pt idx="3984">
                <c:v>141.00720000000001</c:v>
              </c:pt>
              <c:pt idx="3985">
                <c:v>141.05008000000001</c:v>
              </c:pt>
              <c:pt idx="3986">
                <c:v>140.99341000000001</c:v>
              </c:pt>
              <c:pt idx="3987">
                <c:v>141.03806</c:v>
              </c:pt>
              <c:pt idx="3988">
                <c:v>141.07335999999998</c:v>
              </c:pt>
              <c:pt idx="3989">
                <c:v>141.00772000000001</c:v>
              </c:pt>
              <c:pt idx="3990">
                <c:v>141.04098999999999</c:v>
              </c:pt>
              <c:pt idx="3991">
                <c:v>141.01039</c:v>
              </c:pt>
              <c:pt idx="3992">
                <c:v>141.03185999999999</c:v>
              </c:pt>
              <c:pt idx="3993">
                <c:v>140.80482000000001</c:v>
              </c:pt>
              <c:pt idx="3994">
                <c:v>140.86888000000002</c:v>
              </c:pt>
              <c:pt idx="3995">
                <c:v>140.90582000000001</c:v>
              </c:pt>
              <c:pt idx="3996">
                <c:v>140.86938000000001</c:v>
              </c:pt>
              <c:pt idx="3997">
                <c:v>140.91615000000002</c:v>
              </c:pt>
              <c:pt idx="3998">
                <c:v>140.81732000000002</c:v>
              </c:pt>
              <c:pt idx="3999">
                <c:v>140.91492</c:v>
              </c:pt>
              <c:pt idx="4000">
                <c:v>140.91695999999999</c:v>
              </c:pt>
              <c:pt idx="4001">
                <c:v>140.88562000000002</c:v>
              </c:pt>
              <c:pt idx="4002">
                <c:v>140.86315999999999</c:v>
              </c:pt>
              <c:pt idx="4003">
                <c:v>140.92058</c:v>
              </c:pt>
              <c:pt idx="4004">
                <c:v>140.88481000000002</c:v>
              </c:pt>
              <c:pt idx="4005">
                <c:v>140.81735</c:v>
              </c:pt>
              <c:pt idx="4006">
                <c:v>140.94823000000002</c:v>
              </c:pt>
              <c:pt idx="4007">
                <c:v>140.84116</c:v>
              </c:pt>
              <c:pt idx="4008">
                <c:v>140.85828000000004</c:v>
              </c:pt>
              <c:pt idx="4009">
                <c:v>140.99644000000004</c:v>
              </c:pt>
              <c:pt idx="4010">
                <c:v>140.96832000000003</c:v>
              </c:pt>
              <c:pt idx="4011">
                <c:v>140.85844000000006</c:v>
              </c:pt>
              <c:pt idx="4012">
                <c:v>140.93266</c:v>
              </c:pt>
              <c:pt idx="4013">
                <c:v>141.01154</c:v>
              </c:pt>
              <c:pt idx="4014">
                <c:v>140.82567</c:v>
              </c:pt>
              <c:pt idx="4015">
                <c:v>140.89114000000004</c:v>
              </c:pt>
              <c:pt idx="4016">
                <c:v>140.9187</c:v>
              </c:pt>
              <c:pt idx="4017">
                <c:v>140.92307</c:v>
              </c:pt>
              <c:pt idx="4018">
                <c:v>140.92210000000003</c:v>
              </c:pt>
              <c:pt idx="4019">
                <c:v>141.00493</c:v>
              </c:pt>
              <c:pt idx="4020">
                <c:v>140.94035</c:v>
              </c:pt>
              <c:pt idx="4021">
                <c:v>140.86662000000001</c:v>
              </c:pt>
              <c:pt idx="4022">
                <c:v>141.02332000000001</c:v>
              </c:pt>
              <c:pt idx="4023">
                <c:v>140.88707000000002</c:v>
              </c:pt>
              <c:pt idx="4024">
                <c:v>140.86807000000002</c:v>
              </c:pt>
              <c:pt idx="4025">
                <c:v>140.99075000000002</c:v>
              </c:pt>
              <c:pt idx="4026">
                <c:v>140.92908</c:v>
              </c:pt>
              <c:pt idx="4027">
                <c:v>140.93269000000001</c:v>
              </c:pt>
              <c:pt idx="4028">
                <c:v>141.04861</c:v>
              </c:pt>
              <c:pt idx="4029">
                <c:v>140.97098</c:v>
              </c:pt>
              <c:pt idx="4030">
                <c:v>140.86462</c:v>
              </c:pt>
              <c:pt idx="4031">
                <c:v>141.00876</c:v>
              </c:pt>
              <c:pt idx="4032">
                <c:v>140.94768999999999</c:v>
              </c:pt>
              <c:pt idx="4033">
                <c:v>140.86685</c:v>
              </c:pt>
              <c:pt idx="4034">
                <c:v>141.00706</c:v>
              </c:pt>
              <c:pt idx="4035">
                <c:v>140.94821000000002</c:v>
              </c:pt>
              <c:pt idx="4036">
                <c:v>140.94562999999999</c:v>
              </c:pt>
              <c:pt idx="4037">
                <c:v>140.97504999999998</c:v>
              </c:pt>
              <c:pt idx="4038">
                <c:v>141.02803000000003</c:v>
              </c:pt>
              <c:pt idx="4039">
                <c:v>140.84961999999999</c:v>
              </c:pt>
              <c:pt idx="4040">
                <c:v>140.96204000000003</c:v>
              </c:pt>
              <c:pt idx="4041">
                <c:v>140.9648</c:v>
              </c:pt>
              <c:pt idx="4042">
                <c:v>140.94754</c:v>
              </c:pt>
              <c:pt idx="4043">
                <c:v>140.98698000000002</c:v>
              </c:pt>
              <c:pt idx="4044">
                <c:v>140.96663000000001</c:v>
              </c:pt>
              <c:pt idx="4045">
                <c:v>141.02541000000002</c:v>
              </c:pt>
              <c:pt idx="4046">
                <c:v>140.99884000000003</c:v>
              </c:pt>
              <c:pt idx="4047">
                <c:v>141.04461999999998</c:v>
              </c:pt>
              <c:pt idx="4048">
                <c:v>140.96222000000003</c:v>
              </c:pt>
              <c:pt idx="4049">
                <c:v>140.93205</c:v>
              </c:pt>
              <c:pt idx="4050">
                <c:v>141.03622000000001</c:v>
              </c:pt>
              <c:pt idx="4051">
                <c:v>140.98169000000001</c:v>
              </c:pt>
              <c:pt idx="4052">
                <c:v>140.99936</c:v>
              </c:pt>
              <c:pt idx="4053">
                <c:v>140.98264000000003</c:v>
              </c:pt>
              <c:pt idx="4054">
                <c:v>140.98680000000002</c:v>
              </c:pt>
              <c:pt idx="4055">
                <c:v>140.99725000000001</c:v>
              </c:pt>
              <c:pt idx="4056">
                <c:v>141.02414000000002</c:v>
              </c:pt>
              <c:pt idx="4057">
                <c:v>141.04186999999999</c:v>
              </c:pt>
              <c:pt idx="4058">
                <c:v>140.95955999999998</c:v>
              </c:pt>
              <c:pt idx="4059">
                <c:v>141.05670000000001</c:v>
              </c:pt>
              <c:pt idx="4060">
                <c:v>141.01674</c:v>
              </c:pt>
              <c:pt idx="4061">
                <c:v>141.02689000000001</c:v>
              </c:pt>
              <c:pt idx="4062">
                <c:v>140.96984999999998</c:v>
              </c:pt>
              <c:pt idx="4063">
                <c:v>141.03741000000002</c:v>
              </c:pt>
              <c:pt idx="4064">
                <c:v>141.05571</c:v>
              </c:pt>
              <c:pt idx="4065">
                <c:v>141.01604999999998</c:v>
              </c:pt>
              <c:pt idx="4066">
                <c:v>141.05894000000004</c:v>
              </c:pt>
              <c:pt idx="4067">
                <c:v>141.03072</c:v>
              </c:pt>
              <c:pt idx="4068">
                <c:v>141.03816</c:v>
              </c:pt>
              <c:pt idx="4069">
                <c:v>141.00064</c:v>
              </c:pt>
              <c:pt idx="4070">
                <c:v>141.06844000000004</c:v>
              </c:pt>
              <c:pt idx="4071">
                <c:v>141.01244000000003</c:v>
              </c:pt>
              <c:pt idx="4072">
                <c:v>141.01571999999999</c:v>
              </c:pt>
              <c:pt idx="4073">
                <c:v>141.12343000000001</c:v>
              </c:pt>
              <c:pt idx="4074">
                <c:v>141.02016</c:v>
              </c:pt>
              <c:pt idx="4075">
                <c:v>141.07248000000001</c:v>
              </c:pt>
              <c:pt idx="4076">
                <c:v>141.02338</c:v>
              </c:pt>
              <c:pt idx="4077">
                <c:v>141.04749000000001</c:v>
              </c:pt>
              <c:pt idx="4078">
                <c:v>141.04926999999998</c:v>
              </c:pt>
              <c:pt idx="4079">
                <c:v>141.05008000000001</c:v>
              </c:pt>
              <c:pt idx="4080">
                <c:v>141.06081</c:v>
              </c:pt>
              <c:pt idx="4081">
                <c:v>141.05083000000002</c:v>
              </c:pt>
              <c:pt idx="4082">
                <c:v>141.08902</c:v>
              </c:pt>
              <c:pt idx="4083">
                <c:v>141.05389</c:v>
              </c:pt>
              <c:pt idx="4084">
                <c:v>141.11086999999998</c:v>
              </c:pt>
              <c:pt idx="4085">
                <c:v>141.03230000000002</c:v>
              </c:pt>
              <c:pt idx="4086">
                <c:v>141.04149000000001</c:v>
              </c:pt>
              <c:pt idx="4087">
                <c:v>141.06621000000001</c:v>
              </c:pt>
              <c:pt idx="4088">
                <c:v>141.09705</c:v>
              </c:pt>
              <c:pt idx="4089">
                <c:v>141.09648000000001</c:v>
              </c:pt>
              <c:pt idx="4090">
                <c:v>141.02976999999998</c:v>
              </c:pt>
              <c:pt idx="4091">
                <c:v>141.14634999999998</c:v>
              </c:pt>
              <c:pt idx="4092">
                <c:v>141.07103000000001</c:v>
              </c:pt>
              <c:pt idx="4093">
                <c:v>141.06277</c:v>
              </c:pt>
              <c:pt idx="4094">
                <c:v>141.05971</c:v>
              </c:pt>
              <c:pt idx="4095">
                <c:v>141.08974999999998</c:v>
              </c:pt>
              <c:pt idx="4096">
                <c:v>141.06507999999999</c:v>
              </c:pt>
              <c:pt idx="4097">
                <c:v>141.08731000000003</c:v>
              </c:pt>
              <c:pt idx="4098">
                <c:v>141.15935000000002</c:v>
              </c:pt>
              <c:pt idx="4099">
                <c:v>141.04004</c:v>
              </c:pt>
              <c:pt idx="4100">
                <c:v>141.10443000000001</c:v>
              </c:pt>
              <c:pt idx="4101">
                <c:v>141.10811000000001</c:v>
              </c:pt>
              <c:pt idx="4102">
                <c:v>141.08342000000002</c:v>
              </c:pt>
              <c:pt idx="4103">
                <c:v>141.05424000000002</c:v>
              </c:pt>
              <c:pt idx="4104">
                <c:v>141.08786000000001</c:v>
              </c:pt>
              <c:pt idx="4105">
                <c:v>141.15255999999999</c:v>
              </c:pt>
              <c:pt idx="4106">
                <c:v>141.07584</c:v>
              </c:pt>
              <c:pt idx="4107">
                <c:v>141.13771</c:v>
              </c:pt>
              <c:pt idx="4108">
                <c:v>141.09578999999999</c:v>
              </c:pt>
              <c:pt idx="4109">
                <c:v>141.11260999999999</c:v>
              </c:pt>
              <c:pt idx="4110">
                <c:v>141.12263000000002</c:v>
              </c:pt>
              <c:pt idx="4111">
                <c:v>141.14131</c:v>
              </c:pt>
              <c:pt idx="4112">
                <c:v>141.09871000000001</c:v>
              </c:pt>
              <c:pt idx="4113">
                <c:v>141.09650000000002</c:v>
              </c:pt>
              <c:pt idx="4114">
                <c:v>141.16157999999999</c:v>
              </c:pt>
              <c:pt idx="4115">
                <c:v>141.10908999999998</c:v>
              </c:pt>
              <c:pt idx="4116">
                <c:v>141.14789999999999</c:v>
              </c:pt>
              <c:pt idx="4117">
                <c:v>141.10578999999998</c:v>
              </c:pt>
              <c:pt idx="4118">
                <c:v>141.10787999999999</c:v>
              </c:pt>
              <c:pt idx="4119">
                <c:v>141.16682</c:v>
              </c:pt>
              <c:pt idx="4120">
                <c:v>141.11821</c:v>
              </c:pt>
              <c:pt idx="4121">
                <c:v>141.17444999999998</c:v>
              </c:pt>
              <c:pt idx="4122">
                <c:v>141.11318999999997</c:v>
              </c:pt>
              <c:pt idx="4123">
                <c:v>141.14229</c:v>
              </c:pt>
              <c:pt idx="4124">
                <c:v>141.14813000000001</c:v>
              </c:pt>
              <c:pt idx="4125">
                <c:v>141.15948</c:v>
              </c:pt>
              <c:pt idx="4126">
                <c:v>141.13846000000001</c:v>
              </c:pt>
              <c:pt idx="4127">
                <c:v>141.13309999999998</c:v>
              </c:pt>
              <c:pt idx="4128">
                <c:v>141.18282000000002</c:v>
              </c:pt>
              <c:pt idx="4129">
                <c:v>141.08072000000001</c:v>
              </c:pt>
              <c:pt idx="4130">
                <c:v>141.14106999999998</c:v>
              </c:pt>
              <c:pt idx="4131">
                <c:v>141.08699000000001</c:v>
              </c:pt>
              <c:pt idx="4132">
                <c:v>141.10056999999998</c:v>
              </c:pt>
              <c:pt idx="4133">
                <c:v>141.17648</c:v>
              </c:pt>
              <c:pt idx="4134">
                <c:v>141.17107999999999</c:v>
              </c:pt>
              <c:pt idx="4135">
                <c:v>141.11875999999998</c:v>
              </c:pt>
              <c:pt idx="4136">
                <c:v>141.13715999999999</c:v>
              </c:pt>
              <c:pt idx="4137">
                <c:v>141.21632</c:v>
              </c:pt>
              <c:pt idx="4138">
                <c:v>141.10651999999999</c:v>
              </c:pt>
              <c:pt idx="4139">
                <c:v>141.15112000000002</c:v>
              </c:pt>
              <c:pt idx="4140">
                <c:v>141.12021000000001</c:v>
              </c:pt>
              <c:pt idx="4141">
                <c:v>141.09554</c:v>
              </c:pt>
              <c:pt idx="4142">
                <c:v>141.19641000000001</c:v>
              </c:pt>
              <c:pt idx="4143">
                <c:v>141.20339999999999</c:v>
              </c:pt>
              <c:pt idx="4144">
                <c:v>141.14293000000001</c:v>
              </c:pt>
              <c:pt idx="4145">
                <c:v>141.11641</c:v>
              </c:pt>
              <c:pt idx="4146">
                <c:v>141.22719000000001</c:v>
              </c:pt>
              <c:pt idx="4147">
                <c:v>141.09467999999998</c:v>
              </c:pt>
              <c:pt idx="4148">
                <c:v>141.14521999999999</c:v>
              </c:pt>
              <c:pt idx="4149">
                <c:v>141.20527999999999</c:v>
              </c:pt>
              <c:pt idx="4150">
                <c:v>141.09544000000002</c:v>
              </c:pt>
              <c:pt idx="4151">
                <c:v>141.18582000000001</c:v>
              </c:pt>
              <c:pt idx="4152">
                <c:v>141.23064999999997</c:v>
              </c:pt>
              <c:pt idx="4153">
                <c:v>141.19727</c:v>
              </c:pt>
              <c:pt idx="4154">
                <c:v>141.11115999999998</c:v>
              </c:pt>
              <c:pt idx="4155">
                <c:v>141.20084</c:v>
              </c:pt>
              <c:pt idx="4156">
                <c:v>141.14757999999998</c:v>
              </c:pt>
              <c:pt idx="4157">
                <c:v>141.12418</c:v>
              </c:pt>
              <c:pt idx="4158">
                <c:v>141.2252</c:v>
              </c:pt>
              <c:pt idx="4159">
                <c:v>141.12846000000002</c:v>
              </c:pt>
              <c:pt idx="4160">
                <c:v>141.17356999999996</c:v>
              </c:pt>
              <c:pt idx="4161">
                <c:v>141.18391</c:v>
              </c:pt>
              <c:pt idx="4162">
                <c:v>141.19408999999999</c:v>
              </c:pt>
              <c:pt idx="4163">
                <c:v>141.09502000000001</c:v>
              </c:pt>
              <c:pt idx="4164">
                <c:v>141.21124</c:v>
              </c:pt>
              <c:pt idx="4165">
                <c:v>141.18564999999998</c:v>
              </c:pt>
              <c:pt idx="4166">
                <c:v>141.11971999999997</c:v>
              </c:pt>
              <c:pt idx="4167">
                <c:v>141.24592999999999</c:v>
              </c:pt>
              <c:pt idx="4168">
                <c:v>141.16835</c:v>
              </c:pt>
              <c:pt idx="4169">
                <c:v>141.17012</c:v>
              </c:pt>
              <c:pt idx="4170">
                <c:v>141.19777999999999</c:v>
              </c:pt>
              <c:pt idx="4171">
                <c:v>141.20311999999998</c:v>
              </c:pt>
              <c:pt idx="4172">
                <c:v>141.10564999999997</c:v>
              </c:pt>
              <c:pt idx="4173">
                <c:v>141.21741</c:v>
              </c:pt>
              <c:pt idx="4174">
                <c:v>141.27901999999997</c:v>
              </c:pt>
              <c:pt idx="4175">
                <c:v>141.14312999999999</c:v>
              </c:pt>
              <c:pt idx="4176">
                <c:v>141.25674000000001</c:v>
              </c:pt>
              <c:pt idx="4177">
                <c:v>141.18654000000001</c:v>
              </c:pt>
              <c:pt idx="4178">
                <c:v>141.15279000000001</c:v>
              </c:pt>
              <c:pt idx="4179">
                <c:v>141.21476999999996</c:v>
              </c:pt>
              <c:pt idx="4180">
                <c:v>141.21508999999998</c:v>
              </c:pt>
              <c:pt idx="4181">
                <c:v>141.12700000000001</c:v>
              </c:pt>
              <c:pt idx="4182">
                <c:v>141.20705999999998</c:v>
              </c:pt>
              <c:pt idx="4183">
                <c:v>141.26377999999997</c:v>
              </c:pt>
              <c:pt idx="4184">
                <c:v>141.12955999999997</c:v>
              </c:pt>
              <c:pt idx="4185">
                <c:v>141.24331999999998</c:v>
              </c:pt>
              <c:pt idx="4186">
                <c:v>141.20490999999998</c:v>
              </c:pt>
              <c:pt idx="4187">
                <c:v>141.11310999999998</c:v>
              </c:pt>
              <c:pt idx="4188">
                <c:v>141.25179</c:v>
              </c:pt>
              <c:pt idx="4189">
                <c:v>141.25119000000001</c:v>
              </c:pt>
              <c:pt idx="4190">
                <c:v>141.17174</c:v>
              </c:pt>
              <c:pt idx="4191">
                <c:v>141.18877000000001</c:v>
              </c:pt>
              <c:pt idx="4192">
                <c:v>141.27561999999998</c:v>
              </c:pt>
              <c:pt idx="4193">
                <c:v>141.16423</c:v>
              </c:pt>
              <c:pt idx="4194">
                <c:v>141.22220000000002</c:v>
              </c:pt>
              <c:pt idx="4195">
                <c:v>141.22567999999998</c:v>
              </c:pt>
              <c:pt idx="4196">
                <c:v>141.16814000000002</c:v>
              </c:pt>
              <c:pt idx="4197">
                <c:v>141.22664999999998</c:v>
              </c:pt>
              <c:pt idx="4198">
                <c:v>141.25915999999998</c:v>
              </c:pt>
              <c:pt idx="4199">
                <c:v>141.23206999999999</c:v>
              </c:pt>
              <c:pt idx="4200">
                <c:v>141.16549999999998</c:v>
              </c:pt>
              <c:pt idx="4201">
                <c:v>141.28818000000001</c:v>
              </c:pt>
              <c:pt idx="4202">
                <c:v>141.23406999999997</c:v>
              </c:pt>
              <c:pt idx="4203">
                <c:v>141.19804000000002</c:v>
              </c:pt>
              <c:pt idx="4204">
                <c:v>141.21921999999998</c:v>
              </c:pt>
              <c:pt idx="4205">
                <c:v>141.21789999999999</c:v>
              </c:pt>
              <c:pt idx="4206">
                <c:v>141.22299000000001</c:v>
              </c:pt>
              <c:pt idx="4207">
                <c:v>141.24506999999997</c:v>
              </c:pt>
              <c:pt idx="4208">
                <c:v>141.28789</c:v>
              </c:pt>
              <c:pt idx="4209">
                <c:v>141.06210000000002</c:v>
              </c:pt>
              <c:pt idx="4210">
                <c:v>141.10602</c:v>
              </c:pt>
              <c:pt idx="4211">
                <c:v>141.16141000000002</c:v>
              </c:pt>
              <c:pt idx="4212">
                <c:v>141.06741000000002</c:v>
              </c:pt>
              <c:pt idx="4213">
                <c:v>141.09936999999999</c:v>
              </c:pt>
              <c:pt idx="4214">
                <c:v>141.14187999999999</c:v>
              </c:pt>
              <c:pt idx="4215">
                <c:v>141.08466999999999</c:v>
              </c:pt>
              <c:pt idx="4216">
                <c:v>141.02333000000002</c:v>
              </c:pt>
              <c:pt idx="4217">
                <c:v>141.16217</c:v>
              </c:pt>
              <c:pt idx="4218">
                <c:v>141.08260000000001</c:v>
              </c:pt>
              <c:pt idx="4219">
                <c:v>141.10741000000002</c:v>
              </c:pt>
              <c:pt idx="4220">
                <c:v>141.18179000000001</c:v>
              </c:pt>
              <c:pt idx="4221">
                <c:v>141.13278</c:v>
              </c:pt>
              <c:pt idx="4222">
                <c:v>141.13990999999999</c:v>
              </c:pt>
              <c:pt idx="4223">
                <c:v>141.1114</c:v>
              </c:pt>
              <c:pt idx="4224">
                <c:v>141.16229000000001</c:v>
              </c:pt>
              <c:pt idx="4225">
                <c:v>141.0607</c:v>
              </c:pt>
              <c:pt idx="4226">
                <c:v>141.13850000000002</c:v>
              </c:pt>
              <c:pt idx="4227">
                <c:v>141.15225000000001</c:v>
              </c:pt>
              <c:pt idx="4228">
                <c:v>141.08305000000001</c:v>
              </c:pt>
              <c:pt idx="4229">
                <c:v>141.22454999999999</c:v>
              </c:pt>
              <c:pt idx="4230">
                <c:v>141.17043000000001</c:v>
              </c:pt>
              <c:pt idx="4231">
                <c:v>141.10097999999999</c:v>
              </c:pt>
              <c:pt idx="4232">
                <c:v>141.13958999999997</c:v>
              </c:pt>
              <c:pt idx="4233">
                <c:v>141.19283000000001</c:v>
              </c:pt>
              <c:pt idx="4234">
                <c:v>141.07674</c:v>
              </c:pt>
              <c:pt idx="4235">
                <c:v>141.15689</c:v>
              </c:pt>
              <c:pt idx="4236">
                <c:v>141.20304999999999</c:v>
              </c:pt>
              <c:pt idx="4237">
                <c:v>141.06066999999999</c:v>
              </c:pt>
              <c:pt idx="4238">
                <c:v>141.21048999999999</c:v>
              </c:pt>
              <c:pt idx="4239">
                <c:v>141.23015999999998</c:v>
              </c:pt>
              <c:pt idx="4240">
                <c:v>141.05670000000001</c:v>
              </c:pt>
              <c:pt idx="4241">
                <c:v>141.11576999999997</c:v>
              </c:pt>
              <c:pt idx="4242">
                <c:v>141.20139</c:v>
              </c:pt>
              <c:pt idx="4243">
                <c:v>141.13545000000002</c:v>
              </c:pt>
              <c:pt idx="4244">
                <c:v>141.15312</c:v>
              </c:pt>
              <c:pt idx="4245">
                <c:v>141.27004999999997</c:v>
              </c:pt>
              <c:pt idx="4246">
                <c:v>141.10674999999998</c:v>
              </c:pt>
              <c:pt idx="4247">
                <c:v>141.13070999999999</c:v>
              </c:pt>
              <c:pt idx="4248">
                <c:v>141.2054</c:v>
              </c:pt>
              <c:pt idx="4249">
                <c:v>141.18553</c:v>
              </c:pt>
              <c:pt idx="4250">
                <c:v>141.10650999999999</c:v>
              </c:pt>
              <c:pt idx="4251">
                <c:v>141.18306999999999</c:v>
              </c:pt>
              <c:pt idx="4252">
                <c:v>141.24315999999996</c:v>
              </c:pt>
              <c:pt idx="4253">
                <c:v>141.14264</c:v>
              </c:pt>
              <c:pt idx="4254">
                <c:v>141.24950999999996</c:v>
              </c:pt>
              <c:pt idx="4255">
                <c:v>141.17518999999999</c:v>
              </c:pt>
              <c:pt idx="4256">
                <c:v>141.11801</c:v>
              </c:pt>
              <c:pt idx="4257">
                <c:v>141.22240000000002</c:v>
              </c:pt>
              <c:pt idx="4258">
                <c:v>141.20975999999996</c:v>
              </c:pt>
              <c:pt idx="4259">
                <c:v>141.16257999999999</c:v>
              </c:pt>
              <c:pt idx="4260">
                <c:v>141.1832</c:v>
              </c:pt>
              <c:pt idx="4261">
                <c:v>141.27553999999998</c:v>
              </c:pt>
              <c:pt idx="4262">
                <c:v>141.15434000000002</c:v>
              </c:pt>
              <c:pt idx="4263">
                <c:v>141.23692</c:v>
              </c:pt>
              <c:pt idx="4264">
                <c:v>141.21700999999999</c:v>
              </c:pt>
              <c:pt idx="4265">
                <c:v>141.12407999999999</c:v>
              </c:pt>
              <c:pt idx="4266">
                <c:v>141.18178</c:v>
              </c:pt>
              <c:pt idx="4267">
                <c:v>141.21479999999997</c:v>
              </c:pt>
              <c:pt idx="4268">
                <c:v>141.21102999999999</c:v>
              </c:pt>
              <c:pt idx="4269">
                <c:v>141.14275999999998</c:v>
              </c:pt>
              <c:pt idx="4270">
                <c:v>141.22784000000001</c:v>
              </c:pt>
              <c:pt idx="4271">
                <c:v>141.20811</c:v>
              </c:pt>
              <c:pt idx="4272">
                <c:v>141.19272000000001</c:v>
              </c:pt>
              <c:pt idx="4273">
                <c:v>141.20204000000001</c:v>
              </c:pt>
              <c:pt idx="4274">
                <c:v>141.21430999999998</c:v>
              </c:pt>
              <c:pt idx="4275">
                <c:v>141.226</c:v>
              </c:pt>
              <c:pt idx="4276">
                <c:v>141.1875</c:v>
              </c:pt>
              <c:pt idx="4277">
                <c:v>141.25684000000001</c:v>
              </c:pt>
              <c:pt idx="4278">
                <c:v>141.14435999999998</c:v>
              </c:pt>
              <c:pt idx="4279">
                <c:v>141.23815999999999</c:v>
              </c:pt>
              <c:pt idx="4280">
                <c:v>141.20274000000001</c:v>
              </c:pt>
              <c:pt idx="4281">
                <c:v>141.21502999999998</c:v>
              </c:pt>
              <c:pt idx="4282">
                <c:v>141.23259999999999</c:v>
              </c:pt>
              <c:pt idx="4283">
                <c:v>141.19931</c:v>
              </c:pt>
              <c:pt idx="4284">
                <c:v>141.27428999999998</c:v>
              </c:pt>
              <c:pt idx="4285">
                <c:v>141.21451999999996</c:v>
              </c:pt>
              <c:pt idx="4286">
                <c:v>141.23714999999999</c:v>
              </c:pt>
              <c:pt idx="4287">
                <c:v>141.18332000000001</c:v>
              </c:pt>
              <c:pt idx="4288">
                <c:v>141.25077999999999</c:v>
              </c:pt>
              <c:pt idx="4289">
                <c:v>141.26265999999998</c:v>
              </c:pt>
              <c:pt idx="4290">
                <c:v>141.21576999999996</c:v>
              </c:pt>
              <c:pt idx="4291">
                <c:v>141.22005999999999</c:v>
              </c:pt>
              <c:pt idx="4292">
                <c:v>141.17524999999998</c:v>
              </c:pt>
              <c:pt idx="4293">
                <c:v>141.25486999999998</c:v>
              </c:pt>
              <c:pt idx="4294">
                <c:v>141.23107999999999</c:v>
              </c:pt>
              <c:pt idx="4295">
                <c:v>141.28693000000001</c:v>
              </c:pt>
              <c:pt idx="4296">
                <c:v>141.26616999999999</c:v>
              </c:pt>
              <c:pt idx="4297">
                <c:v>141.24025999999998</c:v>
              </c:pt>
              <c:pt idx="4298">
                <c:v>141.21254999999999</c:v>
              </c:pt>
              <c:pt idx="4299">
                <c:v>141.23704999999998</c:v>
              </c:pt>
              <c:pt idx="4300">
                <c:v>141.30211000000003</c:v>
              </c:pt>
              <c:pt idx="4301">
                <c:v>141.17586999999997</c:v>
              </c:pt>
              <c:pt idx="4302">
                <c:v>141.27113</c:v>
              </c:pt>
              <c:pt idx="4303">
                <c:v>141.25596999999999</c:v>
              </c:pt>
              <c:pt idx="4304">
                <c:v>141.23906999999997</c:v>
              </c:pt>
              <c:pt idx="4305">
                <c:v>141.23041000000001</c:v>
              </c:pt>
              <c:pt idx="4306">
                <c:v>141.28673000000001</c:v>
              </c:pt>
              <c:pt idx="4307">
                <c:v>141.30618000000001</c:v>
              </c:pt>
              <c:pt idx="4308">
                <c:v>141.18665999999999</c:v>
              </c:pt>
              <c:pt idx="4309">
                <c:v>141.27796999999998</c:v>
              </c:pt>
              <c:pt idx="4310">
                <c:v>141.24564999999996</c:v>
              </c:pt>
              <c:pt idx="4311">
                <c:v>141.24863999999999</c:v>
              </c:pt>
              <c:pt idx="4312">
                <c:v>141.24651999999998</c:v>
              </c:pt>
              <c:pt idx="4313">
                <c:v>141.25638000000001</c:v>
              </c:pt>
              <c:pt idx="4314">
                <c:v>141.35484000000002</c:v>
              </c:pt>
              <c:pt idx="4315">
                <c:v>141.26940999999999</c:v>
              </c:pt>
              <c:pt idx="4316">
                <c:v>141.32118000000003</c:v>
              </c:pt>
              <c:pt idx="4317">
                <c:v>141.25891000000001</c:v>
              </c:pt>
              <c:pt idx="4318">
                <c:v>141.19313</c:v>
              </c:pt>
              <c:pt idx="4319">
                <c:v>141.23087999999998</c:v>
              </c:pt>
              <c:pt idx="4320">
                <c:v>141.21944999999999</c:v>
              </c:pt>
              <c:pt idx="4321">
                <c:v>141.31496999999999</c:v>
              </c:pt>
              <c:pt idx="4322">
                <c:v>141.33153000000001</c:v>
              </c:pt>
              <c:pt idx="4323">
                <c:v>141.29255999999998</c:v>
              </c:pt>
              <c:pt idx="4324">
                <c:v>141.24976999999996</c:v>
              </c:pt>
              <c:pt idx="4325">
                <c:v>141.36040000000003</c:v>
              </c:pt>
              <c:pt idx="4326">
                <c:v>141.22054</c:v>
              </c:pt>
              <c:pt idx="4327">
                <c:v>141.19942</c:v>
              </c:pt>
              <c:pt idx="4328">
                <c:v>141.28703000000002</c:v>
              </c:pt>
              <c:pt idx="4329">
                <c:v>141.26754999999997</c:v>
              </c:pt>
              <c:pt idx="4330">
                <c:v>141.29337999999998</c:v>
              </c:pt>
              <c:pt idx="4331">
                <c:v>141.30507</c:v>
              </c:pt>
              <c:pt idx="4332">
                <c:v>141.36398</c:v>
              </c:pt>
              <c:pt idx="4333">
                <c:v>141.12914999999998</c:v>
              </c:pt>
              <c:pt idx="4334">
                <c:v>141.18291000000002</c:v>
              </c:pt>
              <c:pt idx="4335">
                <c:v>141.35535000000004</c:v>
              </c:pt>
              <c:pt idx="4336">
                <c:v>141.27742000000001</c:v>
              </c:pt>
              <c:pt idx="4337">
                <c:v>141.25331</c:v>
              </c:pt>
              <c:pt idx="4338">
                <c:v>141.26743000000002</c:v>
              </c:pt>
              <c:pt idx="4339">
                <c:v>141.35881000000003</c:v>
              </c:pt>
              <c:pt idx="4340">
                <c:v>141.27401999999998</c:v>
              </c:pt>
              <c:pt idx="4341">
                <c:v>141.24164999999999</c:v>
              </c:pt>
              <c:pt idx="4342">
                <c:v>141.29174999999998</c:v>
              </c:pt>
              <c:pt idx="4343">
                <c:v>141.27669999999998</c:v>
              </c:pt>
              <c:pt idx="4344">
                <c:v>141.22130000000001</c:v>
              </c:pt>
              <c:pt idx="4345">
                <c:v>141.30151000000001</c:v>
              </c:pt>
              <c:pt idx="4346">
                <c:v>141.43374999999997</c:v>
              </c:pt>
              <c:pt idx="4347">
                <c:v>141.15924000000001</c:v>
              </c:pt>
              <c:pt idx="4348">
                <c:v>141.26356999999996</c:v>
              </c:pt>
              <c:pt idx="4349">
                <c:v>141.39865</c:v>
              </c:pt>
              <c:pt idx="4350">
                <c:v>141.26926999999998</c:v>
              </c:pt>
              <c:pt idx="4351">
                <c:v>141.16942</c:v>
              </c:pt>
              <c:pt idx="4352">
                <c:v>141.35416000000001</c:v>
              </c:pt>
              <c:pt idx="4353">
                <c:v>141.35538000000003</c:v>
              </c:pt>
              <c:pt idx="4354">
                <c:v>141.16866999999999</c:v>
              </c:pt>
              <c:pt idx="4355">
                <c:v>141.40973</c:v>
              </c:pt>
              <c:pt idx="4356">
                <c:v>141.33287000000001</c:v>
              </c:pt>
              <c:pt idx="4357">
                <c:v>141.18633000000003</c:v>
              </c:pt>
              <c:pt idx="4358">
                <c:v>141.29381999999998</c:v>
              </c:pt>
              <c:pt idx="4359">
                <c:v>141.39799000000002</c:v>
              </c:pt>
              <c:pt idx="4360">
                <c:v>141.26658999999998</c:v>
              </c:pt>
              <c:pt idx="4361">
                <c:v>141.24393999999998</c:v>
              </c:pt>
              <c:pt idx="4362">
                <c:v>141.43389999999999</c:v>
              </c:pt>
              <c:pt idx="4363">
                <c:v>141.25064</c:v>
              </c:pt>
              <c:pt idx="4364">
                <c:v>141.29884000000001</c:v>
              </c:pt>
              <c:pt idx="4365">
                <c:v>141.34723000000002</c:v>
              </c:pt>
              <c:pt idx="4366">
                <c:v>141.27542</c:v>
              </c:pt>
              <c:pt idx="4367">
                <c:v>141.29177999999999</c:v>
              </c:pt>
              <c:pt idx="4368">
                <c:v>141.35577000000001</c:v>
              </c:pt>
              <c:pt idx="4369">
                <c:v>141.32979</c:v>
              </c:pt>
              <c:pt idx="4370">
                <c:v>141.24149999999997</c:v>
              </c:pt>
              <c:pt idx="4371">
                <c:v>141.37375999999998</c:v>
              </c:pt>
              <c:pt idx="4372">
                <c:v>141.27057999999997</c:v>
              </c:pt>
              <c:pt idx="4373">
                <c:v>141.27835000000002</c:v>
              </c:pt>
              <c:pt idx="4374">
                <c:v>141.31486999999998</c:v>
              </c:pt>
              <c:pt idx="4375">
                <c:v>141.30833000000004</c:v>
              </c:pt>
              <c:pt idx="4376">
                <c:v>141.28889000000001</c:v>
              </c:pt>
              <c:pt idx="4377">
                <c:v>141.31470999999999</c:v>
              </c:pt>
              <c:pt idx="4378">
                <c:v>141.35602000000003</c:v>
              </c:pt>
              <c:pt idx="4379">
                <c:v>141.21924999999999</c:v>
              </c:pt>
              <c:pt idx="4380">
                <c:v>141.35883000000004</c:v>
              </c:pt>
              <c:pt idx="4381">
                <c:v>141.32143000000005</c:v>
              </c:pt>
              <c:pt idx="4382">
                <c:v>141.28394</c:v>
              </c:pt>
              <c:pt idx="4383">
                <c:v>141.33493000000001</c:v>
              </c:pt>
              <c:pt idx="4384">
                <c:v>141.29358999999997</c:v>
              </c:pt>
              <c:pt idx="4385">
                <c:v>141.35143000000005</c:v>
              </c:pt>
              <c:pt idx="4386">
                <c:v>141.32071000000002</c:v>
              </c:pt>
              <c:pt idx="4387">
                <c:v>141.32629000000003</c:v>
              </c:pt>
              <c:pt idx="4388">
                <c:v>141.25113000000002</c:v>
              </c:pt>
              <c:pt idx="4389">
                <c:v>141.35074000000003</c:v>
              </c:pt>
              <c:pt idx="4390">
                <c:v>141.3459</c:v>
              </c:pt>
              <c:pt idx="4391">
                <c:v>141.29937999999999</c:v>
              </c:pt>
              <c:pt idx="4392">
                <c:v>141.3759</c:v>
              </c:pt>
              <c:pt idx="4393">
                <c:v>141.31287</c:v>
              </c:pt>
              <c:pt idx="4394">
                <c:v>141.32652000000002</c:v>
              </c:pt>
              <c:pt idx="4395">
                <c:v>141.34156999999999</c:v>
              </c:pt>
              <c:pt idx="4396">
                <c:v>141.36844000000005</c:v>
              </c:pt>
              <c:pt idx="4397">
                <c:v>141.25950999999998</c:v>
              </c:pt>
              <c:pt idx="4398">
                <c:v>141.34581</c:v>
              </c:pt>
              <c:pt idx="4399">
                <c:v>141.40672000000001</c:v>
              </c:pt>
              <c:pt idx="4400">
                <c:v>141.32274000000004</c:v>
              </c:pt>
              <c:pt idx="4401">
                <c:v>141.34673000000001</c:v>
              </c:pt>
              <c:pt idx="4402">
                <c:v>141.35255000000001</c:v>
              </c:pt>
              <c:pt idx="4403">
                <c:v>141.34921</c:v>
              </c:pt>
              <c:pt idx="4404">
                <c:v>141.31282000000002</c:v>
              </c:pt>
              <c:pt idx="4405">
                <c:v>141.35022000000004</c:v>
              </c:pt>
              <c:pt idx="4406">
                <c:v>141.28625</c:v>
              </c:pt>
              <c:pt idx="4407">
                <c:v>141.26746</c:v>
              </c:pt>
              <c:pt idx="4408">
                <c:v>141.20308999999997</c:v>
              </c:pt>
              <c:pt idx="4409">
                <c:v>141.12828000000002</c:v>
              </c:pt>
              <c:pt idx="4410">
                <c:v>141.16736</c:v>
              </c:pt>
              <c:pt idx="4411">
                <c:v>141.13164999999998</c:v>
              </c:pt>
              <c:pt idx="4412">
                <c:v>141.16331</c:v>
              </c:pt>
              <c:pt idx="4413">
                <c:v>141.17489999999998</c:v>
              </c:pt>
              <c:pt idx="4414">
                <c:v>141.15883000000002</c:v>
              </c:pt>
              <c:pt idx="4415">
                <c:v>141.21836999999999</c:v>
              </c:pt>
              <c:pt idx="4416">
                <c:v>141.12891000000002</c:v>
              </c:pt>
              <c:pt idx="4417">
                <c:v>141.17642000000001</c:v>
              </c:pt>
              <c:pt idx="4418">
                <c:v>141.14664999999999</c:v>
              </c:pt>
              <c:pt idx="4419">
                <c:v>141.17111</c:v>
              </c:pt>
              <c:pt idx="4420">
                <c:v>141.14397999999997</c:v>
              </c:pt>
              <c:pt idx="4421">
                <c:v>141.15585000000002</c:v>
              </c:pt>
              <c:pt idx="4422">
                <c:v>141.22623000000002</c:v>
              </c:pt>
              <c:pt idx="4423">
                <c:v>141.17319999999998</c:v>
              </c:pt>
              <c:pt idx="4424">
                <c:v>141.19158999999999</c:v>
              </c:pt>
              <c:pt idx="4425">
                <c:v>141.14783</c:v>
              </c:pt>
              <c:pt idx="4426">
                <c:v>141.19116</c:v>
              </c:pt>
              <c:pt idx="4427">
                <c:v>141.16427999999999</c:v>
              </c:pt>
              <c:pt idx="4428">
                <c:v>141.18759</c:v>
              </c:pt>
              <c:pt idx="4429">
                <c:v>141.15120000000002</c:v>
              </c:pt>
              <c:pt idx="4430">
                <c:v>141.15236000000002</c:v>
              </c:pt>
              <c:pt idx="4431">
                <c:v>141.22713000000002</c:v>
              </c:pt>
              <c:pt idx="4432">
                <c:v>141.17960999999997</c:v>
              </c:pt>
              <c:pt idx="4433">
                <c:v>141.17371999999997</c:v>
              </c:pt>
              <c:pt idx="4434">
                <c:v>141.14870999999999</c:v>
              </c:pt>
              <c:pt idx="4435">
                <c:v>141.1617</c:v>
              </c:pt>
              <c:pt idx="4436">
                <c:v>141.16353999999998</c:v>
              </c:pt>
              <c:pt idx="4437">
                <c:v>141.15633000000003</c:v>
              </c:pt>
              <c:pt idx="4438">
                <c:v>141.18553</c:v>
              </c:pt>
              <c:pt idx="4439">
                <c:v>141.10732000000002</c:v>
              </c:pt>
              <c:pt idx="4440">
                <c:v>141.17101</c:v>
              </c:pt>
              <c:pt idx="4441">
                <c:v>141.13338999999999</c:v>
              </c:pt>
              <c:pt idx="4442">
                <c:v>141.10884000000001</c:v>
              </c:pt>
              <c:pt idx="4443">
                <c:v>141.07732000000001</c:v>
              </c:pt>
              <c:pt idx="4444">
                <c:v>141.06585999999999</c:v>
              </c:pt>
              <c:pt idx="4445">
                <c:v>141.02890000000002</c:v>
              </c:pt>
              <c:pt idx="4446">
                <c:v>138.06129000000001</c:v>
              </c:pt>
              <c:pt idx="4447">
                <c:v>133.58694000000003</c:v>
              </c:pt>
              <c:pt idx="4448">
                <c:v>130.32928000000001</c:v>
              </c:pt>
              <c:pt idx="4449">
                <c:v>126.65832999999999</c:v>
              </c:pt>
              <c:pt idx="4450">
                <c:v>122.85947999999999</c:v>
              </c:pt>
              <c:pt idx="4451">
                <c:v>119.17715</c:v>
              </c:pt>
              <c:pt idx="4452">
                <c:v>115.73457000000002</c:v>
              </c:pt>
              <c:pt idx="4453">
                <c:v>112.49913000000001</c:v>
              </c:pt>
              <c:pt idx="4454">
                <c:v>109.30592999999999</c:v>
              </c:pt>
              <c:pt idx="4455">
                <c:v>105.93071</c:v>
              </c:pt>
              <c:pt idx="4456">
                <c:v>102.18438999999998</c:v>
              </c:pt>
              <c:pt idx="4457">
                <c:v>97.993200000000016</c:v>
              </c:pt>
              <c:pt idx="4458">
                <c:v>93.434389999999993</c:v>
              </c:pt>
              <c:pt idx="4459">
                <c:v>88.713440000000006</c:v>
              </c:pt>
              <c:pt idx="4460">
                <c:v>84.092089999999999</c:v>
              </c:pt>
            </c:numLit>
          </c:yVal>
          <c:smooth val="1"/>
          <c:extLst>
            <c:ext xmlns:c16="http://schemas.microsoft.com/office/drawing/2014/chart" uri="{C3380CC4-5D6E-409C-BE32-E72D297353CC}">
              <c16:uniqueId val="{00000005-BF88-4841-9918-7AD97A4A459B}"/>
            </c:ext>
          </c:extLst>
        </c:ser>
        <c:ser>
          <c:idx val="6"/>
          <c:order val="6"/>
          <c:tx>
            <c:v>7</c:v>
          </c:tx>
          <c:spPr>
            <a:ln w="19046" cap="rnd">
              <a:solidFill>
                <a:srgbClr val="264478"/>
              </a:solidFill>
              <a:prstDash val="solid"/>
              <a:round/>
            </a:ln>
          </c:spPr>
          <c:marker>
            <c:symbol val="circle"/>
            <c:size val="5"/>
          </c:marker>
          <c:xVal>
            <c:numLit>
              <c:formatCode>General</c:formatCode>
              <c:ptCount val="4112"/>
              <c:pt idx="0">
                <c:v>0</c:v>
              </c:pt>
              <c:pt idx="1">
                <c:v>1.0000000000000003E-5</c:v>
              </c:pt>
              <c:pt idx="2">
                <c:v>4.000000000000001E-5</c:v>
              </c:pt>
              <c:pt idx="3">
                <c:v>1.1000000000000003E-4</c:v>
              </c:pt>
              <c:pt idx="4">
                <c:v>1.6000000000000004E-4</c:v>
              </c:pt>
              <c:pt idx="5">
                <c:v>2.2000000000000006E-4</c:v>
              </c:pt>
              <c:pt idx="6">
                <c:v>2.7000000000000006E-4</c:v>
              </c:pt>
              <c:pt idx="7">
                <c:v>3.2000000000000013E-4</c:v>
              </c:pt>
              <c:pt idx="8">
                <c:v>3.7000000000000005E-4</c:v>
              </c:pt>
              <c:pt idx="9">
                <c:v>4.300000000000001E-4</c:v>
              </c:pt>
              <c:pt idx="10">
                <c:v>4.8000000000000007E-4</c:v>
              </c:pt>
              <c:pt idx="11">
                <c:v>5.3000000000000009E-4</c:v>
              </c:pt>
              <c:pt idx="12">
                <c:v>5.8000000000000011E-4</c:v>
              </c:pt>
              <c:pt idx="13">
                <c:v>6.3000000000000013E-4</c:v>
              </c:pt>
              <c:pt idx="14">
                <c:v>6.9000000000000008E-4</c:v>
              </c:pt>
              <c:pt idx="15">
                <c:v>7.400000000000001E-4</c:v>
              </c:pt>
              <c:pt idx="16">
                <c:v>7.9000000000000023E-4</c:v>
              </c:pt>
              <c:pt idx="17">
                <c:v>8.4000000000000025E-4</c:v>
              </c:pt>
              <c:pt idx="18">
                <c:v>8.9000000000000038E-4</c:v>
              </c:pt>
              <c:pt idx="19">
                <c:v>9.5000000000000021E-4</c:v>
              </c:pt>
              <c:pt idx="20">
                <c:v>1.0000000000000002E-3</c:v>
              </c:pt>
              <c:pt idx="21">
                <c:v>1.0499999999999997E-3</c:v>
              </c:pt>
              <c:pt idx="22">
                <c:v>1.1000000000000003E-3</c:v>
              </c:pt>
              <c:pt idx="23">
                <c:v>1.1600000000000004E-3</c:v>
              </c:pt>
              <c:pt idx="24">
                <c:v>1.2099999999999997E-3</c:v>
              </c:pt>
              <c:pt idx="25">
                <c:v>1.2600000000000003E-3</c:v>
              </c:pt>
              <c:pt idx="26">
                <c:v>1.3100000000000002E-3</c:v>
              </c:pt>
              <c:pt idx="27">
                <c:v>1.3600000000000003E-3</c:v>
              </c:pt>
              <c:pt idx="28">
                <c:v>1.4200000000000003E-3</c:v>
              </c:pt>
              <c:pt idx="29">
                <c:v>1.4700000000000002E-3</c:v>
              </c:pt>
              <c:pt idx="30">
                <c:v>1.5200000000000003E-3</c:v>
              </c:pt>
              <c:pt idx="31">
                <c:v>1.5700000000000004E-3</c:v>
              </c:pt>
              <c:pt idx="32">
                <c:v>1.6199999999999999E-3</c:v>
              </c:pt>
              <c:pt idx="33">
                <c:v>1.6800000000000005E-3</c:v>
              </c:pt>
              <c:pt idx="34">
                <c:v>1.7300000000000002E-3</c:v>
              </c:pt>
              <c:pt idx="35">
                <c:v>1.7799999999999999E-3</c:v>
              </c:pt>
              <c:pt idx="36">
                <c:v>1.8300000000000005E-3</c:v>
              </c:pt>
              <c:pt idx="37">
                <c:v>1.8900000000000004E-3</c:v>
              </c:pt>
              <c:pt idx="38">
                <c:v>1.9400000000000005E-3</c:v>
              </c:pt>
              <c:pt idx="39">
                <c:v>1.9900000000000004E-3</c:v>
              </c:pt>
              <c:pt idx="40">
                <c:v>2.0400000000000006E-3</c:v>
              </c:pt>
              <c:pt idx="41">
                <c:v>2.0900000000000003E-3</c:v>
              </c:pt>
              <c:pt idx="42">
                <c:v>2.1500000000000004E-3</c:v>
              </c:pt>
              <c:pt idx="43">
                <c:v>2.2000000000000006E-3</c:v>
              </c:pt>
              <c:pt idx="44">
                <c:v>2.2500000000000003E-3</c:v>
              </c:pt>
              <c:pt idx="45">
                <c:v>2.3000000000000004E-3</c:v>
              </c:pt>
              <c:pt idx="46">
                <c:v>2.3500000000000001E-3</c:v>
              </c:pt>
              <c:pt idx="47">
                <c:v>2.4100000000000002E-3</c:v>
              </c:pt>
              <c:pt idx="48">
                <c:v>2.4599999999999999E-3</c:v>
              </c:pt>
              <c:pt idx="49">
                <c:v>2.5100000000000001E-3</c:v>
              </c:pt>
              <c:pt idx="50">
                <c:v>2.5600000000000006E-3</c:v>
              </c:pt>
              <c:pt idx="51">
                <c:v>2.6199999999999999E-3</c:v>
              </c:pt>
              <c:pt idx="52">
                <c:v>2.6700000000000005E-3</c:v>
              </c:pt>
              <c:pt idx="53">
                <c:v>2.7200000000000006E-3</c:v>
              </c:pt>
              <c:pt idx="54">
                <c:v>2.7700000000000003E-3</c:v>
              </c:pt>
              <c:pt idx="55">
                <c:v>2.8200000000000005E-3</c:v>
              </c:pt>
              <c:pt idx="56">
                <c:v>2.8700000000000002E-3</c:v>
              </c:pt>
              <c:pt idx="57">
                <c:v>2.9300000000000003E-3</c:v>
              </c:pt>
              <c:pt idx="58">
                <c:v>2.9800000000000004E-3</c:v>
              </c:pt>
              <c:pt idx="59">
                <c:v>3.0300000000000001E-3</c:v>
              </c:pt>
              <c:pt idx="60">
                <c:v>3.0800000000000003E-3</c:v>
              </c:pt>
              <c:pt idx="61">
                <c:v>3.1300000000000004E-3</c:v>
              </c:pt>
              <c:pt idx="62">
                <c:v>3.1900000000000006E-3</c:v>
              </c:pt>
              <c:pt idx="63">
                <c:v>3.2400000000000003E-3</c:v>
              </c:pt>
              <c:pt idx="64">
                <c:v>3.2900000000000004E-3</c:v>
              </c:pt>
              <c:pt idx="65">
                <c:v>3.3400000000000005E-3</c:v>
              </c:pt>
              <c:pt idx="66">
                <c:v>3.4000000000000002E-3</c:v>
              </c:pt>
              <c:pt idx="67">
                <c:v>3.4500000000000004E-3</c:v>
              </c:pt>
              <c:pt idx="68">
                <c:v>3.5000000000000005E-3</c:v>
              </c:pt>
              <c:pt idx="69">
                <c:v>3.5500000000000002E-3</c:v>
              </c:pt>
              <c:pt idx="70">
                <c:v>3.6000000000000003E-3</c:v>
              </c:pt>
              <c:pt idx="71">
                <c:v>3.6600000000000009E-3</c:v>
              </c:pt>
              <c:pt idx="72">
                <c:v>3.7100000000000006E-3</c:v>
              </c:pt>
              <c:pt idx="73">
                <c:v>3.7600000000000003E-3</c:v>
              </c:pt>
              <c:pt idx="74">
                <c:v>3.8100000000000005E-3</c:v>
              </c:pt>
              <c:pt idx="75">
                <c:v>3.8600000000000006E-3</c:v>
              </c:pt>
              <c:pt idx="76">
                <c:v>3.9199999999999999E-3</c:v>
              </c:pt>
              <c:pt idx="77">
                <c:v>3.9699999999999996E-3</c:v>
              </c:pt>
              <c:pt idx="78">
                <c:v>4.0200000000000001E-3</c:v>
              </c:pt>
              <c:pt idx="79">
                <c:v>4.0699999999999998E-3</c:v>
              </c:pt>
              <c:pt idx="80">
                <c:v>4.1300000000000009E-3</c:v>
              </c:pt>
              <c:pt idx="81">
                <c:v>4.1800000000000006E-3</c:v>
              </c:pt>
              <c:pt idx="82">
                <c:v>4.2300000000000011E-3</c:v>
              </c:pt>
              <c:pt idx="83">
                <c:v>4.2800000000000008E-3</c:v>
              </c:pt>
              <c:pt idx="84">
                <c:v>4.3299999999999996E-3</c:v>
              </c:pt>
              <c:pt idx="85">
                <c:v>4.3900000000000007E-3</c:v>
              </c:pt>
              <c:pt idx="86">
                <c:v>4.4400000000000012E-3</c:v>
              </c:pt>
              <c:pt idx="87">
                <c:v>4.4900000000000009E-3</c:v>
              </c:pt>
              <c:pt idx="88">
                <c:v>4.5400000000000006E-3</c:v>
              </c:pt>
              <c:pt idx="89">
                <c:v>4.5900000000000003E-3</c:v>
              </c:pt>
              <c:pt idx="90">
                <c:v>4.6500000000000005E-3</c:v>
              </c:pt>
              <c:pt idx="91">
                <c:v>4.7000000000000011E-3</c:v>
              </c:pt>
              <c:pt idx="92">
                <c:v>4.7500000000000007E-3</c:v>
              </c:pt>
              <c:pt idx="93">
                <c:v>4.8000000000000004E-3</c:v>
              </c:pt>
              <c:pt idx="94">
                <c:v>4.8500000000000001E-3</c:v>
              </c:pt>
              <c:pt idx="95">
                <c:v>4.9000000000000007E-3</c:v>
              </c:pt>
              <c:pt idx="96">
                <c:v>4.9600000000000009E-3</c:v>
              </c:pt>
              <c:pt idx="97">
                <c:v>5.0100000000000006E-3</c:v>
              </c:pt>
              <c:pt idx="98">
                <c:v>5.0600000000000003E-3</c:v>
              </c:pt>
              <c:pt idx="99">
                <c:v>5.1200000000000004E-3</c:v>
              </c:pt>
              <c:pt idx="100">
                <c:v>5.1600000000000005E-3</c:v>
              </c:pt>
              <c:pt idx="101">
                <c:v>5.2200000000000007E-3</c:v>
              </c:pt>
              <c:pt idx="102">
                <c:v>5.2700000000000012E-3</c:v>
              </c:pt>
              <c:pt idx="103">
                <c:v>5.3200000000000001E-3</c:v>
              </c:pt>
              <c:pt idx="104">
                <c:v>5.3699999999999998E-3</c:v>
              </c:pt>
              <c:pt idx="105">
                <c:v>5.4300000000000008E-3</c:v>
              </c:pt>
              <c:pt idx="106">
                <c:v>5.4800000000000014E-3</c:v>
              </c:pt>
              <c:pt idx="107">
                <c:v>5.5300000000000011E-3</c:v>
              </c:pt>
              <c:pt idx="108">
                <c:v>5.5900000000000012E-3</c:v>
              </c:pt>
              <c:pt idx="109">
                <c:v>5.6299999999999996E-3</c:v>
              </c:pt>
              <c:pt idx="110">
                <c:v>5.6900000000000006E-3</c:v>
              </c:pt>
              <c:pt idx="111">
                <c:v>5.7400000000000012E-3</c:v>
              </c:pt>
              <c:pt idx="112">
                <c:v>5.7900000000000009E-3</c:v>
              </c:pt>
              <c:pt idx="113">
                <c:v>5.8400000000000006E-3</c:v>
              </c:pt>
              <c:pt idx="114">
                <c:v>5.8900000000000003E-3</c:v>
              </c:pt>
              <c:pt idx="115">
                <c:v>5.9500000000000013E-3</c:v>
              </c:pt>
              <c:pt idx="116">
                <c:v>6.000000000000001E-3</c:v>
              </c:pt>
              <c:pt idx="117">
                <c:v>6.0500000000000007E-3</c:v>
              </c:pt>
              <c:pt idx="118">
                <c:v>6.1000000000000004E-3</c:v>
              </c:pt>
              <c:pt idx="119">
                <c:v>6.1600000000000005E-3</c:v>
              </c:pt>
              <c:pt idx="120">
                <c:v>6.2100000000000011E-3</c:v>
              </c:pt>
              <c:pt idx="121">
                <c:v>6.2600000000000008E-3</c:v>
              </c:pt>
              <c:pt idx="122">
                <c:v>6.3100000000000005E-3</c:v>
              </c:pt>
              <c:pt idx="123">
                <c:v>6.3600000000000002E-3</c:v>
              </c:pt>
              <c:pt idx="124">
                <c:v>6.4200000000000012E-3</c:v>
              </c:pt>
              <c:pt idx="125">
                <c:v>6.4700000000000018E-3</c:v>
              </c:pt>
              <c:pt idx="126">
                <c:v>6.5200000000000006E-3</c:v>
              </c:pt>
              <c:pt idx="127">
                <c:v>6.5700000000000012E-3</c:v>
              </c:pt>
              <c:pt idx="128">
                <c:v>6.62E-3</c:v>
              </c:pt>
              <c:pt idx="129">
                <c:v>6.680000000000001E-3</c:v>
              </c:pt>
              <c:pt idx="130">
                <c:v>6.7300000000000007E-3</c:v>
              </c:pt>
              <c:pt idx="131">
                <c:v>6.7800000000000013E-3</c:v>
              </c:pt>
              <c:pt idx="132">
                <c:v>6.830000000000001E-3</c:v>
              </c:pt>
              <c:pt idx="133">
                <c:v>6.8900000000000012E-3</c:v>
              </c:pt>
              <c:pt idx="134">
                <c:v>6.9400000000000017E-3</c:v>
              </c:pt>
              <c:pt idx="135">
                <c:v>6.9900000000000014E-3</c:v>
              </c:pt>
              <c:pt idx="136">
                <c:v>7.0400000000000011E-3</c:v>
              </c:pt>
              <c:pt idx="137">
                <c:v>7.0900000000000008E-3</c:v>
              </c:pt>
              <c:pt idx="138">
                <c:v>7.150000000000001E-3</c:v>
              </c:pt>
              <c:pt idx="139">
                <c:v>7.2000000000000007E-3</c:v>
              </c:pt>
              <c:pt idx="140">
                <c:v>7.2500000000000012E-3</c:v>
              </c:pt>
              <c:pt idx="141">
                <c:v>7.3000000000000009E-3</c:v>
              </c:pt>
              <c:pt idx="142">
                <c:v>7.3500000000000006E-3</c:v>
              </c:pt>
              <c:pt idx="143">
                <c:v>7.4100000000000017E-3</c:v>
              </c:pt>
              <c:pt idx="144">
                <c:v>7.4600000000000014E-3</c:v>
              </c:pt>
              <c:pt idx="145">
                <c:v>7.510000000000001E-3</c:v>
              </c:pt>
              <c:pt idx="146">
                <c:v>7.5600000000000007E-3</c:v>
              </c:pt>
              <c:pt idx="147">
                <c:v>7.6200000000000009E-3</c:v>
              </c:pt>
              <c:pt idx="148">
                <c:v>7.6700000000000006E-3</c:v>
              </c:pt>
              <c:pt idx="149">
                <c:v>7.7200000000000012E-3</c:v>
              </c:pt>
              <c:pt idx="150">
                <c:v>7.7700000000000017E-3</c:v>
              </c:pt>
              <c:pt idx="151">
                <c:v>7.8200000000000023E-3</c:v>
              </c:pt>
              <c:pt idx="152">
                <c:v>7.8800000000000016E-3</c:v>
              </c:pt>
              <c:pt idx="153">
                <c:v>7.9300000000000013E-3</c:v>
              </c:pt>
              <c:pt idx="154">
                <c:v>7.980000000000001E-3</c:v>
              </c:pt>
              <c:pt idx="155">
                <c:v>8.0300000000000007E-3</c:v>
              </c:pt>
              <c:pt idx="156">
                <c:v>8.0800000000000021E-3</c:v>
              </c:pt>
              <c:pt idx="157">
                <c:v>8.1300000000000001E-3</c:v>
              </c:pt>
              <c:pt idx="158">
                <c:v>8.1900000000000028E-3</c:v>
              </c:pt>
              <c:pt idx="159">
                <c:v>8.2399999999999991E-3</c:v>
              </c:pt>
              <c:pt idx="160">
                <c:v>8.2900000000000005E-3</c:v>
              </c:pt>
              <c:pt idx="161">
                <c:v>8.3400000000000019E-3</c:v>
              </c:pt>
              <c:pt idx="162">
                <c:v>8.400000000000003E-3</c:v>
              </c:pt>
              <c:pt idx="163">
                <c:v>8.4500000000000026E-3</c:v>
              </c:pt>
              <c:pt idx="164">
                <c:v>8.5000000000000006E-3</c:v>
              </c:pt>
              <c:pt idx="165">
                <c:v>8.550000000000002E-3</c:v>
              </c:pt>
              <c:pt idx="166">
                <c:v>8.6000000000000017E-3</c:v>
              </c:pt>
              <c:pt idx="167">
                <c:v>8.6500000000000014E-3</c:v>
              </c:pt>
              <c:pt idx="168">
                <c:v>8.7100000000000007E-3</c:v>
              </c:pt>
              <c:pt idx="169">
                <c:v>8.7600000000000004E-3</c:v>
              </c:pt>
              <c:pt idx="170">
                <c:v>8.8100000000000019E-3</c:v>
              </c:pt>
              <c:pt idx="171">
                <c:v>8.860000000000005E-3</c:v>
              </c:pt>
              <c:pt idx="172">
                <c:v>8.9200000000000008E-3</c:v>
              </c:pt>
              <c:pt idx="173">
                <c:v>8.9700000000000023E-3</c:v>
              </c:pt>
              <c:pt idx="174">
                <c:v>9.0200000000000002E-3</c:v>
              </c:pt>
              <c:pt idx="175">
                <c:v>9.0700000000000051E-3</c:v>
              </c:pt>
              <c:pt idx="176">
                <c:v>9.1300000000000027E-3</c:v>
              </c:pt>
              <c:pt idx="177">
                <c:v>9.1800000000000007E-3</c:v>
              </c:pt>
              <c:pt idx="178">
                <c:v>9.2300000000000004E-3</c:v>
              </c:pt>
              <c:pt idx="179">
                <c:v>9.2800000000000001E-3</c:v>
              </c:pt>
              <c:pt idx="180">
                <c:v>9.3300000000000032E-3</c:v>
              </c:pt>
              <c:pt idx="181">
                <c:v>9.3900000000000025E-3</c:v>
              </c:pt>
              <c:pt idx="182">
                <c:v>9.4400000000000005E-3</c:v>
              </c:pt>
              <c:pt idx="183">
                <c:v>9.4900000000000019E-3</c:v>
              </c:pt>
              <c:pt idx="184">
                <c:v>9.5400000000000051E-3</c:v>
              </c:pt>
              <c:pt idx="185">
                <c:v>9.590000000000003E-3</c:v>
              </c:pt>
              <c:pt idx="186">
                <c:v>9.6500000000000023E-3</c:v>
              </c:pt>
              <c:pt idx="187">
                <c:v>9.7000000000000003E-3</c:v>
              </c:pt>
              <c:pt idx="188">
                <c:v>9.7500000000000017E-3</c:v>
              </c:pt>
              <c:pt idx="189">
                <c:v>9.8000000000000032E-3</c:v>
              </c:pt>
              <c:pt idx="190">
                <c:v>9.8500000000000029E-3</c:v>
              </c:pt>
              <c:pt idx="191">
                <c:v>9.9100000000000021E-3</c:v>
              </c:pt>
              <c:pt idx="192">
                <c:v>9.9600000000000018E-3</c:v>
              </c:pt>
              <c:pt idx="193">
                <c:v>1.001E-2</c:v>
              </c:pt>
              <c:pt idx="194">
                <c:v>1.0059999999999996E-2</c:v>
              </c:pt>
              <c:pt idx="195">
                <c:v>1.0120000000000001E-2</c:v>
              </c:pt>
              <c:pt idx="196">
                <c:v>1.017E-2</c:v>
              </c:pt>
              <c:pt idx="197">
                <c:v>1.0220000000000002E-2</c:v>
              </c:pt>
              <c:pt idx="198">
                <c:v>1.027E-2</c:v>
              </c:pt>
              <c:pt idx="199">
                <c:v>1.0319999999999998E-2</c:v>
              </c:pt>
              <c:pt idx="200">
                <c:v>1.0380000000000002E-2</c:v>
              </c:pt>
              <c:pt idx="201">
                <c:v>1.043E-2</c:v>
              </c:pt>
              <c:pt idx="202">
                <c:v>1.0480000000000001E-2</c:v>
              </c:pt>
              <c:pt idx="203">
                <c:v>1.0529999999999998E-2</c:v>
              </c:pt>
              <c:pt idx="204">
                <c:v>1.0580000000000001E-2</c:v>
              </c:pt>
              <c:pt idx="205">
                <c:v>1.0640000000000002E-2</c:v>
              </c:pt>
              <c:pt idx="206">
                <c:v>1.0680000000000002E-2</c:v>
              </c:pt>
              <c:pt idx="207">
                <c:v>1.0740000000000001E-2</c:v>
              </c:pt>
              <c:pt idx="208">
                <c:v>1.0789999999999999E-2</c:v>
              </c:pt>
              <c:pt idx="209">
                <c:v>1.085E-2</c:v>
              </c:pt>
              <c:pt idx="210">
                <c:v>1.089E-2</c:v>
              </c:pt>
              <c:pt idx="211">
                <c:v>1.0950000000000001E-2</c:v>
              </c:pt>
              <c:pt idx="212">
                <c:v>1.0999999999999998E-2</c:v>
              </c:pt>
              <c:pt idx="213">
                <c:v>1.1050000000000001E-2</c:v>
              </c:pt>
              <c:pt idx="214">
                <c:v>1.1100000000000002E-2</c:v>
              </c:pt>
              <c:pt idx="215">
                <c:v>1.1150000000000002E-2</c:v>
              </c:pt>
              <c:pt idx="216">
                <c:v>1.1209999999999999E-2</c:v>
              </c:pt>
              <c:pt idx="217">
                <c:v>1.1259999999999997E-2</c:v>
              </c:pt>
              <c:pt idx="218">
                <c:v>1.1310000000000001E-2</c:v>
              </c:pt>
              <c:pt idx="219">
                <c:v>1.1360000000000002E-2</c:v>
              </c:pt>
              <c:pt idx="220">
                <c:v>1.1420000000000003E-2</c:v>
              </c:pt>
              <c:pt idx="221">
                <c:v>1.1469999999999999E-2</c:v>
              </c:pt>
              <c:pt idx="222">
                <c:v>1.1520000000000002E-2</c:v>
              </c:pt>
              <c:pt idx="223">
                <c:v>1.1570000000000002E-2</c:v>
              </c:pt>
              <c:pt idx="224">
                <c:v>1.1620000000000004E-2</c:v>
              </c:pt>
              <c:pt idx="225">
                <c:v>1.1679999999999998E-2</c:v>
              </c:pt>
              <c:pt idx="226">
                <c:v>1.1730000000000003E-2</c:v>
              </c:pt>
              <c:pt idx="227">
                <c:v>1.1780000000000002E-2</c:v>
              </c:pt>
              <c:pt idx="228">
                <c:v>1.1830000000000002E-2</c:v>
              </c:pt>
              <c:pt idx="229">
                <c:v>1.1880000000000003E-2</c:v>
              </c:pt>
              <c:pt idx="230">
                <c:v>1.1939999999999999E-2</c:v>
              </c:pt>
              <c:pt idx="231">
                <c:v>1.1990000000000002E-2</c:v>
              </c:pt>
              <c:pt idx="232">
                <c:v>1.204E-2</c:v>
              </c:pt>
              <c:pt idx="233">
                <c:v>1.209E-2</c:v>
              </c:pt>
              <c:pt idx="234">
                <c:v>1.2149999999999998E-2</c:v>
              </c:pt>
              <c:pt idx="235">
                <c:v>1.2200000000000001E-2</c:v>
              </c:pt>
              <c:pt idx="236">
                <c:v>1.225E-2</c:v>
              </c:pt>
              <c:pt idx="237">
                <c:v>1.2300000000000002E-2</c:v>
              </c:pt>
              <c:pt idx="238">
                <c:v>1.235E-2</c:v>
              </c:pt>
              <c:pt idx="239">
                <c:v>1.2409999999999997E-2</c:v>
              </c:pt>
              <c:pt idx="240">
                <c:v>1.2460000000000001E-2</c:v>
              </c:pt>
              <c:pt idx="241">
                <c:v>1.251E-2</c:v>
              </c:pt>
              <c:pt idx="242">
                <c:v>1.2560000000000002E-2</c:v>
              </c:pt>
              <c:pt idx="243">
                <c:v>1.261E-2</c:v>
              </c:pt>
              <c:pt idx="244">
                <c:v>1.2670000000000001E-2</c:v>
              </c:pt>
              <c:pt idx="245">
                <c:v>1.2720000000000002E-2</c:v>
              </c:pt>
              <c:pt idx="246">
                <c:v>1.277E-2</c:v>
              </c:pt>
              <c:pt idx="247">
                <c:v>1.2820000000000002E-2</c:v>
              </c:pt>
              <c:pt idx="248">
                <c:v>1.2880000000000003E-2</c:v>
              </c:pt>
              <c:pt idx="249">
                <c:v>1.2930000000000001E-2</c:v>
              </c:pt>
              <c:pt idx="250">
                <c:v>1.2980000000000002E-2</c:v>
              </c:pt>
              <c:pt idx="251">
                <c:v>1.3030000000000002E-2</c:v>
              </c:pt>
              <c:pt idx="252">
                <c:v>1.3080000000000001E-2</c:v>
              </c:pt>
              <c:pt idx="253">
                <c:v>1.3140000000000002E-2</c:v>
              </c:pt>
              <c:pt idx="254">
                <c:v>1.319E-2</c:v>
              </c:pt>
              <c:pt idx="255">
                <c:v>1.3240000000000002E-2</c:v>
              </c:pt>
              <c:pt idx="256">
                <c:v>1.3290000000000001E-2</c:v>
              </c:pt>
              <c:pt idx="257">
                <c:v>1.3339999999999998E-2</c:v>
              </c:pt>
              <c:pt idx="258">
                <c:v>1.3400000000000002E-2</c:v>
              </c:pt>
              <c:pt idx="259">
                <c:v>1.3450000000000002E-2</c:v>
              </c:pt>
              <c:pt idx="260">
                <c:v>1.3500000000000002E-2</c:v>
              </c:pt>
              <c:pt idx="261">
                <c:v>1.3550000000000001E-2</c:v>
              </c:pt>
              <c:pt idx="262">
                <c:v>1.3610000000000001E-2</c:v>
              </c:pt>
              <c:pt idx="263">
                <c:v>1.3660000000000002E-2</c:v>
              </c:pt>
              <c:pt idx="264">
                <c:v>1.3710000000000002E-2</c:v>
              </c:pt>
              <c:pt idx="265">
                <c:v>1.3760000000000003E-2</c:v>
              </c:pt>
              <c:pt idx="266">
                <c:v>1.3809999999999999E-2</c:v>
              </c:pt>
              <c:pt idx="267">
                <c:v>1.3860000000000003E-2</c:v>
              </c:pt>
              <c:pt idx="268">
                <c:v>1.3920000000000004E-2</c:v>
              </c:pt>
              <c:pt idx="269">
                <c:v>1.3970000000000002E-2</c:v>
              </c:pt>
              <c:pt idx="270">
                <c:v>1.4019999999999996E-2</c:v>
              </c:pt>
              <c:pt idx="271">
                <c:v>1.4069999999999997E-2</c:v>
              </c:pt>
              <c:pt idx="272">
                <c:v>1.4120000000000001E-2</c:v>
              </c:pt>
              <c:pt idx="273">
                <c:v>1.4180000000000002E-2</c:v>
              </c:pt>
              <c:pt idx="274">
                <c:v>1.423E-2</c:v>
              </c:pt>
              <c:pt idx="275">
                <c:v>1.4279999999999996E-2</c:v>
              </c:pt>
              <c:pt idx="276">
                <c:v>1.4330000000000001E-2</c:v>
              </c:pt>
              <c:pt idx="277">
                <c:v>1.439E-2</c:v>
              </c:pt>
              <c:pt idx="278">
                <c:v>1.4440000000000001E-2</c:v>
              </c:pt>
              <c:pt idx="279">
                <c:v>1.4489999999999998E-2</c:v>
              </c:pt>
              <c:pt idx="280">
                <c:v>1.4540000000000001E-2</c:v>
              </c:pt>
              <c:pt idx="281">
                <c:v>1.4590000000000001E-2</c:v>
              </c:pt>
              <c:pt idx="282">
                <c:v>1.465E-2</c:v>
              </c:pt>
              <c:pt idx="283">
                <c:v>1.4700000000000001E-2</c:v>
              </c:pt>
              <c:pt idx="284">
                <c:v>1.4749999999999997E-2</c:v>
              </c:pt>
              <c:pt idx="285">
                <c:v>1.4800000000000001E-2</c:v>
              </c:pt>
              <c:pt idx="286">
                <c:v>1.485E-2</c:v>
              </c:pt>
              <c:pt idx="287">
                <c:v>1.491E-2</c:v>
              </c:pt>
              <c:pt idx="288">
                <c:v>1.4959999999999998E-2</c:v>
              </c:pt>
              <c:pt idx="289">
                <c:v>1.5010000000000001E-2</c:v>
              </c:pt>
              <c:pt idx="290">
                <c:v>1.5060000000000002E-2</c:v>
              </c:pt>
              <c:pt idx="291">
                <c:v>1.511E-2</c:v>
              </c:pt>
              <c:pt idx="292">
                <c:v>1.5169999999999998E-2</c:v>
              </c:pt>
              <c:pt idx="293">
                <c:v>1.5219999999999997E-2</c:v>
              </c:pt>
              <c:pt idx="294">
                <c:v>1.5270000000000001E-2</c:v>
              </c:pt>
              <c:pt idx="295">
                <c:v>1.5320000000000002E-2</c:v>
              </c:pt>
              <c:pt idx="296">
                <c:v>1.5370000000000002E-2</c:v>
              </c:pt>
              <c:pt idx="297">
                <c:v>1.5429999999999999E-2</c:v>
              </c:pt>
              <c:pt idx="298">
                <c:v>1.5480000000000002E-2</c:v>
              </c:pt>
              <c:pt idx="299">
                <c:v>1.553E-2</c:v>
              </c:pt>
              <c:pt idx="300">
                <c:v>1.5580000000000002E-2</c:v>
              </c:pt>
              <c:pt idx="301">
                <c:v>1.5640000000000001E-2</c:v>
              </c:pt>
              <c:pt idx="302">
                <c:v>1.5689999999999999E-2</c:v>
              </c:pt>
              <c:pt idx="303">
                <c:v>1.5740000000000004E-2</c:v>
              </c:pt>
              <c:pt idx="304">
                <c:v>1.5789999999999998E-2</c:v>
              </c:pt>
              <c:pt idx="305">
                <c:v>1.5840000000000003E-2</c:v>
              </c:pt>
              <c:pt idx="306">
                <c:v>1.5900000000000001E-2</c:v>
              </c:pt>
              <c:pt idx="307">
                <c:v>1.5949999999999999E-2</c:v>
              </c:pt>
              <c:pt idx="308">
                <c:v>1.6000000000000004E-2</c:v>
              </c:pt>
              <c:pt idx="309">
                <c:v>1.6049999999999998E-2</c:v>
              </c:pt>
              <c:pt idx="310">
                <c:v>1.6100000000000003E-2</c:v>
              </c:pt>
              <c:pt idx="311">
                <c:v>1.6150000000000001E-2</c:v>
              </c:pt>
              <c:pt idx="312">
                <c:v>1.6209999999999999E-2</c:v>
              </c:pt>
              <c:pt idx="313">
                <c:v>1.6260000000000004E-2</c:v>
              </c:pt>
              <c:pt idx="314">
                <c:v>1.6310000000000005E-2</c:v>
              </c:pt>
              <c:pt idx="315">
                <c:v>1.6369999999999999E-2</c:v>
              </c:pt>
              <c:pt idx="316">
                <c:v>1.6420000000000004E-2</c:v>
              </c:pt>
              <c:pt idx="317">
                <c:v>1.6469999999999999E-2</c:v>
              </c:pt>
              <c:pt idx="318">
                <c:v>1.6520000000000003E-2</c:v>
              </c:pt>
              <c:pt idx="319">
                <c:v>1.6570000000000001E-2</c:v>
              </c:pt>
              <c:pt idx="320">
                <c:v>1.6619999999999999E-2</c:v>
              </c:pt>
              <c:pt idx="321">
                <c:v>1.6670000000000001E-2</c:v>
              </c:pt>
              <c:pt idx="322">
                <c:v>1.6729999999999998E-2</c:v>
              </c:pt>
              <c:pt idx="323">
                <c:v>1.6780000000000003E-2</c:v>
              </c:pt>
              <c:pt idx="324">
                <c:v>1.6840000000000004E-2</c:v>
              </c:pt>
              <c:pt idx="325">
                <c:v>1.6879999999999999E-2</c:v>
              </c:pt>
              <c:pt idx="326">
                <c:v>1.6940000000000004E-2</c:v>
              </c:pt>
              <c:pt idx="327">
                <c:v>1.6990000000000005E-2</c:v>
              </c:pt>
              <c:pt idx="328">
                <c:v>1.7040000000000003E-2</c:v>
              </c:pt>
              <c:pt idx="329">
                <c:v>1.7090000000000001E-2</c:v>
              </c:pt>
              <c:pt idx="330">
                <c:v>1.7139999999999996E-2</c:v>
              </c:pt>
              <c:pt idx="331">
                <c:v>1.72E-2</c:v>
              </c:pt>
              <c:pt idx="332">
                <c:v>1.7250000000000001E-2</c:v>
              </c:pt>
              <c:pt idx="333">
                <c:v>1.7299999999999996E-2</c:v>
              </c:pt>
              <c:pt idx="334">
                <c:v>1.7350000000000001E-2</c:v>
              </c:pt>
              <c:pt idx="335">
                <c:v>1.7409999999999998E-2</c:v>
              </c:pt>
              <c:pt idx="336">
                <c:v>1.7460000000000003E-2</c:v>
              </c:pt>
              <c:pt idx="337">
                <c:v>1.7510000000000001E-2</c:v>
              </c:pt>
              <c:pt idx="338">
                <c:v>1.7559999999999999E-2</c:v>
              </c:pt>
              <c:pt idx="339">
                <c:v>1.7610000000000001E-2</c:v>
              </c:pt>
              <c:pt idx="340">
                <c:v>1.7670000000000002E-2</c:v>
              </c:pt>
              <c:pt idx="341">
                <c:v>1.7720000000000003E-2</c:v>
              </c:pt>
              <c:pt idx="342">
                <c:v>1.7770000000000001E-2</c:v>
              </c:pt>
              <c:pt idx="343">
                <c:v>1.7819999999999999E-2</c:v>
              </c:pt>
              <c:pt idx="344">
                <c:v>1.787E-2</c:v>
              </c:pt>
              <c:pt idx="345">
                <c:v>1.7930000000000001E-2</c:v>
              </c:pt>
              <c:pt idx="346">
                <c:v>1.7979999999999999E-2</c:v>
              </c:pt>
              <c:pt idx="347">
                <c:v>1.8030000000000001E-2</c:v>
              </c:pt>
              <c:pt idx="348">
                <c:v>1.8079999999999999E-2</c:v>
              </c:pt>
              <c:pt idx="349">
                <c:v>1.8140000000000003E-2</c:v>
              </c:pt>
              <c:pt idx="350">
                <c:v>1.8190000000000001E-2</c:v>
              </c:pt>
              <c:pt idx="351">
                <c:v>1.8239999999999999E-2</c:v>
              </c:pt>
              <c:pt idx="352">
                <c:v>1.8290000000000001E-2</c:v>
              </c:pt>
              <c:pt idx="353">
                <c:v>1.8339999999999999E-2</c:v>
              </c:pt>
              <c:pt idx="354">
                <c:v>1.8400000000000003E-2</c:v>
              </c:pt>
              <c:pt idx="355">
                <c:v>1.8450000000000001E-2</c:v>
              </c:pt>
              <c:pt idx="356">
                <c:v>1.8499999999999999E-2</c:v>
              </c:pt>
              <c:pt idx="357">
                <c:v>1.8550000000000001E-2</c:v>
              </c:pt>
              <c:pt idx="358">
                <c:v>1.8599999999999998E-2</c:v>
              </c:pt>
              <c:pt idx="359">
                <c:v>1.8660000000000003E-2</c:v>
              </c:pt>
              <c:pt idx="360">
                <c:v>1.8710000000000001E-2</c:v>
              </c:pt>
              <c:pt idx="361">
                <c:v>1.8759999999999999E-2</c:v>
              </c:pt>
              <c:pt idx="362">
                <c:v>1.8810000000000004E-2</c:v>
              </c:pt>
              <c:pt idx="363">
                <c:v>1.8870000000000001E-2</c:v>
              </c:pt>
              <c:pt idx="364">
                <c:v>1.8919999999999999E-2</c:v>
              </c:pt>
              <c:pt idx="365">
                <c:v>1.8970000000000001E-2</c:v>
              </c:pt>
              <c:pt idx="366">
                <c:v>1.9019999999999999E-2</c:v>
              </c:pt>
              <c:pt idx="367">
                <c:v>1.9070000000000004E-2</c:v>
              </c:pt>
              <c:pt idx="368">
                <c:v>1.9130000000000001E-2</c:v>
              </c:pt>
              <c:pt idx="369">
                <c:v>1.9179999999999999E-2</c:v>
              </c:pt>
              <c:pt idx="370">
                <c:v>1.9230000000000004E-2</c:v>
              </c:pt>
              <c:pt idx="371">
                <c:v>1.9279999999999999E-2</c:v>
              </c:pt>
              <c:pt idx="372">
                <c:v>1.9330000000000003E-2</c:v>
              </c:pt>
              <c:pt idx="373">
                <c:v>1.9390000000000004E-2</c:v>
              </c:pt>
              <c:pt idx="374">
                <c:v>1.9439999999999999E-2</c:v>
              </c:pt>
              <c:pt idx="375">
                <c:v>1.9490000000000004E-2</c:v>
              </c:pt>
              <c:pt idx="376">
                <c:v>1.9539999999999998E-2</c:v>
              </c:pt>
              <c:pt idx="377">
                <c:v>1.9599999999999999E-2</c:v>
              </c:pt>
              <c:pt idx="378">
                <c:v>1.9650000000000004E-2</c:v>
              </c:pt>
              <c:pt idx="379">
                <c:v>1.9699999999999999E-2</c:v>
              </c:pt>
              <c:pt idx="380">
                <c:v>1.9750000000000004E-2</c:v>
              </c:pt>
              <c:pt idx="381">
                <c:v>1.9800000000000005E-2</c:v>
              </c:pt>
              <c:pt idx="382">
                <c:v>1.9850000000000003E-2</c:v>
              </c:pt>
              <c:pt idx="383">
                <c:v>1.9910000000000004E-2</c:v>
              </c:pt>
              <c:pt idx="384">
                <c:v>1.9959999999999999E-2</c:v>
              </c:pt>
              <c:pt idx="385">
                <c:v>2.001E-2</c:v>
              </c:pt>
              <c:pt idx="386">
                <c:v>2.0060000000000001E-2</c:v>
              </c:pt>
              <c:pt idx="387">
                <c:v>2.0109999999999999E-2</c:v>
              </c:pt>
              <c:pt idx="388">
                <c:v>2.017E-2</c:v>
              </c:pt>
              <c:pt idx="389">
                <c:v>2.0220000000000002E-2</c:v>
              </c:pt>
              <c:pt idx="390">
                <c:v>2.0270000000000003E-2</c:v>
              </c:pt>
              <c:pt idx="391">
                <c:v>2.0319999999999998E-2</c:v>
              </c:pt>
              <c:pt idx="392">
                <c:v>2.0369999999999996E-2</c:v>
              </c:pt>
              <c:pt idx="393">
                <c:v>2.0430000000000004E-2</c:v>
              </c:pt>
              <c:pt idx="394">
                <c:v>2.0480000000000002E-2</c:v>
              </c:pt>
              <c:pt idx="395">
                <c:v>2.0530000000000003E-2</c:v>
              </c:pt>
              <c:pt idx="396">
                <c:v>2.0580000000000001E-2</c:v>
              </c:pt>
              <c:pt idx="397">
                <c:v>2.0640000000000002E-2</c:v>
              </c:pt>
              <c:pt idx="398">
                <c:v>2.0690000000000004E-2</c:v>
              </c:pt>
              <c:pt idx="399">
                <c:v>2.0740000000000001E-2</c:v>
              </c:pt>
              <c:pt idx="400">
                <c:v>2.0789999999999999E-2</c:v>
              </c:pt>
              <c:pt idx="401">
                <c:v>2.0840000000000004E-2</c:v>
              </c:pt>
              <c:pt idx="402">
                <c:v>2.0900000000000002E-2</c:v>
              </c:pt>
              <c:pt idx="403">
                <c:v>2.095E-2</c:v>
              </c:pt>
              <c:pt idx="404">
                <c:v>2.1000000000000005E-2</c:v>
              </c:pt>
              <c:pt idx="405">
                <c:v>2.1050000000000003E-2</c:v>
              </c:pt>
              <c:pt idx="406">
                <c:v>2.1100000000000001E-2</c:v>
              </c:pt>
              <c:pt idx="407">
                <c:v>2.1159999999999998E-2</c:v>
              </c:pt>
              <c:pt idx="408">
                <c:v>2.1210000000000003E-2</c:v>
              </c:pt>
              <c:pt idx="409">
                <c:v>2.1260000000000001E-2</c:v>
              </c:pt>
              <c:pt idx="410">
                <c:v>2.1309999999999999E-2</c:v>
              </c:pt>
              <c:pt idx="411">
                <c:v>2.1370000000000004E-2</c:v>
              </c:pt>
              <c:pt idx="412">
                <c:v>2.1420000000000002E-2</c:v>
              </c:pt>
              <c:pt idx="413">
                <c:v>2.1470000000000006E-2</c:v>
              </c:pt>
              <c:pt idx="414">
                <c:v>2.1520000000000001E-2</c:v>
              </c:pt>
              <c:pt idx="415">
                <c:v>2.1569999999999999E-2</c:v>
              </c:pt>
              <c:pt idx="416">
                <c:v>2.1630000000000003E-2</c:v>
              </c:pt>
              <c:pt idx="417">
                <c:v>2.1670000000000002E-2</c:v>
              </c:pt>
              <c:pt idx="418">
                <c:v>2.1729999999999999E-2</c:v>
              </c:pt>
              <c:pt idx="419">
                <c:v>2.1780000000000001E-2</c:v>
              </c:pt>
              <c:pt idx="420">
                <c:v>2.1830000000000002E-2</c:v>
              </c:pt>
              <c:pt idx="421">
                <c:v>2.1880000000000004E-2</c:v>
              </c:pt>
              <c:pt idx="422">
                <c:v>2.1940000000000001E-2</c:v>
              </c:pt>
              <c:pt idx="423">
                <c:v>2.1990000000000003E-2</c:v>
              </c:pt>
              <c:pt idx="424">
                <c:v>2.2040000000000004E-2</c:v>
              </c:pt>
              <c:pt idx="425">
                <c:v>2.2090000000000002E-2</c:v>
              </c:pt>
              <c:pt idx="426">
                <c:v>2.2140000000000003E-2</c:v>
              </c:pt>
              <c:pt idx="427">
                <c:v>2.2200000000000004E-2</c:v>
              </c:pt>
              <c:pt idx="428">
                <c:v>2.2250000000000002E-2</c:v>
              </c:pt>
              <c:pt idx="429">
                <c:v>2.2300000000000004E-2</c:v>
              </c:pt>
              <c:pt idx="430">
                <c:v>2.2350000000000002E-2</c:v>
              </c:pt>
              <c:pt idx="431">
                <c:v>2.2400000000000003E-2</c:v>
              </c:pt>
              <c:pt idx="432">
                <c:v>2.2460000000000001E-2</c:v>
              </c:pt>
              <c:pt idx="433">
                <c:v>2.2510000000000002E-2</c:v>
              </c:pt>
              <c:pt idx="434">
                <c:v>2.256E-2</c:v>
              </c:pt>
              <c:pt idx="435">
                <c:v>2.2610000000000005E-2</c:v>
              </c:pt>
              <c:pt idx="436">
                <c:v>2.2670000000000003E-2</c:v>
              </c:pt>
              <c:pt idx="437">
                <c:v>2.2720000000000001E-2</c:v>
              </c:pt>
              <c:pt idx="438">
                <c:v>2.2769999999999999E-2</c:v>
              </c:pt>
              <c:pt idx="439">
                <c:v>2.2820000000000003E-2</c:v>
              </c:pt>
              <c:pt idx="440">
                <c:v>2.2870000000000005E-2</c:v>
              </c:pt>
              <c:pt idx="441">
                <c:v>2.2929999999999999E-2</c:v>
              </c:pt>
              <c:pt idx="442">
                <c:v>2.2980000000000004E-2</c:v>
              </c:pt>
              <c:pt idx="443">
                <c:v>2.3029999999999998E-2</c:v>
              </c:pt>
              <c:pt idx="444">
                <c:v>2.308E-2</c:v>
              </c:pt>
              <c:pt idx="445">
                <c:v>2.3130000000000001E-2</c:v>
              </c:pt>
              <c:pt idx="446">
                <c:v>2.3189999999999999E-2</c:v>
              </c:pt>
              <c:pt idx="447">
                <c:v>2.324E-2</c:v>
              </c:pt>
              <c:pt idx="448">
                <c:v>2.3290000000000002E-2</c:v>
              </c:pt>
              <c:pt idx="449">
                <c:v>2.334E-2</c:v>
              </c:pt>
              <c:pt idx="450">
                <c:v>2.3389999999999998E-2</c:v>
              </c:pt>
              <c:pt idx="451">
                <c:v>2.3449999999999999E-2</c:v>
              </c:pt>
              <c:pt idx="452">
                <c:v>2.35E-2</c:v>
              </c:pt>
              <c:pt idx="453">
                <c:v>2.3549999999999998E-2</c:v>
              </c:pt>
              <c:pt idx="454">
                <c:v>2.3599999999999996E-2</c:v>
              </c:pt>
              <c:pt idx="455">
                <c:v>2.366E-2</c:v>
              </c:pt>
              <c:pt idx="456">
                <c:v>2.3709999999999998E-2</c:v>
              </c:pt>
              <c:pt idx="457">
                <c:v>2.3759999999999996E-2</c:v>
              </c:pt>
              <c:pt idx="458">
                <c:v>2.3810000000000001E-2</c:v>
              </c:pt>
              <c:pt idx="459">
                <c:v>2.3859999999999999E-2</c:v>
              </c:pt>
              <c:pt idx="460">
                <c:v>2.3919999999999997E-2</c:v>
              </c:pt>
              <c:pt idx="461">
                <c:v>2.3970000000000002E-2</c:v>
              </c:pt>
              <c:pt idx="462">
                <c:v>2.402E-2</c:v>
              </c:pt>
              <c:pt idx="463">
                <c:v>2.4070000000000005E-2</c:v>
              </c:pt>
              <c:pt idx="464">
                <c:v>2.4129999999999995E-2</c:v>
              </c:pt>
              <c:pt idx="465">
                <c:v>2.418E-2</c:v>
              </c:pt>
              <c:pt idx="466">
                <c:v>2.4230000000000002E-2</c:v>
              </c:pt>
              <c:pt idx="467">
                <c:v>2.4280000000000003E-2</c:v>
              </c:pt>
              <c:pt idx="468">
                <c:v>2.4330000000000001E-2</c:v>
              </c:pt>
              <c:pt idx="469">
                <c:v>2.4389999999999998E-2</c:v>
              </c:pt>
              <c:pt idx="470">
                <c:v>2.4440000000000003E-2</c:v>
              </c:pt>
              <c:pt idx="471">
                <c:v>2.4490000000000001E-2</c:v>
              </c:pt>
              <c:pt idx="472">
                <c:v>2.4539999999999999E-2</c:v>
              </c:pt>
              <c:pt idx="473">
                <c:v>2.4590000000000001E-2</c:v>
              </c:pt>
              <c:pt idx="474">
                <c:v>2.4650000000000002E-2</c:v>
              </c:pt>
              <c:pt idx="475">
                <c:v>2.47E-2</c:v>
              </c:pt>
              <c:pt idx="476">
                <c:v>2.4749999999999998E-2</c:v>
              </c:pt>
              <c:pt idx="477">
                <c:v>2.4799999999999999E-2</c:v>
              </c:pt>
              <c:pt idx="478">
                <c:v>2.4850000000000001E-2</c:v>
              </c:pt>
              <c:pt idx="479">
                <c:v>2.4909999999999998E-2</c:v>
              </c:pt>
              <c:pt idx="480">
                <c:v>2.496E-2</c:v>
              </c:pt>
              <c:pt idx="481">
                <c:v>2.5010000000000001E-2</c:v>
              </c:pt>
              <c:pt idx="482">
                <c:v>2.5059999999999999E-2</c:v>
              </c:pt>
              <c:pt idx="483">
                <c:v>2.511E-2</c:v>
              </c:pt>
              <c:pt idx="484">
                <c:v>2.5170000000000001E-2</c:v>
              </c:pt>
              <c:pt idx="485">
                <c:v>2.5219999999999999E-2</c:v>
              </c:pt>
              <c:pt idx="486">
                <c:v>2.5270000000000004E-2</c:v>
              </c:pt>
              <c:pt idx="487">
                <c:v>2.5319999999999999E-2</c:v>
              </c:pt>
              <c:pt idx="488">
                <c:v>2.5370000000000004E-2</c:v>
              </c:pt>
              <c:pt idx="489">
                <c:v>2.5430000000000005E-2</c:v>
              </c:pt>
              <c:pt idx="490">
                <c:v>2.5480000000000003E-2</c:v>
              </c:pt>
              <c:pt idx="491">
                <c:v>2.5530000000000001E-2</c:v>
              </c:pt>
              <c:pt idx="492">
                <c:v>2.5580000000000002E-2</c:v>
              </c:pt>
              <c:pt idx="493">
                <c:v>2.5630000000000003E-2</c:v>
              </c:pt>
              <c:pt idx="494">
                <c:v>2.5690000000000001E-2</c:v>
              </c:pt>
              <c:pt idx="495">
                <c:v>2.5740000000000002E-2</c:v>
              </c:pt>
              <c:pt idx="496">
                <c:v>2.579E-2</c:v>
              </c:pt>
              <c:pt idx="497">
                <c:v>2.5840000000000005E-2</c:v>
              </c:pt>
              <c:pt idx="498">
                <c:v>2.5900000000000003E-2</c:v>
              </c:pt>
              <c:pt idx="499">
                <c:v>2.5950000000000001E-2</c:v>
              </c:pt>
              <c:pt idx="500">
                <c:v>2.5999999999999999E-2</c:v>
              </c:pt>
              <c:pt idx="501">
                <c:v>2.6050000000000004E-2</c:v>
              </c:pt>
              <c:pt idx="502">
                <c:v>2.6100000000000002E-2</c:v>
              </c:pt>
              <c:pt idx="503">
                <c:v>2.6159999999999999E-2</c:v>
              </c:pt>
              <c:pt idx="504">
                <c:v>2.6210000000000004E-2</c:v>
              </c:pt>
              <c:pt idx="505">
                <c:v>2.6260000000000002E-2</c:v>
              </c:pt>
              <c:pt idx="506">
                <c:v>2.631E-2</c:v>
              </c:pt>
              <c:pt idx="507">
                <c:v>2.6359999999999998E-2</c:v>
              </c:pt>
              <c:pt idx="508">
                <c:v>2.6420000000000003E-2</c:v>
              </c:pt>
              <c:pt idx="509">
                <c:v>2.6470000000000004E-2</c:v>
              </c:pt>
              <c:pt idx="510">
                <c:v>2.6519999999999998E-2</c:v>
              </c:pt>
              <c:pt idx="511">
                <c:v>2.6570000000000003E-2</c:v>
              </c:pt>
              <c:pt idx="512">
                <c:v>2.6630000000000004E-2</c:v>
              </c:pt>
              <c:pt idx="513">
                <c:v>2.6670000000000003E-2</c:v>
              </c:pt>
              <c:pt idx="514">
                <c:v>2.6730000000000004E-2</c:v>
              </c:pt>
              <c:pt idx="515">
                <c:v>2.6780000000000002E-2</c:v>
              </c:pt>
              <c:pt idx="516">
                <c:v>2.6830000000000007E-2</c:v>
              </c:pt>
              <c:pt idx="517">
                <c:v>2.6890000000000004E-2</c:v>
              </c:pt>
              <c:pt idx="518">
                <c:v>2.6940000000000002E-2</c:v>
              </c:pt>
              <c:pt idx="519">
                <c:v>2.699E-2</c:v>
              </c:pt>
              <c:pt idx="520">
                <c:v>2.7040000000000005E-2</c:v>
              </c:pt>
              <c:pt idx="521">
                <c:v>2.7090000000000003E-2</c:v>
              </c:pt>
              <c:pt idx="522">
                <c:v>2.7140000000000004E-2</c:v>
              </c:pt>
              <c:pt idx="523">
                <c:v>2.7200000000000002E-2</c:v>
              </c:pt>
              <c:pt idx="524">
                <c:v>2.7250000000000003E-2</c:v>
              </c:pt>
              <c:pt idx="525">
                <c:v>2.7300000000000001E-2</c:v>
              </c:pt>
              <c:pt idx="526">
                <c:v>2.7360000000000002E-2</c:v>
              </c:pt>
              <c:pt idx="527">
                <c:v>2.7400000000000004E-2</c:v>
              </c:pt>
              <c:pt idx="528">
                <c:v>2.7460000000000002E-2</c:v>
              </c:pt>
              <c:pt idx="529">
                <c:v>2.7510000000000003E-2</c:v>
              </c:pt>
              <c:pt idx="530">
                <c:v>2.7560000000000001E-2</c:v>
              </c:pt>
              <c:pt idx="531">
                <c:v>2.7610000000000003E-2</c:v>
              </c:pt>
              <c:pt idx="532">
                <c:v>2.7660000000000004E-2</c:v>
              </c:pt>
              <c:pt idx="533">
                <c:v>2.7720000000000002E-2</c:v>
              </c:pt>
              <c:pt idx="534">
                <c:v>2.7770000000000003E-2</c:v>
              </c:pt>
              <c:pt idx="535">
                <c:v>2.7820000000000004E-2</c:v>
              </c:pt>
              <c:pt idx="536">
                <c:v>2.7870000000000002E-2</c:v>
              </c:pt>
              <c:pt idx="537">
                <c:v>2.7930000000000003E-2</c:v>
              </c:pt>
              <c:pt idx="538">
                <c:v>2.7980000000000005E-2</c:v>
              </c:pt>
              <c:pt idx="539">
                <c:v>2.8029999999999999E-2</c:v>
              </c:pt>
              <c:pt idx="540">
                <c:v>2.8080000000000001E-2</c:v>
              </c:pt>
              <c:pt idx="541">
                <c:v>2.8129999999999995E-2</c:v>
              </c:pt>
              <c:pt idx="542">
                <c:v>2.819E-2</c:v>
              </c:pt>
              <c:pt idx="543">
                <c:v>2.8240000000000001E-2</c:v>
              </c:pt>
              <c:pt idx="544">
                <c:v>2.8289999999999999E-2</c:v>
              </c:pt>
              <c:pt idx="545">
                <c:v>2.8340000000000001E-2</c:v>
              </c:pt>
              <c:pt idx="546">
                <c:v>2.8389999999999999E-2</c:v>
              </c:pt>
              <c:pt idx="547">
                <c:v>2.845E-2</c:v>
              </c:pt>
              <c:pt idx="548">
                <c:v>2.8500000000000001E-2</c:v>
              </c:pt>
              <c:pt idx="549">
                <c:v>2.8549999999999999E-2</c:v>
              </c:pt>
              <c:pt idx="550">
                <c:v>2.86E-2</c:v>
              </c:pt>
              <c:pt idx="551">
                <c:v>2.8660000000000001E-2</c:v>
              </c:pt>
              <c:pt idx="552">
                <c:v>2.8709999999999999E-2</c:v>
              </c:pt>
              <c:pt idx="553">
                <c:v>2.8759999999999997E-2</c:v>
              </c:pt>
              <c:pt idx="554">
                <c:v>2.8810000000000002E-2</c:v>
              </c:pt>
              <c:pt idx="555">
                <c:v>2.886E-2</c:v>
              </c:pt>
              <c:pt idx="556">
                <c:v>2.8919999999999998E-2</c:v>
              </c:pt>
              <c:pt idx="557">
                <c:v>2.8969999999999996E-2</c:v>
              </c:pt>
              <c:pt idx="558">
                <c:v>2.9020000000000001E-2</c:v>
              </c:pt>
              <c:pt idx="559">
                <c:v>2.9069999999999999E-2</c:v>
              </c:pt>
              <c:pt idx="560">
                <c:v>2.9119999999999997E-2</c:v>
              </c:pt>
              <c:pt idx="561">
                <c:v>2.9180000000000001E-2</c:v>
              </c:pt>
              <c:pt idx="562">
                <c:v>2.9229999999999999E-2</c:v>
              </c:pt>
              <c:pt idx="563">
                <c:v>2.9280000000000004E-2</c:v>
              </c:pt>
              <c:pt idx="564">
                <c:v>2.9329999999999998E-2</c:v>
              </c:pt>
              <c:pt idx="565">
                <c:v>2.9389999999999999E-2</c:v>
              </c:pt>
              <c:pt idx="566">
                <c:v>2.9440000000000004E-2</c:v>
              </c:pt>
              <c:pt idx="567">
                <c:v>2.9490000000000002E-2</c:v>
              </c:pt>
              <c:pt idx="568">
                <c:v>2.954E-2</c:v>
              </c:pt>
              <c:pt idx="569">
                <c:v>2.9589999999999998E-2</c:v>
              </c:pt>
              <c:pt idx="570">
                <c:v>2.9650000000000003E-2</c:v>
              </c:pt>
              <c:pt idx="571">
                <c:v>2.9700000000000001E-2</c:v>
              </c:pt>
              <c:pt idx="572">
                <c:v>2.9749999999999999E-2</c:v>
              </c:pt>
              <c:pt idx="573">
                <c:v>2.9800000000000004E-2</c:v>
              </c:pt>
              <c:pt idx="574">
                <c:v>2.9850000000000002E-2</c:v>
              </c:pt>
              <c:pt idx="575">
                <c:v>2.9909999999999999E-2</c:v>
              </c:pt>
              <c:pt idx="576">
                <c:v>2.9960000000000001E-2</c:v>
              </c:pt>
              <c:pt idx="577">
                <c:v>3.0010000000000002E-2</c:v>
              </c:pt>
              <c:pt idx="578">
                <c:v>3.006E-2</c:v>
              </c:pt>
              <c:pt idx="579">
                <c:v>3.0119999999999997E-2</c:v>
              </c:pt>
              <c:pt idx="580">
                <c:v>3.0169999999999999E-2</c:v>
              </c:pt>
              <c:pt idx="581">
                <c:v>3.022E-2</c:v>
              </c:pt>
              <c:pt idx="582">
                <c:v>3.0270000000000002E-2</c:v>
              </c:pt>
              <c:pt idx="583">
                <c:v>3.032E-2</c:v>
              </c:pt>
              <c:pt idx="584">
                <c:v>3.0380000000000001E-2</c:v>
              </c:pt>
              <c:pt idx="585">
                <c:v>3.0429999999999999E-2</c:v>
              </c:pt>
              <c:pt idx="586">
                <c:v>3.0480000000000004E-2</c:v>
              </c:pt>
              <c:pt idx="587">
                <c:v>3.0530000000000002E-2</c:v>
              </c:pt>
              <c:pt idx="588">
                <c:v>3.0580000000000003E-2</c:v>
              </c:pt>
              <c:pt idx="589">
                <c:v>3.0630000000000004E-2</c:v>
              </c:pt>
              <c:pt idx="590">
                <c:v>3.0690000000000002E-2</c:v>
              </c:pt>
              <c:pt idx="591">
                <c:v>3.0740000000000003E-2</c:v>
              </c:pt>
              <c:pt idx="592">
                <c:v>3.0790000000000001E-2</c:v>
              </c:pt>
              <c:pt idx="593">
                <c:v>3.0840000000000003E-2</c:v>
              </c:pt>
              <c:pt idx="594">
                <c:v>3.09E-2</c:v>
              </c:pt>
              <c:pt idx="595">
                <c:v>3.0950000000000002E-2</c:v>
              </c:pt>
              <c:pt idx="596">
                <c:v>3.1000000000000003E-2</c:v>
              </c:pt>
              <c:pt idx="597">
                <c:v>3.1050000000000005E-2</c:v>
              </c:pt>
              <c:pt idx="598">
                <c:v>3.1100000000000003E-2</c:v>
              </c:pt>
              <c:pt idx="599">
                <c:v>3.116E-2</c:v>
              </c:pt>
              <c:pt idx="600">
                <c:v>3.1210000000000005E-2</c:v>
              </c:pt>
              <c:pt idx="601">
                <c:v>3.126000000000001E-2</c:v>
              </c:pt>
              <c:pt idx="602">
                <c:v>3.1310000000000004E-2</c:v>
              </c:pt>
              <c:pt idx="603">
                <c:v>3.1359999999999999E-2</c:v>
              </c:pt>
              <c:pt idx="604">
                <c:v>3.1420000000000003E-2</c:v>
              </c:pt>
              <c:pt idx="605">
                <c:v>3.1470000000000005E-2</c:v>
              </c:pt>
              <c:pt idx="606">
                <c:v>3.1519999999999999E-2</c:v>
              </c:pt>
              <c:pt idx="607">
                <c:v>3.1570000000000001E-2</c:v>
              </c:pt>
              <c:pt idx="608">
                <c:v>3.1620000000000002E-2</c:v>
              </c:pt>
              <c:pt idx="609">
                <c:v>3.1680000000000007E-2</c:v>
              </c:pt>
              <c:pt idx="610">
                <c:v>3.1730000000000001E-2</c:v>
              </c:pt>
              <c:pt idx="611">
                <c:v>3.178000000000001E-2</c:v>
              </c:pt>
              <c:pt idx="612">
                <c:v>3.1830000000000004E-2</c:v>
              </c:pt>
              <c:pt idx="613">
                <c:v>3.1890000000000002E-2</c:v>
              </c:pt>
              <c:pt idx="614">
                <c:v>3.194000000000001E-2</c:v>
              </c:pt>
              <c:pt idx="615">
                <c:v>3.1990000000000005E-2</c:v>
              </c:pt>
              <c:pt idx="616">
                <c:v>3.2040000000000006E-2</c:v>
              </c:pt>
              <c:pt idx="617">
                <c:v>3.2090000000000007E-2</c:v>
              </c:pt>
              <c:pt idx="618">
                <c:v>3.2150000000000005E-2</c:v>
              </c:pt>
              <c:pt idx="619">
                <c:v>3.2199999999999999E-2</c:v>
              </c:pt>
              <c:pt idx="620">
                <c:v>3.2250000000000008E-2</c:v>
              </c:pt>
              <c:pt idx="621">
                <c:v>3.2300000000000002E-2</c:v>
              </c:pt>
              <c:pt idx="622">
                <c:v>3.2350000000000004E-2</c:v>
              </c:pt>
              <c:pt idx="623">
                <c:v>3.2399999999999998E-2</c:v>
              </c:pt>
              <c:pt idx="624">
                <c:v>3.246000000000001E-2</c:v>
              </c:pt>
              <c:pt idx="625">
                <c:v>3.2510000000000004E-2</c:v>
              </c:pt>
              <c:pt idx="626">
                <c:v>3.2559999999999999E-2</c:v>
              </c:pt>
              <c:pt idx="627">
                <c:v>3.262000000000001E-2</c:v>
              </c:pt>
              <c:pt idx="628">
                <c:v>3.2660000000000002E-2</c:v>
              </c:pt>
              <c:pt idx="629">
                <c:v>3.2719999999999999E-2</c:v>
              </c:pt>
              <c:pt idx="630">
                <c:v>3.2770000000000007E-2</c:v>
              </c:pt>
              <c:pt idx="631">
                <c:v>3.2820000000000002E-2</c:v>
              </c:pt>
              <c:pt idx="632">
                <c:v>3.287000000000001E-2</c:v>
              </c:pt>
              <c:pt idx="633">
                <c:v>3.2930000000000008E-2</c:v>
              </c:pt>
              <c:pt idx="634">
                <c:v>3.2980000000000002E-2</c:v>
              </c:pt>
              <c:pt idx="635">
                <c:v>3.3029999999999997E-2</c:v>
              </c:pt>
              <c:pt idx="636">
                <c:v>3.3080000000000005E-2</c:v>
              </c:pt>
              <c:pt idx="637">
                <c:v>3.313E-2</c:v>
              </c:pt>
              <c:pt idx="638">
                <c:v>3.3189999999999997E-2</c:v>
              </c:pt>
              <c:pt idx="639">
                <c:v>3.3239999999999999E-2</c:v>
              </c:pt>
              <c:pt idx="640">
                <c:v>3.329E-2</c:v>
              </c:pt>
              <c:pt idx="641">
                <c:v>3.3340000000000002E-2</c:v>
              </c:pt>
              <c:pt idx="642">
                <c:v>3.3390000000000003E-2</c:v>
              </c:pt>
              <c:pt idx="643">
                <c:v>3.3450000000000001E-2</c:v>
              </c:pt>
              <c:pt idx="644">
                <c:v>3.3500000000000002E-2</c:v>
              </c:pt>
              <c:pt idx="645">
                <c:v>3.3550000000000003E-2</c:v>
              </c:pt>
              <c:pt idx="646">
                <c:v>3.3599999999999998E-2</c:v>
              </c:pt>
              <c:pt idx="647">
                <c:v>3.3649999999999999E-2</c:v>
              </c:pt>
              <c:pt idx="648">
                <c:v>3.3709999999999997E-2</c:v>
              </c:pt>
              <c:pt idx="649">
                <c:v>3.3759999999999998E-2</c:v>
              </c:pt>
              <c:pt idx="650">
                <c:v>3.381E-2</c:v>
              </c:pt>
              <c:pt idx="651">
                <c:v>3.3860000000000001E-2</c:v>
              </c:pt>
              <c:pt idx="652">
                <c:v>3.3919999999999999E-2</c:v>
              </c:pt>
              <c:pt idx="653">
                <c:v>3.397E-2</c:v>
              </c:pt>
              <c:pt idx="654">
                <c:v>3.4020000000000002E-2</c:v>
              </c:pt>
              <c:pt idx="655">
                <c:v>3.407000000000001E-2</c:v>
              </c:pt>
              <c:pt idx="656">
                <c:v>3.4119999999999998E-2</c:v>
              </c:pt>
              <c:pt idx="657">
                <c:v>3.4180000000000002E-2</c:v>
              </c:pt>
              <c:pt idx="658">
                <c:v>3.4229999999999997E-2</c:v>
              </c:pt>
              <c:pt idx="659">
                <c:v>3.4280000000000005E-2</c:v>
              </c:pt>
              <c:pt idx="660">
                <c:v>3.4329999999999999E-2</c:v>
              </c:pt>
              <c:pt idx="661">
                <c:v>3.4380000000000001E-2</c:v>
              </c:pt>
              <c:pt idx="662">
                <c:v>3.4440000000000005E-2</c:v>
              </c:pt>
              <c:pt idx="663">
                <c:v>3.449E-2</c:v>
              </c:pt>
              <c:pt idx="664">
                <c:v>3.4540000000000001E-2</c:v>
              </c:pt>
              <c:pt idx="665">
                <c:v>3.4590000000000003E-2</c:v>
              </c:pt>
              <c:pt idx="666">
                <c:v>3.465E-2</c:v>
              </c:pt>
              <c:pt idx="667">
                <c:v>3.4700000000000002E-2</c:v>
              </c:pt>
              <c:pt idx="668">
                <c:v>3.4750000000000003E-2</c:v>
              </c:pt>
              <c:pt idx="669">
                <c:v>3.4799999999999998E-2</c:v>
              </c:pt>
              <c:pt idx="670">
                <c:v>3.4850000000000006E-2</c:v>
              </c:pt>
              <c:pt idx="671">
                <c:v>3.4910000000000004E-2</c:v>
              </c:pt>
              <c:pt idx="672">
                <c:v>3.4959999999999998E-2</c:v>
              </c:pt>
              <c:pt idx="673">
                <c:v>3.5009999999999999E-2</c:v>
              </c:pt>
              <c:pt idx="674">
                <c:v>3.5060000000000001E-2</c:v>
              </c:pt>
              <c:pt idx="675">
                <c:v>3.5110000000000002E-2</c:v>
              </c:pt>
              <c:pt idx="676">
                <c:v>3.517E-2</c:v>
              </c:pt>
              <c:pt idx="677">
                <c:v>3.5220000000000001E-2</c:v>
              </c:pt>
              <c:pt idx="678">
                <c:v>3.527000000000001E-2</c:v>
              </c:pt>
              <c:pt idx="679">
                <c:v>3.5319999999999997E-2</c:v>
              </c:pt>
              <c:pt idx="680">
                <c:v>3.5380000000000002E-2</c:v>
              </c:pt>
              <c:pt idx="681">
                <c:v>3.543000000000001E-2</c:v>
              </c:pt>
              <c:pt idx="682">
                <c:v>3.5480000000000005E-2</c:v>
              </c:pt>
              <c:pt idx="683">
                <c:v>3.5529999999999999E-2</c:v>
              </c:pt>
              <c:pt idx="684">
                <c:v>3.5580000000000001E-2</c:v>
              </c:pt>
              <c:pt idx="685">
                <c:v>3.5630000000000009E-2</c:v>
              </c:pt>
              <c:pt idx="686">
                <c:v>3.5690000000000006E-2</c:v>
              </c:pt>
              <c:pt idx="687">
                <c:v>3.5740000000000001E-2</c:v>
              </c:pt>
              <c:pt idx="688">
                <c:v>3.5790000000000002E-2</c:v>
              </c:pt>
              <c:pt idx="689">
                <c:v>3.5840000000000004E-2</c:v>
              </c:pt>
              <c:pt idx="690">
                <c:v>3.5900000000000001E-2</c:v>
              </c:pt>
              <c:pt idx="691">
                <c:v>3.5950000000000003E-2</c:v>
              </c:pt>
              <c:pt idx="692">
                <c:v>3.5999999999999997E-2</c:v>
              </c:pt>
              <c:pt idx="693">
                <c:v>3.6050000000000006E-2</c:v>
              </c:pt>
              <c:pt idx="694">
                <c:v>3.61E-2</c:v>
              </c:pt>
              <c:pt idx="695">
                <c:v>3.6159999999999998E-2</c:v>
              </c:pt>
              <c:pt idx="696">
                <c:v>3.6210000000000006E-2</c:v>
              </c:pt>
              <c:pt idx="697">
                <c:v>3.6260000000000001E-2</c:v>
              </c:pt>
              <c:pt idx="698">
                <c:v>3.6310000000000002E-2</c:v>
              </c:pt>
              <c:pt idx="699">
                <c:v>3.6360000000000003E-2</c:v>
              </c:pt>
              <c:pt idx="700">
                <c:v>3.6420000000000001E-2</c:v>
              </c:pt>
              <c:pt idx="701">
                <c:v>3.6470000000000009E-2</c:v>
              </c:pt>
              <c:pt idx="702">
                <c:v>3.6520000000000004E-2</c:v>
              </c:pt>
              <c:pt idx="703">
                <c:v>3.6569999999999998E-2</c:v>
              </c:pt>
              <c:pt idx="704">
                <c:v>3.6620000000000007E-2</c:v>
              </c:pt>
              <c:pt idx="705">
                <c:v>3.6680000000000004E-2</c:v>
              </c:pt>
              <c:pt idx="706">
                <c:v>3.6729999999999999E-2</c:v>
              </c:pt>
              <c:pt idx="707">
                <c:v>3.678E-2</c:v>
              </c:pt>
              <c:pt idx="708">
                <c:v>3.6830000000000009E-2</c:v>
              </c:pt>
              <c:pt idx="709">
                <c:v>3.6890000000000006E-2</c:v>
              </c:pt>
              <c:pt idx="710">
                <c:v>3.6940000000000001E-2</c:v>
              </c:pt>
              <c:pt idx="711">
                <c:v>3.6990000000000002E-2</c:v>
              </c:pt>
              <c:pt idx="712">
                <c:v>3.7040000000000003E-2</c:v>
              </c:pt>
              <c:pt idx="713">
                <c:v>3.7090000000000005E-2</c:v>
              </c:pt>
              <c:pt idx="714">
                <c:v>3.7150000000000002E-2</c:v>
              </c:pt>
              <c:pt idx="715">
                <c:v>3.7190000000000001E-2</c:v>
              </c:pt>
              <c:pt idx="716">
                <c:v>3.7250000000000005E-2</c:v>
              </c:pt>
              <c:pt idx="717">
                <c:v>3.7300000000000007E-2</c:v>
              </c:pt>
              <c:pt idx="718">
                <c:v>3.7350000000000001E-2</c:v>
              </c:pt>
              <c:pt idx="719">
                <c:v>3.7410000000000006E-2</c:v>
              </c:pt>
              <c:pt idx="720">
                <c:v>3.7460000000000007E-2</c:v>
              </c:pt>
              <c:pt idx="721">
                <c:v>3.7510000000000002E-2</c:v>
              </c:pt>
              <c:pt idx="722">
                <c:v>3.7560000000000003E-2</c:v>
              </c:pt>
              <c:pt idx="723">
                <c:v>3.7620000000000008E-2</c:v>
              </c:pt>
              <c:pt idx="724">
                <c:v>3.7660000000000006E-2</c:v>
              </c:pt>
              <c:pt idx="725">
                <c:v>3.7720000000000004E-2</c:v>
              </c:pt>
              <c:pt idx="726">
                <c:v>3.7769999999999998E-2</c:v>
              </c:pt>
              <c:pt idx="727">
                <c:v>3.7820000000000006E-2</c:v>
              </c:pt>
              <c:pt idx="728">
                <c:v>3.7880000000000004E-2</c:v>
              </c:pt>
              <c:pt idx="729">
                <c:v>3.7929999999999998E-2</c:v>
              </c:pt>
              <c:pt idx="730">
                <c:v>3.7980000000000007E-2</c:v>
              </c:pt>
              <c:pt idx="731">
                <c:v>3.8030000000000001E-2</c:v>
              </c:pt>
              <c:pt idx="732">
                <c:v>3.808000000000001E-2</c:v>
              </c:pt>
              <c:pt idx="733">
                <c:v>3.8129999999999997E-2</c:v>
              </c:pt>
              <c:pt idx="734">
                <c:v>3.8190000000000002E-2</c:v>
              </c:pt>
              <c:pt idx="735">
                <c:v>3.824000000000001E-2</c:v>
              </c:pt>
              <c:pt idx="736">
                <c:v>3.8290000000000005E-2</c:v>
              </c:pt>
              <c:pt idx="737">
                <c:v>3.8339999999999999E-2</c:v>
              </c:pt>
              <c:pt idx="738">
                <c:v>3.8390000000000001E-2</c:v>
              </c:pt>
              <c:pt idx="739">
                <c:v>3.8450000000000005E-2</c:v>
              </c:pt>
              <c:pt idx="740">
                <c:v>3.85E-2</c:v>
              </c:pt>
              <c:pt idx="741">
                <c:v>3.8550000000000001E-2</c:v>
              </c:pt>
              <c:pt idx="742">
                <c:v>3.8600000000000002E-2</c:v>
              </c:pt>
              <c:pt idx="743">
                <c:v>3.8650000000000004E-2</c:v>
              </c:pt>
              <c:pt idx="744">
                <c:v>3.8710000000000001E-2</c:v>
              </c:pt>
              <c:pt idx="745">
                <c:v>3.8760000000000003E-2</c:v>
              </c:pt>
              <c:pt idx="746">
                <c:v>3.8810000000000004E-2</c:v>
              </c:pt>
              <c:pt idx="747">
                <c:v>3.8859999999999999E-2</c:v>
              </c:pt>
              <c:pt idx="748">
                <c:v>3.891E-2</c:v>
              </c:pt>
              <c:pt idx="749">
                <c:v>3.8969999999999998E-2</c:v>
              </c:pt>
              <c:pt idx="750">
                <c:v>3.9019999999999999E-2</c:v>
              </c:pt>
              <c:pt idx="751">
                <c:v>3.9070000000000008E-2</c:v>
              </c:pt>
              <c:pt idx="752">
                <c:v>3.9120000000000002E-2</c:v>
              </c:pt>
              <c:pt idx="753">
                <c:v>3.918E-2</c:v>
              </c:pt>
              <c:pt idx="754">
                <c:v>3.9230000000000008E-2</c:v>
              </c:pt>
              <c:pt idx="755">
                <c:v>3.9280000000000002E-2</c:v>
              </c:pt>
              <c:pt idx="756">
                <c:v>3.9329999999999997E-2</c:v>
              </c:pt>
              <c:pt idx="757">
                <c:v>3.9379999999999998E-2</c:v>
              </c:pt>
              <c:pt idx="758">
                <c:v>3.944000000000001E-2</c:v>
              </c:pt>
              <c:pt idx="759">
                <c:v>3.9490000000000004E-2</c:v>
              </c:pt>
              <c:pt idx="760">
                <c:v>3.9539999999999999E-2</c:v>
              </c:pt>
              <c:pt idx="761">
                <c:v>3.959E-2</c:v>
              </c:pt>
              <c:pt idx="762">
                <c:v>3.9640000000000002E-2</c:v>
              </c:pt>
              <c:pt idx="763">
                <c:v>3.9699999999999999E-2</c:v>
              </c:pt>
              <c:pt idx="764">
                <c:v>3.9750000000000001E-2</c:v>
              </c:pt>
              <c:pt idx="765">
                <c:v>3.9800000000000002E-2</c:v>
              </c:pt>
              <c:pt idx="766">
                <c:v>3.9850000000000003E-2</c:v>
              </c:pt>
              <c:pt idx="767">
                <c:v>3.9910000000000001E-2</c:v>
              </c:pt>
              <c:pt idx="768">
                <c:v>3.9960000000000002E-2</c:v>
              </c:pt>
              <c:pt idx="769">
                <c:v>4.0009999999999997E-2</c:v>
              </c:pt>
              <c:pt idx="770">
                <c:v>4.0059999999999998E-2</c:v>
              </c:pt>
              <c:pt idx="771">
                <c:v>4.0110000000000007E-2</c:v>
              </c:pt>
              <c:pt idx="772">
                <c:v>4.0169999999999997E-2</c:v>
              </c:pt>
              <c:pt idx="773">
                <c:v>4.0219999999999999E-2</c:v>
              </c:pt>
              <c:pt idx="774">
                <c:v>4.027E-2</c:v>
              </c:pt>
              <c:pt idx="775">
                <c:v>4.0320000000000002E-2</c:v>
              </c:pt>
              <c:pt idx="776">
                <c:v>4.0370000000000003E-2</c:v>
              </c:pt>
              <c:pt idx="777">
                <c:v>4.0430000000000008E-2</c:v>
              </c:pt>
              <c:pt idx="778">
                <c:v>4.0480000000000002E-2</c:v>
              </c:pt>
              <c:pt idx="779">
                <c:v>4.0529999999999997E-2</c:v>
              </c:pt>
              <c:pt idx="780">
                <c:v>4.0579999999999991E-2</c:v>
              </c:pt>
              <c:pt idx="781">
                <c:v>4.0639999999999996E-2</c:v>
              </c:pt>
              <c:pt idx="782">
                <c:v>4.0689999999999997E-2</c:v>
              </c:pt>
              <c:pt idx="783">
                <c:v>4.0740000000000005E-2</c:v>
              </c:pt>
              <c:pt idx="784">
                <c:v>4.0790000000000014E-2</c:v>
              </c:pt>
              <c:pt idx="785">
                <c:v>4.0840000000000001E-2</c:v>
              </c:pt>
              <c:pt idx="786">
                <c:v>4.0900000000000006E-2</c:v>
              </c:pt>
              <c:pt idx="787">
                <c:v>4.095E-2</c:v>
              </c:pt>
              <c:pt idx="788">
                <c:v>4.1000000000000002E-2</c:v>
              </c:pt>
              <c:pt idx="789">
                <c:v>4.1050000000000003E-2</c:v>
              </c:pt>
              <c:pt idx="790">
                <c:v>4.1099999999999998E-2</c:v>
              </c:pt>
              <c:pt idx="791">
                <c:v>4.1149999999999992E-2</c:v>
              </c:pt>
              <c:pt idx="792">
                <c:v>4.120999999999999E-2</c:v>
              </c:pt>
              <c:pt idx="793">
                <c:v>4.1259999999999991E-2</c:v>
              </c:pt>
              <c:pt idx="794">
                <c:v>4.1309999999999999E-2</c:v>
              </c:pt>
              <c:pt idx="795">
                <c:v>4.1360000000000008E-2</c:v>
              </c:pt>
              <c:pt idx="796">
                <c:v>4.1419999999999998E-2</c:v>
              </c:pt>
              <c:pt idx="797">
                <c:v>4.147E-2</c:v>
              </c:pt>
              <c:pt idx="798">
                <c:v>4.1519999999999994E-2</c:v>
              </c:pt>
              <c:pt idx="799">
                <c:v>4.1569999999999996E-2</c:v>
              </c:pt>
              <c:pt idx="800">
                <c:v>4.1619999999999997E-2</c:v>
              </c:pt>
              <c:pt idx="801">
                <c:v>4.1679999999999995E-2</c:v>
              </c:pt>
              <c:pt idx="802">
                <c:v>4.1730000000000003E-2</c:v>
              </c:pt>
              <c:pt idx="803">
                <c:v>4.1779999999999998E-2</c:v>
              </c:pt>
              <c:pt idx="804">
                <c:v>4.1829999999999992E-2</c:v>
              </c:pt>
              <c:pt idx="805">
                <c:v>4.1889999999999997E-2</c:v>
              </c:pt>
              <c:pt idx="806">
                <c:v>4.1939999999999998E-2</c:v>
              </c:pt>
              <c:pt idx="807">
                <c:v>4.1990000000000006E-2</c:v>
              </c:pt>
              <c:pt idx="808">
                <c:v>4.2040000000000001E-2</c:v>
              </c:pt>
              <c:pt idx="809">
                <c:v>4.2090000000000009E-2</c:v>
              </c:pt>
              <c:pt idx="810">
                <c:v>4.2139999999999997E-2</c:v>
              </c:pt>
              <c:pt idx="811">
                <c:v>4.2200000000000001E-2</c:v>
              </c:pt>
              <c:pt idx="812">
                <c:v>4.2250000000000003E-2</c:v>
              </c:pt>
              <c:pt idx="813">
                <c:v>4.2299999999999997E-2</c:v>
              </c:pt>
              <c:pt idx="814">
                <c:v>4.2349999999999999E-2</c:v>
              </c:pt>
              <c:pt idx="815">
                <c:v>4.241000000000001E-2</c:v>
              </c:pt>
              <c:pt idx="816">
                <c:v>4.2459999999999998E-2</c:v>
              </c:pt>
              <c:pt idx="817">
                <c:v>4.2509999999999999E-2</c:v>
              </c:pt>
              <c:pt idx="818">
                <c:v>4.2560000000000008E-2</c:v>
              </c:pt>
              <c:pt idx="819">
                <c:v>4.2610000000000009E-2</c:v>
              </c:pt>
              <c:pt idx="820">
                <c:v>4.267E-2</c:v>
              </c:pt>
              <c:pt idx="821">
                <c:v>4.2720000000000008E-2</c:v>
              </c:pt>
              <c:pt idx="822">
                <c:v>4.2770000000000009E-2</c:v>
              </c:pt>
              <c:pt idx="823">
                <c:v>4.2820000000000004E-2</c:v>
              </c:pt>
              <c:pt idx="824">
                <c:v>4.2870000000000005E-2</c:v>
              </c:pt>
              <c:pt idx="825">
                <c:v>4.2930000000000003E-2</c:v>
              </c:pt>
              <c:pt idx="826">
                <c:v>4.2979999999999997E-2</c:v>
              </c:pt>
              <c:pt idx="827">
                <c:v>4.3029999999999992E-2</c:v>
              </c:pt>
              <c:pt idx="828">
                <c:v>4.308E-2</c:v>
              </c:pt>
              <c:pt idx="829">
                <c:v>4.3139999999999998E-2</c:v>
              </c:pt>
              <c:pt idx="830">
                <c:v>4.3189999999999992E-2</c:v>
              </c:pt>
              <c:pt idx="831">
                <c:v>4.3239999999999994E-2</c:v>
              </c:pt>
              <c:pt idx="832">
                <c:v>4.3290000000000002E-2</c:v>
              </c:pt>
              <c:pt idx="833">
                <c:v>4.3340000000000004E-2</c:v>
              </c:pt>
              <c:pt idx="834">
                <c:v>4.3400000000000001E-2</c:v>
              </c:pt>
              <c:pt idx="835">
                <c:v>4.3450000000000003E-2</c:v>
              </c:pt>
              <c:pt idx="836">
                <c:v>4.3500000000000004E-2</c:v>
              </c:pt>
              <c:pt idx="837">
                <c:v>4.3549999999999991E-2</c:v>
              </c:pt>
              <c:pt idx="838">
                <c:v>4.3610000000000003E-2</c:v>
              </c:pt>
              <c:pt idx="839">
                <c:v>4.3650000000000001E-2</c:v>
              </c:pt>
              <c:pt idx="840">
                <c:v>4.3709999999999999E-2</c:v>
              </c:pt>
              <c:pt idx="841">
                <c:v>4.3760000000000007E-2</c:v>
              </c:pt>
              <c:pt idx="842">
                <c:v>4.3810000000000009E-2</c:v>
              </c:pt>
              <c:pt idx="843">
                <c:v>4.3869999999999999E-2</c:v>
              </c:pt>
              <c:pt idx="844">
                <c:v>4.3909999999999998E-2</c:v>
              </c:pt>
              <c:pt idx="845">
                <c:v>4.3969999999999995E-2</c:v>
              </c:pt>
              <c:pt idx="846">
                <c:v>4.4020000000000004E-2</c:v>
              </c:pt>
              <c:pt idx="847">
                <c:v>4.4070000000000005E-2</c:v>
              </c:pt>
              <c:pt idx="848">
                <c:v>4.4120000000000006E-2</c:v>
              </c:pt>
              <c:pt idx="849">
                <c:v>4.4179999999999997E-2</c:v>
              </c:pt>
              <c:pt idx="850">
                <c:v>4.4229999999999998E-2</c:v>
              </c:pt>
              <c:pt idx="851">
                <c:v>4.4280000000000007E-2</c:v>
              </c:pt>
              <c:pt idx="852">
                <c:v>4.4340000000000004E-2</c:v>
              </c:pt>
              <c:pt idx="853">
                <c:v>4.438000000000001E-2</c:v>
              </c:pt>
              <c:pt idx="854">
                <c:v>4.4440000000000007E-2</c:v>
              </c:pt>
              <c:pt idx="855">
                <c:v>4.4490000000000016E-2</c:v>
              </c:pt>
              <c:pt idx="856">
                <c:v>4.4540000000000003E-2</c:v>
              </c:pt>
              <c:pt idx="857">
                <c:v>4.4590000000000005E-2</c:v>
              </c:pt>
              <c:pt idx="858">
                <c:v>4.4639999999999999E-2</c:v>
              </c:pt>
              <c:pt idx="859">
                <c:v>4.4700000000000004E-2</c:v>
              </c:pt>
              <c:pt idx="860">
                <c:v>4.4749999999999998E-2</c:v>
              </c:pt>
              <c:pt idx="861">
                <c:v>4.4800000000000006E-2</c:v>
              </c:pt>
              <c:pt idx="862">
                <c:v>4.4850000000000008E-2</c:v>
              </c:pt>
              <c:pt idx="863">
                <c:v>4.4900000000000009E-2</c:v>
              </c:pt>
              <c:pt idx="864">
                <c:v>4.4960000000000007E-2</c:v>
              </c:pt>
              <c:pt idx="865">
                <c:v>4.5010000000000008E-2</c:v>
              </c:pt>
              <c:pt idx="866">
                <c:v>4.506000000000001E-2</c:v>
              </c:pt>
              <c:pt idx="867">
                <c:v>4.5109999999999997E-2</c:v>
              </c:pt>
              <c:pt idx="868">
                <c:v>4.5170000000000002E-2</c:v>
              </c:pt>
              <c:pt idx="869">
                <c:v>4.5219999999999996E-2</c:v>
              </c:pt>
              <c:pt idx="870">
                <c:v>4.5269999999999998E-2</c:v>
              </c:pt>
              <c:pt idx="871">
                <c:v>4.5320000000000006E-2</c:v>
              </c:pt>
              <c:pt idx="872">
                <c:v>4.5370000000000008E-2</c:v>
              </c:pt>
              <c:pt idx="873">
                <c:v>4.5429999999999998E-2</c:v>
              </c:pt>
              <c:pt idx="874">
                <c:v>4.5480000000000007E-2</c:v>
              </c:pt>
              <c:pt idx="875">
                <c:v>4.5530000000000001E-2</c:v>
              </c:pt>
              <c:pt idx="876">
                <c:v>4.5580000000000002E-2</c:v>
              </c:pt>
              <c:pt idx="877">
                <c:v>4.564E-2</c:v>
              </c:pt>
              <c:pt idx="878">
                <c:v>4.5690000000000001E-2</c:v>
              </c:pt>
              <c:pt idx="879">
                <c:v>4.5740000000000003E-2</c:v>
              </c:pt>
              <c:pt idx="880">
                <c:v>4.5790000000000004E-2</c:v>
              </c:pt>
              <c:pt idx="881">
                <c:v>4.5839999999999999E-2</c:v>
              </c:pt>
              <c:pt idx="882">
                <c:v>4.5900000000000003E-2</c:v>
              </c:pt>
              <c:pt idx="883">
                <c:v>4.5949999999999991E-2</c:v>
              </c:pt>
              <c:pt idx="884">
                <c:v>4.5999999999999999E-2</c:v>
              </c:pt>
              <c:pt idx="885">
                <c:v>4.6050000000000001E-2</c:v>
              </c:pt>
              <c:pt idx="886">
                <c:v>4.6100000000000002E-2</c:v>
              </c:pt>
              <c:pt idx="887">
                <c:v>4.616E-2</c:v>
              </c:pt>
              <c:pt idx="888">
                <c:v>4.6210000000000001E-2</c:v>
              </c:pt>
              <c:pt idx="889">
                <c:v>4.6260000000000003E-2</c:v>
              </c:pt>
              <c:pt idx="890">
                <c:v>4.6309999999999997E-2</c:v>
              </c:pt>
              <c:pt idx="891">
                <c:v>4.6370000000000001E-2</c:v>
              </c:pt>
              <c:pt idx="892">
                <c:v>4.6420000000000003E-2</c:v>
              </c:pt>
              <c:pt idx="893">
                <c:v>4.6469999999999997E-2</c:v>
              </c:pt>
              <c:pt idx="894">
                <c:v>4.6519999999999999E-2</c:v>
              </c:pt>
              <c:pt idx="895">
                <c:v>4.6569999999999993E-2</c:v>
              </c:pt>
              <c:pt idx="896">
                <c:v>4.6619999999999995E-2</c:v>
              </c:pt>
              <c:pt idx="897">
                <c:v>4.6679999999999992E-2</c:v>
              </c:pt>
              <c:pt idx="898">
                <c:v>4.6730000000000008E-2</c:v>
              </c:pt>
              <c:pt idx="899">
                <c:v>4.6780000000000002E-2</c:v>
              </c:pt>
              <c:pt idx="900">
                <c:v>4.6829999999999997E-2</c:v>
              </c:pt>
              <c:pt idx="901">
                <c:v>4.6890000000000008E-2</c:v>
              </c:pt>
              <c:pt idx="902">
                <c:v>4.6939999999999996E-2</c:v>
              </c:pt>
              <c:pt idx="903">
                <c:v>4.6989999999999997E-2</c:v>
              </c:pt>
              <c:pt idx="904">
                <c:v>4.7040000000000005E-2</c:v>
              </c:pt>
              <c:pt idx="905">
                <c:v>4.7100000000000003E-2</c:v>
              </c:pt>
              <c:pt idx="906">
                <c:v>4.7149999999999997E-2</c:v>
              </c:pt>
              <c:pt idx="907">
                <c:v>4.7200000000000006E-2</c:v>
              </c:pt>
              <c:pt idx="908">
                <c:v>4.725E-2</c:v>
              </c:pt>
              <c:pt idx="909">
                <c:v>4.7300000000000009E-2</c:v>
              </c:pt>
              <c:pt idx="910">
                <c:v>4.735000000000001E-2</c:v>
              </c:pt>
              <c:pt idx="911">
                <c:v>4.7410000000000008E-2</c:v>
              </c:pt>
              <c:pt idx="912">
                <c:v>4.7460000000000009E-2</c:v>
              </c:pt>
              <c:pt idx="913">
                <c:v>4.7509999999999997E-2</c:v>
              </c:pt>
              <c:pt idx="914">
                <c:v>4.7559999999999998E-2</c:v>
              </c:pt>
              <c:pt idx="915">
                <c:v>4.7610000000000006E-2</c:v>
              </c:pt>
              <c:pt idx="916">
                <c:v>4.7669999999999997E-2</c:v>
              </c:pt>
              <c:pt idx="917">
                <c:v>4.7720000000000005E-2</c:v>
              </c:pt>
              <c:pt idx="918">
                <c:v>4.7770000000000007E-2</c:v>
              </c:pt>
              <c:pt idx="919">
                <c:v>4.7820000000000008E-2</c:v>
              </c:pt>
              <c:pt idx="920">
                <c:v>4.7870000000000003E-2</c:v>
              </c:pt>
              <c:pt idx="921">
                <c:v>4.7930000000000007E-2</c:v>
              </c:pt>
              <c:pt idx="922">
                <c:v>4.7980000000000009E-2</c:v>
              </c:pt>
              <c:pt idx="923">
                <c:v>4.8030000000000003E-2</c:v>
              </c:pt>
              <c:pt idx="924">
                <c:v>4.8079999999999998E-2</c:v>
              </c:pt>
              <c:pt idx="925">
                <c:v>4.8139999999999995E-2</c:v>
              </c:pt>
              <c:pt idx="926">
                <c:v>4.8189999999999997E-2</c:v>
              </c:pt>
              <c:pt idx="927">
                <c:v>4.8239999999999998E-2</c:v>
              </c:pt>
              <c:pt idx="928">
                <c:v>4.829E-2</c:v>
              </c:pt>
              <c:pt idx="929">
                <c:v>4.8340000000000001E-2</c:v>
              </c:pt>
              <c:pt idx="930">
                <c:v>4.8400000000000006E-2</c:v>
              </c:pt>
              <c:pt idx="931">
                <c:v>4.845E-2</c:v>
              </c:pt>
              <c:pt idx="932">
                <c:v>4.8500000000000001E-2</c:v>
              </c:pt>
              <c:pt idx="933">
                <c:v>4.8550000000000003E-2</c:v>
              </c:pt>
              <c:pt idx="934">
                <c:v>4.8599999999999997E-2</c:v>
              </c:pt>
              <c:pt idx="935">
                <c:v>4.8660000000000002E-2</c:v>
              </c:pt>
              <c:pt idx="936">
                <c:v>4.871000000000001E-2</c:v>
              </c:pt>
              <c:pt idx="937">
                <c:v>4.8759999999999998E-2</c:v>
              </c:pt>
              <c:pt idx="938">
                <c:v>4.8809999999999999E-2</c:v>
              </c:pt>
              <c:pt idx="939">
                <c:v>4.8860000000000008E-2</c:v>
              </c:pt>
              <c:pt idx="940">
                <c:v>4.8910000000000009E-2</c:v>
              </c:pt>
              <c:pt idx="941">
                <c:v>4.897E-2</c:v>
              </c:pt>
              <c:pt idx="942">
                <c:v>4.9020000000000008E-2</c:v>
              </c:pt>
              <c:pt idx="943">
                <c:v>4.9070000000000003E-2</c:v>
              </c:pt>
              <c:pt idx="944">
                <c:v>4.9130000000000007E-2</c:v>
              </c:pt>
              <c:pt idx="945">
                <c:v>4.9180000000000008E-2</c:v>
              </c:pt>
              <c:pt idx="946">
                <c:v>4.9230000000000003E-2</c:v>
              </c:pt>
              <c:pt idx="947">
                <c:v>4.9279999999999997E-2</c:v>
              </c:pt>
              <c:pt idx="948">
                <c:v>4.9330000000000006E-2</c:v>
              </c:pt>
              <c:pt idx="949">
                <c:v>4.9380000000000014E-2</c:v>
              </c:pt>
              <c:pt idx="950">
                <c:v>4.9430000000000009E-2</c:v>
              </c:pt>
              <c:pt idx="951">
                <c:v>4.9490000000000006E-2</c:v>
              </c:pt>
              <c:pt idx="952">
                <c:v>4.9540000000000001E-2</c:v>
              </c:pt>
              <c:pt idx="953">
                <c:v>4.9590000000000009E-2</c:v>
              </c:pt>
              <c:pt idx="954">
                <c:v>4.9640000000000004E-2</c:v>
              </c:pt>
              <c:pt idx="955">
                <c:v>4.9700000000000015E-2</c:v>
              </c:pt>
              <c:pt idx="956">
                <c:v>4.9750000000000009E-2</c:v>
              </c:pt>
              <c:pt idx="957">
                <c:v>4.9800000000000011E-2</c:v>
              </c:pt>
              <c:pt idx="958">
                <c:v>4.9849999999999998E-2</c:v>
              </c:pt>
              <c:pt idx="959">
                <c:v>4.9900000000000007E-2</c:v>
              </c:pt>
              <c:pt idx="960">
                <c:v>4.9960000000000004E-2</c:v>
              </c:pt>
              <c:pt idx="961">
                <c:v>5.0009999999999999E-2</c:v>
              </c:pt>
              <c:pt idx="962">
                <c:v>5.0060000000000007E-2</c:v>
              </c:pt>
              <c:pt idx="963">
                <c:v>5.0110000000000009E-2</c:v>
              </c:pt>
              <c:pt idx="964">
                <c:v>5.0160000000000003E-2</c:v>
              </c:pt>
              <c:pt idx="965">
                <c:v>5.0220000000000001E-2</c:v>
              </c:pt>
              <c:pt idx="966">
                <c:v>5.0269999999999995E-2</c:v>
              </c:pt>
              <c:pt idx="967">
                <c:v>5.0320000000000004E-2</c:v>
              </c:pt>
              <c:pt idx="968">
                <c:v>5.0370000000000005E-2</c:v>
              </c:pt>
              <c:pt idx="969">
                <c:v>5.043000000000001E-2</c:v>
              </c:pt>
              <c:pt idx="970">
                <c:v>5.0479999999999997E-2</c:v>
              </c:pt>
              <c:pt idx="971">
                <c:v>5.0529999999999999E-2</c:v>
              </c:pt>
              <c:pt idx="972">
                <c:v>5.0580000000000007E-2</c:v>
              </c:pt>
              <c:pt idx="973">
                <c:v>5.0630000000000001E-2</c:v>
              </c:pt>
              <c:pt idx="974">
                <c:v>5.0689999999999999E-2</c:v>
              </c:pt>
              <c:pt idx="975">
                <c:v>5.0740000000000007E-2</c:v>
              </c:pt>
              <c:pt idx="976">
                <c:v>5.0790000000000009E-2</c:v>
              </c:pt>
              <c:pt idx="977">
                <c:v>5.0840000000000003E-2</c:v>
              </c:pt>
              <c:pt idx="978">
                <c:v>5.0900000000000001E-2</c:v>
              </c:pt>
              <c:pt idx="979">
                <c:v>5.0950000000000002E-2</c:v>
              </c:pt>
              <c:pt idx="980">
                <c:v>5.1000000000000004E-2</c:v>
              </c:pt>
              <c:pt idx="981">
                <c:v>5.1049999999999991E-2</c:v>
              </c:pt>
              <c:pt idx="982">
                <c:v>5.11E-2</c:v>
              </c:pt>
              <c:pt idx="983">
                <c:v>5.115999999999999E-2</c:v>
              </c:pt>
              <c:pt idx="984">
                <c:v>5.1209999999999992E-2</c:v>
              </c:pt>
              <c:pt idx="985">
                <c:v>5.126E-2</c:v>
              </c:pt>
              <c:pt idx="986">
                <c:v>5.1310000000000008E-2</c:v>
              </c:pt>
              <c:pt idx="987">
                <c:v>5.136000000000001E-2</c:v>
              </c:pt>
              <c:pt idx="988">
                <c:v>5.142E-2</c:v>
              </c:pt>
              <c:pt idx="989">
                <c:v>5.1470000000000002E-2</c:v>
              </c:pt>
              <c:pt idx="990">
                <c:v>5.1519999999999996E-2</c:v>
              </c:pt>
              <c:pt idx="991">
                <c:v>5.1569999999999998E-2</c:v>
              </c:pt>
              <c:pt idx="992">
                <c:v>5.1630000000000002E-2</c:v>
              </c:pt>
              <c:pt idx="993">
                <c:v>5.167999999999999E-2</c:v>
              </c:pt>
              <c:pt idx="994">
                <c:v>5.1729999999999998E-2</c:v>
              </c:pt>
              <c:pt idx="995">
                <c:v>5.1780000000000007E-2</c:v>
              </c:pt>
              <c:pt idx="996">
                <c:v>5.1830000000000001E-2</c:v>
              </c:pt>
              <c:pt idx="997">
                <c:v>5.1889999999999999E-2</c:v>
              </c:pt>
              <c:pt idx="998">
                <c:v>5.1939999999999993E-2</c:v>
              </c:pt>
              <c:pt idx="999">
                <c:v>5.1990000000000001E-2</c:v>
              </c:pt>
              <c:pt idx="1000">
                <c:v>5.2040000000000003E-2</c:v>
              </c:pt>
              <c:pt idx="1001">
                <c:v>5.2090000000000004E-2</c:v>
              </c:pt>
              <c:pt idx="1002">
                <c:v>5.2139999999999999E-2</c:v>
              </c:pt>
              <c:pt idx="1003">
                <c:v>5.2200000000000003E-2</c:v>
              </c:pt>
              <c:pt idx="1004">
                <c:v>5.2249999999999991E-2</c:v>
              </c:pt>
              <c:pt idx="1005">
                <c:v>5.2299999999999999E-2</c:v>
              </c:pt>
              <c:pt idx="1006">
                <c:v>5.2360000000000004E-2</c:v>
              </c:pt>
              <c:pt idx="1007">
                <c:v>5.2410000000000005E-2</c:v>
              </c:pt>
              <c:pt idx="1008">
                <c:v>5.2460000000000014E-2</c:v>
              </c:pt>
              <c:pt idx="1009">
                <c:v>5.2510000000000008E-2</c:v>
              </c:pt>
              <c:pt idx="1010">
                <c:v>5.2560000000000009E-2</c:v>
              </c:pt>
              <c:pt idx="1011">
                <c:v>5.2609999999999997E-2</c:v>
              </c:pt>
              <c:pt idx="1012">
                <c:v>5.2670000000000002E-2</c:v>
              </c:pt>
              <c:pt idx="1013">
                <c:v>5.272000000000001E-2</c:v>
              </c:pt>
              <c:pt idx="1014">
                <c:v>5.2770000000000004E-2</c:v>
              </c:pt>
              <c:pt idx="1015">
                <c:v>5.2820000000000006E-2</c:v>
              </c:pt>
              <c:pt idx="1016">
                <c:v>5.2870000000000007E-2</c:v>
              </c:pt>
              <c:pt idx="1017">
                <c:v>5.2929999999999998E-2</c:v>
              </c:pt>
              <c:pt idx="1018">
                <c:v>5.2979999999999999E-2</c:v>
              </c:pt>
              <c:pt idx="1019">
                <c:v>5.3030000000000008E-2</c:v>
              </c:pt>
              <c:pt idx="1020">
                <c:v>5.3080000000000002E-2</c:v>
              </c:pt>
              <c:pt idx="1021">
                <c:v>5.314E-2</c:v>
              </c:pt>
              <c:pt idx="1022">
                <c:v>5.3190000000000008E-2</c:v>
              </c:pt>
              <c:pt idx="1023">
                <c:v>5.3239999999999996E-2</c:v>
              </c:pt>
              <c:pt idx="1024">
                <c:v>5.3289999999999997E-2</c:v>
              </c:pt>
              <c:pt idx="1025">
                <c:v>5.3340000000000005E-2</c:v>
              </c:pt>
              <c:pt idx="1026">
                <c:v>5.3390000000000007E-2</c:v>
              </c:pt>
              <c:pt idx="1027">
                <c:v>5.3449999999999998E-2</c:v>
              </c:pt>
              <c:pt idx="1028">
                <c:v>5.3499999999999999E-2</c:v>
              </c:pt>
              <c:pt idx="1029">
                <c:v>5.355E-2</c:v>
              </c:pt>
              <c:pt idx="1030">
                <c:v>5.3600000000000002E-2</c:v>
              </c:pt>
              <c:pt idx="1031">
                <c:v>5.3659999999999992E-2</c:v>
              </c:pt>
              <c:pt idx="1032">
                <c:v>5.3710000000000008E-2</c:v>
              </c:pt>
              <c:pt idx="1033">
                <c:v>5.3760000000000009E-2</c:v>
              </c:pt>
              <c:pt idx="1034">
                <c:v>5.3809999999999997E-2</c:v>
              </c:pt>
              <c:pt idx="1035">
                <c:v>5.3859999999999998E-2</c:v>
              </c:pt>
              <c:pt idx="1036">
                <c:v>5.3920000000000003E-2</c:v>
              </c:pt>
              <c:pt idx="1037">
                <c:v>5.3969999999999997E-2</c:v>
              </c:pt>
              <c:pt idx="1038">
                <c:v>5.4020000000000006E-2</c:v>
              </c:pt>
              <c:pt idx="1039">
                <c:v>5.4070000000000007E-2</c:v>
              </c:pt>
              <c:pt idx="1040">
                <c:v>5.4129999999999998E-2</c:v>
              </c:pt>
              <c:pt idx="1041">
                <c:v>5.4179999999999999E-2</c:v>
              </c:pt>
              <c:pt idx="1042">
                <c:v>5.4230000000000007E-2</c:v>
              </c:pt>
              <c:pt idx="1043">
                <c:v>5.4280000000000009E-2</c:v>
              </c:pt>
              <c:pt idx="1044">
                <c:v>5.433000000000001E-2</c:v>
              </c:pt>
              <c:pt idx="1045">
                <c:v>5.4390000000000015E-2</c:v>
              </c:pt>
              <c:pt idx="1046">
                <c:v>5.4440000000000002E-2</c:v>
              </c:pt>
              <c:pt idx="1047">
                <c:v>5.4490000000000004E-2</c:v>
              </c:pt>
              <c:pt idx="1048">
                <c:v>5.4540000000000005E-2</c:v>
              </c:pt>
              <c:pt idx="1049">
                <c:v>5.4590000000000014E-2</c:v>
              </c:pt>
              <c:pt idx="1050">
                <c:v>5.4640000000000001E-2</c:v>
              </c:pt>
              <c:pt idx="1051">
                <c:v>5.4700000000000006E-2</c:v>
              </c:pt>
              <c:pt idx="1052">
                <c:v>5.4750000000000014E-2</c:v>
              </c:pt>
              <c:pt idx="1053">
                <c:v>5.4800000000000008E-2</c:v>
              </c:pt>
              <c:pt idx="1054">
                <c:v>5.4860000000000006E-2</c:v>
              </c:pt>
              <c:pt idx="1055">
                <c:v>5.4900000000000011E-2</c:v>
              </c:pt>
              <c:pt idx="1056">
                <c:v>5.4960000000000009E-2</c:v>
              </c:pt>
              <c:pt idx="1057">
                <c:v>5.501000000000001E-2</c:v>
              </c:pt>
              <c:pt idx="1058">
                <c:v>5.5059999999999998E-2</c:v>
              </c:pt>
              <c:pt idx="1059">
                <c:v>5.5109999999999999E-2</c:v>
              </c:pt>
              <c:pt idx="1060">
                <c:v>5.5160000000000008E-2</c:v>
              </c:pt>
              <c:pt idx="1061">
                <c:v>5.5219999999999998E-2</c:v>
              </c:pt>
              <c:pt idx="1062">
                <c:v>5.527E-2</c:v>
              </c:pt>
              <c:pt idx="1063">
                <c:v>5.5320000000000008E-2</c:v>
              </c:pt>
              <c:pt idx="1064">
                <c:v>5.5370000000000003E-2</c:v>
              </c:pt>
              <c:pt idx="1065">
                <c:v>5.5420000000000004E-2</c:v>
              </c:pt>
              <c:pt idx="1066">
                <c:v>5.5480000000000008E-2</c:v>
              </c:pt>
              <c:pt idx="1067">
                <c:v>5.5530000000000003E-2</c:v>
              </c:pt>
              <c:pt idx="1068">
                <c:v>5.5579999999999997E-2</c:v>
              </c:pt>
              <c:pt idx="1069">
                <c:v>5.5629999999999992E-2</c:v>
              </c:pt>
              <c:pt idx="1070">
                <c:v>5.5690000000000003E-2</c:v>
              </c:pt>
              <c:pt idx="1071">
                <c:v>5.5740000000000005E-2</c:v>
              </c:pt>
              <c:pt idx="1072">
                <c:v>5.5790000000000006E-2</c:v>
              </c:pt>
              <c:pt idx="1073">
                <c:v>5.5840000000000001E-2</c:v>
              </c:pt>
              <c:pt idx="1074">
                <c:v>5.5890000000000009E-2</c:v>
              </c:pt>
              <c:pt idx="1075">
                <c:v>5.5950000000000007E-2</c:v>
              </c:pt>
              <c:pt idx="1076">
                <c:v>5.6000000000000001E-2</c:v>
              </c:pt>
              <c:pt idx="1077">
                <c:v>5.6050000000000003E-2</c:v>
              </c:pt>
              <c:pt idx="1078">
                <c:v>5.6099999999999997E-2</c:v>
              </c:pt>
              <c:pt idx="1079">
                <c:v>5.6160000000000002E-2</c:v>
              </c:pt>
              <c:pt idx="1080">
                <c:v>5.6210000000000003E-2</c:v>
              </c:pt>
              <c:pt idx="1081">
                <c:v>5.6259999999999991E-2</c:v>
              </c:pt>
              <c:pt idx="1082">
                <c:v>5.6309999999999999E-2</c:v>
              </c:pt>
              <c:pt idx="1083">
                <c:v>5.6360000000000007E-2</c:v>
              </c:pt>
              <c:pt idx="1084">
                <c:v>5.6419999999999998E-2</c:v>
              </c:pt>
              <c:pt idx="1085">
                <c:v>5.6469999999999999E-2</c:v>
              </c:pt>
              <c:pt idx="1086">
                <c:v>5.6520000000000001E-2</c:v>
              </c:pt>
              <c:pt idx="1087">
                <c:v>5.6569999999999995E-2</c:v>
              </c:pt>
              <c:pt idx="1088">
                <c:v>5.6619999999999997E-2</c:v>
              </c:pt>
              <c:pt idx="1089">
                <c:v>5.6680000000000001E-2</c:v>
              </c:pt>
              <c:pt idx="1090">
                <c:v>5.673000000000001E-2</c:v>
              </c:pt>
              <c:pt idx="1091">
                <c:v>5.6779999999999997E-2</c:v>
              </c:pt>
              <c:pt idx="1092">
                <c:v>5.6829999999999999E-2</c:v>
              </c:pt>
              <c:pt idx="1093">
                <c:v>5.689000000000001E-2</c:v>
              </c:pt>
              <c:pt idx="1094">
                <c:v>5.6939999999999998E-2</c:v>
              </c:pt>
              <c:pt idx="1095">
                <c:v>5.6989999999999999E-2</c:v>
              </c:pt>
              <c:pt idx="1096">
                <c:v>5.704E-2</c:v>
              </c:pt>
              <c:pt idx="1097">
                <c:v>5.7090000000000009E-2</c:v>
              </c:pt>
              <c:pt idx="1098">
                <c:v>5.7149999999999999E-2</c:v>
              </c:pt>
              <c:pt idx="1099">
                <c:v>5.7200000000000001E-2</c:v>
              </c:pt>
              <c:pt idx="1100">
                <c:v>5.7250000000000002E-2</c:v>
              </c:pt>
              <c:pt idx="1101">
                <c:v>5.7300000000000004E-2</c:v>
              </c:pt>
              <c:pt idx="1102">
                <c:v>5.7349999999999998E-2</c:v>
              </c:pt>
              <c:pt idx="1103">
                <c:v>5.7400000000000007E-2</c:v>
              </c:pt>
              <c:pt idx="1104">
                <c:v>5.7460000000000004E-2</c:v>
              </c:pt>
              <c:pt idx="1105">
                <c:v>5.7509999999999999E-2</c:v>
              </c:pt>
              <c:pt idx="1106">
                <c:v>5.7560000000000007E-2</c:v>
              </c:pt>
              <c:pt idx="1107">
                <c:v>5.7620000000000005E-2</c:v>
              </c:pt>
              <c:pt idx="1108">
                <c:v>5.7669999999999999E-2</c:v>
              </c:pt>
              <c:pt idx="1109">
                <c:v>5.7720000000000007E-2</c:v>
              </c:pt>
              <c:pt idx="1110">
                <c:v>5.7770000000000009E-2</c:v>
              </c:pt>
              <c:pt idx="1111">
                <c:v>5.7820000000000003E-2</c:v>
              </c:pt>
              <c:pt idx="1112">
                <c:v>5.7870000000000005E-2</c:v>
              </c:pt>
              <c:pt idx="1113">
                <c:v>5.7930000000000009E-2</c:v>
              </c:pt>
              <c:pt idx="1114">
                <c:v>5.7979999999999997E-2</c:v>
              </c:pt>
              <c:pt idx="1115">
                <c:v>5.8029999999999998E-2</c:v>
              </c:pt>
              <c:pt idx="1116">
                <c:v>5.8080000000000007E-2</c:v>
              </c:pt>
              <c:pt idx="1117">
                <c:v>5.8139999999999997E-2</c:v>
              </c:pt>
              <c:pt idx="1118">
                <c:v>5.8189999999999999E-2</c:v>
              </c:pt>
              <c:pt idx="1119">
                <c:v>5.8239999999999993E-2</c:v>
              </c:pt>
              <c:pt idx="1120">
                <c:v>5.8290000000000002E-2</c:v>
              </c:pt>
              <c:pt idx="1121">
                <c:v>5.8340000000000003E-2</c:v>
              </c:pt>
              <c:pt idx="1122">
                <c:v>5.8390000000000004E-2</c:v>
              </c:pt>
              <c:pt idx="1123">
                <c:v>5.8450000000000002E-2</c:v>
              </c:pt>
              <c:pt idx="1124">
                <c:v>5.8500000000000003E-2</c:v>
              </c:pt>
              <c:pt idx="1125">
                <c:v>5.8549999999999991E-2</c:v>
              </c:pt>
              <c:pt idx="1126">
                <c:v>5.8599999999999999E-2</c:v>
              </c:pt>
              <c:pt idx="1127">
                <c:v>5.8659999999999997E-2</c:v>
              </c:pt>
              <c:pt idx="1128">
                <c:v>5.8710000000000005E-2</c:v>
              </c:pt>
              <c:pt idx="1129">
                <c:v>5.8760000000000007E-2</c:v>
              </c:pt>
              <c:pt idx="1130">
                <c:v>5.8810000000000008E-2</c:v>
              </c:pt>
              <c:pt idx="1131">
                <c:v>5.886000000000001E-2</c:v>
              </c:pt>
              <c:pt idx="1132">
                <c:v>5.892E-2</c:v>
              </c:pt>
              <c:pt idx="1133">
                <c:v>5.8970000000000002E-2</c:v>
              </c:pt>
              <c:pt idx="1134">
                <c:v>5.902000000000001E-2</c:v>
              </c:pt>
              <c:pt idx="1135">
                <c:v>5.9070000000000004E-2</c:v>
              </c:pt>
              <c:pt idx="1136">
                <c:v>5.9120000000000006E-2</c:v>
              </c:pt>
              <c:pt idx="1137">
                <c:v>5.918000000000001E-2</c:v>
              </c:pt>
              <c:pt idx="1138">
                <c:v>5.9229999999999998E-2</c:v>
              </c:pt>
              <c:pt idx="1139">
                <c:v>5.9279999999999999E-2</c:v>
              </c:pt>
              <c:pt idx="1140">
                <c:v>5.9330000000000015E-2</c:v>
              </c:pt>
              <c:pt idx="1141">
                <c:v>5.9390000000000005E-2</c:v>
              </c:pt>
              <c:pt idx="1142">
                <c:v>5.9440000000000007E-2</c:v>
              </c:pt>
              <c:pt idx="1143">
                <c:v>5.9490000000000015E-2</c:v>
              </c:pt>
              <c:pt idx="1144">
                <c:v>5.9540000000000003E-2</c:v>
              </c:pt>
              <c:pt idx="1145">
                <c:v>5.9590000000000004E-2</c:v>
              </c:pt>
              <c:pt idx="1146">
                <c:v>5.9650000000000009E-2</c:v>
              </c:pt>
              <c:pt idx="1147">
                <c:v>5.970000000000001E-2</c:v>
              </c:pt>
              <c:pt idx="1148">
                <c:v>5.9750000000000004E-2</c:v>
              </c:pt>
              <c:pt idx="1149">
                <c:v>5.9800000000000013E-2</c:v>
              </c:pt>
              <c:pt idx="1150">
                <c:v>5.9850000000000007E-2</c:v>
              </c:pt>
              <c:pt idx="1151">
                <c:v>5.9910000000000005E-2</c:v>
              </c:pt>
              <c:pt idx="1152">
                <c:v>5.9959999999999999E-2</c:v>
              </c:pt>
              <c:pt idx="1153">
                <c:v>6.0010000000000008E-2</c:v>
              </c:pt>
              <c:pt idx="1154">
                <c:v>6.0060000000000009E-2</c:v>
              </c:pt>
              <c:pt idx="1155">
                <c:v>6.012E-2</c:v>
              </c:pt>
              <c:pt idx="1156">
                <c:v>6.0159999999999998E-2</c:v>
              </c:pt>
              <c:pt idx="1157">
                <c:v>6.0220000000000003E-2</c:v>
              </c:pt>
              <c:pt idx="1158">
                <c:v>6.0269999999999997E-2</c:v>
              </c:pt>
              <c:pt idx="1159">
                <c:v>6.0320000000000006E-2</c:v>
              </c:pt>
              <c:pt idx="1160">
                <c:v>6.038000000000001E-2</c:v>
              </c:pt>
              <c:pt idx="1161">
                <c:v>6.0420000000000001E-2</c:v>
              </c:pt>
              <c:pt idx="1162">
                <c:v>6.0479999999999999E-2</c:v>
              </c:pt>
              <c:pt idx="1163">
                <c:v>6.0530000000000007E-2</c:v>
              </c:pt>
              <c:pt idx="1164">
                <c:v>6.0580000000000002E-2</c:v>
              </c:pt>
              <c:pt idx="1165">
                <c:v>6.0630000000000003E-2</c:v>
              </c:pt>
              <c:pt idx="1166">
                <c:v>6.0690000000000008E-2</c:v>
              </c:pt>
              <c:pt idx="1167">
                <c:v>6.0740000000000002E-2</c:v>
              </c:pt>
              <c:pt idx="1168">
                <c:v>6.0790000000000004E-2</c:v>
              </c:pt>
              <c:pt idx="1169">
                <c:v>6.0850000000000008E-2</c:v>
              </c:pt>
              <c:pt idx="1170">
                <c:v>6.0890000000000014E-2</c:v>
              </c:pt>
              <c:pt idx="1171">
                <c:v>6.0949999999999997E-2</c:v>
              </c:pt>
              <c:pt idx="1172">
                <c:v>6.1000000000000006E-2</c:v>
              </c:pt>
              <c:pt idx="1173">
                <c:v>6.105E-2</c:v>
              </c:pt>
              <c:pt idx="1174">
                <c:v>6.1100000000000002E-2</c:v>
              </c:pt>
              <c:pt idx="1175">
                <c:v>6.1150000000000003E-2</c:v>
              </c:pt>
              <c:pt idx="1176">
                <c:v>6.1210000000000001E-2</c:v>
              </c:pt>
              <c:pt idx="1177">
                <c:v>6.1260000000000002E-2</c:v>
              </c:pt>
              <c:pt idx="1178">
                <c:v>6.131000000000001E-2</c:v>
              </c:pt>
              <c:pt idx="1179">
                <c:v>6.1359999999999998E-2</c:v>
              </c:pt>
              <c:pt idx="1180">
                <c:v>6.1420000000000002E-2</c:v>
              </c:pt>
              <c:pt idx="1181">
                <c:v>6.1470000000000004E-2</c:v>
              </c:pt>
              <c:pt idx="1182">
                <c:v>6.1519999999999998E-2</c:v>
              </c:pt>
              <c:pt idx="1183">
                <c:v>6.157E-2</c:v>
              </c:pt>
              <c:pt idx="1184">
                <c:v>6.1619999999999994E-2</c:v>
              </c:pt>
              <c:pt idx="1185">
                <c:v>6.1679999999999992E-2</c:v>
              </c:pt>
              <c:pt idx="1186">
                <c:v>6.1730000000000007E-2</c:v>
              </c:pt>
              <c:pt idx="1187">
                <c:v>6.1780000000000009E-2</c:v>
              </c:pt>
              <c:pt idx="1188">
                <c:v>6.1830000000000003E-2</c:v>
              </c:pt>
              <c:pt idx="1189">
                <c:v>6.1879999999999998E-2</c:v>
              </c:pt>
              <c:pt idx="1190">
                <c:v>6.1939999999999995E-2</c:v>
              </c:pt>
              <c:pt idx="1191">
                <c:v>6.1990000000000003E-2</c:v>
              </c:pt>
              <c:pt idx="1192">
                <c:v>6.2040000000000005E-2</c:v>
              </c:pt>
              <c:pt idx="1193">
                <c:v>6.2090000000000006E-2</c:v>
              </c:pt>
              <c:pt idx="1194">
                <c:v>6.2149999999999997E-2</c:v>
              </c:pt>
              <c:pt idx="1195">
                <c:v>6.2200000000000005E-2</c:v>
              </c:pt>
              <c:pt idx="1196">
                <c:v>6.2250000000000007E-2</c:v>
              </c:pt>
              <c:pt idx="1197">
                <c:v>6.2300000000000008E-2</c:v>
              </c:pt>
              <c:pt idx="1198">
                <c:v>6.235000000000001E-2</c:v>
              </c:pt>
              <c:pt idx="1199">
                <c:v>6.2410000000000014E-2</c:v>
              </c:pt>
              <c:pt idx="1200">
                <c:v>6.2460000000000009E-2</c:v>
              </c:pt>
              <c:pt idx="1201">
                <c:v>6.2509999999999996E-2</c:v>
              </c:pt>
              <c:pt idx="1202">
                <c:v>6.2560000000000004E-2</c:v>
              </c:pt>
              <c:pt idx="1203">
                <c:v>6.2609999999999999E-2</c:v>
              </c:pt>
              <c:pt idx="1204">
                <c:v>6.2670000000000003E-2</c:v>
              </c:pt>
              <c:pt idx="1205">
                <c:v>6.2720000000000012E-2</c:v>
              </c:pt>
              <c:pt idx="1206">
                <c:v>6.277000000000002E-2</c:v>
              </c:pt>
              <c:pt idx="1207">
                <c:v>6.2820000000000001E-2</c:v>
              </c:pt>
              <c:pt idx="1208">
                <c:v>6.2880000000000019E-2</c:v>
              </c:pt>
              <c:pt idx="1209">
                <c:v>6.2930000000000014E-2</c:v>
              </c:pt>
              <c:pt idx="1210">
                <c:v>6.2979999999999994E-2</c:v>
              </c:pt>
              <c:pt idx="1211">
                <c:v>6.3030000000000003E-2</c:v>
              </c:pt>
              <c:pt idx="1212">
                <c:v>6.3079999999999997E-2</c:v>
              </c:pt>
              <c:pt idx="1213">
                <c:v>6.3140000000000002E-2</c:v>
              </c:pt>
              <c:pt idx="1214">
                <c:v>6.3189999999999996E-2</c:v>
              </c:pt>
              <c:pt idx="1215">
                <c:v>6.3240000000000005E-2</c:v>
              </c:pt>
              <c:pt idx="1216">
                <c:v>6.3289999999999999E-2</c:v>
              </c:pt>
              <c:pt idx="1217">
                <c:v>6.3339999999999994E-2</c:v>
              </c:pt>
              <c:pt idx="1218">
                <c:v>6.3390000000000016E-2</c:v>
              </c:pt>
              <c:pt idx="1219">
                <c:v>6.345000000000002E-2</c:v>
              </c:pt>
              <c:pt idx="1220">
                <c:v>6.3500000000000001E-2</c:v>
              </c:pt>
              <c:pt idx="1221">
                <c:v>6.3549999999999995E-2</c:v>
              </c:pt>
              <c:pt idx="1222">
                <c:v>6.3600000000000004E-2</c:v>
              </c:pt>
              <c:pt idx="1223">
                <c:v>6.365999999999998E-2</c:v>
              </c:pt>
              <c:pt idx="1224">
                <c:v>6.3710000000000017E-2</c:v>
              </c:pt>
              <c:pt idx="1225">
                <c:v>6.3759999999999997E-2</c:v>
              </c:pt>
              <c:pt idx="1226">
                <c:v>6.3810000000000019E-2</c:v>
              </c:pt>
              <c:pt idx="1227">
                <c:v>6.3860000000000014E-2</c:v>
              </c:pt>
              <c:pt idx="1228">
                <c:v>6.3920000000000005E-2</c:v>
              </c:pt>
              <c:pt idx="1229">
                <c:v>6.3969999999999999E-2</c:v>
              </c:pt>
              <c:pt idx="1230">
                <c:v>6.4019999999999994E-2</c:v>
              </c:pt>
              <c:pt idx="1231">
                <c:v>6.4070000000000002E-2</c:v>
              </c:pt>
              <c:pt idx="1232">
                <c:v>6.413000000000002E-2</c:v>
              </c:pt>
              <c:pt idx="1233">
                <c:v>6.4180000000000015E-2</c:v>
              </c:pt>
              <c:pt idx="1234">
                <c:v>6.4229999999999995E-2</c:v>
              </c:pt>
              <c:pt idx="1235">
                <c:v>6.4280000000000004E-2</c:v>
              </c:pt>
              <c:pt idx="1236">
                <c:v>6.4330000000000012E-2</c:v>
              </c:pt>
              <c:pt idx="1237">
                <c:v>6.4390000000000017E-2</c:v>
              </c:pt>
              <c:pt idx="1238">
                <c:v>6.4440000000000011E-2</c:v>
              </c:pt>
              <c:pt idx="1239">
                <c:v>6.449000000000002E-2</c:v>
              </c:pt>
              <c:pt idx="1240">
                <c:v>6.454E-2</c:v>
              </c:pt>
              <c:pt idx="1241">
                <c:v>6.4590000000000009E-2</c:v>
              </c:pt>
              <c:pt idx="1242">
                <c:v>6.4649999999999999E-2</c:v>
              </c:pt>
              <c:pt idx="1243">
                <c:v>6.4699999999999994E-2</c:v>
              </c:pt>
              <c:pt idx="1244">
                <c:v>6.4750000000000016E-2</c:v>
              </c:pt>
              <c:pt idx="1245">
                <c:v>6.480000000000001E-2</c:v>
              </c:pt>
              <c:pt idx="1246">
                <c:v>6.4850000000000019E-2</c:v>
              </c:pt>
              <c:pt idx="1247">
                <c:v>6.4910000000000009E-2</c:v>
              </c:pt>
              <c:pt idx="1248">
                <c:v>6.4960000000000018E-2</c:v>
              </c:pt>
              <c:pt idx="1249">
                <c:v>6.5009999999999998E-2</c:v>
              </c:pt>
              <c:pt idx="1250">
                <c:v>6.5060000000000021E-2</c:v>
              </c:pt>
              <c:pt idx="1251">
                <c:v>6.5110000000000015E-2</c:v>
              </c:pt>
              <c:pt idx="1252">
                <c:v>6.5170000000000006E-2</c:v>
              </c:pt>
              <c:pt idx="1253">
                <c:v>6.522E-2</c:v>
              </c:pt>
              <c:pt idx="1254">
                <c:v>6.5269999999999995E-2</c:v>
              </c:pt>
              <c:pt idx="1255">
                <c:v>6.5320000000000003E-2</c:v>
              </c:pt>
              <c:pt idx="1256">
                <c:v>6.5379999999999994E-2</c:v>
              </c:pt>
              <c:pt idx="1257">
                <c:v>6.5430000000000002E-2</c:v>
              </c:pt>
              <c:pt idx="1258">
                <c:v>6.5479999999999997E-2</c:v>
              </c:pt>
              <c:pt idx="1259">
                <c:v>6.5530000000000019E-2</c:v>
              </c:pt>
              <c:pt idx="1260">
                <c:v>6.5579999999999999E-2</c:v>
              </c:pt>
              <c:pt idx="1261">
                <c:v>6.5640000000000004E-2</c:v>
              </c:pt>
              <c:pt idx="1262">
                <c:v>6.5689999999999998E-2</c:v>
              </c:pt>
              <c:pt idx="1263">
                <c:v>6.5740000000000021E-2</c:v>
              </c:pt>
              <c:pt idx="1264">
                <c:v>6.5790000000000015E-2</c:v>
              </c:pt>
              <c:pt idx="1265">
                <c:v>6.584000000000001E-2</c:v>
              </c:pt>
              <c:pt idx="1266">
                <c:v>6.5890000000000018E-2</c:v>
              </c:pt>
              <c:pt idx="1267">
                <c:v>6.5949999999999995E-2</c:v>
              </c:pt>
              <c:pt idx="1268">
                <c:v>6.6000000000000003E-2</c:v>
              </c:pt>
              <c:pt idx="1269">
                <c:v>6.6049999999999998E-2</c:v>
              </c:pt>
              <c:pt idx="1270">
                <c:v>6.6110000000000002E-2</c:v>
              </c:pt>
              <c:pt idx="1271">
                <c:v>6.615E-2</c:v>
              </c:pt>
              <c:pt idx="1272">
                <c:v>6.6210000000000005E-2</c:v>
              </c:pt>
              <c:pt idx="1273">
                <c:v>6.6259999999999999E-2</c:v>
              </c:pt>
              <c:pt idx="1274">
                <c:v>6.6309999999999994E-2</c:v>
              </c:pt>
              <c:pt idx="1275">
                <c:v>6.6360000000000002E-2</c:v>
              </c:pt>
              <c:pt idx="1276">
                <c:v>6.6409999999999997E-2</c:v>
              </c:pt>
              <c:pt idx="1277">
                <c:v>6.6470000000000001E-2</c:v>
              </c:pt>
              <c:pt idx="1278">
                <c:v>6.6519999999999996E-2</c:v>
              </c:pt>
              <c:pt idx="1279">
                <c:v>6.6570000000000004E-2</c:v>
              </c:pt>
              <c:pt idx="1280">
                <c:v>6.6619999999999999E-2</c:v>
              </c:pt>
              <c:pt idx="1281">
                <c:v>6.6680000000000003E-2</c:v>
              </c:pt>
              <c:pt idx="1282">
                <c:v>6.6729999999999998E-2</c:v>
              </c:pt>
              <c:pt idx="1283">
                <c:v>6.678000000000002E-2</c:v>
              </c:pt>
              <c:pt idx="1284">
                <c:v>6.6830000000000001E-2</c:v>
              </c:pt>
              <c:pt idx="1285">
                <c:v>6.6879999999999995E-2</c:v>
              </c:pt>
              <c:pt idx="1286">
                <c:v>6.694E-2</c:v>
              </c:pt>
              <c:pt idx="1287">
                <c:v>6.6989999999999994E-2</c:v>
              </c:pt>
              <c:pt idx="1288">
                <c:v>6.7040000000000002E-2</c:v>
              </c:pt>
              <c:pt idx="1289">
                <c:v>6.7089999999999997E-2</c:v>
              </c:pt>
              <c:pt idx="1290">
                <c:v>6.7140000000000005E-2</c:v>
              </c:pt>
              <c:pt idx="1291">
                <c:v>6.720000000000001E-2</c:v>
              </c:pt>
              <c:pt idx="1292">
                <c:v>6.7250000000000004E-2</c:v>
              </c:pt>
              <c:pt idx="1293">
                <c:v>6.7299999999999999E-2</c:v>
              </c:pt>
              <c:pt idx="1294">
                <c:v>6.7349999999999993E-2</c:v>
              </c:pt>
              <c:pt idx="1295">
                <c:v>6.7409999999999998E-2</c:v>
              </c:pt>
              <c:pt idx="1296">
                <c:v>6.746000000000002E-2</c:v>
              </c:pt>
              <c:pt idx="1297">
                <c:v>6.7510000000000014E-2</c:v>
              </c:pt>
              <c:pt idx="1298">
                <c:v>6.7559999999999995E-2</c:v>
              </c:pt>
              <c:pt idx="1299">
                <c:v>6.7610000000000003E-2</c:v>
              </c:pt>
              <c:pt idx="1300">
                <c:v>6.7669999999999994E-2</c:v>
              </c:pt>
              <c:pt idx="1301">
                <c:v>6.7720000000000016E-2</c:v>
              </c:pt>
              <c:pt idx="1302">
                <c:v>6.7770000000000011E-2</c:v>
              </c:pt>
              <c:pt idx="1303">
                <c:v>6.7820000000000019E-2</c:v>
              </c:pt>
              <c:pt idx="1304">
                <c:v>6.7879999999999996E-2</c:v>
              </c:pt>
              <c:pt idx="1305">
                <c:v>6.7930000000000004E-2</c:v>
              </c:pt>
              <c:pt idx="1306">
                <c:v>6.7979999999999999E-2</c:v>
              </c:pt>
              <c:pt idx="1307">
                <c:v>6.8029999999999993E-2</c:v>
              </c:pt>
              <c:pt idx="1308">
                <c:v>6.8080000000000002E-2</c:v>
              </c:pt>
              <c:pt idx="1309">
                <c:v>6.8140000000000006E-2</c:v>
              </c:pt>
              <c:pt idx="1310">
                <c:v>6.8190000000000001E-2</c:v>
              </c:pt>
              <c:pt idx="1311">
                <c:v>6.8239999999999995E-2</c:v>
              </c:pt>
              <c:pt idx="1312">
                <c:v>6.8290000000000003E-2</c:v>
              </c:pt>
              <c:pt idx="1313">
                <c:v>6.8339999999999998E-2</c:v>
              </c:pt>
              <c:pt idx="1314">
                <c:v>6.8400000000000002E-2</c:v>
              </c:pt>
              <c:pt idx="1315">
                <c:v>6.8449999999999997E-2</c:v>
              </c:pt>
              <c:pt idx="1316">
                <c:v>6.8500000000000019E-2</c:v>
              </c:pt>
              <c:pt idx="1317">
                <c:v>6.855E-2</c:v>
              </c:pt>
              <c:pt idx="1318">
                <c:v>6.8599999999999994E-2</c:v>
              </c:pt>
              <c:pt idx="1319">
                <c:v>6.8659999999999999E-2</c:v>
              </c:pt>
              <c:pt idx="1320">
                <c:v>6.8709999999999993E-2</c:v>
              </c:pt>
              <c:pt idx="1321">
                <c:v>6.8760000000000016E-2</c:v>
              </c:pt>
              <c:pt idx="1322">
                <c:v>6.8809999999999996E-2</c:v>
              </c:pt>
              <c:pt idx="1323">
                <c:v>6.8870000000000001E-2</c:v>
              </c:pt>
              <c:pt idx="1324">
                <c:v>6.8920000000000009E-2</c:v>
              </c:pt>
              <c:pt idx="1325">
                <c:v>6.8970000000000004E-2</c:v>
              </c:pt>
              <c:pt idx="1326">
                <c:v>6.9020000000000012E-2</c:v>
              </c:pt>
              <c:pt idx="1327">
                <c:v>6.907000000000002E-2</c:v>
              </c:pt>
              <c:pt idx="1328">
                <c:v>6.9120000000000001E-2</c:v>
              </c:pt>
              <c:pt idx="1329">
                <c:v>6.9180000000000019E-2</c:v>
              </c:pt>
              <c:pt idx="1330">
                <c:v>6.9230000000000014E-2</c:v>
              </c:pt>
              <c:pt idx="1331">
                <c:v>6.9279999999999994E-2</c:v>
              </c:pt>
              <c:pt idx="1332">
                <c:v>6.9330000000000017E-2</c:v>
              </c:pt>
              <c:pt idx="1333">
                <c:v>6.9389999999999993E-2</c:v>
              </c:pt>
              <c:pt idx="1334">
                <c:v>6.9440000000000002E-2</c:v>
              </c:pt>
              <c:pt idx="1335">
                <c:v>6.949000000000001E-2</c:v>
              </c:pt>
              <c:pt idx="1336">
                <c:v>6.9540000000000018E-2</c:v>
              </c:pt>
              <c:pt idx="1337">
                <c:v>6.9589999999999999E-2</c:v>
              </c:pt>
              <c:pt idx="1338">
                <c:v>6.9650000000000004E-2</c:v>
              </c:pt>
              <c:pt idx="1339">
                <c:v>6.9700000000000012E-2</c:v>
              </c:pt>
              <c:pt idx="1340">
                <c:v>6.975000000000002E-2</c:v>
              </c:pt>
              <c:pt idx="1341">
                <c:v>6.9800000000000015E-2</c:v>
              </c:pt>
              <c:pt idx="1342">
                <c:v>6.9849999999999995E-2</c:v>
              </c:pt>
              <c:pt idx="1343">
                <c:v>6.9910000000000014E-2</c:v>
              </c:pt>
              <c:pt idx="1344">
                <c:v>6.9959999999999994E-2</c:v>
              </c:pt>
              <c:pt idx="1345">
                <c:v>7.0010000000000017E-2</c:v>
              </c:pt>
              <c:pt idx="1346">
                <c:v>7.0059999999999997E-2</c:v>
              </c:pt>
              <c:pt idx="1347">
                <c:v>7.011000000000002E-2</c:v>
              </c:pt>
              <c:pt idx="1348">
                <c:v>7.0169999999999996E-2</c:v>
              </c:pt>
              <c:pt idx="1349">
                <c:v>7.0220000000000005E-2</c:v>
              </c:pt>
              <c:pt idx="1350">
                <c:v>7.0269999999999999E-2</c:v>
              </c:pt>
              <c:pt idx="1351">
                <c:v>7.0319999999999994E-2</c:v>
              </c:pt>
              <c:pt idx="1352">
                <c:v>7.0379999999999998E-2</c:v>
              </c:pt>
              <c:pt idx="1353">
                <c:v>7.043000000000002E-2</c:v>
              </c:pt>
              <c:pt idx="1354">
                <c:v>7.0480000000000015E-2</c:v>
              </c:pt>
              <c:pt idx="1355">
                <c:v>7.0529999999999995E-2</c:v>
              </c:pt>
              <c:pt idx="1356">
                <c:v>7.0580000000000004E-2</c:v>
              </c:pt>
              <c:pt idx="1357">
                <c:v>7.0639999999999994E-2</c:v>
              </c:pt>
              <c:pt idx="1358">
                <c:v>7.0690000000000003E-2</c:v>
              </c:pt>
              <c:pt idx="1359">
                <c:v>7.0740000000000011E-2</c:v>
              </c:pt>
              <c:pt idx="1360">
                <c:v>7.079000000000002E-2</c:v>
              </c:pt>
              <c:pt idx="1361">
                <c:v>7.084E-2</c:v>
              </c:pt>
              <c:pt idx="1362">
                <c:v>7.0900000000000019E-2</c:v>
              </c:pt>
              <c:pt idx="1363">
                <c:v>7.0949999999999999E-2</c:v>
              </c:pt>
              <c:pt idx="1364">
                <c:v>7.0999999999999994E-2</c:v>
              </c:pt>
              <c:pt idx="1365">
                <c:v>7.1050000000000002E-2</c:v>
              </c:pt>
              <c:pt idx="1366">
                <c:v>7.1099999999999997E-2</c:v>
              </c:pt>
              <c:pt idx="1367">
                <c:v>7.1150000000000005E-2</c:v>
              </c:pt>
              <c:pt idx="1368">
                <c:v>7.1209999999999996E-2</c:v>
              </c:pt>
              <c:pt idx="1369">
                <c:v>7.1260000000000004E-2</c:v>
              </c:pt>
              <c:pt idx="1370">
                <c:v>7.1309999999999998E-2</c:v>
              </c:pt>
              <c:pt idx="1371">
                <c:v>7.1370000000000003E-2</c:v>
              </c:pt>
              <c:pt idx="1372">
                <c:v>7.1410000000000001E-2</c:v>
              </c:pt>
              <c:pt idx="1373">
                <c:v>7.1470000000000006E-2</c:v>
              </c:pt>
              <c:pt idx="1374">
                <c:v>7.152E-2</c:v>
              </c:pt>
              <c:pt idx="1375">
                <c:v>7.1569999999999995E-2</c:v>
              </c:pt>
              <c:pt idx="1376">
                <c:v>7.1620000000000003E-2</c:v>
              </c:pt>
              <c:pt idx="1377">
                <c:v>7.167999999999998E-2</c:v>
              </c:pt>
              <c:pt idx="1378">
                <c:v>7.1730000000000002E-2</c:v>
              </c:pt>
              <c:pt idx="1379">
                <c:v>7.1779999999999997E-2</c:v>
              </c:pt>
              <c:pt idx="1380">
                <c:v>7.1830000000000019E-2</c:v>
              </c:pt>
              <c:pt idx="1381">
                <c:v>7.1879999999999999E-2</c:v>
              </c:pt>
              <c:pt idx="1382">
                <c:v>7.1940000000000004E-2</c:v>
              </c:pt>
              <c:pt idx="1383">
                <c:v>7.1989999999999998E-2</c:v>
              </c:pt>
              <c:pt idx="1384">
                <c:v>7.2040000000000021E-2</c:v>
              </c:pt>
              <c:pt idx="1385">
                <c:v>7.2090000000000015E-2</c:v>
              </c:pt>
              <c:pt idx="1386">
                <c:v>7.214000000000001E-2</c:v>
              </c:pt>
              <c:pt idx="1387">
                <c:v>7.22E-2</c:v>
              </c:pt>
              <c:pt idx="1388">
                <c:v>7.2249999999999995E-2</c:v>
              </c:pt>
              <c:pt idx="1389">
                <c:v>7.2300000000000017E-2</c:v>
              </c:pt>
              <c:pt idx="1390">
                <c:v>7.2349999999999998E-2</c:v>
              </c:pt>
              <c:pt idx="1391">
                <c:v>7.2410000000000016E-2</c:v>
              </c:pt>
              <c:pt idx="1392">
                <c:v>7.2459999999999997E-2</c:v>
              </c:pt>
              <c:pt idx="1393">
                <c:v>7.2510000000000019E-2</c:v>
              </c:pt>
              <c:pt idx="1394">
                <c:v>7.2559999999999999E-2</c:v>
              </c:pt>
              <c:pt idx="1395">
                <c:v>7.2609999999999994E-2</c:v>
              </c:pt>
              <c:pt idx="1396">
                <c:v>7.2669999999999998E-2</c:v>
              </c:pt>
              <c:pt idx="1397">
                <c:v>7.2720000000000021E-2</c:v>
              </c:pt>
              <c:pt idx="1398">
                <c:v>7.2770000000000015E-2</c:v>
              </c:pt>
              <c:pt idx="1399">
                <c:v>7.282000000000001E-2</c:v>
              </c:pt>
              <c:pt idx="1400">
                <c:v>7.2870000000000004E-2</c:v>
              </c:pt>
              <c:pt idx="1401">
                <c:v>7.2929999999999995E-2</c:v>
              </c:pt>
              <c:pt idx="1402">
                <c:v>7.2980000000000003E-2</c:v>
              </c:pt>
              <c:pt idx="1403">
                <c:v>7.3029999999999998E-2</c:v>
              </c:pt>
              <c:pt idx="1404">
                <c:v>7.308000000000002E-2</c:v>
              </c:pt>
              <c:pt idx="1405">
                <c:v>7.3139999999999997E-2</c:v>
              </c:pt>
              <c:pt idx="1406">
                <c:v>7.3190000000000019E-2</c:v>
              </c:pt>
              <c:pt idx="1407">
                <c:v>7.324E-2</c:v>
              </c:pt>
              <c:pt idx="1408">
                <c:v>7.3289999999999994E-2</c:v>
              </c:pt>
              <c:pt idx="1409">
                <c:v>7.3340000000000002E-2</c:v>
              </c:pt>
              <c:pt idx="1410">
                <c:v>7.3400000000000021E-2</c:v>
              </c:pt>
              <c:pt idx="1411">
                <c:v>7.3450000000000001E-2</c:v>
              </c:pt>
              <c:pt idx="1412">
                <c:v>7.350000000000001E-2</c:v>
              </c:pt>
              <c:pt idx="1413">
                <c:v>7.3550000000000004E-2</c:v>
              </c:pt>
              <c:pt idx="1414">
                <c:v>7.3599999999999999E-2</c:v>
              </c:pt>
              <c:pt idx="1415">
                <c:v>7.3660000000000003E-2</c:v>
              </c:pt>
              <c:pt idx="1416">
                <c:v>7.3709999999999998E-2</c:v>
              </c:pt>
              <c:pt idx="1417">
                <c:v>7.376000000000002E-2</c:v>
              </c:pt>
              <c:pt idx="1418">
                <c:v>7.3810000000000014E-2</c:v>
              </c:pt>
              <c:pt idx="1419">
                <c:v>7.3870000000000019E-2</c:v>
              </c:pt>
              <c:pt idx="1420">
                <c:v>7.392E-2</c:v>
              </c:pt>
              <c:pt idx="1421">
                <c:v>7.3969999999999994E-2</c:v>
              </c:pt>
              <c:pt idx="1422">
                <c:v>7.4020000000000016E-2</c:v>
              </c:pt>
              <c:pt idx="1423">
                <c:v>7.4070000000000011E-2</c:v>
              </c:pt>
              <c:pt idx="1424">
                <c:v>7.4130000000000015E-2</c:v>
              </c:pt>
              <c:pt idx="1425">
                <c:v>7.4179999999999996E-2</c:v>
              </c:pt>
              <c:pt idx="1426">
                <c:v>7.4230000000000004E-2</c:v>
              </c:pt>
              <c:pt idx="1427">
                <c:v>7.4279999999999999E-2</c:v>
              </c:pt>
              <c:pt idx="1428">
                <c:v>7.4329999999999993E-2</c:v>
              </c:pt>
              <c:pt idx="1429">
                <c:v>7.4390000000000012E-2</c:v>
              </c:pt>
              <c:pt idx="1430">
                <c:v>7.444000000000002E-2</c:v>
              </c:pt>
              <c:pt idx="1431">
                <c:v>7.4490000000000015E-2</c:v>
              </c:pt>
              <c:pt idx="1432">
                <c:v>7.4540000000000009E-2</c:v>
              </c:pt>
              <c:pt idx="1433">
                <c:v>7.4600000000000014E-2</c:v>
              </c:pt>
              <c:pt idx="1434">
                <c:v>7.4649999999999994E-2</c:v>
              </c:pt>
              <c:pt idx="1435">
                <c:v>7.4700000000000016E-2</c:v>
              </c:pt>
              <c:pt idx="1436">
                <c:v>7.4750000000000011E-2</c:v>
              </c:pt>
              <c:pt idx="1437">
                <c:v>7.4800000000000019E-2</c:v>
              </c:pt>
              <c:pt idx="1438">
                <c:v>7.4850000000000014E-2</c:v>
              </c:pt>
              <c:pt idx="1439">
                <c:v>7.4910000000000018E-2</c:v>
              </c:pt>
              <c:pt idx="1440">
                <c:v>7.4959999999999999E-2</c:v>
              </c:pt>
              <c:pt idx="1441">
                <c:v>7.5009999999999993E-2</c:v>
              </c:pt>
              <c:pt idx="1442">
                <c:v>7.5060000000000016E-2</c:v>
              </c:pt>
              <c:pt idx="1443">
                <c:v>7.5109999999999996E-2</c:v>
              </c:pt>
              <c:pt idx="1444">
                <c:v>7.5170000000000001E-2</c:v>
              </c:pt>
              <c:pt idx="1445">
                <c:v>7.5219999999999995E-2</c:v>
              </c:pt>
              <c:pt idx="1446">
                <c:v>7.5270000000000004E-2</c:v>
              </c:pt>
              <c:pt idx="1447">
                <c:v>7.5320000000000012E-2</c:v>
              </c:pt>
              <c:pt idx="1448">
                <c:v>7.5380000000000016E-2</c:v>
              </c:pt>
              <c:pt idx="1449">
                <c:v>7.5429999999999997E-2</c:v>
              </c:pt>
              <c:pt idx="1450">
                <c:v>7.5480000000000019E-2</c:v>
              </c:pt>
              <c:pt idx="1451">
                <c:v>7.5530000000000014E-2</c:v>
              </c:pt>
              <c:pt idx="1452">
                <c:v>7.5579999999999994E-2</c:v>
              </c:pt>
              <c:pt idx="1453">
                <c:v>7.5630000000000003E-2</c:v>
              </c:pt>
              <c:pt idx="1454">
                <c:v>7.5689999999999993E-2</c:v>
              </c:pt>
              <c:pt idx="1455">
                <c:v>7.5740000000000002E-2</c:v>
              </c:pt>
              <c:pt idx="1456">
                <c:v>7.579000000000001E-2</c:v>
              </c:pt>
              <c:pt idx="1457">
                <c:v>7.5840000000000019E-2</c:v>
              </c:pt>
              <c:pt idx="1458">
                <c:v>7.5900000000000009E-2</c:v>
              </c:pt>
              <c:pt idx="1459">
                <c:v>7.5950000000000004E-2</c:v>
              </c:pt>
              <c:pt idx="1460">
                <c:v>7.5999999999999998E-2</c:v>
              </c:pt>
              <c:pt idx="1461">
                <c:v>7.6050000000000006E-2</c:v>
              </c:pt>
              <c:pt idx="1462">
                <c:v>7.6100000000000001E-2</c:v>
              </c:pt>
              <c:pt idx="1463">
                <c:v>7.6160000000000019E-2</c:v>
              </c:pt>
              <c:pt idx="1464">
                <c:v>7.621E-2</c:v>
              </c:pt>
              <c:pt idx="1465">
                <c:v>7.6259999999999981E-2</c:v>
              </c:pt>
              <c:pt idx="1466">
                <c:v>7.6310000000000017E-2</c:v>
              </c:pt>
              <c:pt idx="1467">
                <c:v>7.6359999999999997E-2</c:v>
              </c:pt>
              <c:pt idx="1468">
                <c:v>7.641000000000002E-2</c:v>
              </c:pt>
              <c:pt idx="1469">
                <c:v>7.6469999999999996E-2</c:v>
              </c:pt>
              <c:pt idx="1470">
                <c:v>7.6520000000000005E-2</c:v>
              </c:pt>
              <c:pt idx="1471">
                <c:v>7.6569999999999999E-2</c:v>
              </c:pt>
              <c:pt idx="1472">
                <c:v>7.6630000000000004E-2</c:v>
              </c:pt>
              <c:pt idx="1473">
                <c:v>7.6679999999999998E-2</c:v>
              </c:pt>
              <c:pt idx="1474">
                <c:v>7.673000000000002E-2</c:v>
              </c:pt>
              <c:pt idx="1475">
                <c:v>7.6780000000000001E-2</c:v>
              </c:pt>
              <c:pt idx="1476">
                <c:v>7.6829999999999996E-2</c:v>
              </c:pt>
              <c:pt idx="1477">
                <c:v>7.6880000000000004E-2</c:v>
              </c:pt>
              <c:pt idx="1478">
                <c:v>7.6939999999999995E-2</c:v>
              </c:pt>
              <c:pt idx="1479">
                <c:v>7.6990000000000003E-2</c:v>
              </c:pt>
              <c:pt idx="1480">
                <c:v>7.7040000000000011E-2</c:v>
              </c:pt>
              <c:pt idx="1481">
                <c:v>7.7100000000000002E-2</c:v>
              </c:pt>
              <c:pt idx="1482">
                <c:v>7.714E-2</c:v>
              </c:pt>
              <c:pt idx="1483">
                <c:v>7.7200000000000019E-2</c:v>
              </c:pt>
              <c:pt idx="1484">
                <c:v>7.7249999999999999E-2</c:v>
              </c:pt>
              <c:pt idx="1485">
                <c:v>7.7299999999999994E-2</c:v>
              </c:pt>
              <c:pt idx="1486">
                <c:v>7.7350000000000016E-2</c:v>
              </c:pt>
              <c:pt idx="1487">
                <c:v>7.740000000000001E-2</c:v>
              </c:pt>
              <c:pt idx="1488">
                <c:v>7.7460000000000015E-2</c:v>
              </c:pt>
              <c:pt idx="1489">
                <c:v>7.7510000000000009E-2</c:v>
              </c:pt>
              <c:pt idx="1490">
                <c:v>7.7560000000000018E-2</c:v>
              </c:pt>
              <c:pt idx="1491">
                <c:v>7.7609999999999998E-2</c:v>
              </c:pt>
              <c:pt idx="1492">
                <c:v>7.7660000000000021E-2</c:v>
              </c:pt>
              <c:pt idx="1493">
                <c:v>7.7720000000000011E-2</c:v>
              </c:pt>
              <c:pt idx="1494">
                <c:v>7.777000000000002E-2</c:v>
              </c:pt>
              <c:pt idx="1495">
                <c:v>7.7820000000000014E-2</c:v>
              </c:pt>
              <c:pt idx="1496">
                <c:v>7.7870000000000009E-2</c:v>
              </c:pt>
              <c:pt idx="1497">
                <c:v>7.7929999999999999E-2</c:v>
              </c:pt>
              <c:pt idx="1498">
                <c:v>7.7979999999999994E-2</c:v>
              </c:pt>
              <c:pt idx="1499">
                <c:v>7.8030000000000002E-2</c:v>
              </c:pt>
              <c:pt idx="1500">
                <c:v>7.8079999999999997E-2</c:v>
              </c:pt>
              <c:pt idx="1501">
                <c:v>7.8130000000000019E-2</c:v>
              </c:pt>
              <c:pt idx="1502">
                <c:v>7.8189999999999996E-2</c:v>
              </c:pt>
              <c:pt idx="1503">
                <c:v>7.8240000000000004E-2</c:v>
              </c:pt>
              <c:pt idx="1504">
                <c:v>7.8289999999999998E-2</c:v>
              </c:pt>
              <c:pt idx="1505">
                <c:v>7.8340000000000021E-2</c:v>
              </c:pt>
              <c:pt idx="1506">
                <c:v>7.8400000000000011E-2</c:v>
              </c:pt>
              <c:pt idx="1507">
                <c:v>7.845000000000002E-2</c:v>
              </c:pt>
              <c:pt idx="1508">
                <c:v>7.85E-2</c:v>
              </c:pt>
              <c:pt idx="1509">
                <c:v>7.8549999999999995E-2</c:v>
              </c:pt>
              <c:pt idx="1510">
                <c:v>7.8600000000000003E-2</c:v>
              </c:pt>
              <c:pt idx="1511">
                <c:v>7.8659999999999994E-2</c:v>
              </c:pt>
              <c:pt idx="1512">
                <c:v>7.8710000000000016E-2</c:v>
              </c:pt>
              <c:pt idx="1513">
                <c:v>7.8759999999999997E-2</c:v>
              </c:pt>
              <c:pt idx="1514">
                <c:v>7.8810000000000019E-2</c:v>
              </c:pt>
              <c:pt idx="1515">
                <c:v>7.8860000000000013E-2</c:v>
              </c:pt>
              <c:pt idx="1516">
                <c:v>7.8920000000000004E-2</c:v>
              </c:pt>
              <c:pt idx="1517">
                <c:v>7.8969999999999999E-2</c:v>
              </c:pt>
              <c:pt idx="1518">
                <c:v>7.9020000000000021E-2</c:v>
              </c:pt>
              <c:pt idx="1519">
                <c:v>7.9070000000000015E-2</c:v>
              </c:pt>
              <c:pt idx="1520">
                <c:v>7.912000000000001E-2</c:v>
              </c:pt>
              <c:pt idx="1521">
                <c:v>7.9180000000000014E-2</c:v>
              </c:pt>
              <c:pt idx="1522">
                <c:v>7.9229999999999995E-2</c:v>
              </c:pt>
              <c:pt idx="1523">
                <c:v>7.9280000000000003E-2</c:v>
              </c:pt>
              <c:pt idx="1524">
                <c:v>7.9330000000000012E-2</c:v>
              </c:pt>
              <c:pt idx="1525">
                <c:v>7.9390000000000016E-2</c:v>
              </c:pt>
              <c:pt idx="1526">
                <c:v>7.9440000000000011E-2</c:v>
              </c:pt>
              <c:pt idx="1527">
                <c:v>7.9490000000000019E-2</c:v>
              </c:pt>
              <c:pt idx="1528">
                <c:v>7.954E-2</c:v>
              </c:pt>
              <c:pt idx="1529">
                <c:v>7.9589999999999994E-2</c:v>
              </c:pt>
              <c:pt idx="1530">
                <c:v>7.9649999999999999E-2</c:v>
              </c:pt>
              <c:pt idx="1531">
                <c:v>7.9699999999999993E-2</c:v>
              </c:pt>
              <c:pt idx="1532">
                <c:v>7.9750000000000015E-2</c:v>
              </c:pt>
              <c:pt idx="1533">
                <c:v>7.980000000000001E-2</c:v>
              </c:pt>
              <c:pt idx="1534">
                <c:v>7.9860000000000014E-2</c:v>
              </c:pt>
              <c:pt idx="1535">
                <c:v>7.9910000000000009E-2</c:v>
              </c:pt>
              <c:pt idx="1536">
                <c:v>7.9960000000000017E-2</c:v>
              </c:pt>
              <c:pt idx="1537">
                <c:v>8.0010000000000026E-2</c:v>
              </c:pt>
              <c:pt idx="1538">
                <c:v>8.0060000000000006E-2</c:v>
              </c:pt>
              <c:pt idx="1539">
                <c:v>8.0110000000000001E-2</c:v>
              </c:pt>
              <c:pt idx="1540">
                <c:v>8.0170000000000005E-2</c:v>
              </c:pt>
              <c:pt idx="1541">
                <c:v>8.0220000000000014E-2</c:v>
              </c:pt>
              <c:pt idx="1542">
                <c:v>8.0270000000000022E-2</c:v>
              </c:pt>
              <c:pt idx="1543">
                <c:v>8.0320000000000003E-2</c:v>
              </c:pt>
              <c:pt idx="1544">
                <c:v>8.0370000000000011E-2</c:v>
              </c:pt>
              <c:pt idx="1545">
                <c:v>8.0430000000000001E-2</c:v>
              </c:pt>
              <c:pt idx="1546">
                <c:v>8.048000000000001E-2</c:v>
              </c:pt>
              <c:pt idx="1547">
                <c:v>8.0530000000000018E-2</c:v>
              </c:pt>
              <c:pt idx="1548">
                <c:v>8.058000000000004E-2</c:v>
              </c:pt>
              <c:pt idx="1549">
                <c:v>8.0640000000000003E-2</c:v>
              </c:pt>
              <c:pt idx="1550">
                <c:v>8.0690000000000012E-2</c:v>
              </c:pt>
              <c:pt idx="1551">
                <c:v>8.0740000000000006E-2</c:v>
              </c:pt>
              <c:pt idx="1552">
                <c:v>8.0790000000000015E-2</c:v>
              </c:pt>
              <c:pt idx="1553">
                <c:v>8.0840000000000023E-2</c:v>
              </c:pt>
              <c:pt idx="1554">
                <c:v>8.0900000000000014E-2</c:v>
              </c:pt>
              <c:pt idx="1555">
                <c:v>8.0950000000000022E-2</c:v>
              </c:pt>
              <c:pt idx="1556">
                <c:v>8.1000000000000003E-2</c:v>
              </c:pt>
              <c:pt idx="1557">
                <c:v>8.1050000000000011E-2</c:v>
              </c:pt>
              <c:pt idx="1558">
                <c:v>8.1100000000000005E-2</c:v>
              </c:pt>
              <c:pt idx="1559">
                <c:v>8.1160000000000024E-2</c:v>
              </c:pt>
              <c:pt idx="1560">
                <c:v>8.1209999999999991E-2</c:v>
              </c:pt>
              <c:pt idx="1561">
                <c:v>8.1260000000000041E-2</c:v>
              </c:pt>
              <c:pt idx="1562">
                <c:v>8.1310000000000007E-2</c:v>
              </c:pt>
              <c:pt idx="1563">
                <c:v>8.1360000000000002E-2</c:v>
              </c:pt>
              <c:pt idx="1564">
                <c:v>8.1420000000000006E-2</c:v>
              </c:pt>
              <c:pt idx="1565">
                <c:v>8.1469999999999987E-2</c:v>
              </c:pt>
              <c:pt idx="1566">
                <c:v>8.1520000000000023E-2</c:v>
              </c:pt>
              <c:pt idx="1567">
                <c:v>8.1570000000000004E-2</c:v>
              </c:pt>
              <c:pt idx="1568">
                <c:v>8.1630000000000036E-2</c:v>
              </c:pt>
              <c:pt idx="1569">
                <c:v>8.1680000000000003E-2</c:v>
              </c:pt>
              <c:pt idx="1570">
                <c:v>8.1730000000000025E-2</c:v>
              </c:pt>
              <c:pt idx="1571">
                <c:v>8.1780000000000005E-2</c:v>
              </c:pt>
              <c:pt idx="1572">
                <c:v>8.1830000000000014E-2</c:v>
              </c:pt>
              <c:pt idx="1573">
                <c:v>8.1890000000000004E-2</c:v>
              </c:pt>
              <c:pt idx="1574">
                <c:v>8.1930000000000003E-2</c:v>
              </c:pt>
              <c:pt idx="1575">
                <c:v>8.1990000000000007E-2</c:v>
              </c:pt>
              <c:pt idx="1576">
                <c:v>8.2040000000000002E-2</c:v>
              </c:pt>
              <c:pt idx="1577">
                <c:v>8.209000000000001E-2</c:v>
              </c:pt>
              <c:pt idx="1578">
                <c:v>8.2139999999999991E-2</c:v>
              </c:pt>
              <c:pt idx="1579">
                <c:v>8.2200000000000009E-2</c:v>
              </c:pt>
              <c:pt idx="1580">
                <c:v>8.2250000000000004E-2</c:v>
              </c:pt>
              <c:pt idx="1581">
                <c:v>8.2300000000000012E-2</c:v>
              </c:pt>
              <c:pt idx="1582">
                <c:v>8.2360000000000003E-2</c:v>
              </c:pt>
              <c:pt idx="1583">
                <c:v>8.2399999999999987E-2</c:v>
              </c:pt>
              <c:pt idx="1584">
                <c:v>8.2459999999999992E-2</c:v>
              </c:pt>
              <c:pt idx="1585">
                <c:v>8.251E-2</c:v>
              </c:pt>
              <c:pt idx="1586">
                <c:v>8.2560000000000036E-2</c:v>
              </c:pt>
              <c:pt idx="1587">
                <c:v>8.2610000000000003E-2</c:v>
              </c:pt>
              <c:pt idx="1588">
                <c:v>8.2660000000000025E-2</c:v>
              </c:pt>
              <c:pt idx="1589">
                <c:v>8.2720000000000016E-2</c:v>
              </c:pt>
              <c:pt idx="1590">
                <c:v>8.2770000000000024E-2</c:v>
              </c:pt>
              <c:pt idx="1591">
                <c:v>8.2820000000000005E-2</c:v>
              </c:pt>
              <c:pt idx="1592">
                <c:v>8.2870000000000041E-2</c:v>
              </c:pt>
              <c:pt idx="1593">
                <c:v>8.2930000000000004E-2</c:v>
              </c:pt>
              <c:pt idx="1594">
                <c:v>8.2980000000000012E-2</c:v>
              </c:pt>
              <c:pt idx="1595">
                <c:v>8.303000000000002E-2</c:v>
              </c:pt>
              <c:pt idx="1596">
                <c:v>8.3080000000000001E-2</c:v>
              </c:pt>
              <c:pt idx="1597">
                <c:v>8.3130000000000037E-2</c:v>
              </c:pt>
              <c:pt idx="1598">
                <c:v>8.3190000000000014E-2</c:v>
              </c:pt>
              <c:pt idx="1599">
                <c:v>8.3240000000000022E-2</c:v>
              </c:pt>
              <c:pt idx="1600">
                <c:v>8.3290000000000017E-2</c:v>
              </c:pt>
              <c:pt idx="1601">
                <c:v>8.3340000000000025E-2</c:v>
              </c:pt>
              <c:pt idx="1602">
                <c:v>8.339000000000002E-2</c:v>
              </c:pt>
              <c:pt idx="1603">
                <c:v>8.345000000000001E-2</c:v>
              </c:pt>
              <c:pt idx="1604">
                <c:v>8.3500000000000019E-2</c:v>
              </c:pt>
              <c:pt idx="1605">
                <c:v>8.3550000000000055E-2</c:v>
              </c:pt>
              <c:pt idx="1606">
                <c:v>8.3600000000000035E-2</c:v>
              </c:pt>
              <c:pt idx="1607">
                <c:v>8.365000000000003E-2</c:v>
              </c:pt>
              <c:pt idx="1608">
                <c:v>8.3710000000000021E-2</c:v>
              </c:pt>
              <c:pt idx="1609">
                <c:v>8.3760000000000015E-2</c:v>
              </c:pt>
              <c:pt idx="1610">
                <c:v>8.3810000000000023E-2</c:v>
              </c:pt>
              <c:pt idx="1611">
                <c:v>8.3860000000000018E-2</c:v>
              </c:pt>
              <c:pt idx="1612">
                <c:v>8.3920000000000022E-2</c:v>
              </c:pt>
              <c:pt idx="1613">
                <c:v>8.3970000000000017E-2</c:v>
              </c:pt>
              <c:pt idx="1614">
                <c:v>8.4020000000000025E-2</c:v>
              </c:pt>
              <c:pt idx="1615">
                <c:v>8.4070000000000006E-2</c:v>
              </c:pt>
              <c:pt idx="1616">
                <c:v>8.4120000000000014E-2</c:v>
              </c:pt>
              <c:pt idx="1617">
                <c:v>8.4180000000000005E-2</c:v>
              </c:pt>
              <c:pt idx="1618">
                <c:v>8.4230000000000041E-2</c:v>
              </c:pt>
              <c:pt idx="1619">
                <c:v>8.4280000000000022E-2</c:v>
              </c:pt>
              <c:pt idx="1620">
                <c:v>8.4330000000000002E-2</c:v>
              </c:pt>
              <c:pt idx="1621">
                <c:v>8.4390000000000007E-2</c:v>
              </c:pt>
              <c:pt idx="1622">
                <c:v>8.4440000000000001E-2</c:v>
              </c:pt>
              <c:pt idx="1623">
                <c:v>8.449000000000001E-2</c:v>
              </c:pt>
              <c:pt idx="1624">
                <c:v>8.4540000000000018E-2</c:v>
              </c:pt>
              <c:pt idx="1625">
                <c:v>8.459000000000004E-2</c:v>
              </c:pt>
              <c:pt idx="1626">
                <c:v>8.4650000000000031E-2</c:v>
              </c:pt>
              <c:pt idx="1627">
                <c:v>8.4700000000000039E-2</c:v>
              </c:pt>
              <c:pt idx="1628">
                <c:v>8.475000000000002E-2</c:v>
              </c:pt>
              <c:pt idx="1629">
                <c:v>8.4800000000000014E-2</c:v>
              </c:pt>
              <c:pt idx="1630">
                <c:v>8.4850000000000023E-2</c:v>
              </c:pt>
              <c:pt idx="1631">
                <c:v>8.4910000000000041E-2</c:v>
              </c:pt>
              <c:pt idx="1632">
                <c:v>8.4960000000000035E-2</c:v>
              </c:pt>
              <c:pt idx="1633">
                <c:v>8.5010000000000002E-2</c:v>
              </c:pt>
              <c:pt idx="1634">
                <c:v>8.5060000000000024E-2</c:v>
              </c:pt>
              <c:pt idx="1635">
                <c:v>8.5120000000000015E-2</c:v>
              </c:pt>
              <c:pt idx="1636">
                <c:v>8.5170000000000023E-2</c:v>
              </c:pt>
              <c:pt idx="1637">
                <c:v>8.5220000000000018E-2</c:v>
              </c:pt>
              <c:pt idx="1638">
                <c:v>8.527000000000004E-2</c:v>
              </c:pt>
              <c:pt idx="1639">
                <c:v>8.5320000000000007E-2</c:v>
              </c:pt>
              <c:pt idx="1640">
                <c:v>8.5370000000000001E-2</c:v>
              </c:pt>
              <c:pt idx="1641">
                <c:v>8.5430000000000006E-2</c:v>
              </c:pt>
              <c:pt idx="1642">
                <c:v>8.5479999999999987E-2</c:v>
              </c:pt>
              <c:pt idx="1643">
                <c:v>8.5530000000000037E-2</c:v>
              </c:pt>
              <c:pt idx="1644">
                <c:v>8.5580000000000003E-2</c:v>
              </c:pt>
              <c:pt idx="1645">
                <c:v>8.5640000000000022E-2</c:v>
              </c:pt>
              <c:pt idx="1646">
                <c:v>8.5690000000000016E-2</c:v>
              </c:pt>
              <c:pt idx="1647">
                <c:v>8.5740000000000025E-2</c:v>
              </c:pt>
              <c:pt idx="1648">
                <c:v>8.5790000000000019E-2</c:v>
              </c:pt>
              <c:pt idx="1649">
                <c:v>8.584E-2</c:v>
              </c:pt>
              <c:pt idx="1650">
                <c:v>8.5890000000000008E-2</c:v>
              </c:pt>
              <c:pt idx="1651">
                <c:v>8.595000000000004E-2</c:v>
              </c:pt>
              <c:pt idx="1652">
                <c:v>8.6000000000000021E-2</c:v>
              </c:pt>
              <c:pt idx="1653">
                <c:v>8.6050000000000015E-2</c:v>
              </c:pt>
              <c:pt idx="1654">
                <c:v>8.6100000000000024E-2</c:v>
              </c:pt>
              <c:pt idx="1655">
                <c:v>8.616E-2</c:v>
              </c:pt>
              <c:pt idx="1656">
                <c:v>8.6210000000000009E-2</c:v>
              </c:pt>
              <c:pt idx="1657">
                <c:v>8.6260000000000003E-2</c:v>
              </c:pt>
              <c:pt idx="1658">
                <c:v>8.6310000000000012E-2</c:v>
              </c:pt>
              <c:pt idx="1659">
                <c:v>8.6360000000000006E-2</c:v>
              </c:pt>
              <c:pt idx="1660">
                <c:v>8.6420000000000011E-2</c:v>
              </c:pt>
              <c:pt idx="1661">
                <c:v>8.6469999999999991E-2</c:v>
              </c:pt>
              <c:pt idx="1662">
                <c:v>8.6520000000000014E-2</c:v>
              </c:pt>
              <c:pt idx="1663">
                <c:v>8.6570000000000022E-2</c:v>
              </c:pt>
              <c:pt idx="1664">
                <c:v>8.6620000000000016E-2</c:v>
              </c:pt>
              <c:pt idx="1665">
                <c:v>8.6680000000000021E-2</c:v>
              </c:pt>
              <c:pt idx="1666">
                <c:v>8.6730000000000015E-2</c:v>
              </c:pt>
              <c:pt idx="1667">
                <c:v>8.6780000000000024E-2</c:v>
              </c:pt>
              <c:pt idx="1668">
                <c:v>8.6830000000000004E-2</c:v>
              </c:pt>
              <c:pt idx="1669">
                <c:v>8.6890000000000009E-2</c:v>
              </c:pt>
              <c:pt idx="1670">
                <c:v>8.6940000000000003E-2</c:v>
              </c:pt>
              <c:pt idx="1671">
                <c:v>8.6990000000000012E-2</c:v>
              </c:pt>
              <c:pt idx="1672">
                <c:v>8.7039999999999992E-2</c:v>
              </c:pt>
              <c:pt idx="1673">
                <c:v>8.7090000000000001E-2</c:v>
              </c:pt>
              <c:pt idx="1674">
                <c:v>8.7150000000000005E-2</c:v>
              </c:pt>
              <c:pt idx="1675">
                <c:v>8.72E-2</c:v>
              </c:pt>
              <c:pt idx="1676">
                <c:v>8.7250000000000008E-2</c:v>
              </c:pt>
              <c:pt idx="1677">
                <c:v>8.7300000000000003E-2</c:v>
              </c:pt>
              <c:pt idx="1678">
                <c:v>8.7349999999999997E-2</c:v>
              </c:pt>
              <c:pt idx="1679">
                <c:v>8.7399999999999992E-2</c:v>
              </c:pt>
              <c:pt idx="1680">
                <c:v>8.746000000000001E-2</c:v>
              </c:pt>
              <c:pt idx="1681">
                <c:v>8.7510000000000004E-2</c:v>
              </c:pt>
              <c:pt idx="1682">
                <c:v>8.7560000000000054E-2</c:v>
              </c:pt>
              <c:pt idx="1683">
                <c:v>8.7620000000000017E-2</c:v>
              </c:pt>
              <c:pt idx="1684">
                <c:v>8.7660000000000016E-2</c:v>
              </c:pt>
              <c:pt idx="1685">
                <c:v>8.7720000000000006E-2</c:v>
              </c:pt>
              <c:pt idx="1686">
                <c:v>8.7770000000000001E-2</c:v>
              </c:pt>
              <c:pt idx="1687">
                <c:v>8.7820000000000009E-2</c:v>
              </c:pt>
              <c:pt idx="1688">
                <c:v>8.7870000000000004E-2</c:v>
              </c:pt>
              <c:pt idx="1689">
                <c:v>8.7920000000000012E-2</c:v>
              </c:pt>
              <c:pt idx="1690">
                <c:v>8.7979999999999989E-2</c:v>
              </c:pt>
              <c:pt idx="1691">
                <c:v>8.8030000000000039E-2</c:v>
              </c:pt>
              <c:pt idx="1692">
                <c:v>8.8080000000000006E-2</c:v>
              </c:pt>
              <c:pt idx="1693">
                <c:v>8.8130000000000014E-2</c:v>
              </c:pt>
              <c:pt idx="1694">
                <c:v>8.8190000000000018E-2</c:v>
              </c:pt>
              <c:pt idx="1695">
                <c:v>8.8240000000000041E-2</c:v>
              </c:pt>
              <c:pt idx="1696">
                <c:v>8.8290000000000021E-2</c:v>
              </c:pt>
              <c:pt idx="1697">
                <c:v>8.8350000000000012E-2</c:v>
              </c:pt>
              <c:pt idx="1698">
                <c:v>8.839000000000001E-2</c:v>
              </c:pt>
              <c:pt idx="1699">
                <c:v>8.8450000000000015E-2</c:v>
              </c:pt>
              <c:pt idx="1700">
                <c:v>8.8500000000000023E-2</c:v>
              </c:pt>
              <c:pt idx="1701">
                <c:v>8.8550000000000031E-2</c:v>
              </c:pt>
              <c:pt idx="1702">
                <c:v>8.860000000000004E-2</c:v>
              </c:pt>
              <c:pt idx="1703">
                <c:v>8.8650000000000034E-2</c:v>
              </c:pt>
              <c:pt idx="1704">
                <c:v>8.8710000000000039E-2</c:v>
              </c:pt>
              <c:pt idx="1705">
                <c:v>8.8760000000000019E-2</c:v>
              </c:pt>
              <c:pt idx="1706">
                <c:v>8.8810000000000014E-2</c:v>
              </c:pt>
              <c:pt idx="1707">
                <c:v>8.8860000000000036E-2</c:v>
              </c:pt>
              <c:pt idx="1708">
                <c:v>8.8920000000000041E-2</c:v>
              </c:pt>
              <c:pt idx="1709">
                <c:v>8.8970000000000035E-2</c:v>
              </c:pt>
              <c:pt idx="1710">
                <c:v>8.9020000000000016E-2</c:v>
              </c:pt>
              <c:pt idx="1711">
                <c:v>8.9070000000000024E-2</c:v>
              </c:pt>
              <c:pt idx="1712">
                <c:v>8.9120000000000019E-2</c:v>
              </c:pt>
              <c:pt idx="1713">
                <c:v>8.9180000000000023E-2</c:v>
              </c:pt>
              <c:pt idx="1714">
                <c:v>8.9230000000000004E-2</c:v>
              </c:pt>
              <c:pt idx="1715">
                <c:v>8.9280000000000012E-2</c:v>
              </c:pt>
              <c:pt idx="1716">
                <c:v>8.9330000000000007E-2</c:v>
              </c:pt>
              <c:pt idx="1717">
                <c:v>8.9380000000000001E-2</c:v>
              </c:pt>
              <c:pt idx="1718">
                <c:v>8.9440000000000006E-2</c:v>
              </c:pt>
              <c:pt idx="1719">
                <c:v>8.9490000000000014E-2</c:v>
              </c:pt>
              <c:pt idx="1720">
                <c:v>8.9540000000000036E-2</c:v>
              </c:pt>
              <c:pt idx="1721">
                <c:v>8.9590000000000031E-2</c:v>
              </c:pt>
              <c:pt idx="1722">
                <c:v>8.9650000000000021E-2</c:v>
              </c:pt>
              <c:pt idx="1723">
                <c:v>8.9700000000000016E-2</c:v>
              </c:pt>
              <c:pt idx="1724">
                <c:v>8.9750000000000024E-2</c:v>
              </c:pt>
              <c:pt idx="1725">
                <c:v>8.9800000000000019E-2</c:v>
              </c:pt>
              <c:pt idx="1726">
                <c:v>8.9850000000000041E-2</c:v>
              </c:pt>
              <c:pt idx="1727">
                <c:v>8.9910000000000004E-2</c:v>
              </c:pt>
              <c:pt idx="1728">
                <c:v>8.9960000000000026E-2</c:v>
              </c:pt>
              <c:pt idx="1729">
                <c:v>9.0010000000000007E-2</c:v>
              </c:pt>
              <c:pt idx="1730">
                <c:v>9.0060000000000015E-2</c:v>
              </c:pt>
              <c:pt idx="1731">
                <c:v>9.0110000000000023E-2</c:v>
              </c:pt>
              <c:pt idx="1732">
                <c:v>9.017E-2</c:v>
              </c:pt>
              <c:pt idx="1733">
                <c:v>9.0220000000000009E-2</c:v>
              </c:pt>
              <c:pt idx="1734">
                <c:v>9.0270000000000003E-2</c:v>
              </c:pt>
              <c:pt idx="1735">
                <c:v>9.0320000000000011E-2</c:v>
              </c:pt>
              <c:pt idx="1736">
                <c:v>9.0379999999999988E-2</c:v>
              </c:pt>
              <c:pt idx="1737">
                <c:v>9.0430000000000024E-2</c:v>
              </c:pt>
              <c:pt idx="1738">
                <c:v>9.0479999999999991E-2</c:v>
              </c:pt>
              <c:pt idx="1739">
                <c:v>9.0530000000000055E-2</c:v>
              </c:pt>
              <c:pt idx="1740">
                <c:v>9.0580000000000022E-2</c:v>
              </c:pt>
              <c:pt idx="1741">
                <c:v>9.0640000000000026E-2</c:v>
              </c:pt>
              <c:pt idx="1742">
                <c:v>9.0690000000000021E-2</c:v>
              </c:pt>
              <c:pt idx="1743">
                <c:v>9.0740000000000015E-2</c:v>
              </c:pt>
              <c:pt idx="1744">
                <c:v>9.079000000000001E-2</c:v>
              </c:pt>
              <c:pt idx="1745">
                <c:v>9.0840000000000004E-2</c:v>
              </c:pt>
              <c:pt idx="1746">
                <c:v>9.0890000000000026E-2</c:v>
              </c:pt>
              <c:pt idx="1747">
                <c:v>9.0950000000000017E-2</c:v>
              </c:pt>
              <c:pt idx="1748">
                <c:v>9.1000000000000025E-2</c:v>
              </c:pt>
              <c:pt idx="1749">
                <c:v>9.105000000000002E-2</c:v>
              </c:pt>
              <c:pt idx="1750">
                <c:v>9.11E-2</c:v>
              </c:pt>
              <c:pt idx="1751">
                <c:v>9.1160000000000005E-2</c:v>
              </c:pt>
              <c:pt idx="1752">
                <c:v>9.1210000000000027E-2</c:v>
              </c:pt>
              <c:pt idx="1753">
                <c:v>9.1260000000000022E-2</c:v>
              </c:pt>
              <c:pt idx="1754">
                <c:v>9.1309999999999988E-2</c:v>
              </c:pt>
              <c:pt idx="1755">
                <c:v>9.1360000000000025E-2</c:v>
              </c:pt>
              <c:pt idx="1756">
                <c:v>9.1420000000000001E-2</c:v>
              </c:pt>
              <c:pt idx="1757">
                <c:v>9.147000000000001E-2</c:v>
              </c:pt>
              <c:pt idx="1758">
                <c:v>9.1520000000000018E-2</c:v>
              </c:pt>
              <c:pt idx="1759">
                <c:v>9.157000000000004E-2</c:v>
              </c:pt>
              <c:pt idx="1760">
                <c:v>9.1620000000000021E-2</c:v>
              </c:pt>
              <c:pt idx="1761">
                <c:v>9.1680000000000025E-2</c:v>
              </c:pt>
              <c:pt idx="1762">
                <c:v>9.1730000000000006E-2</c:v>
              </c:pt>
              <c:pt idx="1763">
                <c:v>9.178E-2</c:v>
              </c:pt>
              <c:pt idx="1764">
                <c:v>9.1830000000000023E-2</c:v>
              </c:pt>
              <c:pt idx="1765">
                <c:v>9.1880000000000003E-2</c:v>
              </c:pt>
              <c:pt idx="1766">
                <c:v>9.1940000000000022E-2</c:v>
              </c:pt>
              <c:pt idx="1767">
                <c:v>9.1990000000000002E-2</c:v>
              </c:pt>
              <c:pt idx="1768">
                <c:v>9.2040000000000011E-2</c:v>
              </c:pt>
              <c:pt idx="1769">
                <c:v>9.2090000000000005E-2</c:v>
              </c:pt>
              <c:pt idx="1770">
                <c:v>9.215000000000001E-2</c:v>
              </c:pt>
              <c:pt idx="1771">
                <c:v>9.2200000000000004E-2</c:v>
              </c:pt>
              <c:pt idx="1772">
                <c:v>9.2250000000000026E-2</c:v>
              </c:pt>
              <c:pt idx="1773">
                <c:v>9.2300000000000021E-2</c:v>
              </c:pt>
              <c:pt idx="1774">
                <c:v>9.2350000000000002E-2</c:v>
              </c:pt>
              <c:pt idx="1775">
                <c:v>9.2409999999999992E-2</c:v>
              </c:pt>
              <c:pt idx="1776">
                <c:v>9.2460000000000001E-2</c:v>
              </c:pt>
              <c:pt idx="1777">
                <c:v>9.2510000000000023E-2</c:v>
              </c:pt>
              <c:pt idx="1778">
                <c:v>9.2560000000000017E-2</c:v>
              </c:pt>
              <c:pt idx="1779">
                <c:v>9.2610000000000026E-2</c:v>
              </c:pt>
              <c:pt idx="1780">
                <c:v>9.2670000000000002E-2</c:v>
              </c:pt>
              <c:pt idx="1781">
                <c:v>9.2720000000000011E-2</c:v>
              </c:pt>
              <c:pt idx="1782">
                <c:v>9.2770000000000005E-2</c:v>
              </c:pt>
              <c:pt idx="1783">
                <c:v>9.2820000000000014E-2</c:v>
              </c:pt>
              <c:pt idx="1784">
                <c:v>9.287999999999999E-2</c:v>
              </c:pt>
              <c:pt idx="1785">
                <c:v>9.2920000000000003E-2</c:v>
              </c:pt>
              <c:pt idx="1786">
                <c:v>9.2980000000000007E-2</c:v>
              </c:pt>
              <c:pt idx="1787">
                <c:v>9.3030000000000015E-2</c:v>
              </c:pt>
              <c:pt idx="1788">
                <c:v>9.3080000000000024E-2</c:v>
              </c:pt>
              <c:pt idx="1789">
                <c:v>9.3140000000000014E-2</c:v>
              </c:pt>
              <c:pt idx="1790">
                <c:v>9.3190000000000023E-2</c:v>
              </c:pt>
              <c:pt idx="1791">
                <c:v>9.3240000000000003E-2</c:v>
              </c:pt>
              <c:pt idx="1792">
                <c:v>9.3290000000000012E-2</c:v>
              </c:pt>
              <c:pt idx="1793">
                <c:v>9.3350000000000016E-2</c:v>
              </c:pt>
              <c:pt idx="1794">
                <c:v>9.3390000000000015E-2</c:v>
              </c:pt>
              <c:pt idx="1795">
                <c:v>9.3450000000000019E-2</c:v>
              </c:pt>
              <c:pt idx="1796">
                <c:v>9.3500000000000028E-2</c:v>
              </c:pt>
              <c:pt idx="1797">
                <c:v>9.3550000000000036E-2</c:v>
              </c:pt>
              <c:pt idx="1798">
                <c:v>9.3610000000000054E-2</c:v>
              </c:pt>
              <c:pt idx="1799">
                <c:v>9.3650000000000025E-2</c:v>
              </c:pt>
              <c:pt idx="1800">
                <c:v>9.3710000000000016E-2</c:v>
              </c:pt>
              <c:pt idx="1801">
                <c:v>9.3760000000000038E-2</c:v>
              </c:pt>
              <c:pt idx="1802">
                <c:v>9.3810000000000018E-2</c:v>
              </c:pt>
              <c:pt idx="1803">
                <c:v>9.3860000000000054E-2</c:v>
              </c:pt>
              <c:pt idx="1804">
                <c:v>9.3910000000000035E-2</c:v>
              </c:pt>
              <c:pt idx="1805">
                <c:v>9.3970000000000026E-2</c:v>
              </c:pt>
              <c:pt idx="1806">
                <c:v>9.402000000000002E-2</c:v>
              </c:pt>
              <c:pt idx="1807">
                <c:v>9.4070000000000015E-2</c:v>
              </c:pt>
              <c:pt idx="1808">
                <c:v>9.4120000000000023E-2</c:v>
              </c:pt>
              <c:pt idx="1809">
                <c:v>9.4170000000000004E-2</c:v>
              </c:pt>
              <c:pt idx="1810">
                <c:v>9.4230000000000022E-2</c:v>
              </c:pt>
              <c:pt idx="1811">
                <c:v>9.4280000000000003E-2</c:v>
              </c:pt>
              <c:pt idx="1812">
                <c:v>9.4330000000000025E-2</c:v>
              </c:pt>
              <c:pt idx="1813">
                <c:v>9.4380000000000006E-2</c:v>
              </c:pt>
              <c:pt idx="1814">
                <c:v>9.4440000000000024E-2</c:v>
              </c:pt>
              <c:pt idx="1815">
                <c:v>9.4490000000000005E-2</c:v>
              </c:pt>
              <c:pt idx="1816">
                <c:v>9.4540000000000055E-2</c:v>
              </c:pt>
              <c:pt idx="1817">
                <c:v>9.4590000000000021E-2</c:v>
              </c:pt>
              <c:pt idx="1818">
                <c:v>9.4640000000000016E-2</c:v>
              </c:pt>
              <c:pt idx="1819">
                <c:v>9.470000000000002E-2</c:v>
              </c:pt>
              <c:pt idx="1820">
                <c:v>9.4750000000000029E-2</c:v>
              </c:pt>
              <c:pt idx="1821">
                <c:v>9.4800000000000037E-2</c:v>
              </c:pt>
              <c:pt idx="1822">
                <c:v>9.4850000000000018E-2</c:v>
              </c:pt>
              <c:pt idx="1823">
                <c:v>9.4910000000000022E-2</c:v>
              </c:pt>
              <c:pt idx="1824">
                <c:v>9.4960000000000017E-2</c:v>
              </c:pt>
              <c:pt idx="1825">
                <c:v>9.5010000000000025E-2</c:v>
              </c:pt>
              <c:pt idx="1826">
                <c:v>9.5060000000000019E-2</c:v>
              </c:pt>
              <c:pt idx="1827">
                <c:v>9.511E-2</c:v>
              </c:pt>
              <c:pt idx="1828">
                <c:v>9.5170000000000005E-2</c:v>
              </c:pt>
              <c:pt idx="1829">
                <c:v>9.5220000000000027E-2</c:v>
              </c:pt>
              <c:pt idx="1830">
                <c:v>9.5270000000000021E-2</c:v>
              </c:pt>
              <c:pt idx="1831">
                <c:v>9.5320000000000016E-2</c:v>
              </c:pt>
              <c:pt idx="1832">
                <c:v>9.5370000000000024E-2</c:v>
              </c:pt>
              <c:pt idx="1833">
                <c:v>9.5430000000000001E-2</c:v>
              </c:pt>
              <c:pt idx="1834">
                <c:v>9.5480000000000009E-2</c:v>
              </c:pt>
              <c:pt idx="1835">
                <c:v>9.5530000000000018E-2</c:v>
              </c:pt>
              <c:pt idx="1836">
                <c:v>9.5580000000000026E-2</c:v>
              </c:pt>
              <c:pt idx="1837">
                <c:v>9.5640000000000017E-2</c:v>
              </c:pt>
              <c:pt idx="1838">
                <c:v>9.5690000000000025E-2</c:v>
              </c:pt>
              <c:pt idx="1839">
                <c:v>9.5740000000000006E-2</c:v>
              </c:pt>
              <c:pt idx="1840">
                <c:v>9.5790000000000014E-2</c:v>
              </c:pt>
              <c:pt idx="1841">
                <c:v>9.5840000000000022E-2</c:v>
              </c:pt>
              <c:pt idx="1842">
                <c:v>9.5900000000000041E-2</c:v>
              </c:pt>
              <c:pt idx="1843">
                <c:v>9.5950000000000021E-2</c:v>
              </c:pt>
              <c:pt idx="1844">
                <c:v>9.6000000000000002E-2</c:v>
              </c:pt>
              <c:pt idx="1845">
                <c:v>9.605000000000001E-2</c:v>
              </c:pt>
              <c:pt idx="1846">
                <c:v>9.6100000000000005E-2</c:v>
              </c:pt>
              <c:pt idx="1847">
                <c:v>9.6160000000000023E-2</c:v>
              </c:pt>
              <c:pt idx="1848">
                <c:v>9.6210000000000004E-2</c:v>
              </c:pt>
              <c:pt idx="1849">
                <c:v>9.6260000000000026E-2</c:v>
              </c:pt>
              <c:pt idx="1850">
                <c:v>9.6309999999999993E-2</c:v>
              </c:pt>
              <c:pt idx="1851">
                <c:v>9.6360000000000001E-2</c:v>
              </c:pt>
              <c:pt idx="1852">
                <c:v>9.6420000000000006E-2</c:v>
              </c:pt>
              <c:pt idx="1853">
                <c:v>9.647E-2</c:v>
              </c:pt>
              <c:pt idx="1854">
                <c:v>9.6520000000000022E-2</c:v>
              </c:pt>
              <c:pt idx="1855">
                <c:v>9.6570000000000017E-2</c:v>
              </c:pt>
              <c:pt idx="1856">
                <c:v>9.6620000000000025E-2</c:v>
              </c:pt>
              <c:pt idx="1857">
                <c:v>9.6680000000000002E-2</c:v>
              </c:pt>
              <c:pt idx="1858">
                <c:v>9.6730000000000024E-2</c:v>
              </c:pt>
              <c:pt idx="1859">
                <c:v>9.6780000000000005E-2</c:v>
              </c:pt>
              <c:pt idx="1860">
                <c:v>9.6830000000000041E-2</c:v>
              </c:pt>
              <c:pt idx="1861">
                <c:v>9.6880000000000022E-2</c:v>
              </c:pt>
              <c:pt idx="1862">
                <c:v>9.6940000000000012E-2</c:v>
              </c:pt>
              <c:pt idx="1863">
                <c:v>9.6990000000000007E-2</c:v>
              </c:pt>
              <c:pt idx="1864">
                <c:v>9.7040000000000001E-2</c:v>
              </c:pt>
              <c:pt idx="1865">
                <c:v>9.709000000000001E-2</c:v>
              </c:pt>
              <c:pt idx="1866">
                <c:v>9.7150000000000014E-2</c:v>
              </c:pt>
              <c:pt idx="1867">
                <c:v>9.7200000000000022E-2</c:v>
              </c:pt>
              <c:pt idx="1868">
                <c:v>9.7250000000000003E-2</c:v>
              </c:pt>
              <c:pt idx="1869">
                <c:v>9.7300000000000011E-2</c:v>
              </c:pt>
              <c:pt idx="1870">
                <c:v>9.7350000000000006E-2</c:v>
              </c:pt>
              <c:pt idx="1871">
                <c:v>9.741000000000001E-2</c:v>
              </c:pt>
              <c:pt idx="1872">
                <c:v>9.7459999999999991E-2</c:v>
              </c:pt>
              <c:pt idx="1873">
                <c:v>9.7510000000000041E-2</c:v>
              </c:pt>
              <c:pt idx="1874">
                <c:v>9.7560000000000036E-2</c:v>
              </c:pt>
              <c:pt idx="1875">
                <c:v>9.7610000000000002E-2</c:v>
              </c:pt>
              <c:pt idx="1876">
                <c:v>9.7670000000000007E-2</c:v>
              </c:pt>
              <c:pt idx="1877">
                <c:v>9.7720000000000015E-2</c:v>
              </c:pt>
              <c:pt idx="1878">
                <c:v>9.7770000000000024E-2</c:v>
              </c:pt>
              <c:pt idx="1879">
                <c:v>9.7820000000000018E-2</c:v>
              </c:pt>
              <c:pt idx="1880">
                <c:v>9.7880000000000009E-2</c:v>
              </c:pt>
              <c:pt idx="1881">
                <c:v>9.7930000000000003E-2</c:v>
              </c:pt>
              <c:pt idx="1882">
                <c:v>9.7980000000000012E-2</c:v>
              </c:pt>
              <c:pt idx="1883">
                <c:v>9.803000000000002E-2</c:v>
              </c:pt>
              <c:pt idx="1884">
                <c:v>9.8080000000000014E-2</c:v>
              </c:pt>
              <c:pt idx="1885">
                <c:v>9.8140000000000005E-2</c:v>
              </c:pt>
              <c:pt idx="1886">
                <c:v>9.8190000000000013E-2</c:v>
              </c:pt>
              <c:pt idx="1887">
                <c:v>9.8240000000000022E-2</c:v>
              </c:pt>
              <c:pt idx="1888">
                <c:v>9.8290000000000016E-2</c:v>
              </c:pt>
              <c:pt idx="1889">
                <c:v>9.8340000000000025E-2</c:v>
              </c:pt>
              <c:pt idx="1890">
                <c:v>9.8400000000000015E-2</c:v>
              </c:pt>
              <c:pt idx="1891">
                <c:v>9.8450000000000024E-2</c:v>
              </c:pt>
              <c:pt idx="1892">
                <c:v>9.8500000000000032E-2</c:v>
              </c:pt>
              <c:pt idx="1893">
                <c:v>9.8550000000000054E-2</c:v>
              </c:pt>
              <c:pt idx="1894">
                <c:v>9.8600000000000035E-2</c:v>
              </c:pt>
              <c:pt idx="1895">
                <c:v>9.8650000000000029E-2</c:v>
              </c:pt>
              <c:pt idx="1896">
                <c:v>9.871000000000002E-2</c:v>
              </c:pt>
              <c:pt idx="1897">
                <c:v>9.8760000000000028E-2</c:v>
              </c:pt>
              <c:pt idx="1898">
                <c:v>9.8810000000000037E-2</c:v>
              </c:pt>
              <c:pt idx="1899">
                <c:v>9.8870000000000013E-2</c:v>
              </c:pt>
              <c:pt idx="1900">
                <c:v>9.8910000000000026E-2</c:v>
              </c:pt>
              <c:pt idx="1901">
                <c:v>9.8970000000000016E-2</c:v>
              </c:pt>
              <c:pt idx="1902">
                <c:v>9.9020000000000025E-2</c:v>
              </c:pt>
              <c:pt idx="1903">
                <c:v>9.9070000000000005E-2</c:v>
              </c:pt>
              <c:pt idx="1904">
                <c:v>9.9120000000000014E-2</c:v>
              </c:pt>
              <c:pt idx="1905">
                <c:v>9.9170000000000022E-2</c:v>
              </c:pt>
              <c:pt idx="1906">
                <c:v>9.923000000000004E-2</c:v>
              </c:pt>
              <c:pt idx="1907">
                <c:v>9.9280000000000021E-2</c:v>
              </c:pt>
              <c:pt idx="1908">
                <c:v>9.9340000000000026E-2</c:v>
              </c:pt>
              <c:pt idx="1909">
                <c:v>9.9380000000000024E-2</c:v>
              </c:pt>
              <c:pt idx="1910">
                <c:v>9.9440000000000001E-2</c:v>
              </c:pt>
              <c:pt idx="1911">
                <c:v>9.9490000000000009E-2</c:v>
              </c:pt>
              <c:pt idx="1912">
                <c:v>9.9540000000000017E-2</c:v>
              </c:pt>
              <c:pt idx="1913">
                <c:v>9.9590000000000026E-2</c:v>
              </c:pt>
              <c:pt idx="1914">
                <c:v>9.964000000000002E-2</c:v>
              </c:pt>
              <c:pt idx="1915">
                <c:v>9.9700000000000039E-2</c:v>
              </c:pt>
              <c:pt idx="1916">
                <c:v>9.9750000000000019E-2</c:v>
              </c:pt>
              <c:pt idx="1917">
                <c:v>9.9800000000000014E-2</c:v>
              </c:pt>
              <c:pt idx="1918">
                <c:v>9.9850000000000022E-2</c:v>
              </c:pt>
              <c:pt idx="1919">
                <c:v>9.9900000000000017E-2</c:v>
              </c:pt>
              <c:pt idx="1920">
                <c:v>9.9960000000000035E-2</c:v>
              </c:pt>
              <c:pt idx="1921">
                <c:v>0.10001</c:v>
              </c:pt>
              <c:pt idx="1922">
                <c:v>0.10006000000000001</c:v>
              </c:pt>
              <c:pt idx="1923">
                <c:v>0.10011</c:v>
              </c:pt>
              <c:pt idx="1924">
                <c:v>0.10017000000000001</c:v>
              </c:pt>
              <c:pt idx="1925">
                <c:v>0.10022000000000002</c:v>
              </c:pt>
              <c:pt idx="1926">
                <c:v>0.10027000000000001</c:v>
              </c:pt>
              <c:pt idx="1927">
                <c:v>0.10032000000000002</c:v>
              </c:pt>
              <c:pt idx="1928">
                <c:v>0.10037</c:v>
              </c:pt>
              <c:pt idx="1929">
                <c:v>0.10043000000000002</c:v>
              </c:pt>
              <c:pt idx="1930">
                <c:v>0.10048</c:v>
              </c:pt>
              <c:pt idx="1931">
                <c:v>0.10052999999999998</c:v>
              </c:pt>
              <c:pt idx="1932">
                <c:v>0.10058</c:v>
              </c:pt>
              <c:pt idx="1933">
                <c:v>0.10063000000000001</c:v>
              </c:pt>
              <c:pt idx="1934">
                <c:v>0.10069000000000002</c:v>
              </c:pt>
              <c:pt idx="1935">
                <c:v>0.10074000000000001</c:v>
              </c:pt>
              <c:pt idx="1936">
                <c:v>0.10079000000000002</c:v>
              </c:pt>
              <c:pt idx="1937">
                <c:v>0.10084</c:v>
              </c:pt>
              <c:pt idx="1938">
                <c:v>0.1009</c:v>
              </c:pt>
              <c:pt idx="1939">
                <c:v>0.10095</c:v>
              </c:pt>
              <c:pt idx="1940">
                <c:v>0.10100000000000002</c:v>
              </c:pt>
              <c:pt idx="1941">
                <c:v>0.10105</c:v>
              </c:pt>
              <c:pt idx="1942">
                <c:v>0.10110000000000001</c:v>
              </c:pt>
              <c:pt idx="1943">
                <c:v>0.10116000000000001</c:v>
              </c:pt>
              <c:pt idx="1944">
                <c:v>0.10120999999999998</c:v>
              </c:pt>
              <c:pt idx="1945">
                <c:v>0.10126000000000002</c:v>
              </c:pt>
              <c:pt idx="1946">
                <c:v>0.10131</c:v>
              </c:pt>
              <c:pt idx="1947">
                <c:v>0.10136000000000002</c:v>
              </c:pt>
              <c:pt idx="1948">
                <c:v>0.10142000000000001</c:v>
              </c:pt>
              <c:pt idx="1949">
                <c:v>0.10147</c:v>
              </c:pt>
              <c:pt idx="1950">
                <c:v>0.10152000000000001</c:v>
              </c:pt>
              <c:pt idx="1951">
                <c:v>0.10156999999999998</c:v>
              </c:pt>
              <c:pt idx="1952">
                <c:v>0.10163000000000001</c:v>
              </c:pt>
              <c:pt idx="1953">
                <c:v>0.10168000000000002</c:v>
              </c:pt>
              <c:pt idx="1954">
                <c:v>0.10173000000000001</c:v>
              </c:pt>
              <c:pt idx="1955">
                <c:v>0.10178000000000001</c:v>
              </c:pt>
              <c:pt idx="1956">
                <c:v>0.10183</c:v>
              </c:pt>
              <c:pt idx="1957">
                <c:v>0.10188</c:v>
              </c:pt>
              <c:pt idx="1958">
                <c:v>0.10194</c:v>
              </c:pt>
              <c:pt idx="1959">
                <c:v>0.10199000000000001</c:v>
              </c:pt>
              <c:pt idx="1960">
                <c:v>0.10204000000000002</c:v>
              </c:pt>
              <c:pt idx="1961">
                <c:v>0.10210000000000001</c:v>
              </c:pt>
              <c:pt idx="1962">
                <c:v>0.10215</c:v>
              </c:pt>
              <c:pt idx="1963">
                <c:v>0.10220000000000001</c:v>
              </c:pt>
              <c:pt idx="1964">
                <c:v>0.10224999999999998</c:v>
              </c:pt>
              <c:pt idx="1965">
                <c:v>0.1023</c:v>
              </c:pt>
              <c:pt idx="1966">
                <c:v>0.10235</c:v>
              </c:pt>
              <c:pt idx="1967">
                <c:v>0.10241</c:v>
              </c:pt>
              <c:pt idx="1968">
                <c:v>0.10246000000000001</c:v>
              </c:pt>
              <c:pt idx="1969">
                <c:v>0.10251</c:v>
              </c:pt>
              <c:pt idx="1970">
                <c:v>0.10256000000000001</c:v>
              </c:pt>
              <c:pt idx="1971">
                <c:v>0.10261000000000002</c:v>
              </c:pt>
              <c:pt idx="1972">
                <c:v>0.10267000000000001</c:v>
              </c:pt>
              <c:pt idx="1973">
                <c:v>0.10272000000000003</c:v>
              </c:pt>
              <c:pt idx="1974">
                <c:v>0.10277000000000001</c:v>
              </c:pt>
              <c:pt idx="1975">
                <c:v>0.10281999999999997</c:v>
              </c:pt>
              <c:pt idx="1976">
                <c:v>0.10288</c:v>
              </c:pt>
              <c:pt idx="1977">
                <c:v>0.10292999999999998</c:v>
              </c:pt>
              <c:pt idx="1978">
                <c:v>0.10298</c:v>
              </c:pt>
              <c:pt idx="1979">
                <c:v>0.10303000000000001</c:v>
              </c:pt>
              <c:pt idx="1980">
                <c:v>0.10308</c:v>
              </c:pt>
              <c:pt idx="1981">
                <c:v>0.10314000000000001</c:v>
              </c:pt>
              <c:pt idx="1982">
                <c:v>0.10319000000000002</c:v>
              </c:pt>
              <c:pt idx="1983">
                <c:v>0.10324000000000001</c:v>
              </c:pt>
              <c:pt idx="1984">
                <c:v>0.10329000000000003</c:v>
              </c:pt>
              <c:pt idx="1985">
                <c:v>0.10334</c:v>
              </c:pt>
              <c:pt idx="1986">
                <c:v>0.10340000000000002</c:v>
              </c:pt>
              <c:pt idx="1987">
                <c:v>0.10345</c:v>
              </c:pt>
              <c:pt idx="1988">
                <c:v>0.10349999999999998</c:v>
              </c:pt>
              <c:pt idx="1989">
                <c:v>0.10355</c:v>
              </c:pt>
              <c:pt idx="1990">
                <c:v>0.10360000000000001</c:v>
              </c:pt>
              <c:pt idx="1991">
                <c:v>0.10366000000000002</c:v>
              </c:pt>
              <c:pt idx="1992">
                <c:v>0.10371000000000001</c:v>
              </c:pt>
              <c:pt idx="1993">
                <c:v>0.10376000000000003</c:v>
              </c:pt>
              <c:pt idx="1994">
                <c:v>0.10381</c:v>
              </c:pt>
              <c:pt idx="1995">
                <c:v>0.10387</c:v>
              </c:pt>
              <c:pt idx="1996">
                <c:v>0.10391</c:v>
              </c:pt>
              <c:pt idx="1997">
                <c:v>0.10397000000000002</c:v>
              </c:pt>
              <c:pt idx="1998">
                <c:v>0.10402000000000002</c:v>
              </c:pt>
              <c:pt idx="1999">
                <c:v>0.10407000000000001</c:v>
              </c:pt>
              <c:pt idx="2000">
                <c:v>0.10413000000000001</c:v>
              </c:pt>
              <c:pt idx="2001">
                <c:v>0.10417000000000001</c:v>
              </c:pt>
              <c:pt idx="2002">
                <c:v>0.10423000000000002</c:v>
              </c:pt>
              <c:pt idx="2003">
                <c:v>0.10428000000000001</c:v>
              </c:pt>
              <c:pt idx="2004">
                <c:v>0.10433000000000002</c:v>
              </c:pt>
              <c:pt idx="2005">
                <c:v>0.10439000000000001</c:v>
              </c:pt>
              <c:pt idx="2006">
                <c:v>0.10444000000000002</c:v>
              </c:pt>
              <c:pt idx="2007">
                <c:v>0.10449000000000001</c:v>
              </c:pt>
              <c:pt idx="2008">
                <c:v>0.10453999999999998</c:v>
              </c:pt>
              <c:pt idx="2009">
                <c:v>0.10460000000000001</c:v>
              </c:pt>
              <c:pt idx="2010">
                <c:v>0.10464000000000001</c:v>
              </c:pt>
              <c:pt idx="2011">
                <c:v>0.10470000000000002</c:v>
              </c:pt>
              <c:pt idx="2012">
                <c:v>0.10475000000000001</c:v>
              </c:pt>
              <c:pt idx="2013">
                <c:v>0.1048</c:v>
              </c:pt>
              <c:pt idx="2014">
                <c:v>0.10485</c:v>
              </c:pt>
              <c:pt idx="2015">
                <c:v>0.10489999999999998</c:v>
              </c:pt>
              <c:pt idx="2016">
                <c:v>0.10496000000000001</c:v>
              </c:pt>
              <c:pt idx="2017">
                <c:v>0.10501000000000002</c:v>
              </c:pt>
              <c:pt idx="2018">
                <c:v>0.10506000000000001</c:v>
              </c:pt>
              <c:pt idx="2019">
                <c:v>0.10511000000000001</c:v>
              </c:pt>
              <c:pt idx="2020">
                <c:v>0.10516000000000002</c:v>
              </c:pt>
              <c:pt idx="2021">
                <c:v>0.10521999999999998</c:v>
              </c:pt>
              <c:pt idx="2022">
                <c:v>0.10527000000000002</c:v>
              </c:pt>
              <c:pt idx="2023">
                <c:v>0.10532000000000001</c:v>
              </c:pt>
              <c:pt idx="2024">
                <c:v>0.10537000000000002</c:v>
              </c:pt>
              <c:pt idx="2025">
                <c:v>0.10543000000000001</c:v>
              </c:pt>
              <c:pt idx="2026">
                <c:v>0.10548</c:v>
              </c:pt>
              <c:pt idx="2027">
                <c:v>0.10553000000000001</c:v>
              </c:pt>
              <c:pt idx="2028">
                <c:v>0.10557999999999998</c:v>
              </c:pt>
              <c:pt idx="2029">
                <c:v>0.10563000000000002</c:v>
              </c:pt>
              <c:pt idx="2030">
                <c:v>0.10569000000000003</c:v>
              </c:pt>
              <c:pt idx="2031">
                <c:v>0.10574000000000001</c:v>
              </c:pt>
              <c:pt idx="2032">
                <c:v>0.10579000000000002</c:v>
              </c:pt>
              <c:pt idx="2033">
                <c:v>0.10584</c:v>
              </c:pt>
              <c:pt idx="2034">
                <c:v>0.10589999999999998</c:v>
              </c:pt>
              <c:pt idx="2035">
                <c:v>0.10595</c:v>
              </c:pt>
              <c:pt idx="2036">
                <c:v>0.10600000000000001</c:v>
              </c:pt>
              <c:pt idx="2037">
                <c:v>0.10605000000000002</c:v>
              </c:pt>
              <c:pt idx="2038">
                <c:v>0.10610000000000001</c:v>
              </c:pt>
              <c:pt idx="2039">
                <c:v>0.10616000000000002</c:v>
              </c:pt>
              <c:pt idx="2040">
                <c:v>0.10621000000000001</c:v>
              </c:pt>
              <c:pt idx="2041">
                <c:v>0.10625999999999998</c:v>
              </c:pt>
              <c:pt idx="2042">
                <c:v>0.10631</c:v>
              </c:pt>
              <c:pt idx="2043">
                <c:v>0.10636000000000001</c:v>
              </c:pt>
              <c:pt idx="2044">
                <c:v>0.10642000000000001</c:v>
              </c:pt>
              <c:pt idx="2045">
                <c:v>0.10647000000000001</c:v>
              </c:pt>
              <c:pt idx="2046">
                <c:v>0.10652000000000002</c:v>
              </c:pt>
              <c:pt idx="2047">
                <c:v>0.10657000000000001</c:v>
              </c:pt>
              <c:pt idx="2048">
                <c:v>0.10663000000000002</c:v>
              </c:pt>
              <c:pt idx="2049">
                <c:v>0.10668000000000001</c:v>
              </c:pt>
              <c:pt idx="2050">
                <c:v>0.10673000000000003</c:v>
              </c:pt>
              <c:pt idx="2051">
                <c:v>0.10678000000000001</c:v>
              </c:pt>
              <c:pt idx="2052">
                <c:v>0.10682999999999998</c:v>
              </c:pt>
              <c:pt idx="2053">
                <c:v>0.10689000000000001</c:v>
              </c:pt>
              <c:pt idx="2054">
                <c:v>0.10693999999999998</c:v>
              </c:pt>
              <c:pt idx="2055">
                <c:v>0.10699000000000002</c:v>
              </c:pt>
              <c:pt idx="2056">
                <c:v>0.10704000000000001</c:v>
              </c:pt>
              <c:pt idx="2057">
                <c:v>0.10709000000000002</c:v>
              </c:pt>
              <c:pt idx="2058">
                <c:v>0.10715000000000001</c:v>
              </c:pt>
              <c:pt idx="2059">
                <c:v>0.10720000000000002</c:v>
              </c:pt>
              <c:pt idx="2060">
                <c:v>0.10725000000000001</c:v>
              </c:pt>
              <c:pt idx="2061">
                <c:v>0.10730000000000002</c:v>
              </c:pt>
              <c:pt idx="2062">
                <c:v>0.10736000000000001</c:v>
              </c:pt>
              <c:pt idx="2063">
                <c:v>0.10741000000000002</c:v>
              </c:pt>
              <c:pt idx="2064">
                <c:v>0.10746000000000001</c:v>
              </c:pt>
              <c:pt idx="2065">
                <c:v>0.10750999999999998</c:v>
              </c:pt>
              <c:pt idx="2066">
                <c:v>0.10756000000000002</c:v>
              </c:pt>
              <c:pt idx="2067">
                <c:v>0.10761000000000001</c:v>
              </c:pt>
              <c:pt idx="2068">
                <c:v>0.10767000000000002</c:v>
              </c:pt>
              <c:pt idx="2069">
                <c:v>0.10772000000000002</c:v>
              </c:pt>
              <c:pt idx="2070">
                <c:v>0.10777000000000002</c:v>
              </c:pt>
              <c:pt idx="2071">
                <c:v>0.10782000000000001</c:v>
              </c:pt>
              <c:pt idx="2072">
                <c:v>0.10786999999999998</c:v>
              </c:pt>
              <c:pt idx="2073">
                <c:v>0.10793000000000001</c:v>
              </c:pt>
              <c:pt idx="2074">
                <c:v>0.10798000000000002</c:v>
              </c:pt>
              <c:pt idx="2075">
                <c:v>0.10803000000000001</c:v>
              </c:pt>
              <c:pt idx="2076">
                <c:v>0.10808000000000001</c:v>
              </c:pt>
              <c:pt idx="2077">
                <c:v>0.10813000000000002</c:v>
              </c:pt>
              <c:pt idx="2078">
                <c:v>0.10818999999999998</c:v>
              </c:pt>
              <c:pt idx="2079">
                <c:v>0.10824000000000002</c:v>
              </c:pt>
              <c:pt idx="2080">
                <c:v>0.10829000000000003</c:v>
              </c:pt>
              <c:pt idx="2081">
                <c:v>0.10834000000000002</c:v>
              </c:pt>
              <c:pt idx="2082">
                <c:v>0.10840000000000001</c:v>
              </c:pt>
              <c:pt idx="2083">
                <c:v>0.10845</c:v>
              </c:pt>
              <c:pt idx="2084">
                <c:v>0.10850000000000001</c:v>
              </c:pt>
              <c:pt idx="2085">
                <c:v>0.10854999999999998</c:v>
              </c:pt>
              <c:pt idx="2086">
                <c:v>0.10860000000000002</c:v>
              </c:pt>
              <c:pt idx="2087">
                <c:v>0.10866000000000003</c:v>
              </c:pt>
              <c:pt idx="2088">
                <c:v>0.10871000000000001</c:v>
              </c:pt>
              <c:pt idx="2089">
                <c:v>0.10876000000000002</c:v>
              </c:pt>
              <c:pt idx="2090">
                <c:v>0.10881</c:v>
              </c:pt>
              <c:pt idx="2091">
                <c:v>0.10886000000000001</c:v>
              </c:pt>
              <c:pt idx="2092">
                <c:v>0.10892000000000002</c:v>
              </c:pt>
              <c:pt idx="2093">
                <c:v>0.10897000000000001</c:v>
              </c:pt>
              <c:pt idx="2094">
                <c:v>0.10902000000000003</c:v>
              </c:pt>
              <c:pt idx="2095">
                <c:v>0.10907000000000001</c:v>
              </c:pt>
              <c:pt idx="2096">
                <c:v>0.10911999999999998</c:v>
              </c:pt>
              <c:pt idx="2097">
                <c:v>0.10918000000000001</c:v>
              </c:pt>
              <c:pt idx="2098">
                <c:v>0.10922999999999999</c:v>
              </c:pt>
              <c:pt idx="2099">
                <c:v>0.10928000000000002</c:v>
              </c:pt>
              <c:pt idx="2100">
                <c:v>0.10933000000000001</c:v>
              </c:pt>
              <c:pt idx="2101">
                <c:v>0.10939000000000002</c:v>
              </c:pt>
              <c:pt idx="2102">
                <c:v>0.10944000000000001</c:v>
              </c:pt>
              <c:pt idx="2103">
                <c:v>0.10949000000000002</c:v>
              </c:pt>
              <c:pt idx="2104">
                <c:v>0.10954000000000001</c:v>
              </c:pt>
              <c:pt idx="2105">
                <c:v>0.10959000000000003</c:v>
              </c:pt>
              <c:pt idx="2106">
                <c:v>0.10965000000000001</c:v>
              </c:pt>
              <c:pt idx="2107">
                <c:v>0.10970000000000003</c:v>
              </c:pt>
              <c:pt idx="2108">
                <c:v>0.10975000000000001</c:v>
              </c:pt>
              <c:pt idx="2109">
                <c:v>0.10979999999999999</c:v>
              </c:pt>
              <c:pt idx="2110">
                <c:v>0.10985</c:v>
              </c:pt>
              <c:pt idx="2111">
                <c:v>0.10990000000000001</c:v>
              </c:pt>
              <c:pt idx="2112">
                <c:v>0.10996000000000002</c:v>
              </c:pt>
              <c:pt idx="2113">
                <c:v>0.11001</c:v>
              </c:pt>
              <c:pt idx="2114">
                <c:v>0.11006000000000002</c:v>
              </c:pt>
              <c:pt idx="2115">
                <c:v>0.11012000000000001</c:v>
              </c:pt>
              <c:pt idx="2116">
                <c:v>0.11015999999999997</c:v>
              </c:pt>
              <c:pt idx="2117">
                <c:v>0.11022000000000001</c:v>
              </c:pt>
              <c:pt idx="2118">
                <c:v>0.11027000000000002</c:v>
              </c:pt>
              <c:pt idx="2119">
                <c:v>0.11032</c:v>
              </c:pt>
              <c:pt idx="2120">
                <c:v>0.11037</c:v>
              </c:pt>
              <c:pt idx="2121">
                <c:v>0.11042</c:v>
              </c:pt>
              <c:pt idx="2122">
                <c:v>0.11047999999999997</c:v>
              </c:pt>
              <c:pt idx="2123">
                <c:v>0.11053</c:v>
              </c:pt>
              <c:pt idx="2124">
                <c:v>0.11058999999999997</c:v>
              </c:pt>
              <c:pt idx="2125">
                <c:v>0.11063000000000002</c:v>
              </c:pt>
              <c:pt idx="2126">
                <c:v>0.11069000000000001</c:v>
              </c:pt>
              <c:pt idx="2127">
                <c:v>0.11074000000000002</c:v>
              </c:pt>
              <c:pt idx="2128">
                <c:v>0.11079000000000001</c:v>
              </c:pt>
              <c:pt idx="2129">
                <c:v>0.11083999999999997</c:v>
              </c:pt>
              <c:pt idx="2130">
                <c:v>0.11089</c:v>
              </c:pt>
              <c:pt idx="2131">
                <c:v>0.11094999999999997</c:v>
              </c:pt>
              <c:pt idx="2132">
                <c:v>0.111</c:v>
              </c:pt>
              <c:pt idx="2133">
                <c:v>0.11105</c:v>
              </c:pt>
              <c:pt idx="2134">
                <c:v>0.1111</c:v>
              </c:pt>
              <c:pt idx="2135">
                <c:v>0.11115</c:v>
              </c:pt>
              <c:pt idx="2136">
                <c:v>0.11121</c:v>
              </c:pt>
              <c:pt idx="2137">
                <c:v>0.11126000000000001</c:v>
              </c:pt>
              <c:pt idx="2138">
                <c:v>0.11131000000000001</c:v>
              </c:pt>
              <c:pt idx="2139">
                <c:v>0.11136</c:v>
              </c:pt>
              <c:pt idx="2140">
                <c:v>0.11142000000000002</c:v>
              </c:pt>
              <c:pt idx="2141">
                <c:v>0.11147</c:v>
              </c:pt>
              <c:pt idx="2142">
                <c:v>0.11151999999999997</c:v>
              </c:pt>
              <c:pt idx="2143">
                <c:v>0.11157</c:v>
              </c:pt>
              <c:pt idx="2144">
                <c:v>0.11162000000000001</c:v>
              </c:pt>
              <c:pt idx="2145">
                <c:v>0.11168</c:v>
              </c:pt>
              <c:pt idx="2146">
                <c:v>0.11173000000000001</c:v>
              </c:pt>
              <c:pt idx="2147">
                <c:v>0.11178</c:v>
              </c:pt>
              <c:pt idx="2148">
                <c:v>0.11183</c:v>
              </c:pt>
              <c:pt idx="2149">
                <c:v>0.11189</c:v>
              </c:pt>
              <c:pt idx="2150">
                <c:v>0.11194</c:v>
              </c:pt>
              <c:pt idx="2151">
                <c:v>0.11199000000000002</c:v>
              </c:pt>
              <c:pt idx="2152">
                <c:v>0.11204</c:v>
              </c:pt>
              <c:pt idx="2153">
                <c:v>0.11209000000000001</c:v>
              </c:pt>
              <c:pt idx="2154">
                <c:v>0.11215</c:v>
              </c:pt>
              <c:pt idx="2155">
                <c:v>0.11219999999999998</c:v>
              </c:pt>
              <c:pt idx="2156">
                <c:v>0.11225</c:v>
              </c:pt>
              <c:pt idx="2157">
                <c:v>0.1123</c:v>
              </c:pt>
              <c:pt idx="2158">
                <c:v>0.11235000000000001</c:v>
              </c:pt>
              <c:pt idx="2159">
                <c:v>0.11241</c:v>
              </c:pt>
              <c:pt idx="2160">
                <c:v>0.11246</c:v>
              </c:pt>
              <c:pt idx="2161">
                <c:v>0.11251</c:v>
              </c:pt>
              <c:pt idx="2162">
                <c:v>0.11255999999999997</c:v>
              </c:pt>
              <c:pt idx="2163">
                <c:v>0.11262000000000001</c:v>
              </c:pt>
              <c:pt idx="2164">
                <c:v>0.11267000000000002</c:v>
              </c:pt>
              <c:pt idx="2165">
                <c:v>0.11272000000000001</c:v>
              </c:pt>
              <c:pt idx="2166">
                <c:v>0.11277000000000001</c:v>
              </c:pt>
              <c:pt idx="2167">
                <c:v>0.11282</c:v>
              </c:pt>
              <c:pt idx="2168">
                <c:v>0.11287999999999997</c:v>
              </c:pt>
              <c:pt idx="2169">
                <c:v>0.11293</c:v>
              </c:pt>
              <c:pt idx="2170">
                <c:v>0.11298</c:v>
              </c:pt>
              <c:pt idx="2171">
                <c:v>0.11303000000000002</c:v>
              </c:pt>
              <c:pt idx="2172">
                <c:v>0.11308</c:v>
              </c:pt>
              <c:pt idx="2173">
                <c:v>0.11312999999999998</c:v>
              </c:pt>
              <c:pt idx="2174">
                <c:v>0.11319000000000001</c:v>
              </c:pt>
              <c:pt idx="2175">
                <c:v>0.11323999999999998</c:v>
              </c:pt>
              <c:pt idx="2176">
                <c:v>0.11329000000000002</c:v>
              </c:pt>
              <c:pt idx="2177">
                <c:v>0.11335000000000001</c:v>
              </c:pt>
              <c:pt idx="2178">
                <c:v>0.1134</c:v>
              </c:pt>
              <c:pt idx="2179">
                <c:v>0.11345</c:v>
              </c:pt>
              <c:pt idx="2180">
                <c:v>0.1135</c:v>
              </c:pt>
              <c:pt idx="2181">
                <c:v>0.11355</c:v>
              </c:pt>
              <c:pt idx="2182">
                <c:v>0.11360000000000002</c:v>
              </c:pt>
              <c:pt idx="2183">
                <c:v>0.11366000000000001</c:v>
              </c:pt>
              <c:pt idx="2184">
                <c:v>0.11371000000000002</c:v>
              </c:pt>
              <c:pt idx="2185">
                <c:v>0.11376000000000001</c:v>
              </c:pt>
              <c:pt idx="2186">
                <c:v>0.11380999999999997</c:v>
              </c:pt>
              <c:pt idx="2187">
                <c:v>0.11386</c:v>
              </c:pt>
              <c:pt idx="2188">
                <c:v>0.11391999999999997</c:v>
              </c:pt>
              <c:pt idx="2189">
                <c:v>0.11397</c:v>
              </c:pt>
              <c:pt idx="2190">
                <c:v>0.11402000000000001</c:v>
              </c:pt>
              <c:pt idx="2191">
                <c:v>0.11407</c:v>
              </c:pt>
              <c:pt idx="2192">
                <c:v>0.11412000000000001</c:v>
              </c:pt>
              <c:pt idx="2193">
                <c:v>0.11418</c:v>
              </c:pt>
              <c:pt idx="2194">
                <c:v>0.11423000000000001</c:v>
              </c:pt>
              <c:pt idx="2195">
                <c:v>0.11428000000000002</c:v>
              </c:pt>
              <c:pt idx="2196">
                <c:v>0.11433</c:v>
              </c:pt>
              <c:pt idx="2197">
                <c:v>0.11439000000000002</c:v>
              </c:pt>
              <c:pt idx="2198">
                <c:v>0.11444</c:v>
              </c:pt>
              <c:pt idx="2199">
                <c:v>0.11448999999999997</c:v>
              </c:pt>
              <c:pt idx="2200">
                <c:v>0.11454</c:v>
              </c:pt>
              <c:pt idx="2201">
                <c:v>0.11459000000000001</c:v>
              </c:pt>
              <c:pt idx="2202">
                <c:v>0.11465</c:v>
              </c:pt>
              <c:pt idx="2203">
                <c:v>0.11470000000000001</c:v>
              </c:pt>
              <c:pt idx="2204">
                <c:v>0.11475</c:v>
              </c:pt>
              <c:pt idx="2205">
                <c:v>0.1148</c:v>
              </c:pt>
              <c:pt idx="2206">
                <c:v>0.11484999999999997</c:v>
              </c:pt>
              <c:pt idx="2207">
                <c:v>0.11491</c:v>
              </c:pt>
              <c:pt idx="2208">
                <c:v>0.11496000000000002</c:v>
              </c:pt>
              <c:pt idx="2209">
                <c:v>0.11501</c:v>
              </c:pt>
              <c:pt idx="2210">
                <c:v>0.11506000000000001</c:v>
              </c:pt>
              <c:pt idx="2211">
                <c:v>0.11512000000000001</c:v>
              </c:pt>
              <c:pt idx="2212">
                <c:v>0.11516999999999998</c:v>
              </c:pt>
              <c:pt idx="2213">
                <c:v>0.11522000000000002</c:v>
              </c:pt>
              <c:pt idx="2214">
                <c:v>0.11527000000000001</c:v>
              </c:pt>
              <c:pt idx="2215">
                <c:v>0.11532000000000002</c:v>
              </c:pt>
              <c:pt idx="2216">
                <c:v>0.11538</c:v>
              </c:pt>
              <c:pt idx="2217">
                <c:v>0.11541999999999997</c:v>
              </c:pt>
              <c:pt idx="2218">
                <c:v>0.11548</c:v>
              </c:pt>
              <c:pt idx="2219">
                <c:v>0.11552999999999998</c:v>
              </c:pt>
              <c:pt idx="2220">
                <c:v>0.11558</c:v>
              </c:pt>
              <c:pt idx="2221">
                <c:v>0.11563000000000001</c:v>
              </c:pt>
              <c:pt idx="2222">
                <c:v>0.11568000000000002</c:v>
              </c:pt>
              <c:pt idx="2223">
                <c:v>0.11574000000000001</c:v>
              </c:pt>
              <c:pt idx="2224">
                <c:v>0.11579000000000002</c:v>
              </c:pt>
              <c:pt idx="2225">
                <c:v>0.11584</c:v>
              </c:pt>
              <c:pt idx="2226">
                <c:v>0.11589000000000002</c:v>
              </c:pt>
              <c:pt idx="2227">
                <c:v>0.11595</c:v>
              </c:pt>
              <c:pt idx="2228">
                <c:v>0.11600000000000002</c:v>
              </c:pt>
              <c:pt idx="2229">
                <c:v>0.11605</c:v>
              </c:pt>
              <c:pt idx="2230">
                <c:v>0.11611</c:v>
              </c:pt>
              <c:pt idx="2231">
                <c:v>0.11615</c:v>
              </c:pt>
              <c:pt idx="2232">
                <c:v>0.11620999999999998</c:v>
              </c:pt>
              <c:pt idx="2233">
                <c:v>0.11626000000000002</c:v>
              </c:pt>
              <c:pt idx="2234">
                <c:v>0.11631</c:v>
              </c:pt>
              <c:pt idx="2235">
                <c:v>0.11636000000000002</c:v>
              </c:pt>
              <c:pt idx="2236">
                <c:v>0.11642000000000001</c:v>
              </c:pt>
              <c:pt idx="2237">
                <c:v>0.11647</c:v>
              </c:pt>
              <c:pt idx="2238">
                <c:v>0.11652000000000001</c:v>
              </c:pt>
              <c:pt idx="2239">
                <c:v>0.11656999999999998</c:v>
              </c:pt>
              <c:pt idx="2240">
                <c:v>0.11662000000000002</c:v>
              </c:pt>
              <c:pt idx="2241">
                <c:v>0.11668000000000002</c:v>
              </c:pt>
              <c:pt idx="2242">
                <c:v>0.11673000000000001</c:v>
              </c:pt>
              <c:pt idx="2243">
                <c:v>0.11677999999999998</c:v>
              </c:pt>
              <c:pt idx="2244">
                <c:v>0.11683</c:v>
              </c:pt>
              <c:pt idx="2245">
                <c:v>0.11688</c:v>
              </c:pt>
              <c:pt idx="2246">
                <c:v>0.11694</c:v>
              </c:pt>
              <c:pt idx="2247">
                <c:v>0.11699000000000001</c:v>
              </c:pt>
              <c:pt idx="2248">
                <c:v>0.11704000000000002</c:v>
              </c:pt>
              <c:pt idx="2249">
                <c:v>0.11709000000000001</c:v>
              </c:pt>
              <c:pt idx="2250">
                <c:v>0.11715</c:v>
              </c:pt>
              <c:pt idx="2251">
                <c:v>0.11720000000000001</c:v>
              </c:pt>
              <c:pt idx="2252">
                <c:v>0.11724999999999998</c:v>
              </c:pt>
              <c:pt idx="2253">
                <c:v>0.1173</c:v>
              </c:pt>
              <c:pt idx="2254">
                <c:v>0.11735</c:v>
              </c:pt>
              <c:pt idx="2255">
                <c:v>0.11741</c:v>
              </c:pt>
              <c:pt idx="2256">
                <c:v>0.11745999999999997</c:v>
              </c:pt>
              <c:pt idx="2257">
                <c:v>0.11751</c:v>
              </c:pt>
              <c:pt idx="2258">
                <c:v>0.11756000000000001</c:v>
              </c:pt>
              <c:pt idx="2259">
                <c:v>0.11761000000000002</c:v>
              </c:pt>
              <c:pt idx="2260">
                <c:v>0.11767000000000001</c:v>
              </c:pt>
              <c:pt idx="2261">
                <c:v>0.11772000000000003</c:v>
              </c:pt>
              <c:pt idx="2262">
                <c:v>0.11777000000000001</c:v>
              </c:pt>
              <c:pt idx="2263">
                <c:v>0.11781999999999997</c:v>
              </c:pt>
              <c:pt idx="2264">
                <c:v>0.11788</c:v>
              </c:pt>
              <c:pt idx="2265">
                <c:v>0.11792999999999998</c:v>
              </c:pt>
              <c:pt idx="2266">
                <c:v>0.11798</c:v>
              </c:pt>
              <c:pt idx="2267">
                <c:v>0.11803000000000001</c:v>
              </c:pt>
              <c:pt idx="2268">
                <c:v>0.11808</c:v>
              </c:pt>
              <c:pt idx="2269">
                <c:v>0.11814000000000001</c:v>
              </c:pt>
              <c:pt idx="2270">
                <c:v>0.11819000000000002</c:v>
              </c:pt>
              <c:pt idx="2271">
                <c:v>0.11824000000000001</c:v>
              </c:pt>
              <c:pt idx="2272">
                <c:v>0.11829000000000003</c:v>
              </c:pt>
              <c:pt idx="2273">
                <c:v>0.11834</c:v>
              </c:pt>
              <c:pt idx="2274">
                <c:v>0.11840000000000002</c:v>
              </c:pt>
              <c:pt idx="2275">
                <c:v>0.11845</c:v>
              </c:pt>
              <c:pt idx="2276">
                <c:v>0.11849999999999998</c:v>
              </c:pt>
              <c:pt idx="2277">
                <c:v>0.11855</c:v>
              </c:pt>
              <c:pt idx="2278">
                <c:v>0.11860999999999998</c:v>
              </c:pt>
              <c:pt idx="2279">
                <c:v>0.11866000000000002</c:v>
              </c:pt>
              <c:pt idx="2280">
                <c:v>0.11871000000000001</c:v>
              </c:pt>
              <c:pt idx="2281">
                <c:v>0.11876000000000002</c:v>
              </c:pt>
              <c:pt idx="2282">
                <c:v>0.11881</c:v>
              </c:pt>
              <c:pt idx="2283">
                <c:v>0.11885999999999997</c:v>
              </c:pt>
              <c:pt idx="2284">
                <c:v>0.11892000000000001</c:v>
              </c:pt>
              <c:pt idx="2285">
                <c:v>0.11897000000000002</c:v>
              </c:pt>
              <c:pt idx="2286">
                <c:v>0.11902000000000001</c:v>
              </c:pt>
              <c:pt idx="2287">
                <c:v>0.11907000000000001</c:v>
              </c:pt>
              <c:pt idx="2288">
                <c:v>0.11912000000000002</c:v>
              </c:pt>
              <c:pt idx="2289">
                <c:v>0.11917999999999998</c:v>
              </c:pt>
              <c:pt idx="2290">
                <c:v>0.11923000000000002</c:v>
              </c:pt>
              <c:pt idx="2291">
                <c:v>0.11928000000000001</c:v>
              </c:pt>
              <c:pt idx="2292">
                <c:v>0.11933000000000002</c:v>
              </c:pt>
              <c:pt idx="2293">
                <c:v>0.11939000000000001</c:v>
              </c:pt>
              <c:pt idx="2294">
                <c:v>0.11944</c:v>
              </c:pt>
              <c:pt idx="2295">
                <c:v>0.11949000000000001</c:v>
              </c:pt>
              <c:pt idx="2296">
                <c:v>0.11953999999999998</c:v>
              </c:pt>
              <c:pt idx="2297">
                <c:v>0.11959000000000002</c:v>
              </c:pt>
              <c:pt idx="2298">
                <c:v>0.11965000000000002</c:v>
              </c:pt>
              <c:pt idx="2299">
                <c:v>0.11970000000000001</c:v>
              </c:pt>
              <c:pt idx="2300">
                <c:v>0.11975000000000001</c:v>
              </c:pt>
              <c:pt idx="2301">
                <c:v>0.1198</c:v>
              </c:pt>
              <c:pt idx="2302">
                <c:v>0.11985</c:v>
              </c:pt>
              <c:pt idx="2303">
                <c:v>0.11991</c:v>
              </c:pt>
              <c:pt idx="2304">
                <c:v>0.11996000000000001</c:v>
              </c:pt>
              <c:pt idx="2305">
                <c:v>0.12001000000000002</c:v>
              </c:pt>
              <c:pt idx="2306">
                <c:v>0.12006000000000001</c:v>
              </c:pt>
              <c:pt idx="2307">
                <c:v>0.12010999999999998</c:v>
              </c:pt>
              <c:pt idx="2308">
                <c:v>0.12017000000000001</c:v>
              </c:pt>
              <c:pt idx="2309">
                <c:v>0.12021999999999998</c:v>
              </c:pt>
              <c:pt idx="2310">
                <c:v>0.12027000000000002</c:v>
              </c:pt>
              <c:pt idx="2311">
                <c:v>0.12032000000000001</c:v>
              </c:pt>
              <c:pt idx="2312">
                <c:v>0.12038</c:v>
              </c:pt>
              <c:pt idx="2313">
                <c:v>0.12043000000000001</c:v>
              </c:pt>
              <c:pt idx="2314">
                <c:v>0.12048</c:v>
              </c:pt>
              <c:pt idx="2315">
                <c:v>0.12053000000000001</c:v>
              </c:pt>
              <c:pt idx="2316">
                <c:v>0.12058000000000002</c:v>
              </c:pt>
              <c:pt idx="2317">
                <c:v>0.12064000000000001</c:v>
              </c:pt>
              <c:pt idx="2318">
                <c:v>0.12069000000000003</c:v>
              </c:pt>
              <c:pt idx="2319">
                <c:v>0.12074000000000001</c:v>
              </c:pt>
              <c:pt idx="2320">
                <c:v>0.12078999999999998</c:v>
              </c:pt>
              <c:pt idx="2321">
                <c:v>0.12084</c:v>
              </c:pt>
              <c:pt idx="2322">
                <c:v>0.12089000000000001</c:v>
              </c:pt>
              <c:pt idx="2323">
                <c:v>0.12095</c:v>
              </c:pt>
              <c:pt idx="2324">
                <c:v>0.12100000000000001</c:v>
              </c:pt>
              <c:pt idx="2325">
                <c:v>0.12105</c:v>
              </c:pt>
              <c:pt idx="2326">
                <c:v>0.12111000000000001</c:v>
              </c:pt>
              <c:pt idx="2327">
                <c:v>0.12114999999999998</c:v>
              </c:pt>
              <c:pt idx="2328">
                <c:v>0.12121000000000001</c:v>
              </c:pt>
              <c:pt idx="2329">
                <c:v>0.12126000000000003</c:v>
              </c:pt>
              <c:pt idx="2330">
                <c:v>0.12131</c:v>
              </c:pt>
              <c:pt idx="2331">
                <c:v>0.12136000000000001</c:v>
              </c:pt>
              <c:pt idx="2332">
                <c:v>0.12141</c:v>
              </c:pt>
              <c:pt idx="2333">
                <c:v>0.12146999999999998</c:v>
              </c:pt>
              <c:pt idx="2334">
                <c:v>0.12152000000000002</c:v>
              </c:pt>
              <c:pt idx="2335">
                <c:v>0.12157000000000001</c:v>
              </c:pt>
              <c:pt idx="2336">
                <c:v>0.12162000000000003</c:v>
              </c:pt>
              <c:pt idx="2337">
                <c:v>0.12168000000000001</c:v>
              </c:pt>
              <c:pt idx="2338">
                <c:v>0.12173000000000002</c:v>
              </c:pt>
              <c:pt idx="2339">
                <c:v>0.12178000000000001</c:v>
              </c:pt>
              <c:pt idx="2340">
                <c:v>0.12182999999999998</c:v>
              </c:pt>
              <c:pt idx="2341">
                <c:v>0.12188</c:v>
              </c:pt>
              <c:pt idx="2342">
                <c:v>0.12194000000000002</c:v>
              </c:pt>
              <c:pt idx="2343">
                <c:v>0.12199000000000002</c:v>
              </c:pt>
              <c:pt idx="2344">
                <c:v>0.12204000000000001</c:v>
              </c:pt>
              <c:pt idx="2345">
                <c:v>0.12209000000000002</c:v>
              </c:pt>
              <c:pt idx="2346">
                <c:v>0.12214000000000001</c:v>
              </c:pt>
              <c:pt idx="2347">
                <c:v>0.12220000000000002</c:v>
              </c:pt>
              <c:pt idx="2348">
                <c:v>0.12225000000000001</c:v>
              </c:pt>
              <c:pt idx="2349">
                <c:v>0.12230000000000002</c:v>
              </c:pt>
              <c:pt idx="2350">
                <c:v>0.12235</c:v>
              </c:pt>
              <c:pt idx="2351">
                <c:v>0.12241</c:v>
              </c:pt>
              <c:pt idx="2352">
                <c:v>0.12246000000000001</c:v>
              </c:pt>
              <c:pt idx="2353">
                <c:v>0.12250999999999998</c:v>
              </c:pt>
              <c:pt idx="2354">
                <c:v>0.12256000000000002</c:v>
              </c:pt>
              <c:pt idx="2355">
                <c:v>0.12261000000000001</c:v>
              </c:pt>
              <c:pt idx="2356">
                <c:v>0.12267000000000002</c:v>
              </c:pt>
              <c:pt idx="2357">
                <c:v>0.12272000000000002</c:v>
              </c:pt>
              <c:pt idx="2358">
                <c:v>0.12277000000000002</c:v>
              </c:pt>
              <c:pt idx="2359">
                <c:v>0.12282000000000001</c:v>
              </c:pt>
              <c:pt idx="2360">
                <c:v>0.12286999999999998</c:v>
              </c:pt>
              <c:pt idx="2361">
                <c:v>0.12293000000000001</c:v>
              </c:pt>
              <c:pt idx="2362">
                <c:v>0.12298000000000002</c:v>
              </c:pt>
              <c:pt idx="2363">
                <c:v>0.12303000000000001</c:v>
              </c:pt>
              <c:pt idx="2364">
                <c:v>0.12307999999999998</c:v>
              </c:pt>
              <c:pt idx="2365">
                <c:v>0.12314000000000001</c:v>
              </c:pt>
              <c:pt idx="2366">
                <c:v>0.12318999999999998</c:v>
              </c:pt>
              <c:pt idx="2367">
                <c:v>0.12324000000000002</c:v>
              </c:pt>
              <c:pt idx="2368">
                <c:v>0.12329000000000002</c:v>
              </c:pt>
              <c:pt idx="2369">
                <c:v>0.12334000000000002</c:v>
              </c:pt>
              <c:pt idx="2370">
                <c:v>0.12340000000000001</c:v>
              </c:pt>
              <c:pt idx="2371">
                <c:v>0.12345</c:v>
              </c:pt>
              <c:pt idx="2372">
                <c:v>0.12350000000000001</c:v>
              </c:pt>
              <c:pt idx="2373">
                <c:v>0.12354999999999998</c:v>
              </c:pt>
              <c:pt idx="2374">
                <c:v>0.12360000000000002</c:v>
              </c:pt>
              <c:pt idx="2375">
                <c:v>0.12366000000000003</c:v>
              </c:pt>
              <c:pt idx="2376">
                <c:v>0.12371000000000001</c:v>
              </c:pt>
              <c:pt idx="2377">
                <c:v>0.12376000000000002</c:v>
              </c:pt>
              <c:pt idx="2378">
                <c:v>0.12381</c:v>
              </c:pt>
              <c:pt idx="2379">
                <c:v>0.12386999999999998</c:v>
              </c:pt>
              <c:pt idx="2380">
                <c:v>0.12392000000000002</c:v>
              </c:pt>
              <c:pt idx="2381">
                <c:v>0.12397000000000001</c:v>
              </c:pt>
              <c:pt idx="2382">
                <c:v>0.12402000000000003</c:v>
              </c:pt>
              <c:pt idx="2383">
                <c:v>0.12407000000000001</c:v>
              </c:pt>
              <c:pt idx="2384">
                <c:v>0.12411999999999998</c:v>
              </c:pt>
              <c:pt idx="2385">
                <c:v>0.12418000000000001</c:v>
              </c:pt>
              <c:pt idx="2386">
                <c:v>0.12422999999999999</c:v>
              </c:pt>
              <c:pt idx="2387">
                <c:v>0.12428000000000002</c:v>
              </c:pt>
              <c:pt idx="2388">
                <c:v>0.12433000000000001</c:v>
              </c:pt>
              <c:pt idx="2389">
                <c:v>0.12439000000000001</c:v>
              </c:pt>
              <c:pt idx="2390">
                <c:v>0.12444000000000001</c:v>
              </c:pt>
              <c:pt idx="2391">
                <c:v>0.12449000000000002</c:v>
              </c:pt>
              <c:pt idx="2392">
                <c:v>0.12454000000000001</c:v>
              </c:pt>
              <c:pt idx="2393">
                <c:v>0.12459000000000003</c:v>
              </c:pt>
              <c:pt idx="2394">
                <c:v>0.12465000000000001</c:v>
              </c:pt>
              <c:pt idx="2395">
                <c:v>0.12470000000000003</c:v>
              </c:pt>
              <c:pt idx="2396">
                <c:v>0.12475000000000001</c:v>
              </c:pt>
              <c:pt idx="2397">
                <c:v>0.12479999999999999</c:v>
              </c:pt>
              <c:pt idx="2398">
                <c:v>0.12485</c:v>
              </c:pt>
              <c:pt idx="2399">
                <c:v>0.12490999999999998</c:v>
              </c:pt>
              <c:pt idx="2400">
                <c:v>0.12496000000000002</c:v>
              </c:pt>
              <c:pt idx="2401">
                <c:v>0.12501000000000001</c:v>
              </c:pt>
              <c:pt idx="2402">
                <c:v>0.12506</c:v>
              </c:pt>
              <c:pt idx="2403">
                <c:v>0.12511</c:v>
              </c:pt>
              <c:pt idx="2404">
                <c:v>0.12516999999999998</c:v>
              </c:pt>
              <c:pt idx="2405">
                <c:v>0.12522</c:v>
              </c:pt>
              <c:pt idx="2406">
                <c:v>0.12526999999999999</c:v>
              </c:pt>
              <c:pt idx="2407">
                <c:v>0.12531999999999999</c:v>
              </c:pt>
              <c:pt idx="2408">
                <c:v>0.12536999999999998</c:v>
              </c:pt>
              <c:pt idx="2409">
                <c:v>0.12543000000000001</c:v>
              </c:pt>
              <c:pt idx="2410">
                <c:v>0.12548000000000001</c:v>
              </c:pt>
              <c:pt idx="2411">
                <c:v>0.12553</c:v>
              </c:pt>
              <c:pt idx="2412">
                <c:v>0.12558</c:v>
              </c:pt>
              <c:pt idx="2413">
                <c:v>0.12564</c:v>
              </c:pt>
              <c:pt idx="2414">
                <c:v>0.12569</c:v>
              </c:pt>
              <c:pt idx="2415">
                <c:v>0.12573999999999999</c:v>
              </c:pt>
              <c:pt idx="2416">
                <c:v>0.12579000000000001</c:v>
              </c:pt>
              <c:pt idx="2417">
                <c:v>0.12584000000000001</c:v>
              </c:pt>
              <c:pt idx="2418">
                <c:v>0.12590000000000001</c:v>
              </c:pt>
              <c:pt idx="2419">
                <c:v>0.12595000000000001</c:v>
              </c:pt>
              <c:pt idx="2420">
                <c:v>0.126</c:v>
              </c:pt>
              <c:pt idx="2421">
                <c:v>0.12605</c:v>
              </c:pt>
              <c:pt idx="2422">
                <c:v>0.12609999999999999</c:v>
              </c:pt>
              <c:pt idx="2423">
                <c:v>0.12615999999999997</c:v>
              </c:pt>
              <c:pt idx="2424">
                <c:v>0.12620999999999999</c:v>
              </c:pt>
              <c:pt idx="2425">
                <c:v>0.12626000000000001</c:v>
              </c:pt>
              <c:pt idx="2426">
                <c:v>0.12631000000000001</c:v>
              </c:pt>
              <c:pt idx="2427">
                <c:v>0.12636999999999998</c:v>
              </c:pt>
              <c:pt idx="2428">
                <c:v>0.12640999999999999</c:v>
              </c:pt>
              <c:pt idx="2429">
                <c:v>0.12647</c:v>
              </c:pt>
              <c:pt idx="2430">
                <c:v>0.12651999999999999</c:v>
              </c:pt>
              <c:pt idx="2431">
                <c:v>0.12656999999999999</c:v>
              </c:pt>
              <c:pt idx="2432">
                <c:v>0.12661999999999998</c:v>
              </c:pt>
              <c:pt idx="2433">
                <c:v>0.12667999999999996</c:v>
              </c:pt>
              <c:pt idx="2434">
                <c:v>0.12673000000000001</c:v>
              </c:pt>
              <c:pt idx="2435">
                <c:v>0.12678</c:v>
              </c:pt>
              <c:pt idx="2436">
                <c:v>0.12683</c:v>
              </c:pt>
              <c:pt idx="2437">
                <c:v>0.12687999999999997</c:v>
              </c:pt>
              <c:pt idx="2438">
                <c:v>0.12694000000000003</c:v>
              </c:pt>
              <c:pt idx="2439">
                <c:v>0.12698999999999999</c:v>
              </c:pt>
              <c:pt idx="2440">
                <c:v>0.12703999999999999</c:v>
              </c:pt>
              <c:pt idx="2441">
                <c:v>0.12709000000000001</c:v>
              </c:pt>
              <c:pt idx="2442">
                <c:v>0.12714</c:v>
              </c:pt>
              <c:pt idx="2443">
                <c:v>0.12720000000000001</c:v>
              </c:pt>
              <c:pt idx="2444">
                <c:v>0.12725</c:v>
              </c:pt>
              <c:pt idx="2445">
                <c:v>0.1273</c:v>
              </c:pt>
              <c:pt idx="2446">
                <c:v>0.12734999999999999</c:v>
              </c:pt>
              <c:pt idx="2447">
                <c:v>0.12740000000000001</c:v>
              </c:pt>
              <c:pt idx="2448">
                <c:v>0.12745999999999999</c:v>
              </c:pt>
              <c:pt idx="2449">
                <c:v>0.12751000000000001</c:v>
              </c:pt>
              <c:pt idx="2450">
                <c:v>0.12756000000000001</c:v>
              </c:pt>
              <c:pt idx="2451">
                <c:v>0.12761</c:v>
              </c:pt>
              <c:pt idx="2452">
                <c:v>0.12766999999999998</c:v>
              </c:pt>
              <c:pt idx="2453">
                <c:v>0.12772</c:v>
              </c:pt>
              <c:pt idx="2454">
                <c:v>0.12776999999999999</c:v>
              </c:pt>
              <c:pt idx="2455">
                <c:v>0.12781999999999999</c:v>
              </c:pt>
              <c:pt idx="2456">
                <c:v>0.12786999999999998</c:v>
              </c:pt>
              <c:pt idx="2457">
                <c:v>0.12792999999999999</c:v>
              </c:pt>
              <c:pt idx="2458">
                <c:v>0.12798000000000001</c:v>
              </c:pt>
              <c:pt idx="2459">
                <c:v>0.12803</c:v>
              </c:pt>
              <c:pt idx="2460">
                <c:v>0.12808</c:v>
              </c:pt>
              <c:pt idx="2461">
                <c:v>0.12812999999999997</c:v>
              </c:pt>
              <c:pt idx="2462">
                <c:v>0.12819</c:v>
              </c:pt>
              <c:pt idx="2463">
                <c:v>0.12823999999999999</c:v>
              </c:pt>
              <c:pt idx="2464">
                <c:v>0.12828999999999999</c:v>
              </c:pt>
              <c:pt idx="2465">
                <c:v>0.12834000000000001</c:v>
              </c:pt>
              <c:pt idx="2466">
                <c:v>0.12839999999999999</c:v>
              </c:pt>
              <c:pt idx="2467">
                <c:v>0.12845000000000001</c:v>
              </c:pt>
              <c:pt idx="2468">
                <c:v>0.1285</c:v>
              </c:pt>
              <c:pt idx="2469">
                <c:v>0.12855</c:v>
              </c:pt>
              <c:pt idx="2470">
                <c:v>0.12859999999999999</c:v>
              </c:pt>
              <c:pt idx="2471">
                <c:v>0.12866</c:v>
              </c:pt>
              <c:pt idx="2472">
                <c:v>0.12870999999999999</c:v>
              </c:pt>
              <c:pt idx="2473">
                <c:v>0.12876000000000001</c:v>
              </c:pt>
              <c:pt idx="2474">
                <c:v>0.12881000000000001</c:v>
              </c:pt>
              <c:pt idx="2475">
                <c:v>0.12886</c:v>
              </c:pt>
              <c:pt idx="2476">
                <c:v>0.12892000000000001</c:v>
              </c:pt>
              <c:pt idx="2477">
                <c:v>0.12897</c:v>
              </c:pt>
              <c:pt idx="2478">
                <c:v>0.12902</c:v>
              </c:pt>
              <c:pt idx="2479">
                <c:v>0.12906999999999999</c:v>
              </c:pt>
              <c:pt idx="2480">
                <c:v>0.12912999999999997</c:v>
              </c:pt>
              <c:pt idx="2481">
                <c:v>0.12917999999999996</c:v>
              </c:pt>
              <c:pt idx="2482">
                <c:v>0.12923000000000001</c:v>
              </c:pt>
              <c:pt idx="2483">
                <c:v>0.12928000000000001</c:v>
              </c:pt>
              <c:pt idx="2484">
                <c:v>0.12933</c:v>
              </c:pt>
              <c:pt idx="2485">
                <c:v>0.12939000000000001</c:v>
              </c:pt>
              <c:pt idx="2486">
                <c:v>0.12944000000000003</c:v>
              </c:pt>
              <c:pt idx="2487">
                <c:v>0.12948999999999999</c:v>
              </c:pt>
              <c:pt idx="2488">
                <c:v>0.12953999999999999</c:v>
              </c:pt>
              <c:pt idx="2489">
                <c:v>0.12959999999999999</c:v>
              </c:pt>
              <c:pt idx="2490">
                <c:v>0.12964999999999999</c:v>
              </c:pt>
              <c:pt idx="2491">
                <c:v>0.12970000000000001</c:v>
              </c:pt>
              <c:pt idx="2492">
                <c:v>0.12975</c:v>
              </c:pt>
              <c:pt idx="2493">
                <c:v>0.1298</c:v>
              </c:pt>
              <c:pt idx="2494">
                <c:v>0.12986</c:v>
              </c:pt>
              <c:pt idx="2495">
                <c:v>0.12991000000000003</c:v>
              </c:pt>
              <c:pt idx="2496">
                <c:v>0.12995999999999999</c:v>
              </c:pt>
              <c:pt idx="2497">
                <c:v>0.13000999999999999</c:v>
              </c:pt>
              <c:pt idx="2498">
                <c:v>0.13006000000000001</c:v>
              </c:pt>
              <c:pt idx="2499">
                <c:v>0.13011</c:v>
              </c:pt>
              <c:pt idx="2500">
                <c:v>0.13016999999999998</c:v>
              </c:pt>
              <c:pt idx="2501">
                <c:v>0.13022</c:v>
              </c:pt>
              <c:pt idx="2502">
                <c:v>0.13027</c:v>
              </c:pt>
              <c:pt idx="2503">
                <c:v>0.13031999999999999</c:v>
              </c:pt>
              <c:pt idx="2504">
                <c:v>0.13036999999999999</c:v>
              </c:pt>
              <c:pt idx="2505">
                <c:v>0.13042999999999999</c:v>
              </c:pt>
              <c:pt idx="2506">
                <c:v>0.13048000000000001</c:v>
              </c:pt>
              <c:pt idx="2507">
                <c:v>0.13053000000000001</c:v>
              </c:pt>
              <c:pt idx="2508">
                <c:v>0.13058</c:v>
              </c:pt>
              <c:pt idx="2509">
                <c:v>0.13064000000000001</c:v>
              </c:pt>
              <c:pt idx="2510">
                <c:v>0.13069</c:v>
              </c:pt>
              <c:pt idx="2511">
                <c:v>0.13074000000000002</c:v>
              </c:pt>
              <c:pt idx="2512">
                <c:v>0.13078999999999999</c:v>
              </c:pt>
              <c:pt idx="2513">
                <c:v>0.13084000000000001</c:v>
              </c:pt>
              <c:pt idx="2514">
                <c:v>0.13089999999999999</c:v>
              </c:pt>
              <c:pt idx="2515">
                <c:v>0.13095000000000001</c:v>
              </c:pt>
              <c:pt idx="2516">
                <c:v>0.13100000000000001</c:v>
              </c:pt>
              <c:pt idx="2517">
                <c:v>0.13105</c:v>
              </c:pt>
              <c:pt idx="2518">
                <c:v>0.13109999999999999</c:v>
              </c:pt>
              <c:pt idx="2519">
                <c:v>0.13116</c:v>
              </c:pt>
              <c:pt idx="2520">
                <c:v>0.13120999999999999</c:v>
              </c:pt>
              <c:pt idx="2521">
                <c:v>0.13125999999999999</c:v>
              </c:pt>
              <c:pt idx="2522">
                <c:v>0.13131000000000001</c:v>
              </c:pt>
              <c:pt idx="2523">
                <c:v>0.13136</c:v>
              </c:pt>
              <c:pt idx="2524">
                <c:v>0.13142000000000001</c:v>
              </c:pt>
              <c:pt idx="2525">
                <c:v>0.13147</c:v>
              </c:pt>
              <c:pt idx="2526">
                <c:v>0.13152</c:v>
              </c:pt>
              <c:pt idx="2527">
                <c:v>0.13156999999999999</c:v>
              </c:pt>
              <c:pt idx="2528">
                <c:v>0.13163</c:v>
              </c:pt>
              <c:pt idx="2529">
                <c:v>0.13167999999999996</c:v>
              </c:pt>
              <c:pt idx="2530">
                <c:v>0.13173000000000001</c:v>
              </c:pt>
              <c:pt idx="2531">
                <c:v>0.13178000000000001</c:v>
              </c:pt>
              <c:pt idx="2532">
                <c:v>0.13183</c:v>
              </c:pt>
              <c:pt idx="2533">
                <c:v>0.13189000000000001</c:v>
              </c:pt>
              <c:pt idx="2534">
                <c:v>0.13194000000000003</c:v>
              </c:pt>
              <c:pt idx="2535">
                <c:v>0.13199000000000002</c:v>
              </c:pt>
              <c:pt idx="2536">
                <c:v>0.13203999999999999</c:v>
              </c:pt>
              <c:pt idx="2537">
                <c:v>0.13209000000000001</c:v>
              </c:pt>
              <c:pt idx="2538">
                <c:v>0.13214000000000001</c:v>
              </c:pt>
              <c:pt idx="2539">
                <c:v>0.13220000000000001</c:v>
              </c:pt>
              <c:pt idx="2540">
                <c:v>0.13225000000000001</c:v>
              </c:pt>
              <c:pt idx="2541">
                <c:v>0.1323</c:v>
              </c:pt>
              <c:pt idx="2542">
                <c:v>0.13236000000000001</c:v>
              </c:pt>
              <c:pt idx="2543">
                <c:v>0.13239999999999999</c:v>
              </c:pt>
              <c:pt idx="2544">
                <c:v>0.13245999999999999</c:v>
              </c:pt>
              <c:pt idx="2545">
                <c:v>0.13250999999999999</c:v>
              </c:pt>
              <c:pt idx="2546">
                <c:v>0.13256000000000001</c:v>
              </c:pt>
              <c:pt idx="2547">
                <c:v>0.13261000000000001</c:v>
              </c:pt>
              <c:pt idx="2548">
                <c:v>0.13266</c:v>
              </c:pt>
              <c:pt idx="2549">
                <c:v>0.13272</c:v>
              </c:pt>
              <c:pt idx="2550">
                <c:v>0.13277</c:v>
              </c:pt>
              <c:pt idx="2551">
                <c:v>0.13281999999999999</c:v>
              </c:pt>
              <c:pt idx="2552">
                <c:v>0.13286999999999999</c:v>
              </c:pt>
              <c:pt idx="2553">
                <c:v>0.13292999999999999</c:v>
              </c:pt>
              <c:pt idx="2554">
                <c:v>0.13297999999999999</c:v>
              </c:pt>
              <c:pt idx="2555">
                <c:v>0.13303000000000001</c:v>
              </c:pt>
              <c:pt idx="2556">
                <c:v>0.13308</c:v>
              </c:pt>
              <c:pt idx="2557">
                <c:v>0.13313</c:v>
              </c:pt>
              <c:pt idx="2558">
                <c:v>0.13319</c:v>
              </c:pt>
              <c:pt idx="2559">
                <c:v>0.13324000000000003</c:v>
              </c:pt>
              <c:pt idx="2560">
                <c:v>0.13328999999999999</c:v>
              </c:pt>
              <c:pt idx="2561">
                <c:v>0.13333999999999999</c:v>
              </c:pt>
              <c:pt idx="2562">
                <c:v>0.13339999999999999</c:v>
              </c:pt>
              <c:pt idx="2563">
                <c:v>0.13345000000000001</c:v>
              </c:pt>
              <c:pt idx="2564">
                <c:v>0.13350000000000001</c:v>
              </c:pt>
              <c:pt idx="2565">
                <c:v>0.13355</c:v>
              </c:pt>
              <c:pt idx="2566">
                <c:v>0.1336</c:v>
              </c:pt>
              <c:pt idx="2567">
                <c:v>0.13366</c:v>
              </c:pt>
              <c:pt idx="2568">
                <c:v>0.13371000000000002</c:v>
              </c:pt>
              <c:pt idx="2569">
                <c:v>0.13375999999999999</c:v>
              </c:pt>
              <c:pt idx="2570">
                <c:v>0.13381000000000001</c:v>
              </c:pt>
              <c:pt idx="2571">
                <c:v>0.13386000000000001</c:v>
              </c:pt>
              <c:pt idx="2572">
                <c:v>0.13392000000000001</c:v>
              </c:pt>
              <c:pt idx="2573">
                <c:v>0.13397000000000001</c:v>
              </c:pt>
              <c:pt idx="2574">
                <c:v>0.13402</c:v>
              </c:pt>
              <c:pt idx="2575">
                <c:v>0.13406999999999999</c:v>
              </c:pt>
              <c:pt idx="2576">
                <c:v>0.13413</c:v>
              </c:pt>
              <c:pt idx="2577">
                <c:v>0.13417999999999997</c:v>
              </c:pt>
              <c:pt idx="2578">
                <c:v>0.13422999999999999</c:v>
              </c:pt>
              <c:pt idx="2579">
                <c:v>0.13428000000000001</c:v>
              </c:pt>
              <c:pt idx="2580">
                <c:v>0.13433</c:v>
              </c:pt>
              <c:pt idx="2581">
                <c:v>0.13439000000000001</c:v>
              </c:pt>
              <c:pt idx="2582">
                <c:v>0.13444000000000003</c:v>
              </c:pt>
              <c:pt idx="2583">
                <c:v>0.13449000000000003</c:v>
              </c:pt>
              <c:pt idx="2584">
                <c:v>0.13453999999999999</c:v>
              </c:pt>
              <c:pt idx="2585">
                <c:v>0.13458999999999999</c:v>
              </c:pt>
              <c:pt idx="2586">
                <c:v>0.13464999999999999</c:v>
              </c:pt>
              <c:pt idx="2587">
                <c:v>0.13469999999999999</c:v>
              </c:pt>
              <c:pt idx="2588">
                <c:v>0.13475000000000001</c:v>
              </c:pt>
              <c:pt idx="2589">
                <c:v>0.1348</c:v>
              </c:pt>
              <c:pt idx="2590">
                <c:v>0.13485</c:v>
              </c:pt>
              <c:pt idx="2591">
                <c:v>0.13491000000000003</c:v>
              </c:pt>
              <c:pt idx="2592">
                <c:v>0.13496000000000002</c:v>
              </c:pt>
              <c:pt idx="2593">
                <c:v>0.13500999999999999</c:v>
              </c:pt>
              <c:pt idx="2594">
                <c:v>0.13506000000000001</c:v>
              </c:pt>
              <c:pt idx="2595">
                <c:v>0.13511999999999999</c:v>
              </c:pt>
              <c:pt idx="2596">
                <c:v>0.13516999999999998</c:v>
              </c:pt>
              <c:pt idx="2597">
                <c:v>0.13522000000000001</c:v>
              </c:pt>
              <c:pt idx="2598">
                <c:v>0.13527</c:v>
              </c:pt>
              <c:pt idx="2599">
                <c:v>0.13532</c:v>
              </c:pt>
              <c:pt idx="2600">
                <c:v>0.13536999999999999</c:v>
              </c:pt>
              <c:pt idx="2601">
                <c:v>0.13542999999999999</c:v>
              </c:pt>
              <c:pt idx="2602">
                <c:v>0.13547999999999999</c:v>
              </c:pt>
              <c:pt idx="2603">
                <c:v>0.13553000000000001</c:v>
              </c:pt>
              <c:pt idx="2604">
                <c:v>0.13558000000000001</c:v>
              </c:pt>
              <c:pt idx="2605">
                <c:v>0.13564000000000001</c:v>
              </c:pt>
              <c:pt idx="2606">
                <c:v>0.13569000000000001</c:v>
              </c:pt>
              <c:pt idx="2607">
                <c:v>0.13574000000000003</c:v>
              </c:pt>
              <c:pt idx="2608">
                <c:v>0.13578999999999999</c:v>
              </c:pt>
              <c:pt idx="2609">
                <c:v>0.13583999999999999</c:v>
              </c:pt>
              <c:pt idx="2610">
                <c:v>0.13589999999999999</c:v>
              </c:pt>
              <c:pt idx="2611">
                <c:v>0.13595000000000002</c:v>
              </c:pt>
              <c:pt idx="2612">
                <c:v>0.13600000000000001</c:v>
              </c:pt>
              <c:pt idx="2613">
                <c:v>0.13605</c:v>
              </c:pt>
              <c:pt idx="2614">
                <c:v>0.1361</c:v>
              </c:pt>
              <c:pt idx="2615">
                <c:v>0.13616</c:v>
              </c:pt>
              <c:pt idx="2616">
                <c:v>0.13621000000000003</c:v>
              </c:pt>
              <c:pt idx="2617">
                <c:v>0.13625999999999999</c:v>
              </c:pt>
              <c:pt idx="2618">
                <c:v>0.13630999999999999</c:v>
              </c:pt>
              <c:pt idx="2619">
                <c:v>0.13636000000000001</c:v>
              </c:pt>
              <c:pt idx="2620">
                <c:v>0.13642000000000001</c:v>
              </c:pt>
              <c:pt idx="2621">
                <c:v>0.13647000000000001</c:v>
              </c:pt>
              <c:pt idx="2622">
                <c:v>0.13652</c:v>
              </c:pt>
              <c:pt idx="2623">
                <c:v>0.13657</c:v>
              </c:pt>
              <c:pt idx="2624">
                <c:v>0.13661999999999999</c:v>
              </c:pt>
              <c:pt idx="2625">
                <c:v>0.13668</c:v>
              </c:pt>
              <c:pt idx="2626">
                <c:v>0.13672999999999999</c:v>
              </c:pt>
              <c:pt idx="2627">
                <c:v>0.13678000000000001</c:v>
              </c:pt>
              <c:pt idx="2628">
                <c:v>0.13683000000000001</c:v>
              </c:pt>
              <c:pt idx="2629">
                <c:v>0.13689000000000001</c:v>
              </c:pt>
              <c:pt idx="2630">
                <c:v>0.13694000000000003</c:v>
              </c:pt>
              <c:pt idx="2631">
                <c:v>0.13699000000000003</c:v>
              </c:pt>
              <c:pt idx="2632">
                <c:v>0.13704000000000002</c:v>
              </c:pt>
              <c:pt idx="2633">
                <c:v>0.13708999999999999</c:v>
              </c:pt>
              <c:pt idx="2634">
                <c:v>0.13714999999999999</c:v>
              </c:pt>
              <c:pt idx="2635">
                <c:v>0.13719999999999999</c:v>
              </c:pt>
              <c:pt idx="2636">
                <c:v>0.13725000000000001</c:v>
              </c:pt>
              <c:pt idx="2637">
                <c:v>0.13730000000000001</c:v>
              </c:pt>
              <c:pt idx="2638">
                <c:v>0.13736000000000001</c:v>
              </c:pt>
              <c:pt idx="2639">
                <c:v>0.13739999999999999</c:v>
              </c:pt>
              <c:pt idx="2640">
                <c:v>0.13746000000000003</c:v>
              </c:pt>
              <c:pt idx="2641">
                <c:v>0.13750999999999999</c:v>
              </c:pt>
              <c:pt idx="2642">
                <c:v>0.13755999999999999</c:v>
              </c:pt>
              <c:pt idx="2643">
                <c:v>0.13761000000000001</c:v>
              </c:pt>
              <c:pt idx="2644">
                <c:v>0.13766</c:v>
              </c:pt>
              <c:pt idx="2645">
                <c:v>0.13772000000000001</c:v>
              </c:pt>
              <c:pt idx="2646">
                <c:v>0.13777</c:v>
              </c:pt>
              <c:pt idx="2647">
                <c:v>0.13782</c:v>
              </c:pt>
              <c:pt idx="2648">
                <c:v>0.13786999999999999</c:v>
              </c:pt>
              <c:pt idx="2649">
                <c:v>0.13793000000000002</c:v>
              </c:pt>
              <c:pt idx="2650">
                <c:v>0.13797999999999999</c:v>
              </c:pt>
              <c:pt idx="2651">
                <c:v>0.13803000000000001</c:v>
              </c:pt>
              <c:pt idx="2652">
                <c:v>0.13808000000000001</c:v>
              </c:pt>
              <c:pt idx="2653">
                <c:v>0.13813</c:v>
              </c:pt>
              <c:pt idx="2654">
                <c:v>0.13819000000000001</c:v>
              </c:pt>
              <c:pt idx="2655">
                <c:v>0.13824000000000003</c:v>
              </c:pt>
              <c:pt idx="2656">
                <c:v>0.13829000000000002</c:v>
              </c:pt>
              <c:pt idx="2657">
                <c:v>0.13833999999999999</c:v>
              </c:pt>
              <c:pt idx="2658">
                <c:v>0.13839000000000001</c:v>
              </c:pt>
              <c:pt idx="2659">
                <c:v>0.13845000000000002</c:v>
              </c:pt>
              <c:pt idx="2660">
                <c:v>0.13850000000000001</c:v>
              </c:pt>
              <c:pt idx="2661">
                <c:v>0.13855000000000001</c:v>
              </c:pt>
              <c:pt idx="2662">
                <c:v>0.1386</c:v>
              </c:pt>
              <c:pt idx="2663">
                <c:v>0.13866000000000001</c:v>
              </c:pt>
              <c:pt idx="2664">
                <c:v>0.13871000000000003</c:v>
              </c:pt>
              <c:pt idx="2665">
                <c:v>0.13875999999999999</c:v>
              </c:pt>
              <c:pt idx="2666">
                <c:v>0.13880999999999999</c:v>
              </c:pt>
              <c:pt idx="2667">
                <c:v>0.13886000000000001</c:v>
              </c:pt>
              <c:pt idx="2668">
                <c:v>0.13892000000000002</c:v>
              </c:pt>
              <c:pt idx="2669">
                <c:v>0.13897000000000001</c:v>
              </c:pt>
              <c:pt idx="2670">
                <c:v>0.13902</c:v>
              </c:pt>
              <c:pt idx="2671">
                <c:v>0.13907</c:v>
              </c:pt>
              <c:pt idx="2672">
                <c:v>0.13911999999999999</c:v>
              </c:pt>
              <c:pt idx="2673">
                <c:v>0.13918</c:v>
              </c:pt>
              <c:pt idx="2674">
                <c:v>0.13922999999999999</c:v>
              </c:pt>
              <c:pt idx="2675">
                <c:v>0.13927999999999999</c:v>
              </c:pt>
              <c:pt idx="2676">
                <c:v>0.13933000000000001</c:v>
              </c:pt>
              <c:pt idx="2677">
                <c:v>0.13938</c:v>
              </c:pt>
              <c:pt idx="2678">
                <c:v>0.13944000000000004</c:v>
              </c:pt>
              <c:pt idx="2679">
                <c:v>0.13949000000000003</c:v>
              </c:pt>
              <c:pt idx="2680">
                <c:v>0.13954000000000003</c:v>
              </c:pt>
              <c:pt idx="2681">
                <c:v>0.13958999999999999</c:v>
              </c:pt>
              <c:pt idx="2682">
                <c:v>0.13965</c:v>
              </c:pt>
              <c:pt idx="2683">
                <c:v>0.13969999999999999</c:v>
              </c:pt>
              <c:pt idx="2684">
                <c:v>0.13975000000000001</c:v>
              </c:pt>
              <c:pt idx="2685">
                <c:v>0.13980000000000001</c:v>
              </c:pt>
              <c:pt idx="2686">
                <c:v>0.13985</c:v>
              </c:pt>
              <c:pt idx="2687">
                <c:v>0.13991000000000003</c:v>
              </c:pt>
              <c:pt idx="2688">
                <c:v>0.13996000000000003</c:v>
              </c:pt>
              <c:pt idx="2689">
                <c:v>0.14001000000000002</c:v>
              </c:pt>
              <c:pt idx="2690">
                <c:v>0.14005999999999999</c:v>
              </c:pt>
              <c:pt idx="2691">
                <c:v>0.14011999999999999</c:v>
              </c:pt>
              <c:pt idx="2692">
                <c:v>0.14016999999999999</c:v>
              </c:pt>
              <c:pt idx="2693">
                <c:v>0.14022000000000001</c:v>
              </c:pt>
              <c:pt idx="2694">
                <c:v>0.14027000000000001</c:v>
              </c:pt>
              <c:pt idx="2695">
                <c:v>0.14032</c:v>
              </c:pt>
              <c:pt idx="2696">
                <c:v>0.14038</c:v>
              </c:pt>
              <c:pt idx="2697">
                <c:v>0.14043000000000003</c:v>
              </c:pt>
              <c:pt idx="2698">
                <c:v>0.14047999999999999</c:v>
              </c:pt>
              <c:pt idx="2699">
                <c:v>0.14052999999999999</c:v>
              </c:pt>
              <c:pt idx="2700">
                <c:v>0.14058000000000001</c:v>
              </c:pt>
              <c:pt idx="2701">
                <c:v>0.14063000000000001</c:v>
              </c:pt>
              <c:pt idx="2702">
                <c:v>0.14069000000000001</c:v>
              </c:pt>
              <c:pt idx="2703">
                <c:v>0.14074000000000003</c:v>
              </c:pt>
              <c:pt idx="2704">
                <c:v>0.14079000000000003</c:v>
              </c:pt>
              <c:pt idx="2705">
                <c:v>0.14085</c:v>
              </c:pt>
              <c:pt idx="2706">
                <c:v>0.14090000000000003</c:v>
              </c:pt>
              <c:pt idx="2707">
                <c:v>0.14095000000000002</c:v>
              </c:pt>
              <c:pt idx="2708">
                <c:v>0.14100000000000001</c:v>
              </c:pt>
              <c:pt idx="2709">
                <c:v>0.14105000000000001</c:v>
              </c:pt>
              <c:pt idx="2710">
                <c:v>0.1411</c:v>
              </c:pt>
              <c:pt idx="2711">
                <c:v>0.14116000000000001</c:v>
              </c:pt>
              <c:pt idx="2712">
                <c:v>0.14121000000000003</c:v>
              </c:pt>
              <c:pt idx="2713">
                <c:v>0.14126000000000002</c:v>
              </c:pt>
              <c:pt idx="2714">
                <c:v>0.14130999999999999</c:v>
              </c:pt>
              <c:pt idx="2715">
                <c:v>0.14136000000000001</c:v>
              </c:pt>
              <c:pt idx="2716">
                <c:v>0.14142000000000002</c:v>
              </c:pt>
              <c:pt idx="2717">
                <c:v>0.14147000000000001</c:v>
              </c:pt>
              <c:pt idx="2718">
                <c:v>0.14152000000000001</c:v>
              </c:pt>
              <c:pt idx="2719">
                <c:v>0.14157</c:v>
              </c:pt>
              <c:pt idx="2720">
                <c:v>0.14162</c:v>
              </c:pt>
              <c:pt idx="2721">
                <c:v>0.14168</c:v>
              </c:pt>
              <c:pt idx="2722">
                <c:v>0.14172999999999999</c:v>
              </c:pt>
              <c:pt idx="2723">
                <c:v>0.14177999999999999</c:v>
              </c:pt>
              <c:pt idx="2724">
                <c:v>0.14183000000000001</c:v>
              </c:pt>
              <c:pt idx="2725">
                <c:v>0.14188000000000001</c:v>
              </c:pt>
              <c:pt idx="2726">
                <c:v>0.14194000000000004</c:v>
              </c:pt>
              <c:pt idx="2727">
                <c:v>0.14199000000000003</c:v>
              </c:pt>
              <c:pt idx="2728">
                <c:v>0.14204000000000003</c:v>
              </c:pt>
              <c:pt idx="2729">
                <c:v>0.14208999999999999</c:v>
              </c:pt>
              <c:pt idx="2730">
                <c:v>0.14215</c:v>
              </c:pt>
              <c:pt idx="2731">
                <c:v>0.14219999999999999</c:v>
              </c:pt>
              <c:pt idx="2732">
                <c:v>0.14225000000000002</c:v>
              </c:pt>
              <c:pt idx="2733">
                <c:v>0.14230000000000001</c:v>
              </c:pt>
              <c:pt idx="2734">
                <c:v>0.14235</c:v>
              </c:pt>
              <c:pt idx="2735">
                <c:v>0.14241000000000004</c:v>
              </c:pt>
              <c:pt idx="2736">
                <c:v>0.14246000000000003</c:v>
              </c:pt>
              <c:pt idx="2737">
                <c:v>0.14251000000000003</c:v>
              </c:pt>
              <c:pt idx="2738">
                <c:v>0.14255999999999999</c:v>
              </c:pt>
              <c:pt idx="2739">
                <c:v>0.14260999999999999</c:v>
              </c:pt>
              <c:pt idx="2740">
                <c:v>0.14266000000000001</c:v>
              </c:pt>
              <c:pt idx="2741">
                <c:v>0.14272000000000001</c:v>
              </c:pt>
              <c:pt idx="2742">
                <c:v>0.14277000000000001</c:v>
              </c:pt>
              <c:pt idx="2743">
                <c:v>0.14282</c:v>
              </c:pt>
              <c:pt idx="2744">
                <c:v>0.14288000000000001</c:v>
              </c:pt>
              <c:pt idx="2745">
                <c:v>0.14292000000000002</c:v>
              </c:pt>
              <c:pt idx="2746">
                <c:v>0.14298000000000002</c:v>
              </c:pt>
              <c:pt idx="2747">
                <c:v>0.14302999999999999</c:v>
              </c:pt>
              <c:pt idx="2748">
                <c:v>0.14308000000000001</c:v>
              </c:pt>
              <c:pt idx="2749">
                <c:v>0.14313000000000001</c:v>
              </c:pt>
              <c:pt idx="2750">
                <c:v>0.14319000000000001</c:v>
              </c:pt>
              <c:pt idx="2751">
                <c:v>0.14324000000000003</c:v>
              </c:pt>
              <c:pt idx="2752">
                <c:v>0.14329000000000003</c:v>
              </c:pt>
              <c:pt idx="2753">
                <c:v>0.14334000000000002</c:v>
              </c:pt>
              <c:pt idx="2754">
                <c:v>0.14338999999999999</c:v>
              </c:pt>
              <c:pt idx="2755">
                <c:v>0.14345000000000002</c:v>
              </c:pt>
              <c:pt idx="2756">
                <c:v>0.14350000000000002</c:v>
              </c:pt>
              <c:pt idx="2757">
                <c:v>0.14355000000000001</c:v>
              </c:pt>
              <c:pt idx="2758">
                <c:v>0.14360000000000001</c:v>
              </c:pt>
              <c:pt idx="2759">
                <c:v>0.14365</c:v>
              </c:pt>
              <c:pt idx="2760">
                <c:v>0.14371000000000003</c:v>
              </c:pt>
              <c:pt idx="2761">
                <c:v>0.14376000000000003</c:v>
              </c:pt>
              <c:pt idx="2762">
                <c:v>0.14380999999999999</c:v>
              </c:pt>
              <c:pt idx="2763">
                <c:v>0.14385999999999999</c:v>
              </c:pt>
              <c:pt idx="2764">
                <c:v>0.14391000000000004</c:v>
              </c:pt>
              <c:pt idx="2765">
                <c:v>0.14397000000000001</c:v>
              </c:pt>
              <c:pt idx="2766">
                <c:v>0.14402000000000001</c:v>
              </c:pt>
              <c:pt idx="2767">
                <c:v>0.14407</c:v>
              </c:pt>
              <c:pt idx="2768">
                <c:v>0.14412</c:v>
              </c:pt>
              <c:pt idx="2769">
                <c:v>0.14418</c:v>
              </c:pt>
              <c:pt idx="2770">
                <c:v>0.14423000000000002</c:v>
              </c:pt>
              <c:pt idx="2771">
                <c:v>0.14427999999999999</c:v>
              </c:pt>
              <c:pt idx="2772">
                <c:v>0.14433000000000001</c:v>
              </c:pt>
              <c:pt idx="2773">
                <c:v>0.14438000000000001</c:v>
              </c:pt>
              <c:pt idx="2774">
                <c:v>0.14444000000000004</c:v>
              </c:pt>
              <c:pt idx="2775">
                <c:v>0.14449000000000004</c:v>
              </c:pt>
              <c:pt idx="2776">
                <c:v>0.14454000000000003</c:v>
              </c:pt>
              <c:pt idx="2777">
                <c:v>0.14459000000000002</c:v>
              </c:pt>
              <c:pt idx="2778">
                <c:v>0.14465</c:v>
              </c:pt>
              <c:pt idx="2779">
                <c:v>0.14470000000000002</c:v>
              </c:pt>
              <c:pt idx="2780">
                <c:v>0.14475000000000002</c:v>
              </c:pt>
              <c:pt idx="2781">
                <c:v>0.14480000000000001</c:v>
              </c:pt>
              <c:pt idx="2782">
                <c:v>0.14485000000000001</c:v>
              </c:pt>
              <c:pt idx="2783">
                <c:v>0.14491000000000004</c:v>
              </c:pt>
              <c:pt idx="2784">
                <c:v>0.14496000000000003</c:v>
              </c:pt>
              <c:pt idx="2785">
                <c:v>0.14501000000000003</c:v>
              </c:pt>
              <c:pt idx="2786">
                <c:v>0.14505999999999999</c:v>
              </c:pt>
              <c:pt idx="2787">
                <c:v>0.14510999999999999</c:v>
              </c:pt>
              <c:pt idx="2788">
                <c:v>0.14516999999999999</c:v>
              </c:pt>
              <c:pt idx="2789">
                <c:v>0.14522000000000002</c:v>
              </c:pt>
              <c:pt idx="2790">
                <c:v>0.14527000000000001</c:v>
              </c:pt>
              <c:pt idx="2791">
                <c:v>0.14532</c:v>
              </c:pt>
              <c:pt idx="2792">
                <c:v>0.14537</c:v>
              </c:pt>
              <c:pt idx="2793">
                <c:v>0.14543000000000003</c:v>
              </c:pt>
              <c:pt idx="2794">
                <c:v>0.14548000000000003</c:v>
              </c:pt>
              <c:pt idx="2795">
                <c:v>0.14552999999999999</c:v>
              </c:pt>
              <c:pt idx="2796">
                <c:v>0.14557999999999999</c:v>
              </c:pt>
              <c:pt idx="2797">
                <c:v>0.14563999999999999</c:v>
              </c:pt>
              <c:pt idx="2798">
                <c:v>0.14568999999999999</c:v>
              </c:pt>
              <c:pt idx="2799">
                <c:v>0.14574000000000004</c:v>
              </c:pt>
              <c:pt idx="2800">
                <c:v>0.14579000000000003</c:v>
              </c:pt>
              <c:pt idx="2801">
                <c:v>0.14584000000000003</c:v>
              </c:pt>
              <c:pt idx="2802">
                <c:v>0.14590000000000003</c:v>
              </c:pt>
              <c:pt idx="2803">
                <c:v>0.14595000000000002</c:v>
              </c:pt>
              <c:pt idx="2804">
                <c:v>0.14600000000000002</c:v>
              </c:pt>
              <c:pt idx="2805">
                <c:v>0.14605000000000001</c:v>
              </c:pt>
              <c:pt idx="2806">
                <c:v>0.14610000000000001</c:v>
              </c:pt>
              <c:pt idx="2807">
                <c:v>0.14615</c:v>
              </c:pt>
              <c:pt idx="2808">
                <c:v>0.14621000000000003</c:v>
              </c:pt>
              <c:pt idx="2809">
                <c:v>0.14626000000000003</c:v>
              </c:pt>
              <c:pt idx="2810">
                <c:v>0.14631000000000002</c:v>
              </c:pt>
              <c:pt idx="2811">
                <c:v>0.14635999999999999</c:v>
              </c:pt>
              <c:pt idx="2812">
                <c:v>0.14642000000000002</c:v>
              </c:pt>
              <c:pt idx="2813">
                <c:v>0.14647000000000002</c:v>
              </c:pt>
              <c:pt idx="2814">
                <c:v>0.14652000000000001</c:v>
              </c:pt>
              <c:pt idx="2815">
                <c:v>0.14657000000000001</c:v>
              </c:pt>
              <c:pt idx="2816">
                <c:v>0.14662</c:v>
              </c:pt>
              <c:pt idx="2817">
                <c:v>0.14668</c:v>
              </c:pt>
              <c:pt idx="2818">
                <c:v>0.14673000000000003</c:v>
              </c:pt>
              <c:pt idx="2819">
                <c:v>0.14677999999999999</c:v>
              </c:pt>
              <c:pt idx="2820">
                <c:v>0.14682999999999999</c:v>
              </c:pt>
              <c:pt idx="2821">
                <c:v>0.14688000000000001</c:v>
              </c:pt>
              <c:pt idx="2822">
                <c:v>0.14694000000000002</c:v>
              </c:pt>
              <c:pt idx="2823">
                <c:v>0.14699000000000004</c:v>
              </c:pt>
              <c:pt idx="2824">
                <c:v>0.14704000000000003</c:v>
              </c:pt>
              <c:pt idx="2825">
                <c:v>0.14709000000000003</c:v>
              </c:pt>
              <c:pt idx="2826">
                <c:v>0.14715</c:v>
              </c:pt>
              <c:pt idx="2827">
                <c:v>0.14720000000000003</c:v>
              </c:pt>
              <c:pt idx="2828">
                <c:v>0.14725000000000002</c:v>
              </c:pt>
              <c:pt idx="2829">
                <c:v>0.14730000000000001</c:v>
              </c:pt>
              <c:pt idx="2830">
                <c:v>0.14735000000000001</c:v>
              </c:pt>
              <c:pt idx="2831">
                <c:v>0.14741000000000004</c:v>
              </c:pt>
              <c:pt idx="2832">
                <c:v>0.14746000000000004</c:v>
              </c:pt>
              <c:pt idx="2833">
                <c:v>0.14751000000000003</c:v>
              </c:pt>
              <c:pt idx="2834">
                <c:v>0.14756000000000002</c:v>
              </c:pt>
              <c:pt idx="2835">
                <c:v>0.14760999999999999</c:v>
              </c:pt>
              <c:pt idx="2836">
                <c:v>0.14767</c:v>
              </c:pt>
              <c:pt idx="2837">
                <c:v>0.14772000000000002</c:v>
              </c:pt>
              <c:pt idx="2838">
                <c:v>0.14777000000000001</c:v>
              </c:pt>
              <c:pt idx="2839">
                <c:v>0.14782000000000001</c:v>
              </c:pt>
              <c:pt idx="2840">
                <c:v>0.14788000000000001</c:v>
              </c:pt>
              <c:pt idx="2841">
                <c:v>0.14793000000000003</c:v>
              </c:pt>
              <c:pt idx="2842">
                <c:v>0.14798000000000003</c:v>
              </c:pt>
              <c:pt idx="2843">
                <c:v>0.14802999999999999</c:v>
              </c:pt>
              <c:pt idx="2844">
                <c:v>0.14807999999999999</c:v>
              </c:pt>
              <c:pt idx="2845">
                <c:v>0.14813999999999999</c:v>
              </c:pt>
              <c:pt idx="2846">
                <c:v>0.14818000000000001</c:v>
              </c:pt>
              <c:pt idx="2847">
                <c:v>0.14824000000000004</c:v>
              </c:pt>
              <c:pt idx="2848">
                <c:v>0.14829000000000003</c:v>
              </c:pt>
              <c:pt idx="2849">
                <c:v>0.14834000000000003</c:v>
              </c:pt>
              <c:pt idx="2850">
                <c:v>0.14838999999999999</c:v>
              </c:pt>
              <c:pt idx="2851">
                <c:v>0.14845000000000003</c:v>
              </c:pt>
              <c:pt idx="2852">
                <c:v>0.14850000000000002</c:v>
              </c:pt>
              <c:pt idx="2853">
                <c:v>0.14855000000000002</c:v>
              </c:pt>
              <c:pt idx="2854">
                <c:v>0.14860999999999999</c:v>
              </c:pt>
              <c:pt idx="2855">
                <c:v>0.14865</c:v>
              </c:pt>
              <c:pt idx="2856">
                <c:v>0.14871000000000004</c:v>
              </c:pt>
              <c:pt idx="2857">
                <c:v>0.14876000000000003</c:v>
              </c:pt>
              <c:pt idx="2858">
                <c:v>0.14881000000000003</c:v>
              </c:pt>
              <c:pt idx="2859">
                <c:v>0.14885999999999999</c:v>
              </c:pt>
              <c:pt idx="2860">
                <c:v>0.14891000000000001</c:v>
              </c:pt>
              <c:pt idx="2861">
                <c:v>0.14897000000000002</c:v>
              </c:pt>
              <c:pt idx="2862">
                <c:v>0.14902000000000001</c:v>
              </c:pt>
              <c:pt idx="2863">
                <c:v>0.14907000000000001</c:v>
              </c:pt>
              <c:pt idx="2864">
                <c:v>0.14912</c:v>
              </c:pt>
              <c:pt idx="2865">
                <c:v>0.14918000000000001</c:v>
              </c:pt>
              <c:pt idx="2866">
                <c:v>0.14923000000000003</c:v>
              </c:pt>
              <c:pt idx="2867">
                <c:v>0.14928000000000002</c:v>
              </c:pt>
              <c:pt idx="2868">
                <c:v>0.14932999999999999</c:v>
              </c:pt>
              <c:pt idx="2869">
                <c:v>0.14938000000000001</c:v>
              </c:pt>
              <c:pt idx="2870">
                <c:v>0.14944000000000002</c:v>
              </c:pt>
              <c:pt idx="2871">
                <c:v>0.14949000000000004</c:v>
              </c:pt>
              <c:pt idx="2872">
                <c:v>0.14954000000000003</c:v>
              </c:pt>
              <c:pt idx="2873">
                <c:v>0.14959000000000003</c:v>
              </c:pt>
              <c:pt idx="2874">
                <c:v>0.14964000000000002</c:v>
              </c:pt>
              <c:pt idx="2875">
                <c:v>0.14970000000000003</c:v>
              </c:pt>
              <c:pt idx="2876">
                <c:v>0.14975000000000002</c:v>
              </c:pt>
              <c:pt idx="2877">
                <c:v>0.14980000000000002</c:v>
              </c:pt>
              <c:pt idx="2878">
                <c:v>0.14985000000000001</c:v>
              </c:pt>
              <c:pt idx="2879">
                <c:v>0.14990000000000003</c:v>
              </c:pt>
              <c:pt idx="2880">
                <c:v>0.14996000000000004</c:v>
              </c:pt>
              <c:pt idx="2881">
                <c:v>0.15001000000000003</c:v>
              </c:pt>
              <c:pt idx="2882">
                <c:v>0.15006000000000003</c:v>
              </c:pt>
              <c:pt idx="2883">
                <c:v>0.15010999999999999</c:v>
              </c:pt>
              <c:pt idx="2884">
                <c:v>0.15017</c:v>
              </c:pt>
              <c:pt idx="2885">
                <c:v>0.15022000000000002</c:v>
              </c:pt>
              <c:pt idx="2886">
                <c:v>0.15027000000000001</c:v>
              </c:pt>
              <c:pt idx="2887">
                <c:v>0.15032000000000001</c:v>
              </c:pt>
              <c:pt idx="2888">
                <c:v>0.15037</c:v>
              </c:pt>
              <c:pt idx="2889">
                <c:v>0.15043000000000004</c:v>
              </c:pt>
              <c:pt idx="2890">
                <c:v>0.15048000000000003</c:v>
              </c:pt>
              <c:pt idx="2891">
                <c:v>0.15053000000000002</c:v>
              </c:pt>
              <c:pt idx="2892">
                <c:v>0.15057999999999999</c:v>
              </c:pt>
              <c:pt idx="2893">
                <c:v>0.15064000000000002</c:v>
              </c:pt>
              <c:pt idx="2894">
                <c:v>0.15068999999999999</c:v>
              </c:pt>
              <c:pt idx="2895">
                <c:v>0.15074000000000004</c:v>
              </c:pt>
              <c:pt idx="2896">
                <c:v>0.15079000000000004</c:v>
              </c:pt>
              <c:pt idx="2897">
                <c:v>0.15084000000000003</c:v>
              </c:pt>
              <c:pt idx="2898">
                <c:v>0.15090000000000003</c:v>
              </c:pt>
              <c:pt idx="2899">
                <c:v>0.15095000000000003</c:v>
              </c:pt>
              <c:pt idx="2900">
                <c:v>0.15100000000000002</c:v>
              </c:pt>
              <c:pt idx="2901">
                <c:v>0.15105000000000002</c:v>
              </c:pt>
              <c:pt idx="2902">
                <c:v>0.15110000000000001</c:v>
              </c:pt>
              <c:pt idx="2903">
                <c:v>0.15115000000000001</c:v>
              </c:pt>
              <c:pt idx="2904">
                <c:v>0.15121000000000004</c:v>
              </c:pt>
              <c:pt idx="2905">
                <c:v>0.15126000000000003</c:v>
              </c:pt>
              <c:pt idx="2906">
                <c:v>0.15131000000000003</c:v>
              </c:pt>
              <c:pt idx="2907">
                <c:v>0.15137</c:v>
              </c:pt>
              <c:pt idx="2908">
                <c:v>0.15142000000000003</c:v>
              </c:pt>
              <c:pt idx="2909">
                <c:v>0.15147000000000002</c:v>
              </c:pt>
              <c:pt idx="2910">
                <c:v>0.15152000000000002</c:v>
              </c:pt>
              <c:pt idx="2911">
                <c:v>0.15157000000000001</c:v>
              </c:pt>
              <c:pt idx="2912">
                <c:v>0.15162</c:v>
              </c:pt>
              <c:pt idx="2913">
                <c:v>0.15168000000000001</c:v>
              </c:pt>
              <c:pt idx="2914">
                <c:v>0.15173000000000003</c:v>
              </c:pt>
              <c:pt idx="2915">
                <c:v>0.15178000000000003</c:v>
              </c:pt>
              <c:pt idx="2916">
                <c:v>0.15182999999999999</c:v>
              </c:pt>
              <c:pt idx="2917">
                <c:v>0.15187999999999999</c:v>
              </c:pt>
              <c:pt idx="2918">
                <c:v>0.15194000000000002</c:v>
              </c:pt>
              <c:pt idx="2919">
                <c:v>0.15199000000000001</c:v>
              </c:pt>
              <c:pt idx="2920">
                <c:v>0.15204000000000004</c:v>
              </c:pt>
              <c:pt idx="2921">
                <c:v>0.15209000000000003</c:v>
              </c:pt>
              <c:pt idx="2922">
                <c:v>0.15215000000000001</c:v>
              </c:pt>
              <c:pt idx="2923">
                <c:v>0.15220000000000003</c:v>
              </c:pt>
              <c:pt idx="2924">
                <c:v>0.15225000000000002</c:v>
              </c:pt>
              <c:pt idx="2925">
                <c:v>0.15230000000000002</c:v>
              </c:pt>
              <c:pt idx="2926">
                <c:v>0.15235000000000001</c:v>
              </c:pt>
              <c:pt idx="2927">
                <c:v>0.15241000000000002</c:v>
              </c:pt>
              <c:pt idx="2928">
                <c:v>0.15246000000000004</c:v>
              </c:pt>
              <c:pt idx="2929">
                <c:v>0.15251000000000003</c:v>
              </c:pt>
              <c:pt idx="2930">
                <c:v>0.15256000000000003</c:v>
              </c:pt>
              <c:pt idx="2931">
                <c:v>0.15261000000000002</c:v>
              </c:pt>
              <c:pt idx="2932">
                <c:v>0.15267</c:v>
              </c:pt>
              <c:pt idx="2933">
                <c:v>0.15272000000000002</c:v>
              </c:pt>
              <c:pt idx="2934">
                <c:v>0.15277000000000002</c:v>
              </c:pt>
              <c:pt idx="2935">
                <c:v>0.15282000000000001</c:v>
              </c:pt>
              <c:pt idx="2936">
                <c:v>0.15287000000000001</c:v>
              </c:pt>
              <c:pt idx="2937">
                <c:v>0.15293000000000004</c:v>
              </c:pt>
              <c:pt idx="2938">
                <c:v>0.15298000000000003</c:v>
              </c:pt>
              <c:pt idx="2939">
                <c:v>0.15303000000000003</c:v>
              </c:pt>
              <c:pt idx="2940">
                <c:v>0.15307999999999999</c:v>
              </c:pt>
              <c:pt idx="2941">
                <c:v>0.15314000000000003</c:v>
              </c:pt>
              <c:pt idx="2942">
                <c:v>0.15318000000000001</c:v>
              </c:pt>
              <c:pt idx="2943">
                <c:v>0.15324000000000002</c:v>
              </c:pt>
              <c:pt idx="2944">
                <c:v>0.15329000000000004</c:v>
              </c:pt>
              <c:pt idx="2945">
                <c:v>0.15334000000000003</c:v>
              </c:pt>
              <c:pt idx="2946">
                <c:v>0.15340000000000004</c:v>
              </c:pt>
              <c:pt idx="2947">
                <c:v>0.15345000000000003</c:v>
              </c:pt>
              <c:pt idx="2948">
                <c:v>0.15350000000000003</c:v>
              </c:pt>
              <c:pt idx="2949">
                <c:v>0.15355000000000002</c:v>
              </c:pt>
              <c:pt idx="2950">
                <c:v>0.15360000000000001</c:v>
              </c:pt>
              <c:pt idx="2951">
                <c:v>0.15365000000000001</c:v>
              </c:pt>
              <c:pt idx="2952">
                <c:v>0.15371000000000004</c:v>
              </c:pt>
              <c:pt idx="2953">
                <c:v>0.15376000000000004</c:v>
              </c:pt>
              <c:pt idx="2954">
                <c:v>0.15381000000000003</c:v>
              </c:pt>
              <c:pt idx="2955">
                <c:v>0.15387000000000001</c:v>
              </c:pt>
              <c:pt idx="2956">
                <c:v>0.15391000000000002</c:v>
              </c:pt>
              <c:pt idx="2957">
                <c:v>0.15397000000000002</c:v>
              </c:pt>
              <c:pt idx="2958">
                <c:v>0.15402000000000002</c:v>
              </c:pt>
              <c:pt idx="2959">
                <c:v>0.15407000000000001</c:v>
              </c:pt>
              <c:pt idx="2960">
                <c:v>0.15412000000000001</c:v>
              </c:pt>
              <c:pt idx="2961">
                <c:v>0.15418000000000001</c:v>
              </c:pt>
              <c:pt idx="2962">
                <c:v>0.15423000000000003</c:v>
              </c:pt>
              <c:pt idx="2963">
                <c:v>0.15428000000000003</c:v>
              </c:pt>
              <c:pt idx="2964">
                <c:v>0.15432999999999999</c:v>
              </c:pt>
              <c:pt idx="2965">
                <c:v>0.15437999999999999</c:v>
              </c:pt>
              <c:pt idx="2966">
                <c:v>0.15443000000000004</c:v>
              </c:pt>
              <c:pt idx="2967">
                <c:v>0.15449000000000002</c:v>
              </c:pt>
              <c:pt idx="2968">
                <c:v>0.15454000000000004</c:v>
              </c:pt>
              <c:pt idx="2969">
                <c:v>0.15460000000000002</c:v>
              </c:pt>
              <c:pt idx="2970">
                <c:v>0.15464000000000003</c:v>
              </c:pt>
              <c:pt idx="2971">
                <c:v>0.15470000000000003</c:v>
              </c:pt>
              <c:pt idx="2972">
                <c:v>0.15475000000000003</c:v>
              </c:pt>
              <c:pt idx="2973">
                <c:v>0.15480000000000002</c:v>
              </c:pt>
              <c:pt idx="2974">
                <c:v>0.15485000000000002</c:v>
              </c:pt>
              <c:pt idx="2975">
                <c:v>0.15490000000000004</c:v>
              </c:pt>
              <c:pt idx="2976">
                <c:v>0.15496000000000001</c:v>
              </c:pt>
              <c:pt idx="2977">
                <c:v>0.15501000000000004</c:v>
              </c:pt>
              <c:pt idx="2978">
                <c:v>0.15506000000000003</c:v>
              </c:pt>
              <c:pt idx="2979">
                <c:v>0.15511000000000003</c:v>
              </c:pt>
              <c:pt idx="2980">
                <c:v>0.15517</c:v>
              </c:pt>
              <c:pt idx="2981">
                <c:v>0.15522000000000002</c:v>
              </c:pt>
              <c:pt idx="2982">
                <c:v>0.15527000000000002</c:v>
              </c:pt>
              <c:pt idx="2983">
                <c:v>0.15532000000000001</c:v>
              </c:pt>
              <c:pt idx="2984">
                <c:v>0.15537000000000001</c:v>
              </c:pt>
              <c:pt idx="2985">
                <c:v>0.15543000000000004</c:v>
              </c:pt>
              <c:pt idx="2986">
                <c:v>0.15548000000000003</c:v>
              </c:pt>
              <c:pt idx="2987">
                <c:v>0.15553000000000003</c:v>
              </c:pt>
              <c:pt idx="2988">
                <c:v>0.15558000000000002</c:v>
              </c:pt>
              <c:pt idx="2989">
                <c:v>0.15562999999999999</c:v>
              </c:pt>
              <c:pt idx="2990">
                <c:v>0.15569000000000002</c:v>
              </c:pt>
              <c:pt idx="2991">
                <c:v>0.15574000000000002</c:v>
              </c:pt>
              <c:pt idx="2992">
                <c:v>0.15579000000000004</c:v>
              </c:pt>
              <c:pt idx="2993">
                <c:v>0.15584000000000003</c:v>
              </c:pt>
              <c:pt idx="2994">
                <c:v>0.15590000000000004</c:v>
              </c:pt>
              <c:pt idx="2995">
                <c:v>0.15595000000000003</c:v>
              </c:pt>
              <c:pt idx="2996">
                <c:v>0.15600000000000003</c:v>
              </c:pt>
              <c:pt idx="2997">
                <c:v>0.15605000000000002</c:v>
              </c:pt>
              <c:pt idx="2998">
                <c:v>0.15610000000000002</c:v>
              </c:pt>
              <c:pt idx="2999">
                <c:v>0.15615999999999999</c:v>
              </c:pt>
              <c:pt idx="3000">
                <c:v>0.15621000000000002</c:v>
              </c:pt>
              <c:pt idx="3001">
                <c:v>0.15626000000000004</c:v>
              </c:pt>
              <c:pt idx="3002">
                <c:v>0.15631000000000003</c:v>
              </c:pt>
              <c:pt idx="3003">
                <c:v>0.15636000000000003</c:v>
              </c:pt>
              <c:pt idx="3004">
                <c:v>0.15642000000000003</c:v>
              </c:pt>
              <c:pt idx="3005">
                <c:v>0.15647000000000003</c:v>
              </c:pt>
              <c:pt idx="3006">
                <c:v>0.15652000000000002</c:v>
              </c:pt>
              <c:pt idx="3007">
                <c:v>0.15657000000000001</c:v>
              </c:pt>
              <c:pt idx="3008">
                <c:v>0.15662999999999999</c:v>
              </c:pt>
              <c:pt idx="3009">
                <c:v>0.15668000000000001</c:v>
              </c:pt>
              <c:pt idx="3010">
                <c:v>0.15673000000000004</c:v>
              </c:pt>
              <c:pt idx="3011">
                <c:v>0.15678000000000003</c:v>
              </c:pt>
              <c:pt idx="3012">
                <c:v>0.15683000000000002</c:v>
              </c:pt>
              <c:pt idx="3013">
                <c:v>0.15687999999999999</c:v>
              </c:pt>
              <c:pt idx="3014">
                <c:v>0.15694000000000005</c:v>
              </c:pt>
              <c:pt idx="3015">
                <c:v>0.15699000000000002</c:v>
              </c:pt>
              <c:pt idx="3016">
                <c:v>0.15704000000000004</c:v>
              </c:pt>
              <c:pt idx="3017">
                <c:v>0.15709000000000004</c:v>
              </c:pt>
              <c:pt idx="3018">
                <c:v>0.15714000000000003</c:v>
              </c:pt>
              <c:pt idx="3019">
                <c:v>0.15720000000000003</c:v>
              </c:pt>
              <c:pt idx="3020">
                <c:v>0.15725000000000003</c:v>
              </c:pt>
              <c:pt idx="3021">
                <c:v>0.15730000000000002</c:v>
              </c:pt>
              <c:pt idx="3022">
                <c:v>0.15735000000000002</c:v>
              </c:pt>
              <c:pt idx="3023">
                <c:v>0.15741000000000002</c:v>
              </c:pt>
              <c:pt idx="3024">
                <c:v>0.15746000000000002</c:v>
              </c:pt>
              <c:pt idx="3025">
                <c:v>0.15751000000000004</c:v>
              </c:pt>
              <c:pt idx="3026">
                <c:v>0.15756000000000003</c:v>
              </c:pt>
              <c:pt idx="3027">
                <c:v>0.15761000000000003</c:v>
              </c:pt>
              <c:pt idx="3028">
                <c:v>0.15767</c:v>
              </c:pt>
              <c:pt idx="3029">
                <c:v>0.15772000000000003</c:v>
              </c:pt>
              <c:pt idx="3030">
                <c:v>0.15777000000000002</c:v>
              </c:pt>
              <c:pt idx="3031">
                <c:v>0.15782000000000002</c:v>
              </c:pt>
              <c:pt idx="3032">
                <c:v>0.15787000000000001</c:v>
              </c:pt>
              <c:pt idx="3033">
                <c:v>0.15793000000000001</c:v>
              </c:pt>
              <c:pt idx="3034">
                <c:v>0.15798000000000004</c:v>
              </c:pt>
              <c:pt idx="3035">
                <c:v>0.15803000000000003</c:v>
              </c:pt>
              <c:pt idx="3036">
                <c:v>0.15808000000000003</c:v>
              </c:pt>
              <c:pt idx="3037">
                <c:v>0.15814000000000003</c:v>
              </c:pt>
              <c:pt idx="3038">
                <c:v>0.15819000000000003</c:v>
              </c:pt>
              <c:pt idx="3039">
                <c:v>0.15824000000000002</c:v>
              </c:pt>
              <c:pt idx="3040">
                <c:v>0.15829000000000001</c:v>
              </c:pt>
              <c:pt idx="3041">
                <c:v>0.15834000000000004</c:v>
              </c:pt>
              <c:pt idx="3042">
                <c:v>0.15840000000000004</c:v>
              </c:pt>
              <c:pt idx="3043">
                <c:v>0.15845000000000004</c:v>
              </c:pt>
              <c:pt idx="3044">
                <c:v>0.15850000000000003</c:v>
              </c:pt>
              <c:pt idx="3045">
                <c:v>0.15855000000000002</c:v>
              </c:pt>
              <c:pt idx="3046">
                <c:v>0.15860000000000002</c:v>
              </c:pt>
              <c:pt idx="3047">
                <c:v>0.15866000000000002</c:v>
              </c:pt>
              <c:pt idx="3048">
                <c:v>0.15871000000000002</c:v>
              </c:pt>
              <c:pt idx="3049">
                <c:v>0.15876000000000004</c:v>
              </c:pt>
              <c:pt idx="3050">
                <c:v>0.15881000000000003</c:v>
              </c:pt>
              <c:pt idx="3051">
                <c:v>0.15886000000000003</c:v>
              </c:pt>
              <c:pt idx="3052">
                <c:v>0.15892000000000003</c:v>
              </c:pt>
              <c:pt idx="3053">
                <c:v>0.15897000000000003</c:v>
              </c:pt>
              <c:pt idx="3054">
                <c:v>0.15902000000000002</c:v>
              </c:pt>
              <c:pt idx="3055">
                <c:v>0.15907000000000002</c:v>
              </c:pt>
              <c:pt idx="3056">
                <c:v>0.15912999999999999</c:v>
              </c:pt>
              <c:pt idx="3057">
                <c:v>0.15917000000000001</c:v>
              </c:pt>
              <c:pt idx="3058">
                <c:v>0.15923000000000004</c:v>
              </c:pt>
              <c:pt idx="3059">
                <c:v>0.15928000000000003</c:v>
              </c:pt>
              <c:pt idx="3060">
                <c:v>0.15933000000000003</c:v>
              </c:pt>
              <c:pt idx="3061">
                <c:v>0.15939000000000003</c:v>
              </c:pt>
              <c:pt idx="3062">
                <c:v>0.15944000000000005</c:v>
              </c:pt>
              <c:pt idx="3063">
                <c:v>0.15949000000000002</c:v>
              </c:pt>
              <c:pt idx="3064">
                <c:v>0.15954000000000002</c:v>
              </c:pt>
              <c:pt idx="3065">
                <c:v>0.15959000000000004</c:v>
              </c:pt>
              <c:pt idx="3066">
                <c:v>0.15964000000000003</c:v>
              </c:pt>
              <c:pt idx="3067">
                <c:v>0.15970000000000004</c:v>
              </c:pt>
              <c:pt idx="3068">
                <c:v>0.15975000000000003</c:v>
              </c:pt>
              <c:pt idx="3069">
                <c:v>0.15980000000000003</c:v>
              </c:pt>
              <c:pt idx="3070">
                <c:v>0.15986000000000003</c:v>
              </c:pt>
              <c:pt idx="3071">
                <c:v>0.15990000000000001</c:v>
              </c:pt>
              <c:pt idx="3072">
                <c:v>0.15996000000000002</c:v>
              </c:pt>
              <c:pt idx="3073">
                <c:v>0.16001000000000001</c:v>
              </c:pt>
              <c:pt idx="3074">
                <c:v>0.16006000000000001</c:v>
              </c:pt>
              <c:pt idx="3075">
                <c:v>0.16011</c:v>
              </c:pt>
              <c:pt idx="3076">
                <c:v>0.16016</c:v>
              </c:pt>
              <c:pt idx="3077">
                <c:v>0.16022</c:v>
              </c:pt>
              <c:pt idx="3078">
                <c:v>0.16027</c:v>
              </c:pt>
              <c:pt idx="3079">
                <c:v>0.16031999999999999</c:v>
              </c:pt>
              <c:pt idx="3080">
                <c:v>0.16036999999999998</c:v>
              </c:pt>
              <c:pt idx="3081">
                <c:v>0.16042999999999999</c:v>
              </c:pt>
              <c:pt idx="3082">
                <c:v>0.16048000000000001</c:v>
              </c:pt>
              <c:pt idx="3083">
                <c:v>0.16053000000000001</c:v>
              </c:pt>
              <c:pt idx="3084">
                <c:v>0.16058</c:v>
              </c:pt>
              <c:pt idx="3085">
                <c:v>0.16063</c:v>
              </c:pt>
              <c:pt idx="3086">
                <c:v>0.16069</c:v>
              </c:pt>
              <c:pt idx="3087">
                <c:v>0.16073999999999999</c:v>
              </c:pt>
              <c:pt idx="3088">
                <c:v>0.16078999999999999</c:v>
              </c:pt>
              <c:pt idx="3089">
                <c:v>0.16084000000000001</c:v>
              </c:pt>
              <c:pt idx="3090">
                <c:v>0.16089000000000001</c:v>
              </c:pt>
              <c:pt idx="3091">
                <c:v>0.16095000000000001</c:v>
              </c:pt>
              <c:pt idx="3092">
                <c:v>0.161</c:v>
              </c:pt>
              <c:pt idx="3093">
                <c:v>0.16105</c:v>
              </c:pt>
              <c:pt idx="3094">
                <c:v>0.16109999999999999</c:v>
              </c:pt>
              <c:pt idx="3095">
                <c:v>0.16116</c:v>
              </c:pt>
              <c:pt idx="3096">
                <c:v>0.16120999999999999</c:v>
              </c:pt>
              <c:pt idx="3097">
                <c:v>0.16125999999999999</c:v>
              </c:pt>
              <c:pt idx="3098">
                <c:v>0.16131000000000001</c:v>
              </c:pt>
              <c:pt idx="3099">
                <c:v>0.16136</c:v>
              </c:pt>
              <c:pt idx="3100">
                <c:v>0.16142000000000001</c:v>
              </c:pt>
              <c:pt idx="3101">
                <c:v>0.16147</c:v>
              </c:pt>
              <c:pt idx="3102">
                <c:v>0.16152</c:v>
              </c:pt>
              <c:pt idx="3103">
                <c:v>0.16156999999999999</c:v>
              </c:pt>
              <c:pt idx="3104">
                <c:v>0.16161999999999999</c:v>
              </c:pt>
              <c:pt idx="3105">
                <c:v>0.16167999999999996</c:v>
              </c:pt>
              <c:pt idx="3106">
                <c:v>0.16173000000000001</c:v>
              </c:pt>
              <c:pt idx="3107">
                <c:v>0.16178000000000001</c:v>
              </c:pt>
              <c:pt idx="3108">
                <c:v>0.16183</c:v>
              </c:pt>
              <c:pt idx="3109">
                <c:v>0.16189000000000001</c:v>
              </c:pt>
              <c:pt idx="3110">
                <c:v>0.16194000000000003</c:v>
              </c:pt>
              <c:pt idx="3111">
                <c:v>0.16199000000000002</c:v>
              </c:pt>
              <c:pt idx="3112">
                <c:v>0.16203999999999999</c:v>
              </c:pt>
              <c:pt idx="3113">
                <c:v>0.16209000000000001</c:v>
              </c:pt>
              <c:pt idx="3114">
                <c:v>0.16214000000000001</c:v>
              </c:pt>
              <c:pt idx="3115">
                <c:v>0.16220000000000001</c:v>
              </c:pt>
              <c:pt idx="3116">
                <c:v>0.16225000000000001</c:v>
              </c:pt>
              <c:pt idx="3117">
                <c:v>0.1623</c:v>
              </c:pt>
              <c:pt idx="3118">
                <c:v>0.16236</c:v>
              </c:pt>
              <c:pt idx="3119">
                <c:v>0.16241000000000003</c:v>
              </c:pt>
              <c:pt idx="3120">
                <c:v>0.16245999999999999</c:v>
              </c:pt>
              <c:pt idx="3121">
                <c:v>0.16250999999999999</c:v>
              </c:pt>
              <c:pt idx="3122">
                <c:v>0.16256000000000001</c:v>
              </c:pt>
              <c:pt idx="3123">
                <c:v>0.16261999999999999</c:v>
              </c:pt>
              <c:pt idx="3124">
                <c:v>0.16266999999999998</c:v>
              </c:pt>
              <c:pt idx="3125">
                <c:v>0.16272</c:v>
              </c:pt>
              <c:pt idx="3126">
                <c:v>0.16277</c:v>
              </c:pt>
              <c:pt idx="3127">
                <c:v>0.16281999999999999</c:v>
              </c:pt>
              <c:pt idx="3128">
                <c:v>0.16286999999999999</c:v>
              </c:pt>
              <c:pt idx="3129">
                <c:v>0.16292999999999999</c:v>
              </c:pt>
              <c:pt idx="3130">
                <c:v>0.16298000000000001</c:v>
              </c:pt>
              <c:pt idx="3131">
                <c:v>0.16303000000000001</c:v>
              </c:pt>
              <c:pt idx="3132">
                <c:v>0.16308</c:v>
              </c:pt>
              <c:pt idx="3133">
                <c:v>0.16314000000000001</c:v>
              </c:pt>
              <c:pt idx="3134">
                <c:v>0.16319</c:v>
              </c:pt>
              <c:pt idx="3135">
                <c:v>0.16324000000000002</c:v>
              </c:pt>
              <c:pt idx="3136">
                <c:v>0.16328999999999999</c:v>
              </c:pt>
              <c:pt idx="3137">
                <c:v>0.16334000000000001</c:v>
              </c:pt>
              <c:pt idx="3138">
                <c:v>0.16339000000000001</c:v>
              </c:pt>
              <c:pt idx="3139">
                <c:v>0.16345000000000001</c:v>
              </c:pt>
              <c:pt idx="3140">
                <c:v>0.16350000000000001</c:v>
              </c:pt>
              <c:pt idx="3141">
                <c:v>0.16355</c:v>
              </c:pt>
              <c:pt idx="3142">
                <c:v>0.1636</c:v>
              </c:pt>
              <c:pt idx="3143">
                <c:v>0.16366</c:v>
              </c:pt>
              <c:pt idx="3144">
                <c:v>0.16370999999999999</c:v>
              </c:pt>
              <c:pt idx="3145">
                <c:v>0.16375999999999999</c:v>
              </c:pt>
              <c:pt idx="3146">
                <c:v>0.16381000000000001</c:v>
              </c:pt>
              <c:pt idx="3147">
                <c:v>0.16386000000000001</c:v>
              </c:pt>
              <c:pt idx="3148">
                <c:v>0.16392000000000001</c:v>
              </c:pt>
              <c:pt idx="3149">
                <c:v>0.16397</c:v>
              </c:pt>
              <c:pt idx="3150">
                <c:v>0.16402</c:v>
              </c:pt>
              <c:pt idx="3151">
                <c:v>0.16406999999999999</c:v>
              </c:pt>
              <c:pt idx="3152">
                <c:v>0.16413</c:v>
              </c:pt>
              <c:pt idx="3153">
                <c:v>0.16417999999999996</c:v>
              </c:pt>
              <c:pt idx="3154">
                <c:v>0.16422999999999999</c:v>
              </c:pt>
              <c:pt idx="3155">
                <c:v>0.16428000000000001</c:v>
              </c:pt>
              <c:pt idx="3156">
                <c:v>0.16433</c:v>
              </c:pt>
              <c:pt idx="3157">
                <c:v>0.16439000000000001</c:v>
              </c:pt>
              <c:pt idx="3158">
                <c:v>0.16444000000000003</c:v>
              </c:pt>
              <c:pt idx="3159">
                <c:v>0.16449000000000003</c:v>
              </c:pt>
              <c:pt idx="3160">
                <c:v>0.16453999999999999</c:v>
              </c:pt>
              <c:pt idx="3161">
                <c:v>0.16458999999999999</c:v>
              </c:pt>
              <c:pt idx="3162">
                <c:v>0.16464999999999999</c:v>
              </c:pt>
              <c:pt idx="3163">
                <c:v>0.16470000000000001</c:v>
              </c:pt>
              <c:pt idx="3164">
                <c:v>0.16475000000000001</c:v>
              </c:pt>
              <c:pt idx="3165">
                <c:v>0.1648</c:v>
              </c:pt>
              <c:pt idx="3166">
                <c:v>0.16486000000000001</c:v>
              </c:pt>
              <c:pt idx="3167">
                <c:v>0.16489999999999999</c:v>
              </c:pt>
              <c:pt idx="3168">
                <c:v>0.16496000000000002</c:v>
              </c:pt>
              <c:pt idx="3169">
                <c:v>0.16500999999999999</c:v>
              </c:pt>
              <c:pt idx="3170">
                <c:v>0.16506000000000001</c:v>
              </c:pt>
              <c:pt idx="3171">
                <c:v>0.16511999999999999</c:v>
              </c:pt>
              <c:pt idx="3172">
                <c:v>0.16516</c:v>
              </c:pt>
              <c:pt idx="3173">
                <c:v>0.16522000000000001</c:v>
              </c:pt>
              <c:pt idx="3174">
                <c:v>0.16527</c:v>
              </c:pt>
              <c:pt idx="3175">
                <c:v>0.16531999999999999</c:v>
              </c:pt>
              <c:pt idx="3176">
                <c:v>0.16536999999999999</c:v>
              </c:pt>
              <c:pt idx="3177">
                <c:v>0.16542000000000001</c:v>
              </c:pt>
              <c:pt idx="3178">
                <c:v>0.16547999999999999</c:v>
              </c:pt>
              <c:pt idx="3179">
                <c:v>0.16553000000000001</c:v>
              </c:pt>
              <c:pt idx="3180">
                <c:v>0.16558</c:v>
              </c:pt>
              <c:pt idx="3181">
                <c:v>0.16563</c:v>
              </c:pt>
              <c:pt idx="3182">
                <c:v>0.16569</c:v>
              </c:pt>
              <c:pt idx="3183">
                <c:v>0.16574000000000003</c:v>
              </c:pt>
              <c:pt idx="3184">
                <c:v>0.16578999999999999</c:v>
              </c:pt>
              <c:pt idx="3185">
                <c:v>0.16583999999999999</c:v>
              </c:pt>
              <c:pt idx="3186">
                <c:v>0.16589000000000001</c:v>
              </c:pt>
              <c:pt idx="3187">
                <c:v>0.16595000000000001</c:v>
              </c:pt>
              <c:pt idx="3188">
                <c:v>0.16600000000000001</c:v>
              </c:pt>
              <c:pt idx="3189">
                <c:v>0.16605</c:v>
              </c:pt>
              <c:pt idx="3190">
                <c:v>0.1661</c:v>
              </c:pt>
              <c:pt idx="3191">
                <c:v>0.16616</c:v>
              </c:pt>
              <c:pt idx="3192">
                <c:v>0.16621000000000002</c:v>
              </c:pt>
              <c:pt idx="3193">
                <c:v>0.16625999999999999</c:v>
              </c:pt>
              <c:pt idx="3194">
                <c:v>0.16631000000000001</c:v>
              </c:pt>
              <c:pt idx="3195">
                <c:v>0.16636000000000001</c:v>
              </c:pt>
              <c:pt idx="3196">
                <c:v>0.16642000000000001</c:v>
              </c:pt>
              <c:pt idx="3197">
                <c:v>0.16647000000000001</c:v>
              </c:pt>
              <c:pt idx="3198">
                <c:v>0.16652</c:v>
              </c:pt>
              <c:pt idx="3199">
                <c:v>0.16657</c:v>
              </c:pt>
              <c:pt idx="3200">
                <c:v>0.16661999999999999</c:v>
              </c:pt>
              <c:pt idx="3201">
                <c:v>0.16667999999999997</c:v>
              </c:pt>
              <c:pt idx="3202">
                <c:v>0.16672999999999999</c:v>
              </c:pt>
              <c:pt idx="3203">
                <c:v>0.16678000000000001</c:v>
              </c:pt>
              <c:pt idx="3204">
                <c:v>0.16683000000000001</c:v>
              </c:pt>
              <c:pt idx="3205">
                <c:v>0.16689000000000001</c:v>
              </c:pt>
              <c:pt idx="3206">
                <c:v>0.16694000000000003</c:v>
              </c:pt>
              <c:pt idx="3207">
                <c:v>0.16699000000000003</c:v>
              </c:pt>
              <c:pt idx="3208">
                <c:v>0.16703999999999999</c:v>
              </c:pt>
              <c:pt idx="3209">
                <c:v>0.16708999999999999</c:v>
              </c:pt>
              <c:pt idx="3210">
                <c:v>0.16714999999999999</c:v>
              </c:pt>
              <c:pt idx="3211">
                <c:v>0.16719999999999999</c:v>
              </c:pt>
              <c:pt idx="3212">
                <c:v>0.16725000000000001</c:v>
              </c:pt>
              <c:pt idx="3213">
                <c:v>0.1673</c:v>
              </c:pt>
              <c:pt idx="3214">
                <c:v>0.16735</c:v>
              </c:pt>
              <c:pt idx="3215">
                <c:v>0.16741000000000003</c:v>
              </c:pt>
              <c:pt idx="3216">
                <c:v>0.16746000000000003</c:v>
              </c:pt>
              <c:pt idx="3217">
                <c:v>0.16750999999999999</c:v>
              </c:pt>
              <c:pt idx="3218">
                <c:v>0.16755999999999999</c:v>
              </c:pt>
              <c:pt idx="3219">
                <c:v>0.16761999999999999</c:v>
              </c:pt>
              <c:pt idx="3220">
                <c:v>0.16766999999999999</c:v>
              </c:pt>
              <c:pt idx="3221">
                <c:v>0.16772000000000001</c:v>
              </c:pt>
              <c:pt idx="3222">
                <c:v>0.16777</c:v>
              </c:pt>
              <c:pt idx="3223">
                <c:v>0.16782</c:v>
              </c:pt>
              <c:pt idx="3224">
                <c:v>0.16788</c:v>
              </c:pt>
              <c:pt idx="3225">
                <c:v>0.16793000000000002</c:v>
              </c:pt>
              <c:pt idx="3226">
                <c:v>0.16797999999999999</c:v>
              </c:pt>
              <c:pt idx="3227">
                <c:v>0.16803000000000001</c:v>
              </c:pt>
              <c:pt idx="3228">
                <c:v>0.16808000000000001</c:v>
              </c:pt>
              <c:pt idx="3229">
                <c:v>0.16813</c:v>
              </c:pt>
              <c:pt idx="3230">
                <c:v>0.16819000000000001</c:v>
              </c:pt>
              <c:pt idx="3231">
                <c:v>0.16824000000000003</c:v>
              </c:pt>
              <c:pt idx="3232">
                <c:v>0.16829000000000002</c:v>
              </c:pt>
              <c:pt idx="3233">
                <c:v>0.16835</c:v>
              </c:pt>
              <c:pt idx="3234">
                <c:v>0.16839000000000001</c:v>
              </c:pt>
              <c:pt idx="3235">
                <c:v>0.16845000000000002</c:v>
              </c:pt>
              <c:pt idx="3236">
                <c:v>0.16850000000000001</c:v>
              </c:pt>
              <c:pt idx="3237">
                <c:v>0.16855000000000001</c:v>
              </c:pt>
              <c:pt idx="3238">
                <c:v>0.1686</c:v>
              </c:pt>
              <c:pt idx="3239">
                <c:v>0.16866</c:v>
              </c:pt>
              <c:pt idx="3240">
                <c:v>0.16871000000000003</c:v>
              </c:pt>
              <c:pt idx="3241">
                <c:v>0.16875999999999999</c:v>
              </c:pt>
              <c:pt idx="3242">
                <c:v>0.16880999999999999</c:v>
              </c:pt>
              <c:pt idx="3243">
                <c:v>0.16886000000000001</c:v>
              </c:pt>
              <c:pt idx="3244">
                <c:v>0.16892000000000001</c:v>
              </c:pt>
              <c:pt idx="3245">
                <c:v>0.16897000000000001</c:v>
              </c:pt>
              <c:pt idx="3246">
                <c:v>0.16902</c:v>
              </c:pt>
              <c:pt idx="3247">
                <c:v>0.16907</c:v>
              </c:pt>
              <c:pt idx="3248">
                <c:v>0.16913</c:v>
              </c:pt>
              <c:pt idx="3249">
                <c:v>0.16918</c:v>
              </c:pt>
              <c:pt idx="3250">
                <c:v>0.16922999999999999</c:v>
              </c:pt>
              <c:pt idx="3251">
                <c:v>0.16928000000000001</c:v>
              </c:pt>
              <c:pt idx="3252">
                <c:v>0.16933000000000001</c:v>
              </c:pt>
              <c:pt idx="3253">
                <c:v>0.16938</c:v>
              </c:pt>
              <c:pt idx="3254">
                <c:v>0.16944000000000004</c:v>
              </c:pt>
              <c:pt idx="3255">
                <c:v>0.16949000000000003</c:v>
              </c:pt>
              <c:pt idx="3256">
                <c:v>0.16954000000000002</c:v>
              </c:pt>
              <c:pt idx="3257">
                <c:v>0.16958999999999999</c:v>
              </c:pt>
              <c:pt idx="3258">
                <c:v>0.16965</c:v>
              </c:pt>
              <c:pt idx="3259">
                <c:v>0.16969999999999999</c:v>
              </c:pt>
              <c:pt idx="3260">
                <c:v>0.16975000000000001</c:v>
              </c:pt>
              <c:pt idx="3261">
                <c:v>0.16980000000000001</c:v>
              </c:pt>
              <c:pt idx="3262">
                <c:v>0.16985</c:v>
              </c:pt>
              <c:pt idx="3263">
                <c:v>0.16991000000000003</c:v>
              </c:pt>
              <c:pt idx="3264">
                <c:v>0.16996000000000003</c:v>
              </c:pt>
              <c:pt idx="3265">
                <c:v>0.17000999999999999</c:v>
              </c:pt>
              <c:pt idx="3266">
                <c:v>0.17005999999999999</c:v>
              </c:pt>
              <c:pt idx="3267">
                <c:v>0.17011000000000001</c:v>
              </c:pt>
              <c:pt idx="3268">
                <c:v>0.17016000000000001</c:v>
              </c:pt>
              <c:pt idx="3269">
                <c:v>0.17022000000000001</c:v>
              </c:pt>
              <c:pt idx="3270">
                <c:v>0.17027</c:v>
              </c:pt>
              <c:pt idx="3271">
                <c:v>0.17032</c:v>
              </c:pt>
              <c:pt idx="3272">
                <c:v>0.17038</c:v>
              </c:pt>
              <c:pt idx="3273">
                <c:v>0.17043000000000003</c:v>
              </c:pt>
              <c:pt idx="3274">
                <c:v>0.17047999999999999</c:v>
              </c:pt>
              <c:pt idx="3275">
                <c:v>0.17052999999999999</c:v>
              </c:pt>
              <c:pt idx="3276">
                <c:v>0.17058000000000001</c:v>
              </c:pt>
              <c:pt idx="3277">
                <c:v>0.17063</c:v>
              </c:pt>
              <c:pt idx="3278">
                <c:v>0.17068</c:v>
              </c:pt>
              <c:pt idx="3279">
                <c:v>0.17074000000000003</c:v>
              </c:pt>
              <c:pt idx="3280">
                <c:v>0.17079000000000003</c:v>
              </c:pt>
              <c:pt idx="3281">
                <c:v>0.17085</c:v>
              </c:pt>
              <c:pt idx="3282">
                <c:v>0.17088999999999999</c:v>
              </c:pt>
              <c:pt idx="3283">
                <c:v>0.17095000000000002</c:v>
              </c:pt>
              <c:pt idx="3284">
                <c:v>0.17100000000000001</c:v>
              </c:pt>
              <c:pt idx="3285">
                <c:v>0.17105000000000001</c:v>
              </c:pt>
              <c:pt idx="3286">
                <c:v>0.1711</c:v>
              </c:pt>
              <c:pt idx="3287">
                <c:v>0.17116000000000001</c:v>
              </c:pt>
              <c:pt idx="3288">
                <c:v>0.17121000000000003</c:v>
              </c:pt>
              <c:pt idx="3289">
                <c:v>0.17126000000000002</c:v>
              </c:pt>
              <c:pt idx="3290">
                <c:v>0.17130999999999999</c:v>
              </c:pt>
              <c:pt idx="3291">
                <c:v>0.17136000000000001</c:v>
              </c:pt>
              <c:pt idx="3292">
                <c:v>0.17141000000000003</c:v>
              </c:pt>
              <c:pt idx="3293">
                <c:v>0.17147000000000001</c:v>
              </c:pt>
              <c:pt idx="3294">
                <c:v>0.17152000000000001</c:v>
              </c:pt>
              <c:pt idx="3295">
                <c:v>0.17157</c:v>
              </c:pt>
              <c:pt idx="3296">
                <c:v>0.17161999999999999</c:v>
              </c:pt>
              <c:pt idx="3297">
                <c:v>0.17168</c:v>
              </c:pt>
              <c:pt idx="3298">
                <c:v>0.17172999999999999</c:v>
              </c:pt>
              <c:pt idx="3299">
                <c:v>0.17177999999999999</c:v>
              </c:pt>
              <c:pt idx="3300">
                <c:v>0.17183000000000001</c:v>
              </c:pt>
              <c:pt idx="3301">
                <c:v>0.17188000000000001</c:v>
              </c:pt>
              <c:pt idx="3302">
                <c:v>0.17194000000000004</c:v>
              </c:pt>
              <c:pt idx="3303">
                <c:v>0.17199000000000003</c:v>
              </c:pt>
              <c:pt idx="3304">
                <c:v>0.17204000000000003</c:v>
              </c:pt>
              <c:pt idx="3305">
                <c:v>0.17208999999999999</c:v>
              </c:pt>
              <c:pt idx="3306">
                <c:v>0.17215</c:v>
              </c:pt>
              <c:pt idx="3307">
                <c:v>0.17219999999999999</c:v>
              </c:pt>
              <c:pt idx="3308">
                <c:v>0.17225000000000001</c:v>
              </c:pt>
              <c:pt idx="3309">
                <c:v>0.17230000000000001</c:v>
              </c:pt>
              <c:pt idx="3310">
                <c:v>0.17235</c:v>
              </c:pt>
              <c:pt idx="3311">
                <c:v>0.17241000000000004</c:v>
              </c:pt>
              <c:pt idx="3312">
                <c:v>0.17246000000000003</c:v>
              </c:pt>
              <c:pt idx="3313">
                <c:v>0.17251000000000002</c:v>
              </c:pt>
              <c:pt idx="3314">
                <c:v>0.17255999999999999</c:v>
              </c:pt>
              <c:pt idx="3315">
                <c:v>0.17261000000000001</c:v>
              </c:pt>
              <c:pt idx="3316">
                <c:v>0.17266999999999999</c:v>
              </c:pt>
              <c:pt idx="3317">
                <c:v>0.17272000000000001</c:v>
              </c:pt>
              <c:pt idx="3318">
                <c:v>0.17277000000000001</c:v>
              </c:pt>
              <c:pt idx="3319">
                <c:v>0.17282</c:v>
              </c:pt>
              <c:pt idx="3320">
                <c:v>0.17288000000000001</c:v>
              </c:pt>
              <c:pt idx="3321">
                <c:v>0.17293000000000003</c:v>
              </c:pt>
              <c:pt idx="3322">
                <c:v>0.17297999999999999</c:v>
              </c:pt>
              <c:pt idx="3323">
                <c:v>0.17302999999999999</c:v>
              </c:pt>
              <c:pt idx="3324">
                <c:v>0.17308000000000001</c:v>
              </c:pt>
              <c:pt idx="3325">
                <c:v>0.17313999999999999</c:v>
              </c:pt>
              <c:pt idx="3326">
                <c:v>0.17319000000000001</c:v>
              </c:pt>
              <c:pt idx="3327">
                <c:v>0.17324000000000003</c:v>
              </c:pt>
              <c:pt idx="3328">
                <c:v>0.17329000000000003</c:v>
              </c:pt>
              <c:pt idx="3329">
                <c:v>0.17333999999999999</c:v>
              </c:pt>
              <c:pt idx="3330">
                <c:v>0.17340000000000003</c:v>
              </c:pt>
              <c:pt idx="3331">
                <c:v>0.17345000000000002</c:v>
              </c:pt>
              <c:pt idx="3332">
                <c:v>0.17350000000000002</c:v>
              </c:pt>
              <c:pt idx="3333">
                <c:v>0.17355000000000001</c:v>
              </c:pt>
              <c:pt idx="3334">
                <c:v>0.17360999999999999</c:v>
              </c:pt>
              <c:pt idx="3335">
                <c:v>0.17366000000000001</c:v>
              </c:pt>
              <c:pt idx="3336">
                <c:v>0.17371000000000003</c:v>
              </c:pt>
              <c:pt idx="3337">
                <c:v>0.17376000000000003</c:v>
              </c:pt>
              <c:pt idx="3338">
                <c:v>0.17380999999999999</c:v>
              </c:pt>
              <c:pt idx="3339">
                <c:v>0.17385999999999999</c:v>
              </c:pt>
              <c:pt idx="3340">
                <c:v>0.17392000000000002</c:v>
              </c:pt>
              <c:pt idx="3341">
                <c:v>0.17397000000000001</c:v>
              </c:pt>
              <c:pt idx="3342">
                <c:v>0.17402000000000001</c:v>
              </c:pt>
              <c:pt idx="3343">
                <c:v>0.17407</c:v>
              </c:pt>
              <c:pt idx="3344">
                <c:v>0.17412</c:v>
              </c:pt>
              <c:pt idx="3345">
                <c:v>0.17418</c:v>
              </c:pt>
              <c:pt idx="3346">
                <c:v>0.17423000000000002</c:v>
              </c:pt>
              <c:pt idx="3347">
                <c:v>0.17427999999999999</c:v>
              </c:pt>
              <c:pt idx="3348">
                <c:v>0.17433000000000001</c:v>
              </c:pt>
              <c:pt idx="3349">
                <c:v>0.17438000000000001</c:v>
              </c:pt>
              <c:pt idx="3350">
                <c:v>0.17444000000000004</c:v>
              </c:pt>
              <c:pt idx="3351">
                <c:v>0.17449000000000003</c:v>
              </c:pt>
              <c:pt idx="3352">
                <c:v>0.17454000000000003</c:v>
              </c:pt>
              <c:pt idx="3353">
                <c:v>0.17459000000000002</c:v>
              </c:pt>
              <c:pt idx="3354">
                <c:v>0.17465</c:v>
              </c:pt>
              <c:pt idx="3355">
                <c:v>0.17469999999999999</c:v>
              </c:pt>
              <c:pt idx="3356">
                <c:v>0.17475000000000002</c:v>
              </c:pt>
              <c:pt idx="3357">
                <c:v>0.17480000000000001</c:v>
              </c:pt>
              <c:pt idx="3358">
                <c:v>0.17485000000000001</c:v>
              </c:pt>
              <c:pt idx="3359">
                <c:v>0.17491000000000004</c:v>
              </c:pt>
              <c:pt idx="3360">
                <c:v>0.17496000000000003</c:v>
              </c:pt>
              <c:pt idx="3361">
                <c:v>0.17501000000000003</c:v>
              </c:pt>
              <c:pt idx="3362">
                <c:v>0.17505999999999999</c:v>
              </c:pt>
              <c:pt idx="3363">
                <c:v>0.17510999999999999</c:v>
              </c:pt>
              <c:pt idx="3364">
                <c:v>0.17516999999999999</c:v>
              </c:pt>
              <c:pt idx="3365">
                <c:v>0.17522000000000001</c:v>
              </c:pt>
              <c:pt idx="3366">
                <c:v>0.17527000000000001</c:v>
              </c:pt>
              <c:pt idx="3367">
                <c:v>0.17532</c:v>
              </c:pt>
              <c:pt idx="3368">
                <c:v>0.17537</c:v>
              </c:pt>
              <c:pt idx="3369">
                <c:v>0.17543000000000003</c:v>
              </c:pt>
              <c:pt idx="3370">
                <c:v>0.17548000000000002</c:v>
              </c:pt>
              <c:pt idx="3371">
                <c:v>0.17552999999999999</c:v>
              </c:pt>
              <c:pt idx="3372">
                <c:v>0.17558000000000001</c:v>
              </c:pt>
              <c:pt idx="3373">
                <c:v>0.17563999999999999</c:v>
              </c:pt>
              <c:pt idx="3374">
                <c:v>0.17569000000000001</c:v>
              </c:pt>
              <c:pt idx="3375">
                <c:v>0.17574000000000004</c:v>
              </c:pt>
              <c:pt idx="3376">
                <c:v>0.17579000000000003</c:v>
              </c:pt>
              <c:pt idx="3377">
                <c:v>0.17584000000000002</c:v>
              </c:pt>
              <c:pt idx="3378">
                <c:v>0.17590000000000003</c:v>
              </c:pt>
              <c:pt idx="3379">
                <c:v>0.17595000000000002</c:v>
              </c:pt>
              <c:pt idx="3380">
                <c:v>0.17600000000000002</c:v>
              </c:pt>
              <c:pt idx="3381">
                <c:v>0.17605000000000001</c:v>
              </c:pt>
              <c:pt idx="3382">
                <c:v>0.17610999999999999</c:v>
              </c:pt>
              <c:pt idx="3383">
                <c:v>0.17615</c:v>
              </c:pt>
              <c:pt idx="3384">
                <c:v>0.17621000000000003</c:v>
              </c:pt>
              <c:pt idx="3385">
                <c:v>0.17626000000000003</c:v>
              </c:pt>
              <c:pt idx="3386">
                <c:v>0.17630999999999999</c:v>
              </c:pt>
              <c:pt idx="3387">
                <c:v>0.17637</c:v>
              </c:pt>
              <c:pt idx="3388">
                <c:v>0.17641000000000004</c:v>
              </c:pt>
              <c:pt idx="3389">
                <c:v>0.17647000000000002</c:v>
              </c:pt>
              <c:pt idx="3390">
                <c:v>0.17652000000000001</c:v>
              </c:pt>
              <c:pt idx="3391">
                <c:v>0.17657</c:v>
              </c:pt>
              <c:pt idx="3392">
                <c:v>0.17662</c:v>
              </c:pt>
              <c:pt idx="3393">
                <c:v>0.17668</c:v>
              </c:pt>
              <c:pt idx="3394">
                <c:v>0.17673000000000003</c:v>
              </c:pt>
              <c:pt idx="3395">
                <c:v>0.17677999999999999</c:v>
              </c:pt>
              <c:pt idx="3396">
                <c:v>0.17682999999999999</c:v>
              </c:pt>
              <c:pt idx="3397">
                <c:v>0.17688000000000001</c:v>
              </c:pt>
              <c:pt idx="3398">
                <c:v>0.17694000000000001</c:v>
              </c:pt>
              <c:pt idx="3399">
                <c:v>0.17699000000000004</c:v>
              </c:pt>
              <c:pt idx="3400">
                <c:v>0.17704000000000003</c:v>
              </c:pt>
              <c:pt idx="3401">
                <c:v>0.17709000000000003</c:v>
              </c:pt>
              <c:pt idx="3402">
                <c:v>0.17713999999999999</c:v>
              </c:pt>
              <c:pt idx="3403">
                <c:v>0.17720000000000002</c:v>
              </c:pt>
              <c:pt idx="3404">
                <c:v>0.17725000000000002</c:v>
              </c:pt>
              <c:pt idx="3405">
                <c:v>0.17730000000000001</c:v>
              </c:pt>
              <c:pt idx="3406">
                <c:v>0.17735000000000001</c:v>
              </c:pt>
              <c:pt idx="3407">
                <c:v>0.17741000000000004</c:v>
              </c:pt>
              <c:pt idx="3408">
                <c:v>0.17746000000000003</c:v>
              </c:pt>
              <c:pt idx="3409">
                <c:v>0.17751000000000003</c:v>
              </c:pt>
              <c:pt idx="3410">
                <c:v>0.17756000000000002</c:v>
              </c:pt>
              <c:pt idx="3411">
                <c:v>0.17760999999999999</c:v>
              </c:pt>
              <c:pt idx="3412">
                <c:v>0.17766999999999999</c:v>
              </c:pt>
              <c:pt idx="3413">
                <c:v>0.17772000000000002</c:v>
              </c:pt>
              <c:pt idx="3414">
                <c:v>0.17777000000000001</c:v>
              </c:pt>
              <c:pt idx="3415">
                <c:v>0.17782000000000001</c:v>
              </c:pt>
              <c:pt idx="3416">
                <c:v>0.17787</c:v>
              </c:pt>
              <c:pt idx="3417">
                <c:v>0.17793000000000003</c:v>
              </c:pt>
              <c:pt idx="3418">
                <c:v>0.17798000000000003</c:v>
              </c:pt>
              <c:pt idx="3419">
                <c:v>0.17802999999999999</c:v>
              </c:pt>
              <c:pt idx="3420">
                <c:v>0.17807999999999999</c:v>
              </c:pt>
              <c:pt idx="3421">
                <c:v>0.17813999999999999</c:v>
              </c:pt>
              <c:pt idx="3422">
                <c:v>0.17818999999999999</c:v>
              </c:pt>
              <c:pt idx="3423">
                <c:v>0.17824000000000004</c:v>
              </c:pt>
              <c:pt idx="3424">
                <c:v>0.17829000000000003</c:v>
              </c:pt>
              <c:pt idx="3425">
                <c:v>0.17834000000000003</c:v>
              </c:pt>
              <c:pt idx="3426">
                <c:v>0.17840000000000003</c:v>
              </c:pt>
              <c:pt idx="3427">
                <c:v>0.17845000000000003</c:v>
              </c:pt>
              <c:pt idx="3428">
                <c:v>0.17850000000000002</c:v>
              </c:pt>
              <c:pt idx="3429">
                <c:v>0.17855000000000001</c:v>
              </c:pt>
              <c:pt idx="3430">
                <c:v>0.17860000000000001</c:v>
              </c:pt>
              <c:pt idx="3431">
                <c:v>0.17866000000000001</c:v>
              </c:pt>
              <c:pt idx="3432">
                <c:v>0.17871000000000004</c:v>
              </c:pt>
              <c:pt idx="3433">
                <c:v>0.17876000000000003</c:v>
              </c:pt>
              <c:pt idx="3434">
                <c:v>0.17881000000000002</c:v>
              </c:pt>
              <c:pt idx="3435">
                <c:v>0.17887</c:v>
              </c:pt>
              <c:pt idx="3436">
                <c:v>0.17892000000000002</c:v>
              </c:pt>
              <c:pt idx="3437">
                <c:v>0.17897000000000002</c:v>
              </c:pt>
              <c:pt idx="3438">
                <c:v>0.17902000000000001</c:v>
              </c:pt>
              <c:pt idx="3439">
                <c:v>0.17907000000000001</c:v>
              </c:pt>
              <c:pt idx="3440">
                <c:v>0.17913000000000001</c:v>
              </c:pt>
              <c:pt idx="3441">
                <c:v>0.17918000000000001</c:v>
              </c:pt>
              <c:pt idx="3442">
                <c:v>0.17923000000000003</c:v>
              </c:pt>
              <c:pt idx="3443">
                <c:v>0.17927999999999999</c:v>
              </c:pt>
              <c:pt idx="3444">
                <c:v>0.17932999999999999</c:v>
              </c:pt>
              <c:pt idx="3445">
                <c:v>0.17938000000000001</c:v>
              </c:pt>
              <c:pt idx="3446">
                <c:v>0.17944000000000002</c:v>
              </c:pt>
              <c:pt idx="3447">
                <c:v>0.17949000000000004</c:v>
              </c:pt>
              <c:pt idx="3448">
                <c:v>0.17954000000000003</c:v>
              </c:pt>
              <c:pt idx="3449">
                <c:v>0.17959000000000003</c:v>
              </c:pt>
              <c:pt idx="3450">
                <c:v>0.17965</c:v>
              </c:pt>
              <c:pt idx="3451">
                <c:v>0.17970000000000003</c:v>
              </c:pt>
              <c:pt idx="3452">
                <c:v>0.17975000000000002</c:v>
              </c:pt>
              <c:pt idx="3453">
                <c:v>0.17980000000000002</c:v>
              </c:pt>
              <c:pt idx="3454">
                <c:v>0.17985000000000001</c:v>
              </c:pt>
              <c:pt idx="3455">
                <c:v>0.17991000000000001</c:v>
              </c:pt>
              <c:pt idx="3456">
                <c:v>0.17996000000000004</c:v>
              </c:pt>
              <c:pt idx="3457">
                <c:v>0.18001000000000003</c:v>
              </c:pt>
              <c:pt idx="3458">
                <c:v>0.18006000000000003</c:v>
              </c:pt>
              <c:pt idx="3459">
                <c:v>0.18010999999999999</c:v>
              </c:pt>
              <c:pt idx="3460">
                <c:v>0.18017</c:v>
              </c:pt>
              <c:pt idx="3461">
                <c:v>0.18022000000000002</c:v>
              </c:pt>
              <c:pt idx="3462">
                <c:v>0.18027000000000001</c:v>
              </c:pt>
              <c:pt idx="3463">
                <c:v>0.18032000000000001</c:v>
              </c:pt>
              <c:pt idx="3464">
                <c:v>0.18037</c:v>
              </c:pt>
              <c:pt idx="3465">
                <c:v>0.18043000000000003</c:v>
              </c:pt>
              <c:pt idx="3466">
                <c:v>0.18048000000000003</c:v>
              </c:pt>
              <c:pt idx="3467">
                <c:v>0.18053000000000002</c:v>
              </c:pt>
              <c:pt idx="3468">
                <c:v>0.18057999999999999</c:v>
              </c:pt>
              <c:pt idx="3469">
                <c:v>0.18064000000000002</c:v>
              </c:pt>
              <c:pt idx="3470">
                <c:v>0.18068999999999999</c:v>
              </c:pt>
              <c:pt idx="3471">
                <c:v>0.18074000000000004</c:v>
              </c:pt>
              <c:pt idx="3472">
                <c:v>0.18079000000000003</c:v>
              </c:pt>
              <c:pt idx="3473">
                <c:v>0.18084000000000003</c:v>
              </c:pt>
              <c:pt idx="3474">
                <c:v>0.18090000000000003</c:v>
              </c:pt>
              <c:pt idx="3475">
                <c:v>0.18095000000000003</c:v>
              </c:pt>
              <c:pt idx="3476">
                <c:v>0.18100000000000002</c:v>
              </c:pt>
              <c:pt idx="3477">
                <c:v>0.18105000000000002</c:v>
              </c:pt>
              <c:pt idx="3478">
                <c:v>0.18110000000000001</c:v>
              </c:pt>
              <c:pt idx="3479">
                <c:v>0.18115999999999999</c:v>
              </c:pt>
              <c:pt idx="3480">
                <c:v>0.18121000000000004</c:v>
              </c:pt>
              <c:pt idx="3481">
                <c:v>0.18126000000000003</c:v>
              </c:pt>
              <c:pt idx="3482">
                <c:v>0.18131000000000003</c:v>
              </c:pt>
              <c:pt idx="3483">
                <c:v>0.18137</c:v>
              </c:pt>
              <c:pt idx="3484">
                <c:v>0.18142000000000003</c:v>
              </c:pt>
              <c:pt idx="3485">
                <c:v>0.18147000000000002</c:v>
              </c:pt>
              <c:pt idx="3486">
                <c:v>0.18152000000000001</c:v>
              </c:pt>
              <c:pt idx="3487">
                <c:v>0.18157000000000001</c:v>
              </c:pt>
              <c:pt idx="3488">
                <c:v>0.18163000000000001</c:v>
              </c:pt>
              <c:pt idx="3489">
                <c:v>0.18168000000000001</c:v>
              </c:pt>
              <c:pt idx="3490">
                <c:v>0.18173000000000003</c:v>
              </c:pt>
              <c:pt idx="3491">
                <c:v>0.18178000000000002</c:v>
              </c:pt>
              <c:pt idx="3492">
                <c:v>0.18182999999999999</c:v>
              </c:pt>
              <c:pt idx="3493">
                <c:v>0.18187999999999999</c:v>
              </c:pt>
              <c:pt idx="3494">
                <c:v>0.18194000000000002</c:v>
              </c:pt>
              <c:pt idx="3495">
                <c:v>0.18199000000000004</c:v>
              </c:pt>
              <c:pt idx="3496">
                <c:v>0.18204000000000004</c:v>
              </c:pt>
              <c:pt idx="3497">
                <c:v>0.18210000000000001</c:v>
              </c:pt>
              <c:pt idx="3498">
                <c:v>0.18214000000000002</c:v>
              </c:pt>
              <c:pt idx="3499">
                <c:v>0.18220000000000003</c:v>
              </c:pt>
              <c:pt idx="3500">
                <c:v>0.18225000000000002</c:v>
              </c:pt>
              <c:pt idx="3501">
                <c:v>0.18230000000000002</c:v>
              </c:pt>
              <c:pt idx="3502">
                <c:v>0.18235000000000001</c:v>
              </c:pt>
              <c:pt idx="3503">
                <c:v>0.18240000000000003</c:v>
              </c:pt>
              <c:pt idx="3504">
                <c:v>0.18246000000000004</c:v>
              </c:pt>
              <c:pt idx="3505">
                <c:v>0.18251000000000003</c:v>
              </c:pt>
              <c:pt idx="3506">
                <c:v>0.18256000000000003</c:v>
              </c:pt>
              <c:pt idx="3507">
                <c:v>0.18260999999999999</c:v>
              </c:pt>
              <c:pt idx="3508">
                <c:v>0.18267</c:v>
              </c:pt>
              <c:pt idx="3509">
                <c:v>0.18272000000000002</c:v>
              </c:pt>
              <c:pt idx="3510">
                <c:v>0.18277000000000002</c:v>
              </c:pt>
              <c:pt idx="3511">
                <c:v>0.18282000000000001</c:v>
              </c:pt>
              <c:pt idx="3512">
                <c:v>0.18287</c:v>
              </c:pt>
              <c:pt idx="3513">
                <c:v>0.18293000000000004</c:v>
              </c:pt>
              <c:pt idx="3514">
                <c:v>0.18298000000000003</c:v>
              </c:pt>
              <c:pt idx="3515">
                <c:v>0.18303000000000003</c:v>
              </c:pt>
              <c:pt idx="3516">
                <c:v>0.18307999999999999</c:v>
              </c:pt>
              <c:pt idx="3517">
                <c:v>0.18312999999999999</c:v>
              </c:pt>
              <c:pt idx="3518">
                <c:v>0.18318999999999999</c:v>
              </c:pt>
              <c:pt idx="3519">
                <c:v>0.18324000000000001</c:v>
              </c:pt>
              <c:pt idx="3520">
                <c:v>0.18329000000000004</c:v>
              </c:pt>
              <c:pt idx="3521">
                <c:v>0.18334000000000003</c:v>
              </c:pt>
              <c:pt idx="3522">
                <c:v>0.18340000000000004</c:v>
              </c:pt>
              <c:pt idx="3523">
                <c:v>0.18345000000000003</c:v>
              </c:pt>
              <c:pt idx="3524">
                <c:v>0.18350000000000002</c:v>
              </c:pt>
              <c:pt idx="3525">
                <c:v>0.18355000000000002</c:v>
              </c:pt>
              <c:pt idx="3526">
                <c:v>0.18360000000000001</c:v>
              </c:pt>
              <c:pt idx="3527">
                <c:v>0.18365999999999999</c:v>
              </c:pt>
              <c:pt idx="3528">
                <c:v>0.18371000000000004</c:v>
              </c:pt>
              <c:pt idx="3529">
                <c:v>0.18376000000000003</c:v>
              </c:pt>
              <c:pt idx="3530">
                <c:v>0.18381000000000003</c:v>
              </c:pt>
              <c:pt idx="3531">
                <c:v>0.18386000000000002</c:v>
              </c:pt>
              <c:pt idx="3532">
                <c:v>0.18392000000000003</c:v>
              </c:pt>
              <c:pt idx="3533">
                <c:v>0.18397000000000002</c:v>
              </c:pt>
              <c:pt idx="3534">
                <c:v>0.18402000000000002</c:v>
              </c:pt>
              <c:pt idx="3535">
                <c:v>0.18407000000000001</c:v>
              </c:pt>
              <c:pt idx="3536">
                <c:v>0.18412999999999999</c:v>
              </c:pt>
              <c:pt idx="3537">
                <c:v>0.18418000000000001</c:v>
              </c:pt>
              <c:pt idx="3538">
                <c:v>0.18423000000000003</c:v>
              </c:pt>
              <c:pt idx="3539">
                <c:v>0.18428000000000003</c:v>
              </c:pt>
              <c:pt idx="3540">
                <c:v>0.18432999999999999</c:v>
              </c:pt>
              <c:pt idx="3541">
                <c:v>0.18439000000000003</c:v>
              </c:pt>
              <c:pt idx="3542">
                <c:v>0.18444000000000002</c:v>
              </c:pt>
              <c:pt idx="3543">
                <c:v>0.18449000000000002</c:v>
              </c:pt>
              <c:pt idx="3544">
                <c:v>0.18454000000000004</c:v>
              </c:pt>
              <c:pt idx="3545">
                <c:v>0.18459000000000003</c:v>
              </c:pt>
              <c:pt idx="3546">
                <c:v>0.18465000000000001</c:v>
              </c:pt>
              <c:pt idx="3547">
                <c:v>0.18470000000000003</c:v>
              </c:pt>
              <c:pt idx="3548">
                <c:v>0.18475000000000003</c:v>
              </c:pt>
              <c:pt idx="3549">
                <c:v>0.18480000000000002</c:v>
              </c:pt>
              <c:pt idx="3550">
                <c:v>0.18486000000000002</c:v>
              </c:pt>
              <c:pt idx="3551">
                <c:v>0.18491000000000002</c:v>
              </c:pt>
              <c:pt idx="3552">
                <c:v>0.18496000000000004</c:v>
              </c:pt>
              <c:pt idx="3553">
                <c:v>0.18501000000000004</c:v>
              </c:pt>
              <c:pt idx="3554">
                <c:v>0.18506000000000003</c:v>
              </c:pt>
              <c:pt idx="3555">
                <c:v>0.18512000000000001</c:v>
              </c:pt>
              <c:pt idx="3556">
                <c:v>0.18517</c:v>
              </c:pt>
              <c:pt idx="3557">
                <c:v>0.18522000000000002</c:v>
              </c:pt>
              <c:pt idx="3558">
                <c:v>0.18527000000000002</c:v>
              </c:pt>
              <c:pt idx="3559">
                <c:v>0.18532000000000001</c:v>
              </c:pt>
              <c:pt idx="3560">
                <c:v>0.18537000000000001</c:v>
              </c:pt>
              <c:pt idx="3561">
                <c:v>0.18543000000000004</c:v>
              </c:pt>
              <c:pt idx="3562">
                <c:v>0.18548000000000003</c:v>
              </c:pt>
              <c:pt idx="3563">
                <c:v>0.18553000000000003</c:v>
              </c:pt>
              <c:pt idx="3564">
                <c:v>0.18557999999999999</c:v>
              </c:pt>
              <c:pt idx="3565">
                <c:v>0.18562999999999999</c:v>
              </c:pt>
              <c:pt idx="3566">
                <c:v>0.18568999999999999</c:v>
              </c:pt>
              <c:pt idx="3567">
                <c:v>0.18574000000000002</c:v>
              </c:pt>
              <c:pt idx="3568">
                <c:v>0.18579000000000004</c:v>
              </c:pt>
              <c:pt idx="3569">
                <c:v>0.18584000000000003</c:v>
              </c:pt>
              <c:pt idx="3570">
                <c:v>0.18590000000000004</c:v>
              </c:pt>
              <c:pt idx="3571">
                <c:v>0.18595000000000003</c:v>
              </c:pt>
              <c:pt idx="3572">
                <c:v>0.18600000000000003</c:v>
              </c:pt>
              <c:pt idx="3573">
                <c:v>0.18605000000000002</c:v>
              </c:pt>
              <c:pt idx="3574">
                <c:v>0.18610000000000002</c:v>
              </c:pt>
              <c:pt idx="3575">
                <c:v>0.18615999999999999</c:v>
              </c:pt>
              <c:pt idx="3576">
                <c:v>0.18621000000000001</c:v>
              </c:pt>
              <c:pt idx="3577">
                <c:v>0.18626000000000004</c:v>
              </c:pt>
              <c:pt idx="3578">
                <c:v>0.18631000000000003</c:v>
              </c:pt>
              <c:pt idx="3579">
                <c:v>0.18636000000000003</c:v>
              </c:pt>
              <c:pt idx="3580">
                <c:v>0.18642000000000003</c:v>
              </c:pt>
              <c:pt idx="3581">
                <c:v>0.18647000000000002</c:v>
              </c:pt>
              <c:pt idx="3582">
                <c:v>0.18652000000000002</c:v>
              </c:pt>
              <c:pt idx="3583">
                <c:v>0.18657000000000001</c:v>
              </c:pt>
              <c:pt idx="3584">
                <c:v>0.18662999999999999</c:v>
              </c:pt>
              <c:pt idx="3585">
                <c:v>0.18667</c:v>
              </c:pt>
              <c:pt idx="3586">
                <c:v>0.18673000000000003</c:v>
              </c:pt>
              <c:pt idx="3587">
                <c:v>0.18678000000000003</c:v>
              </c:pt>
              <c:pt idx="3588">
                <c:v>0.18683000000000002</c:v>
              </c:pt>
              <c:pt idx="3589">
                <c:v>0.18689000000000003</c:v>
              </c:pt>
              <c:pt idx="3590">
                <c:v>0.18694000000000005</c:v>
              </c:pt>
              <c:pt idx="3591">
                <c:v>0.18699000000000002</c:v>
              </c:pt>
              <c:pt idx="3592">
                <c:v>0.18704000000000004</c:v>
              </c:pt>
              <c:pt idx="3593">
                <c:v>0.18709000000000003</c:v>
              </c:pt>
              <c:pt idx="3594">
                <c:v>0.18714000000000003</c:v>
              </c:pt>
              <c:pt idx="3595">
                <c:v>0.18720000000000003</c:v>
              </c:pt>
              <c:pt idx="3596">
                <c:v>0.18725000000000003</c:v>
              </c:pt>
              <c:pt idx="3597">
                <c:v>0.18730000000000002</c:v>
              </c:pt>
              <c:pt idx="3598">
                <c:v>0.18736000000000003</c:v>
              </c:pt>
              <c:pt idx="3599">
                <c:v>0.18740000000000004</c:v>
              </c:pt>
              <c:pt idx="3600">
                <c:v>0.18746000000000002</c:v>
              </c:pt>
              <c:pt idx="3601">
                <c:v>0.18751000000000004</c:v>
              </c:pt>
              <c:pt idx="3602">
                <c:v>0.18756000000000003</c:v>
              </c:pt>
              <c:pt idx="3603">
                <c:v>0.18761000000000003</c:v>
              </c:pt>
              <c:pt idx="3604">
                <c:v>0.18767</c:v>
              </c:pt>
              <c:pt idx="3605">
                <c:v>0.18772000000000003</c:v>
              </c:pt>
              <c:pt idx="3606">
                <c:v>0.18777000000000002</c:v>
              </c:pt>
              <c:pt idx="3607">
                <c:v>0.18782000000000001</c:v>
              </c:pt>
              <c:pt idx="3608">
                <c:v>0.18787000000000001</c:v>
              </c:pt>
              <c:pt idx="3609">
                <c:v>0.18793000000000004</c:v>
              </c:pt>
              <c:pt idx="3610">
                <c:v>0.18798000000000004</c:v>
              </c:pt>
              <c:pt idx="3611">
                <c:v>0.18803000000000003</c:v>
              </c:pt>
              <c:pt idx="3612">
                <c:v>0.18808000000000002</c:v>
              </c:pt>
              <c:pt idx="3613">
                <c:v>0.18812999999999999</c:v>
              </c:pt>
              <c:pt idx="3614">
                <c:v>0.18819000000000002</c:v>
              </c:pt>
              <c:pt idx="3615">
                <c:v>0.18824000000000002</c:v>
              </c:pt>
              <c:pt idx="3616">
                <c:v>0.18829000000000004</c:v>
              </c:pt>
              <c:pt idx="3617">
                <c:v>0.18834000000000004</c:v>
              </c:pt>
              <c:pt idx="3618">
                <c:v>0.18839000000000003</c:v>
              </c:pt>
              <c:pt idx="3619">
                <c:v>0.18845000000000003</c:v>
              </c:pt>
              <c:pt idx="3620">
                <c:v>0.18850000000000003</c:v>
              </c:pt>
              <c:pt idx="3621">
                <c:v>0.18855000000000002</c:v>
              </c:pt>
              <c:pt idx="3622">
                <c:v>0.18860000000000002</c:v>
              </c:pt>
              <c:pt idx="3623">
                <c:v>0.18865999999999999</c:v>
              </c:pt>
              <c:pt idx="3624">
                <c:v>0.18871000000000002</c:v>
              </c:pt>
              <c:pt idx="3625">
                <c:v>0.18876000000000004</c:v>
              </c:pt>
              <c:pt idx="3626">
                <c:v>0.18881000000000003</c:v>
              </c:pt>
              <c:pt idx="3627">
                <c:v>0.18886000000000003</c:v>
              </c:pt>
              <c:pt idx="3628">
                <c:v>0.18892000000000003</c:v>
              </c:pt>
              <c:pt idx="3629">
                <c:v>0.18897000000000003</c:v>
              </c:pt>
              <c:pt idx="3630">
                <c:v>0.18902000000000002</c:v>
              </c:pt>
              <c:pt idx="3631">
                <c:v>0.18907000000000002</c:v>
              </c:pt>
              <c:pt idx="3632">
                <c:v>0.18912000000000001</c:v>
              </c:pt>
              <c:pt idx="3633">
                <c:v>0.18917999999999999</c:v>
              </c:pt>
              <c:pt idx="3634">
                <c:v>0.18923000000000004</c:v>
              </c:pt>
              <c:pt idx="3635">
                <c:v>0.18928000000000003</c:v>
              </c:pt>
              <c:pt idx="3636">
                <c:v>0.18933000000000003</c:v>
              </c:pt>
              <c:pt idx="3637">
                <c:v>0.18939000000000003</c:v>
              </c:pt>
              <c:pt idx="3638">
                <c:v>0.18944000000000005</c:v>
              </c:pt>
              <c:pt idx="3639">
                <c:v>0.18949000000000002</c:v>
              </c:pt>
              <c:pt idx="3640">
                <c:v>0.18954000000000001</c:v>
              </c:pt>
              <c:pt idx="3641">
                <c:v>0.18959000000000004</c:v>
              </c:pt>
              <c:pt idx="3642">
                <c:v>0.18965000000000001</c:v>
              </c:pt>
              <c:pt idx="3643">
                <c:v>0.18970000000000004</c:v>
              </c:pt>
              <c:pt idx="3644">
                <c:v>0.18975000000000003</c:v>
              </c:pt>
              <c:pt idx="3645">
                <c:v>0.18980000000000002</c:v>
              </c:pt>
              <c:pt idx="3646">
                <c:v>0.18985000000000002</c:v>
              </c:pt>
              <c:pt idx="3647">
                <c:v>0.18991000000000005</c:v>
              </c:pt>
              <c:pt idx="3648">
                <c:v>0.18996000000000002</c:v>
              </c:pt>
              <c:pt idx="3649">
                <c:v>0.19001000000000001</c:v>
              </c:pt>
              <c:pt idx="3650">
                <c:v>0.19006000000000001</c:v>
              </c:pt>
              <c:pt idx="3651">
                <c:v>0.19011999999999998</c:v>
              </c:pt>
              <c:pt idx="3652">
                <c:v>0.19016999999999998</c:v>
              </c:pt>
              <c:pt idx="3653">
                <c:v>0.19022</c:v>
              </c:pt>
              <c:pt idx="3654">
                <c:v>0.19026999999999999</c:v>
              </c:pt>
              <c:pt idx="3655">
                <c:v>0.19031999999999999</c:v>
              </c:pt>
              <c:pt idx="3656">
                <c:v>0.19036999999999998</c:v>
              </c:pt>
              <c:pt idx="3657">
                <c:v>0.19042999999999999</c:v>
              </c:pt>
              <c:pt idx="3658">
                <c:v>0.19048000000000001</c:v>
              </c:pt>
              <c:pt idx="3659">
                <c:v>0.19053</c:v>
              </c:pt>
              <c:pt idx="3660">
                <c:v>0.19058</c:v>
              </c:pt>
              <c:pt idx="3661">
                <c:v>0.19062999999999997</c:v>
              </c:pt>
              <c:pt idx="3662">
                <c:v>0.19069</c:v>
              </c:pt>
              <c:pt idx="3663">
                <c:v>0.19073999999999999</c:v>
              </c:pt>
              <c:pt idx="3664">
                <c:v>0.19078999999999999</c:v>
              </c:pt>
              <c:pt idx="3665">
                <c:v>0.19084000000000001</c:v>
              </c:pt>
              <c:pt idx="3666">
                <c:v>0.19089999999999999</c:v>
              </c:pt>
              <c:pt idx="3667">
                <c:v>0.19095000000000001</c:v>
              </c:pt>
              <c:pt idx="3668">
                <c:v>0.191</c:v>
              </c:pt>
              <c:pt idx="3669">
                <c:v>0.19105</c:v>
              </c:pt>
              <c:pt idx="3670">
                <c:v>0.19109999999999999</c:v>
              </c:pt>
              <c:pt idx="3671">
                <c:v>0.19116</c:v>
              </c:pt>
              <c:pt idx="3672">
                <c:v>0.19120999999999999</c:v>
              </c:pt>
              <c:pt idx="3673">
                <c:v>0.19126000000000001</c:v>
              </c:pt>
              <c:pt idx="3674">
                <c:v>0.19131000000000001</c:v>
              </c:pt>
              <c:pt idx="3675">
                <c:v>0.19136</c:v>
              </c:pt>
              <c:pt idx="3676">
                <c:v>0.19142000000000001</c:v>
              </c:pt>
              <c:pt idx="3677">
                <c:v>0.19147</c:v>
              </c:pt>
              <c:pt idx="3678">
                <c:v>0.19152</c:v>
              </c:pt>
              <c:pt idx="3679">
                <c:v>0.19156999999999999</c:v>
              </c:pt>
              <c:pt idx="3680">
                <c:v>0.19162999999999997</c:v>
              </c:pt>
              <c:pt idx="3681">
                <c:v>0.19167999999999996</c:v>
              </c:pt>
              <c:pt idx="3682">
                <c:v>0.19173000000000001</c:v>
              </c:pt>
              <c:pt idx="3683">
                <c:v>0.19178000000000001</c:v>
              </c:pt>
              <c:pt idx="3684">
                <c:v>0.19183</c:v>
              </c:pt>
              <c:pt idx="3685">
                <c:v>0.19189000000000001</c:v>
              </c:pt>
              <c:pt idx="3686">
                <c:v>0.19194000000000003</c:v>
              </c:pt>
              <c:pt idx="3687">
                <c:v>0.19198999999999999</c:v>
              </c:pt>
              <c:pt idx="3688">
                <c:v>0.19203999999999999</c:v>
              </c:pt>
              <c:pt idx="3689">
                <c:v>0.19209000000000001</c:v>
              </c:pt>
              <c:pt idx="3690">
                <c:v>0.19214999999999999</c:v>
              </c:pt>
              <c:pt idx="3691">
                <c:v>0.19220000000000001</c:v>
              </c:pt>
              <c:pt idx="3692">
                <c:v>0.19225</c:v>
              </c:pt>
              <c:pt idx="3693">
                <c:v>0.1923</c:v>
              </c:pt>
              <c:pt idx="3694">
                <c:v>0.19234999999999999</c:v>
              </c:pt>
              <c:pt idx="3695">
                <c:v>0.19239999999999999</c:v>
              </c:pt>
              <c:pt idx="3696">
                <c:v>0.19245999999999999</c:v>
              </c:pt>
              <c:pt idx="3697">
                <c:v>0.19250999999999999</c:v>
              </c:pt>
              <c:pt idx="3698">
                <c:v>0.19256000000000001</c:v>
              </c:pt>
              <c:pt idx="3699">
                <c:v>0.19261999999999999</c:v>
              </c:pt>
              <c:pt idx="3700">
                <c:v>0.19266</c:v>
              </c:pt>
              <c:pt idx="3701">
                <c:v>0.19272</c:v>
              </c:pt>
              <c:pt idx="3702">
                <c:v>0.19277</c:v>
              </c:pt>
              <c:pt idx="3703">
                <c:v>0.19281999999999999</c:v>
              </c:pt>
              <c:pt idx="3704">
                <c:v>0.19286999999999999</c:v>
              </c:pt>
              <c:pt idx="3705">
                <c:v>0.19292999999999999</c:v>
              </c:pt>
              <c:pt idx="3706">
                <c:v>0.19298000000000001</c:v>
              </c:pt>
              <c:pt idx="3707">
                <c:v>0.19303000000000001</c:v>
              </c:pt>
              <c:pt idx="3708">
                <c:v>0.19308</c:v>
              </c:pt>
              <c:pt idx="3709">
                <c:v>0.19313</c:v>
              </c:pt>
              <c:pt idx="3710">
                <c:v>0.19319</c:v>
              </c:pt>
              <c:pt idx="3711">
                <c:v>0.19324000000000002</c:v>
              </c:pt>
              <c:pt idx="3712">
                <c:v>0.19328999999999999</c:v>
              </c:pt>
              <c:pt idx="3713">
                <c:v>0.19334000000000001</c:v>
              </c:pt>
              <c:pt idx="3714">
                <c:v>0.19339000000000001</c:v>
              </c:pt>
              <c:pt idx="3715">
                <c:v>0.19345000000000001</c:v>
              </c:pt>
              <c:pt idx="3716">
                <c:v>0.19350000000000001</c:v>
              </c:pt>
              <c:pt idx="3717">
                <c:v>0.19355</c:v>
              </c:pt>
              <c:pt idx="3718">
                <c:v>0.19359999999999999</c:v>
              </c:pt>
              <c:pt idx="3719">
                <c:v>0.19366</c:v>
              </c:pt>
              <c:pt idx="3720">
                <c:v>0.19370999999999999</c:v>
              </c:pt>
              <c:pt idx="3721">
                <c:v>0.19375999999999999</c:v>
              </c:pt>
              <c:pt idx="3722">
                <c:v>0.19381000000000001</c:v>
              </c:pt>
              <c:pt idx="3723">
                <c:v>0.19386</c:v>
              </c:pt>
              <c:pt idx="3724">
                <c:v>0.19392000000000001</c:v>
              </c:pt>
              <c:pt idx="3725">
                <c:v>0.19397</c:v>
              </c:pt>
              <c:pt idx="3726">
                <c:v>0.19402</c:v>
              </c:pt>
              <c:pt idx="3727">
                <c:v>0.19406999999999999</c:v>
              </c:pt>
              <c:pt idx="3728">
                <c:v>0.19411999999999999</c:v>
              </c:pt>
              <c:pt idx="3729">
                <c:v>0.19417999999999996</c:v>
              </c:pt>
              <c:pt idx="3730">
                <c:v>0.19423000000000001</c:v>
              </c:pt>
              <c:pt idx="3731">
                <c:v>0.19428000000000001</c:v>
              </c:pt>
              <c:pt idx="3732">
                <c:v>0.19433</c:v>
              </c:pt>
              <c:pt idx="3733">
                <c:v>0.19438</c:v>
              </c:pt>
              <c:pt idx="3734">
                <c:v>0.19444000000000003</c:v>
              </c:pt>
              <c:pt idx="3735">
                <c:v>0.19449000000000002</c:v>
              </c:pt>
              <c:pt idx="3736">
                <c:v>0.19453999999999999</c:v>
              </c:pt>
              <c:pt idx="3737">
                <c:v>0.19459000000000001</c:v>
              </c:pt>
              <c:pt idx="3738">
                <c:v>0.19464999999999999</c:v>
              </c:pt>
              <c:pt idx="3739">
                <c:v>0.19470000000000001</c:v>
              </c:pt>
              <c:pt idx="3740">
                <c:v>0.19475000000000001</c:v>
              </c:pt>
              <c:pt idx="3741">
                <c:v>0.1948</c:v>
              </c:pt>
              <c:pt idx="3742">
                <c:v>0.19485</c:v>
              </c:pt>
              <c:pt idx="3743">
                <c:v>0.19491000000000003</c:v>
              </c:pt>
              <c:pt idx="3744">
                <c:v>0.19495999999999999</c:v>
              </c:pt>
              <c:pt idx="3745">
                <c:v>0.19500999999999999</c:v>
              </c:pt>
              <c:pt idx="3746">
                <c:v>0.19506000000000001</c:v>
              </c:pt>
              <c:pt idx="3747">
                <c:v>0.19511000000000001</c:v>
              </c:pt>
              <c:pt idx="3748">
                <c:v>0.19516999999999998</c:v>
              </c:pt>
              <c:pt idx="3749">
                <c:v>0.19522</c:v>
              </c:pt>
              <c:pt idx="3750">
                <c:v>0.19527</c:v>
              </c:pt>
              <c:pt idx="3751">
                <c:v>0.19531999999999999</c:v>
              </c:pt>
              <c:pt idx="3752">
                <c:v>0.19538</c:v>
              </c:pt>
              <c:pt idx="3753">
                <c:v>0.19542999999999999</c:v>
              </c:pt>
              <c:pt idx="3754">
                <c:v>0.19547999999999999</c:v>
              </c:pt>
              <c:pt idx="3755">
                <c:v>0.19553000000000001</c:v>
              </c:pt>
              <c:pt idx="3756">
                <c:v>0.19558</c:v>
              </c:pt>
              <c:pt idx="3757">
                <c:v>0.19563</c:v>
              </c:pt>
              <c:pt idx="3758">
                <c:v>0.19569</c:v>
              </c:pt>
              <c:pt idx="3759">
                <c:v>0.19574000000000003</c:v>
              </c:pt>
              <c:pt idx="3760">
                <c:v>0.19578999999999999</c:v>
              </c:pt>
              <c:pt idx="3761">
                <c:v>0.19583999999999999</c:v>
              </c:pt>
              <c:pt idx="3762">
                <c:v>0.19589999999999999</c:v>
              </c:pt>
              <c:pt idx="3763">
                <c:v>0.19595000000000001</c:v>
              </c:pt>
              <c:pt idx="3764">
                <c:v>0.19600000000000001</c:v>
              </c:pt>
              <c:pt idx="3765">
                <c:v>0.19605</c:v>
              </c:pt>
              <c:pt idx="3766">
                <c:v>0.1961</c:v>
              </c:pt>
              <c:pt idx="3767">
                <c:v>0.19616</c:v>
              </c:pt>
              <c:pt idx="3768">
                <c:v>0.19621000000000002</c:v>
              </c:pt>
              <c:pt idx="3769">
                <c:v>0.19625999999999999</c:v>
              </c:pt>
              <c:pt idx="3770">
                <c:v>0.19631000000000001</c:v>
              </c:pt>
              <c:pt idx="3771">
                <c:v>0.19636000000000001</c:v>
              </c:pt>
              <c:pt idx="3772">
                <c:v>0.19642000000000001</c:v>
              </c:pt>
              <c:pt idx="3773">
                <c:v>0.19647000000000001</c:v>
              </c:pt>
              <c:pt idx="3774">
                <c:v>0.19652</c:v>
              </c:pt>
              <c:pt idx="3775">
                <c:v>0.19656999999999999</c:v>
              </c:pt>
              <c:pt idx="3776">
                <c:v>0.19661999999999999</c:v>
              </c:pt>
              <c:pt idx="3777">
                <c:v>0.19667999999999997</c:v>
              </c:pt>
              <c:pt idx="3778">
                <c:v>0.19672999999999999</c:v>
              </c:pt>
              <c:pt idx="3779">
                <c:v>0.19678000000000001</c:v>
              </c:pt>
              <c:pt idx="3780">
                <c:v>0.19683</c:v>
              </c:pt>
              <c:pt idx="3781">
                <c:v>0.19688</c:v>
              </c:pt>
              <c:pt idx="3782">
                <c:v>0.19694000000000003</c:v>
              </c:pt>
              <c:pt idx="3783">
                <c:v>0.19699000000000003</c:v>
              </c:pt>
              <c:pt idx="3784">
                <c:v>0.19703999999999999</c:v>
              </c:pt>
              <c:pt idx="3785">
                <c:v>0.19708999999999999</c:v>
              </c:pt>
              <c:pt idx="3786">
                <c:v>0.19714999999999999</c:v>
              </c:pt>
              <c:pt idx="3787">
                <c:v>0.19719999999999999</c:v>
              </c:pt>
              <c:pt idx="3788">
                <c:v>0.19725000000000001</c:v>
              </c:pt>
              <c:pt idx="3789">
                <c:v>0.1973</c:v>
              </c:pt>
              <c:pt idx="3790">
                <c:v>0.19735</c:v>
              </c:pt>
              <c:pt idx="3791">
                <c:v>0.19741000000000003</c:v>
              </c:pt>
              <c:pt idx="3792">
                <c:v>0.19746000000000002</c:v>
              </c:pt>
              <c:pt idx="3793">
                <c:v>0.19750999999999999</c:v>
              </c:pt>
              <c:pt idx="3794">
                <c:v>0.19756000000000001</c:v>
              </c:pt>
              <c:pt idx="3795">
                <c:v>0.19761999999999999</c:v>
              </c:pt>
              <c:pt idx="3796">
                <c:v>0.19766999999999998</c:v>
              </c:pt>
              <c:pt idx="3797">
                <c:v>0.19772000000000001</c:v>
              </c:pt>
              <c:pt idx="3798">
                <c:v>0.19777</c:v>
              </c:pt>
              <c:pt idx="3799">
                <c:v>0.19782</c:v>
              </c:pt>
              <c:pt idx="3800">
                <c:v>0.19788</c:v>
              </c:pt>
              <c:pt idx="3801">
                <c:v>0.19792000000000001</c:v>
              </c:pt>
              <c:pt idx="3802">
                <c:v>0.19797999999999999</c:v>
              </c:pt>
              <c:pt idx="3803">
                <c:v>0.19803000000000001</c:v>
              </c:pt>
              <c:pt idx="3804">
                <c:v>0.19808000000000001</c:v>
              </c:pt>
              <c:pt idx="3805">
                <c:v>0.19813</c:v>
              </c:pt>
              <c:pt idx="3806">
                <c:v>0.19819000000000001</c:v>
              </c:pt>
              <c:pt idx="3807">
                <c:v>0.19824000000000003</c:v>
              </c:pt>
              <c:pt idx="3808">
                <c:v>0.19828999999999999</c:v>
              </c:pt>
              <c:pt idx="3809">
                <c:v>0.19833999999999999</c:v>
              </c:pt>
              <c:pt idx="3810">
                <c:v>0.19839000000000001</c:v>
              </c:pt>
              <c:pt idx="3811">
                <c:v>0.19845000000000002</c:v>
              </c:pt>
              <c:pt idx="3812">
                <c:v>0.19850000000000001</c:v>
              </c:pt>
              <c:pt idx="3813">
                <c:v>0.19855</c:v>
              </c:pt>
              <c:pt idx="3814">
                <c:v>0.1986</c:v>
              </c:pt>
              <c:pt idx="3815">
                <c:v>0.19864999999999999</c:v>
              </c:pt>
              <c:pt idx="3816">
                <c:v>0.19871000000000003</c:v>
              </c:pt>
              <c:pt idx="3817">
                <c:v>0.19875999999999999</c:v>
              </c:pt>
              <c:pt idx="3818">
                <c:v>0.19880999999999999</c:v>
              </c:pt>
              <c:pt idx="3819">
                <c:v>0.19886000000000001</c:v>
              </c:pt>
              <c:pt idx="3820">
                <c:v>0.19891000000000003</c:v>
              </c:pt>
              <c:pt idx="3821">
                <c:v>0.19897000000000001</c:v>
              </c:pt>
              <c:pt idx="3822">
                <c:v>0.19902</c:v>
              </c:pt>
              <c:pt idx="3823">
                <c:v>0.19907</c:v>
              </c:pt>
              <c:pt idx="3824">
                <c:v>0.19911999999999999</c:v>
              </c:pt>
              <c:pt idx="3825">
                <c:v>0.19918</c:v>
              </c:pt>
              <c:pt idx="3826">
                <c:v>0.19922999999999999</c:v>
              </c:pt>
              <c:pt idx="3827">
                <c:v>0.19928000000000001</c:v>
              </c:pt>
              <c:pt idx="3828">
                <c:v>0.19933000000000001</c:v>
              </c:pt>
              <c:pt idx="3829">
                <c:v>0.19938</c:v>
              </c:pt>
              <c:pt idx="3830">
                <c:v>0.19944000000000003</c:v>
              </c:pt>
              <c:pt idx="3831">
                <c:v>0.19949000000000003</c:v>
              </c:pt>
              <c:pt idx="3832">
                <c:v>0.19954000000000002</c:v>
              </c:pt>
              <c:pt idx="3833">
                <c:v>0.19958999999999999</c:v>
              </c:pt>
              <c:pt idx="3834">
                <c:v>0.19964000000000001</c:v>
              </c:pt>
              <c:pt idx="3835">
                <c:v>0.19969999999999999</c:v>
              </c:pt>
              <c:pt idx="3836">
                <c:v>0.19975000000000001</c:v>
              </c:pt>
              <c:pt idx="3837">
                <c:v>0.19980000000000001</c:v>
              </c:pt>
              <c:pt idx="3838">
                <c:v>0.19985</c:v>
              </c:pt>
              <c:pt idx="3839">
                <c:v>0.19991000000000003</c:v>
              </c:pt>
              <c:pt idx="3840">
                <c:v>0.19996000000000003</c:v>
              </c:pt>
              <c:pt idx="3841">
                <c:v>0.20000999999999999</c:v>
              </c:pt>
              <c:pt idx="3842">
                <c:v>0.20005999999999999</c:v>
              </c:pt>
              <c:pt idx="3843">
                <c:v>0.20011000000000001</c:v>
              </c:pt>
              <c:pt idx="3844">
                <c:v>0.20016999999999999</c:v>
              </c:pt>
              <c:pt idx="3845">
                <c:v>0.20022000000000001</c:v>
              </c:pt>
              <c:pt idx="3846">
                <c:v>0.20027</c:v>
              </c:pt>
              <c:pt idx="3847">
                <c:v>0.20032</c:v>
              </c:pt>
              <c:pt idx="3848">
                <c:v>0.20038</c:v>
              </c:pt>
              <c:pt idx="3849">
                <c:v>0.20043000000000002</c:v>
              </c:pt>
              <c:pt idx="3850">
                <c:v>0.20047999999999999</c:v>
              </c:pt>
              <c:pt idx="3851">
                <c:v>0.20053000000000001</c:v>
              </c:pt>
              <c:pt idx="3852">
                <c:v>0.20058000000000001</c:v>
              </c:pt>
              <c:pt idx="3853">
                <c:v>0.20064000000000001</c:v>
              </c:pt>
              <c:pt idx="3854">
                <c:v>0.20069000000000001</c:v>
              </c:pt>
              <c:pt idx="3855">
                <c:v>0.20074000000000003</c:v>
              </c:pt>
              <c:pt idx="3856">
                <c:v>0.20079000000000002</c:v>
              </c:pt>
              <c:pt idx="3857">
                <c:v>0.20083999999999999</c:v>
              </c:pt>
              <c:pt idx="3858">
                <c:v>0.20090000000000002</c:v>
              </c:pt>
              <c:pt idx="3859">
                <c:v>0.20095000000000002</c:v>
              </c:pt>
              <c:pt idx="3860">
                <c:v>0.20100000000000001</c:v>
              </c:pt>
              <c:pt idx="3861">
                <c:v>0.20105000000000001</c:v>
              </c:pt>
              <c:pt idx="3862">
                <c:v>0.20111000000000001</c:v>
              </c:pt>
              <c:pt idx="3863">
                <c:v>0.20116000000000001</c:v>
              </c:pt>
              <c:pt idx="3864">
                <c:v>0.20121000000000003</c:v>
              </c:pt>
              <c:pt idx="3865">
                <c:v>0.20125999999999999</c:v>
              </c:pt>
              <c:pt idx="3866">
                <c:v>0.20130999999999999</c:v>
              </c:pt>
              <c:pt idx="3867">
                <c:v>0.20136000000000001</c:v>
              </c:pt>
              <c:pt idx="3868">
                <c:v>0.20142000000000002</c:v>
              </c:pt>
              <c:pt idx="3869">
                <c:v>0.20147000000000001</c:v>
              </c:pt>
              <c:pt idx="3870">
                <c:v>0.20152</c:v>
              </c:pt>
              <c:pt idx="3871">
                <c:v>0.20157</c:v>
              </c:pt>
              <c:pt idx="3872">
                <c:v>0.20161999999999999</c:v>
              </c:pt>
              <c:pt idx="3873">
                <c:v>0.20168</c:v>
              </c:pt>
              <c:pt idx="3874">
                <c:v>0.20172999999999999</c:v>
              </c:pt>
              <c:pt idx="3875">
                <c:v>0.20177999999999999</c:v>
              </c:pt>
              <c:pt idx="3876">
                <c:v>0.20183000000000001</c:v>
              </c:pt>
              <c:pt idx="3877">
                <c:v>0.20188</c:v>
              </c:pt>
              <c:pt idx="3878">
                <c:v>0.20194000000000004</c:v>
              </c:pt>
              <c:pt idx="3879">
                <c:v>0.20199000000000003</c:v>
              </c:pt>
              <c:pt idx="3880">
                <c:v>0.20204000000000003</c:v>
              </c:pt>
              <c:pt idx="3881">
                <c:v>0.20208999999999999</c:v>
              </c:pt>
              <c:pt idx="3882">
                <c:v>0.20213999999999999</c:v>
              </c:pt>
              <c:pt idx="3883">
                <c:v>0.20219999999999999</c:v>
              </c:pt>
              <c:pt idx="3884">
                <c:v>0.20225000000000001</c:v>
              </c:pt>
              <c:pt idx="3885">
                <c:v>0.20230000000000001</c:v>
              </c:pt>
              <c:pt idx="3886">
                <c:v>0.20235</c:v>
              </c:pt>
              <c:pt idx="3887">
                <c:v>0.20241000000000003</c:v>
              </c:pt>
              <c:pt idx="3888">
                <c:v>0.20246000000000003</c:v>
              </c:pt>
              <c:pt idx="3889">
                <c:v>0.20251000000000002</c:v>
              </c:pt>
              <c:pt idx="3890">
                <c:v>0.20255999999999999</c:v>
              </c:pt>
              <c:pt idx="3891">
                <c:v>0.20261000000000001</c:v>
              </c:pt>
              <c:pt idx="3892">
                <c:v>0.20266999999999999</c:v>
              </c:pt>
              <c:pt idx="3893">
                <c:v>0.20272000000000001</c:v>
              </c:pt>
              <c:pt idx="3894">
                <c:v>0.20277000000000001</c:v>
              </c:pt>
              <c:pt idx="3895">
                <c:v>0.20282</c:v>
              </c:pt>
              <c:pt idx="3896">
                <c:v>0.20286999999999999</c:v>
              </c:pt>
              <c:pt idx="3897">
                <c:v>0.20292000000000002</c:v>
              </c:pt>
              <c:pt idx="3898">
                <c:v>0.20297999999999999</c:v>
              </c:pt>
              <c:pt idx="3899">
                <c:v>0.20302999999999999</c:v>
              </c:pt>
              <c:pt idx="3900">
                <c:v>0.20308000000000001</c:v>
              </c:pt>
              <c:pt idx="3901">
                <c:v>0.20313999999999999</c:v>
              </c:pt>
              <c:pt idx="3902">
                <c:v>0.20319000000000001</c:v>
              </c:pt>
              <c:pt idx="3903">
                <c:v>0.20324000000000003</c:v>
              </c:pt>
              <c:pt idx="3904">
                <c:v>0.20329000000000003</c:v>
              </c:pt>
              <c:pt idx="3905">
                <c:v>0.20333999999999999</c:v>
              </c:pt>
              <c:pt idx="3906">
                <c:v>0.20338999999999999</c:v>
              </c:pt>
              <c:pt idx="3907">
                <c:v>0.20345000000000002</c:v>
              </c:pt>
              <c:pt idx="3908">
                <c:v>0.20350000000000001</c:v>
              </c:pt>
              <c:pt idx="3909">
                <c:v>0.20355000000000001</c:v>
              </c:pt>
              <c:pt idx="3910">
                <c:v>0.2036</c:v>
              </c:pt>
              <c:pt idx="3911">
                <c:v>0.20365</c:v>
              </c:pt>
              <c:pt idx="3912">
                <c:v>0.20371000000000003</c:v>
              </c:pt>
              <c:pt idx="3913">
                <c:v>0.20376000000000002</c:v>
              </c:pt>
              <c:pt idx="3914">
                <c:v>0.20380999999999999</c:v>
              </c:pt>
              <c:pt idx="3915">
                <c:v>0.20387</c:v>
              </c:pt>
              <c:pt idx="3916">
                <c:v>0.20391000000000004</c:v>
              </c:pt>
              <c:pt idx="3917">
                <c:v>0.20397000000000001</c:v>
              </c:pt>
              <c:pt idx="3918">
                <c:v>0.20402000000000001</c:v>
              </c:pt>
              <c:pt idx="3919">
                <c:v>0.20407</c:v>
              </c:pt>
              <c:pt idx="3920">
                <c:v>0.20412</c:v>
              </c:pt>
              <c:pt idx="3921">
                <c:v>0.20416999999999999</c:v>
              </c:pt>
              <c:pt idx="3922">
                <c:v>0.20422999999999999</c:v>
              </c:pt>
              <c:pt idx="3923">
                <c:v>0.20427999999999999</c:v>
              </c:pt>
              <c:pt idx="3924">
                <c:v>0.20433000000000001</c:v>
              </c:pt>
              <c:pt idx="3925">
                <c:v>0.20438000000000001</c:v>
              </c:pt>
              <c:pt idx="3926">
                <c:v>0.20444000000000004</c:v>
              </c:pt>
              <c:pt idx="3927">
                <c:v>0.20449000000000003</c:v>
              </c:pt>
              <c:pt idx="3928">
                <c:v>0.20454000000000003</c:v>
              </c:pt>
              <c:pt idx="3929">
                <c:v>0.20458999999999999</c:v>
              </c:pt>
              <c:pt idx="3930">
                <c:v>0.20463999999999999</c:v>
              </c:pt>
              <c:pt idx="3931">
                <c:v>0.20469999999999999</c:v>
              </c:pt>
              <c:pt idx="3932">
                <c:v>0.20475000000000002</c:v>
              </c:pt>
              <c:pt idx="3933">
                <c:v>0.20480000000000001</c:v>
              </c:pt>
              <c:pt idx="3934">
                <c:v>0.20485</c:v>
              </c:pt>
              <c:pt idx="3935">
                <c:v>0.20491000000000004</c:v>
              </c:pt>
              <c:pt idx="3936">
                <c:v>0.20496000000000003</c:v>
              </c:pt>
              <c:pt idx="3937">
                <c:v>0.20501000000000003</c:v>
              </c:pt>
              <c:pt idx="3938">
                <c:v>0.20505999999999999</c:v>
              </c:pt>
              <c:pt idx="3939">
                <c:v>0.20510999999999999</c:v>
              </c:pt>
              <c:pt idx="3940">
                <c:v>0.20516999999999999</c:v>
              </c:pt>
              <c:pt idx="3941">
                <c:v>0.20522000000000001</c:v>
              </c:pt>
              <c:pt idx="3942">
                <c:v>0.20527000000000001</c:v>
              </c:pt>
              <c:pt idx="3943">
                <c:v>0.20532</c:v>
              </c:pt>
              <c:pt idx="3944">
                <c:v>0.20537</c:v>
              </c:pt>
              <c:pt idx="3945">
                <c:v>0.20543000000000003</c:v>
              </c:pt>
              <c:pt idx="3946">
                <c:v>0.20548000000000002</c:v>
              </c:pt>
              <c:pt idx="3947">
                <c:v>0.20552999999999999</c:v>
              </c:pt>
              <c:pt idx="3948">
                <c:v>0.20558000000000001</c:v>
              </c:pt>
              <c:pt idx="3949">
                <c:v>0.20563000000000001</c:v>
              </c:pt>
              <c:pt idx="3950">
                <c:v>0.20569000000000001</c:v>
              </c:pt>
              <c:pt idx="3951">
                <c:v>0.20574000000000003</c:v>
              </c:pt>
              <c:pt idx="3952">
                <c:v>0.20579000000000003</c:v>
              </c:pt>
              <c:pt idx="3953">
                <c:v>0.20584000000000002</c:v>
              </c:pt>
              <c:pt idx="3954">
                <c:v>0.20590000000000003</c:v>
              </c:pt>
              <c:pt idx="3955">
                <c:v>0.20595000000000002</c:v>
              </c:pt>
              <c:pt idx="3956">
                <c:v>0.20600000000000002</c:v>
              </c:pt>
              <c:pt idx="3957">
                <c:v>0.20605000000000001</c:v>
              </c:pt>
              <c:pt idx="3958">
                <c:v>0.20610000000000001</c:v>
              </c:pt>
              <c:pt idx="3959">
                <c:v>0.20616000000000001</c:v>
              </c:pt>
              <c:pt idx="3960">
                <c:v>0.20621000000000003</c:v>
              </c:pt>
              <c:pt idx="3961">
                <c:v>0.20626000000000003</c:v>
              </c:pt>
              <c:pt idx="3962">
                <c:v>0.20630999999999999</c:v>
              </c:pt>
              <c:pt idx="3963">
                <c:v>0.20637</c:v>
              </c:pt>
              <c:pt idx="3964">
                <c:v>0.20642000000000002</c:v>
              </c:pt>
              <c:pt idx="3965">
                <c:v>0.20647000000000001</c:v>
              </c:pt>
              <c:pt idx="3966">
                <c:v>0.20652000000000001</c:v>
              </c:pt>
              <c:pt idx="3967">
                <c:v>0.20657</c:v>
              </c:pt>
              <c:pt idx="3968">
                <c:v>0.20663000000000001</c:v>
              </c:pt>
              <c:pt idx="3969">
                <c:v>0.20668</c:v>
              </c:pt>
              <c:pt idx="3970">
                <c:v>0.20673000000000002</c:v>
              </c:pt>
              <c:pt idx="3971">
                <c:v>0.20677999999999999</c:v>
              </c:pt>
              <c:pt idx="3972">
                <c:v>0.20683000000000001</c:v>
              </c:pt>
              <c:pt idx="3973">
                <c:v>0.20688000000000001</c:v>
              </c:pt>
              <c:pt idx="3974">
                <c:v>0.20694000000000004</c:v>
              </c:pt>
              <c:pt idx="3975">
                <c:v>0.20699000000000004</c:v>
              </c:pt>
              <c:pt idx="3976">
                <c:v>0.20704000000000003</c:v>
              </c:pt>
              <c:pt idx="3977">
                <c:v>0.20709000000000002</c:v>
              </c:pt>
              <c:pt idx="3978">
                <c:v>0.20713999999999999</c:v>
              </c:pt>
              <c:pt idx="3979">
                <c:v>0.20720000000000002</c:v>
              </c:pt>
              <c:pt idx="3980">
                <c:v>0.20725000000000002</c:v>
              </c:pt>
              <c:pt idx="3981">
                <c:v>0.20730000000000001</c:v>
              </c:pt>
              <c:pt idx="3982">
                <c:v>0.20735000000000001</c:v>
              </c:pt>
              <c:pt idx="3983">
                <c:v>0.20741000000000004</c:v>
              </c:pt>
              <c:pt idx="3984">
                <c:v>0.20746000000000003</c:v>
              </c:pt>
              <c:pt idx="3985">
                <c:v>0.20751000000000003</c:v>
              </c:pt>
              <c:pt idx="3986">
                <c:v>0.20755999999999999</c:v>
              </c:pt>
              <c:pt idx="3987">
                <c:v>0.20760999999999999</c:v>
              </c:pt>
              <c:pt idx="3988">
                <c:v>0.20766999999999999</c:v>
              </c:pt>
              <c:pt idx="3989">
                <c:v>0.20772000000000002</c:v>
              </c:pt>
              <c:pt idx="3990">
                <c:v>0.20777000000000001</c:v>
              </c:pt>
              <c:pt idx="3991">
                <c:v>0.20782</c:v>
              </c:pt>
              <c:pt idx="3992">
                <c:v>0.20787</c:v>
              </c:pt>
              <c:pt idx="3993">
                <c:v>0.20793000000000003</c:v>
              </c:pt>
              <c:pt idx="3994">
                <c:v>0.20798000000000003</c:v>
              </c:pt>
              <c:pt idx="3995">
                <c:v>0.20802999999999999</c:v>
              </c:pt>
              <c:pt idx="3996">
                <c:v>0.20807999999999999</c:v>
              </c:pt>
              <c:pt idx="3997">
                <c:v>0.20813999999999999</c:v>
              </c:pt>
              <c:pt idx="3998">
                <c:v>0.20818999999999999</c:v>
              </c:pt>
              <c:pt idx="3999">
                <c:v>0.20824000000000004</c:v>
              </c:pt>
              <c:pt idx="4000">
                <c:v>0.20829000000000003</c:v>
              </c:pt>
              <c:pt idx="4001">
                <c:v>0.20834000000000003</c:v>
              </c:pt>
              <c:pt idx="4002">
                <c:v>0.20840000000000003</c:v>
              </c:pt>
              <c:pt idx="4003">
                <c:v>0.20844000000000001</c:v>
              </c:pt>
              <c:pt idx="4004">
                <c:v>0.20850000000000002</c:v>
              </c:pt>
              <c:pt idx="4005">
                <c:v>0.20855000000000001</c:v>
              </c:pt>
              <c:pt idx="4006">
                <c:v>0.20860000000000001</c:v>
              </c:pt>
              <c:pt idx="4007">
                <c:v>0.20866000000000001</c:v>
              </c:pt>
              <c:pt idx="4008">
                <c:v>0.20871000000000003</c:v>
              </c:pt>
              <c:pt idx="4009">
                <c:v>0.20876000000000003</c:v>
              </c:pt>
              <c:pt idx="4010">
                <c:v>0.20881000000000002</c:v>
              </c:pt>
              <c:pt idx="4011">
                <c:v>0.20887</c:v>
              </c:pt>
              <c:pt idx="4012">
                <c:v>0.20891000000000004</c:v>
              </c:pt>
              <c:pt idx="4013">
                <c:v>0.20897000000000002</c:v>
              </c:pt>
              <c:pt idx="4014">
                <c:v>0.20902000000000001</c:v>
              </c:pt>
              <c:pt idx="4015">
                <c:v>0.20907000000000001</c:v>
              </c:pt>
              <c:pt idx="4016">
                <c:v>0.20913000000000001</c:v>
              </c:pt>
              <c:pt idx="4017">
                <c:v>0.20916999999999999</c:v>
              </c:pt>
              <c:pt idx="4018">
                <c:v>0.20923000000000003</c:v>
              </c:pt>
              <c:pt idx="4019">
                <c:v>0.20927999999999999</c:v>
              </c:pt>
              <c:pt idx="4020">
                <c:v>0.20932999999999999</c:v>
              </c:pt>
              <c:pt idx="4021">
                <c:v>0.20938000000000001</c:v>
              </c:pt>
              <c:pt idx="4022">
                <c:v>0.20944000000000002</c:v>
              </c:pt>
              <c:pt idx="4023">
                <c:v>0.20949000000000004</c:v>
              </c:pt>
              <c:pt idx="4024">
                <c:v>0.20954000000000003</c:v>
              </c:pt>
              <c:pt idx="4025">
                <c:v>0.20959000000000003</c:v>
              </c:pt>
              <c:pt idx="4026">
                <c:v>0.20963999999999999</c:v>
              </c:pt>
              <c:pt idx="4027">
                <c:v>0.20970000000000003</c:v>
              </c:pt>
              <c:pt idx="4028">
                <c:v>0.20975000000000002</c:v>
              </c:pt>
              <c:pt idx="4029">
                <c:v>0.20980000000000001</c:v>
              </c:pt>
              <c:pt idx="4030">
                <c:v>0.20985000000000001</c:v>
              </c:pt>
              <c:pt idx="4031">
                <c:v>0.20990000000000003</c:v>
              </c:pt>
              <c:pt idx="4032">
                <c:v>0.20996000000000004</c:v>
              </c:pt>
              <c:pt idx="4033">
                <c:v>0.21001000000000003</c:v>
              </c:pt>
              <c:pt idx="4034">
                <c:v>0.21006000000000002</c:v>
              </c:pt>
              <c:pt idx="4035">
                <c:v>0.21010999999999999</c:v>
              </c:pt>
              <c:pt idx="4036">
                <c:v>0.21016000000000001</c:v>
              </c:pt>
              <c:pt idx="4037">
                <c:v>0.21022000000000002</c:v>
              </c:pt>
              <c:pt idx="4038">
                <c:v>0.21027000000000001</c:v>
              </c:pt>
              <c:pt idx="4039">
                <c:v>0.21032000000000001</c:v>
              </c:pt>
              <c:pt idx="4040">
                <c:v>0.21037</c:v>
              </c:pt>
              <c:pt idx="4041">
                <c:v>0.21043000000000003</c:v>
              </c:pt>
              <c:pt idx="4042">
                <c:v>0.21048000000000003</c:v>
              </c:pt>
              <c:pt idx="4043">
                <c:v>0.21052999999999999</c:v>
              </c:pt>
              <c:pt idx="4044">
                <c:v>0.21057999999999999</c:v>
              </c:pt>
              <c:pt idx="4045">
                <c:v>0.21063000000000001</c:v>
              </c:pt>
              <c:pt idx="4046">
                <c:v>0.21068999999999999</c:v>
              </c:pt>
              <c:pt idx="4047">
                <c:v>0.21074000000000004</c:v>
              </c:pt>
              <c:pt idx="4048">
                <c:v>0.21079000000000003</c:v>
              </c:pt>
              <c:pt idx="4049">
                <c:v>0.21084000000000003</c:v>
              </c:pt>
              <c:pt idx="4050">
                <c:v>0.21090000000000003</c:v>
              </c:pt>
              <c:pt idx="4051">
                <c:v>0.21095000000000003</c:v>
              </c:pt>
              <c:pt idx="4052">
                <c:v>0.21100000000000002</c:v>
              </c:pt>
              <c:pt idx="4053">
                <c:v>0.21105000000000002</c:v>
              </c:pt>
              <c:pt idx="4054">
                <c:v>0.21110000000000001</c:v>
              </c:pt>
              <c:pt idx="4055">
                <c:v>0.21115999999999999</c:v>
              </c:pt>
              <c:pt idx="4056">
                <c:v>0.21121000000000004</c:v>
              </c:pt>
              <c:pt idx="4057">
                <c:v>0.21126000000000003</c:v>
              </c:pt>
              <c:pt idx="4058">
                <c:v>0.21131000000000003</c:v>
              </c:pt>
              <c:pt idx="4059">
                <c:v>0.21135999999999999</c:v>
              </c:pt>
              <c:pt idx="4060">
                <c:v>0.21142000000000002</c:v>
              </c:pt>
              <c:pt idx="4061">
                <c:v>0.21147000000000002</c:v>
              </c:pt>
              <c:pt idx="4062">
                <c:v>0.21152000000000001</c:v>
              </c:pt>
              <c:pt idx="4063">
                <c:v>0.21157000000000001</c:v>
              </c:pt>
              <c:pt idx="4064">
                <c:v>0.21163000000000001</c:v>
              </c:pt>
              <c:pt idx="4065">
                <c:v>0.21168000000000001</c:v>
              </c:pt>
              <c:pt idx="4066">
                <c:v>0.21173000000000003</c:v>
              </c:pt>
              <c:pt idx="4067">
                <c:v>0.21178000000000002</c:v>
              </c:pt>
              <c:pt idx="4068">
                <c:v>0.21182999999999999</c:v>
              </c:pt>
              <c:pt idx="4069">
                <c:v>0.21188000000000001</c:v>
              </c:pt>
              <c:pt idx="4070">
                <c:v>0.21194000000000002</c:v>
              </c:pt>
              <c:pt idx="4071">
                <c:v>0.21199000000000004</c:v>
              </c:pt>
              <c:pt idx="4072">
                <c:v>0.21204000000000003</c:v>
              </c:pt>
              <c:pt idx="4073">
                <c:v>0.21209000000000003</c:v>
              </c:pt>
              <c:pt idx="4074">
                <c:v>0.21214000000000002</c:v>
              </c:pt>
              <c:pt idx="4075">
                <c:v>0.21220000000000003</c:v>
              </c:pt>
              <c:pt idx="4076">
                <c:v>0.21225000000000002</c:v>
              </c:pt>
              <c:pt idx="4077">
                <c:v>0.21230000000000002</c:v>
              </c:pt>
              <c:pt idx="4078">
                <c:v>0.21235000000000001</c:v>
              </c:pt>
              <c:pt idx="4079">
                <c:v>0.21241000000000002</c:v>
              </c:pt>
              <c:pt idx="4080">
                <c:v>0.21246000000000004</c:v>
              </c:pt>
              <c:pt idx="4081">
                <c:v>0.21251000000000003</c:v>
              </c:pt>
              <c:pt idx="4082">
                <c:v>0.21256000000000003</c:v>
              </c:pt>
              <c:pt idx="4083">
                <c:v>0.21260999999999999</c:v>
              </c:pt>
              <c:pt idx="4084">
                <c:v>0.21267</c:v>
              </c:pt>
              <c:pt idx="4085">
                <c:v>0.21272000000000002</c:v>
              </c:pt>
              <c:pt idx="4086">
                <c:v>0.21277000000000001</c:v>
              </c:pt>
              <c:pt idx="4087">
                <c:v>0.21282000000000001</c:v>
              </c:pt>
              <c:pt idx="4088">
                <c:v>0.21287</c:v>
              </c:pt>
              <c:pt idx="4089">
                <c:v>0.21293000000000004</c:v>
              </c:pt>
              <c:pt idx="4090">
                <c:v>0.21298000000000003</c:v>
              </c:pt>
              <c:pt idx="4091">
                <c:v>0.21303000000000002</c:v>
              </c:pt>
              <c:pt idx="4092">
                <c:v>0.21307999999999999</c:v>
              </c:pt>
              <c:pt idx="4093">
                <c:v>0.21312999999999999</c:v>
              </c:pt>
              <c:pt idx="4094">
                <c:v>0.21318999999999999</c:v>
              </c:pt>
              <c:pt idx="4095">
                <c:v>0.21322000000000002</c:v>
              </c:pt>
              <c:pt idx="4096">
                <c:v>0.21324000000000004</c:v>
              </c:pt>
              <c:pt idx="4097">
                <c:v>0.21325000000000002</c:v>
              </c:pt>
              <c:pt idx="4098">
                <c:v>0.21325000000000002</c:v>
              </c:pt>
              <c:pt idx="4099">
                <c:v>0.21326000000000003</c:v>
              </c:pt>
              <c:pt idx="4100">
                <c:v>0.21326000000000003</c:v>
              </c:pt>
              <c:pt idx="4101">
                <c:v>0.21326000000000003</c:v>
              </c:pt>
              <c:pt idx="4102">
                <c:v>0.21326000000000003</c:v>
              </c:pt>
              <c:pt idx="4103">
                <c:v>0.21326000000000003</c:v>
              </c:pt>
              <c:pt idx="4104">
                <c:v>0.21326000000000003</c:v>
              </c:pt>
              <c:pt idx="4105">
                <c:v>0.21326000000000003</c:v>
              </c:pt>
              <c:pt idx="4106">
                <c:v>0.21326000000000003</c:v>
              </c:pt>
              <c:pt idx="4107">
                <c:v>0.21326000000000003</c:v>
              </c:pt>
              <c:pt idx="4108">
                <c:v>0.21326000000000003</c:v>
              </c:pt>
              <c:pt idx="4109">
                <c:v>0.21326000000000003</c:v>
              </c:pt>
              <c:pt idx="4110">
                <c:v>0.21326000000000003</c:v>
              </c:pt>
              <c:pt idx="4111">
                <c:v>0.21326000000000003</c:v>
              </c:pt>
            </c:numLit>
          </c:xVal>
          <c:yVal>
            <c:numLit>
              <c:formatCode>General</c:formatCode>
              <c:ptCount val="4112"/>
              <c:pt idx="0">
                <c:v>1.5049999999999999E-2</c:v>
              </c:pt>
              <c:pt idx="1">
                <c:v>7.5920000000000001E-2</c:v>
              </c:pt>
              <c:pt idx="2">
                <c:v>0.17199000000000003</c:v>
              </c:pt>
              <c:pt idx="3">
                <c:v>0.51139999999999997</c:v>
              </c:pt>
              <c:pt idx="4">
                <c:v>0.76148000000000005</c:v>
              </c:pt>
              <c:pt idx="5">
                <c:v>1.0318099999999997</c:v>
              </c:pt>
              <c:pt idx="6">
                <c:v>1.2713299999999998</c:v>
              </c:pt>
              <c:pt idx="7">
                <c:v>1.5536099999999997</c:v>
              </c:pt>
              <c:pt idx="8">
                <c:v>1.85138</c:v>
              </c:pt>
              <c:pt idx="9">
                <c:v>2.1419999999999999</c:v>
              </c:pt>
              <c:pt idx="10">
                <c:v>2.3277899999999998</c:v>
              </c:pt>
              <c:pt idx="11">
                <c:v>2.6834300000000004</c:v>
              </c:pt>
              <c:pt idx="12">
                <c:v>3.1246299999999998</c:v>
              </c:pt>
              <c:pt idx="13">
                <c:v>3.350649999999999</c:v>
              </c:pt>
              <c:pt idx="14">
                <c:v>3.9404599999999994</c:v>
              </c:pt>
              <c:pt idx="15">
                <c:v>4.4645399999999995</c:v>
              </c:pt>
              <c:pt idx="16">
                <c:v>3.8052399999999995</c:v>
              </c:pt>
              <c:pt idx="17">
                <c:v>4.45214</c:v>
              </c:pt>
              <c:pt idx="18">
                <c:v>5.5069499999999998</c:v>
              </c:pt>
              <c:pt idx="19">
                <c:v>5.21706</c:v>
              </c:pt>
              <c:pt idx="20">
                <c:v>6.0863399999999999</c:v>
              </c:pt>
              <c:pt idx="21">
                <c:v>7.2510899999999996</c:v>
              </c:pt>
              <c:pt idx="22">
                <c:v>6.8325299999999993</c:v>
              </c:pt>
              <c:pt idx="23">
                <c:v>7.6662799999999995</c:v>
              </c:pt>
              <c:pt idx="24">
                <c:v>8.3435900000000007</c:v>
              </c:pt>
              <c:pt idx="25">
                <c:v>8.046660000000001</c:v>
              </c:pt>
              <c:pt idx="26">
                <c:v>9.1578100000000013</c:v>
              </c:pt>
              <c:pt idx="27">
                <c:v>10.402700000000003</c:v>
              </c:pt>
              <c:pt idx="28">
                <c:v>10.48434</c:v>
              </c:pt>
              <c:pt idx="29">
                <c:v>11.387790000000003</c:v>
              </c:pt>
              <c:pt idx="30">
                <c:v>12.6029</c:v>
              </c:pt>
              <c:pt idx="31">
                <c:v>12.715400000000002</c:v>
              </c:pt>
              <c:pt idx="32">
                <c:v>13.39852</c:v>
              </c:pt>
              <c:pt idx="33">
                <c:v>14.474680000000001</c:v>
              </c:pt>
              <c:pt idx="34">
                <c:v>15.250910000000001</c:v>
              </c:pt>
              <c:pt idx="35">
                <c:v>16.10069</c:v>
              </c:pt>
              <c:pt idx="36">
                <c:v>17.431319999999996</c:v>
              </c:pt>
              <c:pt idx="37">
                <c:v>18.349739999999997</c:v>
              </c:pt>
              <c:pt idx="38">
                <c:v>19.153390000000005</c:v>
              </c:pt>
              <c:pt idx="39">
                <c:v>20.502099999999995</c:v>
              </c:pt>
              <c:pt idx="40">
                <c:v>21.038119999999996</c:v>
              </c:pt>
              <c:pt idx="41">
                <c:v>21.974160000000001</c:v>
              </c:pt>
              <c:pt idx="42">
                <c:v>23.661280000000001</c:v>
              </c:pt>
              <c:pt idx="43">
                <c:v>24.7745</c:v>
              </c:pt>
              <c:pt idx="44">
                <c:v>26.161239999999996</c:v>
              </c:pt>
              <c:pt idx="45">
                <c:v>27.649940000000001</c:v>
              </c:pt>
              <c:pt idx="46">
                <c:v>28.416679999999996</c:v>
              </c:pt>
              <c:pt idx="47">
                <c:v>29.582829999999998</c:v>
              </c:pt>
              <c:pt idx="48">
                <c:v>31.424399999999995</c:v>
              </c:pt>
              <c:pt idx="49">
                <c:v>32.277240000000006</c:v>
              </c:pt>
              <c:pt idx="50">
                <c:v>33.664030000000004</c:v>
              </c:pt>
              <c:pt idx="51">
                <c:v>35.556400000000004</c:v>
              </c:pt>
              <c:pt idx="52">
                <c:v>36.350749999999998</c:v>
              </c:pt>
              <c:pt idx="53">
                <c:v>37.380120000000005</c:v>
              </c:pt>
              <c:pt idx="54">
                <c:v>39.335160000000002</c:v>
              </c:pt>
              <c:pt idx="55">
                <c:v>40.817119999999996</c:v>
              </c:pt>
              <c:pt idx="56">
                <c:v>41.72843000000001</c:v>
              </c:pt>
              <c:pt idx="57">
                <c:v>43.280560000000001</c:v>
              </c:pt>
              <c:pt idx="58">
                <c:v>44.465760000000003</c:v>
              </c:pt>
              <c:pt idx="59">
                <c:v>45.384659999999997</c:v>
              </c:pt>
              <c:pt idx="60">
                <c:v>47.225980000000007</c:v>
              </c:pt>
              <c:pt idx="61">
                <c:v>48.598710000000011</c:v>
              </c:pt>
              <c:pt idx="62">
                <c:v>49.401740000000004</c:v>
              </c:pt>
              <c:pt idx="63">
                <c:v>50.694270000000003</c:v>
              </c:pt>
              <c:pt idx="64">
                <c:v>52.207650000000001</c:v>
              </c:pt>
              <c:pt idx="65">
                <c:v>53.184689999999996</c:v>
              </c:pt>
              <c:pt idx="66">
                <c:v>54.542860000000005</c:v>
              </c:pt>
              <c:pt idx="67">
                <c:v>55.855249999999998</c:v>
              </c:pt>
              <c:pt idx="68">
                <c:v>56.498580000000011</c:v>
              </c:pt>
              <c:pt idx="69">
                <c:v>57.810619999999993</c:v>
              </c:pt>
              <c:pt idx="70">
                <c:v>59.170150000000007</c:v>
              </c:pt>
              <c:pt idx="71">
                <c:v>60.01323</c:v>
              </c:pt>
              <c:pt idx="72">
                <c:v>61.013390000000001</c:v>
              </c:pt>
              <c:pt idx="73">
                <c:v>62.282740000000011</c:v>
              </c:pt>
              <c:pt idx="74">
                <c:v>63.196240000000003</c:v>
              </c:pt>
              <c:pt idx="75">
                <c:v>64.149640000000005</c:v>
              </c:pt>
              <c:pt idx="76">
                <c:v>65.36548999999998</c:v>
              </c:pt>
              <c:pt idx="77">
                <c:v>66.047510000000017</c:v>
              </c:pt>
              <c:pt idx="78">
                <c:v>66.894610000000014</c:v>
              </c:pt>
              <c:pt idx="79">
                <c:v>67.985020000000006</c:v>
              </c:pt>
              <c:pt idx="80">
                <c:v>68.904220000000009</c:v>
              </c:pt>
              <c:pt idx="81">
                <c:v>69.643429999999995</c:v>
              </c:pt>
              <c:pt idx="82">
                <c:v>70.570549999999983</c:v>
              </c:pt>
              <c:pt idx="83">
                <c:v>71.45205</c:v>
              </c:pt>
              <c:pt idx="84">
                <c:v>72.091960000000014</c:v>
              </c:pt>
              <c:pt idx="85">
                <c:v>73.031379999999999</c:v>
              </c:pt>
              <c:pt idx="86">
                <c:v>73.78506999999999</c:v>
              </c:pt>
              <c:pt idx="87">
                <c:v>74.478499999999983</c:v>
              </c:pt>
              <c:pt idx="88">
                <c:v>75.285679999999999</c:v>
              </c:pt>
              <c:pt idx="89">
                <c:v>75.994950000000017</c:v>
              </c:pt>
              <c:pt idx="90">
                <c:v>76.63194</c:v>
              </c:pt>
              <c:pt idx="91">
                <c:v>77.335829999999987</c:v>
              </c:pt>
              <c:pt idx="92">
                <c:v>78.041870000000003</c:v>
              </c:pt>
              <c:pt idx="93">
                <c:v>78.59205</c:v>
              </c:pt>
              <c:pt idx="94">
                <c:v>79.267039999999994</c:v>
              </c:pt>
              <c:pt idx="95">
                <c:v>79.864649999999997</c:v>
              </c:pt>
              <c:pt idx="96">
                <c:v>80.470579999999998</c:v>
              </c:pt>
              <c:pt idx="97">
                <c:v>81.105260000000001</c:v>
              </c:pt>
              <c:pt idx="98">
                <c:v>81.670489999999987</c:v>
              </c:pt>
              <c:pt idx="99">
                <c:v>82.311390000000003</c:v>
              </c:pt>
              <c:pt idx="100">
                <c:v>82.632210000000001</c:v>
              </c:pt>
              <c:pt idx="101">
                <c:v>83.15394999999998</c:v>
              </c:pt>
              <c:pt idx="102">
                <c:v>83.750690000000006</c:v>
              </c:pt>
              <c:pt idx="103">
                <c:v>84.27209999999998</c:v>
              </c:pt>
              <c:pt idx="104">
                <c:v>84.686399999999992</c:v>
              </c:pt>
              <c:pt idx="105">
                <c:v>85.319389999999999</c:v>
              </c:pt>
              <c:pt idx="106">
                <c:v>85.758749999999992</c:v>
              </c:pt>
              <c:pt idx="107">
                <c:v>85.995350000000002</c:v>
              </c:pt>
              <c:pt idx="108">
                <c:v>86.649869999999993</c:v>
              </c:pt>
              <c:pt idx="109">
                <c:v>87.138299999999987</c:v>
              </c:pt>
              <c:pt idx="110">
                <c:v>87.197689999999994</c:v>
              </c:pt>
              <c:pt idx="111">
                <c:v>87.301389999999998</c:v>
              </c:pt>
              <c:pt idx="112">
                <c:v>88.292180000000002</c:v>
              </c:pt>
              <c:pt idx="113">
                <c:v>88.755709999999979</c:v>
              </c:pt>
              <c:pt idx="114">
                <c:v>88.943210000000008</c:v>
              </c:pt>
              <c:pt idx="115">
                <c:v>89.416730000000001</c:v>
              </c:pt>
              <c:pt idx="116">
                <c:v>89.78270999999998</c:v>
              </c:pt>
              <c:pt idx="117">
                <c:v>90.054389999999998</c:v>
              </c:pt>
              <c:pt idx="118">
                <c:v>90.462280000000007</c:v>
              </c:pt>
              <c:pt idx="119">
                <c:v>90.845500000000001</c:v>
              </c:pt>
              <c:pt idx="120">
                <c:v>90.913920000000019</c:v>
              </c:pt>
              <c:pt idx="121">
                <c:v>91.354079999999982</c:v>
              </c:pt>
              <c:pt idx="122">
                <c:v>91.827069999999992</c:v>
              </c:pt>
              <c:pt idx="123">
                <c:v>91.976579999999998</c:v>
              </c:pt>
              <c:pt idx="124">
                <c:v>92.356779999999986</c:v>
              </c:pt>
              <c:pt idx="125">
                <c:v>92.700550000000007</c:v>
              </c:pt>
              <c:pt idx="126">
                <c:v>92.922979999999981</c:v>
              </c:pt>
              <c:pt idx="127">
                <c:v>93.167420000000007</c:v>
              </c:pt>
              <c:pt idx="128">
                <c:v>93.577489999999983</c:v>
              </c:pt>
              <c:pt idx="129">
                <c:v>93.681550000000001</c:v>
              </c:pt>
              <c:pt idx="130">
                <c:v>93.818309999999983</c:v>
              </c:pt>
              <c:pt idx="131">
                <c:v>94.272289999999998</c:v>
              </c:pt>
              <c:pt idx="132">
                <c:v>94.468170000000001</c:v>
              </c:pt>
              <c:pt idx="133">
                <c:v>94.712630000000004</c:v>
              </c:pt>
              <c:pt idx="134">
                <c:v>95.029560000000004</c:v>
              </c:pt>
              <c:pt idx="135">
                <c:v>95.231710000000007</c:v>
              </c:pt>
              <c:pt idx="136">
                <c:v>95.345209999999994</c:v>
              </c:pt>
              <c:pt idx="137">
                <c:v>95.648589999999999</c:v>
              </c:pt>
              <c:pt idx="138">
                <c:v>95.900499999999994</c:v>
              </c:pt>
              <c:pt idx="139">
                <c:v>96.020869999999988</c:v>
              </c:pt>
              <c:pt idx="140">
                <c:v>96.294900000000013</c:v>
              </c:pt>
              <c:pt idx="141">
                <c:v>96.498260000000016</c:v>
              </c:pt>
              <c:pt idx="142">
                <c:v>96.694379999999981</c:v>
              </c:pt>
              <c:pt idx="143">
                <c:v>96.870829999999998</c:v>
              </c:pt>
              <c:pt idx="144">
                <c:v>97.079299999999989</c:v>
              </c:pt>
              <c:pt idx="145">
                <c:v>97.224860000000007</c:v>
              </c:pt>
              <c:pt idx="146">
                <c:v>97.398469999999989</c:v>
              </c:pt>
              <c:pt idx="147">
                <c:v>97.586849999999998</c:v>
              </c:pt>
              <c:pt idx="148">
                <c:v>97.743139999999997</c:v>
              </c:pt>
              <c:pt idx="149">
                <c:v>97.972889999999992</c:v>
              </c:pt>
              <c:pt idx="150">
                <c:v>98.060010000000005</c:v>
              </c:pt>
              <c:pt idx="151">
                <c:v>98.313249999999996</c:v>
              </c:pt>
              <c:pt idx="152">
                <c:v>98.498400000000004</c:v>
              </c:pt>
              <c:pt idx="153">
                <c:v>98.52525</c:v>
              </c:pt>
              <c:pt idx="154">
                <c:v>98.726690000000005</c:v>
              </c:pt>
              <c:pt idx="155">
                <c:v>98.902270000000001</c:v>
              </c:pt>
              <c:pt idx="156">
                <c:v>99.048630000000003</c:v>
              </c:pt>
              <c:pt idx="157">
                <c:v>99.170569999999998</c:v>
              </c:pt>
              <c:pt idx="158">
                <c:v>99.361630000000005</c:v>
              </c:pt>
              <c:pt idx="159">
                <c:v>99.445930000000004</c:v>
              </c:pt>
              <c:pt idx="160">
                <c:v>99.552509999999998</c:v>
              </c:pt>
              <c:pt idx="161">
                <c:v>99.804729999999992</c:v>
              </c:pt>
              <c:pt idx="162">
                <c:v>99.870419999999982</c:v>
              </c:pt>
              <c:pt idx="163">
                <c:v>99.959729999999993</c:v>
              </c:pt>
              <c:pt idx="164">
                <c:v>100.10396999999999</c:v>
              </c:pt>
              <c:pt idx="165">
                <c:v>100.26508</c:v>
              </c:pt>
              <c:pt idx="166">
                <c:v>100.34259</c:v>
              </c:pt>
              <c:pt idx="167">
                <c:v>100.51647</c:v>
              </c:pt>
              <c:pt idx="168">
                <c:v>100.60988999999998</c:v>
              </c:pt>
              <c:pt idx="169">
                <c:v>100.66540000000001</c:v>
              </c:pt>
              <c:pt idx="170">
                <c:v>100.87385999999998</c:v>
              </c:pt>
              <c:pt idx="171">
                <c:v>100.94683999999999</c:v>
              </c:pt>
              <c:pt idx="172">
                <c:v>101.04218</c:v>
              </c:pt>
              <c:pt idx="173">
                <c:v>101.10029999999999</c:v>
              </c:pt>
              <c:pt idx="174">
                <c:v>101.29459000000001</c:v>
              </c:pt>
              <c:pt idx="175">
                <c:v>101.33719000000002</c:v>
              </c:pt>
              <c:pt idx="176">
                <c:v>101.43031999999999</c:v>
              </c:pt>
              <c:pt idx="177">
                <c:v>101.62614000000001</c:v>
              </c:pt>
              <c:pt idx="178">
                <c:v>101.57993999999998</c:v>
              </c:pt>
              <c:pt idx="179">
                <c:v>101.74071000000002</c:v>
              </c:pt>
              <c:pt idx="180">
                <c:v>101.93221000000001</c:v>
              </c:pt>
              <c:pt idx="181">
                <c:v>101.96319000000001</c:v>
              </c:pt>
              <c:pt idx="182">
                <c:v>101.98829000000002</c:v>
              </c:pt>
              <c:pt idx="183">
                <c:v>102.13129000000002</c:v>
              </c:pt>
              <c:pt idx="184">
                <c:v>102.26331</c:v>
              </c:pt>
              <c:pt idx="185">
                <c:v>102.25725000000001</c:v>
              </c:pt>
              <c:pt idx="186">
                <c:v>102.42959999999999</c:v>
              </c:pt>
              <c:pt idx="187">
                <c:v>102.46710000000002</c:v>
              </c:pt>
              <c:pt idx="188">
                <c:v>102.53567</c:v>
              </c:pt>
              <c:pt idx="189">
                <c:v>102.65311</c:v>
              </c:pt>
              <c:pt idx="190">
                <c:v>102.77307999999998</c:v>
              </c:pt>
              <c:pt idx="191">
                <c:v>102.77811</c:v>
              </c:pt>
              <c:pt idx="192">
                <c:v>102.85645</c:v>
              </c:pt>
              <c:pt idx="193">
                <c:v>103.01709000000001</c:v>
              </c:pt>
              <c:pt idx="194">
                <c:v>103.04507</c:v>
              </c:pt>
              <c:pt idx="195">
                <c:v>103.13460000000002</c:v>
              </c:pt>
              <c:pt idx="196">
                <c:v>103.1681</c:v>
              </c:pt>
              <c:pt idx="197">
                <c:v>103.25991</c:v>
              </c:pt>
              <c:pt idx="198">
                <c:v>103.35570999999999</c:v>
              </c:pt>
              <c:pt idx="199">
                <c:v>103.37597999999998</c:v>
              </c:pt>
              <c:pt idx="200">
                <c:v>103.49074</c:v>
              </c:pt>
              <c:pt idx="201">
                <c:v>103.583</c:v>
              </c:pt>
              <c:pt idx="202">
                <c:v>103.63763</c:v>
              </c:pt>
              <c:pt idx="203">
                <c:v>103.66276999999998</c:v>
              </c:pt>
              <c:pt idx="204">
                <c:v>103.80132999999999</c:v>
              </c:pt>
              <c:pt idx="205">
                <c:v>103.80522999999999</c:v>
              </c:pt>
              <c:pt idx="206">
                <c:v>103.8379</c:v>
              </c:pt>
              <c:pt idx="207">
                <c:v>103.99621000000002</c:v>
              </c:pt>
              <c:pt idx="208">
                <c:v>103.99475000000001</c:v>
              </c:pt>
              <c:pt idx="209">
                <c:v>104.10293999999999</c:v>
              </c:pt>
              <c:pt idx="210">
                <c:v>104.14254</c:v>
              </c:pt>
              <c:pt idx="211">
                <c:v>104.23896000000002</c:v>
              </c:pt>
              <c:pt idx="212">
                <c:v>104.24478000000002</c:v>
              </c:pt>
              <c:pt idx="213">
                <c:v>104.34167000000001</c:v>
              </c:pt>
              <c:pt idx="214">
                <c:v>104.40210999999999</c:v>
              </c:pt>
              <c:pt idx="215">
                <c:v>104.42791000000001</c:v>
              </c:pt>
              <c:pt idx="216">
                <c:v>104.55251</c:v>
              </c:pt>
              <c:pt idx="217">
                <c:v>104.58703</c:v>
              </c:pt>
              <c:pt idx="218">
                <c:v>104.63102000000002</c:v>
              </c:pt>
              <c:pt idx="219">
                <c:v>104.66388000000001</c:v>
              </c:pt>
              <c:pt idx="220">
                <c:v>104.76023000000002</c:v>
              </c:pt>
              <c:pt idx="221">
                <c:v>104.78865999999999</c:v>
              </c:pt>
              <c:pt idx="222">
                <c:v>104.87352</c:v>
              </c:pt>
              <c:pt idx="223">
                <c:v>104.88812</c:v>
              </c:pt>
              <c:pt idx="224">
                <c:v>104.85185</c:v>
              </c:pt>
              <c:pt idx="225">
                <c:v>105.11295</c:v>
              </c:pt>
              <c:pt idx="226">
                <c:v>105.08384</c:v>
              </c:pt>
              <c:pt idx="227">
                <c:v>105.14442000000001</c:v>
              </c:pt>
              <c:pt idx="228">
                <c:v>105.20728000000001</c:v>
              </c:pt>
              <c:pt idx="229">
                <c:v>105.22093</c:v>
              </c:pt>
              <c:pt idx="230">
                <c:v>105.23671</c:v>
              </c:pt>
              <c:pt idx="231">
                <c:v>105.31321000000001</c:v>
              </c:pt>
              <c:pt idx="232">
                <c:v>105.38296999999999</c:v>
              </c:pt>
              <c:pt idx="233">
                <c:v>105.38256</c:v>
              </c:pt>
              <c:pt idx="234">
                <c:v>105.53577999999999</c:v>
              </c:pt>
              <c:pt idx="235">
                <c:v>105.55122000000001</c:v>
              </c:pt>
              <c:pt idx="236">
                <c:v>105.61291</c:v>
              </c:pt>
              <c:pt idx="237">
                <c:v>105.62354000000001</c:v>
              </c:pt>
              <c:pt idx="238">
                <c:v>105.67064999999998</c:v>
              </c:pt>
              <c:pt idx="239">
                <c:v>105.72887999999999</c:v>
              </c:pt>
              <c:pt idx="240">
                <c:v>105.75686</c:v>
              </c:pt>
              <c:pt idx="241">
                <c:v>105.81901999999999</c:v>
              </c:pt>
              <c:pt idx="242">
                <c:v>105.85366</c:v>
              </c:pt>
              <c:pt idx="243">
                <c:v>105.92899</c:v>
              </c:pt>
              <c:pt idx="244">
                <c:v>105.96159000000002</c:v>
              </c:pt>
              <c:pt idx="245">
                <c:v>106.02406999999999</c:v>
              </c:pt>
              <c:pt idx="246">
                <c:v>106.06084</c:v>
              </c:pt>
              <c:pt idx="247">
                <c:v>106.08286</c:v>
              </c:pt>
              <c:pt idx="248">
                <c:v>106.17825999999998</c:v>
              </c:pt>
              <c:pt idx="249">
                <c:v>106.14453</c:v>
              </c:pt>
              <c:pt idx="250">
                <c:v>106.27684000000001</c:v>
              </c:pt>
              <c:pt idx="251">
                <c:v>106.21151000000002</c:v>
              </c:pt>
              <c:pt idx="252">
                <c:v>106.34281</c:v>
              </c:pt>
              <c:pt idx="253">
                <c:v>106.43823</c:v>
              </c:pt>
              <c:pt idx="254">
                <c:v>106.44662000000002</c:v>
              </c:pt>
              <c:pt idx="255">
                <c:v>106.44843</c:v>
              </c:pt>
              <c:pt idx="256">
                <c:v>106.41972000000001</c:v>
              </c:pt>
              <c:pt idx="257">
                <c:v>106.55612000000002</c:v>
              </c:pt>
              <c:pt idx="258">
                <c:v>106.52851</c:v>
              </c:pt>
              <c:pt idx="259">
                <c:v>106.55869999999999</c:v>
              </c:pt>
              <c:pt idx="260">
                <c:v>106.66959</c:v>
              </c:pt>
              <c:pt idx="261">
                <c:v>106.72876999999998</c:v>
              </c:pt>
              <c:pt idx="262">
                <c:v>106.76857</c:v>
              </c:pt>
              <c:pt idx="263">
                <c:v>106.78879999999998</c:v>
              </c:pt>
              <c:pt idx="264">
                <c:v>106.84505</c:v>
              </c:pt>
              <c:pt idx="265">
                <c:v>106.78395999999999</c:v>
              </c:pt>
              <c:pt idx="266">
                <c:v>106.88003999999998</c:v>
              </c:pt>
              <c:pt idx="267">
                <c:v>106.97333999999998</c:v>
              </c:pt>
              <c:pt idx="268">
                <c:v>106.96960000000001</c:v>
              </c:pt>
              <c:pt idx="269">
                <c:v>106.99227</c:v>
              </c:pt>
              <c:pt idx="270">
                <c:v>107.08795000000002</c:v>
              </c:pt>
              <c:pt idx="271">
                <c:v>107.1219</c:v>
              </c:pt>
              <c:pt idx="272">
                <c:v>107.11529</c:v>
              </c:pt>
              <c:pt idx="273">
                <c:v>107.24660000000002</c:v>
              </c:pt>
              <c:pt idx="274">
                <c:v>107.17303999999999</c:v>
              </c:pt>
              <c:pt idx="275">
                <c:v>107.16441</c:v>
              </c:pt>
              <c:pt idx="276">
                <c:v>107.31353</c:v>
              </c:pt>
              <c:pt idx="277">
                <c:v>107.34451000000001</c:v>
              </c:pt>
              <c:pt idx="278">
                <c:v>107.33672</c:v>
              </c:pt>
              <c:pt idx="279">
                <c:v>107.40309999999999</c:v>
              </c:pt>
              <c:pt idx="280">
                <c:v>107.5029</c:v>
              </c:pt>
              <c:pt idx="281">
                <c:v>107.42937000000001</c:v>
              </c:pt>
              <c:pt idx="282">
                <c:v>107.51900999999999</c:v>
              </c:pt>
              <c:pt idx="283">
                <c:v>107.56077999999998</c:v>
              </c:pt>
              <c:pt idx="284">
                <c:v>107.52</c:v>
              </c:pt>
              <c:pt idx="285">
                <c:v>107.62730000000001</c:v>
              </c:pt>
              <c:pt idx="286">
                <c:v>107.66887999999999</c:v>
              </c:pt>
              <c:pt idx="287">
                <c:v>107.73190000000001</c:v>
              </c:pt>
              <c:pt idx="288">
                <c:v>107.69341</c:v>
              </c:pt>
              <c:pt idx="289">
                <c:v>107.78465000000001</c:v>
              </c:pt>
              <c:pt idx="290">
                <c:v>107.7821</c:v>
              </c:pt>
              <c:pt idx="291">
                <c:v>107.85129999999999</c:v>
              </c:pt>
              <c:pt idx="292">
                <c:v>107.91253</c:v>
              </c:pt>
              <c:pt idx="293">
                <c:v>107.8428</c:v>
              </c:pt>
              <c:pt idx="294">
                <c:v>107.95269999999999</c:v>
              </c:pt>
              <c:pt idx="295">
                <c:v>107.99269000000001</c:v>
              </c:pt>
              <c:pt idx="296">
                <c:v>107.98963999999999</c:v>
              </c:pt>
              <c:pt idx="297">
                <c:v>108.00756000000001</c:v>
              </c:pt>
              <c:pt idx="298">
                <c:v>108.11131</c:v>
              </c:pt>
              <c:pt idx="299">
                <c:v>108.09093</c:v>
              </c:pt>
              <c:pt idx="300">
                <c:v>108.09975</c:v>
              </c:pt>
              <c:pt idx="301">
                <c:v>108.10469999999999</c:v>
              </c:pt>
              <c:pt idx="302">
                <c:v>108.22787</c:v>
              </c:pt>
              <c:pt idx="303">
                <c:v>108.34238999999998</c:v>
              </c:pt>
              <c:pt idx="304">
                <c:v>108.26752000000002</c:v>
              </c:pt>
              <c:pt idx="305">
                <c:v>108.35115999999999</c:v>
              </c:pt>
              <c:pt idx="306">
                <c:v>108.36945</c:v>
              </c:pt>
              <c:pt idx="307">
                <c:v>108.35778999999998</c:v>
              </c:pt>
              <c:pt idx="308">
                <c:v>108.41611000000002</c:v>
              </c:pt>
              <c:pt idx="309">
                <c:v>108.40869000000002</c:v>
              </c:pt>
              <c:pt idx="310">
                <c:v>108.46365000000002</c:v>
              </c:pt>
              <c:pt idx="311">
                <c:v>108.45734</c:v>
              </c:pt>
              <c:pt idx="312">
                <c:v>108.57098000000001</c:v>
              </c:pt>
              <c:pt idx="313">
                <c:v>108.63499</c:v>
              </c:pt>
              <c:pt idx="314">
                <c:v>108.62511000000001</c:v>
              </c:pt>
              <c:pt idx="315">
                <c:v>108.63829</c:v>
              </c:pt>
              <c:pt idx="316">
                <c:v>108.66956</c:v>
              </c:pt>
              <c:pt idx="317">
                <c:v>108.66016</c:v>
              </c:pt>
              <c:pt idx="318">
                <c:v>108.7307</c:v>
              </c:pt>
              <c:pt idx="319">
                <c:v>108.84010000000002</c:v>
              </c:pt>
              <c:pt idx="320">
                <c:v>108.71876</c:v>
              </c:pt>
              <c:pt idx="321">
                <c:v>108.85398000000001</c:v>
              </c:pt>
              <c:pt idx="322">
                <c:v>108.93094000000002</c:v>
              </c:pt>
              <c:pt idx="323">
                <c:v>108.91448000000001</c:v>
              </c:pt>
              <c:pt idx="324">
                <c:v>108.95478</c:v>
              </c:pt>
              <c:pt idx="325">
                <c:v>108.94853000000002</c:v>
              </c:pt>
              <c:pt idx="326">
                <c:v>108.98933</c:v>
              </c:pt>
              <c:pt idx="327">
                <c:v>108.97836</c:v>
              </c:pt>
              <c:pt idx="328">
                <c:v>109.06786000000001</c:v>
              </c:pt>
              <c:pt idx="329">
                <c:v>109.04044</c:v>
              </c:pt>
              <c:pt idx="330">
                <c:v>109.11212</c:v>
              </c:pt>
              <c:pt idx="331">
                <c:v>109.21440000000001</c:v>
              </c:pt>
              <c:pt idx="332">
                <c:v>109.19056999999999</c:v>
              </c:pt>
              <c:pt idx="333">
                <c:v>109.2</c:v>
              </c:pt>
              <c:pt idx="334">
                <c:v>109.26569000000002</c:v>
              </c:pt>
              <c:pt idx="335">
                <c:v>109.31303</c:v>
              </c:pt>
              <c:pt idx="336">
                <c:v>109.26099000000002</c:v>
              </c:pt>
              <c:pt idx="337">
                <c:v>109.37697999999999</c:v>
              </c:pt>
              <c:pt idx="338">
                <c:v>109.33974000000001</c:v>
              </c:pt>
              <c:pt idx="339">
                <c:v>109.32124</c:v>
              </c:pt>
              <c:pt idx="340">
                <c:v>109.49316000000002</c:v>
              </c:pt>
              <c:pt idx="341">
                <c:v>109.46716000000004</c:v>
              </c:pt>
              <c:pt idx="342">
                <c:v>109.41914000000001</c:v>
              </c:pt>
              <c:pt idx="343">
                <c:v>109.50451000000001</c:v>
              </c:pt>
              <c:pt idx="344">
                <c:v>109.58947999999998</c:v>
              </c:pt>
              <c:pt idx="345">
                <c:v>109.55465000000001</c:v>
              </c:pt>
              <c:pt idx="346">
                <c:v>109.64612000000001</c:v>
              </c:pt>
              <c:pt idx="347">
                <c:v>109.66048000000001</c:v>
              </c:pt>
              <c:pt idx="348">
                <c:v>109.58536999999998</c:v>
              </c:pt>
              <c:pt idx="349">
                <c:v>109.69383999999998</c:v>
              </c:pt>
              <c:pt idx="350">
                <c:v>109.73430999999999</c:v>
              </c:pt>
              <c:pt idx="351">
                <c:v>109.77109</c:v>
              </c:pt>
              <c:pt idx="352">
                <c:v>109.71222000000002</c:v>
              </c:pt>
              <c:pt idx="353">
                <c:v>109.81793</c:v>
              </c:pt>
              <c:pt idx="354">
                <c:v>109.87577999999999</c:v>
              </c:pt>
              <c:pt idx="355">
                <c:v>109.86202</c:v>
              </c:pt>
              <c:pt idx="356">
                <c:v>109.95053</c:v>
              </c:pt>
              <c:pt idx="357">
                <c:v>109.92804</c:v>
              </c:pt>
              <c:pt idx="358">
                <c:v>109.95972999999999</c:v>
              </c:pt>
              <c:pt idx="359">
                <c:v>109.96083</c:v>
              </c:pt>
              <c:pt idx="360">
                <c:v>110.02699</c:v>
              </c:pt>
              <c:pt idx="361">
                <c:v>110.02795999999999</c:v>
              </c:pt>
              <c:pt idx="362">
                <c:v>110.00666000000001</c:v>
              </c:pt>
              <c:pt idx="363">
                <c:v>110.14230000000001</c:v>
              </c:pt>
              <c:pt idx="364">
                <c:v>110.11613</c:v>
              </c:pt>
              <c:pt idx="365">
                <c:v>110.15669</c:v>
              </c:pt>
              <c:pt idx="366">
                <c:v>110.18239999999999</c:v>
              </c:pt>
              <c:pt idx="367">
                <c:v>110.23882</c:v>
              </c:pt>
              <c:pt idx="368">
                <c:v>110.26694000000002</c:v>
              </c:pt>
              <c:pt idx="369">
                <c:v>110.27186</c:v>
              </c:pt>
              <c:pt idx="370">
                <c:v>110.30634000000001</c:v>
              </c:pt>
              <c:pt idx="371">
                <c:v>110.29921000000002</c:v>
              </c:pt>
              <c:pt idx="372">
                <c:v>110.33443</c:v>
              </c:pt>
              <c:pt idx="373">
                <c:v>110.37999000000001</c:v>
              </c:pt>
              <c:pt idx="374">
                <c:v>110.48461000000002</c:v>
              </c:pt>
              <c:pt idx="375">
                <c:v>110.39296</c:v>
              </c:pt>
              <c:pt idx="376">
                <c:v>110.42637000000001</c:v>
              </c:pt>
              <c:pt idx="377">
                <c:v>110.50805</c:v>
              </c:pt>
              <c:pt idx="378">
                <c:v>110.51214</c:v>
              </c:pt>
              <c:pt idx="379">
                <c:v>110.56551</c:v>
              </c:pt>
              <c:pt idx="380">
                <c:v>110.56721000000002</c:v>
              </c:pt>
              <c:pt idx="381">
                <c:v>110.63249999999998</c:v>
              </c:pt>
              <c:pt idx="382">
                <c:v>110.63588999999999</c:v>
              </c:pt>
              <c:pt idx="383">
                <c:v>110.59737</c:v>
              </c:pt>
              <c:pt idx="384">
                <c:v>110.69459999999999</c:v>
              </c:pt>
              <c:pt idx="385">
                <c:v>110.79298</c:v>
              </c:pt>
              <c:pt idx="386">
                <c:v>110.75093</c:v>
              </c:pt>
              <c:pt idx="387">
                <c:v>110.68692999999999</c:v>
              </c:pt>
              <c:pt idx="388">
                <c:v>110.85570999999999</c:v>
              </c:pt>
              <c:pt idx="389">
                <c:v>110.84905999999999</c:v>
              </c:pt>
              <c:pt idx="390">
                <c:v>110.79602000000001</c:v>
              </c:pt>
              <c:pt idx="391">
                <c:v>110.89104</c:v>
              </c:pt>
              <c:pt idx="392">
                <c:v>110.90079</c:v>
              </c:pt>
              <c:pt idx="393">
                <c:v>110.8278</c:v>
              </c:pt>
              <c:pt idx="394">
                <c:v>110.94583</c:v>
              </c:pt>
              <c:pt idx="395">
                <c:v>111.08456000000001</c:v>
              </c:pt>
              <c:pt idx="396">
                <c:v>110.97269</c:v>
              </c:pt>
              <c:pt idx="397">
                <c:v>111.07136999999999</c:v>
              </c:pt>
              <c:pt idx="398">
                <c:v>111.08942</c:v>
              </c:pt>
              <c:pt idx="399">
                <c:v>111.05540999999998</c:v>
              </c:pt>
              <c:pt idx="400">
                <c:v>111.10277999999998</c:v>
              </c:pt>
              <c:pt idx="401">
                <c:v>111.16613</c:v>
              </c:pt>
              <c:pt idx="402">
                <c:v>111.15282000000001</c:v>
              </c:pt>
              <c:pt idx="403">
                <c:v>111.14722000000002</c:v>
              </c:pt>
              <c:pt idx="404">
                <c:v>111.27252</c:v>
              </c:pt>
              <c:pt idx="405">
                <c:v>111.25812999999999</c:v>
              </c:pt>
              <c:pt idx="406">
                <c:v>111.26699000000002</c:v>
              </c:pt>
              <c:pt idx="407">
                <c:v>111.24925000000002</c:v>
              </c:pt>
              <c:pt idx="408">
                <c:v>111.32895000000001</c:v>
              </c:pt>
              <c:pt idx="409">
                <c:v>111.36545</c:v>
              </c:pt>
              <c:pt idx="410">
                <c:v>111.40286999999999</c:v>
              </c:pt>
              <c:pt idx="411">
                <c:v>111.43629000000001</c:v>
              </c:pt>
              <c:pt idx="412">
                <c:v>111.34836999999999</c:v>
              </c:pt>
              <c:pt idx="413">
                <c:v>111.45286999999999</c:v>
              </c:pt>
              <c:pt idx="414">
                <c:v>111.47852</c:v>
              </c:pt>
              <c:pt idx="415">
                <c:v>111.49893</c:v>
              </c:pt>
              <c:pt idx="416">
                <c:v>111.52522</c:v>
              </c:pt>
              <c:pt idx="417">
                <c:v>111.57346</c:v>
              </c:pt>
              <c:pt idx="418">
                <c:v>111.64506999999999</c:v>
              </c:pt>
              <c:pt idx="419">
                <c:v>111.59224</c:v>
              </c:pt>
              <c:pt idx="420">
                <c:v>111.65047999999999</c:v>
              </c:pt>
              <c:pt idx="421">
                <c:v>111.67912999999999</c:v>
              </c:pt>
              <c:pt idx="422">
                <c:v>111.71374</c:v>
              </c:pt>
              <c:pt idx="423">
                <c:v>111.63532999999998</c:v>
              </c:pt>
              <c:pt idx="424">
                <c:v>111.75879999999998</c:v>
              </c:pt>
              <c:pt idx="425">
                <c:v>111.70645</c:v>
              </c:pt>
              <c:pt idx="426">
                <c:v>111.60415999999999</c:v>
              </c:pt>
              <c:pt idx="427">
                <c:v>111.87199999999999</c:v>
              </c:pt>
              <c:pt idx="428">
                <c:v>111.91090000000001</c:v>
              </c:pt>
              <c:pt idx="429">
                <c:v>111.86063</c:v>
              </c:pt>
              <c:pt idx="430">
                <c:v>111.89863</c:v>
              </c:pt>
              <c:pt idx="431">
                <c:v>111.95631</c:v>
              </c:pt>
              <c:pt idx="432">
                <c:v>111.69007000000001</c:v>
              </c:pt>
              <c:pt idx="433">
                <c:v>111.95583000000001</c:v>
              </c:pt>
              <c:pt idx="434">
                <c:v>112.27202999999999</c:v>
              </c:pt>
              <c:pt idx="435">
                <c:v>111.71512000000001</c:v>
              </c:pt>
              <c:pt idx="436">
                <c:v>111.7653</c:v>
              </c:pt>
              <c:pt idx="437">
                <c:v>112.06811999999999</c:v>
              </c:pt>
              <c:pt idx="438">
                <c:v>112.05101999999999</c:v>
              </c:pt>
              <c:pt idx="439">
                <c:v>111.83646</c:v>
              </c:pt>
              <c:pt idx="440">
                <c:v>112.07280999999999</c:v>
              </c:pt>
              <c:pt idx="441">
                <c:v>112.23257</c:v>
              </c:pt>
              <c:pt idx="442">
                <c:v>112.16643999999998</c:v>
              </c:pt>
              <c:pt idx="443">
                <c:v>112.38413</c:v>
              </c:pt>
              <c:pt idx="444">
                <c:v>112.30829</c:v>
              </c:pt>
              <c:pt idx="445">
                <c:v>112.08868</c:v>
              </c:pt>
              <c:pt idx="446">
                <c:v>112.21304000000002</c:v>
              </c:pt>
              <c:pt idx="447">
                <c:v>112.29312000000002</c:v>
              </c:pt>
              <c:pt idx="448">
                <c:v>112.23951000000001</c:v>
              </c:pt>
              <c:pt idx="449">
                <c:v>112.34612000000001</c:v>
              </c:pt>
              <c:pt idx="450">
                <c:v>112.47632999999999</c:v>
              </c:pt>
              <c:pt idx="451">
                <c:v>112.41740000000001</c:v>
              </c:pt>
              <c:pt idx="452">
                <c:v>112.49018000000001</c:v>
              </c:pt>
              <c:pt idx="453">
                <c:v>112.50096000000002</c:v>
              </c:pt>
              <c:pt idx="454">
                <c:v>112.48322000000002</c:v>
              </c:pt>
              <c:pt idx="455">
                <c:v>112.51567</c:v>
              </c:pt>
              <c:pt idx="456">
                <c:v>112.55567000000001</c:v>
              </c:pt>
              <c:pt idx="457">
                <c:v>112.53747</c:v>
              </c:pt>
              <c:pt idx="458">
                <c:v>112.52119999999999</c:v>
              </c:pt>
              <c:pt idx="459">
                <c:v>112.67092</c:v>
              </c:pt>
              <c:pt idx="460">
                <c:v>112.63200999999998</c:v>
              </c:pt>
              <c:pt idx="461">
                <c:v>112.63581000000001</c:v>
              </c:pt>
              <c:pt idx="462">
                <c:v>112.72131</c:v>
              </c:pt>
              <c:pt idx="463">
                <c:v>112.73248</c:v>
              </c:pt>
              <c:pt idx="464">
                <c:v>112.76902000000001</c:v>
              </c:pt>
              <c:pt idx="465">
                <c:v>112.80126000000001</c:v>
              </c:pt>
              <c:pt idx="466">
                <c:v>112.80413</c:v>
              </c:pt>
              <c:pt idx="467">
                <c:v>112.69065000000002</c:v>
              </c:pt>
              <c:pt idx="468">
                <c:v>112.84372999999999</c:v>
              </c:pt>
              <c:pt idx="469">
                <c:v>112.91687</c:v>
              </c:pt>
              <c:pt idx="470">
                <c:v>112.84836</c:v>
              </c:pt>
              <c:pt idx="471">
                <c:v>112.93165000000002</c:v>
              </c:pt>
              <c:pt idx="472">
                <c:v>112.96935999999999</c:v>
              </c:pt>
              <c:pt idx="473">
                <c:v>112.98259</c:v>
              </c:pt>
              <c:pt idx="474">
                <c:v>112.95882</c:v>
              </c:pt>
              <c:pt idx="475">
                <c:v>113.04823</c:v>
              </c:pt>
              <c:pt idx="476">
                <c:v>112.96158000000001</c:v>
              </c:pt>
              <c:pt idx="477">
                <c:v>112.96665000000002</c:v>
              </c:pt>
              <c:pt idx="478">
                <c:v>113.11014</c:v>
              </c:pt>
              <c:pt idx="479">
                <c:v>113.12079999999999</c:v>
              </c:pt>
              <c:pt idx="480">
                <c:v>113.13782999999999</c:v>
              </c:pt>
              <c:pt idx="481">
                <c:v>113.16901</c:v>
              </c:pt>
              <c:pt idx="482">
                <c:v>113.21999000000001</c:v>
              </c:pt>
              <c:pt idx="483">
                <c:v>113.16734</c:v>
              </c:pt>
              <c:pt idx="484">
                <c:v>113.25391999999999</c:v>
              </c:pt>
              <c:pt idx="485">
                <c:v>113.24285</c:v>
              </c:pt>
              <c:pt idx="486">
                <c:v>113.206</c:v>
              </c:pt>
              <c:pt idx="487">
                <c:v>113.33172999999999</c:v>
              </c:pt>
              <c:pt idx="488">
                <c:v>113.28467999999999</c:v>
              </c:pt>
              <c:pt idx="489">
                <c:v>113.32617999999998</c:v>
              </c:pt>
              <c:pt idx="490">
                <c:v>113.37221</c:v>
              </c:pt>
              <c:pt idx="491">
                <c:v>113.45896</c:v>
              </c:pt>
              <c:pt idx="492">
                <c:v>113.36802999999999</c:v>
              </c:pt>
              <c:pt idx="493">
                <c:v>113.39498</c:v>
              </c:pt>
              <c:pt idx="494">
                <c:v>113.50693</c:v>
              </c:pt>
              <c:pt idx="495">
                <c:v>113.40074</c:v>
              </c:pt>
              <c:pt idx="496">
                <c:v>113.50876999999998</c:v>
              </c:pt>
              <c:pt idx="497">
                <c:v>113.53852000000002</c:v>
              </c:pt>
              <c:pt idx="498">
                <c:v>113.54465000000002</c:v>
              </c:pt>
              <c:pt idx="499">
                <c:v>113.51289</c:v>
              </c:pt>
              <c:pt idx="500">
                <c:v>113.64503000000001</c:v>
              </c:pt>
              <c:pt idx="501">
                <c:v>113.66188</c:v>
              </c:pt>
              <c:pt idx="502">
                <c:v>113.60471</c:v>
              </c:pt>
              <c:pt idx="503">
                <c:v>113.68769</c:v>
              </c:pt>
              <c:pt idx="504">
                <c:v>113.69672</c:v>
              </c:pt>
              <c:pt idx="505">
                <c:v>113.70956000000001</c:v>
              </c:pt>
              <c:pt idx="506">
                <c:v>113.70256999999999</c:v>
              </c:pt>
              <c:pt idx="507">
                <c:v>113.79037</c:v>
              </c:pt>
              <c:pt idx="508">
                <c:v>113.78623</c:v>
              </c:pt>
              <c:pt idx="509">
                <c:v>113.80656999999999</c:v>
              </c:pt>
              <c:pt idx="510">
                <c:v>113.85566999999999</c:v>
              </c:pt>
              <c:pt idx="511">
                <c:v>113.85984999999998</c:v>
              </c:pt>
              <c:pt idx="512">
                <c:v>113.88109</c:v>
              </c:pt>
              <c:pt idx="513">
                <c:v>113.84219</c:v>
              </c:pt>
              <c:pt idx="514">
                <c:v>113.95747</c:v>
              </c:pt>
              <c:pt idx="515">
                <c:v>113.9286</c:v>
              </c:pt>
              <c:pt idx="516">
                <c:v>113.98296000000002</c:v>
              </c:pt>
              <c:pt idx="517">
                <c:v>114.00639</c:v>
              </c:pt>
              <c:pt idx="518">
                <c:v>113.97098</c:v>
              </c:pt>
              <c:pt idx="519">
                <c:v>114.07644000000001</c:v>
              </c:pt>
              <c:pt idx="520">
                <c:v>114.03787</c:v>
              </c:pt>
              <c:pt idx="521">
                <c:v>114.09098</c:v>
              </c:pt>
              <c:pt idx="522">
                <c:v>114.06152000000002</c:v>
              </c:pt>
              <c:pt idx="523">
                <c:v>114.16237999999998</c:v>
              </c:pt>
              <c:pt idx="524">
                <c:v>114.17280999999998</c:v>
              </c:pt>
              <c:pt idx="525">
                <c:v>114.15346999999998</c:v>
              </c:pt>
              <c:pt idx="526">
                <c:v>114.20742000000001</c:v>
              </c:pt>
              <c:pt idx="527">
                <c:v>114.23</c:v>
              </c:pt>
              <c:pt idx="528">
                <c:v>114.25047000000001</c:v>
              </c:pt>
              <c:pt idx="529">
                <c:v>114.24569000000001</c:v>
              </c:pt>
              <c:pt idx="530">
                <c:v>114.30636999999999</c:v>
              </c:pt>
              <c:pt idx="531">
                <c:v>114.27755999999999</c:v>
              </c:pt>
              <c:pt idx="532">
                <c:v>114.35886000000001</c:v>
              </c:pt>
              <c:pt idx="533">
                <c:v>114.36181999999999</c:v>
              </c:pt>
              <c:pt idx="534">
                <c:v>114.37148000000001</c:v>
              </c:pt>
              <c:pt idx="535">
                <c:v>114.41806000000001</c:v>
              </c:pt>
              <c:pt idx="536">
                <c:v>114.38735</c:v>
              </c:pt>
              <c:pt idx="537">
                <c:v>114.45744999999999</c:v>
              </c:pt>
              <c:pt idx="538">
                <c:v>114.4556</c:v>
              </c:pt>
              <c:pt idx="539">
                <c:v>114.49826000000002</c:v>
              </c:pt>
              <c:pt idx="540">
                <c:v>114.50816</c:v>
              </c:pt>
              <c:pt idx="541">
                <c:v>114.52052999999999</c:v>
              </c:pt>
              <c:pt idx="542">
                <c:v>114.60784</c:v>
              </c:pt>
              <c:pt idx="543">
                <c:v>114.55258000000001</c:v>
              </c:pt>
              <c:pt idx="544">
                <c:v>114.62390000000001</c:v>
              </c:pt>
              <c:pt idx="545">
                <c:v>114.58479</c:v>
              </c:pt>
              <c:pt idx="546">
                <c:v>114.63341</c:v>
              </c:pt>
              <c:pt idx="547">
                <c:v>114.69002999999999</c:v>
              </c:pt>
              <c:pt idx="548">
                <c:v>114.69324</c:v>
              </c:pt>
              <c:pt idx="549">
                <c:v>114.71397</c:v>
              </c:pt>
              <c:pt idx="550">
                <c:v>114.71863999999999</c:v>
              </c:pt>
              <c:pt idx="551">
                <c:v>114.80952000000002</c:v>
              </c:pt>
              <c:pt idx="552">
                <c:v>114.75163000000002</c:v>
              </c:pt>
              <c:pt idx="553">
                <c:v>114.77734</c:v>
              </c:pt>
              <c:pt idx="554">
                <c:v>114.82259000000001</c:v>
              </c:pt>
              <c:pt idx="555">
                <c:v>114.82396999999999</c:v>
              </c:pt>
              <c:pt idx="556">
                <c:v>114.88687999999999</c:v>
              </c:pt>
              <c:pt idx="557">
                <c:v>114.91061000000003</c:v>
              </c:pt>
              <c:pt idx="558">
                <c:v>114.94487000000001</c:v>
              </c:pt>
              <c:pt idx="559">
                <c:v>114.85676999999998</c:v>
              </c:pt>
              <c:pt idx="560">
                <c:v>114.97280000000001</c:v>
              </c:pt>
              <c:pt idx="561">
                <c:v>114.99781000000002</c:v>
              </c:pt>
              <c:pt idx="562">
                <c:v>115.00160000000001</c:v>
              </c:pt>
              <c:pt idx="563">
                <c:v>114.99738000000002</c:v>
              </c:pt>
              <c:pt idx="564">
                <c:v>115.03809</c:v>
              </c:pt>
              <c:pt idx="565">
                <c:v>115.08790999999999</c:v>
              </c:pt>
              <c:pt idx="566">
                <c:v>115.0668</c:v>
              </c:pt>
              <c:pt idx="567">
                <c:v>115.15661</c:v>
              </c:pt>
              <c:pt idx="568">
                <c:v>115.10123</c:v>
              </c:pt>
              <c:pt idx="569">
                <c:v>115.14136999999999</c:v>
              </c:pt>
              <c:pt idx="570">
                <c:v>115.18638999999999</c:v>
              </c:pt>
              <c:pt idx="571">
                <c:v>115.20047</c:v>
              </c:pt>
              <c:pt idx="572">
                <c:v>115.20614</c:v>
              </c:pt>
              <c:pt idx="573">
                <c:v>115.22028</c:v>
              </c:pt>
              <c:pt idx="574">
                <c:v>115.28802</c:v>
              </c:pt>
              <c:pt idx="575">
                <c:v>115.24017000000002</c:v>
              </c:pt>
              <c:pt idx="576">
                <c:v>115.29541</c:v>
              </c:pt>
              <c:pt idx="577">
                <c:v>115.32847999999998</c:v>
              </c:pt>
              <c:pt idx="578">
                <c:v>115.32046999999999</c:v>
              </c:pt>
              <c:pt idx="579">
                <c:v>115.38072</c:v>
              </c:pt>
              <c:pt idx="580">
                <c:v>115.40854</c:v>
              </c:pt>
              <c:pt idx="581">
                <c:v>115.44056000000002</c:v>
              </c:pt>
              <c:pt idx="582">
                <c:v>115.40600999999999</c:v>
              </c:pt>
              <c:pt idx="583">
                <c:v>115.47268</c:v>
              </c:pt>
              <c:pt idx="584">
                <c:v>115.45180000000002</c:v>
              </c:pt>
              <c:pt idx="585">
                <c:v>115.4584</c:v>
              </c:pt>
              <c:pt idx="586">
                <c:v>115.49603</c:v>
              </c:pt>
              <c:pt idx="587">
                <c:v>115.54259999999999</c:v>
              </c:pt>
              <c:pt idx="588">
                <c:v>115.59954999999999</c:v>
              </c:pt>
              <c:pt idx="589">
                <c:v>115.60462000000001</c:v>
              </c:pt>
              <c:pt idx="590">
                <c:v>115.64709999999999</c:v>
              </c:pt>
              <c:pt idx="591">
                <c:v>115.57396999999999</c:v>
              </c:pt>
              <c:pt idx="592">
                <c:v>115.67093999999999</c:v>
              </c:pt>
              <c:pt idx="593">
                <c:v>115.66381</c:v>
              </c:pt>
              <c:pt idx="594">
                <c:v>115.65466000000002</c:v>
              </c:pt>
              <c:pt idx="595">
                <c:v>115.69798</c:v>
              </c:pt>
              <c:pt idx="596">
                <c:v>115.75230999999998</c:v>
              </c:pt>
              <c:pt idx="597">
                <c:v>115.78649</c:v>
              </c:pt>
              <c:pt idx="598">
                <c:v>115.74616000000002</c:v>
              </c:pt>
              <c:pt idx="599">
                <c:v>115.83835999999998</c:v>
              </c:pt>
              <c:pt idx="600">
                <c:v>115.79313999999999</c:v>
              </c:pt>
              <c:pt idx="601">
                <c:v>115.80417</c:v>
              </c:pt>
              <c:pt idx="602">
                <c:v>115.88029</c:v>
              </c:pt>
              <c:pt idx="603">
                <c:v>115.88342</c:v>
              </c:pt>
              <c:pt idx="604">
                <c:v>115.91661000000003</c:v>
              </c:pt>
              <c:pt idx="605">
                <c:v>115.92525000000002</c:v>
              </c:pt>
              <c:pt idx="606">
                <c:v>115.99140000000001</c:v>
              </c:pt>
              <c:pt idx="607">
                <c:v>115.93997</c:v>
              </c:pt>
              <c:pt idx="608">
                <c:v>115.99939999999999</c:v>
              </c:pt>
              <c:pt idx="609">
                <c:v>115.99483000000001</c:v>
              </c:pt>
              <c:pt idx="610">
                <c:v>116.01849</c:v>
              </c:pt>
              <c:pt idx="611">
                <c:v>116.04882000000002</c:v>
              </c:pt>
              <c:pt idx="612">
                <c:v>116.07762000000001</c:v>
              </c:pt>
              <c:pt idx="613">
                <c:v>116.13017000000001</c:v>
              </c:pt>
              <c:pt idx="614">
                <c:v>116.08463</c:v>
              </c:pt>
              <c:pt idx="615">
                <c:v>116.15886999999998</c:v>
              </c:pt>
              <c:pt idx="616">
                <c:v>116.13565</c:v>
              </c:pt>
              <c:pt idx="617">
                <c:v>116.17656999999998</c:v>
              </c:pt>
              <c:pt idx="618">
                <c:v>116.18942</c:v>
              </c:pt>
              <c:pt idx="619">
                <c:v>116.23417999999999</c:v>
              </c:pt>
              <c:pt idx="620">
                <c:v>116.27679999999998</c:v>
              </c:pt>
              <c:pt idx="621">
                <c:v>116.20219</c:v>
              </c:pt>
              <c:pt idx="622">
                <c:v>116.29977</c:v>
              </c:pt>
              <c:pt idx="623">
                <c:v>116.26766000000003</c:v>
              </c:pt>
              <c:pt idx="624">
                <c:v>116.32119</c:v>
              </c:pt>
              <c:pt idx="625">
                <c:v>116.38227999999998</c:v>
              </c:pt>
              <c:pt idx="626">
                <c:v>116.36812</c:v>
              </c:pt>
              <c:pt idx="627">
                <c:v>116.36653</c:v>
              </c:pt>
              <c:pt idx="628">
                <c:v>116.38848999999999</c:v>
              </c:pt>
              <c:pt idx="629">
                <c:v>116.46653999999999</c:v>
              </c:pt>
              <c:pt idx="630">
                <c:v>116.42453</c:v>
              </c:pt>
              <c:pt idx="631">
                <c:v>116.48475000000002</c:v>
              </c:pt>
              <c:pt idx="632">
                <c:v>116.48693</c:v>
              </c:pt>
              <c:pt idx="633">
                <c:v>116.50385</c:v>
              </c:pt>
              <c:pt idx="634">
                <c:v>116.54722000000002</c:v>
              </c:pt>
              <c:pt idx="635">
                <c:v>116.56207000000001</c:v>
              </c:pt>
              <c:pt idx="636">
                <c:v>116.54871</c:v>
              </c:pt>
              <c:pt idx="637">
                <c:v>116.54002000000001</c:v>
              </c:pt>
              <c:pt idx="638">
                <c:v>116.62946999999998</c:v>
              </c:pt>
              <c:pt idx="639">
                <c:v>116.58569</c:v>
              </c:pt>
              <c:pt idx="640">
                <c:v>116.64481000000002</c:v>
              </c:pt>
              <c:pt idx="641">
                <c:v>116.72486000000002</c:v>
              </c:pt>
              <c:pt idx="642">
                <c:v>116.68886999999998</c:v>
              </c:pt>
              <c:pt idx="643">
                <c:v>116.7225</c:v>
              </c:pt>
              <c:pt idx="644">
                <c:v>116.70478</c:v>
              </c:pt>
              <c:pt idx="645">
                <c:v>116.73994</c:v>
              </c:pt>
              <c:pt idx="646">
                <c:v>116.71245</c:v>
              </c:pt>
              <c:pt idx="647">
                <c:v>116.80995</c:v>
              </c:pt>
              <c:pt idx="648">
                <c:v>116.88397000000001</c:v>
              </c:pt>
              <c:pt idx="649">
                <c:v>116.85129999999999</c:v>
              </c:pt>
              <c:pt idx="650">
                <c:v>116.87408000000001</c:v>
              </c:pt>
              <c:pt idx="651">
                <c:v>116.86100999999999</c:v>
              </c:pt>
              <c:pt idx="652">
                <c:v>116.92525999999999</c:v>
              </c:pt>
              <c:pt idx="653">
                <c:v>116.8817</c:v>
              </c:pt>
              <c:pt idx="654">
                <c:v>116.92561000000002</c:v>
              </c:pt>
              <c:pt idx="655">
                <c:v>116.8967</c:v>
              </c:pt>
              <c:pt idx="656">
                <c:v>116.96014000000001</c:v>
              </c:pt>
              <c:pt idx="657">
                <c:v>117.02757</c:v>
              </c:pt>
              <c:pt idx="658">
                <c:v>117.02106000000002</c:v>
              </c:pt>
              <c:pt idx="659">
                <c:v>117.05840999999998</c:v>
              </c:pt>
              <c:pt idx="660">
                <c:v>117.0705</c:v>
              </c:pt>
              <c:pt idx="661">
                <c:v>117.09119000000001</c:v>
              </c:pt>
              <c:pt idx="662">
                <c:v>117.09790000000001</c:v>
              </c:pt>
              <c:pt idx="663">
                <c:v>117.11286999999999</c:v>
              </c:pt>
              <c:pt idx="664">
                <c:v>117.09032999999999</c:v>
              </c:pt>
              <c:pt idx="665">
                <c:v>117.09744000000002</c:v>
              </c:pt>
              <c:pt idx="666">
                <c:v>117.22823</c:v>
              </c:pt>
              <c:pt idx="667">
                <c:v>117.22758</c:v>
              </c:pt>
              <c:pt idx="668">
                <c:v>117.25479</c:v>
              </c:pt>
              <c:pt idx="669">
                <c:v>117.16862999999999</c:v>
              </c:pt>
              <c:pt idx="670">
                <c:v>117.27139</c:v>
              </c:pt>
              <c:pt idx="671">
                <c:v>117.31107</c:v>
              </c:pt>
              <c:pt idx="672">
                <c:v>117.26040999999999</c:v>
              </c:pt>
              <c:pt idx="673">
                <c:v>117.3366</c:v>
              </c:pt>
              <c:pt idx="674">
                <c:v>117.35011</c:v>
              </c:pt>
              <c:pt idx="675">
                <c:v>117.38006999999999</c:v>
              </c:pt>
              <c:pt idx="676">
                <c:v>117.35992</c:v>
              </c:pt>
              <c:pt idx="677">
                <c:v>117.43757000000001</c:v>
              </c:pt>
              <c:pt idx="678">
                <c:v>117.40836</c:v>
              </c:pt>
              <c:pt idx="679">
                <c:v>117.40684</c:v>
              </c:pt>
              <c:pt idx="680">
                <c:v>117.52019</c:v>
              </c:pt>
              <c:pt idx="681">
                <c:v>117.47535999999998</c:v>
              </c:pt>
              <c:pt idx="682">
                <c:v>117.50100999999999</c:v>
              </c:pt>
              <c:pt idx="683">
                <c:v>117.5097</c:v>
              </c:pt>
              <c:pt idx="684">
                <c:v>117.55173000000001</c:v>
              </c:pt>
              <c:pt idx="685">
                <c:v>117.51514</c:v>
              </c:pt>
              <c:pt idx="686">
                <c:v>117.57892999999999</c:v>
              </c:pt>
              <c:pt idx="687">
                <c:v>117.60954</c:v>
              </c:pt>
              <c:pt idx="688">
                <c:v>117.58793</c:v>
              </c:pt>
              <c:pt idx="689">
                <c:v>117.66424000000002</c:v>
              </c:pt>
              <c:pt idx="690">
                <c:v>117.66739</c:v>
              </c:pt>
              <c:pt idx="691">
                <c:v>117.70355000000002</c:v>
              </c:pt>
              <c:pt idx="692">
                <c:v>117.66005</c:v>
              </c:pt>
              <c:pt idx="693">
                <c:v>117.69936</c:v>
              </c:pt>
              <c:pt idx="694">
                <c:v>117.7017</c:v>
              </c:pt>
              <c:pt idx="695">
                <c:v>117.75676999999999</c:v>
              </c:pt>
              <c:pt idx="696">
                <c:v>117.79336000000002</c:v>
              </c:pt>
              <c:pt idx="697">
                <c:v>117.80756000000001</c:v>
              </c:pt>
              <c:pt idx="698">
                <c:v>117.83895</c:v>
              </c:pt>
              <c:pt idx="699">
                <c:v>117.81341</c:v>
              </c:pt>
              <c:pt idx="700">
                <c:v>117.88232999999998</c:v>
              </c:pt>
              <c:pt idx="701">
                <c:v>117.85706999999999</c:v>
              </c:pt>
              <c:pt idx="702">
                <c:v>117.85415999999999</c:v>
              </c:pt>
              <c:pt idx="703">
                <c:v>117.87906999999998</c:v>
              </c:pt>
              <c:pt idx="704">
                <c:v>117.88227999999998</c:v>
              </c:pt>
              <c:pt idx="705">
                <c:v>117.95595</c:v>
              </c:pt>
              <c:pt idx="706">
                <c:v>117.93089999999999</c:v>
              </c:pt>
              <c:pt idx="707">
                <c:v>118.00224</c:v>
              </c:pt>
              <c:pt idx="708">
                <c:v>117.94943000000002</c:v>
              </c:pt>
              <c:pt idx="709">
                <c:v>118.02239999999999</c:v>
              </c:pt>
              <c:pt idx="710">
                <c:v>118.01707</c:v>
              </c:pt>
              <c:pt idx="711">
                <c:v>117.98493000000002</c:v>
              </c:pt>
              <c:pt idx="712">
                <c:v>118.09265000000002</c:v>
              </c:pt>
              <c:pt idx="713">
                <c:v>118.09907</c:v>
              </c:pt>
              <c:pt idx="714">
                <c:v>118.08571999999998</c:v>
              </c:pt>
              <c:pt idx="715">
                <c:v>118.08904</c:v>
              </c:pt>
              <c:pt idx="716">
                <c:v>118.19425000000001</c:v>
              </c:pt>
              <c:pt idx="717">
                <c:v>118.14494999999999</c:v>
              </c:pt>
              <c:pt idx="718">
                <c:v>118.18029</c:v>
              </c:pt>
              <c:pt idx="719">
                <c:v>118.20886999999999</c:v>
              </c:pt>
              <c:pt idx="720">
                <c:v>118.18510999999998</c:v>
              </c:pt>
              <c:pt idx="721">
                <c:v>118.26333</c:v>
              </c:pt>
              <c:pt idx="722">
                <c:v>118.22125000000001</c:v>
              </c:pt>
              <c:pt idx="723">
                <c:v>118.27536000000001</c:v>
              </c:pt>
              <c:pt idx="724">
                <c:v>118.25775</c:v>
              </c:pt>
              <c:pt idx="725">
                <c:v>118.26375</c:v>
              </c:pt>
              <c:pt idx="726">
                <c:v>118.30931</c:v>
              </c:pt>
              <c:pt idx="727">
                <c:v>118.40166000000004</c:v>
              </c:pt>
              <c:pt idx="728">
                <c:v>118.42328999999999</c:v>
              </c:pt>
              <c:pt idx="729">
                <c:v>118.38367</c:v>
              </c:pt>
              <c:pt idx="730">
                <c:v>118.47587999999999</c:v>
              </c:pt>
              <c:pt idx="731">
                <c:v>118.36208999999998</c:v>
              </c:pt>
              <c:pt idx="732">
                <c:v>118.40675</c:v>
              </c:pt>
              <c:pt idx="733">
                <c:v>118.46101000000002</c:v>
              </c:pt>
              <c:pt idx="734">
                <c:v>118.50086</c:v>
              </c:pt>
              <c:pt idx="735">
                <c:v>118.53149000000002</c:v>
              </c:pt>
              <c:pt idx="736">
                <c:v>118.51182000000001</c:v>
              </c:pt>
              <c:pt idx="737">
                <c:v>118.57915</c:v>
              </c:pt>
              <c:pt idx="738">
                <c:v>118.48994999999999</c:v>
              </c:pt>
              <c:pt idx="739">
                <c:v>118.55936</c:v>
              </c:pt>
              <c:pt idx="740">
                <c:v>118.61884000000001</c:v>
              </c:pt>
              <c:pt idx="741">
                <c:v>118.59399000000002</c:v>
              </c:pt>
              <c:pt idx="742">
                <c:v>118.6075</c:v>
              </c:pt>
              <c:pt idx="743">
                <c:v>118.67228999999999</c:v>
              </c:pt>
              <c:pt idx="744">
                <c:v>118.72190000000002</c:v>
              </c:pt>
              <c:pt idx="745">
                <c:v>118.68056999999999</c:v>
              </c:pt>
              <c:pt idx="746">
                <c:v>118.75546</c:v>
              </c:pt>
              <c:pt idx="747">
                <c:v>118.71704000000001</c:v>
              </c:pt>
              <c:pt idx="748">
                <c:v>118.72194</c:v>
              </c:pt>
              <c:pt idx="749">
                <c:v>118.76569000000002</c:v>
              </c:pt>
              <c:pt idx="750">
                <c:v>118.78400000000002</c:v>
              </c:pt>
              <c:pt idx="751">
                <c:v>118.78668</c:v>
              </c:pt>
              <c:pt idx="752">
                <c:v>118.80161000000001</c:v>
              </c:pt>
              <c:pt idx="753">
                <c:v>118.8937</c:v>
              </c:pt>
              <c:pt idx="754">
                <c:v>118.88712000000001</c:v>
              </c:pt>
              <c:pt idx="755">
                <c:v>118.92194000000002</c:v>
              </c:pt>
              <c:pt idx="756">
                <c:v>118.8806</c:v>
              </c:pt>
              <c:pt idx="757">
                <c:v>118.88731</c:v>
              </c:pt>
              <c:pt idx="758">
                <c:v>118.9789</c:v>
              </c:pt>
              <c:pt idx="759">
                <c:v>118.94642000000002</c:v>
              </c:pt>
              <c:pt idx="760">
                <c:v>118.97329999999999</c:v>
              </c:pt>
              <c:pt idx="761">
                <c:v>118.96033</c:v>
              </c:pt>
              <c:pt idx="762">
                <c:v>119.01085999999999</c:v>
              </c:pt>
              <c:pt idx="763">
                <c:v>119.05013</c:v>
              </c:pt>
              <c:pt idx="764">
                <c:v>119.05137999999998</c:v>
              </c:pt>
              <c:pt idx="765">
                <c:v>119.06853</c:v>
              </c:pt>
              <c:pt idx="766">
                <c:v>119.07442</c:v>
              </c:pt>
              <c:pt idx="767">
                <c:v>119.15839999999999</c:v>
              </c:pt>
              <c:pt idx="768">
                <c:v>119.10342</c:v>
              </c:pt>
              <c:pt idx="769">
                <c:v>119.15072999999998</c:v>
              </c:pt>
              <c:pt idx="770">
                <c:v>119.12717000000001</c:v>
              </c:pt>
              <c:pt idx="771">
                <c:v>119.1661</c:v>
              </c:pt>
              <c:pt idx="772">
                <c:v>119.19704</c:v>
              </c:pt>
              <c:pt idx="773">
                <c:v>119.22311000000002</c:v>
              </c:pt>
              <c:pt idx="774">
                <c:v>119.26652000000001</c:v>
              </c:pt>
              <c:pt idx="775">
                <c:v>119.21699000000001</c:v>
              </c:pt>
              <c:pt idx="776">
                <c:v>119.28708</c:v>
              </c:pt>
              <c:pt idx="777">
                <c:v>119.28825000000002</c:v>
              </c:pt>
              <c:pt idx="778">
                <c:v>119.31441000000001</c:v>
              </c:pt>
              <c:pt idx="779">
                <c:v>119.26508</c:v>
              </c:pt>
              <c:pt idx="780">
                <c:v>119.34117999999999</c:v>
              </c:pt>
              <c:pt idx="781">
                <c:v>119.39841</c:v>
              </c:pt>
              <c:pt idx="782">
                <c:v>119.38688999999998</c:v>
              </c:pt>
              <c:pt idx="783">
                <c:v>119.43401000000001</c:v>
              </c:pt>
              <c:pt idx="784">
                <c:v>119.38805000000001</c:v>
              </c:pt>
              <c:pt idx="785">
                <c:v>119.44164000000004</c:v>
              </c:pt>
              <c:pt idx="786">
                <c:v>119.45613</c:v>
              </c:pt>
              <c:pt idx="787">
                <c:v>119.49165000000004</c:v>
              </c:pt>
              <c:pt idx="788">
                <c:v>119.49204</c:v>
              </c:pt>
              <c:pt idx="789">
                <c:v>119.4755</c:v>
              </c:pt>
              <c:pt idx="790">
                <c:v>119.55589000000001</c:v>
              </c:pt>
              <c:pt idx="791">
                <c:v>119.54549</c:v>
              </c:pt>
              <c:pt idx="792">
                <c:v>119.57886999999998</c:v>
              </c:pt>
              <c:pt idx="793">
                <c:v>119.56689</c:v>
              </c:pt>
              <c:pt idx="794">
                <c:v>119.61275999999998</c:v>
              </c:pt>
              <c:pt idx="795">
                <c:v>119.60516</c:v>
              </c:pt>
              <c:pt idx="796">
                <c:v>119.62719</c:v>
              </c:pt>
              <c:pt idx="797">
                <c:v>119.62082999999998</c:v>
              </c:pt>
              <c:pt idx="798">
                <c:v>119.70206</c:v>
              </c:pt>
              <c:pt idx="799">
                <c:v>119.74947</c:v>
              </c:pt>
              <c:pt idx="800">
                <c:v>119.68855000000001</c:v>
              </c:pt>
              <c:pt idx="801">
                <c:v>119.77082999999999</c:v>
              </c:pt>
              <c:pt idx="802">
                <c:v>119.73862000000001</c:v>
              </c:pt>
              <c:pt idx="803">
                <c:v>119.75185</c:v>
              </c:pt>
              <c:pt idx="804">
                <c:v>119.79411000000002</c:v>
              </c:pt>
              <c:pt idx="805">
                <c:v>119.82069</c:v>
              </c:pt>
              <c:pt idx="806">
                <c:v>119.8541</c:v>
              </c:pt>
              <c:pt idx="807">
                <c:v>119.77066000000002</c:v>
              </c:pt>
              <c:pt idx="808">
                <c:v>119.86928</c:v>
              </c:pt>
              <c:pt idx="809">
                <c:v>119.86936999999999</c:v>
              </c:pt>
              <c:pt idx="810">
                <c:v>119.90462000000001</c:v>
              </c:pt>
              <c:pt idx="811">
                <c:v>119.92055999999999</c:v>
              </c:pt>
              <c:pt idx="812">
                <c:v>119.92497</c:v>
              </c:pt>
              <c:pt idx="813">
                <c:v>119.98992000000001</c:v>
              </c:pt>
              <c:pt idx="814">
                <c:v>119.93620000000001</c:v>
              </c:pt>
              <c:pt idx="815">
                <c:v>119.97530999999998</c:v>
              </c:pt>
              <c:pt idx="816">
                <c:v>119.96277000000001</c:v>
              </c:pt>
              <c:pt idx="817">
                <c:v>120.04984</c:v>
              </c:pt>
              <c:pt idx="818">
                <c:v>120.04177</c:v>
              </c:pt>
              <c:pt idx="819">
                <c:v>120.05643000000001</c:v>
              </c:pt>
              <c:pt idx="820">
                <c:v>120.06579000000001</c:v>
              </c:pt>
              <c:pt idx="821">
                <c:v>120.10538999999999</c:v>
              </c:pt>
              <c:pt idx="822">
                <c:v>120.15366</c:v>
              </c:pt>
              <c:pt idx="823">
                <c:v>120.11494</c:v>
              </c:pt>
              <c:pt idx="824">
                <c:v>120.15573999999997</c:v>
              </c:pt>
              <c:pt idx="825">
                <c:v>120.11450000000002</c:v>
              </c:pt>
              <c:pt idx="826">
                <c:v>120.1605</c:v>
              </c:pt>
              <c:pt idx="827">
                <c:v>120.21141000000001</c:v>
              </c:pt>
              <c:pt idx="828">
                <c:v>120.22450000000002</c:v>
              </c:pt>
              <c:pt idx="829">
                <c:v>120.24754000000001</c:v>
              </c:pt>
              <c:pt idx="830">
                <c:v>120.24679999999999</c:v>
              </c:pt>
              <c:pt idx="831">
                <c:v>120.31135</c:v>
              </c:pt>
              <c:pt idx="832">
                <c:v>120.27139</c:v>
              </c:pt>
              <c:pt idx="833">
                <c:v>120.31753</c:v>
              </c:pt>
              <c:pt idx="834">
                <c:v>120.30029999999999</c:v>
              </c:pt>
              <c:pt idx="835">
                <c:v>120.2929</c:v>
              </c:pt>
              <c:pt idx="836">
                <c:v>120.39801</c:v>
              </c:pt>
              <c:pt idx="837">
                <c:v>120.39293000000001</c:v>
              </c:pt>
              <c:pt idx="838">
                <c:v>120.42357</c:v>
              </c:pt>
              <c:pt idx="839">
                <c:v>120.38516999999999</c:v>
              </c:pt>
              <c:pt idx="840">
                <c:v>120.47333999999998</c:v>
              </c:pt>
              <c:pt idx="841">
                <c:v>120.44489000000002</c:v>
              </c:pt>
              <c:pt idx="842">
                <c:v>120.45474</c:v>
              </c:pt>
              <c:pt idx="843">
                <c:v>120.50851</c:v>
              </c:pt>
              <c:pt idx="844">
                <c:v>120.47821999999999</c:v>
              </c:pt>
              <c:pt idx="845">
                <c:v>120.53455000000001</c:v>
              </c:pt>
              <c:pt idx="846">
                <c:v>120.54052000000001</c:v>
              </c:pt>
              <c:pt idx="847">
                <c:v>120.58707</c:v>
              </c:pt>
              <c:pt idx="848">
                <c:v>120.56452000000002</c:v>
              </c:pt>
              <c:pt idx="849">
                <c:v>120.59144999999999</c:v>
              </c:pt>
              <c:pt idx="850">
                <c:v>120.61957</c:v>
              </c:pt>
              <c:pt idx="851">
                <c:v>120.63461000000001</c:v>
              </c:pt>
              <c:pt idx="852">
                <c:v>120.63575999999999</c:v>
              </c:pt>
              <c:pt idx="853">
                <c:v>120.64868</c:v>
              </c:pt>
              <c:pt idx="854">
                <c:v>120.71440000000001</c:v>
              </c:pt>
              <c:pt idx="855">
                <c:v>120.66733000000001</c:v>
              </c:pt>
              <c:pt idx="856">
                <c:v>120.69116000000001</c:v>
              </c:pt>
              <c:pt idx="857">
                <c:v>120.73005999999999</c:v>
              </c:pt>
              <c:pt idx="858">
                <c:v>120.73356000000001</c:v>
              </c:pt>
              <c:pt idx="859">
                <c:v>120.82174000000001</c:v>
              </c:pt>
              <c:pt idx="860">
                <c:v>120.79758000000001</c:v>
              </c:pt>
              <c:pt idx="861">
                <c:v>120.80962000000001</c:v>
              </c:pt>
              <c:pt idx="862">
                <c:v>120.76897</c:v>
              </c:pt>
              <c:pt idx="863">
                <c:v>120.85181</c:v>
              </c:pt>
              <c:pt idx="864">
                <c:v>120.83311</c:v>
              </c:pt>
              <c:pt idx="865">
                <c:v>120.85077999999999</c:v>
              </c:pt>
              <c:pt idx="866">
                <c:v>120.88496000000002</c:v>
              </c:pt>
              <c:pt idx="867">
                <c:v>120.88948000000001</c:v>
              </c:pt>
              <c:pt idx="868">
                <c:v>120.98248</c:v>
              </c:pt>
              <c:pt idx="869">
                <c:v>120.90110000000001</c:v>
              </c:pt>
              <c:pt idx="870">
                <c:v>120.89551</c:v>
              </c:pt>
              <c:pt idx="871">
                <c:v>120.98335</c:v>
              </c:pt>
              <c:pt idx="872">
                <c:v>121.01334</c:v>
              </c:pt>
              <c:pt idx="873">
                <c:v>121.01869000000002</c:v>
              </c:pt>
              <c:pt idx="874">
                <c:v>121.05798</c:v>
              </c:pt>
              <c:pt idx="875">
                <c:v>121.09518</c:v>
              </c:pt>
              <c:pt idx="876">
                <c:v>120.98842999999999</c:v>
              </c:pt>
              <c:pt idx="877">
                <c:v>121.05531000000001</c:v>
              </c:pt>
              <c:pt idx="878">
                <c:v>121.13032999999999</c:v>
              </c:pt>
              <c:pt idx="879">
                <c:v>121.10373999999999</c:v>
              </c:pt>
              <c:pt idx="880">
                <c:v>121.07136</c:v>
              </c:pt>
              <c:pt idx="881">
                <c:v>121.19132</c:v>
              </c:pt>
              <c:pt idx="882">
                <c:v>121.23463000000001</c:v>
              </c:pt>
              <c:pt idx="883">
                <c:v>121.10659</c:v>
              </c:pt>
              <c:pt idx="884">
                <c:v>121.22721000000001</c:v>
              </c:pt>
              <c:pt idx="885">
                <c:v>121.20569999999999</c:v>
              </c:pt>
              <c:pt idx="886">
                <c:v>121.19689</c:v>
              </c:pt>
              <c:pt idx="887">
                <c:v>121.21039</c:v>
              </c:pt>
              <c:pt idx="888">
                <c:v>121.31243000000001</c:v>
              </c:pt>
              <c:pt idx="889">
                <c:v>121.27261</c:v>
              </c:pt>
              <c:pt idx="890">
                <c:v>121.27629</c:v>
              </c:pt>
              <c:pt idx="891">
                <c:v>121.41183000000001</c:v>
              </c:pt>
              <c:pt idx="892">
                <c:v>121.31314999999999</c:v>
              </c:pt>
              <c:pt idx="893">
                <c:v>121.30119000000002</c:v>
              </c:pt>
              <c:pt idx="894">
                <c:v>121.36919</c:v>
              </c:pt>
              <c:pt idx="895">
                <c:v>121.40018000000002</c:v>
              </c:pt>
              <c:pt idx="896">
                <c:v>121.32256</c:v>
              </c:pt>
              <c:pt idx="897">
                <c:v>121.43174</c:v>
              </c:pt>
              <c:pt idx="898">
                <c:v>121.48432000000001</c:v>
              </c:pt>
              <c:pt idx="899">
                <c:v>121.39197</c:v>
              </c:pt>
              <c:pt idx="900">
                <c:v>121.53268</c:v>
              </c:pt>
              <c:pt idx="901">
                <c:v>121.55649</c:v>
              </c:pt>
              <c:pt idx="902">
                <c:v>121.47938000000001</c:v>
              </c:pt>
              <c:pt idx="903">
                <c:v>121.45705000000001</c:v>
              </c:pt>
              <c:pt idx="904">
                <c:v>121.57142</c:v>
              </c:pt>
              <c:pt idx="905">
                <c:v>121.52251</c:v>
              </c:pt>
              <c:pt idx="906">
                <c:v>121.55264</c:v>
              </c:pt>
              <c:pt idx="907">
                <c:v>121.65085999999998</c:v>
              </c:pt>
              <c:pt idx="908">
                <c:v>121.56497</c:v>
              </c:pt>
              <c:pt idx="909">
                <c:v>121.64457</c:v>
              </c:pt>
              <c:pt idx="910">
                <c:v>121.64104</c:v>
              </c:pt>
              <c:pt idx="911">
                <c:v>121.66289999999998</c:v>
              </c:pt>
              <c:pt idx="912">
                <c:v>121.64019999999999</c:v>
              </c:pt>
              <c:pt idx="913">
                <c:v>121.73116000000002</c:v>
              </c:pt>
              <c:pt idx="914">
                <c:v>121.74741000000002</c:v>
              </c:pt>
              <c:pt idx="915">
                <c:v>121.67230999999998</c:v>
              </c:pt>
              <c:pt idx="916">
                <c:v>121.76506000000002</c:v>
              </c:pt>
              <c:pt idx="917">
                <c:v>121.68877999999997</c:v>
              </c:pt>
              <c:pt idx="918">
                <c:v>121.76759000000001</c:v>
              </c:pt>
              <c:pt idx="919">
                <c:v>121.81627</c:v>
              </c:pt>
              <c:pt idx="920">
                <c:v>121.79620000000001</c:v>
              </c:pt>
              <c:pt idx="921">
                <c:v>121.83514</c:v>
              </c:pt>
              <c:pt idx="922">
                <c:v>121.86756000000001</c:v>
              </c:pt>
              <c:pt idx="923">
                <c:v>121.89994</c:v>
              </c:pt>
              <c:pt idx="924">
                <c:v>121.84938</c:v>
              </c:pt>
              <c:pt idx="925">
                <c:v>121.90860000000002</c:v>
              </c:pt>
              <c:pt idx="926">
                <c:v>121.8736</c:v>
              </c:pt>
              <c:pt idx="927">
                <c:v>121.90876</c:v>
              </c:pt>
              <c:pt idx="928">
                <c:v>121.95187</c:v>
              </c:pt>
              <c:pt idx="929">
                <c:v>121.96835</c:v>
              </c:pt>
              <c:pt idx="930">
                <c:v>122.00442000000001</c:v>
              </c:pt>
              <c:pt idx="931">
                <c:v>121.96584</c:v>
              </c:pt>
              <c:pt idx="932">
                <c:v>122.03532999999999</c:v>
              </c:pt>
              <c:pt idx="933">
                <c:v>122.02539999999999</c:v>
              </c:pt>
              <c:pt idx="934">
                <c:v>122.05643000000001</c:v>
              </c:pt>
              <c:pt idx="935">
                <c:v>122.02522</c:v>
              </c:pt>
              <c:pt idx="936">
                <c:v>122.05573999999999</c:v>
              </c:pt>
              <c:pt idx="937">
                <c:v>122.12970999999999</c:v>
              </c:pt>
              <c:pt idx="938">
                <c:v>122.09502000000002</c:v>
              </c:pt>
              <c:pt idx="939">
                <c:v>122.15307999999999</c:v>
              </c:pt>
              <c:pt idx="940">
                <c:v>122.12956999999999</c:v>
              </c:pt>
              <c:pt idx="941">
                <c:v>122.16179</c:v>
              </c:pt>
              <c:pt idx="942">
                <c:v>122.17952999999999</c:v>
              </c:pt>
              <c:pt idx="943">
                <c:v>122.20708999999999</c:v>
              </c:pt>
              <c:pt idx="944">
                <c:v>122.21854999999999</c:v>
              </c:pt>
              <c:pt idx="945">
                <c:v>122.18834999999999</c:v>
              </c:pt>
              <c:pt idx="946">
                <c:v>122.26472000000001</c:v>
              </c:pt>
              <c:pt idx="947">
                <c:v>122.25277999999999</c:v>
              </c:pt>
              <c:pt idx="948">
                <c:v>122.29079</c:v>
              </c:pt>
              <c:pt idx="949">
                <c:v>122.24554999999999</c:v>
              </c:pt>
              <c:pt idx="950">
                <c:v>122.30646999999999</c:v>
              </c:pt>
              <c:pt idx="951">
                <c:v>122.37253999999999</c:v>
              </c:pt>
              <c:pt idx="952">
                <c:v>122.29604</c:v>
              </c:pt>
              <c:pt idx="953">
                <c:v>122.36224</c:v>
              </c:pt>
              <c:pt idx="954">
                <c:v>122.37036000000001</c:v>
              </c:pt>
              <c:pt idx="955">
                <c:v>122.41298999999999</c:v>
              </c:pt>
              <c:pt idx="956">
                <c:v>122.38499</c:v>
              </c:pt>
              <c:pt idx="957">
                <c:v>122.46092000000002</c:v>
              </c:pt>
              <c:pt idx="958">
                <c:v>122.41904000000001</c:v>
              </c:pt>
              <c:pt idx="959">
                <c:v>122.41048000000002</c:v>
              </c:pt>
              <c:pt idx="960">
                <c:v>122.53113999999999</c:v>
              </c:pt>
              <c:pt idx="961">
                <c:v>122.51737</c:v>
              </c:pt>
              <c:pt idx="962">
                <c:v>122.49496000000003</c:v>
              </c:pt>
              <c:pt idx="963">
                <c:v>122.46895000000002</c:v>
              </c:pt>
              <c:pt idx="964">
                <c:v>122.56502999999999</c:v>
              </c:pt>
              <c:pt idx="965">
                <c:v>122.51884</c:v>
              </c:pt>
              <c:pt idx="966">
                <c:v>122.55466000000001</c:v>
              </c:pt>
              <c:pt idx="967">
                <c:v>122.62682</c:v>
              </c:pt>
              <c:pt idx="968">
                <c:v>122.57843999999999</c:v>
              </c:pt>
              <c:pt idx="969">
                <c:v>122.64064</c:v>
              </c:pt>
              <c:pt idx="970">
                <c:v>122.63145</c:v>
              </c:pt>
              <c:pt idx="971">
                <c:v>122.68489</c:v>
              </c:pt>
              <c:pt idx="972">
                <c:v>122.61987000000001</c:v>
              </c:pt>
              <c:pt idx="973">
                <c:v>122.64440999999999</c:v>
              </c:pt>
              <c:pt idx="974">
                <c:v>122.72375</c:v>
              </c:pt>
              <c:pt idx="975">
                <c:v>122.70158000000002</c:v>
              </c:pt>
              <c:pt idx="976">
                <c:v>122.76162000000001</c:v>
              </c:pt>
              <c:pt idx="977">
                <c:v>122.74023000000001</c:v>
              </c:pt>
              <c:pt idx="978">
                <c:v>122.80445</c:v>
              </c:pt>
              <c:pt idx="979">
                <c:v>122.76575</c:v>
              </c:pt>
              <c:pt idx="980">
                <c:v>122.79447</c:v>
              </c:pt>
              <c:pt idx="981">
                <c:v>122.78314</c:v>
              </c:pt>
              <c:pt idx="982">
                <c:v>122.78886</c:v>
              </c:pt>
              <c:pt idx="983">
                <c:v>122.85332</c:v>
              </c:pt>
              <c:pt idx="984">
                <c:v>122.87867999999999</c:v>
              </c:pt>
              <c:pt idx="985">
                <c:v>122.90475000000002</c:v>
              </c:pt>
              <c:pt idx="986">
                <c:v>122.84715000000001</c:v>
              </c:pt>
              <c:pt idx="987">
                <c:v>122.91701000000002</c:v>
              </c:pt>
              <c:pt idx="988">
                <c:v>122.90094999999999</c:v>
              </c:pt>
              <c:pt idx="989">
                <c:v>122.93401000000001</c:v>
              </c:pt>
              <c:pt idx="990">
                <c:v>122.95207000000001</c:v>
              </c:pt>
              <c:pt idx="991">
                <c:v>122.97808000000001</c:v>
              </c:pt>
              <c:pt idx="992">
                <c:v>123.02927</c:v>
              </c:pt>
              <c:pt idx="993">
                <c:v>122.98797999999999</c:v>
              </c:pt>
              <c:pt idx="994">
                <c:v>123.08319</c:v>
              </c:pt>
              <c:pt idx="995">
                <c:v>123.01945000000002</c:v>
              </c:pt>
              <c:pt idx="996">
                <c:v>123.01749000000001</c:v>
              </c:pt>
              <c:pt idx="997">
                <c:v>123.04194000000001</c:v>
              </c:pt>
              <c:pt idx="998">
                <c:v>123.08206999999999</c:v>
              </c:pt>
              <c:pt idx="999">
                <c:v>123.09343</c:v>
              </c:pt>
              <c:pt idx="1000">
                <c:v>123.08229</c:v>
              </c:pt>
              <c:pt idx="1001">
                <c:v>123.19513999999998</c:v>
              </c:pt>
              <c:pt idx="1002">
                <c:v>123.13822999999999</c:v>
              </c:pt>
              <c:pt idx="1003">
                <c:v>123.15912</c:v>
              </c:pt>
              <c:pt idx="1004">
                <c:v>123.16897999999999</c:v>
              </c:pt>
              <c:pt idx="1005">
                <c:v>123.17931999999999</c:v>
              </c:pt>
              <c:pt idx="1006">
                <c:v>123.19951</c:v>
              </c:pt>
              <c:pt idx="1007">
                <c:v>123.24682000000001</c:v>
              </c:pt>
              <c:pt idx="1008">
                <c:v>123.24615000000001</c:v>
              </c:pt>
              <c:pt idx="1009">
                <c:v>123.22377999999999</c:v>
              </c:pt>
              <c:pt idx="1010">
                <c:v>123.30907999999998</c:v>
              </c:pt>
              <c:pt idx="1011">
                <c:v>123.28837999999999</c:v>
              </c:pt>
              <c:pt idx="1012">
                <c:v>123.28919</c:v>
              </c:pt>
              <c:pt idx="1013">
                <c:v>123.30262999999999</c:v>
              </c:pt>
              <c:pt idx="1014">
                <c:v>123.35992</c:v>
              </c:pt>
              <c:pt idx="1015">
                <c:v>123.36582</c:v>
              </c:pt>
              <c:pt idx="1016">
                <c:v>123.36208000000001</c:v>
              </c:pt>
              <c:pt idx="1017">
                <c:v>123.42519</c:v>
              </c:pt>
              <c:pt idx="1018">
                <c:v>123.35638999999999</c:v>
              </c:pt>
              <c:pt idx="1019">
                <c:v>123.41818000000002</c:v>
              </c:pt>
              <c:pt idx="1020">
                <c:v>123.44476000000002</c:v>
              </c:pt>
              <c:pt idx="1021">
                <c:v>123.41953000000001</c:v>
              </c:pt>
              <c:pt idx="1022">
                <c:v>123.41768000000002</c:v>
              </c:pt>
              <c:pt idx="1023">
                <c:v>123.47398</c:v>
              </c:pt>
              <c:pt idx="1024">
                <c:v>123.5535</c:v>
              </c:pt>
              <c:pt idx="1025">
                <c:v>123.48211000000002</c:v>
              </c:pt>
              <c:pt idx="1026">
                <c:v>123.56788</c:v>
              </c:pt>
              <c:pt idx="1027">
                <c:v>123.51836</c:v>
              </c:pt>
              <c:pt idx="1028">
                <c:v>123.51459000000001</c:v>
              </c:pt>
              <c:pt idx="1029">
                <c:v>123.60471</c:v>
              </c:pt>
              <c:pt idx="1030">
                <c:v>123.60569</c:v>
              </c:pt>
              <c:pt idx="1031">
                <c:v>123.57959</c:v>
              </c:pt>
              <c:pt idx="1032">
                <c:v>123.58544000000001</c:v>
              </c:pt>
              <c:pt idx="1033">
                <c:v>123.66916999999999</c:v>
              </c:pt>
              <c:pt idx="1034">
                <c:v>123.62965</c:v>
              </c:pt>
              <c:pt idx="1035">
                <c:v>123.68486</c:v>
              </c:pt>
              <c:pt idx="1036">
                <c:v>123.71062000000003</c:v>
              </c:pt>
              <c:pt idx="1037">
                <c:v>123.67015000000001</c:v>
              </c:pt>
              <c:pt idx="1038">
                <c:v>123.73415000000001</c:v>
              </c:pt>
              <c:pt idx="1039">
                <c:v>123.75899</c:v>
              </c:pt>
              <c:pt idx="1040">
                <c:v>123.72872999999998</c:v>
              </c:pt>
              <c:pt idx="1041">
                <c:v>123.68552</c:v>
              </c:pt>
              <c:pt idx="1042">
                <c:v>123.81546</c:v>
              </c:pt>
              <c:pt idx="1043">
                <c:v>123.77346999999999</c:v>
              </c:pt>
              <c:pt idx="1044">
                <c:v>123.78236</c:v>
              </c:pt>
              <c:pt idx="1045">
                <c:v>123.85001</c:v>
              </c:pt>
              <c:pt idx="1046">
                <c:v>123.80946</c:v>
              </c:pt>
              <c:pt idx="1047">
                <c:v>123.85884999999999</c:v>
              </c:pt>
              <c:pt idx="1048">
                <c:v>123.86882</c:v>
              </c:pt>
              <c:pt idx="1049">
                <c:v>123.89568</c:v>
              </c:pt>
              <c:pt idx="1050">
                <c:v>123.87516999999998</c:v>
              </c:pt>
              <c:pt idx="1051">
                <c:v>123.89407</c:v>
              </c:pt>
              <c:pt idx="1052">
                <c:v>123.96133</c:v>
              </c:pt>
              <c:pt idx="1053">
                <c:v>123.93257</c:v>
              </c:pt>
              <c:pt idx="1054">
                <c:v>123.97289000000001</c:v>
              </c:pt>
              <c:pt idx="1055">
                <c:v>123.9607</c:v>
              </c:pt>
              <c:pt idx="1056">
                <c:v>123.99605000000001</c:v>
              </c:pt>
              <c:pt idx="1057">
                <c:v>124.01056000000001</c:v>
              </c:pt>
              <c:pt idx="1058">
                <c:v>124.02582999999998</c:v>
              </c:pt>
              <c:pt idx="1059">
                <c:v>124.02641</c:v>
              </c:pt>
              <c:pt idx="1060">
                <c:v>124.03655999999999</c:v>
              </c:pt>
              <c:pt idx="1061">
                <c:v>124.09859</c:v>
              </c:pt>
              <c:pt idx="1062">
                <c:v>124.08788</c:v>
              </c:pt>
              <c:pt idx="1063">
                <c:v>124.13357000000001</c:v>
              </c:pt>
              <c:pt idx="1064">
                <c:v>124.08602999999999</c:v>
              </c:pt>
              <c:pt idx="1065">
                <c:v>124.13815</c:v>
              </c:pt>
              <c:pt idx="1066">
                <c:v>124.14651000000002</c:v>
              </c:pt>
              <c:pt idx="1067">
                <c:v>124.15812</c:v>
              </c:pt>
              <c:pt idx="1068">
                <c:v>124.16783</c:v>
              </c:pt>
              <c:pt idx="1069">
                <c:v>124.15270999999998</c:v>
              </c:pt>
              <c:pt idx="1070">
                <c:v>124.23361000000001</c:v>
              </c:pt>
              <c:pt idx="1071">
                <c:v>124.17312999999999</c:v>
              </c:pt>
              <c:pt idx="1072">
                <c:v>124.23417999999999</c:v>
              </c:pt>
              <c:pt idx="1073">
                <c:v>124.19429000000001</c:v>
              </c:pt>
              <c:pt idx="1074">
                <c:v>124.21513</c:v>
              </c:pt>
              <c:pt idx="1075">
                <c:v>124.26426000000001</c:v>
              </c:pt>
              <c:pt idx="1076">
                <c:v>124.25165000000001</c:v>
              </c:pt>
              <c:pt idx="1077">
                <c:v>124.28478</c:v>
              </c:pt>
              <c:pt idx="1078">
                <c:v>124.27869</c:v>
              </c:pt>
              <c:pt idx="1079">
                <c:v>124.33754999999999</c:v>
              </c:pt>
              <c:pt idx="1080">
                <c:v>124.30665999999999</c:v>
              </c:pt>
              <c:pt idx="1081">
                <c:v>124.36932</c:v>
              </c:pt>
              <c:pt idx="1082">
                <c:v>124.32523999999998</c:v>
              </c:pt>
              <c:pt idx="1083">
                <c:v>124.339</c:v>
              </c:pt>
              <c:pt idx="1084">
                <c:v>124.42204</c:v>
              </c:pt>
              <c:pt idx="1085">
                <c:v>124.38842</c:v>
              </c:pt>
              <c:pt idx="1086">
                <c:v>124.44286000000001</c:v>
              </c:pt>
              <c:pt idx="1087">
                <c:v>124.43639</c:v>
              </c:pt>
              <c:pt idx="1088">
                <c:v>124.45286999999999</c:v>
              </c:pt>
              <c:pt idx="1089">
                <c:v>124.41618000000001</c:v>
              </c:pt>
              <c:pt idx="1090">
                <c:v>124.48244</c:v>
              </c:pt>
              <c:pt idx="1091">
                <c:v>124.49783000000001</c:v>
              </c:pt>
              <c:pt idx="1092">
                <c:v>124.49177</c:v>
              </c:pt>
              <c:pt idx="1093">
                <c:v>124.55414</c:v>
              </c:pt>
              <c:pt idx="1094">
                <c:v>124.55681</c:v>
              </c:pt>
              <c:pt idx="1095">
                <c:v>124.57962000000002</c:v>
              </c:pt>
              <c:pt idx="1096">
                <c:v>124.52056</c:v>
              </c:pt>
              <c:pt idx="1097">
                <c:v>124.59338</c:v>
              </c:pt>
              <c:pt idx="1098">
                <c:v>124.60420999999999</c:v>
              </c:pt>
              <c:pt idx="1099">
                <c:v>124.58703</c:v>
              </c:pt>
              <c:pt idx="1100">
                <c:v>124.62135000000001</c:v>
              </c:pt>
              <c:pt idx="1101">
                <c:v>124.62578999999997</c:v>
              </c:pt>
              <c:pt idx="1102">
                <c:v>124.69977999999999</c:v>
              </c:pt>
              <c:pt idx="1103">
                <c:v>124.63518999999998</c:v>
              </c:pt>
              <c:pt idx="1104">
                <c:v>124.68716999999999</c:v>
              </c:pt>
              <c:pt idx="1105">
                <c:v>124.67364999999998</c:v>
              </c:pt>
              <c:pt idx="1106">
                <c:v>124.67446999999999</c:v>
              </c:pt>
              <c:pt idx="1107">
                <c:v>124.76660000000001</c:v>
              </c:pt>
              <c:pt idx="1108">
                <c:v>124.77724000000002</c:v>
              </c:pt>
              <c:pt idx="1109">
                <c:v>124.76624000000001</c:v>
              </c:pt>
              <c:pt idx="1110">
                <c:v>124.74693000000002</c:v>
              </c:pt>
              <c:pt idx="1111">
                <c:v>124.84068000000002</c:v>
              </c:pt>
              <c:pt idx="1112">
                <c:v>124.76038</c:v>
              </c:pt>
              <c:pt idx="1113">
                <c:v>124.79469000000002</c:v>
              </c:pt>
              <c:pt idx="1114">
                <c:v>124.82202999999998</c:v>
              </c:pt>
              <c:pt idx="1115">
                <c:v>124.84538000000001</c:v>
              </c:pt>
              <c:pt idx="1116">
                <c:v>124.87907999999999</c:v>
              </c:pt>
              <c:pt idx="1117">
                <c:v>124.92507000000001</c:v>
              </c:pt>
              <c:pt idx="1118">
                <c:v>124.93163000000001</c:v>
              </c:pt>
              <c:pt idx="1119">
                <c:v>124.85948999999998</c:v>
              </c:pt>
              <c:pt idx="1120">
                <c:v>124.95560999999999</c:v>
              </c:pt>
              <c:pt idx="1121">
                <c:v>124.91834</c:v>
              </c:pt>
              <c:pt idx="1122">
                <c:v>124.92346999999999</c:v>
              </c:pt>
              <c:pt idx="1123">
                <c:v>124.97118</c:v>
              </c:pt>
              <c:pt idx="1124">
                <c:v>124.97562000000002</c:v>
              </c:pt>
              <c:pt idx="1125">
                <c:v>124.99741000000002</c:v>
              </c:pt>
              <c:pt idx="1126">
                <c:v>125.00861</c:v>
              </c:pt>
              <c:pt idx="1127">
                <c:v>125.08636</c:v>
              </c:pt>
              <c:pt idx="1128">
                <c:v>124.99453000000001</c:v>
              </c:pt>
              <c:pt idx="1129">
                <c:v>125.03242</c:v>
              </c:pt>
              <c:pt idx="1130">
                <c:v>125.10557999999999</c:v>
              </c:pt>
              <c:pt idx="1131">
                <c:v>125.05242</c:v>
              </c:pt>
              <c:pt idx="1132">
                <c:v>125.10308999999998</c:v>
              </c:pt>
              <c:pt idx="1133">
                <c:v>125.0834</c:v>
              </c:pt>
              <c:pt idx="1134">
                <c:v>125.14882999999999</c:v>
              </c:pt>
              <c:pt idx="1135">
                <c:v>125.14022000000001</c:v>
              </c:pt>
              <c:pt idx="1136">
                <c:v>125.17038999999998</c:v>
              </c:pt>
              <c:pt idx="1137">
                <c:v>125.16409</c:v>
              </c:pt>
              <c:pt idx="1138">
                <c:v>125.16251</c:v>
              </c:pt>
              <c:pt idx="1139">
                <c:v>125.21606000000001</c:v>
              </c:pt>
              <c:pt idx="1140">
                <c:v>125.22188</c:v>
              </c:pt>
              <c:pt idx="1141">
                <c:v>125.22150999999999</c:v>
              </c:pt>
              <c:pt idx="1142">
                <c:v>125.19737000000001</c:v>
              </c:pt>
              <c:pt idx="1143">
                <c:v>125.26064000000001</c:v>
              </c:pt>
              <c:pt idx="1144">
                <c:v>125.28487</c:v>
              </c:pt>
              <c:pt idx="1145">
                <c:v>125.29093</c:v>
              </c:pt>
              <c:pt idx="1146">
                <c:v>125.33336999999999</c:v>
              </c:pt>
              <c:pt idx="1147">
                <c:v>125.30238999999999</c:v>
              </c:pt>
              <c:pt idx="1148">
                <c:v>125.37817999999999</c:v>
              </c:pt>
              <c:pt idx="1149">
                <c:v>125.35542</c:v>
              </c:pt>
              <c:pt idx="1150">
                <c:v>125.36163999999999</c:v>
              </c:pt>
              <c:pt idx="1151">
                <c:v>125.32243999999999</c:v>
              </c:pt>
              <c:pt idx="1152">
                <c:v>125.38448</c:v>
              </c:pt>
              <c:pt idx="1153">
                <c:v>125.41500000000002</c:v>
              </c:pt>
              <c:pt idx="1154">
                <c:v>125.39465000000001</c:v>
              </c:pt>
              <c:pt idx="1155">
                <c:v>125.47495000000002</c:v>
              </c:pt>
              <c:pt idx="1156">
                <c:v>125.42429000000001</c:v>
              </c:pt>
              <c:pt idx="1157">
                <c:v>125.46166000000001</c:v>
              </c:pt>
              <c:pt idx="1158">
                <c:v>125.45995000000002</c:v>
              </c:pt>
              <c:pt idx="1159">
                <c:v>125.53288000000001</c:v>
              </c:pt>
              <c:pt idx="1160">
                <c:v>125.53232</c:v>
              </c:pt>
              <c:pt idx="1161">
                <c:v>125.53806999999999</c:v>
              </c:pt>
              <c:pt idx="1162">
                <c:v>125.46494000000001</c:v>
              </c:pt>
              <c:pt idx="1163">
                <c:v>125.39960000000002</c:v>
              </c:pt>
              <c:pt idx="1164">
                <c:v>125.63991</c:v>
              </c:pt>
              <c:pt idx="1165">
                <c:v>125.57848999999999</c:v>
              </c:pt>
              <c:pt idx="1166">
                <c:v>125.53648</c:v>
              </c:pt>
              <c:pt idx="1167">
                <c:v>125.64767000000002</c:v>
              </c:pt>
              <c:pt idx="1168">
                <c:v>125.59399000000002</c:v>
              </c:pt>
              <c:pt idx="1169">
                <c:v>125.54791000000002</c:v>
              </c:pt>
              <c:pt idx="1170">
                <c:v>125.71776000000001</c:v>
              </c:pt>
              <c:pt idx="1171">
                <c:v>125.72129000000001</c:v>
              </c:pt>
              <c:pt idx="1172">
                <c:v>125.74048000000002</c:v>
              </c:pt>
              <c:pt idx="1173">
                <c:v>125.75203999999998</c:v>
              </c:pt>
              <c:pt idx="1174">
                <c:v>125.22732000000002</c:v>
              </c:pt>
              <c:pt idx="1175">
                <c:v>124.86387999999998</c:v>
              </c:pt>
              <c:pt idx="1176">
                <c:v>125.11444</c:v>
              </c:pt>
              <c:pt idx="1177">
                <c:v>125.65943999999999</c:v>
              </c:pt>
              <c:pt idx="1178">
                <c:v>126.01636999999999</c:v>
              </c:pt>
              <c:pt idx="1179">
                <c:v>125.92657</c:v>
              </c:pt>
              <c:pt idx="1180">
                <c:v>125.67849999999999</c:v>
              </c:pt>
              <c:pt idx="1181">
                <c:v>125.35202</c:v>
              </c:pt>
              <c:pt idx="1182">
                <c:v>125.67343999999999</c:v>
              </c:pt>
              <c:pt idx="1183">
                <c:v>125.84327999999999</c:v>
              </c:pt>
              <c:pt idx="1184">
                <c:v>125.74866000000002</c:v>
              </c:pt>
              <c:pt idx="1185">
                <c:v>125.75664</c:v>
              </c:pt>
              <c:pt idx="1186">
                <c:v>125.73139999999999</c:v>
              </c:pt>
              <c:pt idx="1187">
                <c:v>125.88339000000001</c:v>
              </c:pt>
              <c:pt idx="1188">
                <c:v>126.08336999999999</c:v>
              </c:pt>
              <c:pt idx="1189">
                <c:v>126.00729000000001</c:v>
              </c:pt>
              <c:pt idx="1190">
                <c:v>125.73372999999999</c:v>
              </c:pt>
              <c:pt idx="1191">
                <c:v>125.93674</c:v>
              </c:pt>
              <c:pt idx="1192">
                <c:v>126.15476999999998</c:v>
              </c:pt>
              <c:pt idx="1193">
                <c:v>125.86265</c:v>
              </c:pt>
              <c:pt idx="1194">
                <c:v>125.79246999999999</c:v>
              </c:pt>
              <c:pt idx="1195">
                <c:v>125.92371</c:v>
              </c:pt>
              <c:pt idx="1196">
                <c:v>126.03394</c:v>
              </c:pt>
              <c:pt idx="1197">
                <c:v>125.93944999999999</c:v>
              </c:pt>
              <c:pt idx="1198">
                <c:v>126.08971</c:v>
              </c:pt>
              <c:pt idx="1199">
                <c:v>126.10724999999999</c:v>
              </c:pt>
              <c:pt idx="1200">
                <c:v>126.04401000000001</c:v>
              </c:pt>
              <c:pt idx="1201">
                <c:v>126.10138999999998</c:v>
              </c:pt>
              <c:pt idx="1202">
                <c:v>126.13403</c:v>
              </c:pt>
              <c:pt idx="1203">
                <c:v>126.15201999999998</c:v>
              </c:pt>
              <c:pt idx="1204">
                <c:v>126.0669</c:v>
              </c:pt>
              <c:pt idx="1205">
                <c:v>126.12409</c:v>
              </c:pt>
              <c:pt idx="1206">
                <c:v>126.08617</c:v>
              </c:pt>
              <c:pt idx="1207">
                <c:v>126.18365</c:v>
              </c:pt>
              <c:pt idx="1208">
                <c:v>126.20665000000001</c:v>
              </c:pt>
              <c:pt idx="1209">
                <c:v>126.18791</c:v>
              </c:pt>
              <c:pt idx="1210">
                <c:v>126.27079999999998</c:v>
              </c:pt>
              <c:pt idx="1211">
                <c:v>126.20641000000002</c:v>
              </c:pt>
              <c:pt idx="1212">
                <c:v>126.26153000000001</c:v>
              </c:pt>
              <c:pt idx="1213">
                <c:v>126.25960000000002</c:v>
              </c:pt>
              <c:pt idx="1214">
                <c:v>126.22654</c:v>
              </c:pt>
              <c:pt idx="1215">
                <c:v>126.24856000000001</c:v>
              </c:pt>
              <c:pt idx="1216">
                <c:v>126.28910999999999</c:v>
              </c:pt>
              <c:pt idx="1217">
                <c:v>126.35012</c:v>
              </c:pt>
              <c:pt idx="1218">
                <c:v>126.31535</c:v>
              </c:pt>
              <c:pt idx="1219">
                <c:v>126.35993000000001</c:v>
              </c:pt>
              <c:pt idx="1220">
                <c:v>126.31432000000001</c:v>
              </c:pt>
              <c:pt idx="1221">
                <c:v>126.35032999999999</c:v>
              </c:pt>
              <c:pt idx="1222">
                <c:v>126.38025</c:v>
              </c:pt>
              <c:pt idx="1223">
                <c:v>126.39882</c:v>
              </c:pt>
              <c:pt idx="1224">
                <c:v>126.41522000000003</c:v>
              </c:pt>
              <c:pt idx="1225">
                <c:v>126.38902</c:v>
              </c:pt>
              <c:pt idx="1226">
                <c:v>126.46902000000001</c:v>
              </c:pt>
              <c:pt idx="1227">
                <c:v>126.42837999999999</c:v>
              </c:pt>
              <c:pt idx="1228">
                <c:v>126.47951999999999</c:v>
              </c:pt>
              <c:pt idx="1229">
                <c:v>126.45244</c:v>
              </c:pt>
              <c:pt idx="1230">
                <c:v>126.47678000000001</c:v>
              </c:pt>
              <c:pt idx="1231">
                <c:v>126.54564999999999</c:v>
              </c:pt>
              <c:pt idx="1232">
                <c:v>126.52696</c:v>
              </c:pt>
              <c:pt idx="1233">
                <c:v>126.54976000000002</c:v>
              </c:pt>
              <c:pt idx="1234">
                <c:v>126.50429000000001</c:v>
              </c:pt>
              <c:pt idx="1235">
                <c:v>126.58537999999999</c:v>
              </c:pt>
              <c:pt idx="1236">
                <c:v>126.55831000000001</c:v>
              </c:pt>
              <c:pt idx="1237">
                <c:v>126.60805999999998</c:v>
              </c:pt>
              <c:pt idx="1238">
                <c:v>126.57375999999998</c:v>
              </c:pt>
              <c:pt idx="1239">
                <c:v>126.56057</c:v>
              </c:pt>
              <c:pt idx="1240">
                <c:v>126.66736</c:v>
              </c:pt>
              <c:pt idx="1241">
                <c:v>126.63911</c:v>
              </c:pt>
              <c:pt idx="1242">
                <c:v>126.65591000000001</c:v>
              </c:pt>
              <c:pt idx="1243">
                <c:v>126.65791</c:v>
              </c:pt>
              <c:pt idx="1244">
                <c:v>126.68665</c:v>
              </c:pt>
              <c:pt idx="1245">
                <c:v>126.68562999999999</c:v>
              </c:pt>
              <c:pt idx="1246">
                <c:v>126.6845</c:v>
              </c:pt>
              <c:pt idx="1247">
                <c:v>126.73869000000002</c:v>
              </c:pt>
              <c:pt idx="1248">
                <c:v>126.70972</c:v>
              </c:pt>
              <c:pt idx="1249">
                <c:v>126.7822</c:v>
              </c:pt>
              <c:pt idx="1250">
                <c:v>126.77799</c:v>
              </c:pt>
              <c:pt idx="1251">
                <c:v>126.78569</c:v>
              </c:pt>
              <c:pt idx="1252">
                <c:v>126.74863000000002</c:v>
              </c:pt>
              <c:pt idx="1253">
                <c:v>126.81704999999999</c:v>
              </c:pt>
              <c:pt idx="1254">
                <c:v>126.83768000000002</c:v>
              </c:pt>
              <c:pt idx="1255">
                <c:v>126.84497</c:v>
              </c:pt>
              <c:pt idx="1256">
                <c:v>126.88493</c:v>
              </c:pt>
              <c:pt idx="1257">
                <c:v>126.76823</c:v>
              </c:pt>
              <c:pt idx="1258">
                <c:v>126.87806999999998</c:v>
              </c:pt>
              <c:pt idx="1259">
                <c:v>126.91110000000002</c:v>
              </c:pt>
              <c:pt idx="1260">
                <c:v>126.94874</c:v>
              </c:pt>
              <c:pt idx="1261">
                <c:v>126.89474</c:v>
              </c:pt>
              <c:pt idx="1262">
                <c:v>126.87428</c:v>
              </c:pt>
              <c:pt idx="1263">
                <c:v>126.95001000000002</c:v>
              </c:pt>
              <c:pt idx="1264">
                <c:v>126.90956000000001</c:v>
              </c:pt>
              <c:pt idx="1265">
                <c:v>126.9873</c:v>
              </c:pt>
              <c:pt idx="1266">
                <c:v>126.95424000000001</c:v>
              </c:pt>
              <c:pt idx="1267">
                <c:v>126.99189000000001</c:v>
              </c:pt>
              <c:pt idx="1268">
                <c:v>127.01066000000002</c:v>
              </c:pt>
              <c:pt idx="1269">
                <c:v>127.01626000000002</c:v>
              </c:pt>
              <c:pt idx="1270">
                <c:v>127.05267000000001</c:v>
              </c:pt>
              <c:pt idx="1271">
                <c:v>126.98444000000002</c:v>
              </c:pt>
              <c:pt idx="1272">
                <c:v>127.06592999999999</c:v>
              </c:pt>
              <c:pt idx="1273">
                <c:v>127.11277999999999</c:v>
              </c:pt>
              <c:pt idx="1274">
                <c:v>127.11109</c:v>
              </c:pt>
              <c:pt idx="1275">
                <c:v>127.03932</c:v>
              </c:pt>
              <c:pt idx="1276">
                <c:v>127.08932</c:v>
              </c:pt>
              <c:pt idx="1277">
                <c:v>127.12026</c:v>
              </c:pt>
              <c:pt idx="1278">
                <c:v>127.09702000000001</c:v>
              </c:pt>
              <c:pt idx="1279">
                <c:v>127.17554999999999</c:v>
              </c:pt>
              <c:pt idx="1280">
                <c:v>127.16315</c:v>
              </c:pt>
              <c:pt idx="1281">
                <c:v>127.19934000000001</c:v>
              </c:pt>
              <c:pt idx="1282">
                <c:v>127.19070000000001</c:v>
              </c:pt>
              <c:pt idx="1283">
                <c:v>127.22047000000001</c:v>
              </c:pt>
              <c:pt idx="1284">
                <c:v>127.15155</c:v>
              </c:pt>
              <c:pt idx="1285">
                <c:v>127.21519000000002</c:v>
              </c:pt>
              <c:pt idx="1286">
                <c:v>127.31432000000001</c:v>
              </c:pt>
              <c:pt idx="1287">
                <c:v>127.24185000000001</c:v>
              </c:pt>
              <c:pt idx="1288">
                <c:v>127.28881</c:v>
              </c:pt>
              <c:pt idx="1289">
                <c:v>127.24490000000002</c:v>
              </c:pt>
              <c:pt idx="1290">
                <c:v>127.36179</c:v>
              </c:pt>
              <c:pt idx="1291">
                <c:v>127.38066999999999</c:v>
              </c:pt>
              <c:pt idx="1292">
                <c:v>127.3121</c:v>
              </c:pt>
              <c:pt idx="1293">
                <c:v>127.26736000000001</c:v>
              </c:pt>
              <c:pt idx="1294">
                <c:v>127.2821</c:v>
              </c:pt>
              <c:pt idx="1295">
                <c:v>127.39355</c:v>
              </c:pt>
              <c:pt idx="1296">
                <c:v>127.28319999999999</c:v>
              </c:pt>
              <c:pt idx="1297">
                <c:v>127.41661000000003</c:v>
              </c:pt>
              <c:pt idx="1298">
                <c:v>127.45014</c:v>
              </c:pt>
              <c:pt idx="1299">
                <c:v>127.44175000000001</c:v>
              </c:pt>
              <c:pt idx="1300">
                <c:v>127.4487</c:v>
              </c:pt>
              <c:pt idx="1301">
                <c:v>127.45424000000001</c:v>
              </c:pt>
              <c:pt idx="1302">
                <c:v>127.37894999999999</c:v>
              </c:pt>
              <c:pt idx="1303">
                <c:v>127.40201999999999</c:v>
              </c:pt>
              <c:pt idx="1304">
                <c:v>127.54407999999999</c:v>
              </c:pt>
              <c:pt idx="1305">
                <c:v>127.45645</c:v>
              </c:pt>
              <c:pt idx="1306">
                <c:v>127.50893000000001</c:v>
              </c:pt>
              <c:pt idx="1307">
                <c:v>127.52970000000001</c:v>
              </c:pt>
              <c:pt idx="1308">
                <c:v>127.54303</c:v>
              </c:pt>
              <c:pt idx="1309">
                <c:v>127.57491</c:v>
              </c:pt>
              <c:pt idx="1310">
                <c:v>127.56268</c:v>
              </c:pt>
              <c:pt idx="1311">
                <c:v>127.56798999999999</c:v>
              </c:pt>
              <c:pt idx="1312">
                <c:v>127.51044</c:v>
              </c:pt>
              <c:pt idx="1313">
                <c:v>127.59838000000001</c:v>
              </c:pt>
              <c:pt idx="1314">
                <c:v>127.61188</c:v>
              </c:pt>
              <c:pt idx="1315">
                <c:v>127.61660000000002</c:v>
              </c:pt>
              <c:pt idx="1316">
                <c:v>127.66431</c:v>
              </c:pt>
              <c:pt idx="1317">
                <c:v>127.65621</c:v>
              </c:pt>
              <c:pt idx="1318">
                <c:v>127.69199</c:v>
              </c:pt>
              <c:pt idx="1319">
                <c:v>127.67096999999998</c:v>
              </c:pt>
              <c:pt idx="1320">
                <c:v>127.70056000000001</c:v>
              </c:pt>
              <c:pt idx="1321">
                <c:v>127.61160000000001</c:v>
              </c:pt>
              <c:pt idx="1322">
                <c:v>127.6939</c:v>
              </c:pt>
              <c:pt idx="1323">
                <c:v>127.75073999999998</c:v>
              </c:pt>
              <c:pt idx="1324">
                <c:v>127.72015</c:v>
              </c:pt>
              <c:pt idx="1325">
                <c:v>127.78671</c:v>
              </c:pt>
              <c:pt idx="1326">
                <c:v>127.78682000000002</c:v>
              </c:pt>
              <c:pt idx="1327">
                <c:v>127.80197</c:v>
              </c:pt>
              <c:pt idx="1328">
                <c:v>127.77795999999999</c:v>
              </c:pt>
              <c:pt idx="1329">
                <c:v>127.81392000000001</c:v>
              </c:pt>
              <c:pt idx="1330">
                <c:v>127.77723</c:v>
              </c:pt>
              <c:pt idx="1331">
                <c:v>127.7775</c:v>
              </c:pt>
              <c:pt idx="1332">
                <c:v>127.85635000000001</c:v>
              </c:pt>
              <c:pt idx="1333">
                <c:v>127.88276999999998</c:v>
              </c:pt>
              <c:pt idx="1334">
                <c:v>127.91092000000002</c:v>
              </c:pt>
              <c:pt idx="1335">
                <c:v>127.85764</c:v>
              </c:pt>
              <c:pt idx="1336">
                <c:v>127.92075</c:v>
              </c:pt>
              <c:pt idx="1337">
                <c:v>127.90693</c:v>
              </c:pt>
              <c:pt idx="1338">
                <c:v>127.89537999999999</c:v>
              </c:pt>
              <c:pt idx="1339">
                <c:v>127.91523000000001</c:v>
              </c:pt>
              <c:pt idx="1340">
                <c:v>127.92871</c:v>
              </c:pt>
              <c:pt idx="1341">
                <c:v>127.99050000000001</c:v>
              </c:pt>
              <c:pt idx="1342">
                <c:v>127.97181999999999</c:v>
              </c:pt>
              <c:pt idx="1343">
                <c:v>128.02914000000001</c:v>
              </c:pt>
              <c:pt idx="1344">
                <c:v>127.9697</c:v>
              </c:pt>
              <c:pt idx="1345">
                <c:v>127.98484000000002</c:v>
              </c:pt>
              <c:pt idx="1346">
                <c:v>128.04149999999998</c:v>
              </c:pt>
              <c:pt idx="1347">
                <c:v>128.00776999999999</c:v>
              </c:pt>
              <c:pt idx="1348">
                <c:v>128.03136000000001</c:v>
              </c:pt>
              <c:pt idx="1349">
                <c:v>128.04758999999999</c:v>
              </c:pt>
              <c:pt idx="1350">
                <c:v>128.13697999999999</c:v>
              </c:pt>
              <c:pt idx="1351">
                <c:v>128.08906999999999</c:v>
              </c:pt>
              <c:pt idx="1352">
                <c:v>128.10264999999998</c:v>
              </c:pt>
              <c:pt idx="1353">
                <c:v>128.09584000000001</c:v>
              </c:pt>
              <c:pt idx="1354">
                <c:v>128.08015</c:v>
              </c:pt>
              <c:pt idx="1355">
                <c:v>128.17498999999998</c:v>
              </c:pt>
              <c:pt idx="1356">
                <c:v>128.15126000000001</c:v>
              </c:pt>
              <c:pt idx="1357">
                <c:v>128.18732000000003</c:v>
              </c:pt>
              <c:pt idx="1358">
                <c:v>128.13037</c:v>
              </c:pt>
              <c:pt idx="1359">
                <c:v>128.2276</c:v>
              </c:pt>
              <c:pt idx="1360">
                <c:v>128.19494999999998</c:v>
              </c:pt>
              <c:pt idx="1361">
                <c:v>128.22238000000002</c:v>
              </c:pt>
              <c:pt idx="1362">
                <c:v>128.23125000000002</c:v>
              </c:pt>
              <c:pt idx="1363">
                <c:v>128.18338</c:v>
              </c:pt>
              <c:pt idx="1364">
                <c:v>128.26867999999999</c:v>
              </c:pt>
              <c:pt idx="1365">
                <c:v>128.23924</c:v>
              </c:pt>
              <c:pt idx="1366">
                <c:v>128.33005</c:v>
              </c:pt>
              <c:pt idx="1367">
                <c:v>128.24601999999999</c:v>
              </c:pt>
              <c:pt idx="1368">
                <c:v>128.30931000000001</c:v>
              </c:pt>
              <c:pt idx="1369">
                <c:v>128.31494000000001</c:v>
              </c:pt>
              <c:pt idx="1370">
                <c:v>128.31975999999997</c:v>
              </c:pt>
              <c:pt idx="1371">
                <c:v>128.34966999999997</c:v>
              </c:pt>
              <c:pt idx="1372">
                <c:v>128.35759000000002</c:v>
              </c:pt>
              <c:pt idx="1373">
                <c:v>128.40649000000002</c:v>
              </c:pt>
              <c:pt idx="1374">
                <c:v>128.34036</c:v>
              </c:pt>
              <c:pt idx="1375">
                <c:v>128.41734000000002</c:v>
              </c:pt>
              <c:pt idx="1376">
                <c:v>128.38257000000002</c:v>
              </c:pt>
              <c:pt idx="1377">
                <c:v>128.39732000000004</c:v>
              </c:pt>
              <c:pt idx="1378">
                <c:v>128.44429</c:v>
              </c:pt>
              <c:pt idx="1379">
                <c:v>128.43692000000001</c:v>
              </c:pt>
              <c:pt idx="1380">
                <c:v>128.47943000000001</c:v>
              </c:pt>
              <c:pt idx="1381">
                <c:v>128.45125000000004</c:v>
              </c:pt>
              <c:pt idx="1382">
                <c:v>128.52550000000002</c:v>
              </c:pt>
              <c:pt idx="1383">
                <c:v>128.46829000000002</c:v>
              </c:pt>
              <c:pt idx="1384">
                <c:v>128.52235000000005</c:v>
              </c:pt>
              <c:pt idx="1385">
                <c:v>128.48021000000003</c:v>
              </c:pt>
              <c:pt idx="1386">
                <c:v>128.51059999999998</c:v>
              </c:pt>
              <c:pt idx="1387">
                <c:v>128.56903</c:v>
              </c:pt>
              <c:pt idx="1388">
                <c:v>128.54733000000002</c:v>
              </c:pt>
              <c:pt idx="1389">
                <c:v>128.60065999999998</c:v>
              </c:pt>
              <c:pt idx="1390">
                <c:v>128.54401999999999</c:v>
              </c:pt>
              <c:pt idx="1391">
                <c:v>128.60878</c:v>
              </c:pt>
              <c:pt idx="1392">
                <c:v>128.58006</c:v>
              </c:pt>
              <c:pt idx="1393">
                <c:v>128.62544000000003</c:v>
              </c:pt>
              <c:pt idx="1394">
                <c:v>128.6268</c:v>
              </c:pt>
              <c:pt idx="1395">
                <c:v>128.60676999999998</c:v>
              </c:pt>
              <c:pt idx="1396">
                <c:v>128.69801000000001</c:v>
              </c:pt>
              <c:pt idx="1397">
                <c:v>128.65282000000002</c:v>
              </c:pt>
              <c:pt idx="1398">
                <c:v>128.70541</c:v>
              </c:pt>
              <c:pt idx="1399">
                <c:v>128.64777999999998</c:v>
              </c:pt>
              <c:pt idx="1400">
                <c:v>128.69526999999999</c:v>
              </c:pt>
              <c:pt idx="1401">
                <c:v>128.72200000000001</c:v>
              </c:pt>
              <c:pt idx="1402">
                <c:v>128.73511999999999</c:v>
              </c:pt>
              <c:pt idx="1403">
                <c:v>128.73684999999998</c:v>
              </c:pt>
              <c:pt idx="1404">
                <c:v>128.73604999999998</c:v>
              </c:pt>
              <c:pt idx="1405">
                <c:v>128.80959999999999</c:v>
              </c:pt>
              <c:pt idx="1406">
                <c:v>128.75623000000002</c:v>
              </c:pt>
              <c:pt idx="1407">
                <c:v>128.80915999999999</c:v>
              </c:pt>
              <c:pt idx="1408">
                <c:v>128.75310999999999</c:v>
              </c:pt>
              <c:pt idx="1409">
                <c:v>128.80435</c:v>
              </c:pt>
              <c:pt idx="1410">
                <c:v>128.84305999999998</c:v>
              </c:pt>
              <c:pt idx="1411">
                <c:v>128.82837000000004</c:v>
              </c:pt>
              <c:pt idx="1412">
                <c:v>128.86545000000001</c:v>
              </c:pt>
              <c:pt idx="1413">
                <c:v>128.82988</c:v>
              </c:pt>
              <c:pt idx="1414">
                <c:v>128.87363999999999</c:v>
              </c:pt>
              <c:pt idx="1415">
                <c:v>128.88226000000003</c:v>
              </c:pt>
              <c:pt idx="1416">
                <c:v>128.92200000000003</c:v>
              </c:pt>
              <c:pt idx="1417">
                <c:v>128.89383000000001</c:v>
              </c:pt>
              <c:pt idx="1418">
                <c:v>128.89093000000003</c:v>
              </c:pt>
              <c:pt idx="1419">
                <c:v>128.99159</c:v>
              </c:pt>
              <c:pt idx="1420">
                <c:v>128.91806</c:v>
              </c:pt>
              <c:pt idx="1421">
                <c:v>128.94565999999998</c:v>
              </c:pt>
              <c:pt idx="1422">
                <c:v>128.93730000000002</c:v>
              </c:pt>
              <c:pt idx="1423">
                <c:v>128.96905999999998</c:v>
              </c:pt>
              <c:pt idx="1424">
                <c:v>129.00029000000001</c:v>
              </c:pt>
              <c:pt idx="1425">
                <c:v>129.00635</c:v>
              </c:pt>
              <c:pt idx="1426">
                <c:v>129.06445000000002</c:v>
              </c:pt>
              <c:pt idx="1427">
                <c:v>128.98672000000002</c:v>
              </c:pt>
              <c:pt idx="1428">
                <c:v>129.03291000000002</c:v>
              </c:pt>
              <c:pt idx="1429">
                <c:v>129.04978999999997</c:v>
              </c:pt>
              <c:pt idx="1430">
                <c:v>129.03593000000001</c:v>
              </c:pt>
              <c:pt idx="1431">
                <c:v>128.98624000000004</c:v>
              </c:pt>
              <c:pt idx="1432">
                <c:v>129.08065999999999</c:v>
              </c:pt>
              <c:pt idx="1433">
                <c:v>129.14377999999996</c:v>
              </c:pt>
              <c:pt idx="1434">
                <c:v>129.06004000000001</c:v>
              </c:pt>
              <c:pt idx="1435">
                <c:v>129.08612000000002</c:v>
              </c:pt>
              <c:pt idx="1436">
                <c:v>129.09814000000003</c:v>
              </c:pt>
              <c:pt idx="1437">
                <c:v>129.14429999999999</c:v>
              </c:pt>
              <c:pt idx="1438">
                <c:v>129.12691000000001</c:v>
              </c:pt>
              <c:pt idx="1439">
                <c:v>129.17708999999999</c:v>
              </c:pt>
              <c:pt idx="1440">
                <c:v>129.16514999999998</c:v>
              </c:pt>
              <c:pt idx="1441">
                <c:v>129.08867000000001</c:v>
              </c:pt>
              <c:pt idx="1442">
                <c:v>129.21323999999998</c:v>
              </c:pt>
              <c:pt idx="1443">
                <c:v>129.23169999999999</c:v>
              </c:pt>
              <c:pt idx="1444">
                <c:v>129.22506999999999</c:v>
              </c:pt>
              <c:pt idx="1445">
                <c:v>129.19049000000001</c:v>
              </c:pt>
              <c:pt idx="1446">
                <c:v>129.26111</c:v>
              </c:pt>
              <c:pt idx="1447">
                <c:v>129.24509999999998</c:v>
              </c:pt>
              <c:pt idx="1448">
                <c:v>129.22678999999999</c:v>
              </c:pt>
              <c:pt idx="1449">
                <c:v>129.30013000000002</c:v>
              </c:pt>
              <c:pt idx="1450">
                <c:v>129.23585999999997</c:v>
              </c:pt>
              <c:pt idx="1451">
                <c:v>129.32966999999999</c:v>
              </c:pt>
              <c:pt idx="1452">
                <c:v>129.33755000000002</c:v>
              </c:pt>
              <c:pt idx="1453">
                <c:v>129.32419000000002</c:v>
              </c:pt>
              <c:pt idx="1454">
                <c:v>129.31855999999999</c:v>
              </c:pt>
              <c:pt idx="1455">
                <c:v>129.34305999999998</c:v>
              </c:pt>
              <c:pt idx="1456">
                <c:v>129.36938000000001</c:v>
              </c:pt>
              <c:pt idx="1457">
                <c:v>129.34599</c:v>
              </c:pt>
              <c:pt idx="1458">
                <c:v>129.42609000000002</c:v>
              </c:pt>
              <c:pt idx="1459">
                <c:v>129.34819000000002</c:v>
              </c:pt>
              <c:pt idx="1460">
                <c:v>129.39240000000004</c:v>
              </c:pt>
              <c:pt idx="1461">
                <c:v>129.43371999999999</c:v>
              </c:pt>
              <c:pt idx="1462">
                <c:v>129.44846000000001</c:v>
              </c:pt>
              <c:pt idx="1463">
                <c:v>129.42920000000001</c:v>
              </c:pt>
              <c:pt idx="1464">
                <c:v>129.44342</c:v>
              </c:pt>
              <c:pt idx="1465">
                <c:v>129.48907</c:v>
              </c:pt>
              <c:pt idx="1466">
                <c:v>129.42023000000003</c:v>
              </c:pt>
              <c:pt idx="1467">
                <c:v>129.50264000000001</c:v>
              </c:pt>
              <c:pt idx="1468">
                <c:v>129.48955999999998</c:v>
              </c:pt>
              <c:pt idx="1469">
                <c:v>129.52878000000001</c:v>
              </c:pt>
              <c:pt idx="1470">
                <c:v>129.50835000000001</c:v>
              </c:pt>
              <c:pt idx="1471">
                <c:v>129.55786000000001</c:v>
              </c:pt>
              <c:pt idx="1472">
                <c:v>129.56876</c:v>
              </c:pt>
              <c:pt idx="1473">
                <c:v>129.50461999999999</c:v>
              </c:pt>
              <c:pt idx="1474">
                <c:v>129.62646000000001</c:v>
              </c:pt>
              <c:pt idx="1475">
                <c:v>129.58641000000003</c:v>
              </c:pt>
              <c:pt idx="1476">
                <c:v>129.60070999999999</c:v>
              </c:pt>
              <c:pt idx="1477">
                <c:v>129.57496999999998</c:v>
              </c:pt>
              <c:pt idx="1478">
                <c:v>129.62263000000002</c:v>
              </c:pt>
              <c:pt idx="1479">
                <c:v>129.62515000000002</c:v>
              </c:pt>
              <c:pt idx="1480">
                <c:v>129.64152999999999</c:v>
              </c:pt>
              <c:pt idx="1481">
                <c:v>129.70250999999999</c:v>
              </c:pt>
              <c:pt idx="1482">
                <c:v>129.62794000000002</c:v>
              </c:pt>
              <c:pt idx="1483">
                <c:v>129.68073000000001</c:v>
              </c:pt>
              <c:pt idx="1484">
                <c:v>129.68677</c:v>
              </c:pt>
              <c:pt idx="1485">
                <c:v>129.70253</c:v>
              </c:pt>
              <c:pt idx="1486">
                <c:v>129.67481999999998</c:v>
              </c:pt>
              <c:pt idx="1487">
                <c:v>129.74349999999995</c:v>
              </c:pt>
              <c:pt idx="1488">
                <c:v>129.77834000000001</c:v>
              </c:pt>
              <c:pt idx="1489">
                <c:v>129.70337999999998</c:v>
              </c:pt>
              <c:pt idx="1490">
                <c:v>129.78862000000001</c:v>
              </c:pt>
              <c:pt idx="1491">
                <c:v>129.73906999999997</c:v>
              </c:pt>
              <c:pt idx="1492">
                <c:v>129.76802000000001</c:v>
              </c:pt>
              <c:pt idx="1493">
                <c:v>129.78</c:v>
              </c:pt>
              <c:pt idx="1494">
                <c:v>129.83389</c:v>
              </c:pt>
              <c:pt idx="1495">
                <c:v>129.79258999999999</c:v>
              </c:pt>
              <c:pt idx="1496">
                <c:v>129.80293000000003</c:v>
              </c:pt>
              <c:pt idx="1497">
                <c:v>129.92830000000004</c:v>
              </c:pt>
              <c:pt idx="1498">
                <c:v>129.81473</c:v>
              </c:pt>
              <c:pt idx="1499">
                <c:v>129.85181000000003</c:v>
              </c:pt>
              <c:pt idx="1500">
                <c:v>129.86708000000002</c:v>
              </c:pt>
              <c:pt idx="1501">
                <c:v>129.87434000000002</c:v>
              </c:pt>
              <c:pt idx="1502">
                <c:v>129.88159000000002</c:v>
              </c:pt>
              <c:pt idx="1503">
                <c:v>129.94048000000001</c:v>
              </c:pt>
              <c:pt idx="1504">
                <c:v>129.94225</c:v>
              </c:pt>
              <c:pt idx="1505">
                <c:v>129.89273000000003</c:v>
              </c:pt>
              <c:pt idx="1506">
                <c:v>129.97445999999999</c:v>
              </c:pt>
              <c:pt idx="1507">
                <c:v>129.95842000000005</c:v>
              </c:pt>
              <c:pt idx="1508">
                <c:v>129.93945000000002</c:v>
              </c:pt>
              <c:pt idx="1509">
                <c:v>129.94388999999998</c:v>
              </c:pt>
              <c:pt idx="1510">
                <c:v>129.97774000000001</c:v>
              </c:pt>
              <c:pt idx="1511">
                <c:v>130.02148000000003</c:v>
              </c:pt>
              <c:pt idx="1512">
                <c:v>130.01898</c:v>
              </c:pt>
              <c:pt idx="1513">
                <c:v>130.07097999999999</c:v>
              </c:pt>
              <c:pt idx="1514">
                <c:v>130.00536</c:v>
              </c:pt>
              <c:pt idx="1515">
                <c:v>130.06723000000002</c:v>
              </c:pt>
              <c:pt idx="1516">
                <c:v>130.07025000000002</c:v>
              </c:pt>
              <c:pt idx="1517">
                <c:v>130.07671999999999</c:v>
              </c:pt>
              <c:pt idx="1518">
                <c:v>130.06685000000002</c:v>
              </c:pt>
              <c:pt idx="1519">
                <c:v>130.05832000000004</c:v>
              </c:pt>
              <c:pt idx="1520">
                <c:v>130.1114</c:v>
              </c:pt>
              <c:pt idx="1521">
                <c:v>130.11197999999999</c:v>
              </c:pt>
              <c:pt idx="1522">
                <c:v>130.17330999999999</c:v>
              </c:pt>
              <c:pt idx="1523">
                <c:v>130.10445999999999</c:v>
              </c:pt>
              <c:pt idx="1524">
                <c:v>130.17081999999999</c:v>
              </c:pt>
              <c:pt idx="1525">
                <c:v>130.19957999999997</c:v>
              </c:pt>
              <c:pt idx="1526">
                <c:v>130.16502</c:v>
              </c:pt>
              <c:pt idx="1527">
                <c:v>130.19843000000003</c:v>
              </c:pt>
              <c:pt idx="1528">
                <c:v>130.16355999999996</c:v>
              </c:pt>
              <c:pt idx="1529">
                <c:v>130.20746</c:v>
              </c:pt>
              <c:pt idx="1530">
                <c:v>130.21427999999997</c:v>
              </c:pt>
              <c:pt idx="1531">
                <c:v>130.23650999999998</c:v>
              </c:pt>
              <c:pt idx="1532">
                <c:v>130.21897999999999</c:v>
              </c:pt>
              <c:pt idx="1533">
                <c:v>130.23944</c:v>
              </c:pt>
              <c:pt idx="1534">
                <c:v>130.30237000000002</c:v>
              </c:pt>
              <c:pt idx="1535">
                <c:v>130.27958999999996</c:v>
              </c:pt>
              <c:pt idx="1536">
                <c:v>130.41624000000002</c:v>
              </c:pt>
              <c:pt idx="1537">
                <c:v>130.21489999999997</c:v>
              </c:pt>
              <c:pt idx="1538">
                <c:v>130.20867999999999</c:v>
              </c:pt>
              <c:pt idx="1539">
                <c:v>130.36542000000003</c:v>
              </c:pt>
              <c:pt idx="1540">
                <c:v>130.29694000000001</c:v>
              </c:pt>
              <c:pt idx="1541">
                <c:v>130.21835000000002</c:v>
              </c:pt>
              <c:pt idx="1542">
                <c:v>130.31576999999999</c:v>
              </c:pt>
              <c:pt idx="1543">
                <c:v>130.55190000000002</c:v>
              </c:pt>
              <c:pt idx="1544">
                <c:v>130.43458999999999</c:v>
              </c:pt>
              <c:pt idx="1545">
                <c:v>130.35616000000002</c:v>
              </c:pt>
              <c:pt idx="1546">
                <c:v>130.24305999999996</c:v>
              </c:pt>
              <c:pt idx="1547">
                <c:v>130.21708999999998</c:v>
              </c:pt>
              <c:pt idx="1548">
                <c:v>130.36179000000001</c:v>
              </c:pt>
              <c:pt idx="1549">
                <c:v>130.55376999999999</c:v>
              </c:pt>
              <c:pt idx="1550">
                <c:v>130.49110000000002</c:v>
              </c:pt>
              <c:pt idx="1551">
                <c:v>130.40012000000002</c:v>
              </c:pt>
              <c:pt idx="1552">
                <c:v>130.54395999999997</c:v>
              </c:pt>
              <c:pt idx="1553">
                <c:v>130.45317</c:v>
              </c:pt>
              <c:pt idx="1554">
                <c:v>130.50539000000001</c:v>
              </c:pt>
              <c:pt idx="1555">
                <c:v>130.50783000000001</c:v>
              </c:pt>
              <c:pt idx="1556">
                <c:v>130.38840000000005</c:v>
              </c:pt>
              <c:pt idx="1557">
                <c:v>130.49373</c:v>
              </c:pt>
              <c:pt idx="1558">
                <c:v>130.5667</c:v>
              </c:pt>
              <c:pt idx="1559">
                <c:v>130.63820000000001</c:v>
              </c:pt>
              <c:pt idx="1560">
                <c:v>130.54352999999998</c:v>
              </c:pt>
              <c:pt idx="1561">
                <c:v>130.58333000000002</c:v>
              </c:pt>
              <c:pt idx="1562">
                <c:v>130.55855</c:v>
              </c:pt>
              <c:pt idx="1563">
                <c:v>130.57622000000001</c:v>
              </c:pt>
              <c:pt idx="1564">
                <c:v>130.58044000000004</c:v>
              </c:pt>
              <c:pt idx="1565">
                <c:v>130.63287</c:v>
              </c:pt>
              <c:pt idx="1566">
                <c:v>130.6353</c:v>
              </c:pt>
              <c:pt idx="1567">
                <c:v>130.62823000000003</c:v>
              </c:pt>
              <c:pt idx="1568">
                <c:v>130.72077999999999</c:v>
              </c:pt>
              <c:pt idx="1569">
                <c:v>130.62885</c:v>
              </c:pt>
              <c:pt idx="1570">
                <c:v>130.69244000000003</c:v>
              </c:pt>
              <c:pt idx="1571">
                <c:v>130.68018000000001</c:v>
              </c:pt>
              <c:pt idx="1572">
                <c:v>130.66206</c:v>
              </c:pt>
              <c:pt idx="1573">
                <c:v>130.69665999999998</c:v>
              </c:pt>
              <c:pt idx="1574">
                <c:v>130.70294000000001</c:v>
              </c:pt>
              <c:pt idx="1575">
                <c:v>130.77625999999998</c:v>
              </c:pt>
              <c:pt idx="1576">
                <c:v>130.74592999999999</c:v>
              </c:pt>
              <c:pt idx="1577">
                <c:v>130.78543000000002</c:v>
              </c:pt>
              <c:pt idx="1578">
                <c:v>130.72839000000002</c:v>
              </c:pt>
              <c:pt idx="1579">
                <c:v>130.76067999999998</c:v>
              </c:pt>
              <c:pt idx="1580">
                <c:v>130.79782</c:v>
              </c:pt>
              <c:pt idx="1581">
                <c:v>130.77512999999999</c:v>
              </c:pt>
              <c:pt idx="1582">
                <c:v>130.80653000000001</c:v>
              </c:pt>
              <c:pt idx="1583">
                <c:v>130.78664000000001</c:v>
              </c:pt>
              <c:pt idx="1584">
                <c:v>130.88593000000003</c:v>
              </c:pt>
              <c:pt idx="1585">
                <c:v>130.82086000000001</c:v>
              </c:pt>
              <c:pt idx="1586">
                <c:v>130.86430000000001</c:v>
              </c:pt>
              <c:pt idx="1587">
                <c:v>130.85590000000002</c:v>
              </c:pt>
              <c:pt idx="1588">
                <c:v>130.84466999999998</c:v>
              </c:pt>
              <c:pt idx="1589">
                <c:v>130.90123000000003</c:v>
              </c:pt>
              <c:pt idx="1590">
                <c:v>130.91463999999999</c:v>
              </c:pt>
              <c:pt idx="1591">
                <c:v>130.90262000000001</c:v>
              </c:pt>
              <c:pt idx="1592">
                <c:v>130.864</c:v>
              </c:pt>
              <c:pt idx="1593">
                <c:v>130.96104000000003</c:v>
              </c:pt>
              <c:pt idx="1594">
                <c:v>130.93155999999999</c:v>
              </c:pt>
              <c:pt idx="1595">
                <c:v>130.94084000000001</c:v>
              </c:pt>
              <c:pt idx="1596">
                <c:v>130.96043000000003</c:v>
              </c:pt>
              <c:pt idx="1597">
                <c:v>130.96805000000001</c:v>
              </c:pt>
              <c:pt idx="1598">
                <c:v>131.02708000000001</c:v>
              </c:pt>
              <c:pt idx="1599">
                <c:v>130.9693</c:v>
              </c:pt>
              <c:pt idx="1600">
                <c:v>131.03648000000001</c:v>
              </c:pt>
              <c:pt idx="1601">
                <c:v>130.97568999999999</c:v>
              </c:pt>
              <c:pt idx="1602">
                <c:v>131.01018999999999</c:v>
              </c:pt>
              <c:pt idx="1603">
                <c:v>131.06444000000002</c:v>
              </c:pt>
              <c:pt idx="1604">
                <c:v>131.03373999999999</c:v>
              </c:pt>
              <c:pt idx="1605">
                <c:v>131.08641000000003</c:v>
              </c:pt>
              <c:pt idx="1606">
                <c:v>131.04889</c:v>
              </c:pt>
              <c:pt idx="1607">
                <c:v>131.09005999999999</c:v>
              </c:pt>
              <c:pt idx="1608">
                <c:v>131.09229000000002</c:v>
              </c:pt>
              <c:pt idx="1609">
                <c:v>131.10315999999997</c:v>
              </c:pt>
              <c:pt idx="1610">
                <c:v>131.07676999999998</c:v>
              </c:pt>
              <c:pt idx="1611">
                <c:v>131.108</c:v>
              </c:pt>
              <c:pt idx="1612">
                <c:v>131.16334999999998</c:v>
              </c:pt>
              <c:pt idx="1613">
                <c:v>131.13649000000001</c:v>
              </c:pt>
              <c:pt idx="1614">
                <c:v>131.18291000000002</c:v>
              </c:pt>
              <c:pt idx="1615">
                <c:v>131.14046999999999</c:v>
              </c:pt>
              <c:pt idx="1616">
                <c:v>131.17359999999996</c:v>
              </c:pt>
              <c:pt idx="1617">
                <c:v>131.20550999999998</c:v>
              </c:pt>
              <c:pt idx="1618">
                <c:v>131.21489999999997</c:v>
              </c:pt>
              <c:pt idx="1619">
                <c:v>131.21512999999999</c:v>
              </c:pt>
              <c:pt idx="1620">
                <c:v>131.20441</c:v>
              </c:pt>
              <c:pt idx="1621">
                <c:v>131.25396999999998</c:v>
              </c:pt>
              <c:pt idx="1622">
                <c:v>131.23577999999998</c:v>
              </c:pt>
              <c:pt idx="1623">
                <c:v>131.27218999999999</c:v>
              </c:pt>
              <c:pt idx="1624">
                <c:v>131.21407999999997</c:v>
              </c:pt>
              <c:pt idx="1625">
                <c:v>131.26055999999997</c:v>
              </c:pt>
              <c:pt idx="1626">
                <c:v>131.32782000000003</c:v>
              </c:pt>
              <c:pt idx="1627">
                <c:v>131.27918999999997</c:v>
              </c:pt>
              <c:pt idx="1628">
                <c:v>131.31494000000001</c:v>
              </c:pt>
              <c:pt idx="1629">
                <c:v>131.29410999999999</c:v>
              </c:pt>
              <c:pt idx="1630">
                <c:v>131.36858000000001</c:v>
              </c:pt>
              <c:pt idx="1631">
                <c:v>131.31795</c:v>
              </c:pt>
              <c:pt idx="1632">
                <c:v>131.35796000000002</c:v>
              </c:pt>
              <c:pt idx="1633">
                <c:v>131.36417</c:v>
              </c:pt>
              <c:pt idx="1634">
                <c:v>131.32262000000003</c:v>
              </c:pt>
              <c:pt idx="1635">
                <c:v>131.42314000000002</c:v>
              </c:pt>
              <c:pt idx="1636">
                <c:v>131.40851000000001</c:v>
              </c:pt>
              <c:pt idx="1637">
                <c:v>131.41074999999998</c:v>
              </c:pt>
              <c:pt idx="1638">
                <c:v>131.37849000000003</c:v>
              </c:pt>
              <c:pt idx="1639">
                <c:v>131.45428000000001</c:v>
              </c:pt>
              <c:pt idx="1640">
                <c:v>131.43912</c:v>
              </c:pt>
              <c:pt idx="1641">
                <c:v>131.44944999999998</c:v>
              </c:pt>
              <c:pt idx="1642">
                <c:v>131.46899000000002</c:v>
              </c:pt>
              <c:pt idx="1643">
                <c:v>131.43237000000002</c:v>
              </c:pt>
              <c:pt idx="1644">
                <c:v>131.50554999999997</c:v>
              </c:pt>
              <c:pt idx="1645">
                <c:v>131.47249000000002</c:v>
              </c:pt>
              <c:pt idx="1646">
                <c:v>131.52071000000001</c:v>
              </c:pt>
              <c:pt idx="1647">
                <c:v>131.46921</c:v>
              </c:pt>
              <c:pt idx="1648">
                <c:v>131.52304000000001</c:v>
              </c:pt>
              <c:pt idx="1649">
                <c:v>131.53469999999999</c:v>
              </c:pt>
              <c:pt idx="1650">
                <c:v>131.53232000000003</c:v>
              </c:pt>
              <c:pt idx="1651">
                <c:v>131.58652000000001</c:v>
              </c:pt>
              <c:pt idx="1652">
                <c:v>131.54004999999998</c:v>
              </c:pt>
              <c:pt idx="1653">
                <c:v>131.62961999999999</c:v>
              </c:pt>
              <c:pt idx="1654">
                <c:v>131.56969999999998</c:v>
              </c:pt>
              <c:pt idx="1655">
                <c:v>131.61021</c:v>
              </c:pt>
              <c:pt idx="1656">
                <c:v>131.57805999999999</c:v>
              </c:pt>
              <c:pt idx="1657">
                <c:v>131.59744000000003</c:v>
              </c:pt>
              <c:pt idx="1658">
                <c:v>131.65514000000002</c:v>
              </c:pt>
              <c:pt idx="1659">
                <c:v>131.64115999999999</c:v>
              </c:pt>
              <c:pt idx="1660">
                <c:v>131.69264000000001</c:v>
              </c:pt>
              <c:pt idx="1661">
                <c:v>131.63679999999999</c:v>
              </c:pt>
              <c:pt idx="1662">
                <c:v>131.68068</c:v>
              </c:pt>
              <c:pt idx="1663">
                <c:v>131.65231000000003</c:v>
              </c:pt>
              <c:pt idx="1664">
                <c:v>131.68263000000002</c:v>
              </c:pt>
              <c:pt idx="1665">
                <c:v>131.6772</c:v>
              </c:pt>
              <c:pt idx="1666">
                <c:v>131.72156999999999</c:v>
              </c:pt>
              <c:pt idx="1667">
                <c:v>131.76202000000001</c:v>
              </c:pt>
              <c:pt idx="1668">
                <c:v>131.72324999999998</c:v>
              </c:pt>
              <c:pt idx="1669">
                <c:v>131.76662999999999</c:v>
              </c:pt>
              <c:pt idx="1670">
                <c:v>131.70595999999998</c:v>
              </c:pt>
              <c:pt idx="1671">
                <c:v>131.76894000000001</c:v>
              </c:pt>
              <c:pt idx="1672">
                <c:v>131.77544</c:v>
              </c:pt>
              <c:pt idx="1673">
                <c:v>131.78535000000002</c:v>
              </c:pt>
              <c:pt idx="1674">
                <c:v>131.80838000000003</c:v>
              </c:pt>
              <c:pt idx="1675">
                <c:v>131.77074999999999</c:v>
              </c:pt>
              <c:pt idx="1676">
                <c:v>131.85223000000005</c:v>
              </c:pt>
              <c:pt idx="1677">
                <c:v>131.79843000000002</c:v>
              </c:pt>
              <c:pt idx="1678">
                <c:v>131.85530000000003</c:v>
              </c:pt>
              <c:pt idx="1679">
                <c:v>131.83684000000002</c:v>
              </c:pt>
              <c:pt idx="1680">
                <c:v>131.86041000000003</c:v>
              </c:pt>
              <c:pt idx="1681">
                <c:v>131.88744000000005</c:v>
              </c:pt>
              <c:pt idx="1682">
                <c:v>131.89385999999999</c:v>
              </c:pt>
              <c:pt idx="1683">
                <c:v>131.90474</c:v>
              </c:pt>
              <c:pt idx="1684">
                <c:v>131.85030000000003</c:v>
              </c:pt>
              <c:pt idx="1685">
                <c:v>131.90326999999999</c:v>
              </c:pt>
              <c:pt idx="1686">
                <c:v>131.90329</c:v>
              </c:pt>
              <c:pt idx="1687">
                <c:v>131.96269000000001</c:v>
              </c:pt>
              <c:pt idx="1688">
                <c:v>131.91456999999997</c:v>
              </c:pt>
              <c:pt idx="1689">
                <c:v>131.9606</c:v>
              </c:pt>
              <c:pt idx="1690">
                <c:v>132.01679999999999</c:v>
              </c:pt>
              <c:pt idx="1691">
                <c:v>131.94923</c:v>
              </c:pt>
              <c:pt idx="1692">
                <c:v>131.99411000000001</c:v>
              </c:pt>
              <c:pt idx="1693">
                <c:v>131.94669999999999</c:v>
              </c:pt>
              <c:pt idx="1694">
                <c:v>132.00454999999999</c:v>
              </c:pt>
              <c:pt idx="1695">
                <c:v>132.00151</c:v>
              </c:pt>
              <c:pt idx="1696">
                <c:v>132.02884000000003</c:v>
              </c:pt>
              <c:pt idx="1697">
                <c:v>132.04694000000001</c:v>
              </c:pt>
              <c:pt idx="1698">
                <c:v>132.03464</c:v>
              </c:pt>
              <c:pt idx="1699">
                <c:v>132.09689</c:v>
              </c:pt>
              <c:pt idx="1700">
                <c:v>132.03639000000001</c:v>
              </c:pt>
              <c:pt idx="1701">
                <c:v>132.07240000000002</c:v>
              </c:pt>
              <c:pt idx="1702">
                <c:v>132.03633000000002</c:v>
              </c:pt>
              <c:pt idx="1703">
                <c:v>132.08272000000002</c:v>
              </c:pt>
              <c:pt idx="1704">
                <c:v>132.12442000000001</c:v>
              </c:pt>
              <c:pt idx="1705">
                <c:v>132.13395999999997</c:v>
              </c:pt>
              <c:pt idx="1706">
                <c:v>132.17125999999999</c:v>
              </c:pt>
              <c:pt idx="1707">
                <c:v>132.11858999999998</c:v>
              </c:pt>
              <c:pt idx="1708">
                <c:v>132.17689999999999</c:v>
              </c:pt>
              <c:pt idx="1709">
                <c:v>132.12878000000001</c:v>
              </c:pt>
              <c:pt idx="1710">
                <c:v>132.14495999999997</c:v>
              </c:pt>
              <c:pt idx="1711">
                <c:v>132.17034999999998</c:v>
              </c:pt>
              <c:pt idx="1712">
                <c:v>132.16740000000001</c:v>
              </c:pt>
              <c:pt idx="1713">
                <c:v>132.25215</c:v>
              </c:pt>
              <c:pt idx="1714">
                <c:v>132.22344999999999</c:v>
              </c:pt>
              <c:pt idx="1715">
                <c:v>132.26230000000001</c:v>
              </c:pt>
              <c:pt idx="1716">
                <c:v>132.19449999999998</c:v>
              </c:pt>
              <c:pt idx="1717">
                <c:v>132.25172000000001</c:v>
              </c:pt>
              <c:pt idx="1718">
                <c:v>132.25353999999999</c:v>
              </c:pt>
              <c:pt idx="1719">
                <c:v>132.27689999999998</c:v>
              </c:pt>
              <c:pt idx="1720">
                <c:v>132.25691</c:v>
              </c:pt>
              <c:pt idx="1721">
                <c:v>132.24647999999999</c:v>
              </c:pt>
              <c:pt idx="1722">
                <c:v>132.33934000000002</c:v>
              </c:pt>
              <c:pt idx="1723">
                <c:v>132.30852000000002</c:v>
              </c:pt>
              <c:pt idx="1724">
                <c:v>132.31792000000002</c:v>
              </c:pt>
              <c:pt idx="1725">
                <c:v>132.28435000000002</c:v>
              </c:pt>
              <c:pt idx="1726">
                <c:v>132.32420000000002</c:v>
              </c:pt>
              <c:pt idx="1727">
                <c:v>132.34042000000002</c:v>
              </c:pt>
              <c:pt idx="1728">
                <c:v>132.36096000000001</c:v>
              </c:pt>
              <c:pt idx="1729">
                <c:v>132.40833000000003</c:v>
              </c:pt>
              <c:pt idx="1730">
                <c:v>132.33661000000001</c:v>
              </c:pt>
              <c:pt idx="1731">
                <c:v>132.39786000000001</c:v>
              </c:pt>
              <c:pt idx="1732">
                <c:v>132.40984</c:v>
              </c:pt>
              <c:pt idx="1733">
                <c:v>132.40982</c:v>
              </c:pt>
              <c:pt idx="1734">
                <c:v>132.40140000000002</c:v>
              </c:pt>
              <c:pt idx="1735">
                <c:v>132.41988999999998</c:v>
              </c:pt>
              <c:pt idx="1736">
                <c:v>132.45763000000002</c:v>
              </c:pt>
              <c:pt idx="1737">
                <c:v>132.42956999999998</c:v>
              </c:pt>
              <c:pt idx="1738">
                <c:v>132.52669</c:v>
              </c:pt>
              <c:pt idx="1739">
                <c:v>132.43333000000001</c:v>
              </c:pt>
              <c:pt idx="1740">
                <c:v>132.45995000000002</c:v>
              </c:pt>
              <c:pt idx="1741">
                <c:v>132.49841000000004</c:v>
              </c:pt>
              <c:pt idx="1742">
                <c:v>132.49886000000001</c:v>
              </c:pt>
              <c:pt idx="1743">
                <c:v>132.47632000000002</c:v>
              </c:pt>
              <c:pt idx="1744">
                <c:v>132.48575</c:v>
              </c:pt>
              <c:pt idx="1745">
                <c:v>132.56775000000002</c:v>
              </c:pt>
              <c:pt idx="1746">
                <c:v>132.54786999999999</c:v>
              </c:pt>
              <c:pt idx="1747">
                <c:v>132.58591000000001</c:v>
              </c:pt>
              <c:pt idx="1748">
                <c:v>132.53484</c:v>
              </c:pt>
              <c:pt idx="1749">
                <c:v>132.55319</c:v>
              </c:pt>
              <c:pt idx="1750">
                <c:v>132.58871000000002</c:v>
              </c:pt>
              <c:pt idx="1751">
                <c:v>132.65375999999998</c:v>
              </c:pt>
              <c:pt idx="1752">
                <c:v>132.62332000000001</c:v>
              </c:pt>
              <c:pt idx="1753">
                <c:v>132.47881000000001</c:v>
              </c:pt>
              <c:pt idx="1754">
                <c:v>132.59186</c:v>
              </c:pt>
              <c:pt idx="1755">
                <c:v>132.5891</c:v>
              </c:pt>
              <c:pt idx="1756">
                <c:v>132.62363999999999</c:v>
              </c:pt>
              <c:pt idx="1757">
                <c:v>132.56598</c:v>
              </c:pt>
              <c:pt idx="1758">
                <c:v>132.47783000000001</c:v>
              </c:pt>
              <c:pt idx="1759">
                <c:v>132.84963999999999</c:v>
              </c:pt>
              <c:pt idx="1760">
                <c:v>132.60955999999996</c:v>
              </c:pt>
              <c:pt idx="1761">
                <c:v>132.59653</c:v>
              </c:pt>
              <c:pt idx="1762">
                <c:v>132.69910999999999</c:v>
              </c:pt>
              <c:pt idx="1763">
                <c:v>132.61635999999999</c:v>
              </c:pt>
              <c:pt idx="1764">
                <c:v>132.41206</c:v>
              </c:pt>
              <c:pt idx="1765">
                <c:v>132.67928999999998</c:v>
              </c:pt>
              <c:pt idx="1766">
                <c:v>132.88351</c:v>
              </c:pt>
              <c:pt idx="1767">
                <c:v>132.62926999999999</c:v>
              </c:pt>
              <c:pt idx="1768">
                <c:v>132.75554999999997</c:v>
              </c:pt>
              <c:pt idx="1769">
                <c:v>132.88423000000003</c:v>
              </c:pt>
              <c:pt idx="1770">
                <c:v>132.72208000000001</c:v>
              </c:pt>
              <c:pt idx="1771">
                <c:v>132.58403000000001</c:v>
              </c:pt>
              <c:pt idx="1772">
                <c:v>132.79050999999998</c:v>
              </c:pt>
              <c:pt idx="1773">
                <c:v>132.80661000000001</c:v>
              </c:pt>
              <c:pt idx="1774">
                <c:v>132.82236000000003</c:v>
              </c:pt>
              <c:pt idx="1775">
                <c:v>132.85429000000002</c:v>
              </c:pt>
              <c:pt idx="1776">
                <c:v>132.76186999999999</c:v>
              </c:pt>
              <c:pt idx="1777">
                <c:v>132.78029000000001</c:v>
              </c:pt>
              <c:pt idx="1778">
                <c:v>132.73227</c:v>
              </c:pt>
              <c:pt idx="1779">
                <c:v>132.72124000000002</c:v>
              </c:pt>
              <c:pt idx="1780">
                <c:v>132.71760999999998</c:v>
              </c:pt>
              <c:pt idx="1781">
                <c:v>132.84131000000002</c:v>
              </c:pt>
              <c:pt idx="1782">
                <c:v>132.91225</c:v>
              </c:pt>
              <c:pt idx="1783">
                <c:v>132.87425000000002</c:v>
              </c:pt>
              <c:pt idx="1784">
                <c:v>132.9068</c:v>
              </c:pt>
              <c:pt idx="1785">
                <c:v>132.84589</c:v>
              </c:pt>
              <c:pt idx="1786">
                <c:v>132.87494999999998</c:v>
              </c:pt>
              <c:pt idx="1787">
                <c:v>132.81232000000003</c:v>
              </c:pt>
              <c:pt idx="1788">
                <c:v>132.85197000000002</c:v>
              </c:pt>
              <c:pt idx="1789">
                <c:v>132.84165999999999</c:v>
              </c:pt>
              <c:pt idx="1790">
                <c:v>132.90416999999999</c:v>
              </c:pt>
              <c:pt idx="1791">
                <c:v>133.00119000000001</c:v>
              </c:pt>
              <c:pt idx="1792">
                <c:v>132.95515</c:v>
              </c:pt>
              <c:pt idx="1793">
                <c:v>132.95229000000003</c:v>
              </c:pt>
              <c:pt idx="1794">
                <c:v>132.94484</c:v>
              </c:pt>
              <c:pt idx="1795">
                <c:v>132.95158000000001</c:v>
              </c:pt>
              <c:pt idx="1796">
                <c:v>132.92798000000002</c:v>
              </c:pt>
              <c:pt idx="1797">
                <c:v>132.96381</c:v>
              </c:pt>
              <c:pt idx="1798">
                <c:v>132.98602000000002</c:v>
              </c:pt>
              <c:pt idx="1799">
                <c:v>132.98901000000001</c:v>
              </c:pt>
              <c:pt idx="1800">
                <c:v>133.04316999999998</c:v>
              </c:pt>
              <c:pt idx="1801">
                <c:v>133.03339</c:v>
              </c:pt>
              <c:pt idx="1802">
                <c:v>133.04861</c:v>
              </c:pt>
              <c:pt idx="1803">
                <c:v>132.99961999999999</c:v>
              </c:pt>
              <c:pt idx="1804">
                <c:v>133.02124000000003</c:v>
              </c:pt>
              <c:pt idx="1805">
                <c:v>133.06464999999997</c:v>
              </c:pt>
              <c:pt idx="1806">
                <c:v>133.04049999999998</c:v>
              </c:pt>
              <c:pt idx="1807">
                <c:v>133.12401</c:v>
              </c:pt>
              <c:pt idx="1808">
                <c:v>133.06300000000002</c:v>
              </c:pt>
              <c:pt idx="1809">
                <c:v>133.10219000000001</c:v>
              </c:pt>
              <c:pt idx="1810">
                <c:v>133.11292</c:v>
              </c:pt>
              <c:pt idx="1811">
                <c:v>133.12173000000001</c:v>
              </c:pt>
              <c:pt idx="1812">
                <c:v>133.09053</c:v>
              </c:pt>
              <c:pt idx="1813">
                <c:v>133.10785999999999</c:v>
              </c:pt>
              <c:pt idx="1814">
                <c:v>133.18374999999997</c:v>
              </c:pt>
              <c:pt idx="1815">
                <c:v>133.15645000000001</c:v>
              </c:pt>
              <c:pt idx="1816">
                <c:v>133.20551999999998</c:v>
              </c:pt>
              <c:pt idx="1817">
                <c:v>133.14821000000001</c:v>
              </c:pt>
              <c:pt idx="1818">
                <c:v>133.16714000000002</c:v>
              </c:pt>
              <c:pt idx="1819">
                <c:v>133.23154999999997</c:v>
              </c:pt>
              <c:pt idx="1820">
                <c:v>133.17284000000001</c:v>
              </c:pt>
              <c:pt idx="1821">
                <c:v>133.20403999999999</c:v>
              </c:pt>
              <c:pt idx="1822">
                <c:v>133.19881000000001</c:v>
              </c:pt>
              <c:pt idx="1823">
                <c:v>133.26781</c:v>
              </c:pt>
              <c:pt idx="1824">
                <c:v>133.21695999999997</c:v>
              </c:pt>
              <c:pt idx="1825">
                <c:v>133.27292</c:v>
              </c:pt>
              <c:pt idx="1826">
                <c:v>133.23685999999998</c:v>
              </c:pt>
              <c:pt idx="1827">
                <c:v>133.25063</c:v>
              </c:pt>
              <c:pt idx="1828">
                <c:v>133.30965999999998</c:v>
              </c:pt>
              <c:pt idx="1829">
                <c:v>133.29216</c:v>
              </c:pt>
              <c:pt idx="1830">
                <c:v>133.31589</c:v>
              </c:pt>
              <c:pt idx="1831">
                <c:v>133.30434000000002</c:v>
              </c:pt>
              <c:pt idx="1832">
                <c:v>133.36093000000002</c:v>
              </c:pt>
              <c:pt idx="1833">
                <c:v>133.29102</c:v>
              </c:pt>
              <c:pt idx="1834">
                <c:v>133.3595</c:v>
              </c:pt>
              <c:pt idx="1835">
                <c:v>133.30705</c:v>
              </c:pt>
              <c:pt idx="1836">
                <c:v>133.27309999999997</c:v>
              </c:pt>
              <c:pt idx="1837">
                <c:v>133.44072</c:v>
              </c:pt>
              <c:pt idx="1838">
                <c:v>133.3947</c:v>
              </c:pt>
              <c:pt idx="1839">
                <c:v>133.41214000000002</c:v>
              </c:pt>
              <c:pt idx="1840">
                <c:v>133.37241000000003</c:v>
              </c:pt>
              <c:pt idx="1841">
                <c:v>133.42711000000003</c:v>
              </c:pt>
              <c:pt idx="1842">
                <c:v>133.38388</c:v>
              </c:pt>
              <c:pt idx="1843">
                <c:v>133.41112000000001</c:v>
              </c:pt>
              <c:pt idx="1844">
                <c:v>133.47163</c:v>
              </c:pt>
              <c:pt idx="1845">
                <c:v>133.40038000000001</c:v>
              </c:pt>
              <c:pt idx="1846">
                <c:v>133.49748000000002</c:v>
              </c:pt>
              <c:pt idx="1847">
                <c:v>133.46959999999999</c:v>
              </c:pt>
              <c:pt idx="1848">
                <c:v>133.49161000000001</c:v>
              </c:pt>
              <c:pt idx="1849">
                <c:v>133.42956999999998</c:v>
              </c:pt>
              <c:pt idx="1850">
                <c:v>133.49236000000002</c:v>
              </c:pt>
              <c:pt idx="1851">
                <c:v>133.48570000000001</c:v>
              </c:pt>
              <c:pt idx="1852">
                <c:v>133.49564999999998</c:v>
              </c:pt>
              <c:pt idx="1853">
                <c:v>133.54892000000001</c:v>
              </c:pt>
              <c:pt idx="1854">
                <c:v>133.51865999999998</c:v>
              </c:pt>
              <c:pt idx="1855">
                <c:v>133.59947</c:v>
              </c:pt>
              <c:pt idx="1856">
                <c:v>133.54400999999999</c:v>
              </c:pt>
              <c:pt idx="1857">
                <c:v>133.58258000000001</c:v>
              </c:pt>
              <c:pt idx="1858">
                <c:v>133.50968999999998</c:v>
              </c:pt>
              <c:pt idx="1859">
                <c:v>133.52866</c:v>
              </c:pt>
              <c:pt idx="1860">
                <c:v>133.59487999999999</c:v>
              </c:pt>
              <c:pt idx="1861">
                <c:v>133.57996999999997</c:v>
              </c:pt>
              <c:pt idx="1862">
                <c:v>133.64118999999999</c:v>
              </c:pt>
              <c:pt idx="1863">
                <c:v>133.61184999999998</c:v>
              </c:pt>
              <c:pt idx="1864">
                <c:v>133.67133000000001</c:v>
              </c:pt>
              <c:pt idx="1865">
                <c:v>133.61725999999999</c:v>
              </c:pt>
              <c:pt idx="1866">
                <c:v>133.65216000000001</c:v>
              </c:pt>
              <c:pt idx="1867">
                <c:v>133.65277</c:v>
              </c:pt>
              <c:pt idx="1868">
                <c:v>133.59329</c:v>
              </c:pt>
              <c:pt idx="1869">
                <c:v>133.68626</c:v>
              </c:pt>
              <c:pt idx="1870">
                <c:v>133.65949999999998</c:v>
              </c:pt>
              <c:pt idx="1871">
                <c:v>133.68588</c:v>
              </c:pt>
              <c:pt idx="1872">
                <c:v>133.65776</c:v>
              </c:pt>
              <c:pt idx="1873">
                <c:v>133.77229</c:v>
              </c:pt>
              <c:pt idx="1874">
                <c:v>133.71372999999997</c:v>
              </c:pt>
              <c:pt idx="1875">
                <c:v>133.71930999999998</c:v>
              </c:pt>
              <c:pt idx="1876">
                <c:v>133.76033000000001</c:v>
              </c:pt>
              <c:pt idx="1877">
                <c:v>133.70257999999998</c:v>
              </c:pt>
              <c:pt idx="1878">
                <c:v>133.7363</c:v>
              </c:pt>
              <c:pt idx="1879">
                <c:v>133.77187999999998</c:v>
              </c:pt>
              <c:pt idx="1880">
                <c:v>133.79736</c:v>
              </c:pt>
              <c:pt idx="1881">
                <c:v>133.70544000000001</c:v>
              </c:pt>
              <c:pt idx="1882">
                <c:v>133.82966999999999</c:v>
              </c:pt>
              <c:pt idx="1883">
                <c:v>133.84698</c:v>
              </c:pt>
              <c:pt idx="1884">
                <c:v>133.75324999999998</c:v>
              </c:pt>
              <c:pt idx="1885">
                <c:v>133.83792000000003</c:v>
              </c:pt>
              <c:pt idx="1886">
                <c:v>133.81415999999999</c:v>
              </c:pt>
              <c:pt idx="1887">
                <c:v>133.84598</c:v>
              </c:pt>
              <c:pt idx="1888">
                <c:v>133.87589</c:v>
              </c:pt>
              <c:pt idx="1889">
                <c:v>133.85497000000001</c:v>
              </c:pt>
              <c:pt idx="1890">
                <c:v>133.79925999999998</c:v>
              </c:pt>
              <c:pt idx="1891">
                <c:v>133.81091000000001</c:v>
              </c:pt>
              <c:pt idx="1892">
                <c:v>133.89024000000003</c:v>
              </c:pt>
              <c:pt idx="1893">
                <c:v>133.85114000000004</c:v>
              </c:pt>
              <c:pt idx="1894">
                <c:v>133.92786000000001</c:v>
              </c:pt>
              <c:pt idx="1895">
                <c:v>133.87869000000001</c:v>
              </c:pt>
              <c:pt idx="1896">
                <c:v>133.88637000000003</c:v>
              </c:pt>
              <c:pt idx="1897">
                <c:v>133.94746000000001</c:v>
              </c:pt>
              <c:pt idx="1898">
                <c:v>133.91364999999999</c:v>
              </c:pt>
              <c:pt idx="1899">
                <c:v>133.89713000000003</c:v>
              </c:pt>
              <c:pt idx="1900">
                <c:v>133.90993</c:v>
              </c:pt>
              <c:pt idx="1901">
                <c:v>133.97131000000002</c:v>
              </c:pt>
              <c:pt idx="1902">
                <c:v>133.92036000000002</c:v>
              </c:pt>
              <c:pt idx="1903">
                <c:v>133.97514000000001</c:v>
              </c:pt>
              <c:pt idx="1904">
                <c:v>133.94719000000001</c:v>
              </c:pt>
              <c:pt idx="1905">
                <c:v>133.97968999999998</c:v>
              </c:pt>
              <c:pt idx="1906">
                <c:v>134.04966999999996</c:v>
              </c:pt>
              <c:pt idx="1907">
                <c:v>134.01468999999997</c:v>
              </c:pt>
              <c:pt idx="1908">
                <c:v>134.03164999999998</c:v>
              </c:pt>
              <c:pt idx="1909">
                <c:v>134.00195000000002</c:v>
              </c:pt>
              <c:pt idx="1910">
                <c:v>134.08501000000001</c:v>
              </c:pt>
              <c:pt idx="1911">
                <c:v>134.00287</c:v>
              </c:pt>
              <c:pt idx="1912">
                <c:v>134.04351999999997</c:v>
              </c:pt>
              <c:pt idx="1913">
                <c:v>134.07589999999999</c:v>
              </c:pt>
              <c:pt idx="1914">
                <c:v>134.01758999999998</c:v>
              </c:pt>
              <c:pt idx="1915">
                <c:v>134.09492</c:v>
              </c:pt>
              <c:pt idx="1916">
                <c:v>134.11869999999999</c:v>
              </c:pt>
              <c:pt idx="1917">
                <c:v>134.12487999999999</c:v>
              </c:pt>
              <c:pt idx="1918">
                <c:v>134.01658999999998</c:v>
              </c:pt>
              <c:pt idx="1919">
                <c:v>134.11762999999999</c:v>
              </c:pt>
              <c:pt idx="1920">
                <c:v>134.17622</c:v>
              </c:pt>
              <c:pt idx="1921">
                <c:v>134.10344999999998</c:v>
              </c:pt>
              <c:pt idx="1922">
                <c:v>134.12743000000003</c:v>
              </c:pt>
              <c:pt idx="1923">
                <c:v>134.11472999999998</c:v>
              </c:pt>
              <c:pt idx="1924">
                <c:v>134.15266</c:v>
              </c:pt>
              <c:pt idx="1925">
                <c:v>134.16205000000002</c:v>
              </c:pt>
              <c:pt idx="1926">
                <c:v>134.23690999999999</c:v>
              </c:pt>
              <c:pt idx="1927">
                <c:v>134.17934999999997</c:v>
              </c:pt>
              <c:pt idx="1928">
                <c:v>134.17370999999997</c:v>
              </c:pt>
              <c:pt idx="1929">
                <c:v>134.19956999999997</c:v>
              </c:pt>
              <c:pt idx="1930">
                <c:v>134.20557999999997</c:v>
              </c:pt>
              <c:pt idx="1931">
                <c:v>134.21673999999999</c:v>
              </c:pt>
              <c:pt idx="1932">
                <c:v>134.23618999999999</c:v>
              </c:pt>
              <c:pt idx="1933">
                <c:v>134.31177</c:v>
              </c:pt>
              <c:pt idx="1934">
                <c:v>134.29813000000001</c:v>
              </c:pt>
              <c:pt idx="1935">
                <c:v>134.25907999999998</c:v>
              </c:pt>
              <c:pt idx="1936">
                <c:v>134.17476999999997</c:v>
              </c:pt>
              <c:pt idx="1937">
                <c:v>134.12437</c:v>
              </c:pt>
              <c:pt idx="1938">
                <c:v>134.26572999999999</c:v>
              </c:pt>
              <c:pt idx="1939">
                <c:v>134.32166000000001</c:v>
              </c:pt>
              <c:pt idx="1940">
                <c:v>134.36364999999998</c:v>
              </c:pt>
              <c:pt idx="1941">
                <c:v>134.31084000000001</c:v>
              </c:pt>
              <c:pt idx="1942">
                <c:v>134.39929000000001</c:v>
              </c:pt>
              <c:pt idx="1943">
                <c:v>134.38321000000002</c:v>
              </c:pt>
              <c:pt idx="1944">
                <c:v>134.3485</c:v>
              </c:pt>
              <c:pt idx="1945">
                <c:v>134.31498999999999</c:v>
              </c:pt>
              <c:pt idx="1946">
                <c:v>134.15768</c:v>
              </c:pt>
              <c:pt idx="1947">
                <c:v>134.29218</c:v>
              </c:pt>
              <c:pt idx="1948">
                <c:v>134.35390000000001</c:v>
              </c:pt>
              <c:pt idx="1949">
                <c:v>134.38649000000004</c:v>
              </c:pt>
              <c:pt idx="1950">
                <c:v>134.43329</c:v>
              </c:pt>
              <c:pt idx="1951">
                <c:v>134.53230000000002</c:v>
              </c:pt>
              <c:pt idx="1952">
                <c:v>134.44968999999998</c:v>
              </c:pt>
              <c:pt idx="1953">
                <c:v>134.36942000000002</c:v>
              </c:pt>
              <c:pt idx="1954">
                <c:v>134.44774000000001</c:v>
              </c:pt>
              <c:pt idx="1955">
                <c:v>134.33240000000004</c:v>
              </c:pt>
              <c:pt idx="1956">
                <c:v>134.33620000000002</c:v>
              </c:pt>
              <c:pt idx="1957">
                <c:v>134.39711000000003</c:v>
              </c:pt>
              <c:pt idx="1958">
                <c:v>134.50463999999999</c:v>
              </c:pt>
              <c:pt idx="1959">
                <c:v>134.47630000000001</c:v>
              </c:pt>
              <c:pt idx="1960">
                <c:v>134.53572</c:v>
              </c:pt>
              <c:pt idx="1961">
                <c:v>134.60132000000002</c:v>
              </c:pt>
              <c:pt idx="1962">
                <c:v>134.45868000000002</c:v>
              </c:pt>
              <c:pt idx="1963">
                <c:v>134.48232000000004</c:v>
              </c:pt>
              <c:pt idx="1964">
                <c:v>134.46406999999999</c:v>
              </c:pt>
              <c:pt idx="1965">
                <c:v>134.50223000000003</c:v>
              </c:pt>
              <c:pt idx="1966">
                <c:v>134.4539</c:v>
              </c:pt>
              <c:pt idx="1967">
                <c:v>134.56479999999999</c:v>
              </c:pt>
              <c:pt idx="1968">
                <c:v>134.60656999999998</c:v>
              </c:pt>
              <c:pt idx="1969">
                <c:v>134.54549</c:v>
              </c:pt>
              <c:pt idx="1970">
                <c:v>134.642</c:v>
              </c:pt>
              <c:pt idx="1971">
                <c:v>134.56012000000001</c:v>
              </c:pt>
              <c:pt idx="1972">
                <c:v>134.54635999999999</c:v>
              </c:pt>
              <c:pt idx="1973">
                <c:v>134.52554000000001</c:v>
              </c:pt>
              <c:pt idx="1974">
                <c:v>134.61323999999999</c:v>
              </c:pt>
              <c:pt idx="1975">
                <c:v>134.64676999999998</c:v>
              </c:pt>
              <c:pt idx="1976">
                <c:v>134.60693000000001</c:v>
              </c:pt>
              <c:pt idx="1977">
                <c:v>134.62372999999999</c:v>
              </c:pt>
              <c:pt idx="1978">
                <c:v>134.62646000000001</c:v>
              </c:pt>
              <c:pt idx="1979">
                <c:v>134.67221000000001</c:v>
              </c:pt>
              <c:pt idx="1980">
                <c:v>134.62419</c:v>
              </c:pt>
              <c:pt idx="1981">
                <c:v>134.69379999999998</c:v>
              </c:pt>
              <c:pt idx="1982">
                <c:v>134.65494999999999</c:v>
              </c:pt>
              <c:pt idx="1983">
                <c:v>134.68207000000001</c:v>
              </c:pt>
              <c:pt idx="1984">
                <c:v>134.74199999999999</c:v>
              </c:pt>
              <c:pt idx="1985">
                <c:v>134.67412999999999</c:v>
              </c:pt>
              <c:pt idx="1986">
                <c:v>134.71096999999997</c:v>
              </c:pt>
              <c:pt idx="1987">
                <c:v>134.68360999999999</c:v>
              </c:pt>
              <c:pt idx="1988">
                <c:v>134.72444000000002</c:v>
              </c:pt>
              <c:pt idx="1989">
                <c:v>134.71047999999999</c:v>
              </c:pt>
              <c:pt idx="1990">
                <c:v>134.79234000000002</c:v>
              </c:pt>
              <c:pt idx="1991">
                <c:v>134.76983999999999</c:v>
              </c:pt>
              <c:pt idx="1992">
                <c:v>134.69745</c:v>
              </c:pt>
              <c:pt idx="1993">
                <c:v>134.82378</c:v>
              </c:pt>
              <c:pt idx="1994">
                <c:v>134.79911999999999</c:v>
              </c:pt>
              <c:pt idx="1995">
                <c:v>134.76658999999998</c:v>
              </c:pt>
              <c:pt idx="1996">
                <c:v>134.76842000000002</c:v>
              </c:pt>
              <c:pt idx="1997">
                <c:v>134.82797000000002</c:v>
              </c:pt>
              <c:pt idx="1998">
                <c:v>134.78957999999997</c:v>
              </c:pt>
              <c:pt idx="1999">
                <c:v>134.79766999999998</c:v>
              </c:pt>
              <c:pt idx="2000">
                <c:v>134.91023000000001</c:v>
              </c:pt>
              <c:pt idx="2001">
                <c:v>134.79713000000001</c:v>
              </c:pt>
              <c:pt idx="2002">
                <c:v>134.83940000000001</c:v>
              </c:pt>
              <c:pt idx="2003">
                <c:v>134.88548000000003</c:v>
              </c:pt>
              <c:pt idx="2004">
                <c:v>134.84804000000003</c:v>
              </c:pt>
              <c:pt idx="2005">
                <c:v>134.80214000000004</c:v>
              </c:pt>
              <c:pt idx="2006">
                <c:v>134.89122000000003</c:v>
              </c:pt>
              <c:pt idx="2007">
                <c:v>134.93308999999999</c:v>
              </c:pt>
              <c:pt idx="2008">
                <c:v>134.89221000000003</c:v>
              </c:pt>
              <c:pt idx="2009">
                <c:v>134.92838000000003</c:v>
              </c:pt>
              <c:pt idx="2010">
                <c:v>134.90628000000001</c:v>
              </c:pt>
              <c:pt idx="2011">
                <c:v>134.96959999999999</c:v>
              </c:pt>
              <c:pt idx="2012">
                <c:v>134.95412000000002</c:v>
              </c:pt>
              <c:pt idx="2013">
                <c:v>134.92938000000001</c:v>
              </c:pt>
              <c:pt idx="2014">
                <c:v>134.90826000000001</c:v>
              </c:pt>
              <c:pt idx="2015">
                <c:v>134.93674000000001</c:v>
              </c:pt>
              <c:pt idx="2016">
                <c:v>135.02425000000002</c:v>
              </c:pt>
              <c:pt idx="2017">
                <c:v>134.99314999999999</c:v>
              </c:pt>
              <c:pt idx="2018">
                <c:v>135.03333000000001</c:v>
              </c:pt>
              <c:pt idx="2019">
                <c:v>134.94957999999997</c:v>
              </c:pt>
              <c:pt idx="2020">
                <c:v>134.95506</c:v>
              </c:pt>
              <c:pt idx="2021">
                <c:v>135.04218</c:v>
              </c:pt>
              <c:pt idx="2022">
                <c:v>135.03657999999999</c:v>
              </c:pt>
              <c:pt idx="2023">
                <c:v>135.03068999999999</c:v>
              </c:pt>
              <c:pt idx="2024">
                <c:v>135.07586999999998</c:v>
              </c:pt>
              <c:pt idx="2025">
                <c:v>135.15521000000001</c:v>
              </c:pt>
              <c:pt idx="2026">
                <c:v>134.73598999999999</c:v>
              </c:pt>
              <c:pt idx="2027">
                <c:v>134.87837000000002</c:v>
              </c:pt>
              <c:pt idx="2028">
                <c:v>135.23972999999998</c:v>
              </c:pt>
              <c:pt idx="2029">
                <c:v>135.05728000000002</c:v>
              </c:pt>
              <c:pt idx="2030">
                <c:v>134.98650000000001</c:v>
              </c:pt>
              <c:pt idx="2031">
                <c:v>135.06496999999999</c:v>
              </c:pt>
              <c:pt idx="2032">
                <c:v>135.13657999999998</c:v>
              </c:pt>
              <c:pt idx="2033">
                <c:v>135.06565999999998</c:v>
              </c:pt>
              <c:pt idx="2034">
                <c:v>135.20084</c:v>
              </c:pt>
              <c:pt idx="2035">
                <c:v>135.08950999999999</c:v>
              </c:pt>
              <c:pt idx="2036">
                <c:v>134.91655999999998</c:v>
              </c:pt>
              <c:pt idx="2037">
                <c:v>135.10529</c:v>
              </c:pt>
              <c:pt idx="2038">
                <c:v>135.27208999999999</c:v>
              </c:pt>
              <c:pt idx="2039">
                <c:v>135.16197</c:v>
              </c:pt>
              <c:pt idx="2040">
                <c:v>135.13737</c:v>
              </c:pt>
              <c:pt idx="2041">
                <c:v>135.25484</c:v>
              </c:pt>
              <c:pt idx="2042">
                <c:v>135.05562</c:v>
              </c:pt>
              <c:pt idx="2043">
                <c:v>135.20664999999997</c:v>
              </c:pt>
              <c:pt idx="2044">
                <c:v>135.29661999999999</c:v>
              </c:pt>
              <c:pt idx="2045">
                <c:v>135.12761</c:v>
              </c:pt>
              <c:pt idx="2046">
                <c:v>135.16684999999998</c:v>
              </c:pt>
              <c:pt idx="2047">
                <c:v>135.25117</c:v>
              </c:pt>
              <c:pt idx="2048">
                <c:v>135.3058</c:v>
              </c:pt>
              <c:pt idx="2049">
                <c:v>135.21685999999997</c:v>
              </c:pt>
              <c:pt idx="2050">
                <c:v>135.29218</c:v>
              </c:pt>
              <c:pt idx="2051">
                <c:v>135.22803000000002</c:v>
              </c:pt>
              <c:pt idx="2052">
                <c:v>135.2088</c:v>
              </c:pt>
              <c:pt idx="2053">
                <c:v>135.30698000000001</c:v>
              </c:pt>
              <c:pt idx="2054">
                <c:v>135.34120000000001</c:v>
              </c:pt>
              <c:pt idx="2055">
                <c:v>135.2662</c:v>
              </c:pt>
              <c:pt idx="2056">
                <c:v>135.26709</c:v>
              </c:pt>
              <c:pt idx="2057">
                <c:v>135.40242000000003</c:v>
              </c:pt>
              <c:pt idx="2058">
                <c:v>135.29794000000001</c:v>
              </c:pt>
              <c:pt idx="2059">
                <c:v>135.34520000000001</c:v>
              </c:pt>
              <c:pt idx="2060">
                <c:v>135.3237</c:v>
              </c:pt>
              <c:pt idx="2061">
                <c:v>135.30527000000001</c:v>
              </c:pt>
              <c:pt idx="2062">
                <c:v>135.37476999999998</c:v>
              </c:pt>
              <c:pt idx="2063">
                <c:v>135.37957999999998</c:v>
              </c:pt>
              <c:pt idx="2064">
                <c:v>135.40586999999999</c:v>
              </c:pt>
              <c:pt idx="2065">
                <c:v>135.33691000000002</c:v>
              </c:pt>
              <c:pt idx="2066">
                <c:v>135.42393000000001</c:v>
              </c:pt>
              <c:pt idx="2067">
                <c:v>135.42842000000005</c:v>
              </c:pt>
              <c:pt idx="2068">
                <c:v>135.39839000000003</c:v>
              </c:pt>
              <c:pt idx="2069">
                <c:v>135.40458999999998</c:v>
              </c:pt>
              <c:pt idx="2070">
                <c:v>135.40221000000003</c:v>
              </c:pt>
              <c:pt idx="2071">
                <c:v>135.45024000000004</c:v>
              </c:pt>
              <c:pt idx="2072">
                <c:v>135.45354</c:v>
              </c:pt>
              <c:pt idx="2073">
                <c:v>135.53142000000003</c:v>
              </c:pt>
              <c:pt idx="2074">
                <c:v>135.34455999999997</c:v>
              </c:pt>
              <c:pt idx="2075">
                <c:v>135.41103000000001</c:v>
              </c:pt>
              <c:pt idx="2076">
                <c:v>135.56907999999999</c:v>
              </c:pt>
              <c:pt idx="2077">
                <c:v>135.50885</c:v>
              </c:pt>
              <c:pt idx="2078">
                <c:v>135.41118</c:v>
              </c:pt>
              <c:pt idx="2079">
                <c:v>135.47433000000001</c:v>
              </c:pt>
              <c:pt idx="2080">
                <c:v>135.61461999999997</c:v>
              </c:pt>
              <c:pt idx="2081">
                <c:v>135.53594999999999</c:v>
              </c:pt>
              <c:pt idx="2082">
                <c:v>135.52656999999999</c:v>
              </c:pt>
              <c:pt idx="2083">
                <c:v>135.53314</c:v>
              </c:pt>
              <c:pt idx="2084">
                <c:v>135.46207000000001</c:v>
              </c:pt>
              <c:pt idx="2085">
                <c:v>135.52269000000001</c:v>
              </c:pt>
              <c:pt idx="2086">
                <c:v>135.62397999999999</c:v>
              </c:pt>
              <c:pt idx="2087">
                <c:v>135.51157999999998</c:v>
              </c:pt>
              <c:pt idx="2088">
                <c:v>135.43759</c:v>
              </c:pt>
              <c:pt idx="2089">
                <c:v>135.69755999999998</c:v>
              </c:pt>
              <c:pt idx="2090">
                <c:v>135.66324</c:v>
              </c:pt>
              <c:pt idx="2091">
                <c:v>135.54718</c:v>
              </c:pt>
              <c:pt idx="2092">
                <c:v>135.61591999999999</c:v>
              </c:pt>
              <c:pt idx="2093">
                <c:v>135.56007</c:v>
              </c:pt>
              <c:pt idx="2094">
                <c:v>135.55109000000002</c:v>
              </c:pt>
              <c:pt idx="2095">
                <c:v>135.60291000000001</c:v>
              </c:pt>
              <c:pt idx="2096">
                <c:v>135.76059999999998</c:v>
              </c:pt>
              <c:pt idx="2097">
                <c:v>135.56516999999999</c:v>
              </c:pt>
              <c:pt idx="2098">
                <c:v>135.61444</c:v>
              </c:pt>
              <c:pt idx="2099">
                <c:v>135.74749999999997</c:v>
              </c:pt>
              <c:pt idx="2100">
                <c:v>135.63799</c:v>
              </c:pt>
              <c:pt idx="2101">
                <c:v>135.65316999999999</c:v>
              </c:pt>
              <c:pt idx="2102">
                <c:v>135.71211</c:v>
              </c:pt>
              <c:pt idx="2103">
                <c:v>135.70429999999999</c:v>
              </c:pt>
              <c:pt idx="2104">
                <c:v>135.64155999999997</c:v>
              </c:pt>
              <c:pt idx="2105">
                <c:v>135.74961999999996</c:v>
              </c:pt>
              <c:pt idx="2106">
                <c:v>135.68761000000001</c:v>
              </c:pt>
              <c:pt idx="2107">
                <c:v>135.69994999999997</c:v>
              </c:pt>
              <c:pt idx="2108">
                <c:v>135.80759</c:v>
              </c:pt>
              <c:pt idx="2109">
                <c:v>135.74227999999999</c:v>
              </c:pt>
              <c:pt idx="2110">
                <c:v>135.70485999999997</c:v>
              </c:pt>
              <c:pt idx="2111">
                <c:v>135.70855999999998</c:v>
              </c:pt>
              <c:pt idx="2112">
                <c:v>135.72743000000003</c:v>
              </c:pt>
              <c:pt idx="2113">
                <c:v>135.71155999999996</c:v>
              </c:pt>
              <c:pt idx="2114">
                <c:v>135.76684999999998</c:v>
              </c:pt>
              <c:pt idx="2115">
                <c:v>135.77488999999997</c:v>
              </c:pt>
              <c:pt idx="2116">
                <c:v>135.73383999999999</c:v>
              </c:pt>
              <c:pt idx="2117">
                <c:v>135.82620000000003</c:v>
              </c:pt>
              <c:pt idx="2118">
                <c:v>135.80212000000003</c:v>
              </c:pt>
              <c:pt idx="2119">
                <c:v>135.80788000000001</c:v>
              </c:pt>
              <c:pt idx="2120">
                <c:v>135.75099</c:v>
              </c:pt>
              <c:pt idx="2121">
                <c:v>135.82013000000003</c:v>
              </c:pt>
              <c:pt idx="2122">
                <c:v>135.81825000000001</c:v>
              </c:pt>
              <c:pt idx="2123">
                <c:v>135.84207000000001</c:v>
              </c:pt>
              <c:pt idx="2124">
                <c:v>135.86472000000001</c:v>
              </c:pt>
              <c:pt idx="2125">
                <c:v>135.78514000000001</c:v>
              </c:pt>
              <c:pt idx="2126">
                <c:v>135.88939000000002</c:v>
              </c:pt>
              <c:pt idx="2127">
                <c:v>135.84532000000002</c:v>
              </c:pt>
              <c:pt idx="2128">
                <c:v>135.85521000000003</c:v>
              </c:pt>
              <c:pt idx="2129">
                <c:v>135.85828000000004</c:v>
              </c:pt>
              <c:pt idx="2130">
                <c:v>135.87924000000001</c:v>
              </c:pt>
              <c:pt idx="2131">
                <c:v>135.89087000000001</c:v>
              </c:pt>
              <c:pt idx="2132">
                <c:v>135.93182000000002</c:v>
              </c:pt>
              <c:pt idx="2133">
                <c:v>135.98407</c:v>
              </c:pt>
              <c:pt idx="2134">
                <c:v>135.85963000000001</c:v>
              </c:pt>
              <c:pt idx="2135">
                <c:v>135.94214000000002</c:v>
              </c:pt>
              <c:pt idx="2136">
                <c:v>135.95413000000002</c:v>
              </c:pt>
              <c:pt idx="2137">
                <c:v>135.90091000000001</c:v>
              </c:pt>
              <c:pt idx="2138">
                <c:v>135.89565000000002</c:v>
              </c:pt>
              <c:pt idx="2139">
                <c:v>135.96483000000001</c:v>
              </c:pt>
              <c:pt idx="2140">
                <c:v>136.00681</c:v>
              </c:pt>
              <c:pt idx="2141">
                <c:v>135.93496999999999</c:v>
              </c:pt>
              <c:pt idx="2142">
                <c:v>136.03795</c:v>
              </c:pt>
              <c:pt idx="2143">
                <c:v>135.98024000000004</c:v>
              </c:pt>
              <c:pt idx="2144">
                <c:v>136.01079999999999</c:v>
              </c:pt>
              <c:pt idx="2145">
                <c:v>136.01456999999996</c:v>
              </c:pt>
              <c:pt idx="2146">
                <c:v>136.03195000000002</c:v>
              </c:pt>
              <c:pt idx="2147">
                <c:v>136.00525000000002</c:v>
              </c:pt>
              <c:pt idx="2148">
                <c:v>135.98616000000001</c:v>
              </c:pt>
              <c:pt idx="2149">
                <c:v>136.10396999999998</c:v>
              </c:pt>
              <c:pt idx="2150">
                <c:v>136.01670999999999</c:v>
              </c:pt>
              <c:pt idx="2151">
                <c:v>136.06717</c:v>
              </c:pt>
              <c:pt idx="2152">
                <c:v>136.09438</c:v>
              </c:pt>
              <c:pt idx="2153">
                <c:v>136.06805</c:v>
              </c:pt>
              <c:pt idx="2154">
                <c:v>136.05461</c:v>
              </c:pt>
              <c:pt idx="2155">
                <c:v>136.10525999999999</c:v>
              </c:pt>
              <c:pt idx="2156">
                <c:v>136.10205000000002</c:v>
              </c:pt>
              <c:pt idx="2157">
                <c:v>135.99599000000001</c:v>
              </c:pt>
              <c:pt idx="2158">
                <c:v>136.13104000000001</c:v>
              </c:pt>
              <c:pt idx="2159">
                <c:v>136.15404000000001</c:v>
              </c:pt>
              <c:pt idx="2160">
                <c:v>136.11414999999997</c:v>
              </c:pt>
              <c:pt idx="2161">
                <c:v>136.15030000000002</c:v>
              </c:pt>
              <c:pt idx="2162">
                <c:v>136.16844000000003</c:v>
              </c:pt>
              <c:pt idx="2163">
                <c:v>136.13471999999999</c:v>
              </c:pt>
              <c:pt idx="2164">
                <c:v>136.12537</c:v>
              </c:pt>
              <c:pt idx="2165">
                <c:v>136.20205999999999</c:v>
              </c:pt>
              <c:pt idx="2166">
                <c:v>136.10361999999998</c:v>
              </c:pt>
              <c:pt idx="2167">
                <c:v>136.19897</c:v>
              </c:pt>
              <c:pt idx="2168">
                <c:v>136.21300999999997</c:v>
              </c:pt>
              <c:pt idx="2169">
                <c:v>136.21834000000001</c:v>
              </c:pt>
              <c:pt idx="2170">
                <c:v>136.15828000000002</c:v>
              </c:pt>
              <c:pt idx="2171">
                <c:v>136.19426999999999</c:v>
              </c:pt>
              <c:pt idx="2172">
                <c:v>136.28847000000002</c:v>
              </c:pt>
              <c:pt idx="2173">
                <c:v>136.15820000000002</c:v>
              </c:pt>
              <c:pt idx="2174">
                <c:v>136.25230000000002</c:v>
              </c:pt>
              <c:pt idx="2175">
                <c:v>136.24552999999997</c:v>
              </c:pt>
              <c:pt idx="2176">
                <c:v>136.20708999999999</c:v>
              </c:pt>
              <c:pt idx="2177">
                <c:v>136.25812000000002</c:v>
              </c:pt>
              <c:pt idx="2178">
                <c:v>136.27939999999998</c:v>
              </c:pt>
              <c:pt idx="2179">
                <c:v>136.29105999999999</c:v>
              </c:pt>
              <c:pt idx="2180">
                <c:v>136.27019999999999</c:v>
              </c:pt>
              <c:pt idx="2181">
                <c:v>136.33667</c:v>
              </c:pt>
              <c:pt idx="2182">
                <c:v>136.26433</c:v>
              </c:pt>
              <c:pt idx="2183">
                <c:v>136.25746000000001</c:v>
              </c:pt>
              <c:pt idx="2184">
                <c:v>136.28876</c:v>
              </c:pt>
              <c:pt idx="2185">
                <c:v>136.29366999999996</c:v>
              </c:pt>
              <c:pt idx="2186">
                <c:v>136.37117000000001</c:v>
              </c:pt>
              <c:pt idx="2187">
                <c:v>136.39457999999999</c:v>
              </c:pt>
              <c:pt idx="2188">
                <c:v>136.36639000000002</c:v>
              </c:pt>
              <c:pt idx="2189">
                <c:v>136.25810000000001</c:v>
              </c:pt>
              <c:pt idx="2190">
                <c:v>136.37924000000001</c:v>
              </c:pt>
              <c:pt idx="2191">
                <c:v>136.36066</c:v>
              </c:pt>
              <c:pt idx="2192">
                <c:v>136.35307</c:v>
              </c:pt>
              <c:pt idx="2193">
                <c:v>136.40917999999999</c:v>
              </c:pt>
              <c:pt idx="2194">
                <c:v>136.38420000000002</c:v>
              </c:pt>
              <c:pt idx="2195">
                <c:v>136.40335000000002</c:v>
              </c:pt>
              <c:pt idx="2196">
                <c:v>136.41444000000001</c:v>
              </c:pt>
              <c:pt idx="2197">
                <c:v>136.47708</c:v>
              </c:pt>
              <c:pt idx="2198">
                <c:v>136.36099000000002</c:v>
              </c:pt>
              <c:pt idx="2199">
                <c:v>136.41742000000002</c:v>
              </c:pt>
              <c:pt idx="2200">
                <c:v>136.45346000000001</c:v>
              </c:pt>
              <c:pt idx="2201">
                <c:v>136.41472999999999</c:v>
              </c:pt>
              <c:pt idx="2202">
                <c:v>136.45374000000001</c:v>
              </c:pt>
              <c:pt idx="2203">
                <c:v>136.45486</c:v>
              </c:pt>
              <c:pt idx="2204">
                <c:v>136.51691</c:v>
              </c:pt>
              <c:pt idx="2205">
                <c:v>136.47749000000002</c:v>
              </c:pt>
              <c:pt idx="2206">
                <c:v>136.49457999999998</c:v>
              </c:pt>
              <c:pt idx="2207">
                <c:v>136.48776000000001</c:v>
              </c:pt>
              <c:pt idx="2208">
                <c:v>136.42790000000002</c:v>
              </c:pt>
              <c:pt idx="2209">
                <c:v>136.56229000000002</c:v>
              </c:pt>
              <c:pt idx="2210">
                <c:v>136.54264999999998</c:v>
              </c:pt>
              <c:pt idx="2211">
                <c:v>136.51434</c:v>
              </c:pt>
              <c:pt idx="2212">
                <c:v>136.48030000000003</c:v>
              </c:pt>
              <c:pt idx="2213">
                <c:v>136.56104000000002</c:v>
              </c:pt>
              <c:pt idx="2214">
                <c:v>136.53165999999999</c:v>
              </c:pt>
              <c:pt idx="2215">
                <c:v>136.55511000000001</c:v>
              </c:pt>
              <c:pt idx="2216">
                <c:v>136.58505</c:v>
              </c:pt>
              <c:pt idx="2217">
                <c:v>136.51871</c:v>
              </c:pt>
              <c:pt idx="2218">
                <c:v>136.59998999999999</c:v>
              </c:pt>
              <c:pt idx="2219">
                <c:v>136.61489999999998</c:v>
              </c:pt>
              <c:pt idx="2220">
                <c:v>136.62769</c:v>
              </c:pt>
              <c:pt idx="2221">
                <c:v>136.52171000000001</c:v>
              </c:pt>
              <c:pt idx="2222">
                <c:v>136.60904999999997</c:v>
              </c:pt>
              <c:pt idx="2223">
                <c:v>136.64358999999996</c:v>
              </c:pt>
              <c:pt idx="2224">
                <c:v>136.55959999999999</c:v>
              </c:pt>
              <c:pt idx="2225">
                <c:v>136.66076999999999</c:v>
              </c:pt>
              <c:pt idx="2226">
                <c:v>136.66254000000001</c:v>
              </c:pt>
              <c:pt idx="2227">
                <c:v>136.65132000000003</c:v>
              </c:pt>
              <c:pt idx="2228">
                <c:v>136.60535000000002</c:v>
              </c:pt>
              <c:pt idx="2229">
                <c:v>136.70377999999997</c:v>
              </c:pt>
              <c:pt idx="2230">
                <c:v>136.63535999999999</c:v>
              </c:pt>
              <c:pt idx="2231">
                <c:v>136.60893000000002</c:v>
              </c:pt>
              <c:pt idx="2232">
                <c:v>136.74433999999999</c:v>
              </c:pt>
              <c:pt idx="2233">
                <c:v>136.69202000000001</c:v>
              </c:pt>
              <c:pt idx="2234">
                <c:v>136.71453999999997</c:v>
              </c:pt>
              <c:pt idx="2235">
                <c:v>136.65526</c:v>
              </c:pt>
              <c:pt idx="2236">
                <c:v>136.71216999999999</c:v>
              </c:pt>
              <c:pt idx="2237">
                <c:v>136.69947999999999</c:v>
              </c:pt>
              <c:pt idx="2238">
                <c:v>136.73551999999998</c:v>
              </c:pt>
              <c:pt idx="2239">
                <c:v>136.72182000000001</c:v>
              </c:pt>
              <c:pt idx="2240">
                <c:v>136.73426999999998</c:v>
              </c:pt>
              <c:pt idx="2241">
                <c:v>136.77305999999996</c:v>
              </c:pt>
              <c:pt idx="2242">
                <c:v>136.74384999999995</c:v>
              </c:pt>
              <c:pt idx="2243">
                <c:v>136.79141000000001</c:v>
              </c:pt>
              <c:pt idx="2244">
                <c:v>136.75630000000001</c:v>
              </c:pt>
              <c:pt idx="2245">
                <c:v>136.76215000000002</c:v>
              </c:pt>
              <c:pt idx="2246">
                <c:v>136.7542</c:v>
              </c:pt>
              <c:pt idx="2247">
                <c:v>136.79569999999998</c:v>
              </c:pt>
              <c:pt idx="2248">
                <c:v>136.81702000000001</c:v>
              </c:pt>
              <c:pt idx="2249">
                <c:v>136.75804000000002</c:v>
              </c:pt>
              <c:pt idx="2250">
                <c:v>136.89328</c:v>
              </c:pt>
              <c:pt idx="2251">
                <c:v>136.82799000000003</c:v>
              </c:pt>
              <c:pt idx="2252">
                <c:v>136.8235</c:v>
              </c:pt>
              <c:pt idx="2253">
                <c:v>136.80794000000003</c:v>
              </c:pt>
              <c:pt idx="2254">
                <c:v>136.84050000000002</c:v>
              </c:pt>
              <c:pt idx="2255">
                <c:v>136.84941000000001</c:v>
              </c:pt>
              <c:pt idx="2256">
                <c:v>136.84828000000002</c:v>
              </c:pt>
              <c:pt idx="2257">
                <c:v>136.91025000000002</c:v>
              </c:pt>
              <c:pt idx="2258">
                <c:v>136.80701000000002</c:v>
              </c:pt>
              <c:pt idx="2259">
                <c:v>136.93564999999998</c:v>
              </c:pt>
              <c:pt idx="2260">
                <c:v>136.93431000000001</c:v>
              </c:pt>
              <c:pt idx="2261">
                <c:v>136.89305000000002</c:v>
              </c:pt>
              <c:pt idx="2262">
                <c:v>136.84769</c:v>
              </c:pt>
              <c:pt idx="2263">
                <c:v>136.91266999999999</c:v>
              </c:pt>
              <c:pt idx="2264">
                <c:v>136.92912000000001</c:v>
              </c:pt>
              <c:pt idx="2265">
                <c:v>136.87823000000003</c:v>
              </c:pt>
              <c:pt idx="2266">
                <c:v>136.97675999999998</c:v>
              </c:pt>
              <c:pt idx="2267">
                <c:v>136.92184000000003</c:v>
              </c:pt>
              <c:pt idx="2268">
                <c:v>136.95479</c:v>
              </c:pt>
              <c:pt idx="2269">
                <c:v>136.98700000000002</c:v>
              </c:pt>
              <c:pt idx="2270">
                <c:v>136.99022000000002</c:v>
              </c:pt>
              <c:pt idx="2271">
                <c:v>136.9375</c:v>
              </c:pt>
              <c:pt idx="2272">
                <c:v>136.94763</c:v>
              </c:pt>
              <c:pt idx="2273">
                <c:v>137.02176</c:v>
              </c:pt>
              <c:pt idx="2274">
                <c:v>136.94638</c:v>
              </c:pt>
              <c:pt idx="2275">
                <c:v>137.02205000000001</c:v>
              </c:pt>
              <c:pt idx="2276">
                <c:v>136.97874000000002</c:v>
              </c:pt>
              <c:pt idx="2277">
                <c:v>136.98174000000003</c:v>
              </c:pt>
              <c:pt idx="2278">
                <c:v>137.02906999999999</c:v>
              </c:pt>
              <c:pt idx="2279">
                <c:v>137.01931999999999</c:v>
              </c:pt>
              <c:pt idx="2280">
                <c:v>137.02763000000002</c:v>
              </c:pt>
              <c:pt idx="2281">
                <c:v>136.97173000000001</c:v>
              </c:pt>
              <c:pt idx="2282">
                <c:v>137.05906999999999</c:v>
              </c:pt>
              <c:pt idx="2283">
                <c:v>137.01351999999997</c:v>
              </c:pt>
              <c:pt idx="2284">
                <c:v>137.03448</c:v>
              </c:pt>
              <c:pt idx="2285">
                <c:v>137.07094999999998</c:v>
              </c:pt>
              <c:pt idx="2286">
                <c:v>137.06350999999998</c:v>
              </c:pt>
              <c:pt idx="2287">
                <c:v>137.08063000000001</c:v>
              </c:pt>
              <c:pt idx="2288">
                <c:v>137.05859000000001</c:v>
              </c:pt>
              <c:pt idx="2289">
                <c:v>137.10637</c:v>
              </c:pt>
              <c:pt idx="2290">
                <c:v>137.03236000000001</c:v>
              </c:pt>
              <c:pt idx="2291">
                <c:v>137.07856999999998</c:v>
              </c:pt>
              <c:pt idx="2292">
                <c:v>137.15346</c:v>
              </c:pt>
              <c:pt idx="2293">
                <c:v>137.13631000000001</c:v>
              </c:pt>
              <c:pt idx="2294">
                <c:v>137.10319999999999</c:v>
              </c:pt>
              <c:pt idx="2295">
                <c:v>137.10463999999999</c:v>
              </c:pt>
              <c:pt idx="2296">
                <c:v>137.18140000000002</c:v>
              </c:pt>
              <c:pt idx="2297">
                <c:v>137.11792</c:v>
              </c:pt>
              <c:pt idx="2298">
                <c:v>137.16249000000002</c:v>
              </c:pt>
              <c:pt idx="2299">
                <c:v>137.12483</c:v>
              </c:pt>
              <c:pt idx="2300">
                <c:v>137.13713000000001</c:v>
              </c:pt>
              <c:pt idx="2301">
                <c:v>137.18753000000001</c:v>
              </c:pt>
              <c:pt idx="2302">
                <c:v>137.16202000000001</c:v>
              </c:pt>
              <c:pt idx="2303">
                <c:v>137.19278</c:v>
              </c:pt>
              <c:pt idx="2304">
                <c:v>137.14034000000001</c:v>
              </c:pt>
              <c:pt idx="2305">
                <c:v>137.22475999999997</c:v>
              </c:pt>
              <c:pt idx="2306">
                <c:v>137.23078999999998</c:v>
              </c:pt>
              <c:pt idx="2307">
                <c:v>137.28384</c:v>
              </c:pt>
              <c:pt idx="2308">
                <c:v>137.20154999999997</c:v>
              </c:pt>
              <c:pt idx="2309">
                <c:v>137.12794000000002</c:v>
              </c:pt>
              <c:pt idx="2310">
                <c:v>137.23269999999999</c:v>
              </c:pt>
              <c:pt idx="2311">
                <c:v>137.30727000000002</c:v>
              </c:pt>
              <c:pt idx="2312">
                <c:v>137.27535999999998</c:v>
              </c:pt>
              <c:pt idx="2313">
                <c:v>137.16320999999999</c:v>
              </c:pt>
              <c:pt idx="2314">
                <c:v>137.21287999999998</c:v>
              </c:pt>
              <c:pt idx="2315">
                <c:v>137.33102000000002</c:v>
              </c:pt>
              <c:pt idx="2316">
                <c:v>137.36423000000002</c:v>
              </c:pt>
              <c:pt idx="2317">
                <c:v>137.23368999999997</c:v>
              </c:pt>
              <c:pt idx="2318">
                <c:v>137.18966999999998</c:v>
              </c:pt>
              <c:pt idx="2319">
                <c:v>137.34488999999999</c:v>
              </c:pt>
              <c:pt idx="2320">
                <c:v>137.26791</c:v>
              </c:pt>
              <c:pt idx="2321">
                <c:v>137.35355999999999</c:v>
              </c:pt>
              <c:pt idx="2322">
                <c:v>137.34586999999999</c:v>
              </c:pt>
              <c:pt idx="2323">
                <c:v>137.28737000000001</c:v>
              </c:pt>
              <c:pt idx="2324">
                <c:v>137.26849000000001</c:v>
              </c:pt>
              <c:pt idx="2325">
                <c:v>137.40564999999998</c:v>
              </c:pt>
              <c:pt idx="2326">
                <c:v>137.42552000000001</c:v>
              </c:pt>
              <c:pt idx="2327">
                <c:v>137.23591999999999</c:v>
              </c:pt>
              <c:pt idx="2328">
                <c:v>137.39632000000003</c:v>
              </c:pt>
              <c:pt idx="2329">
                <c:v>137.35164000000003</c:v>
              </c:pt>
              <c:pt idx="2330">
                <c:v>137.34044000000003</c:v>
              </c:pt>
              <c:pt idx="2331">
                <c:v>137.39275000000001</c:v>
              </c:pt>
              <c:pt idx="2332">
                <c:v>137.41869</c:v>
              </c:pt>
              <c:pt idx="2333">
                <c:v>137.38612000000003</c:v>
              </c:pt>
              <c:pt idx="2334">
                <c:v>137.37115</c:v>
              </c:pt>
              <c:pt idx="2335">
                <c:v>137.46875</c:v>
              </c:pt>
              <c:pt idx="2336">
                <c:v>137.39804000000004</c:v>
              </c:pt>
              <c:pt idx="2337">
                <c:v>137.44174000000001</c:v>
              </c:pt>
              <c:pt idx="2338">
                <c:v>137.41142000000002</c:v>
              </c:pt>
              <c:pt idx="2339">
                <c:v>137.42778000000001</c:v>
              </c:pt>
              <c:pt idx="2340">
                <c:v>137.46027000000001</c:v>
              </c:pt>
              <c:pt idx="2341">
                <c:v>137.45164000000003</c:v>
              </c:pt>
              <c:pt idx="2342">
                <c:v>137.49751000000001</c:v>
              </c:pt>
              <c:pt idx="2343">
                <c:v>137.46471</c:v>
              </c:pt>
              <c:pt idx="2344">
                <c:v>137.50057999999999</c:v>
              </c:pt>
              <c:pt idx="2345">
                <c:v>137.44059999999999</c:v>
              </c:pt>
              <c:pt idx="2346">
                <c:v>137.50262000000001</c:v>
              </c:pt>
              <c:pt idx="2347">
                <c:v>137.51581999999999</c:v>
              </c:pt>
              <c:pt idx="2348">
                <c:v>137.50364999999999</c:v>
              </c:pt>
              <c:pt idx="2349">
                <c:v>137.50653</c:v>
              </c:pt>
              <c:pt idx="2350">
                <c:v>137.49229000000003</c:v>
              </c:pt>
              <c:pt idx="2351">
                <c:v>137.55534000000003</c:v>
              </c:pt>
              <c:pt idx="2352">
                <c:v>137.49228000000002</c:v>
              </c:pt>
              <c:pt idx="2353">
                <c:v>137.55049000000002</c:v>
              </c:pt>
              <c:pt idx="2354">
                <c:v>137.52322000000001</c:v>
              </c:pt>
              <c:pt idx="2355">
                <c:v>137.56960999999998</c:v>
              </c:pt>
              <c:pt idx="2356">
                <c:v>137.58687</c:v>
              </c:pt>
              <c:pt idx="2357">
                <c:v>137.56573</c:v>
              </c:pt>
              <c:pt idx="2358">
                <c:v>137.61025999999998</c:v>
              </c:pt>
              <c:pt idx="2359">
                <c:v>137.52974999999998</c:v>
              </c:pt>
              <c:pt idx="2360">
                <c:v>137.60883000000001</c:v>
              </c:pt>
              <c:pt idx="2361">
                <c:v>137.60955999999996</c:v>
              </c:pt>
              <c:pt idx="2362">
                <c:v>137.60758999999999</c:v>
              </c:pt>
              <c:pt idx="2363">
                <c:v>137.57970999999998</c:v>
              </c:pt>
              <c:pt idx="2364">
                <c:v>137.60549999999998</c:v>
              </c:pt>
              <c:pt idx="2365">
                <c:v>137.63014000000001</c:v>
              </c:pt>
              <c:pt idx="2366">
                <c:v>137.62624000000002</c:v>
              </c:pt>
              <c:pt idx="2367">
                <c:v>137.68234000000004</c:v>
              </c:pt>
              <c:pt idx="2368">
                <c:v>137.60638</c:v>
              </c:pt>
              <c:pt idx="2369">
                <c:v>137.66417999999999</c:v>
              </c:pt>
              <c:pt idx="2370">
                <c:v>137.71144000000001</c:v>
              </c:pt>
              <c:pt idx="2371">
                <c:v>137.64045999999999</c:v>
              </c:pt>
              <c:pt idx="2372">
                <c:v>137.58301</c:v>
              </c:pt>
              <c:pt idx="2373">
                <c:v>137.53015000000002</c:v>
              </c:pt>
              <c:pt idx="2374">
                <c:v>137.53142000000003</c:v>
              </c:pt>
              <c:pt idx="2375">
                <c:v>137.85658000000001</c:v>
              </c:pt>
              <c:pt idx="2376">
                <c:v>137.81602000000001</c:v>
              </c:pt>
              <c:pt idx="2377">
                <c:v>137.57823000000002</c:v>
              </c:pt>
              <c:pt idx="2378">
                <c:v>137.74555999999995</c:v>
              </c:pt>
              <c:pt idx="2379">
                <c:v>137.78391999999999</c:v>
              </c:pt>
              <c:pt idx="2380">
                <c:v>137.56965999999997</c:v>
              </c:pt>
              <c:pt idx="2381">
                <c:v>137.66269</c:v>
              </c:pt>
              <c:pt idx="2382">
                <c:v>137.72435000000002</c:v>
              </c:pt>
              <c:pt idx="2383">
                <c:v>137.71589999999998</c:v>
              </c:pt>
              <c:pt idx="2384">
                <c:v>137.73075999999998</c:v>
              </c:pt>
              <c:pt idx="2385">
                <c:v>137.89551</c:v>
              </c:pt>
              <c:pt idx="2386">
                <c:v>137.78868</c:v>
              </c:pt>
              <c:pt idx="2387">
                <c:v>137.69381999999999</c:v>
              </c:pt>
              <c:pt idx="2388">
                <c:v>137.84377999999998</c:v>
              </c:pt>
              <c:pt idx="2389">
                <c:v>137.74981999999997</c:v>
              </c:pt>
              <c:pt idx="2390">
                <c:v>137.75728000000001</c:v>
              </c:pt>
              <c:pt idx="2391">
                <c:v>137.77864</c:v>
              </c:pt>
              <c:pt idx="2392">
                <c:v>137.81810000000002</c:v>
              </c:pt>
              <c:pt idx="2393">
                <c:v>137.79201</c:v>
              </c:pt>
              <c:pt idx="2394">
                <c:v>137.85571000000002</c:v>
              </c:pt>
              <c:pt idx="2395">
                <c:v>137.86578</c:v>
              </c:pt>
              <c:pt idx="2396">
                <c:v>137.82336000000001</c:v>
              </c:pt>
              <c:pt idx="2397">
                <c:v>137.86229000000003</c:v>
              </c:pt>
              <c:pt idx="2398">
                <c:v>137.83273000000003</c:v>
              </c:pt>
              <c:pt idx="2399">
                <c:v>137.84259</c:v>
              </c:pt>
              <c:pt idx="2400">
                <c:v>137.81839000000002</c:v>
              </c:pt>
              <c:pt idx="2401">
                <c:v>137.87643000000003</c:v>
              </c:pt>
              <c:pt idx="2402">
                <c:v>137.91428999999999</c:v>
              </c:pt>
              <c:pt idx="2403">
                <c:v>137.88115000000005</c:v>
              </c:pt>
              <c:pt idx="2404">
                <c:v>137.93600000000001</c:v>
              </c:pt>
              <c:pt idx="2405">
                <c:v>137.86800000000002</c:v>
              </c:pt>
              <c:pt idx="2406">
                <c:v>137.92413000000002</c:v>
              </c:pt>
              <c:pt idx="2407">
                <c:v>137.89207000000002</c:v>
              </c:pt>
              <c:pt idx="2408">
                <c:v>137.90630000000002</c:v>
              </c:pt>
              <c:pt idx="2409">
                <c:v>137.91549999999998</c:v>
              </c:pt>
              <c:pt idx="2410">
                <c:v>137.90132000000003</c:v>
              </c:pt>
              <c:pt idx="2411">
                <c:v>137.97960999999998</c:v>
              </c:pt>
              <c:pt idx="2412">
                <c:v>137.96464999999998</c:v>
              </c:pt>
              <c:pt idx="2413">
                <c:v>138.00249000000002</c:v>
              </c:pt>
              <c:pt idx="2414">
                <c:v>137.91899000000001</c:v>
              </c:pt>
              <c:pt idx="2415">
                <c:v>137.96529000000001</c:v>
              </c:pt>
              <c:pt idx="2416">
                <c:v>137.99690000000001</c:v>
              </c:pt>
              <c:pt idx="2417">
                <c:v>137.96921</c:v>
              </c:pt>
              <c:pt idx="2418">
                <c:v>137.98486</c:v>
              </c:pt>
              <c:pt idx="2419">
                <c:v>137.99556999999999</c:v>
              </c:pt>
              <c:pt idx="2420">
                <c:v>138.02153000000001</c:v>
              </c:pt>
              <c:pt idx="2421">
                <c:v>137.99545000000001</c:v>
              </c:pt>
              <c:pt idx="2422">
                <c:v>138.04604999999998</c:v>
              </c:pt>
              <c:pt idx="2423">
                <c:v>138.00719000000001</c:v>
              </c:pt>
              <c:pt idx="2424">
                <c:v>138.00960999999998</c:v>
              </c:pt>
              <c:pt idx="2425">
                <c:v>138.04649000000001</c:v>
              </c:pt>
              <c:pt idx="2426">
                <c:v>138.04433</c:v>
              </c:pt>
              <c:pt idx="2427">
                <c:v>138.07246000000001</c:v>
              </c:pt>
              <c:pt idx="2428">
                <c:v>138.02583000000001</c:v>
              </c:pt>
              <c:pt idx="2429">
                <c:v>138.08136000000002</c:v>
              </c:pt>
              <c:pt idx="2430">
                <c:v>138.02524000000003</c:v>
              </c:pt>
              <c:pt idx="2431">
                <c:v>138.08813000000004</c:v>
              </c:pt>
              <c:pt idx="2432">
                <c:v>138.05602000000002</c:v>
              </c:pt>
              <c:pt idx="2433">
                <c:v>138.08572000000001</c:v>
              </c:pt>
              <c:pt idx="2434">
                <c:v>138.12938</c:v>
              </c:pt>
              <c:pt idx="2435">
                <c:v>138.08247000000003</c:v>
              </c:pt>
              <c:pt idx="2436">
                <c:v>138.14779999999999</c:v>
              </c:pt>
              <c:pt idx="2437">
                <c:v>138.08710000000002</c:v>
              </c:pt>
              <c:pt idx="2438">
                <c:v>138.12787</c:v>
              </c:pt>
              <c:pt idx="2439">
                <c:v>138.10151999999999</c:v>
              </c:pt>
              <c:pt idx="2440">
                <c:v>138.14152999999999</c:v>
              </c:pt>
              <c:pt idx="2441">
                <c:v>138.14921999999999</c:v>
              </c:pt>
              <c:pt idx="2442">
                <c:v>138.11078999999998</c:v>
              </c:pt>
              <c:pt idx="2443">
                <c:v>138.21903999999998</c:v>
              </c:pt>
              <c:pt idx="2444">
                <c:v>138.17664999999997</c:v>
              </c:pt>
              <c:pt idx="2445">
                <c:v>138.18188000000001</c:v>
              </c:pt>
              <c:pt idx="2446">
                <c:v>138.1301</c:v>
              </c:pt>
              <c:pt idx="2447">
                <c:v>138.18458999999999</c:v>
              </c:pt>
              <c:pt idx="2448">
                <c:v>138.1808</c:v>
              </c:pt>
              <c:pt idx="2449">
                <c:v>138.17379999999997</c:v>
              </c:pt>
              <c:pt idx="2450">
                <c:v>138.21407999999997</c:v>
              </c:pt>
              <c:pt idx="2451">
                <c:v>138.18901</c:v>
              </c:pt>
              <c:pt idx="2452">
                <c:v>138.26744000000002</c:v>
              </c:pt>
              <c:pt idx="2453">
                <c:v>138.20444000000001</c:v>
              </c:pt>
              <c:pt idx="2454">
                <c:v>138.24014</c:v>
              </c:pt>
              <c:pt idx="2455">
                <c:v>138.19624000000002</c:v>
              </c:pt>
              <c:pt idx="2456">
                <c:v>138.22480999999999</c:v>
              </c:pt>
              <c:pt idx="2457">
                <c:v>138.26482999999999</c:v>
              </c:pt>
              <c:pt idx="2458">
                <c:v>138.24239</c:v>
              </c:pt>
              <c:pt idx="2459">
                <c:v>138.29773</c:v>
              </c:pt>
              <c:pt idx="2460">
                <c:v>138.21265999999997</c:v>
              </c:pt>
              <c:pt idx="2461">
                <c:v>138.30089000000001</c:v>
              </c:pt>
              <c:pt idx="2462">
                <c:v>138.27149999999997</c:v>
              </c:pt>
              <c:pt idx="2463">
                <c:v>138.29181</c:v>
              </c:pt>
              <c:pt idx="2464">
                <c:v>138.27534</c:v>
              </c:pt>
              <c:pt idx="2465">
                <c:v>138.28454999999997</c:v>
              </c:pt>
              <c:pt idx="2466">
                <c:v>138.37254000000001</c:v>
              </c:pt>
              <c:pt idx="2467">
                <c:v>138.30502000000001</c:v>
              </c:pt>
              <c:pt idx="2468">
                <c:v>138.33273000000003</c:v>
              </c:pt>
              <c:pt idx="2469">
                <c:v>138.31965999999997</c:v>
              </c:pt>
              <c:pt idx="2470">
                <c:v>138.31487999999999</c:v>
              </c:pt>
              <c:pt idx="2471">
                <c:v>138.28900000000002</c:v>
              </c:pt>
              <c:pt idx="2472">
                <c:v>138.29389999999998</c:v>
              </c:pt>
              <c:pt idx="2473">
                <c:v>138.38011000000003</c:v>
              </c:pt>
              <c:pt idx="2474">
                <c:v>138.32239000000004</c:v>
              </c:pt>
              <c:pt idx="2475">
                <c:v>138.41002</c:v>
              </c:pt>
              <c:pt idx="2476">
                <c:v>138.39810000000003</c:v>
              </c:pt>
              <c:pt idx="2477">
                <c:v>138.33784000000003</c:v>
              </c:pt>
              <c:pt idx="2478">
                <c:v>138.23176999999998</c:v>
              </c:pt>
              <c:pt idx="2479">
                <c:v>138.31235000000001</c:v>
              </c:pt>
              <c:pt idx="2480">
                <c:v>138.36353</c:v>
              </c:pt>
              <c:pt idx="2481">
                <c:v>138.33746000000002</c:v>
              </c:pt>
              <c:pt idx="2482">
                <c:v>138.43437</c:v>
              </c:pt>
              <c:pt idx="2483">
                <c:v>138.37190000000001</c:v>
              </c:pt>
              <c:pt idx="2484">
                <c:v>138.39699000000002</c:v>
              </c:pt>
              <c:pt idx="2485">
                <c:v>138.42201000000003</c:v>
              </c:pt>
              <c:pt idx="2486">
                <c:v>138.42253000000002</c:v>
              </c:pt>
              <c:pt idx="2487">
                <c:v>138.35205000000005</c:v>
              </c:pt>
              <c:pt idx="2488">
                <c:v>138.36198000000002</c:v>
              </c:pt>
              <c:pt idx="2489">
                <c:v>138.45267000000001</c:v>
              </c:pt>
              <c:pt idx="2490">
                <c:v>138.39954</c:v>
              </c:pt>
              <c:pt idx="2491">
                <c:v>138.46277000000001</c:v>
              </c:pt>
              <c:pt idx="2492">
                <c:v>138.42888000000002</c:v>
              </c:pt>
              <c:pt idx="2493">
                <c:v>138.44771</c:v>
              </c:pt>
              <c:pt idx="2494">
                <c:v>138.47142000000002</c:v>
              </c:pt>
              <c:pt idx="2495">
                <c:v>138.44542000000001</c:v>
              </c:pt>
              <c:pt idx="2496">
                <c:v>138.46510000000001</c:v>
              </c:pt>
              <c:pt idx="2497">
                <c:v>138.44031000000001</c:v>
              </c:pt>
              <c:pt idx="2498">
                <c:v>138.52370999999999</c:v>
              </c:pt>
              <c:pt idx="2499">
                <c:v>138.48259000000002</c:v>
              </c:pt>
              <c:pt idx="2500">
                <c:v>138.49451999999999</c:v>
              </c:pt>
              <c:pt idx="2501">
                <c:v>138.48651000000001</c:v>
              </c:pt>
              <c:pt idx="2502">
                <c:v>138.48697000000001</c:v>
              </c:pt>
              <c:pt idx="2503">
                <c:v>138.53017</c:v>
              </c:pt>
              <c:pt idx="2504">
                <c:v>138.50618</c:v>
              </c:pt>
              <c:pt idx="2505">
                <c:v>138.52473000000001</c:v>
              </c:pt>
              <c:pt idx="2506">
                <c:v>138.48685</c:v>
              </c:pt>
              <c:pt idx="2507">
                <c:v>138.55086</c:v>
              </c:pt>
              <c:pt idx="2508">
                <c:v>138.51889</c:v>
              </c:pt>
              <c:pt idx="2509">
                <c:v>138.57865999999999</c:v>
              </c:pt>
              <c:pt idx="2510">
                <c:v>138.55609000000001</c:v>
              </c:pt>
              <c:pt idx="2511">
                <c:v>138.53148000000002</c:v>
              </c:pt>
              <c:pt idx="2512">
                <c:v>138.62109000000001</c:v>
              </c:pt>
              <c:pt idx="2513">
                <c:v>138.55530000000002</c:v>
              </c:pt>
              <c:pt idx="2514">
                <c:v>138.58948000000001</c:v>
              </c:pt>
              <c:pt idx="2515">
                <c:v>138.55394000000001</c:v>
              </c:pt>
              <c:pt idx="2516">
                <c:v>138.61574999999999</c:v>
              </c:pt>
              <c:pt idx="2517">
                <c:v>138.57874000000001</c:v>
              </c:pt>
              <c:pt idx="2518">
                <c:v>138.58633000000003</c:v>
              </c:pt>
              <c:pt idx="2519">
                <c:v>138.64650999999998</c:v>
              </c:pt>
              <c:pt idx="2520">
                <c:v>138.58261000000002</c:v>
              </c:pt>
              <c:pt idx="2521">
                <c:v>138.64748</c:v>
              </c:pt>
              <c:pt idx="2522">
                <c:v>138.62216000000001</c:v>
              </c:pt>
              <c:pt idx="2523">
                <c:v>138.64870999999999</c:v>
              </c:pt>
              <c:pt idx="2524">
                <c:v>138.60383999999999</c:v>
              </c:pt>
              <c:pt idx="2525">
                <c:v>138.63754</c:v>
              </c:pt>
              <c:pt idx="2526">
                <c:v>138.65814000000003</c:v>
              </c:pt>
              <c:pt idx="2527">
                <c:v>138.65984999999998</c:v>
              </c:pt>
              <c:pt idx="2528">
                <c:v>138.70229</c:v>
              </c:pt>
              <c:pt idx="2529">
                <c:v>138.67705999999998</c:v>
              </c:pt>
              <c:pt idx="2530">
                <c:v>138.72155999999998</c:v>
              </c:pt>
              <c:pt idx="2531">
                <c:v>138.6711</c:v>
              </c:pt>
              <c:pt idx="2532">
                <c:v>138.71390999999997</c:v>
              </c:pt>
              <c:pt idx="2533">
                <c:v>138.65917999999999</c:v>
              </c:pt>
              <c:pt idx="2534">
                <c:v>138.70618999999999</c:v>
              </c:pt>
              <c:pt idx="2535">
                <c:v>138.70805000000001</c:v>
              </c:pt>
              <c:pt idx="2536">
                <c:v>138.70883000000001</c:v>
              </c:pt>
              <c:pt idx="2537">
                <c:v>138.79449</c:v>
              </c:pt>
              <c:pt idx="2538">
                <c:v>138.70107999999999</c:v>
              </c:pt>
              <c:pt idx="2539">
                <c:v>138.74595999999997</c:v>
              </c:pt>
              <c:pt idx="2540">
                <c:v>138.74154999999999</c:v>
              </c:pt>
              <c:pt idx="2541">
                <c:v>138.74415999999997</c:v>
              </c:pt>
              <c:pt idx="2542">
                <c:v>138.7227</c:v>
              </c:pt>
              <c:pt idx="2543">
                <c:v>138.73724000000001</c:v>
              </c:pt>
              <c:pt idx="2544">
                <c:v>138.82693000000003</c:v>
              </c:pt>
              <c:pt idx="2545">
                <c:v>138.75612000000001</c:v>
              </c:pt>
              <c:pt idx="2546">
                <c:v>138.80220000000003</c:v>
              </c:pt>
              <c:pt idx="2547">
                <c:v>138.75864000000001</c:v>
              </c:pt>
              <c:pt idx="2548">
                <c:v>138.81296</c:v>
              </c:pt>
              <c:pt idx="2549">
                <c:v>138.79138</c:v>
              </c:pt>
              <c:pt idx="2550">
                <c:v>138.81085000000002</c:v>
              </c:pt>
              <c:pt idx="2551">
                <c:v>138.83662000000001</c:v>
              </c:pt>
              <c:pt idx="2552">
                <c:v>138.79872</c:v>
              </c:pt>
              <c:pt idx="2553">
                <c:v>138.84990999999999</c:v>
              </c:pt>
              <c:pt idx="2554">
                <c:v>138.84810000000002</c:v>
              </c:pt>
              <c:pt idx="2555">
                <c:v>138.84885</c:v>
              </c:pt>
              <c:pt idx="2556">
                <c:v>138.78975999999997</c:v>
              </c:pt>
              <c:pt idx="2557">
                <c:v>138.85928000000001</c:v>
              </c:pt>
              <c:pt idx="2558">
                <c:v>138.88602000000003</c:v>
              </c:pt>
              <c:pt idx="2559">
                <c:v>138.86517000000001</c:v>
              </c:pt>
              <c:pt idx="2560">
                <c:v>138.88853000000003</c:v>
              </c:pt>
              <c:pt idx="2561">
                <c:v>138.86830000000003</c:v>
              </c:pt>
              <c:pt idx="2562">
                <c:v>138.93631000000002</c:v>
              </c:pt>
              <c:pt idx="2563">
                <c:v>138.87837000000002</c:v>
              </c:pt>
              <c:pt idx="2564">
                <c:v>138.88626000000002</c:v>
              </c:pt>
              <c:pt idx="2565">
                <c:v>138.88103000000004</c:v>
              </c:pt>
              <c:pt idx="2566">
                <c:v>138.86636000000001</c:v>
              </c:pt>
              <c:pt idx="2567">
                <c:v>138.92216000000002</c:v>
              </c:pt>
              <c:pt idx="2568">
                <c:v>138.91275000000002</c:v>
              </c:pt>
              <c:pt idx="2569">
                <c:v>138.97317999999999</c:v>
              </c:pt>
              <c:pt idx="2570">
                <c:v>138.89427000000001</c:v>
              </c:pt>
              <c:pt idx="2571">
                <c:v>138.92834000000005</c:v>
              </c:pt>
              <c:pt idx="2572">
                <c:v>138.99451999999999</c:v>
              </c:pt>
              <c:pt idx="2573">
                <c:v>138.97093000000001</c:v>
              </c:pt>
              <c:pt idx="2574">
                <c:v>138.94771</c:v>
              </c:pt>
              <c:pt idx="2575">
                <c:v>138.95085</c:v>
              </c:pt>
              <c:pt idx="2576">
                <c:v>138.99129000000002</c:v>
              </c:pt>
              <c:pt idx="2577">
                <c:v>138.93800000000002</c:v>
              </c:pt>
              <c:pt idx="2578">
                <c:v>138.97044000000002</c:v>
              </c:pt>
              <c:pt idx="2579">
                <c:v>138.97711000000001</c:v>
              </c:pt>
              <c:pt idx="2580">
                <c:v>138.96684000000002</c:v>
              </c:pt>
              <c:pt idx="2581">
                <c:v>139.03227000000001</c:v>
              </c:pt>
              <c:pt idx="2582">
                <c:v>139.04494</c:v>
              </c:pt>
              <c:pt idx="2583">
                <c:v>139.03252000000001</c:v>
              </c:pt>
              <c:pt idx="2584">
                <c:v>138.98486</c:v>
              </c:pt>
              <c:pt idx="2585">
                <c:v>139.05513000000002</c:v>
              </c:pt>
              <c:pt idx="2586">
                <c:v>139.00334000000001</c:v>
              </c:pt>
              <c:pt idx="2587">
                <c:v>139.03941</c:v>
              </c:pt>
              <c:pt idx="2588">
                <c:v>139.05814000000004</c:v>
              </c:pt>
              <c:pt idx="2589">
                <c:v>139.01067999999998</c:v>
              </c:pt>
              <c:pt idx="2590">
                <c:v>139.09631000000002</c:v>
              </c:pt>
              <c:pt idx="2591">
                <c:v>139.08070000000001</c:v>
              </c:pt>
              <c:pt idx="2592">
                <c:v>139.03564</c:v>
              </c:pt>
              <c:pt idx="2593">
                <c:v>138.97153</c:v>
              </c:pt>
              <c:pt idx="2594">
                <c:v>139.07762</c:v>
              </c:pt>
              <c:pt idx="2595">
                <c:v>139.07872</c:v>
              </c:pt>
              <c:pt idx="2596">
                <c:v>139.02907999999999</c:v>
              </c:pt>
              <c:pt idx="2597">
                <c:v>139.10506999999998</c:v>
              </c:pt>
              <c:pt idx="2598">
                <c:v>139.07578999999998</c:v>
              </c:pt>
              <c:pt idx="2599">
                <c:v>139.10006999999999</c:v>
              </c:pt>
              <c:pt idx="2600">
                <c:v>139.10051999999999</c:v>
              </c:pt>
              <c:pt idx="2601">
                <c:v>139.11934999999997</c:v>
              </c:pt>
              <c:pt idx="2602">
                <c:v>139.05760000000001</c:v>
              </c:pt>
              <c:pt idx="2603">
                <c:v>139.07314999999997</c:v>
              </c:pt>
              <c:pt idx="2604">
                <c:v>139.14766999999998</c:v>
              </c:pt>
              <c:pt idx="2605">
                <c:v>139.11214000000001</c:v>
              </c:pt>
              <c:pt idx="2606">
                <c:v>139.15456999999998</c:v>
              </c:pt>
              <c:pt idx="2607">
                <c:v>139.10509999999999</c:v>
              </c:pt>
              <c:pt idx="2608">
                <c:v>139.13347999999999</c:v>
              </c:pt>
              <c:pt idx="2609">
                <c:v>139.15465999999998</c:v>
              </c:pt>
              <c:pt idx="2610">
                <c:v>139.18835000000001</c:v>
              </c:pt>
              <c:pt idx="2611">
                <c:v>139.14878999999999</c:v>
              </c:pt>
              <c:pt idx="2612">
                <c:v>139.13309999999998</c:v>
              </c:pt>
              <c:pt idx="2613">
                <c:v>139.21729999999999</c:v>
              </c:pt>
              <c:pt idx="2614">
                <c:v>139.14883</c:v>
              </c:pt>
              <c:pt idx="2615">
                <c:v>139.22324999999998</c:v>
              </c:pt>
              <c:pt idx="2616">
                <c:v>139.15494000000001</c:v>
              </c:pt>
              <c:pt idx="2617">
                <c:v>139.18874000000002</c:v>
              </c:pt>
              <c:pt idx="2618">
                <c:v>139.20532</c:v>
              </c:pt>
              <c:pt idx="2619">
                <c:v>139.23802000000001</c:v>
              </c:pt>
              <c:pt idx="2620">
                <c:v>139.24383999999998</c:v>
              </c:pt>
              <c:pt idx="2621">
                <c:v>139.19388999999998</c:v>
              </c:pt>
              <c:pt idx="2622">
                <c:v>139.25113000000002</c:v>
              </c:pt>
              <c:pt idx="2623">
                <c:v>139.20805000000001</c:v>
              </c:pt>
              <c:pt idx="2624">
                <c:v>139.23241000000002</c:v>
              </c:pt>
              <c:pt idx="2625">
                <c:v>139.21708999999998</c:v>
              </c:pt>
              <c:pt idx="2626">
                <c:v>139.2569</c:v>
              </c:pt>
              <c:pt idx="2627">
                <c:v>139.29192</c:v>
              </c:pt>
              <c:pt idx="2628">
                <c:v>139.27520999999999</c:v>
              </c:pt>
              <c:pt idx="2629">
                <c:v>139.28253000000001</c:v>
              </c:pt>
              <c:pt idx="2630">
                <c:v>139.18378999999999</c:v>
              </c:pt>
              <c:pt idx="2631">
                <c:v>139.29843000000002</c:v>
              </c:pt>
              <c:pt idx="2632">
                <c:v>139.29056999999997</c:v>
              </c:pt>
              <c:pt idx="2633">
                <c:v>139.28433000000001</c:v>
              </c:pt>
              <c:pt idx="2634">
                <c:v>139.28400999999999</c:v>
              </c:pt>
              <c:pt idx="2635">
                <c:v>139.37362999999999</c:v>
              </c:pt>
              <c:pt idx="2636">
                <c:v>139.34508</c:v>
              </c:pt>
              <c:pt idx="2637">
                <c:v>139.29496999999998</c:v>
              </c:pt>
              <c:pt idx="2638">
                <c:v>139.35551000000001</c:v>
              </c:pt>
              <c:pt idx="2639">
                <c:v>139.17408999999998</c:v>
              </c:pt>
              <c:pt idx="2640">
                <c:v>139.28493</c:v>
              </c:pt>
              <c:pt idx="2641">
                <c:v>139.38519000000002</c:v>
              </c:pt>
              <c:pt idx="2642">
                <c:v>139.34274000000002</c:v>
              </c:pt>
              <c:pt idx="2643">
                <c:v>139.35803000000004</c:v>
              </c:pt>
              <c:pt idx="2644">
                <c:v>139.40579</c:v>
              </c:pt>
              <c:pt idx="2645">
                <c:v>139.42540000000002</c:v>
              </c:pt>
              <c:pt idx="2646">
                <c:v>139.30577</c:v>
              </c:pt>
              <c:pt idx="2647">
                <c:v>139.4091</c:v>
              </c:pt>
              <c:pt idx="2648">
                <c:v>139.30418</c:v>
              </c:pt>
              <c:pt idx="2649">
                <c:v>139.28844000000004</c:v>
              </c:pt>
              <c:pt idx="2650">
                <c:v>139.40884000000003</c:v>
              </c:pt>
              <c:pt idx="2651">
                <c:v>139.41125</c:v>
              </c:pt>
              <c:pt idx="2652">
                <c:v>139.35448000000002</c:v>
              </c:pt>
              <c:pt idx="2653">
                <c:v>139.37773000000001</c:v>
              </c:pt>
              <c:pt idx="2654">
                <c:v>139.49961999999999</c:v>
              </c:pt>
              <c:pt idx="2655">
                <c:v>139.35132000000004</c:v>
              </c:pt>
              <c:pt idx="2656">
                <c:v>139.38528000000002</c:v>
              </c:pt>
              <c:pt idx="2657">
                <c:v>139.41853</c:v>
              </c:pt>
              <c:pt idx="2658">
                <c:v>139.39581000000001</c:v>
              </c:pt>
              <c:pt idx="2659">
                <c:v>139.43202000000002</c:v>
              </c:pt>
              <c:pt idx="2660">
                <c:v>139.47962999999999</c:v>
              </c:pt>
              <c:pt idx="2661">
                <c:v>139.44986999999998</c:v>
              </c:pt>
              <c:pt idx="2662">
                <c:v>139.35909000000001</c:v>
              </c:pt>
              <c:pt idx="2663">
                <c:v>139.42632000000003</c:v>
              </c:pt>
              <c:pt idx="2664">
                <c:v>139.44881000000001</c:v>
              </c:pt>
              <c:pt idx="2665">
                <c:v>139.49386999999999</c:v>
              </c:pt>
              <c:pt idx="2666">
                <c:v>139.53423000000001</c:v>
              </c:pt>
              <c:pt idx="2667">
                <c:v>139.51398999999998</c:v>
              </c:pt>
              <c:pt idx="2668">
                <c:v>139.43167</c:v>
              </c:pt>
              <c:pt idx="2669">
                <c:v>139.41900999999999</c:v>
              </c:pt>
              <c:pt idx="2670">
                <c:v>139.50241000000003</c:v>
              </c:pt>
              <c:pt idx="2671">
                <c:v>139.41888</c:v>
              </c:pt>
              <c:pt idx="2672">
                <c:v>139.56042000000002</c:v>
              </c:pt>
              <c:pt idx="2673">
                <c:v>139.62137000000001</c:v>
              </c:pt>
              <c:pt idx="2674">
                <c:v>139.46892000000003</c:v>
              </c:pt>
              <c:pt idx="2675">
                <c:v>139.53246000000001</c:v>
              </c:pt>
              <c:pt idx="2676">
                <c:v>139.48615000000001</c:v>
              </c:pt>
              <c:pt idx="2677">
                <c:v>139.45433000000003</c:v>
              </c:pt>
              <c:pt idx="2678">
                <c:v>139.49521000000001</c:v>
              </c:pt>
              <c:pt idx="2679">
                <c:v>139.61930999999998</c:v>
              </c:pt>
              <c:pt idx="2680">
                <c:v>139.49271000000002</c:v>
              </c:pt>
              <c:pt idx="2681">
                <c:v>139.52809000000002</c:v>
              </c:pt>
              <c:pt idx="2682">
                <c:v>139.64086999999998</c:v>
              </c:pt>
              <c:pt idx="2683">
                <c:v>139.59149000000002</c:v>
              </c:pt>
              <c:pt idx="2684">
                <c:v>139.61724999999998</c:v>
              </c:pt>
              <c:pt idx="2685">
                <c:v>139.51479999999998</c:v>
              </c:pt>
              <c:pt idx="2686">
                <c:v>139.49432000000002</c:v>
              </c:pt>
              <c:pt idx="2687">
                <c:v>139.52847000000003</c:v>
              </c:pt>
              <c:pt idx="2688">
                <c:v>139.59947</c:v>
              </c:pt>
              <c:pt idx="2689">
                <c:v>139.62578999999999</c:v>
              </c:pt>
              <c:pt idx="2690">
                <c:v>139.60443000000001</c:v>
              </c:pt>
              <c:pt idx="2691">
                <c:v>139.71592999999999</c:v>
              </c:pt>
              <c:pt idx="2692">
                <c:v>139.68393</c:v>
              </c:pt>
              <c:pt idx="2693">
                <c:v>139.69665999999998</c:v>
              </c:pt>
              <c:pt idx="2694">
                <c:v>139.59438</c:v>
              </c:pt>
              <c:pt idx="2695">
                <c:v>139.47269</c:v>
              </c:pt>
              <c:pt idx="2696">
                <c:v>139.64657999999997</c:v>
              </c:pt>
              <c:pt idx="2697">
                <c:v>139.66084000000001</c:v>
              </c:pt>
              <c:pt idx="2698">
                <c:v>139.06993</c:v>
              </c:pt>
              <c:pt idx="2699">
                <c:v>139.44549999999998</c:v>
              </c:pt>
              <c:pt idx="2700">
                <c:v>139.86227000000002</c:v>
              </c:pt>
              <c:pt idx="2701">
                <c:v>139.53685000000002</c:v>
              </c:pt>
              <c:pt idx="2702">
                <c:v>139.79727</c:v>
              </c:pt>
              <c:pt idx="2703">
                <c:v>139.83867000000001</c:v>
              </c:pt>
              <c:pt idx="2704">
                <c:v>139.48100000000002</c:v>
              </c:pt>
              <c:pt idx="2705">
                <c:v>139.71537999999998</c:v>
              </c:pt>
              <c:pt idx="2706">
                <c:v>139.64134000000001</c:v>
              </c:pt>
              <c:pt idx="2707">
                <c:v>139.37669</c:v>
              </c:pt>
              <c:pt idx="2708">
                <c:v>139.47632000000002</c:v>
              </c:pt>
              <c:pt idx="2709">
                <c:v>139.83029000000002</c:v>
              </c:pt>
              <c:pt idx="2710">
                <c:v>139.75968999999998</c:v>
              </c:pt>
              <c:pt idx="2711">
                <c:v>139.76362999999998</c:v>
              </c:pt>
              <c:pt idx="2712">
                <c:v>139.88113000000004</c:v>
              </c:pt>
              <c:pt idx="2713">
                <c:v>139.65505999999999</c:v>
              </c:pt>
              <c:pt idx="2714">
                <c:v>139.6591</c:v>
              </c:pt>
              <c:pt idx="2715">
                <c:v>139.74814000000001</c:v>
              </c:pt>
              <c:pt idx="2716">
                <c:v>139.68213000000003</c:v>
              </c:pt>
              <c:pt idx="2717">
                <c:v>139.55922000000001</c:v>
              </c:pt>
              <c:pt idx="2718">
                <c:v>139.80231000000003</c:v>
              </c:pt>
              <c:pt idx="2719">
                <c:v>139.81129000000001</c:v>
              </c:pt>
              <c:pt idx="2720">
                <c:v>139.81926999999999</c:v>
              </c:pt>
              <c:pt idx="2721">
                <c:v>139.89401000000001</c:v>
              </c:pt>
              <c:pt idx="2722">
                <c:v>139.79182</c:v>
              </c:pt>
              <c:pt idx="2723">
                <c:v>139.75716</c:v>
              </c:pt>
              <c:pt idx="2724">
                <c:v>139.73379999999997</c:v>
              </c:pt>
              <c:pt idx="2725">
                <c:v>139.80298000000002</c:v>
              </c:pt>
              <c:pt idx="2726">
                <c:v>139.76685999999998</c:v>
              </c:pt>
              <c:pt idx="2727">
                <c:v>139.79733000000002</c:v>
              </c:pt>
              <c:pt idx="2728">
                <c:v>139.83821000000003</c:v>
              </c:pt>
              <c:pt idx="2729">
                <c:v>139.87880000000001</c:v>
              </c:pt>
              <c:pt idx="2730">
                <c:v>139.86600000000001</c:v>
              </c:pt>
              <c:pt idx="2731">
                <c:v>139.85992000000002</c:v>
              </c:pt>
              <c:pt idx="2732">
                <c:v>139.87117000000001</c:v>
              </c:pt>
              <c:pt idx="2733">
                <c:v>139.78944000000001</c:v>
              </c:pt>
              <c:pt idx="2734">
                <c:v>139.86127000000002</c:v>
              </c:pt>
              <c:pt idx="2735">
                <c:v>139.83305000000001</c:v>
              </c:pt>
              <c:pt idx="2736">
                <c:v>139.82405</c:v>
              </c:pt>
              <c:pt idx="2737">
                <c:v>139.88890000000004</c:v>
              </c:pt>
              <c:pt idx="2738">
                <c:v>139.92670000000001</c:v>
              </c:pt>
              <c:pt idx="2739">
                <c:v>139.87724000000003</c:v>
              </c:pt>
              <c:pt idx="2740">
                <c:v>139.81047000000001</c:v>
              </c:pt>
              <c:pt idx="2741">
                <c:v>139.95871000000002</c:v>
              </c:pt>
              <c:pt idx="2742">
                <c:v>139.87957999999998</c:v>
              </c:pt>
              <c:pt idx="2743">
                <c:v>139.89848000000003</c:v>
              </c:pt>
              <c:pt idx="2744">
                <c:v>139.97534000000002</c:v>
              </c:pt>
              <c:pt idx="2745">
                <c:v>139.86224000000004</c:v>
              </c:pt>
              <c:pt idx="2746">
                <c:v>139.94791000000001</c:v>
              </c:pt>
              <c:pt idx="2747">
                <c:v>139.94215</c:v>
              </c:pt>
              <c:pt idx="2748">
                <c:v>139.93765000000002</c:v>
              </c:pt>
              <c:pt idx="2749">
                <c:v>139.87935999999999</c:v>
              </c:pt>
              <c:pt idx="2750">
                <c:v>139.96326999999999</c:v>
              </c:pt>
              <c:pt idx="2751">
                <c:v>139.9308</c:v>
              </c:pt>
              <c:pt idx="2752">
                <c:v>139.94942</c:v>
              </c:pt>
              <c:pt idx="2753">
                <c:v>140.02174000000002</c:v>
              </c:pt>
              <c:pt idx="2754">
                <c:v>139.94772</c:v>
              </c:pt>
              <c:pt idx="2755">
                <c:v>139.97326999999999</c:v>
              </c:pt>
              <c:pt idx="2756">
                <c:v>139.95119000000003</c:v>
              </c:pt>
              <c:pt idx="2757">
                <c:v>139.96460999999999</c:v>
              </c:pt>
              <c:pt idx="2758">
                <c:v>139.93378999999999</c:v>
              </c:pt>
              <c:pt idx="2759">
                <c:v>139.98100000000002</c:v>
              </c:pt>
              <c:pt idx="2760">
                <c:v>140.05524000000003</c:v>
              </c:pt>
              <c:pt idx="2761">
                <c:v>140.00054999999998</c:v>
              </c:pt>
              <c:pt idx="2762">
                <c:v>140.03493</c:v>
              </c:pt>
              <c:pt idx="2763">
                <c:v>139.98570000000001</c:v>
              </c:pt>
              <c:pt idx="2764">
                <c:v>139.96439000000001</c:v>
              </c:pt>
              <c:pt idx="2765">
                <c:v>139.98909</c:v>
              </c:pt>
              <c:pt idx="2766">
                <c:v>140.05907999999999</c:v>
              </c:pt>
              <c:pt idx="2767">
                <c:v>139.99518</c:v>
              </c:pt>
              <c:pt idx="2768">
                <c:v>140.06598</c:v>
              </c:pt>
              <c:pt idx="2769">
                <c:v>140.16214000000002</c:v>
              </c:pt>
              <c:pt idx="2770">
                <c:v>139.99445</c:v>
              </c:pt>
              <c:pt idx="2771">
                <c:v>139.99007</c:v>
              </c:pt>
              <c:pt idx="2772">
                <c:v>140.05468999999999</c:v>
              </c:pt>
              <c:pt idx="2773">
                <c:v>140.05994000000001</c:v>
              </c:pt>
              <c:pt idx="2774">
                <c:v>140.03242000000003</c:v>
              </c:pt>
              <c:pt idx="2775">
                <c:v>140.09414999999998</c:v>
              </c:pt>
              <c:pt idx="2776">
                <c:v>140.13629</c:v>
              </c:pt>
              <c:pt idx="2777">
                <c:v>140.07529</c:v>
              </c:pt>
              <c:pt idx="2778">
                <c:v>140.14534</c:v>
              </c:pt>
              <c:pt idx="2779">
                <c:v>140.08453</c:v>
              </c:pt>
              <c:pt idx="2780">
                <c:v>140.06226000000001</c:v>
              </c:pt>
              <c:pt idx="2781">
                <c:v>140.04795999999999</c:v>
              </c:pt>
              <c:pt idx="2782">
                <c:v>140.06932</c:v>
              </c:pt>
              <c:pt idx="2783">
                <c:v>140.17779999999999</c:v>
              </c:pt>
              <c:pt idx="2784">
                <c:v>140.16976999999997</c:v>
              </c:pt>
              <c:pt idx="2785">
                <c:v>140.15175000000002</c:v>
              </c:pt>
              <c:pt idx="2786">
                <c:v>140.09995999999998</c:v>
              </c:pt>
              <c:pt idx="2787">
                <c:v>140.21732</c:v>
              </c:pt>
              <c:pt idx="2788">
                <c:v>140.10590999999999</c:v>
              </c:pt>
              <c:pt idx="2789">
                <c:v>140.09187</c:v>
              </c:pt>
              <c:pt idx="2790">
                <c:v>140.17983999999998</c:v>
              </c:pt>
              <c:pt idx="2791">
                <c:v>140.10284000000001</c:v>
              </c:pt>
              <c:pt idx="2792">
                <c:v>140.17768999999998</c:v>
              </c:pt>
              <c:pt idx="2793">
                <c:v>140.20304999999999</c:v>
              </c:pt>
              <c:pt idx="2794">
                <c:v>140.22959999999998</c:v>
              </c:pt>
              <c:pt idx="2795">
                <c:v>140.13495999999998</c:v>
              </c:pt>
              <c:pt idx="2796">
                <c:v>140.20254999999997</c:v>
              </c:pt>
              <c:pt idx="2797">
                <c:v>140.22015000000002</c:v>
              </c:pt>
              <c:pt idx="2798">
                <c:v>140.19205000000002</c:v>
              </c:pt>
              <c:pt idx="2799">
                <c:v>140.22604000000001</c:v>
              </c:pt>
              <c:pt idx="2800">
                <c:v>140.15311</c:v>
              </c:pt>
              <c:pt idx="2801">
                <c:v>140.25261</c:v>
              </c:pt>
              <c:pt idx="2802">
                <c:v>140.22934999999998</c:v>
              </c:pt>
              <c:pt idx="2803">
                <c:v>140.22299000000001</c:v>
              </c:pt>
              <c:pt idx="2804">
                <c:v>140.22185000000002</c:v>
              </c:pt>
              <c:pt idx="2805">
                <c:v>140.23946999999998</c:v>
              </c:pt>
              <c:pt idx="2806">
                <c:v>140.21143000000001</c:v>
              </c:pt>
              <c:pt idx="2807">
                <c:v>140.24492999999998</c:v>
              </c:pt>
              <c:pt idx="2808">
                <c:v>140.34929</c:v>
              </c:pt>
              <c:pt idx="2809">
                <c:v>140.20940999999999</c:v>
              </c:pt>
              <c:pt idx="2810">
                <c:v>140.26055999999997</c:v>
              </c:pt>
              <c:pt idx="2811">
                <c:v>140.29065999999997</c:v>
              </c:pt>
              <c:pt idx="2812">
                <c:v>140.27224999999999</c:v>
              </c:pt>
              <c:pt idx="2813">
                <c:v>140.23397999999997</c:v>
              </c:pt>
              <c:pt idx="2814">
                <c:v>140.31656999999998</c:v>
              </c:pt>
              <c:pt idx="2815">
                <c:v>140.36272000000002</c:v>
              </c:pt>
              <c:pt idx="2816">
                <c:v>140.24224999999998</c:v>
              </c:pt>
              <c:pt idx="2817">
                <c:v>140.33813000000004</c:v>
              </c:pt>
              <c:pt idx="2818">
                <c:v>140.29470999999998</c:v>
              </c:pt>
              <c:pt idx="2819">
                <c:v>140.27913999999998</c:v>
              </c:pt>
              <c:pt idx="2820">
                <c:v>140.27179999999998</c:v>
              </c:pt>
              <c:pt idx="2821">
                <c:v>140.34105</c:v>
              </c:pt>
              <c:pt idx="2822">
                <c:v>140.34634000000003</c:v>
              </c:pt>
              <c:pt idx="2823">
                <c:v>140.21010999999999</c:v>
              </c:pt>
              <c:pt idx="2824">
                <c:v>140.35510000000002</c:v>
              </c:pt>
              <c:pt idx="2825">
                <c:v>140.38722000000004</c:v>
              </c:pt>
              <c:pt idx="2826">
                <c:v>140.32066</c:v>
              </c:pt>
              <c:pt idx="2827">
                <c:v>140.30954</c:v>
              </c:pt>
              <c:pt idx="2828">
                <c:v>140.41547</c:v>
              </c:pt>
              <c:pt idx="2829">
                <c:v>140.35457</c:v>
              </c:pt>
              <c:pt idx="2830">
                <c:v>140.32820000000004</c:v>
              </c:pt>
              <c:pt idx="2831">
                <c:v>140.49226000000002</c:v>
              </c:pt>
              <c:pt idx="2832">
                <c:v>140.23380999999998</c:v>
              </c:pt>
              <c:pt idx="2833">
                <c:v>140.30417</c:v>
              </c:pt>
              <c:pt idx="2834">
                <c:v>140.45732000000004</c:v>
              </c:pt>
              <c:pt idx="2835">
                <c:v>140.4093</c:v>
              </c:pt>
              <c:pt idx="2836">
                <c:v>140.30333000000002</c:v>
              </c:pt>
              <c:pt idx="2837">
                <c:v>140.44755999999998</c:v>
              </c:pt>
              <c:pt idx="2838">
                <c:v>140.49199000000002</c:v>
              </c:pt>
              <c:pt idx="2839">
                <c:v>140.31682000000001</c:v>
              </c:pt>
              <c:pt idx="2840">
                <c:v>140.47438</c:v>
              </c:pt>
              <c:pt idx="2841">
                <c:v>140.43138000000002</c:v>
              </c:pt>
              <c:pt idx="2842">
                <c:v>140.32127000000003</c:v>
              </c:pt>
              <c:pt idx="2843">
                <c:v>140.36139000000003</c:v>
              </c:pt>
              <c:pt idx="2844">
                <c:v>140.51172</c:v>
              </c:pt>
              <c:pt idx="2845">
                <c:v>140.40173000000001</c:v>
              </c:pt>
              <c:pt idx="2846">
                <c:v>140.41309999999999</c:v>
              </c:pt>
              <c:pt idx="2847">
                <c:v>140.52016</c:v>
              </c:pt>
              <c:pt idx="2848">
                <c:v>140.39624000000003</c:v>
              </c:pt>
              <c:pt idx="2849">
                <c:v>140.47588999999999</c:v>
              </c:pt>
              <c:pt idx="2850">
                <c:v>140.52132000000003</c:v>
              </c:pt>
              <c:pt idx="2851">
                <c:v>140.47687999999999</c:v>
              </c:pt>
              <c:pt idx="2852">
                <c:v>140.44673</c:v>
              </c:pt>
              <c:pt idx="2853">
                <c:v>140.43904000000001</c:v>
              </c:pt>
              <c:pt idx="2854">
                <c:v>140.50387999999998</c:v>
              </c:pt>
              <c:pt idx="2855">
                <c:v>140.49919</c:v>
              </c:pt>
              <c:pt idx="2856">
                <c:v>140.53638000000001</c:v>
              </c:pt>
              <c:pt idx="2857">
                <c:v>140.46706</c:v>
              </c:pt>
              <c:pt idx="2858">
                <c:v>140.48219000000003</c:v>
              </c:pt>
              <c:pt idx="2859">
                <c:v>140.49992</c:v>
              </c:pt>
              <c:pt idx="2860">
                <c:v>140.53188</c:v>
              </c:pt>
              <c:pt idx="2861">
                <c:v>140.5675</c:v>
              </c:pt>
              <c:pt idx="2862">
                <c:v>140.56630000000001</c:v>
              </c:pt>
              <c:pt idx="2863">
                <c:v>140.56699</c:v>
              </c:pt>
              <c:pt idx="2864">
                <c:v>140.4537</c:v>
              </c:pt>
              <c:pt idx="2865">
                <c:v>140.55011000000002</c:v>
              </c:pt>
              <c:pt idx="2866">
                <c:v>140.56064000000001</c:v>
              </c:pt>
              <c:pt idx="2867">
                <c:v>140.51024000000001</c:v>
              </c:pt>
              <c:pt idx="2868">
                <c:v>140.55693000000002</c:v>
              </c:pt>
              <c:pt idx="2869">
                <c:v>140.56186</c:v>
              </c:pt>
              <c:pt idx="2870">
                <c:v>140.59026</c:v>
              </c:pt>
              <c:pt idx="2871">
                <c:v>140.63004999999998</c:v>
              </c:pt>
              <c:pt idx="2872">
                <c:v>140.64950999999996</c:v>
              </c:pt>
              <c:pt idx="2873">
                <c:v>140.53365999999997</c:v>
              </c:pt>
              <c:pt idx="2874">
                <c:v>140.57697999999999</c:v>
              </c:pt>
              <c:pt idx="2875">
                <c:v>140.59268</c:v>
              </c:pt>
              <c:pt idx="2876">
                <c:v>140.57742000000002</c:v>
              </c:pt>
              <c:pt idx="2877">
                <c:v>140.61597999999998</c:v>
              </c:pt>
              <c:pt idx="2878">
                <c:v>140.54584</c:v>
              </c:pt>
              <c:pt idx="2879">
                <c:v>140.63879</c:v>
              </c:pt>
              <c:pt idx="2880">
                <c:v>140.68727000000001</c:v>
              </c:pt>
              <c:pt idx="2881">
                <c:v>140.66618</c:v>
              </c:pt>
              <c:pt idx="2882">
                <c:v>140.55338</c:v>
              </c:pt>
              <c:pt idx="2883">
                <c:v>140.55135000000001</c:v>
              </c:pt>
              <c:pt idx="2884">
                <c:v>140.65300000000002</c:v>
              </c:pt>
              <c:pt idx="2885">
                <c:v>140.59156999999999</c:v>
              </c:pt>
              <c:pt idx="2886">
                <c:v>140.68246000000002</c:v>
              </c:pt>
              <c:pt idx="2887">
                <c:v>140.70212000000001</c:v>
              </c:pt>
              <c:pt idx="2888">
                <c:v>140.64687999999998</c:v>
              </c:pt>
              <c:pt idx="2889">
                <c:v>140.6181</c:v>
              </c:pt>
              <c:pt idx="2890">
                <c:v>140.67125000000001</c:v>
              </c:pt>
              <c:pt idx="2891">
                <c:v>140.65207000000001</c:v>
              </c:pt>
              <c:pt idx="2892">
                <c:v>140.59532000000002</c:v>
              </c:pt>
              <c:pt idx="2893">
                <c:v>140.71274</c:v>
              </c:pt>
              <c:pt idx="2894">
                <c:v>140.63643000000002</c:v>
              </c:pt>
              <c:pt idx="2895">
                <c:v>140.58614000000003</c:v>
              </c:pt>
              <c:pt idx="2896">
                <c:v>140.69582</c:v>
              </c:pt>
              <c:pt idx="2897">
                <c:v>140.77581999999998</c:v>
              </c:pt>
              <c:pt idx="2898">
                <c:v>140.75868</c:v>
              </c:pt>
              <c:pt idx="2899">
                <c:v>140.78802000000002</c:v>
              </c:pt>
              <c:pt idx="2900">
                <c:v>140.87492</c:v>
              </c:pt>
              <c:pt idx="2901">
                <c:v>140.32416000000001</c:v>
              </c:pt>
              <c:pt idx="2902">
                <c:v>140.39989</c:v>
              </c:pt>
              <c:pt idx="2903">
                <c:v>140.78539000000001</c:v>
              </c:pt>
              <c:pt idx="2904">
                <c:v>140.72336999999999</c:v>
              </c:pt>
              <c:pt idx="2905">
                <c:v>140.55843000000004</c:v>
              </c:pt>
              <c:pt idx="2906">
                <c:v>140.78609</c:v>
              </c:pt>
              <c:pt idx="2907">
                <c:v>140.81921</c:v>
              </c:pt>
              <c:pt idx="2908">
                <c:v>140.70093</c:v>
              </c:pt>
              <c:pt idx="2909">
                <c:v>141.01600999999999</c:v>
              </c:pt>
              <c:pt idx="2910">
                <c:v>140.78828000000001</c:v>
              </c:pt>
              <c:pt idx="2911">
                <c:v>140.56023000000002</c:v>
              </c:pt>
              <c:pt idx="2912">
                <c:v>140.54192</c:v>
              </c:pt>
              <c:pt idx="2913">
                <c:v>140.55795000000001</c:v>
              </c:pt>
              <c:pt idx="2914">
                <c:v>140.63967999999997</c:v>
              </c:pt>
              <c:pt idx="2915">
                <c:v>140.81554</c:v>
              </c:pt>
              <c:pt idx="2916">
                <c:v>140.83530000000002</c:v>
              </c:pt>
              <c:pt idx="2917">
                <c:v>140.93123000000003</c:v>
              </c:pt>
              <c:pt idx="2918">
                <c:v>140.99698000000001</c:v>
              </c:pt>
              <c:pt idx="2919">
                <c:v>140.01578999999998</c:v>
              </c:pt>
              <c:pt idx="2920">
                <c:v>140.24351999999996</c:v>
              </c:pt>
              <c:pt idx="2921">
                <c:v>140.90286</c:v>
              </c:pt>
              <c:pt idx="2922">
                <c:v>140.74206999999998</c:v>
              </c:pt>
              <c:pt idx="2923">
                <c:v>140.71477999999996</c:v>
              </c:pt>
              <c:pt idx="2924">
                <c:v>141.05829000000003</c:v>
              </c:pt>
              <c:pt idx="2925">
                <c:v>140.86436</c:v>
              </c:pt>
              <c:pt idx="2926">
                <c:v>140.67249000000001</c:v>
              </c:pt>
              <c:pt idx="2927">
                <c:v>140.96733000000003</c:v>
              </c:pt>
              <c:pt idx="2928">
                <c:v>140.72890000000001</c:v>
              </c:pt>
              <c:pt idx="2929">
                <c:v>140.54604999999998</c:v>
              </c:pt>
              <c:pt idx="2930">
                <c:v>140.85541000000003</c:v>
              </c:pt>
              <c:pt idx="2931">
                <c:v>140.93529000000001</c:v>
              </c:pt>
              <c:pt idx="2932">
                <c:v>140.85924000000003</c:v>
              </c:pt>
              <c:pt idx="2933">
                <c:v>140.95493000000002</c:v>
              </c:pt>
              <c:pt idx="2934">
                <c:v>140.99963</c:v>
              </c:pt>
              <c:pt idx="2935">
                <c:v>140.75833000000003</c:v>
              </c:pt>
              <c:pt idx="2936">
                <c:v>140.86118000000002</c:v>
              </c:pt>
              <c:pt idx="2937">
                <c:v>140.96454999999997</c:v>
              </c:pt>
              <c:pt idx="2938">
                <c:v>140.76420999999999</c:v>
              </c:pt>
              <c:pt idx="2939">
                <c:v>140.86522000000002</c:v>
              </c:pt>
              <c:pt idx="2940">
                <c:v>140.99309</c:v>
              </c:pt>
              <c:pt idx="2941">
                <c:v>140.86469</c:v>
              </c:pt>
              <c:pt idx="2942">
                <c:v>140.84528</c:v>
              </c:pt>
              <c:pt idx="2943">
                <c:v>141.08263000000002</c:v>
              </c:pt>
              <c:pt idx="2944">
                <c:v>140.91035000000002</c:v>
              </c:pt>
              <c:pt idx="2945">
                <c:v>140.85249000000005</c:v>
              </c:pt>
              <c:pt idx="2946">
                <c:v>141.02646000000001</c:v>
              </c:pt>
              <c:pt idx="2947">
                <c:v>140.92857000000001</c:v>
              </c:pt>
              <c:pt idx="2948">
                <c:v>140.89102000000003</c:v>
              </c:pt>
              <c:pt idx="2949">
                <c:v>140.94098</c:v>
              </c:pt>
              <c:pt idx="2950">
                <c:v>141.00288</c:v>
              </c:pt>
              <c:pt idx="2951">
                <c:v>140.84752</c:v>
              </c:pt>
              <c:pt idx="2952">
                <c:v>140.99312</c:v>
              </c:pt>
              <c:pt idx="2953">
                <c:v>141.06691000000001</c:v>
              </c:pt>
              <c:pt idx="2954">
                <c:v>140.92422000000002</c:v>
              </c:pt>
              <c:pt idx="2955">
                <c:v>141.02190000000002</c:v>
              </c:pt>
              <c:pt idx="2956">
                <c:v>140.97810000000001</c:v>
              </c:pt>
              <c:pt idx="2957">
                <c:v>140.94707</c:v>
              </c:pt>
              <c:pt idx="2958">
                <c:v>140.99730000000002</c:v>
              </c:pt>
              <c:pt idx="2959">
                <c:v>141.01983999999999</c:v>
              </c:pt>
              <c:pt idx="2960">
                <c:v>140.96457999999998</c:v>
              </c:pt>
              <c:pt idx="2961">
                <c:v>140.96333000000001</c:v>
              </c:pt>
              <c:pt idx="2962">
                <c:v>141.10654999999997</c:v>
              </c:pt>
              <c:pt idx="2963">
                <c:v>141.08345</c:v>
              </c:pt>
              <c:pt idx="2964">
                <c:v>141.01047</c:v>
              </c:pt>
              <c:pt idx="2965">
                <c:v>140.93231000000003</c:v>
              </c:pt>
              <c:pt idx="2966">
                <c:v>140.96866</c:v>
              </c:pt>
              <c:pt idx="2967">
                <c:v>140.99954</c:v>
              </c:pt>
              <c:pt idx="2968">
                <c:v>141.12921</c:v>
              </c:pt>
              <c:pt idx="2969">
                <c:v>141.34574999999998</c:v>
              </c:pt>
              <c:pt idx="2970">
                <c:v>140.98378</c:v>
              </c:pt>
              <c:pt idx="2971">
                <c:v>140.26461999999998</c:v>
              </c:pt>
              <c:pt idx="2972">
                <c:v>140.55356999999998</c:v>
              </c:pt>
              <c:pt idx="2973">
                <c:v>141.23876999999999</c:v>
              </c:pt>
              <c:pt idx="2974">
                <c:v>140.89107000000001</c:v>
              </c:pt>
              <c:pt idx="2975">
                <c:v>140.93298000000001</c:v>
              </c:pt>
              <c:pt idx="2976">
                <c:v>141.25739000000002</c:v>
              </c:pt>
              <c:pt idx="2977">
                <c:v>141.12061</c:v>
              </c:pt>
              <c:pt idx="2978">
                <c:v>141.17028999999999</c:v>
              </c:pt>
              <c:pt idx="2979">
                <c:v>141.19292000000002</c:v>
              </c:pt>
              <c:pt idx="2980">
                <c:v>140.96442000000002</c:v>
              </c:pt>
              <c:pt idx="2981">
                <c:v>140.66502</c:v>
              </c:pt>
              <c:pt idx="2982">
                <c:v>141.07034000000002</c:v>
              </c:pt>
              <c:pt idx="2983">
                <c:v>141.22684000000001</c:v>
              </c:pt>
              <c:pt idx="2984">
                <c:v>140.96854000000002</c:v>
              </c:pt>
              <c:pt idx="2985">
                <c:v>141.21043</c:v>
              </c:pt>
              <c:pt idx="2986">
                <c:v>141.20496999999997</c:v>
              </c:pt>
              <c:pt idx="2987">
                <c:v>141.07594</c:v>
              </c:pt>
              <c:pt idx="2988">
                <c:v>141.18800000000002</c:v>
              </c:pt>
              <c:pt idx="2989">
                <c:v>141.23687999999999</c:v>
              </c:pt>
              <c:pt idx="2990">
                <c:v>141.02718000000002</c:v>
              </c:pt>
              <c:pt idx="2991">
                <c:v>141.12090000000001</c:v>
              </c:pt>
              <c:pt idx="2992">
                <c:v>141.22044000000002</c:v>
              </c:pt>
              <c:pt idx="2993">
                <c:v>141.09784000000002</c:v>
              </c:pt>
              <c:pt idx="2994">
                <c:v>141.19592</c:v>
              </c:pt>
              <c:pt idx="2995">
                <c:v>141.22915999999998</c:v>
              </c:pt>
              <c:pt idx="2996">
                <c:v>141.20473999999999</c:v>
              </c:pt>
              <c:pt idx="2997">
                <c:v>141.08434000000003</c:v>
              </c:pt>
              <c:pt idx="2998">
                <c:v>141.22424000000001</c:v>
              </c:pt>
              <c:pt idx="2999">
                <c:v>141.22075999999998</c:v>
              </c:pt>
              <c:pt idx="3000">
                <c:v>141.14882</c:v>
              </c:pt>
              <c:pt idx="3001">
                <c:v>141.24315999999996</c:v>
              </c:pt>
              <c:pt idx="3002">
                <c:v>141.18505999999999</c:v>
              </c:pt>
              <c:pt idx="3003">
                <c:v>141.19698</c:v>
              </c:pt>
              <c:pt idx="3004">
                <c:v>141.21189999999999</c:v>
              </c:pt>
              <c:pt idx="3005">
                <c:v>141.24862999999999</c:v>
              </c:pt>
              <c:pt idx="3006">
                <c:v>141.17360999999997</c:v>
              </c:pt>
              <c:pt idx="3007">
                <c:v>141.21322999999998</c:v>
              </c:pt>
              <c:pt idx="3008">
                <c:v>141.27701999999999</c:v>
              </c:pt>
              <c:pt idx="3009">
                <c:v>141.21757999999997</c:v>
              </c:pt>
              <c:pt idx="3010">
                <c:v>141.27706999999998</c:v>
              </c:pt>
              <c:pt idx="3011">
                <c:v>141.23802000000001</c:v>
              </c:pt>
              <c:pt idx="3012">
                <c:v>141.25230000000002</c:v>
              </c:pt>
              <c:pt idx="3013">
                <c:v>141.01447999999999</c:v>
              </c:pt>
              <c:pt idx="3014">
                <c:v>141.17641</c:v>
              </c:pt>
              <c:pt idx="3015">
                <c:v>141.29431</c:v>
              </c:pt>
              <c:pt idx="3016">
                <c:v>141.25976999999997</c:v>
              </c:pt>
              <c:pt idx="3017">
                <c:v>141.43672000000001</c:v>
              </c:pt>
              <c:pt idx="3018">
                <c:v>141.39977999999999</c:v>
              </c:pt>
              <c:pt idx="3019">
                <c:v>141.21254999999999</c:v>
              </c:pt>
              <c:pt idx="3020">
                <c:v>141.16478999999998</c:v>
              </c:pt>
              <c:pt idx="3021">
                <c:v>141.28206</c:v>
              </c:pt>
              <c:pt idx="3022">
                <c:v>141.17134000000001</c:v>
              </c:pt>
              <c:pt idx="3023">
                <c:v>141.20579999999998</c:v>
              </c:pt>
              <c:pt idx="3024">
                <c:v>141.37036000000001</c:v>
              </c:pt>
              <c:pt idx="3025">
                <c:v>141.34291000000002</c:v>
              </c:pt>
              <c:pt idx="3026">
                <c:v>141.37912</c:v>
              </c:pt>
              <c:pt idx="3027">
                <c:v>141.36711000000003</c:v>
              </c:pt>
              <c:pt idx="3028">
                <c:v>141.35396</c:v>
              </c:pt>
              <c:pt idx="3029">
                <c:v>141.23433</c:v>
              </c:pt>
              <c:pt idx="3030">
                <c:v>141.37053</c:v>
              </c:pt>
              <c:pt idx="3031">
                <c:v>141.453</c:v>
              </c:pt>
              <c:pt idx="3032">
                <c:v>141.19200000000001</c:v>
              </c:pt>
              <c:pt idx="3033">
                <c:v>141.24234000000001</c:v>
              </c:pt>
              <c:pt idx="3034">
                <c:v>141.37664999999998</c:v>
              </c:pt>
              <c:pt idx="3035">
                <c:v>141.39391000000001</c:v>
              </c:pt>
              <c:pt idx="3036">
                <c:v>141.31648000000001</c:v>
              </c:pt>
              <c:pt idx="3037">
                <c:v>141.43695</c:v>
              </c:pt>
              <c:pt idx="3038">
                <c:v>141.40208000000001</c:v>
              </c:pt>
              <c:pt idx="3039">
                <c:v>141.35106000000002</c:v>
              </c:pt>
              <c:pt idx="3040">
                <c:v>141.45392000000001</c:v>
              </c:pt>
              <c:pt idx="3041">
                <c:v>141.38763000000003</c:v>
              </c:pt>
              <c:pt idx="3042">
                <c:v>141.30495999999999</c:v>
              </c:pt>
              <c:pt idx="3043">
                <c:v>141.26586999999998</c:v>
              </c:pt>
              <c:pt idx="3044">
                <c:v>141.45590000000001</c:v>
              </c:pt>
              <c:pt idx="3045">
                <c:v>141.459</c:v>
              </c:pt>
              <c:pt idx="3046">
                <c:v>141.47179</c:v>
              </c:pt>
              <c:pt idx="3047">
                <c:v>141.51346999999998</c:v>
              </c:pt>
              <c:pt idx="3048">
                <c:v>141.35637000000003</c:v>
              </c:pt>
              <c:pt idx="3049">
                <c:v>141.37521000000001</c:v>
              </c:pt>
              <c:pt idx="3050">
                <c:v>141.43234000000004</c:v>
              </c:pt>
              <c:pt idx="3051">
                <c:v>141.37676999999999</c:v>
              </c:pt>
              <c:pt idx="3052">
                <c:v>141.33591000000001</c:v>
              </c:pt>
              <c:pt idx="3053">
                <c:v>141.48050000000001</c:v>
              </c:pt>
              <c:pt idx="3054">
                <c:v>141.51984999999999</c:v>
              </c:pt>
              <c:pt idx="3055">
                <c:v>141.49942000000001</c:v>
              </c:pt>
              <c:pt idx="3056">
                <c:v>141.53722000000002</c:v>
              </c:pt>
              <c:pt idx="3057">
                <c:v>141.42754000000002</c:v>
              </c:pt>
              <c:pt idx="3058">
                <c:v>141.41434000000001</c:v>
              </c:pt>
              <c:pt idx="3059">
                <c:v>141.35837000000004</c:v>
              </c:pt>
              <c:pt idx="3060">
                <c:v>141.4675</c:v>
              </c:pt>
              <c:pt idx="3061">
                <c:v>141.47443000000001</c:v>
              </c:pt>
              <c:pt idx="3062">
                <c:v>141.43179000000001</c:v>
              </c:pt>
              <c:pt idx="3063">
                <c:v>141.53455999999997</c:v>
              </c:pt>
              <c:pt idx="3064">
                <c:v>141.52468999999999</c:v>
              </c:pt>
              <c:pt idx="3065">
                <c:v>141.55164000000002</c:v>
              </c:pt>
              <c:pt idx="3066">
                <c:v>141.47264000000001</c:v>
              </c:pt>
              <c:pt idx="3067">
                <c:v>141.49593000000002</c:v>
              </c:pt>
              <c:pt idx="3068">
                <c:v>141.44060999999999</c:v>
              </c:pt>
              <c:pt idx="3069">
                <c:v>141.42339000000001</c:v>
              </c:pt>
              <c:pt idx="3070">
                <c:v>141.51123000000001</c:v>
              </c:pt>
              <c:pt idx="3071">
                <c:v>141.53493</c:v>
              </c:pt>
              <c:pt idx="3072">
                <c:v>141.57335999999998</c:v>
              </c:pt>
              <c:pt idx="3073">
                <c:v>141.56641000000002</c:v>
              </c:pt>
              <c:pt idx="3074">
                <c:v>141.55881000000002</c:v>
              </c:pt>
              <c:pt idx="3075">
                <c:v>141.48475999999999</c:v>
              </c:pt>
              <c:pt idx="3076">
                <c:v>141.50310999999999</c:v>
              </c:pt>
              <c:pt idx="3077">
                <c:v>141.57047</c:v>
              </c:pt>
              <c:pt idx="3078">
                <c:v>141.51845</c:v>
              </c:pt>
              <c:pt idx="3079">
                <c:v>141.56642000000002</c:v>
              </c:pt>
              <c:pt idx="3080">
                <c:v>141.56435000000002</c:v>
              </c:pt>
              <c:pt idx="3081">
                <c:v>141.60236</c:v>
              </c:pt>
              <c:pt idx="3082">
                <c:v>141.59692000000001</c:v>
              </c:pt>
              <c:pt idx="3083">
                <c:v>141.6114</c:v>
              </c:pt>
              <c:pt idx="3084">
                <c:v>141.51339999999999</c:v>
              </c:pt>
              <c:pt idx="3085">
                <c:v>141.48633000000004</c:v>
              </c:pt>
              <c:pt idx="3086">
                <c:v>141.59882000000002</c:v>
              </c:pt>
              <c:pt idx="3087">
                <c:v>141.61463999999998</c:v>
              </c:pt>
              <c:pt idx="3088">
                <c:v>141.66054</c:v>
              </c:pt>
              <c:pt idx="3089">
                <c:v>141.59274000000002</c:v>
              </c:pt>
              <c:pt idx="3090">
                <c:v>141.66296</c:v>
              </c:pt>
              <c:pt idx="3091">
                <c:v>141.59109000000001</c:v>
              </c:pt>
              <c:pt idx="3092">
                <c:v>141.54784000000001</c:v>
              </c:pt>
              <c:pt idx="3093">
                <c:v>141.62765999999999</c:v>
              </c:pt>
              <c:pt idx="3094">
                <c:v>141.58781000000002</c:v>
              </c:pt>
              <c:pt idx="3095">
                <c:v>141.62929</c:v>
              </c:pt>
              <c:pt idx="3096">
                <c:v>141.66346999999999</c:v>
              </c:pt>
              <c:pt idx="3097">
                <c:v>141.69929999999999</c:v>
              </c:pt>
              <c:pt idx="3098">
                <c:v>141.63210000000001</c:v>
              </c:pt>
              <c:pt idx="3099">
                <c:v>141.63285999999999</c:v>
              </c:pt>
              <c:pt idx="3100">
                <c:v>141.70949999999999</c:v>
              </c:pt>
              <c:pt idx="3101">
                <c:v>141.63292000000001</c:v>
              </c:pt>
              <c:pt idx="3102">
                <c:v>141.63567999999998</c:v>
              </c:pt>
              <c:pt idx="3103">
                <c:v>141.63843000000003</c:v>
              </c:pt>
              <c:pt idx="3104">
                <c:v>141.64043000000001</c:v>
              </c:pt>
              <c:pt idx="3105">
                <c:v>141.63484</c:v>
              </c:pt>
              <c:pt idx="3106">
                <c:v>141.76963999999998</c:v>
              </c:pt>
              <c:pt idx="3107">
                <c:v>141.68755000000002</c:v>
              </c:pt>
              <c:pt idx="3108">
                <c:v>141.69497999999999</c:v>
              </c:pt>
              <c:pt idx="3109">
                <c:v>141.76757999999998</c:v>
              </c:pt>
              <c:pt idx="3110">
                <c:v>141.67255999999998</c:v>
              </c:pt>
              <c:pt idx="3111">
                <c:v>141.68501000000001</c:v>
              </c:pt>
              <c:pt idx="3112">
                <c:v>141.63758999999999</c:v>
              </c:pt>
              <c:pt idx="3113">
                <c:v>141.68512000000001</c:v>
              </c:pt>
              <c:pt idx="3114">
                <c:v>141.65461999999999</c:v>
              </c:pt>
              <c:pt idx="3115">
                <c:v>141.73201</c:v>
              </c:pt>
              <c:pt idx="3116">
                <c:v>141.75648000000001</c:v>
              </c:pt>
              <c:pt idx="3117">
                <c:v>141.66205000000002</c:v>
              </c:pt>
              <c:pt idx="3118">
                <c:v>141.79966999999996</c:v>
              </c:pt>
              <c:pt idx="3119">
                <c:v>141.78306999999998</c:v>
              </c:pt>
              <c:pt idx="3120">
                <c:v>141.71214000000001</c:v>
              </c:pt>
              <c:pt idx="3121">
                <c:v>141.62974999999997</c:v>
              </c:pt>
              <c:pt idx="3122">
                <c:v>141.76164</c:v>
              </c:pt>
              <c:pt idx="3123">
                <c:v>141.76131000000001</c:v>
              </c:pt>
              <c:pt idx="3124">
                <c:v>141.72519</c:v>
              </c:pt>
              <c:pt idx="3125">
                <c:v>141.82394000000002</c:v>
              </c:pt>
              <c:pt idx="3126">
                <c:v>141.73452999999998</c:v>
              </c:pt>
              <c:pt idx="3127">
                <c:v>141.76685999999998</c:v>
              </c:pt>
              <c:pt idx="3128">
                <c:v>141.75405999999998</c:v>
              </c:pt>
              <c:pt idx="3129">
                <c:v>141.80513000000002</c:v>
              </c:pt>
              <c:pt idx="3130">
                <c:v>141.71474999999995</c:v>
              </c:pt>
              <c:pt idx="3131">
                <c:v>141.77549999999999</c:v>
              </c:pt>
              <c:pt idx="3132">
                <c:v>141.83932000000001</c:v>
              </c:pt>
              <c:pt idx="3133">
                <c:v>141.79823000000002</c:v>
              </c:pt>
              <c:pt idx="3134">
                <c:v>141.81654</c:v>
              </c:pt>
              <c:pt idx="3135">
                <c:v>141.79558999999998</c:v>
              </c:pt>
              <c:pt idx="3136">
                <c:v>141.85736000000003</c:v>
              </c:pt>
              <c:pt idx="3137">
                <c:v>141.73740000000001</c:v>
              </c:pt>
              <c:pt idx="3138">
                <c:v>141.78532000000001</c:v>
              </c:pt>
              <c:pt idx="3139">
                <c:v>141.82120000000003</c:v>
              </c:pt>
              <c:pt idx="3140">
                <c:v>141.78461999999999</c:v>
              </c:pt>
              <c:pt idx="3141">
                <c:v>141.87717000000001</c:v>
              </c:pt>
              <c:pt idx="3142">
                <c:v>141.88715000000005</c:v>
              </c:pt>
              <c:pt idx="3143">
                <c:v>141.87804000000003</c:v>
              </c:pt>
              <c:pt idx="3144">
                <c:v>141.77841000000001</c:v>
              </c:pt>
              <c:pt idx="3145">
                <c:v>141.85274000000004</c:v>
              </c:pt>
              <c:pt idx="3146">
                <c:v>141.85057</c:v>
              </c:pt>
              <c:pt idx="3147">
                <c:v>141.82013000000003</c:v>
              </c:pt>
              <c:pt idx="3148">
                <c:v>141.88329000000002</c:v>
              </c:pt>
              <c:pt idx="3149">
                <c:v>141.86176</c:v>
              </c:pt>
              <c:pt idx="3150">
                <c:v>141.88821000000004</c:v>
              </c:pt>
              <c:pt idx="3151">
                <c:v>141.88829000000004</c:v>
              </c:pt>
              <c:pt idx="3152">
                <c:v>141.91965999999996</c:v>
              </c:pt>
              <c:pt idx="3153">
                <c:v>141.82980000000001</c:v>
              </c:pt>
              <c:pt idx="3154">
                <c:v>141.86968999999999</c:v>
              </c:pt>
              <c:pt idx="3155">
                <c:v>141.91367999999997</c:v>
              </c:pt>
              <c:pt idx="3156">
                <c:v>141.89482000000001</c:v>
              </c:pt>
              <c:pt idx="3157">
                <c:v>141.91195999999999</c:v>
              </c:pt>
              <c:pt idx="3158">
                <c:v>141.83716000000001</c:v>
              </c:pt>
              <c:pt idx="3159">
                <c:v>141.90554999999998</c:v>
              </c:pt>
              <c:pt idx="3160">
                <c:v>141.90088</c:v>
              </c:pt>
              <c:pt idx="3161">
                <c:v>141.91944999999998</c:v>
              </c:pt>
              <c:pt idx="3162">
                <c:v>141.90128000000001</c:v>
              </c:pt>
              <c:pt idx="3163">
                <c:v>141.91702000000001</c:v>
              </c:pt>
              <c:pt idx="3164">
                <c:v>141.96262000000002</c:v>
              </c:pt>
              <c:pt idx="3165">
                <c:v>141.92227000000003</c:v>
              </c:pt>
              <c:pt idx="3166">
                <c:v>141.96638000000002</c:v>
              </c:pt>
              <c:pt idx="3167">
                <c:v>141.88875000000004</c:v>
              </c:pt>
              <c:pt idx="3168">
                <c:v>141.91519</c:v>
              </c:pt>
              <c:pt idx="3169">
                <c:v>141.95628000000002</c:v>
              </c:pt>
              <c:pt idx="3170">
                <c:v>141.94691</c:v>
              </c:pt>
              <c:pt idx="3171">
                <c:v>141.95605</c:v>
              </c:pt>
              <c:pt idx="3172">
                <c:v>141.9239</c:v>
              </c:pt>
              <c:pt idx="3173">
                <c:v>142.03723000000002</c:v>
              </c:pt>
              <c:pt idx="3174">
                <c:v>141.94704000000002</c:v>
              </c:pt>
              <c:pt idx="3175">
                <c:v>141.95335</c:v>
              </c:pt>
              <c:pt idx="3176">
                <c:v>141.97853000000001</c:v>
              </c:pt>
              <c:pt idx="3177">
                <c:v>141.95938000000001</c:v>
              </c:pt>
              <c:pt idx="3178">
                <c:v>141.9753</c:v>
              </c:pt>
              <c:pt idx="3179">
                <c:v>142.00046</c:v>
              </c:pt>
              <c:pt idx="3180">
                <c:v>142.02213000000003</c:v>
              </c:pt>
              <c:pt idx="3181">
                <c:v>141.96994000000001</c:v>
              </c:pt>
              <c:pt idx="3182">
                <c:v>142.02576999999999</c:v>
              </c:pt>
              <c:pt idx="3183">
                <c:v>142.01231000000001</c:v>
              </c:pt>
              <c:pt idx="3184">
                <c:v>142.03559999999999</c:v>
              </c:pt>
              <c:pt idx="3185">
                <c:v>142.00449</c:v>
              </c:pt>
              <c:pt idx="3186">
                <c:v>141.99298000000002</c:v>
              </c:pt>
              <c:pt idx="3187">
                <c:v>142.06180000000001</c:v>
              </c:pt>
              <c:pt idx="3188">
                <c:v>142.02393000000001</c:v>
              </c:pt>
              <c:pt idx="3189">
                <c:v>142.06267</c:v>
              </c:pt>
              <c:pt idx="3190">
                <c:v>142.00890000000001</c:v>
              </c:pt>
              <c:pt idx="3191">
                <c:v>142.03986999999998</c:v>
              </c:pt>
              <c:pt idx="3192">
                <c:v>142.03806</c:v>
              </c:pt>
              <c:pt idx="3193">
                <c:v>142.07623000000001</c:v>
              </c:pt>
              <c:pt idx="3194">
                <c:v>142.08319</c:v>
              </c:pt>
              <c:pt idx="3195">
                <c:v>142.00400999999999</c:v>
              </c:pt>
              <c:pt idx="3196">
                <c:v>142.11370999999997</c:v>
              </c:pt>
              <c:pt idx="3197">
                <c:v>142.04435999999998</c:v>
              </c:pt>
              <c:pt idx="3198">
                <c:v>142.08000000000001</c:v>
              </c:pt>
              <c:pt idx="3199">
                <c:v>142.04541</c:v>
              </c:pt>
              <c:pt idx="3200">
                <c:v>142.08139000000003</c:v>
              </c:pt>
              <c:pt idx="3201">
                <c:v>142.09274000000002</c:v>
              </c:pt>
              <c:pt idx="3202">
                <c:v>142.09356999999997</c:v>
              </c:pt>
              <c:pt idx="3203">
                <c:v>142.12757999999999</c:v>
              </c:pt>
              <c:pt idx="3204">
                <c:v>142.08243000000004</c:v>
              </c:pt>
              <c:pt idx="3205">
                <c:v>142.11689999999999</c:v>
              </c:pt>
              <c:pt idx="3206">
                <c:v>142.07043000000002</c:v>
              </c:pt>
              <c:pt idx="3207">
                <c:v>142.07949999999997</c:v>
              </c:pt>
              <c:pt idx="3208">
                <c:v>142.07456999999997</c:v>
              </c:pt>
              <c:pt idx="3209">
                <c:v>142.12427</c:v>
              </c:pt>
              <c:pt idx="3210">
                <c:v>142.15294000000003</c:v>
              </c:pt>
              <c:pt idx="3211">
                <c:v>142.13106999999999</c:v>
              </c:pt>
              <c:pt idx="3212">
                <c:v>142.18397999999999</c:v>
              </c:pt>
              <c:pt idx="3213">
                <c:v>142.09386999999998</c:v>
              </c:pt>
              <c:pt idx="3214">
                <c:v>142.12897000000001</c:v>
              </c:pt>
              <c:pt idx="3215">
                <c:v>142.11731</c:v>
              </c:pt>
              <c:pt idx="3216">
                <c:v>142.13249000000002</c:v>
              </c:pt>
              <c:pt idx="3217">
                <c:v>142.13197</c:v>
              </c:pt>
              <c:pt idx="3218">
                <c:v>142.12781000000001</c:v>
              </c:pt>
              <c:pt idx="3219">
                <c:v>142.20527999999999</c:v>
              </c:pt>
              <c:pt idx="3220">
                <c:v>142.15932000000001</c:v>
              </c:pt>
              <c:pt idx="3221">
                <c:v>142.19545000000002</c:v>
              </c:pt>
              <c:pt idx="3222">
                <c:v>142.11353999999997</c:v>
              </c:pt>
              <c:pt idx="3223">
                <c:v>142.17989999999998</c:v>
              </c:pt>
              <c:pt idx="3224">
                <c:v>142.18366999999998</c:v>
              </c:pt>
              <c:pt idx="3225">
                <c:v>142.14774999999997</c:v>
              </c:pt>
              <c:pt idx="3226">
                <c:v>142.20670999999999</c:v>
              </c:pt>
              <c:pt idx="3227">
                <c:v>142.17074999999997</c:v>
              </c:pt>
              <c:pt idx="3228">
                <c:v>142.20250000000001</c:v>
              </c:pt>
              <c:pt idx="3229">
                <c:v>142.19526999999999</c:v>
              </c:pt>
              <c:pt idx="3230">
                <c:v>142.22498999999999</c:v>
              </c:pt>
              <c:pt idx="3231">
                <c:v>142.17119</c:v>
              </c:pt>
              <c:pt idx="3232">
                <c:v>142.21642</c:v>
              </c:pt>
              <c:pt idx="3233">
                <c:v>142.25326999999999</c:v>
              </c:pt>
              <c:pt idx="3234">
                <c:v>142.19759999999999</c:v>
              </c:pt>
              <c:pt idx="3235">
                <c:v>142.23891</c:v>
              </c:pt>
              <c:pt idx="3236">
                <c:v>142.18520000000001</c:v>
              </c:pt>
              <c:pt idx="3237">
                <c:v>142.25615999999999</c:v>
              </c:pt>
              <c:pt idx="3238">
                <c:v>142.22812000000002</c:v>
              </c:pt>
              <c:pt idx="3239">
                <c:v>142.24944999999997</c:v>
              </c:pt>
              <c:pt idx="3240">
                <c:v>142.22306999999998</c:v>
              </c:pt>
              <c:pt idx="3241">
                <c:v>142.24248</c:v>
              </c:pt>
              <c:pt idx="3242">
                <c:v>142.29832000000002</c:v>
              </c:pt>
              <c:pt idx="3243">
                <c:v>142.21659999999997</c:v>
              </c:pt>
              <c:pt idx="3244">
                <c:v>142.28943000000001</c:v>
              </c:pt>
              <c:pt idx="3245">
                <c:v>142.23375999999996</c:v>
              </c:pt>
              <c:pt idx="3246">
                <c:v>142.24166999999997</c:v>
              </c:pt>
              <c:pt idx="3247">
                <c:v>142.31033000000002</c:v>
              </c:pt>
              <c:pt idx="3248">
                <c:v>142.28204000000002</c:v>
              </c:pt>
              <c:pt idx="3249">
                <c:v>142.27091999999999</c:v>
              </c:pt>
              <c:pt idx="3250">
                <c:v>142.25891000000001</c:v>
              </c:pt>
              <c:pt idx="3251">
                <c:v>142.32681000000002</c:v>
              </c:pt>
              <c:pt idx="3252">
                <c:v>142.25165999999999</c:v>
              </c:pt>
              <c:pt idx="3253">
                <c:v>142.26264999999998</c:v>
              </c:pt>
              <c:pt idx="3254">
                <c:v>142.29205000000002</c:v>
              </c:pt>
              <c:pt idx="3255">
                <c:v>142.26233000000002</c:v>
              </c:pt>
              <c:pt idx="3256">
                <c:v>142.32278000000002</c:v>
              </c:pt>
              <c:pt idx="3257">
                <c:v>142.33454999999998</c:v>
              </c:pt>
              <c:pt idx="3258">
                <c:v>142.35143000000005</c:v>
              </c:pt>
              <c:pt idx="3259">
                <c:v>142.27407999999997</c:v>
              </c:pt>
              <c:pt idx="3260">
                <c:v>142.37156999999999</c:v>
              </c:pt>
              <c:pt idx="3261">
                <c:v>142.31855999999999</c:v>
              </c:pt>
              <c:pt idx="3262">
                <c:v>142.33574000000002</c:v>
              </c:pt>
              <c:pt idx="3263">
                <c:v>142.30415000000002</c:v>
              </c:pt>
              <c:pt idx="3264">
                <c:v>142.31297000000001</c:v>
              </c:pt>
              <c:pt idx="3265">
                <c:v>142.37762000000001</c:v>
              </c:pt>
              <c:pt idx="3266">
                <c:v>142.33676</c:v>
              </c:pt>
              <c:pt idx="3267">
                <c:v>142.35167000000001</c:v>
              </c:pt>
              <c:pt idx="3268">
                <c:v>142.31305999999998</c:v>
              </c:pt>
              <c:pt idx="3269">
                <c:v>142.36198000000002</c:v>
              </c:pt>
              <c:pt idx="3270">
                <c:v>142.34914999999998</c:v>
              </c:pt>
              <c:pt idx="3271">
                <c:v>142.37823000000003</c:v>
              </c:pt>
              <c:pt idx="3272">
                <c:v>142.39619000000002</c:v>
              </c:pt>
              <c:pt idx="3273">
                <c:v>142.31593000000001</c:v>
              </c:pt>
              <c:pt idx="3274">
                <c:v>142.39615000000001</c:v>
              </c:pt>
              <c:pt idx="3275">
                <c:v>142.38968</c:v>
              </c:pt>
              <c:pt idx="3276">
                <c:v>142.38321000000002</c:v>
              </c:pt>
              <c:pt idx="3277">
                <c:v>142.36349000000001</c:v>
              </c:pt>
              <c:pt idx="3278">
                <c:v>142.38095000000001</c:v>
              </c:pt>
              <c:pt idx="3279">
                <c:v>142.41414999999998</c:v>
              </c:pt>
              <c:pt idx="3280">
                <c:v>142.38763000000003</c:v>
              </c:pt>
              <c:pt idx="3281">
                <c:v>142.45376999999999</c:v>
              </c:pt>
              <c:pt idx="3282">
                <c:v>142.36960999999999</c:v>
              </c:pt>
              <c:pt idx="3283">
                <c:v>142.40755999999999</c:v>
              </c:pt>
              <c:pt idx="3284">
                <c:v>142.42805000000001</c:v>
              </c:pt>
              <c:pt idx="3285">
                <c:v>142.41824000000003</c:v>
              </c:pt>
              <c:pt idx="3286">
                <c:v>142.40050000000002</c:v>
              </c:pt>
              <c:pt idx="3287">
                <c:v>142.40667999999999</c:v>
              </c:pt>
              <c:pt idx="3288">
                <c:v>142.44875000000002</c:v>
              </c:pt>
              <c:pt idx="3289">
                <c:v>142.43083000000001</c:v>
              </c:pt>
              <c:pt idx="3290">
                <c:v>142.47838000000002</c:v>
              </c:pt>
              <c:pt idx="3291">
                <c:v>142.39644000000004</c:v>
              </c:pt>
              <c:pt idx="3292">
                <c:v>142.44674999999998</c:v>
              </c:pt>
              <c:pt idx="3293">
                <c:v>142.44553999999999</c:v>
              </c:pt>
              <c:pt idx="3294">
                <c:v>142.43716000000001</c:v>
              </c:pt>
              <c:pt idx="3295">
                <c:v>142.47754999999998</c:v>
              </c:pt>
              <c:pt idx="3296">
                <c:v>142.43814000000003</c:v>
              </c:pt>
              <c:pt idx="3297">
                <c:v>142.49440000000001</c:v>
              </c:pt>
              <c:pt idx="3298">
                <c:v>142.47882000000001</c:v>
              </c:pt>
              <c:pt idx="3299">
                <c:v>142.49077</c:v>
              </c:pt>
              <c:pt idx="3300">
                <c:v>142.43753000000001</c:v>
              </c:pt>
              <c:pt idx="3301">
                <c:v>142.48509000000001</c:v>
              </c:pt>
              <c:pt idx="3302">
                <c:v>142.51643000000001</c:v>
              </c:pt>
              <c:pt idx="3303">
                <c:v>142.44350999999997</c:v>
              </c:pt>
              <c:pt idx="3304">
                <c:v>142.52382</c:v>
              </c:pt>
              <c:pt idx="3305">
                <c:v>142.49155000000002</c:v>
              </c:pt>
              <c:pt idx="3306">
                <c:v>142.52599000000001</c:v>
              </c:pt>
              <c:pt idx="3307">
                <c:v>142.47594000000001</c:v>
              </c:pt>
              <c:pt idx="3308">
                <c:v>142.55269000000001</c:v>
              </c:pt>
              <c:pt idx="3309">
                <c:v>142.48637000000002</c:v>
              </c:pt>
              <c:pt idx="3310">
                <c:v>142.46091000000001</c:v>
              </c:pt>
              <c:pt idx="3311">
                <c:v>142.56612000000001</c:v>
              </c:pt>
              <c:pt idx="3312">
                <c:v>142.53806</c:v>
              </c:pt>
              <c:pt idx="3313">
                <c:v>142.53324999999998</c:v>
              </c:pt>
              <c:pt idx="3314">
                <c:v>142.50754999999998</c:v>
              </c:pt>
              <c:pt idx="3315">
                <c:v>142.57111</c:v>
              </c:pt>
              <c:pt idx="3316">
                <c:v>142.51874000000001</c:v>
              </c:pt>
              <c:pt idx="3317">
                <c:v>142.53064000000001</c:v>
              </c:pt>
              <c:pt idx="3318">
                <c:v>142.52748000000003</c:v>
              </c:pt>
              <c:pt idx="3319">
                <c:v>142.50539000000001</c:v>
              </c:pt>
              <c:pt idx="3320">
                <c:v>142.60649000000001</c:v>
              </c:pt>
              <c:pt idx="3321">
                <c:v>142.56819000000002</c:v>
              </c:pt>
              <c:pt idx="3322">
                <c:v>142.61403999999999</c:v>
              </c:pt>
              <c:pt idx="3323">
                <c:v>142.53775000000002</c:v>
              </c:pt>
              <c:pt idx="3324">
                <c:v>142.54526999999999</c:v>
              </c:pt>
              <c:pt idx="3325">
                <c:v>142.58260000000001</c:v>
              </c:pt>
              <c:pt idx="3326">
                <c:v>142.54015999999999</c:v>
              </c:pt>
              <c:pt idx="3327">
                <c:v>142.55798000000001</c:v>
              </c:pt>
              <c:pt idx="3328">
                <c:v>142.49637000000001</c:v>
              </c:pt>
              <c:pt idx="3329">
                <c:v>142.55046000000002</c:v>
              </c:pt>
              <c:pt idx="3330">
                <c:v>142.63443000000001</c:v>
              </c:pt>
              <c:pt idx="3331">
                <c:v>142.65066999999999</c:v>
              </c:pt>
              <c:pt idx="3332">
                <c:v>142.56535</c:v>
              </c:pt>
              <c:pt idx="3333">
                <c:v>142.63699</c:v>
              </c:pt>
              <c:pt idx="3334">
                <c:v>142.71445999999997</c:v>
              </c:pt>
              <c:pt idx="3335">
                <c:v>142.50934000000001</c:v>
              </c:pt>
              <c:pt idx="3336">
                <c:v>142.57434000000001</c:v>
              </c:pt>
              <c:pt idx="3337">
                <c:v>142.60625999999999</c:v>
              </c:pt>
              <c:pt idx="3338">
                <c:v>142.57668999999999</c:v>
              </c:pt>
              <c:pt idx="3339">
                <c:v>142.57975999999996</c:v>
              </c:pt>
              <c:pt idx="3340">
                <c:v>142.68387999999999</c:v>
              </c:pt>
              <c:pt idx="3341">
                <c:v>142.67247</c:v>
              </c:pt>
              <c:pt idx="3342">
                <c:v>142.62967999999998</c:v>
              </c:pt>
              <c:pt idx="3343">
                <c:v>142.70379999999997</c:v>
              </c:pt>
              <c:pt idx="3344">
                <c:v>142.63240000000002</c:v>
              </c:pt>
              <c:pt idx="3345">
                <c:v>142.61150999999998</c:v>
              </c:pt>
              <c:pt idx="3346">
                <c:v>142.5986</c:v>
              </c:pt>
              <c:pt idx="3347">
                <c:v>142.65427</c:v>
              </c:pt>
              <c:pt idx="3348">
                <c:v>142.64509999999999</c:v>
              </c:pt>
              <c:pt idx="3349">
                <c:v>142.68384</c:v>
              </c:pt>
              <c:pt idx="3350">
                <c:v>142.73801</c:v>
              </c:pt>
              <c:pt idx="3351">
                <c:v>142.63355999999996</c:v>
              </c:pt>
              <c:pt idx="3352">
                <c:v>142.73151999999999</c:v>
              </c:pt>
              <c:pt idx="3353">
                <c:v>142.67258999999999</c:v>
              </c:pt>
              <c:pt idx="3354">
                <c:v>142.66615000000002</c:v>
              </c:pt>
              <c:pt idx="3355">
                <c:v>142.67569999999998</c:v>
              </c:pt>
              <c:pt idx="3356">
                <c:v>142.67271</c:v>
              </c:pt>
              <c:pt idx="3357">
                <c:v>142.70269999999999</c:v>
              </c:pt>
              <c:pt idx="3358">
                <c:v>142.70336999999998</c:v>
              </c:pt>
              <c:pt idx="3359">
                <c:v>142.74364999999995</c:v>
              </c:pt>
              <c:pt idx="3360">
                <c:v>142.66882000000001</c:v>
              </c:pt>
              <c:pt idx="3361">
                <c:v>142.71818999999999</c:v>
              </c:pt>
              <c:pt idx="3362">
                <c:v>142.73624000000001</c:v>
              </c:pt>
              <c:pt idx="3363">
                <c:v>142.68538000000001</c:v>
              </c:pt>
              <c:pt idx="3364">
                <c:v>142.71517999999998</c:v>
              </c:pt>
              <c:pt idx="3365">
                <c:v>142.71377999999996</c:v>
              </c:pt>
              <c:pt idx="3366">
                <c:v>142.75729000000001</c:v>
              </c:pt>
              <c:pt idx="3367">
                <c:v>142.70744000000002</c:v>
              </c:pt>
              <c:pt idx="3368">
                <c:v>142.77625999999998</c:v>
              </c:pt>
              <c:pt idx="3369">
                <c:v>142.72158999999999</c:v>
              </c:pt>
              <c:pt idx="3370">
                <c:v>142.72531000000001</c:v>
              </c:pt>
              <c:pt idx="3371">
                <c:v>142.77569999999997</c:v>
              </c:pt>
              <c:pt idx="3372">
                <c:v>142.74558999999996</c:v>
              </c:pt>
              <c:pt idx="3373">
                <c:v>142.74332999999999</c:v>
              </c:pt>
              <c:pt idx="3374">
                <c:v>142.7825</c:v>
              </c:pt>
              <c:pt idx="3375">
                <c:v>142.81293000000002</c:v>
              </c:pt>
              <c:pt idx="3376">
                <c:v>142.70698999999999</c:v>
              </c:pt>
              <c:pt idx="3377">
                <c:v>142.82481000000001</c:v>
              </c:pt>
              <c:pt idx="3378">
                <c:v>142.76741000000001</c:v>
              </c:pt>
              <c:pt idx="3379">
                <c:v>142.68521000000001</c:v>
              </c:pt>
              <c:pt idx="3380">
                <c:v>142.8168</c:v>
              </c:pt>
              <c:pt idx="3381">
                <c:v>142.81001000000001</c:v>
              </c:pt>
              <c:pt idx="3382">
                <c:v>142.80375999999998</c:v>
              </c:pt>
              <c:pt idx="3383">
                <c:v>142.76822000000001</c:v>
              </c:pt>
              <c:pt idx="3384">
                <c:v>142.84365999999997</c:v>
              </c:pt>
              <c:pt idx="3385">
                <c:v>142.78287</c:v>
              </c:pt>
              <c:pt idx="3386">
                <c:v>142.75540000000001</c:v>
              </c:pt>
              <c:pt idx="3387">
                <c:v>142.80653000000001</c:v>
              </c:pt>
              <c:pt idx="3388">
                <c:v>142.78285</c:v>
              </c:pt>
              <c:pt idx="3389">
                <c:v>142.84487999999999</c:v>
              </c:pt>
              <c:pt idx="3390">
                <c:v>142.82217000000003</c:v>
              </c:pt>
              <c:pt idx="3391">
                <c:v>142.86620000000002</c:v>
              </c:pt>
              <c:pt idx="3392">
                <c:v>142.76801</c:v>
              </c:pt>
              <c:pt idx="3393">
                <c:v>142.83957999999998</c:v>
              </c:pt>
              <c:pt idx="3394">
                <c:v>142.83339000000001</c:v>
              </c:pt>
              <c:pt idx="3395">
                <c:v>142.76050999999998</c:v>
              </c:pt>
              <c:pt idx="3396">
                <c:v>142.83501000000001</c:v>
              </c:pt>
              <c:pt idx="3397">
                <c:v>142.87321</c:v>
              </c:pt>
              <c:pt idx="3398">
                <c:v>142.84359999999998</c:v>
              </c:pt>
              <c:pt idx="3399">
                <c:v>142.76696999999999</c:v>
              </c:pt>
              <c:pt idx="3400">
                <c:v>142.93790000000001</c:v>
              </c:pt>
              <c:pt idx="3401">
                <c:v>142.85788000000002</c:v>
              </c:pt>
              <c:pt idx="3402">
                <c:v>142.81353999999999</c:v>
              </c:pt>
              <c:pt idx="3403">
                <c:v>142.89638000000002</c:v>
              </c:pt>
              <c:pt idx="3404">
                <c:v>142.87297000000001</c:v>
              </c:pt>
              <c:pt idx="3405">
                <c:v>142.81804000000002</c:v>
              </c:pt>
              <c:pt idx="3406">
                <c:v>142.81546</c:v>
              </c:pt>
              <c:pt idx="3407">
                <c:v>142.96210000000002</c:v>
              </c:pt>
              <c:pt idx="3408">
                <c:v>142.81556999999998</c:v>
              </c:pt>
              <c:pt idx="3409">
                <c:v>142.87212000000002</c:v>
              </c:pt>
              <c:pt idx="3410">
                <c:v>142.95937000000001</c:v>
              </c:pt>
              <c:pt idx="3411">
                <c:v>142.85555000000002</c:v>
              </c:pt>
              <c:pt idx="3412">
                <c:v>142.89871000000002</c:v>
              </c:pt>
              <c:pt idx="3413">
                <c:v>142.92540000000002</c:v>
              </c:pt>
              <c:pt idx="3414">
                <c:v>142.89983000000001</c:v>
              </c:pt>
              <c:pt idx="3415">
                <c:v>142.79667999999998</c:v>
              </c:pt>
              <c:pt idx="3416">
                <c:v>142.95277000000002</c:v>
              </c:pt>
              <c:pt idx="3417">
                <c:v>142.95474000000002</c:v>
              </c:pt>
              <c:pt idx="3418">
                <c:v>142.89055000000002</c:v>
              </c:pt>
              <c:pt idx="3419">
                <c:v>142.95731000000004</c:v>
              </c:pt>
              <c:pt idx="3420">
                <c:v>142.93851000000001</c:v>
              </c:pt>
              <c:pt idx="3421">
                <c:v>142.87817000000001</c:v>
              </c:pt>
              <c:pt idx="3422">
                <c:v>142.92041000000003</c:v>
              </c:pt>
              <c:pt idx="3423">
                <c:v>143.01494</c:v>
              </c:pt>
              <c:pt idx="3424">
                <c:v>142.85310000000001</c:v>
              </c:pt>
              <c:pt idx="3425">
                <c:v>142.90532000000002</c:v>
              </c:pt>
              <c:pt idx="3426">
                <c:v>143.00136000000001</c:v>
              </c:pt>
              <c:pt idx="3427">
                <c:v>142.95531000000003</c:v>
              </c:pt>
              <c:pt idx="3428">
                <c:v>142.94281000000001</c:v>
              </c:pt>
              <c:pt idx="3429">
                <c:v>142.96234000000004</c:v>
              </c:pt>
              <c:pt idx="3430">
                <c:v>143.00533000000001</c:v>
              </c:pt>
              <c:pt idx="3431">
                <c:v>142.92044000000004</c:v>
              </c:pt>
              <c:pt idx="3432">
                <c:v>142.99124000000003</c:v>
              </c:pt>
              <c:pt idx="3433">
                <c:v>142.94823000000002</c:v>
              </c:pt>
              <c:pt idx="3434">
                <c:v>142.92122000000003</c:v>
              </c:pt>
              <c:pt idx="3435">
                <c:v>143.00818000000001</c:v>
              </c:pt>
              <c:pt idx="3436">
                <c:v>142.98613000000003</c:v>
              </c:pt>
              <c:pt idx="3437">
                <c:v>143.01230000000001</c:v>
              </c:pt>
              <c:pt idx="3438">
                <c:v>142.94182000000001</c:v>
              </c:pt>
              <c:pt idx="3439">
                <c:v>142.99809000000002</c:v>
              </c:pt>
              <c:pt idx="3440">
                <c:v>143.02206000000001</c:v>
              </c:pt>
              <c:pt idx="3441">
                <c:v>143.02080000000001</c:v>
              </c:pt>
              <c:pt idx="3442">
                <c:v>143.02141000000003</c:v>
              </c:pt>
              <c:pt idx="3443">
                <c:v>142.94301999999999</c:v>
              </c:pt>
              <c:pt idx="3444">
                <c:v>143.01368999999997</c:v>
              </c:pt>
              <c:pt idx="3445">
                <c:v>143.04291000000001</c:v>
              </c:pt>
              <c:pt idx="3446">
                <c:v>142.99928</c:v>
              </c:pt>
              <c:pt idx="3447">
                <c:v>142.96483000000001</c:v>
              </c:pt>
              <c:pt idx="3448">
                <c:v>143.05424000000002</c:v>
              </c:pt>
              <c:pt idx="3449">
                <c:v>143.03164999999998</c:v>
              </c:pt>
              <c:pt idx="3450">
                <c:v>143.01565999999997</c:v>
              </c:pt>
              <c:pt idx="3451">
                <c:v>143.05627000000001</c:v>
              </c:pt>
              <c:pt idx="3452">
                <c:v>142.98680000000002</c:v>
              </c:pt>
              <c:pt idx="3453">
                <c:v>143.04989999999998</c:v>
              </c:pt>
              <c:pt idx="3454">
                <c:v>143.04404</c:v>
              </c:pt>
              <c:pt idx="3455">
                <c:v>143.06350999999998</c:v>
              </c:pt>
              <c:pt idx="3456">
                <c:v>142.98703000000003</c:v>
              </c:pt>
              <c:pt idx="3457">
                <c:v>143.03532000000001</c:v>
              </c:pt>
              <c:pt idx="3458">
                <c:v>143.12009</c:v>
              </c:pt>
              <c:pt idx="3459">
                <c:v>143.01192</c:v>
              </c:pt>
              <c:pt idx="3460">
                <c:v>143.10174999999998</c:v>
              </c:pt>
              <c:pt idx="3461">
                <c:v>143.03241000000003</c:v>
              </c:pt>
              <c:pt idx="3462">
                <c:v>143.04544000000001</c:v>
              </c:pt>
              <c:pt idx="3463">
                <c:v>143.09203000000002</c:v>
              </c:pt>
              <c:pt idx="3464">
                <c:v>143.10474999999997</c:v>
              </c:pt>
              <c:pt idx="3465">
                <c:v>143.07774000000001</c:v>
              </c:pt>
              <c:pt idx="3466">
                <c:v>143.06236000000001</c:v>
              </c:pt>
              <c:pt idx="3467">
                <c:v>143.12855999999999</c:v>
              </c:pt>
              <c:pt idx="3468">
                <c:v>143.04006999999999</c:v>
              </c:pt>
              <c:pt idx="3469">
                <c:v>143.11714000000001</c:v>
              </c:pt>
              <c:pt idx="3470">
                <c:v>143.06442000000001</c:v>
              </c:pt>
              <c:pt idx="3471">
                <c:v>143.07298</c:v>
              </c:pt>
              <c:pt idx="3472">
                <c:v>143.14565999999996</c:v>
              </c:pt>
              <c:pt idx="3473">
                <c:v>143.15880000000001</c:v>
              </c:pt>
              <c:pt idx="3474">
                <c:v>143.07946999999999</c:v>
              </c:pt>
              <c:pt idx="3475">
                <c:v>143.05763000000002</c:v>
              </c:pt>
              <c:pt idx="3476">
                <c:v>143.19859</c:v>
              </c:pt>
              <c:pt idx="3477">
                <c:v>143.09100000000001</c:v>
              </c:pt>
              <c:pt idx="3478">
                <c:v>143.08775</c:v>
              </c:pt>
              <c:pt idx="3479">
                <c:v>143.13306999999998</c:v>
              </c:pt>
              <c:pt idx="3480">
                <c:v>143.10622000000001</c:v>
              </c:pt>
              <c:pt idx="3481">
                <c:v>143.07976999999997</c:v>
              </c:pt>
              <c:pt idx="3482">
                <c:v>143.23845</c:v>
              </c:pt>
              <c:pt idx="3483">
                <c:v>143.23760999999999</c:v>
              </c:pt>
              <c:pt idx="3484">
                <c:v>142.99638000000002</c:v>
              </c:pt>
              <c:pt idx="3485">
                <c:v>143.25838000000002</c:v>
              </c:pt>
              <c:pt idx="3486">
                <c:v>143.27421999999999</c:v>
              </c:pt>
              <c:pt idx="3487">
                <c:v>142.71284</c:v>
              </c:pt>
              <c:pt idx="3488">
                <c:v>142.85306</c:v>
              </c:pt>
              <c:pt idx="3489">
                <c:v>143.22550999999999</c:v>
              </c:pt>
              <c:pt idx="3490">
                <c:v>143.12183000000002</c:v>
              </c:pt>
              <c:pt idx="3491">
                <c:v>143.25785999999999</c:v>
              </c:pt>
              <c:pt idx="3492">
                <c:v>143.31479999999999</c:v>
              </c:pt>
              <c:pt idx="3493">
                <c:v>142.99379999999999</c:v>
              </c:pt>
              <c:pt idx="3494">
                <c:v>143.03270000000001</c:v>
              </c:pt>
              <c:pt idx="3495">
                <c:v>143.28370999999999</c:v>
              </c:pt>
              <c:pt idx="3496">
                <c:v>143.12004000000002</c:v>
              </c:pt>
              <c:pt idx="3497">
                <c:v>142.97128000000001</c:v>
              </c:pt>
              <c:pt idx="3498">
                <c:v>143.20891</c:v>
              </c:pt>
              <c:pt idx="3499">
                <c:v>143.22710000000001</c:v>
              </c:pt>
              <c:pt idx="3500">
                <c:v>142.90225000000001</c:v>
              </c:pt>
              <c:pt idx="3501">
                <c:v>143.21198999999999</c:v>
              </c:pt>
              <c:pt idx="3502">
                <c:v>143.21081999999998</c:v>
              </c:pt>
              <c:pt idx="3503">
                <c:v>142.87271000000001</c:v>
              </c:pt>
              <c:pt idx="3504">
                <c:v>143.17399999999998</c:v>
              </c:pt>
              <c:pt idx="3505">
                <c:v>143.35281000000003</c:v>
              </c:pt>
              <c:pt idx="3506">
                <c:v>143.07515999999998</c:v>
              </c:pt>
              <c:pt idx="3507">
                <c:v>143.04619</c:v>
              </c:pt>
              <c:pt idx="3508">
                <c:v>143.26566999999997</c:v>
              </c:pt>
              <c:pt idx="3509">
                <c:v>143.00377999999998</c:v>
              </c:pt>
              <c:pt idx="3510">
                <c:v>142.97997999999998</c:v>
              </c:pt>
              <c:pt idx="3511">
                <c:v>143.21114</c:v>
              </c:pt>
              <c:pt idx="3512">
                <c:v>143.23327999999998</c:v>
              </c:pt>
              <c:pt idx="3513">
                <c:v>143.17077999999998</c:v>
              </c:pt>
              <c:pt idx="3514">
                <c:v>143.22751</c:v>
              </c:pt>
              <c:pt idx="3515">
                <c:v>143.28822000000002</c:v>
              </c:pt>
              <c:pt idx="3516">
                <c:v>143.10123000000002</c:v>
              </c:pt>
              <c:pt idx="3517">
                <c:v>143.18939</c:v>
              </c:pt>
              <c:pt idx="3518">
                <c:v>143.18496999999999</c:v>
              </c:pt>
              <c:pt idx="3519">
                <c:v>143.15905999999998</c:v>
              </c:pt>
              <c:pt idx="3520">
                <c:v>143.19647000000001</c:v>
              </c:pt>
              <c:pt idx="3521">
                <c:v>143.12054000000001</c:v>
              </c:pt>
              <c:pt idx="3522">
                <c:v>143.24886999999998</c:v>
              </c:pt>
              <c:pt idx="3523">
                <c:v>143.33465999999999</c:v>
              </c:pt>
              <c:pt idx="3524">
                <c:v>143.20230000000001</c:v>
              </c:pt>
              <c:pt idx="3525">
                <c:v>143.04987999999997</c:v>
              </c:pt>
              <c:pt idx="3526">
                <c:v>143.28735</c:v>
              </c:pt>
              <c:pt idx="3527">
                <c:v>143.25373999999999</c:v>
              </c:pt>
              <c:pt idx="3528">
                <c:v>143.31219000000002</c:v>
              </c:pt>
              <c:pt idx="3529">
                <c:v>143.27691999999999</c:v>
              </c:pt>
              <c:pt idx="3530">
                <c:v>143.12900000000002</c:v>
              </c:pt>
              <c:pt idx="3531">
                <c:v>143.18397999999999</c:v>
              </c:pt>
              <c:pt idx="3532">
                <c:v>143.31538</c:v>
              </c:pt>
              <c:pt idx="3533">
                <c:v>143.37475999999998</c:v>
              </c:pt>
              <c:pt idx="3534">
                <c:v>143.14684</c:v>
              </c:pt>
              <c:pt idx="3535">
                <c:v>143.24043</c:v>
              </c:pt>
              <c:pt idx="3536">
                <c:v>143.35513000000003</c:v>
              </c:pt>
              <c:pt idx="3537">
                <c:v>143.17856999999998</c:v>
              </c:pt>
              <c:pt idx="3538">
                <c:v>143.25113000000002</c:v>
              </c:pt>
              <c:pt idx="3539">
                <c:v>143.22136</c:v>
              </c:pt>
              <c:pt idx="3540">
                <c:v>143.20351999999997</c:v>
              </c:pt>
              <c:pt idx="3541">
                <c:v>143.29313999999999</c:v>
              </c:pt>
              <c:pt idx="3542">
                <c:v>143.30528000000001</c:v>
              </c:pt>
              <c:pt idx="3543">
                <c:v>143.2612</c:v>
              </c:pt>
              <c:pt idx="3544">
                <c:v>143.26131000000001</c:v>
              </c:pt>
              <c:pt idx="3545">
                <c:v>143.3356</c:v>
              </c:pt>
              <c:pt idx="3546">
                <c:v>143.27591999999999</c:v>
              </c:pt>
              <c:pt idx="3547">
                <c:v>143.29819000000001</c:v>
              </c:pt>
              <c:pt idx="3548">
                <c:v>143.29346999999999</c:v>
              </c:pt>
              <c:pt idx="3549">
                <c:v>143.2722</c:v>
              </c:pt>
              <c:pt idx="3550">
                <c:v>143.28605999999999</c:v>
              </c:pt>
              <c:pt idx="3551">
                <c:v>143.33881000000002</c:v>
              </c:pt>
              <c:pt idx="3552">
                <c:v>143.33691000000002</c:v>
              </c:pt>
              <c:pt idx="3553">
                <c:v>143.24479999999997</c:v>
              </c:pt>
              <c:pt idx="3554">
                <c:v>143.37238000000002</c:v>
              </c:pt>
              <c:pt idx="3555">
                <c:v>143.32561000000001</c:v>
              </c:pt>
              <c:pt idx="3556">
                <c:v>143.29272</c:v>
              </c:pt>
              <c:pt idx="3557">
                <c:v>143.32536000000002</c:v>
              </c:pt>
              <c:pt idx="3558">
                <c:v>143.31174000000001</c:v>
              </c:pt>
              <c:pt idx="3559">
                <c:v>143.34204000000003</c:v>
              </c:pt>
              <c:pt idx="3560">
                <c:v>143.34875</c:v>
              </c:pt>
              <c:pt idx="3561">
                <c:v>143.38354000000001</c:v>
              </c:pt>
              <c:pt idx="3562">
                <c:v>143.29803000000001</c:v>
              </c:pt>
              <c:pt idx="3563">
                <c:v>143.35480000000001</c:v>
              </c:pt>
              <c:pt idx="3564">
                <c:v>143.38293000000004</c:v>
              </c:pt>
              <c:pt idx="3565">
                <c:v>143.3595</c:v>
              </c:pt>
              <c:pt idx="3566">
                <c:v>143.34172000000001</c:v>
              </c:pt>
              <c:pt idx="3567">
                <c:v>143.33081000000001</c:v>
              </c:pt>
              <c:pt idx="3568">
                <c:v>143.42385999999999</c:v>
              </c:pt>
              <c:pt idx="3569">
                <c:v>143.35648000000003</c:v>
              </c:pt>
              <c:pt idx="3570">
                <c:v>143.41135</c:v>
              </c:pt>
              <c:pt idx="3571">
                <c:v>143.34971999999999</c:v>
              </c:pt>
              <c:pt idx="3572">
                <c:v>143.33113000000003</c:v>
              </c:pt>
              <c:pt idx="3573">
                <c:v>143.41465999999997</c:v>
              </c:pt>
              <c:pt idx="3574">
                <c:v>143.39838000000003</c:v>
              </c:pt>
              <c:pt idx="3575">
                <c:v>143.40564999999998</c:v>
              </c:pt>
              <c:pt idx="3576">
                <c:v>143.33719000000002</c:v>
              </c:pt>
              <c:pt idx="3577">
                <c:v>143.4128</c:v>
              </c:pt>
              <c:pt idx="3578">
                <c:v>143.36203000000003</c:v>
              </c:pt>
              <c:pt idx="3579">
                <c:v>143.39433000000002</c:v>
              </c:pt>
              <c:pt idx="3580">
                <c:v>143.40895</c:v>
              </c:pt>
              <c:pt idx="3581">
                <c:v>143.38113000000004</c:v>
              </c:pt>
              <c:pt idx="3582">
                <c:v>143.39941000000002</c:v>
              </c:pt>
              <c:pt idx="3583">
                <c:v>143.38704000000004</c:v>
              </c:pt>
              <c:pt idx="3584">
                <c:v>143.47231000000002</c:v>
              </c:pt>
              <c:pt idx="3585">
                <c:v>143.37894000000003</c:v>
              </c:pt>
              <c:pt idx="3586">
                <c:v>143.40746000000001</c:v>
              </c:pt>
              <c:pt idx="3587">
                <c:v>143.41649000000001</c:v>
              </c:pt>
              <c:pt idx="3588">
                <c:v>143.42833000000005</c:v>
              </c:pt>
              <c:pt idx="3589">
                <c:v>143.38145000000003</c:v>
              </c:pt>
              <c:pt idx="3590">
                <c:v>143.40561</c:v>
              </c:pt>
              <c:pt idx="3591">
                <c:v>143.49292000000003</c:v>
              </c:pt>
              <c:pt idx="3592">
                <c:v>143.39561</c:v>
              </c:pt>
              <c:pt idx="3593">
                <c:v>143.45564000000002</c:v>
              </c:pt>
              <c:pt idx="3594">
                <c:v>143.42436000000001</c:v>
              </c:pt>
              <c:pt idx="3595">
                <c:v>143.46121000000002</c:v>
              </c:pt>
              <c:pt idx="3596">
                <c:v>143.41437999999999</c:v>
              </c:pt>
              <c:pt idx="3597">
                <c:v>143.45499000000001</c:v>
              </c:pt>
              <c:pt idx="3598">
                <c:v>143.50200000000001</c:v>
              </c:pt>
              <c:pt idx="3599">
                <c:v>143.41057999999998</c:v>
              </c:pt>
              <c:pt idx="3600">
                <c:v>143.51157999999998</c:v>
              </c:pt>
              <c:pt idx="3601">
                <c:v>143.46828000000002</c:v>
              </c:pt>
              <c:pt idx="3602">
                <c:v>143.49062000000001</c:v>
              </c:pt>
              <c:pt idx="3603">
                <c:v>143.44015999999999</c:v>
              </c:pt>
              <c:pt idx="3604">
                <c:v>143.48177000000001</c:v>
              </c:pt>
              <c:pt idx="3605">
                <c:v>143.48828000000003</c:v>
              </c:pt>
              <c:pt idx="3606">
                <c:v>143.46382</c:v>
              </c:pt>
              <c:pt idx="3607">
                <c:v>143.47719000000001</c:v>
              </c:pt>
              <c:pt idx="3608">
                <c:v>143.45908</c:v>
              </c:pt>
              <c:pt idx="3609">
                <c:v>143.54683</c:v>
              </c:pt>
              <c:pt idx="3610">
                <c:v>143.46642000000003</c:v>
              </c:pt>
              <c:pt idx="3611">
                <c:v>143.51154</c:v>
              </c:pt>
              <c:pt idx="3612">
                <c:v>143.49440000000001</c:v>
              </c:pt>
              <c:pt idx="3613">
                <c:v>143.46146000000002</c:v>
              </c:pt>
              <c:pt idx="3614">
                <c:v>143.54107999999999</c:v>
              </c:pt>
              <c:pt idx="3615">
                <c:v>143.51103000000001</c:v>
              </c:pt>
              <c:pt idx="3616">
                <c:v>143.51668999999998</c:v>
              </c:pt>
              <c:pt idx="3617">
                <c:v>143.44504999999998</c:v>
              </c:pt>
              <c:pt idx="3618">
                <c:v>143.55454999999998</c:v>
              </c:pt>
              <c:pt idx="3619">
                <c:v>143.53784000000002</c:v>
              </c:pt>
              <c:pt idx="3620">
                <c:v>143.49091000000001</c:v>
              </c:pt>
              <c:pt idx="3621">
                <c:v>143.54566999999997</c:v>
              </c:pt>
              <c:pt idx="3622">
                <c:v>143.49182000000002</c:v>
              </c:pt>
              <c:pt idx="3623">
                <c:v>143.50997999999998</c:v>
              </c:pt>
              <c:pt idx="3624">
                <c:v>143.52638000000002</c:v>
              </c:pt>
              <c:pt idx="3625">
                <c:v>143.56847000000002</c:v>
              </c:pt>
              <c:pt idx="3626">
                <c:v>143.46950999999999</c:v>
              </c:pt>
              <c:pt idx="3627">
                <c:v>143.52056999999999</c:v>
              </c:pt>
              <c:pt idx="3628">
                <c:v>143.57416999999998</c:v>
              </c:pt>
              <c:pt idx="3629">
                <c:v>143.52635000000001</c:v>
              </c:pt>
              <c:pt idx="3630">
                <c:v>143.56584000000001</c:v>
              </c:pt>
              <c:pt idx="3631">
                <c:v>143.54736</c:v>
              </c:pt>
              <c:pt idx="3632">
                <c:v>143.54265999999998</c:v>
              </c:pt>
              <c:pt idx="3633">
                <c:v>143.55762000000001</c:v>
              </c:pt>
              <c:pt idx="3634">
                <c:v>143.57053999999999</c:v>
              </c:pt>
              <c:pt idx="3635">
                <c:v>143.48714000000004</c:v>
              </c:pt>
              <c:pt idx="3636">
                <c:v>143.55394000000001</c:v>
              </c:pt>
              <c:pt idx="3637">
                <c:v>143.62977999999998</c:v>
              </c:pt>
              <c:pt idx="3638">
                <c:v>143.52869000000001</c:v>
              </c:pt>
              <c:pt idx="3639">
                <c:v>143.62825000000001</c:v>
              </c:pt>
              <c:pt idx="3640">
                <c:v>143.56700000000001</c:v>
              </c:pt>
              <c:pt idx="3641">
                <c:v>143.56328999999999</c:v>
              </c:pt>
              <c:pt idx="3642">
                <c:v>143.55482000000001</c:v>
              </c:pt>
              <c:pt idx="3643">
                <c:v>143.61065999999997</c:v>
              </c:pt>
              <c:pt idx="3644">
                <c:v>143.61924999999999</c:v>
              </c:pt>
              <c:pt idx="3645">
                <c:v>143.55333000000002</c:v>
              </c:pt>
              <c:pt idx="3646">
                <c:v>143.59944000000002</c:v>
              </c:pt>
              <c:pt idx="3647">
                <c:v>143.57015999999999</c:v>
              </c:pt>
              <c:pt idx="3648">
                <c:v>143.60462999999999</c:v>
              </c:pt>
              <c:pt idx="3649">
                <c:v>143.58153000000001</c:v>
              </c:pt>
              <c:pt idx="3650">
                <c:v>143.59419</c:v>
              </c:pt>
              <c:pt idx="3651">
                <c:v>143.63193000000001</c:v>
              </c:pt>
              <c:pt idx="3652">
                <c:v>143.63875999999999</c:v>
              </c:pt>
              <c:pt idx="3653">
                <c:v>143.62402</c:v>
              </c:pt>
              <c:pt idx="3654">
                <c:v>143.51516999999998</c:v>
              </c:pt>
              <c:pt idx="3655">
                <c:v>143.66029</c:v>
              </c:pt>
              <c:pt idx="3656">
                <c:v>143.61315999999997</c:v>
              </c:pt>
              <c:pt idx="3657">
                <c:v>143.52893000000003</c:v>
              </c:pt>
              <c:pt idx="3658">
                <c:v>143.6293</c:v>
              </c:pt>
              <c:pt idx="3659">
                <c:v>143.68698000000001</c:v>
              </c:pt>
              <c:pt idx="3660">
                <c:v>143.67460999999997</c:v>
              </c:pt>
              <c:pt idx="3661">
                <c:v>143.65437</c:v>
              </c:pt>
              <c:pt idx="3662">
                <c:v>143.7227</c:v>
              </c:pt>
              <c:pt idx="3663">
                <c:v>143.53175000000002</c:v>
              </c:pt>
              <c:pt idx="3664">
                <c:v>143.59541000000002</c:v>
              </c:pt>
              <c:pt idx="3665">
                <c:v>143.6566</c:v>
              </c:pt>
              <c:pt idx="3666">
                <c:v>143.66666999999998</c:v>
              </c:pt>
              <c:pt idx="3667">
                <c:v>143.63434000000001</c:v>
              </c:pt>
              <c:pt idx="3668">
                <c:v>143.68926999999999</c:v>
              </c:pt>
              <c:pt idx="3669">
                <c:v>143.74206999999998</c:v>
              </c:pt>
              <c:pt idx="3670">
                <c:v>143.62117000000001</c:v>
              </c:pt>
              <c:pt idx="3671">
                <c:v>143.68657999999999</c:v>
              </c:pt>
              <c:pt idx="3672">
                <c:v>143.63708</c:v>
              </c:pt>
              <c:pt idx="3673">
                <c:v>143.58508</c:v>
              </c:pt>
              <c:pt idx="3674">
                <c:v>143.64454999999995</c:v>
              </c:pt>
              <c:pt idx="3675">
                <c:v>143.67039</c:v>
              </c:pt>
              <c:pt idx="3676">
                <c:v>143.56598</c:v>
              </c:pt>
              <c:pt idx="3677">
                <c:v>143.53454999999997</c:v>
              </c:pt>
              <c:pt idx="3678">
                <c:v>143.66122000000001</c:v>
              </c:pt>
              <c:pt idx="3679">
                <c:v>143.59671</c:v>
              </c:pt>
              <c:pt idx="3680">
                <c:v>143.55996999999999</c:v>
              </c:pt>
              <c:pt idx="3681">
                <c:v>143.56030000000001</c:v>
              </c:pt>
              <c:pt idx="3682">
                <c:v>143.54903999999999</c:v>
              </c:pt>
              <c:pt idx="3683">
                <c:v>143.56049000000002</c:v>
              </c:pt>
              <c:pt idx="3684">
                <c:v>143.58681000000001</c:v>
              </c:pt>
              <c:pt idx="3685">
                <c:v>143.61416999999997</c:v>
              </c:pt>
              <c:pt idx="3686">
                <c:v>143.50793000000002</c:v>
              </c:pt>
              <c:pt idx="3687">
                <c:v>143.68544000000003</c:v>
              </c:pt>
              <c:pt idx="3688">
                <c:v>143.65799000000001</c:v>
              </c:pt>
              <c:pt idx="3689">
                <c:v>143.60766999999998</c:v>
              </c:pt>
              <c:pt idx="3690">
                <c:v>143.63841000000002</c:v>
              </c:pt>
              <c:pt idx="3691">
                <c:v>143.63094999999998</c:v>
              </c:pt>
              <c:pt idx="3692">
                <c:v>143.58707000000001</c:v>
              </c:pt>
              <c:pt idx="3693">
                <c:v>143.52405000000002</c:v>
              </c:pt>
              <c:pt idx="3694">
                <c:v>143.66115000000002</c:v>
              </c:pt>
              <c:pt idx="3695">
                <c:v>143.57701</c:v>
              </c:pt>
              <c:pt idx="3696">
                <c:v>143.64194999999998</c:v>
              </c:pt>
              <c:pt idx="3697">
                <c:v>143.71857999999997</c:v>
              </c:pt>
              <c:pt idx="3698">
                <c:v>143.68217000000001</c:v>
              </c:pt>
              <c:pt idx="3699">
                <c:v>143.67648</c:v>
              </c:pt>
              <c:pt idx="3700">
                <c:v>143.70891</c:v>
              </c:pt>
              <c:pt idx="3701">
                <c:v>143.59100000000001</c:v>
              </c:pt>
              <c:pt idx="3702">
                <c:v>143.44292000000002</c:v>
              </c:pt>
              <c:pt idx="3703">
                <c:v>143.67084</c:v>
              </c:pt>
              <c:pt idx="3704">
                <c:v>143.65179000000001</c:v>
              </c:pt>
              <c:pt idx="3705">
                <c:v>143.58186000000001</c:v>
              </c:pt>
              <c:pt idx="3706">
                <c:v>143.74955999999995</c:v>
              </c:pt>
              <c:pt idx="3707">
                <c:v>143.73157999999998</c:v>
              </c:pt>
              <c:pt idx="3708">
                <c:v>143.67098999999999</c:v>
              </c:pt>
              <c:pt idx="3709">
                <c:v>143.70740000000001</c:v>
              </c:pt>
              <c:pt idx="3710">
                <c:v>143.76058999999998</c:v>
              </c:pt>
              <c:pt idx="3711">
                <c:v>143.53396999999998</c:v>
              </c:pt>
              <c:pt idx="3712">
                <c:v>143.60795999999999</c:v>
              </c:pt>
              <c:pt idx="3713">
                <c:v>143.68599</c:v>
              </c:pt>
              <c:pt idx="3714">
                <c:v>143.65515000000002</c:v>
              </c:pt>
              <c:pt idx="3715">
                <c:v>143.75116</c:v>
              </c:pt>
              <c:pt idx="3716">
                <c:v>143.76743000000002</c:v>
              </c:pt>
              <c:pt idx="3717">
                <c:v>143.69404999999998</c:v>
              </c:pt>
              <c:pt idx="3718">
                <c:v>143.636</c:v>
              </c:pt>
              <c:pt idx="3719">
                <c:v>143.77364999999995</c:v>
              </c:pt>
              <c:pt idx="3720">
                <c:v>143.72641000000002</c:v>
              </c:pt>
              <c:pt idx="3721">
                <c:v>143.66798</c:v>
              </c:pt>
              <c:pt idx="3722">
                <c:v>143.70023</c:v>
              </c:pt>
              <c:pt idx="3723">
                <c:v>143.66857999999999</c:v>
              </c:pt>
              <c:pt idx="3724">
                <c:v>143.73595999999998</c:v>
              </c:pt>
              <c:pt idx="3725">
                <c:v>143.70834000000002</c:v>
              </c:pt>
              <c:pt idx="3726">
                <c:v>143.76545999999999</c:v>
              </c:pt>
              <c:pt idx="3727">
                <c:v>143.7278</c:v>
              </c:pt>
              <c:pt idx="3728">
                <c:v>143.73064999999997</c:v>
              </c:pt>
              <c:pt idx="3729">
                <c:v>143.76714000000001</c:v>
              </c:pt>
              <c:pt idx="3730">
                <c:v>143.71526999999998</c:v>
              </c:pt>
              <c:pt idx="3731">
                <c:v>143.73359999999997</c:v>
              </c:pt>
              <c:pt idx="3732">
                <c:v>143.6891</c:v>
              </c:pt>
              <c:pt idx="3733">
                <c:v>143.71120999999999</c:v>
              </c:pt>
              <c:pt idx="3734">
                <c:v>143.71532999999999</c:v>
              </c:pt>
              <c:pt idx="3735">
                <c:v>143.79021</c:v>
              </c:pt>
              <c:pt idx="3736">
                <c:v>143.74361999999996</c:v>
              </c:pt>
              <c:pt idx="3737">
                <c:v>143.70705999999998</c:v>
              </c:pt>
              <c:pt idx="3738">
                <c:v>143.81414999999998</c:v>
              </c:pt>
              <c:pt idx="3739">
                <c:v>143.76224000000002</c:v>
              </c:pt>
              <c:pt idx="3740">
                <c:v>143.77408999999997</c:v>
              </c:pt>
              <c:pt idx="3741">
                <c:v>143.72388999999998</c:v>
              </c:pt>
              <c:pt idx="3742">
                <c:v>143.76386999999997</c:v>
              </c:pt>
              <c:pt idx="3743">
                <c:v>143.74340999999998</c:v>
              </c:pt>
              <c:pt idx="3744">
                <c:v>143.78318999999999</c:v>
              </c:pt>
              <c:pt idx="3745">
                <c:v>143.79464999999999</c:v>
              </c:pt>
              <c:pt idx="3746">
                <c:v>143.75639000000001</c:v>
              </c:pt>
              <c:pt idx="3747">
                <c:v>143.83508</c:v>
              </c:pt>
              <c:pt idx="3748">
                <c:v>143.76944999999998</c:v>
              </c:pt>
              <c:pt idx="3749">
                <c:v>143.78486999999998</c:v>
              </c:pt>
              <c:pt idx="3750">
                <c:v>143.76125999999999</c:v>
              </c:pt>
              <c:pt idx="3751">
                <c:v>143.78936999999999</c:v>
              </c:pt>
              <c:pt idx="3752">
                <c:v>143.82677000000001</c:v>
              </c:pt>
              <c:pt idx="3753">
                <c:v>143.78694000000002</c:v>
              </c:pt>
              <c:pt idx="3754">
                <c:v>143.85867000000002</c:v>
              </c:pt>
              <c:pt idx="3755">
                <c:v>143.75561999999999</c:v>
              </c:pt>
              <c:pt idx="3756">
                <c:v>143.81288000000001</c:v>
              </c:pt>
              <c:pt idx="3757">
                <c:v>143.84119000000001</c:v>
              </c:pt>
              <c:pt idx="3758">
                <c:v>143.80623000000003</c:v>
              </c:pt>
              <c:pt idx="3759">
                <c:v>143.78516999999999</c:v>
              </c:pt>
              <c:pt idx="3760">
                <c:v>143.81452999999999</c:v>
              </c:pt>
              <c:pt idx="3761">
                <c:v>143.85464000000002</c:v>
              </c:pt>
              <c:pt idx="3762">
                <c:v>143.81584000000001</c:v>
              </c:pt>
              <c:pt idx="3763">
                <c:v>143.88914000000003</c:v>
              </c:pt>
              <c:pt idx="3764">
                <c:v>143.78038000000001</c:v>
              </c:pt>
              <c:pt idx="3765">
                <c:v>143.79272</c:v>
              </c:pt>
              <c:pt idx="3766">
                <c:v>143.83336</c:v>
              </c:pt>
              <c:pt idx="3767">
                <c:v>143.82243000000005</c:v>
              </c:pt>
              <c:pt idx="3768">
                <c:v>143.80901</c:v>
              </c:pt>
              <c:pt idx="3769">
                <c:v>143.83279000000002</c:v>
              </c:pt>
              <c:pt idx="3770">
                <c:v>143.87164000000001</c:v>
              </c:pt>
              <c:pt idx="3771">
                <c:v>143.80972</c:v>
              </c:pt>
              <c:pt idx="3772">
                <c:v>143.87299000000002</c:v>
              </c:pt>
              <c:pt idx="3773">
                <c:v>143.82312000000002</c:v>
              </c:pt>
              <c:pt idx="3774">
                <c:v>143.80270000000002</c:v>
              </c:pt>
              <c:pt idx="3775">
                <c:v>143.87317999999999</c:v>
              </c:pt>
              <c:pt idx="3776">
                <c:v>143.85306</c:v>
              </c:pt>
              <c:pt idx="3777">
                <c:v>143.88591000000002</c:v>
              </c:pt>
              <c:pt idx="3778">
                <c:v>143.82484000000002</c:v>
              </c:pt>
              <c:pt idx="3779">
                <c:v>143.90063000000001</c:v>
              </c:pt>
              <c:pt idx="3780">
                <c:v>143.84995999999998</c:v>
              </c:pt>
              <c:pt idx="3781">
                <c:v>143.86691000000002</c:v>
              </c:pt>
              <c:pt idx="3782">
                <c:v>143.86974000000001</c:v>
              </c:pt>
              <c:pt idx="3783">
                <c:v>143.87338</c:v>
              </c:pt>
              <c:pt idx="3784">
                <c:v>143.90289000000001</c:v>
              </c:pt>
              <c:pt idx="3785">
                <c:v>143.86505</c:v>
              </c:pt>
              <c:pt idx="3786">
                <c:v>143.92984000000001</c:v>
              </c:pt>
              <c:pt idx="3787">
                <c:v>143.86995999999999</c:v>
              </c:pt>
              <c:pt idx="3788">
                <c:v>143.90685999999999</c:v>
              </c:pt>
              <c:pt idx="3789">
                <c:v>143.87743000000003</c:v>
              </c:pt>
              <c:pt idx="3790">
                <c:v>143.89632000000003</c:v>
              </c:pt>
              <c:pt idx="3791">
                <c:v>143.88074000000003</c:v>
              </c:pt>
              <c:pt idx="3792">
                <c:v>143.88304000000002</c:v>
              </c:pt>
              <c:pt idx="3793">
                <c:v>143.97214000000002</c:v>
              </c:pt>
              <c:pt idx="3794">
                <c:v>143.91525000000001</c:v>
              </c:pt>
              <c:pt idx="3795">
                <c:v>143.90939</c:v>
              </c:pt>
              <c:pt idx="3796">
                <c:v>143.84833000000003</c:v>
              </c:pt>
              <c:pt idx="3797">
                <c:v>143.88860000000003</c:v>
              </c:pt>
              <c:pt idx="3798">
                <c:v>143.88776000000001</c:v>
              </c:pt>
              <c:pt idx="3799">
                <c:v>143.93185</c:v>
              </c:pt>
              <c:pt idx="3800">
                <c:v>143.95895000000004</c:v>
              </c:pt>
              <c:pt idx="3801">
                <c:v>143.85123000000004</c:v>
              </c:pt>
              <c:pt idx="3802">
                <c:v>143.97108</c:v>
              </c:pt>
              <c:pt idx="3803">
                <c:v>143.91216</c:v>
              </c:pt>
              <c:pt idx="3804">
                <c:v>143.90749000000002</c:v>
              </c:pt>
              <c:pt idx="3805">
                <c:v>143.89682000000002</c:v>
              </c:pt>
              <c:pt idx="3806">
                <c:v>143.92831000000004</c:v>
              </c:pt>
              <c:pt idx="3807">
                <c:v>143.95171000000002</c:v>
              </c:pt>
              <c:pt idx="3808">
                <c:v>143.93298000000001</c:v>
              </c:pt>
              <c:pt idx="3809">
                <c:v>143.96690000000001</c:v>
              </c:pt>
              <c:pt idx="3810">
                <c:v>143.90208000000001</c:v>
              </c:pt>
              <c:pt idx="3811">
                <c:v>143.97939</c:v>
              </c:pt>
              <c:pt idx="3812">
                <c:v>143.94125</c:v>
              </c:pt>
              <c:pt idx="3813">
                <c:v>143.93042000000003</c:v>
              </c:pt>
              <c:pt idx="3814">
                <c:v>143.93202000000002</c:v>
              </c:pt>
              <c:pt idx="3815">
                <c:v>143.96136000000001</c:v>
              </c:pt>
              <c:pt idx="3816">
                <c:v>144.00554999999997</c:v>
              </c:pt>
              <c:pt idx="3817">
                <c:v>143.94929999999999</c:v>
              </c:pt>
              <c:pt idx="3818">
                <c:v>144.00818000000001</c:v>
              </c:pt>
              <c:pt idx="3819">
                <c:v>143.94335999999998</c:v>
              </c:pt>
              <c:pt idx="3820">
                <c:v>143.94774999999998</c:v>
              </c:pt>
              <c:pt idx="3821">
                <c:v>143.96169</c:v>
              </c:pt>
              <c:pt idx="3822">
                <c:v>143.98299000000003</c:v>
              </c:pt>
              <c:pt idx="3823">
                <c:v>143.97879</c:v>
              </c:pt>
              <c:pt idx="3824">
                <c:v>143.97737000000001</c:v>
              </c:pt>
              <c:pt idx="3825">
                <c:v>144.03209000000001</c:v>
              </c:pt>
              <c:pt idx="3826">
                <c:v>143.95686000000001</c:v>
              </c:pt>
              <c:pt idx="3827">
                <c:v>144.00790000000001</c:v>
              </c:pt>
              <c:pt idx="3828">
                <c:v>143.95633000000004</c:v>
              </c:pt>
              <c:pt idx="3829">
                <c:v>143.97246000000001</c:v>
              </c:pt>
              <c:pt idx="3830">
                <c:v>144.02614000000003</c:v>
              </c:pt>
              <c:pt idx="3831">
                <c:v>144.00081</c:v>
              </c:pt>
              <c:pt idx="3832">
                <c:v>144.04549999999998</c:v>
              </c:pt>
              <c:pt idx="3833">
                <c:v>143.96890000000002</c:v>
              </c:pt>
              <c:pt idx="3834">
                <c:v>144.02271000000002</c:v>
              </c:pt>
              <c:pt idx="3835">
                <c:v>144.02324000000002</c:v>
              </c:pt>
              <c:pt idx="3836">
                <c:v>144.02185</c:v>
              </c:pt>
              <c:pt idx="3837">
                <c:v>144.00078999999999</c:v>
              </c:pt>
              <c:pt idx="3838">
                <c:v>143.98108000000002</c:v>
              </c:pt>
              <c:pt idx="3839">
                <c:v>144.04344</c:v>
              </c:pt>
              <c:pt idx="3840">
                <c:v>144.02369999999999</c:v>
              </c:pt>
              <c:pt idx="3841">
                <c:v>144.03673000000001</c:v>
              </c:pt>
              <c:pt idx="3842">
                <c:v>143.97038000000001</c:v>
              </c:pt>
              <c:pt idx="3843">
                <c:v>144.00348</c:v>
              </c:pt>
              <c:pt idx="3844">
                <c:v>144.04160999999999</c:v>
              </c:pt>
              <c:pt idx="3845">
                <c:v>144.00570999999999</c:v>
              </c:pt>
              <c:pt idx="3846">
                <c:v>144.03314</c:v>
              </c:pt>
              <c:pt idx="3847">
                <c:v>144.00380999999999</c:v>
              </c:pt>
              <c:pt idx="3848">
                <c:v>144.08589000000001</c:v>
              </c:pt>
              <c:pt idx="3849">
                <c:v>144.02153000000001</c:v>
              </c:pt>
              <c:pt idx="3850">
                <c:v>144.04310999999998</c:v>
              </c:pt>
              <c:pt idx="3851">
                <c:v>144.04494</c:v>
              </c:pt>
              <c:pt idx="3852">
                <c:v>144.02834000000004</c:v>
              </c:pt>
              <c:pt idx="3853">
                <c:v>144.05719000000002</c:v>
              </c:pt>
              <c:pt idx="3854">
                <c:v>144.04701</c:v>
              </c:pt>
              <c:pt idx="3855">
                <c:v>144.08633000000003</c:v>
              </c:pt>
              <c:pt idx="3856">
                <c:v>144.00579999999999</c:v>
              </c:pt>
              <c:pt idx="3857">
                <c:v>144.07820000000001</c:v>
              </c:pt>
              <c:pt idx="3858">
                <c:v>144.07079999999999</c:v>
              </c:pt>
              <c:pt idx="3859">
                <c:v>144.07775999999998</c:v>
              </c:pt>
              <c:pt idx="3860">
                <c:v>144.05270000000002</c:v>
              </c:pt>
              <c:pt idx="3861">
                <c:v>144.03259</c:v>
              </c:pt>
              <c:pt idx="3862">
                <c:v>144.12880000000001</c:v>
              </c:pt>
              <c:pt idx="3863">
                <c:v>144.04639</c:v>
              </c:pt>
              <c:pt idx="3864">
                <c:v>144.08861000000002</c:v>
              </c:pt>
              <c:pt idx="3865">
                <c:v>144.06763000000001</c:v>
              </c:pt>
              <c:pt idx="3866">
                <c:v>144.06577999999999</c:v>
              </c:pt>
              <c:pt idx="3867">
                <c:v>144.06609</c:v>
              </c:pt>
              <c:pt idx="3868">
                <c:v>144.09163000000001</c:v>
              </c:pt>
              <c:pt idx="3869">
                <c:v>144.12925999999999</c:v>
              </c:pt>
              <c:pt idx="3870">
                <c:v>144.04374999999999</c:v>
              </c:pt>
              <c:pt idx="3871">
                <c:v>144.15085999999999</c:v>
              </c:pt>
              <c:pt idx="3872">
                <c:v>144.09469999999999</c:v>
              </c:pt>
              <c:pt idx="3873">
                <c:v>144.10332</c:v>
              </c:pt>
              <c:pt idx="3874">
                <c:v>144.04456999999996</c:v>
              </c:pt>
              <c:pt idx="3875">
                <c:v>144.11768999999998</c:v>
              </c:pt>
              <c:pt idx="3876">
                <c:v>144.11002999999999</c:v>
              </c:pt>
              <c:pt idx="3877">
                <c:v>144.09846000000002</c:v>
              </c:pt>
              <c:pt idx="3878">
                <c:v>144.15788000000001</c:v>
              </c:pt>
              <c:pt idx="3879">
                <c:v>144.10899000000001</c:v>
              </c:pt>
              <c:pt idx="3880">
                <c:v>144.13996999999998</c:v>
              </c:pt>
              <c:pt idx="3881">
                <c:v>144.09641000000002</c:v>
              </c:pt>
              <c:pt idx="3882">
                <c:v>144.11743000000001</c:v>
              </c:pt>
              <c:pt idx="3883">
                <c:v>144.07684</c:v>
              </c:pt>
              <c:pt idx="3884">
                <c:v>144.08763000000002</c:v>
              </c:pt>
              <c:pt idx="3885">
                <c:v>144.15470999999999</c:v>
              </c:pt>
              <c:pt idx="3886">
                <c:v>144.11362999999997</c:v>
              </c:pt>
              <c:pt idx="3887">
                <c:v>144.15779000000001</c:v>
              </c:pt>
              <c:pt idx="3888">
                <c:v>144.08308</c:v>
              </c:pt>
              <c:pt idx="3889">
                <c:v>144.13347999999999</c:v>
              </c:pt>
              <c:pt idx="3890">
                <c:v>144.13832000000002</c:v>
              </c:pt>
              <c:pt idx="3891">
                <c:v>144.12598</c:v>
              </c:pt>
              <c:pt idx="3892">
                <c:v>144.12656999999999</c:v>
              </c:pt>
              <c:pt idx="3893">
                <c:v>144.11347999999998</c:v>
              </c:pt>
              <c:pt idx="3894">
                <c:v>144.17785999999998</c:v>
              </c:pt>
              <c:pt idx="3895">
                <c:v>144.12071</c:v>
              </c:pt>
              <c:pt idx="3896">
                <c:v>144.17194999999998</c:v>
              </c:pt>
              <c:pt idx="3897">
                <c:v>144.12712000000002</c:v>
              </c:pt>
              <c:pt idx="3898">
                <c:v>144.16011</c:v>
              </c:pt>
              <c:pt idx="3899">
                <c:v>144.14307999999997</c:v>
              </c:pt>
              <c:pt idx="3900">
                <c:v>144.17519999999999</c:v>
              </c:pt>
              <c:pt idx="3901">
                <c:v>144.18140000000002</c:v>
              </c:pt>
              <c:pt idx="3902">
                <c:v>144.11554999999996</c:v>
              </c:pt>
              <c:pt idx="3903">
                <c:v>144.20409999999998</c:v>
              </c:pt>
              <c:pt idx="3904">
                <c:v>144.17078999999998</c:v>
              </c:pt>
              <c:pt idx="3905">
                <c:v>144.18240000000003</c:v>
              </c:pt>
              <c:pt idx="3906">
                <c:v>144.12813000000003</c:v>
              </c:pt>
              <c:pt idx="3907">
                <c:v>144.18969999999999</c:v>
              </c:pt>
              <c:pt idx="3908">
                <c:v>144.20106999999999</c:v>
              </c:pt>
              <c:pt idx="3909">
                <c:v>144.16193000000001</c:v>
              </c:pt>
              <c:pt idx="3910">
                <c:v>144.21700999999999</c:v>
              </c:pt>
              <c:pt idx="3911">
                <c:v>144.15455999999998</c:v>
              </c:pt>
              <c:pt idx="3912">
                <c:v>144.20977999999997</c:v>
              </c:pt>
              <c:pt idx="3913">
                <c:v>144.18257</c:v>
              </c:pt>
              <c:pt idx="3914">
                <c:v>144.20442</c:v>
              </c:pt>
              <c:pt idx="3915">
                <c:v>144.18852000000001</c:v>
              </c:pt>
              <c:pt idx="3916">
                <c:v>144.19208</c:v>
              </c:pt>
              <c:pt idx="3917">
                <c:v>144.25310999999999</c:v>
              </c:pt>
              <c:pt idx="3918">
                <c:v>144.18430000000001</c:v>
              </c:pt>
              <c:pt idx="3919">
                <c:v>144.20916999999997</c:v>
              </c:pt>
              <c:pt idx="3920">
                <c:v>144.16833000000003</c:v>
              </c:pt>
              <c:pt idx="3921">
                <c:v>144.19004999999999</c:v>
              </c:pt>
              <c:pt idx="3922">
                <c:v>144.22370999999998</c:v>
              </c:pt>
              <c:pt idx="3923">
                <c:v>144.24946999999997</c:v>
              </c:pt>
              <c:pt idx="3924">
                <c:v>144.22478999999998</c:v>
              </c:pt>
              <c:pt idx="3925">
                <c:v>144.1978</c:v>
              </c:pt>
              <c:pt idx="3926">
                <c:v>144.26073</c:v>
              </c:pt>
              <c:pt idx="3927">
                <c:v>144.19144000000003</c:v>
              </c:pt>
              <c:pt idx="3928">
                <c:v>144.23075999999998</c:v>
              </c:pt>
              <c:pt idx="3929">
                <c:v>144.20139</c:v>
              </c:pt>
              <c:pt idx="3930">
                <c:v>144.18799000000001</c:v>
              </c:pt>
              <c:pt idx="3931">
                <c:v>144.25023000000002</c:v>
              </c:pt>
              <c:pt idx="3932">
                <c:v>144.25364999999999</c:v>
              </c:pt>
              <c:pt idx="3933">
                <c:v>144.25259</c:v>
              </c:pt>
              <c:pt idx="3934">
                <c:v>144.17740000000001</c:v>
              </c:pt>
              <c:pt idx="3935">
                <c:v>144.27804999999998</c:v>
              </c:pt>
              <c:pt idx="3936">
                <c:v>144.20116999999999</c:v>
              </c:pt>
              <c:pt idx="3937">
                <c:v>144.21634</c:v>
              </c:pt>
              <c:pt idx="3938">
                <c:v>144.24553999999998</c:v>
              </c:pt>
              <c:pt idx="3939">
                <c:v>144.19506999999999</c:v>
              </c:pt>
              <c:pt idx="3940">
                <c:v>144.24997999999997</c:v>
              </c:pt>
              <c:pt idx="3941">
                <c:v>144.26791</c:v>
              </c:pt>
              <c:pt idx="3942">
                <c:v>144.28095999999999</c:v>
              </c:pt>
              <c:pt idx="3943">
                <c:v>144.17467999999997</c:v>
              </c:pt>
              <c:pt idx="3944">
                <c:v>144.24697999999998</c:v>
              </c:pt>
              <c:pt idx="3945">
                <c:v>144.29544000000001</c:v>
              </c:pt>
              <c:pt idx="3946">
                <c:v>143.99083000000002</c:v>
              </c:pt>
              <c:pt idx="3947">
                <c:v>144.06</c:v>
              </c:pt>
              <c:pt idx="3948">
                <c:v>144.05376999999999</c:v>
              </c:pt>
              <c:pt idx="3949">
                <c:v>144.08334000000002</c:v>
              </c:pt>
              <c:pt idx="3950">
                <c:v>144.00994999999998</c:v>
              </c:pt>
              <c:pt idx="3951">
                <c:v>144.08174000000002</c:v>
              </c:pt>
              <c:pt idx="3952">
                <c:v>144.06161</c:v>
              </c:pt>
              <c:pt idx="3953">
                <c:v>144.02811000000003</c:v>
              </c:pt>
              <c:pt idx="3954">
                <c:v>144.10177999999999</c:v>
              </c:pt>
              <c:pt idx="3955">
                <c:v>144.09332000000001</c:v>
              </c:pt>
              <c:pt idx="3956">
                <c:v>144.09161</c:v>
              </c:pt>
              <c:pt idx="3957">
                <c:v>144.06100000000001</c:v>
              </c:pt>
              <c:pt idx="3958">
                <c:v>144.11660999999998</c:v>
              </c:pt>
              <c:pt idx="3959">
                <c:v>144.06965999999997</c:v>
              </c:pt>
              <c:pt idx="3960">
                <c:v>144.11292</c:v>
              </c:pt>
              <c:pt idx="3961">
                <c:v>144.07400999999999</c:v>
              </c:pt>
              <c:pt idx="3962">
                <c:v>144.06615000000002</c:v>
              </c:pt>
              <c:pt idx="3963">
                <c:v>144.13953999999998</c:v>
              </c:pt>
              <c:pt idx="3964">
                <c:v>144.11886999999999</c:v>
              </c:pt>
              <c:pt idx="3965">
                <c:v>144.13306999999998</c:v>
              </c:pt>
              <c:pt idx="3966">
                <c:v>144.07845</c:v>
              </c:pt>
              <c:pt idx="3967">
                <c:v>144.12790000000001</c:v>
              </c:pt>
              <c:pt idx="3968">
                <c:v>144.11147</c:v>
              </c:pt>
              <c:pt idx="3969">
                <c:v>144.09207000000001</c:v>
              </c:pt>
              <c:pt idx="3970">
                <c:v>144.15132000000003</c:v>
              </c:pt>
              <c:pt idx="3971">
                <c:v>144.09341000000001</c:v>
              </c:pt>
              <c:pt idx="3972">
                <c:v>144.13727</c:v>
              </c:pt>
              <c:pt idx="3973">
                <c:v>144.13263000000001</c:v>
              </c:pt>
              <c:pt idx="3974">
                <c:v>144.15210000000002</c:v>
              </c:pt>
              <c:pt idx="3975">
                <c:v>144.07727</c:v>
              </c:pt>
              <c:pt idx="3976">
                <c:v>144.11907999999997</c:v>
              </c:pt>
              <c:pt idx="3977">
                <c:v>144.14597999999998</c:v>
              </c:pt>
              <c:pt idx="3978">
                <c:v>144.14934999999997</c:v>
              </c:pt>
              <c:pt idx="3979">
                <c:v>144.19776999999999</c:v>
              </c:pt>
              <c:pt idx="3980">
                <c:v>144.15147000000002</c:v>
              </c:pt>
              <c:pt idx="3981">
                <c:v>144.15807000000001</c:v>
              </c:pt>
              <c:pt idx="3982">
                <c:v>144.09053</c:v>
              </c:pt>
              <c:pt idx="3983">
                <c:v>144.14426999999998</c:v>
              </c:pt>
              <c:pt idx="3984">
                <c:v>144.10900999999998</c:v>
              </c:pt>
              <c:pt idx="3985">
                <c:v>144.14770999999999</c:v>
              </c:pt>
              <c:pt idx="3986">
                <c:v>144.23889</c:v>
              </c:pt>
              <c:pt idx="3987">
                <c:v>144.17371999999997</c:v>
              </c:pt>
              <c:pt idx="3988">
                <c:v>144.16013000000001</c:v>
              </c:pt>
              <c:pt idx="3989">
                <c:v>144.12461999999999</c:v>
              </c:pt>
              <c:pt idx="3990">
                <c:v>144.21396999999996</c:v>
              </c:pt>
              <c:pt idx="3991">
                <c:v>144.13109</c:v>
              </c:pt>
              <c:pt idx="3992">
                <c:v>144.13823000000002</c:v>
              </c:pt>
              <c:pt idx="3993">
                <c:v>144.19739000000001</c:v>
              </c:pt>
              <c:pt idx="3994">
                <c:v>144.17676999999998</c:v>
              </c:pt>
              <c:pt idx="3995">
                <c:v>144.22682</c:v>
              </c:pt>
              <c:pt idx="3996">
                <c:v>144.18413000000001</c:v>
              </c:pt>
              <c:pt idx="3997">
                <c:v>144.19194000000002</c:v>
              </c:pt>
              <c:pt idx="3998">
                <c:v>144.12227000000001</c:v>
              </c:pt>
              <c:pt idx="3999">
                <c:v>144.17622</c:v>
              </c:pt>
              <c:pt idx="4000">
                <c:v>144.20864999999998</c:v>
              </c:pt>
              <c:pt idx="4001">
                <c:v>144.18784000000002</c:v>
              </c:pt>
              <c:pt idx="4002">
                <c:v>144.21343999999999</c:v>
              </c:pt>
              <c:pt idx="4003">
                <c:v>144.21407999999997</c:v>
              </c:pt>
              <c:pt idx="4004">
                <c:v>144.21944999999999</c:v>
              </c:pt>
              <c:pt idx="4005">
                <c:v>144.18431000000001</c:v>
              </c:pt>
              <c:pt idx="4006">
                <c:v>144.34073000000001</c:v>
              </c:pt>
              <c:pt idx="4007">
                <c:v>144.01602</c:v>
              </c:pt>
              <c:pt idx="4008">
                <c:v>143.93251000000001</c:v>
              </c:pt>
              <c:pt idx="4009">
                <c:v>144.27338999999998</c:v>
              </c:pt>
              <c:pt idx="4010">
                <c:v>144.26453999999998</c:v>
              </c:pt>
              <c:pt idx="4011">
                <c:v>144.14614999999998</c:v>
              </c:pt>
              <c:pt idx="4012">
                <c:v>144.16840000000002</c:v>
              </c:pt>
              <c:pt idx="4013">
                <c:v>144.33308</c:v>
              </c:pt>
              <c:pt idx="4014">
                <c:v>144.22554</c:v>
              </c:pt>
              <c:pt idx="4015">
                <c:v>144.21554999999995</c:v>
              </c:pt>
              <c:pt idx="4016">
                <c:v>144.22836000000001</c:v>
              </c:pt>
              <c:pt idx="4017">
                <c:v>144.11060999999998</c:v>
              </c:pt>
              <c:pt idx="4018">
                <c:v>144.18181000000001</c:v>
              </c:pt>
              <c:pt idx="4019">
                <c:v>144.26891000000001</c:v>
              </c:pt>
              <c:pt idx="4020">
                <c:v>144.27849999999998</c:v>
              </c:pt>
              <c:pt idx="4021">
                <c:v>144.19379999999998</c:v>
              </c:pt>
              <c:pt idx="4022">
                <c:v>144.24827999999999</c:v>
              </c:pt>
              <c:pt idx="4023">
                <c:v>144.25691</c:v>
              </c:pt>
              <c:pt idx="4024">
                <c:v>144.26541</c:v>
              </c:pt>
              <c:pt idx="4025">
                <c:v>144.28711000000001</c:v>
              </c:pt>
              <c:pt idx="4026">
                <c:v>144.16791000000001</c:v>
              </c:pt>
              <c:pt idx="4027">
                <c:v>144.21450999999996</c:v>
              </c:pt>
              <c:pt idx="4028">
                <c:v>144.21412999999998</c:v>
              </c:pt>
              <c:pt idx="4029">
                <c:v>144.25396999999998</c:v>
              </c:pt>
              <c:pt idx="4030">
                <c:v>144.28081</c:v>
              </c:pt>
              <c:pt idx="4031">
                <c:v>144.23058999999998</c:v>
              </c:pt>
              <c:pt idx="4032">
                <c:v>144.24250999999998</c:v>
              </c:pt>
              <c:pt idx="4033">
                <c:v>144.29912999999999</c:v>
              </c:pt>
              <c:pt idx="4034">
                <c:v>144.30884000000003</c:v>
              </c:pt>
              <c:pt idx="4035">
                <c:v>144.22769</c:v>
              </c:pt>
              <c:pt idx="4036">
                <c:v>144.30188000000001</c:v>
              </c:pt>
              <c:pt idx="4037">
                <c:v>144.25182000000001</c:v>
              </c:pt>
              <c:pt idx="4038">
                <c:v>144.17871</c:v>
              </c:pt>
              <c:pt idx="4039">
                <c:v>144.25749000000002</c:v>
              </c:pt>
              <c:pt idx="4040">
                <c:v>144.26631</c:v>
              </c:pt>
              <c:pt idx="4041">
                <c:v>144.28720000000001</c:v>
              </c:pt>
              <c:pt idx="4042">
                <c:v>144.25197</c:v>
              </c:pt>
              <c:pt idx="4043">
                <c:v>144.34560999999999</c:v>
              </c:pt>
              <c:pt idx="4044">
                <c:v>144.23757999999998</c:v>
              </c:pt>
              <c:pt idx="4045">
                <c:v>144.26349999999999</c:v>
              </c:pt>
              <c:pt idx="4046">
                <c:v>144.32626000000002</c:v>
              </c:pt>
              <c:pt idx="4047">
                <c:v>144.23374999999999</c:v>
              </c:pt>
              <c:pt idx="4048">
                <c:v>144.25358999999997</c:v>
              </c:pt>
              <c:pt idx="4049">
                <c:v>144.24849</c:v>
              </c:pt>
              <c:pt idx="4050">
                <c:v>144.31116</c:v>
              </c:pt>
              <c:pt idx="4051">
                <c:v>144.3049</c:v>
              </c:pt>
              <c:pt idx="4052">
                <c:v>144.33264000000003</c:v>
              </c:pt>
              <c:pt idx="4053">
                <c:v>144.22454999999999</c:v>
              </c:pt>
              <c:pt idx="4054">
                <c:v>144.21471999999997</c:v>
              </c:pt>
              <c:pt idx="4055">
                <c:v>144.34102000000001</c:v>
              </c:pt>
              <c:pt idx="4056">
                <c:v>144.28862000000001</c:v>
              </c:pt>
              <c:pt idx="4057">
                <c:v>144.27289999999999</c:v>
              </c:pt>
              <c:pt idx="4058">
                <c:v>144.24454999999995</c:v>
              </c:pt>
              <c:pt idx="4059">
                <c:v>144.27308999999997</c:v>
              </c:pt>
              <c:pt idx="4060">
                <c:v>144.20029</c:v>
              </c:pt>
              <c:pt idx="4061">
                <c:v>144.28737000000001</c:v>
              </c:pt>
              <c:pt idx="4062">
                <c:v>144.32144000000005</c:v>
              </c:pt>
              <c:pt idx="4063">
                <c:v>144.22008</c:v>
              </c:pt>
              <c:pt idx="4064">
                <c:v>144.32169000000002</c:v>
              </c:pt>
              <c:pt idx="4065">
                <c:v>144.26334999999997</c:v>
              </c:pt>
              <c:pt idx="4066">
                <c:v>144.27149999999997</c:v>
              </c:pt>
              <c:pt idx="4067">
                <c:v>144.22495999999998</c:v>
              </c:pt>
              <c:pt idx="4068">
                <c:v>144.27407999999997</c:v>
              </c:pt>
              <c:pt idx="4069">
                <c:v>144.26179999999999</c:v>
              </c:pt>
              <c:pt idx="4070">
                <c:v>144.23337999999998</c:v>
              </c:pt>
              <c:pt idx="4071">
                <c:v>144.23607999999999</c:v>
              </c:pt>
              <c:pt idx="4072">
                <c:v>144.21216999999999</c:v>
              </c:pt>
              <c:pt idx="4073">
                <c:v>144.28564</c:v>
              </c:pt>
              <c:pt idx="4074">
                <c:v>144.19938999999999</c:v>
              </c:pt>
              <c:pt idx="4075">
                <c:v>144.21636999999998</c:v>
              </c:pt>
              <c:pt idx="4076">
                <c:v>144.22454999999999</c:v>
              </c:pt>
              <c:pt idx="4077">
                <c:v>144.19655999999998</c:v>
              </c:pt>
              <c:pt idx="4078">
                <c:v>144.19218000000001</c:v>
              </c:pt>
              <c:pt idx="4079">
                <c:v>144.20204000000001</c:v>
              </c:pt>
              <c:pt idx="4080">
                <c:v>144.18785</c:v>
              </c:pt>
              <c:pt idx="4081">
                <c:v>144.08331000000001</c:v>
              </c:pt>
              <c:pt idx="4082">
                <c:v>144.19727</c:v>
              </c:pt>
              <c:pt idx="4083">
                <c:v>144.15880000000001</c:v>
              </c:pt>
              <c:pt idx="4084">
                <c:v>144.12524000000002</c:v>
              </c:pt>
              <c:pt idx="4085">
                <c:v>144.11174</c:v>
              </c:pt>
              <c:pt idx="4086">
                <c:v>144.11512999999999</c:v>
              </c:pt>
              <c:pt idx="4087">
                <c:v>144.10094999999998</c:v>
              </c:pt>
              <c:pt idx="4088">
                <c:v>144.04073</c:v>
              </c:pt>
              <c:pt idx="4089">
                <c:v>144.05435</c:v>
              </c:pt>
              <c:pt idx="4090">
                <c:v>143.86641000000003</c:v>
              </c:pt>
              <c:pt idx="4091">
                <c:v>143.88800000000003</c:v>
              </c:pt>
              <c:pt idx="4092">
                <c:v>143.78405999999998</c:v>
              </c:pt>
              <c:pt idx="4093">
                <c:v>143.46257</c:v>
              </c:pt>
              <c:pt idx="4094">
                <c:v>142.73581999999999</c:v>
              </c:pt>
              <c:pt idx="4095">
                <c:v>140.20830000000001</c:v>
              </c:pt>
              <c:pt idx="4096">
                <c:v>137.66704000000001</c:v>
              </c:pt>
              <c:pt idx="4097">
                <c:v>134.98291000000003</c:v>
              </c:pt>
              <c:pt idx="4098">
                <c:v>132.25298000000001</c:v>
              </c:pt>
              <c:pt idx="4099">
                <c:v>127.42279000000001</c:v>
              </c:pt>
              <c:pt idx="4100">
                <c:v>124.15107999999998</c:v>
              </c:pt>
              <c:pt idx="4101">
                <c:v>120.59475999999999</c:v>
              </c:pt>
              <c:pt idx="4102">
                <c:v>117.01116000000002</c:v>
              </c:pt>
              <c:pt idx="4103">
                <c:v>113.59066000000001</c:v>
              </c:pt>
              <c:pt idx="4104">
                <c:v>110.39597999999998</c:v>
              </c:pt>
              <c:pt idx="4105">
                <c:v>107.34934</c:v>
              </c:pt>
              <c:pt idx="4106">
                <c:v>104.27207999999999</c:v>
              </c:pt>
              <c:pt idx="4107">
                <c:v>100.96166000000001</c:v>
              </c:pt>
              <c:pt idx="4108">
                <c:v>97.276949999999999</c:v>
              </c:pt>
              <c:pt idx="4109">
                <c:v>93.199280000000002</c:v>
              </c:pt>
              <c:pt idx="4110">
                <c:v>88.846149999999994</c:v>
              </c:pt>
              <c:pt idx="4111">
                <c:v>84.432620000000014</c:v>
              </c:pt>
            </c:numLit>
          </c:yVal>
          <c:smooth val="1"/>
          <c:extLst>
            <c:ext xmlns:c16="http://schemas.microsoft.com/office/drawing/2014/chart" uri="{C3380CC4-5D6E-409C-BE32-E72D297353CC}">
              <c16:uniqueId val="{00000006-BF88-4841-9918-7AD97A4A459B}"/>
            </c:ext>
          </c:extLst>
        </c:ser>
        <c:ser>
          <c:idx val="7"/>
          <c:order val="7"/>
          <c:tx>
            <c:v>8</c:v>
          </c:tx>
          <c:spPr>
            <a:ln w="19046" cap="rnd">
              <a:solidFill>
                <a:srgbClr val="9E480E"/>
              </a:solidFill>
              <a:prstDash val="solid"/>
              <a:round/>
            </a:ln>
          </c:spPr>
          <c:marker>
            <c:symbol val="circle"/>
            <c:size val="5"/>
          </c:marker>
          <c:xVal>
            <c:numLit>
              <c:formatCode>General</c:formatCode>
              <c:ptCount val="4062"/>
              <c:pt idx="0">
                <c:v>0</c:v>
              </c:pt>
              <c:pt idx="1">
                <c:v>1.0000000000000003E-5</c:v>
              </c:pt>
              <c:pt idx="2">
                <c:v>4.000000000000001E-5</c:v>
              </c:pt>
              <c:pt idx="3">
                <c:v>1.1000000000000003E-4</c:v>
              </c:pt>
              <c:pt idx="4">
                <c:v>1.6000000000000004E-4</c:v>
              </c:pt>
              <c:pt idx="5">
                <c:v>2.2000000000000006E-4</c:v>
              </c:pt>
              <c:pt idx="6">
                <c:v>2.7000000000000006E-4</c:v>
              </c:pt>
              <c:pt idx="7">
                <c:v>3.2000000000000013E-4</c:v>
              </c:pt>
              <c:pt idx="8">
                <c:v>3.7000000000000005E-4</c:v>
              </c:pt>
              <c:pt idx="9">
                <c:v>4.2000000000000013E-4</c:v>
              </c:pt>
              <c:pt idx="10">
                <c:v>4.8000000000000007E-4</c:v>
              </c:pt>
              <c:pt idx="11">
                <c:v>5.3000000000000009E-4</c:v>
              </c:pt>
              <c:pt idx="12">
                <c:v>5.8000000000000011E-4</c:v>
              </c:pt>
              <c:pt idx="13">
                <c:v>6.3000000000000013E-4</c:v>
              </c:pt>
              <c:pt idx="14">
                <c:v>6.9000000000000008E-4</c:v>
              </c:pt>
              <c:pt idx="15">
                <c:v>7.400000000000001E-4</c:v>
              </c:pt>
              <c:pt idx="16">
                <c:v>7.9000000000000023E-4</c:v>
              </c:pt>
              <c:pt idx="17">
                <c:v>8.4000000000000025E-4</c:v>
              </c:pt>
              <c:pt idx="18">
                <c:v>8.9000000000000038E-4</c:v>
              </c:pt>
              <c:pt idx="19">
                <c:v>9.5000000000000021E-4</c:v>
              </c:pt>
              <c:pt idx="20">
                <c:v>1.0000000000000002E-3</c:v>
              </c:pt>
              <c:pt idx="21">
                <c:v>1.0499999999999997E-3</c:v>
              </c:pt>
              <c:pt idx="22">
                <c:v>1.1000000000000003E-3</c:v>
              </c:pt>
              <c:pt idx="23">
                <c:v>1.1500000000000004E-3</c:v>
              </c:pt>
              <c:pt idx="24">
                <c:v>1.2099999999999997E-3</c:v>
              </c:pt>
              <c:pt idx="25">
                <c:v>1.2600000000000003E-3</c:v>
              </c:pt>
              <c:pt idx="26">
                <c:v>1.3100000000000002E-3</c:v>
              </c:pt>
              <c:pt idx="27">
                <c:v>1.3600000000000003E-3</c:v>
              </c:pt>
              <c:pt idx="28">
                <c:v>1.4200000000000003E-3</c:v>
              </c:pt>
              <c:pt idx="29">
                <c:v>1.4700000000000002E-3</c:v>
              </c:pt>
              <c:pt idx="30">
                <c:v>1.5200000000000003E-3</c:v>
              </c:pt>
              <c:pt idx="31">
                <c:v>1.5700000000000004E-3</c:v>
              </c:pt>
              <c:pt idx="32">
                <c:v>1.6199999999999999E-3</c:v>
              </c:pt>
              <c:pt idx="33">
                <c:v>1.6800000000000005E-3</c:v>
              </c:pt>
              <c:pt idx="34">
                <c:v>1.7300000000000002E-3</c:v>
              </c:pt>
              <c:pt idx="35">
                <c:v>1.7799999999999999E-3</c:v>
              </c:pt>
              <c:pt idx="36">
                <c:v>1.8300000000000005E-3</c:v>
              </c:pt>
              <c:pt idx="37">
                <c:v>1.8799999999999999E-3</c:v>
              </c:pt>
              <c:pt idx="38">
                <c:v>1.9400000000000005E-3</c:v>
              </c:pt>
              <c:pt idx="39">
                <c:v>1.9900000000000004E-3</c:v>
              </c:pt>
              <c:pt idx="40">
                <c:v>2.0400000000000006E-3</c:v>
              </c:pt>
              <c:pt idx="41">
                <c:v>2.0900000000000003E-3</c:v>
              </c:pt>
              <c:pt idx="42">
                <c:v>2.1500000000000004E-3</c:v>
              </c:pt>
              <c:pt idx="43">
                <c:v>2.2000000000000006E-3</c:v>
              </c:pt>
              <c:pt idx="44">
                <c:v>2.2500000000000003E-3</c:v>
              </c:pt>
              <c:pt idx="45">
                <c:v>2.3000000000000004E-3</c:v>
              </c:pt>
              <c:pt idx="46">
                <c:v>2.3500000000000001E-3</c:v>
              </c:pt>
              <c:pt idx="47">
                <c:v>2.4100000000000002E-3</c:v>
              </c:pt>
              <c:pt idx="48">
                <c:v>2.4599999999999999E-3</c:v>
              </c:pt>
              <c:pt idx="49">
                <c:v>2.5100000000000001E-3</c:v>
              </c:pt>
              <c:pt idx="50">
                <c:v>2.5600000000000006E-3</c:v>
              </c:pt>
              <c:pt idx="51">
                <c:v>2.6100000000000003E-3</c:v>
              </c:pt>
              <c:pt idx="52">
                <c:v>2.6700000000000005E-3</c:v>
              </c:pt>
              <c:pt idx="53">
                <c:v>2.7200000000000006E-3</c:v>
              </c:pt>
              <c:pt idx="54">
                <c:v>2.7700000000000003E-3</c:v>
              </c:pt>
              <c:pt idx="55">
                <c:v>2.8200000000000005E-3</c:v>
              </c:pt>
              <c:pt idx="56">
                <c:v>2.8700000000000002E-3</c:v>
              </c:pt>
              <c:pt idx="57">
                <c:v>2.9300000000000003E-3</c:v>
              </c:pt>
              <c:pt idx="58">
                <c:v>2.9800000000000004E-3</c:v>
              </c:pt>
              <c:pt idx="59">
                <c:v>3.0300000000000001E-3</c:v>
              </c:pt>
              <c:pt idx="60">
                <c:v>3.0800000000000003E-3</c:v>
              </c:pt>
              <c:pt idx="61">
                <c:v>3.1300000000000004E-3</c:v>
              </c:pt>
              <c:pt idx="62">
                <c:v>3.1900000000000006E-3</c:v>
              </c:pt>
              <c:pt idx="63">
                <c:v>3.2400000000000003E-3</c:v>
              </c:pt>
              <c:pt idx="64">
                <c:v>3.2900000000000004E-3</c:v>
              </c:pt>
              <c:pt idx="65">
                <c:v>3.3400000000000005E-3</c:v>
              </c:pt>
              <c:pt idx="66">
                <c:v>3.3900000000000002E-3</c:v>
              </c:pt>
              <c:pt idx="67">
                <c:v>3.4500000000000004E-3</c:v>
              </c:pt>
              <c:pt idx="68">
                <c:v>3.5000000000000005E-3</c:v>
              </c:pt>
              <c:pt idx="69">
                <c:v>3.5500000000000002E-3</c:v>
              </c:pt>
              <c:pt idx="70">
                <c:v>3.6000000000000003E-3</c:v>
              </c:pt>
              <c:pt idx="71">
                <c:v>3.6500000000000005E-3</c:v>
              </c:pt>
              <c:pt idx="72">
                <c:v>3.7100000000000006E-3</c:v>
              </c:pt>
              <c:pt idx="73">
                <c:v>3.7600000000000003E-3</c:v>
              </c:pt>
              <c:pt idx="74">
                <c:v>3.8100000000000005E-3</c:v>
              </c:pt>
              <c:pt idx="75">
                <c:v>3.8600000000000006E-3</c:v>
              </c:pt>
              <c:pt idx="76">
                <c:v>3.9199999999999999E-3</c:v>
              </c:pt>
              <c:pt idx="77">
                <c:v>3.9699999999999996E-3</c:v>
              </c:pt>
              <c:pt idx="78">
                <c:v>4.0200000000000001E-3</c:v>
              </c:pt>
              <c:pt idx="79">
                <c:v>4.0699999999999998E-3</c:v>
              </c:pt>
              <c:pt idx="80">
                <c:v>4.1199999999999995E-3</c:v>
              </c:pt>
              <c:pt idx="81">
                <c:v>4.1800000000000006E-3</c:v>
              </c:pt>
              <c:pt idx="82">
                <c:v>4.2300000000000011E-3</c:v>
              </c:pt>
              <c:pt idx="83">
                <c:v>4.2800000000000008E-3</c:v>
              </c:pt>
              <c:pt idx="84">
                <c:v>4.3299999999999996E-3</c:v>
              </c:pt>
              <c:pt idx="85">
                <c:v>4.3800000000000002E-3</c:v>
              </c:pt>
              <c:pt idx="86">
                <c:v>4.4400000000000012E-3</c:v>
              </c:pt>
              <c:pt idx="87">
                <c:v>4.4900000000000009E-3</c:v>
              </c:pt>
              <c:pt idx="88">
                <c:v>4.5400000000000006E-3</c:v>
              </c:pt>
              <c:pt idx="89">
                <c:v>4.5900000000000003E-3</c:v>
              </c:pt>
              <c:pt idx="90">
                <c:v>4.6500000000000005E-3</c:v>
              </c:pt>
              <c:pt idx="91">
                <c:v>4.7000000000000011E-3</c:v>
              </c:pt>
              <c:pt idx="92">
                <c:v>4.7500000000000007E-3</c:v>
              </c:pt>
              <c:pt idx="93">
                <c:v>4.8000000000000004E-3</c:v>
              </c:pt>
              <c:pt idx="94">
                <c:v>4.8500000000000001E-3</c:v>
              </c:pt>
              <c:pt idx="95">
                <c:v>4.9100000000000012E-3</c:v>
              </c:pt>
              <c:pt idx="96">
                <c:v>4.9500000000000013E-3</c:v>
              </c:pt>
              <c:pt idx="97">
                <c:v>5.0100000000000006E-3</c:v>
              </c:pt>
              <c:pt idx="98">
                <c:v>5.0600000000000003E-3</c:v>
              </c:pt>
              <c:pt idx="99">
                <c:v>5.11E-3</c:v>
              </c:pt>
              <c:pt idx="100">
                <c:v>5.1600000000000005E-3</c:v>
              </c:pt>
              <c:pt idx="101">
                <c:v>5.2200000000000007E-3</c:v>
              </c:pt>
              <c:pt idx="102">
                <c:v>5.2700000000000012E-3</c:v>
              </c:pt>
              <c:pt idx="103">
                <c:v>5.3200000000000001E-3</c:v>
              </c:pt>
              <c:pt idx="104">
                <c:v>5.3699999999999998E-3</c:v>
              </c:pt>
              <c:pt idx="105">
                <c:v>5.4200000000000012E-3</c:v>
              </c:pt>
              <c:pt idx="106">
                <c:v>5.4800000000000014E-3</c:v>
              </c:pt>
              <c:pt idx="107">
                <c:v>5.5300000000000011E-3</c:v>
              </c:pt>
              <c:pt idx="108">
                <c:v>5.5800000000000008E-3</c:v>
              </c:pt>
              <c:pt idx="109">
                <c:v>5.6299999999999996E-3</c:v>
              </c:pt>
              <c:pt idx="110">
                <c:v>5.680000000000001E-3</c:v>
              </c:pt>
              <c:pt idx="111">
                <c:v>5.7400000000000012E-3</c:v>
              </c:pt>
              <c:pt idx="112">
                <c:v>5.7900000000000009E-3</c:v>
              </c:pt>
              <c:pt idx="113">
                <c:v>5.8400000000000006E-3</c:v>
              </c:pt>
              <c:pt idx="114">
                <c:v>5.8900000000000003E-3</c:v>
              </c:pt>
              <c:pt idx="115">
                <c:v>5.9500000000000013E-3</c:v>
              </c:pt>
              <c:pt idx="116">
                <c:v>6.000000000000001E-3</c:v>
              </c:pt>
              <c:pt idx="117">
                <c:v>6.0500000000000007E-3</c:v>
              </c:pt>
              <c:pt idx="118">
                <c:v>6.1000000000000004E-3</c:v>
              </c:pt>
              <c:pt idx="119">
                <c:v>6.1500000000000001E-3</c:v>
              </c:pt>
              <c:pt idx="120">
                <c:v>6.2100000000000011E-3</c:v>
              </c:pt>
              <c:pt idx="121">
                <c:v>6.2600000000000008E-3</c:v>
              </c:pt>
              <c:pt idx="122">
                <c:v>6.3100000000000005E-3</c:v>
              </c:pt>
              <c:pt idx="123">
                <c:v>6.3600000000000002E-3</c:v>
              </c:pt>
              <c:pt idx="124">
                <c:v>6.4100000000000016E-3</c:v>
              </c:pt>
              <c:pt idx="125">
                <c:v>6.4700000000000018E-3</c:v>
              </c:pt>
              <c:pt idx="126">
                <c:v>6.5200000000000006E-3</c:v>
              </c:pt>
              <c:pt idx="127">
                <c:v>6.5700000000000012E-3</c:v>
              </c:pt>
              <c:pt idx="128">
                <c:v>6.62E-3</c:v>
              </c:pt>
              <c:pt idx="129">
                <c:v>6.6700000000000006E-3</c:v>
              </c:pt>
              <c:pt idx="130">
                <c:v>6.7300000000000007E-3</c:v>
              </c:pt>
              <c:pt idx="131">
                <c:v>6.7800000000000013E-3</c:v>
              </c:pt>
              <c:pt idx="132">
                <c:v>6.830000000000001E-3</c:v>
              </c:pt>
              <c:pt idx="133">
                <c:v>6.8800000000000007E-3</c:v>
              </c:pt>
              <c:pt idx="134">
                <c:v>6.9400000000000017E-3</c:v>
              </c:pt>
              <c:pt idx="135">
                <c:v>6.9900000000000014E-3</c:v>
              </c:pt>
              <c:pt idx="136">
                <c:v>7.0400000000000011E-3</c:v>
              </c:pt>
              <c:pt idx="137">
                <c:v>7.0900000000000008E-3</c:v>
              </c:pt>
              <c:pt idx="138">
                <c:v>7.1400000000000005E-3</c:v>
              </c:pt>
              <c:pt idx="139">
                <c:v>7.2000000000000007E-3</c:v>
              </c:pt>
              <c:pt idx="140">
                <c:v>7.2500000000000012E-3</c:v>
              </c:pt>
              <c:pt idx="141">
                <c:v>7.3000000000000009E-3</c:v>
              </c:pt>
              <c:pt idx="142">
                <c:v>7.3500000000000006E-3</c:v>
              </c:pt>
              <c:pt idx="143">
                <c:v>7.4100000000000017E-3</c:v>
              </c:pt>
              <c:pt idx="144">
                <c:v>7.4600000000000014E-3</c:v>
              </c:pt>
              <c:pt idx="145">
                <c:v>7.510000000000001E-3</c:v>
              </c:pt>
              <c:pt idx="146">
                <c:v>7.5600000000000007E-3</c:v>
              </c:pt>
              <c:pt idx="147">
                <c:v>7.6100000000000004E-3</c:v>
              </c:pt>
              <c:pt idx="148">
                <c:v>7.6700000000000006E-3</c:v>
              </c:pt>
              <c:pt idx="149">
                <c:v>7.7200000000000012E-3</c:v>
              </c:pt>
              <c:pt idx="150">
                <c:v>7.7700000000000017E-3</c:v>
              </c:pt>
              <c:pt idx="151">
                <c:v>7.8200000000000023E-3</c:v>
              </c:pt>
              <c:pt idx="152">
                <c:v>7.870000000000002E-3</c:v>
              </c:pt>
              <c:pt idx="153">
                <c:v>7.9300000000000013E-3</c:v>
              </c:pt>
              <c:pt idx="154">
                <c:v>7.980000000000001E-3</c:v>
              </c:pt>
              <c:pt idx="155">
                <c:v>8.0300000000000007E-3</c:v>
              </c:pt>
              <c:pt idx="156">
                <c:v>8.0800000000000021E-3</c:v>
              </c:pt>
              <c:pt idx="157">
                <c:v>8.1300000000000001E-3</c:v>
              </c:pt>
              <c:pt idx="158">
                <c:v>8.1900000000000028E-3</c:v>
              </c:pt>
              <c:pt idx="159">
                <c:v>8.2399999999999991E-3</c:v>
              </c:pt>
              <c:pt idx="160">
                <c:v>8.2900000000000005E-3</c:v>
              </c:pt>
              <c:pt idx="161">
                <c:v>8.3400000000000019E-3</c:v>
              </c:pt>
              <c:pt idx="162">
                <c:v>8.3900000000000051E-3</c:v>
              </c:pt>
              <c:pt idx="163">
                <c:v>8.4500000000000026E-3</c:v>
              </c:pt>
              <c:pt idx="164">
                <c:v>8.5000000000000006E-3</c:v>
              </c:pt>
              <c:pt idx="165">
                <c:v>8.550000000000002E-3</c:v>
              </c:pt>
              <c:pt idx="166">
                <c:v>8.6000000000000017E-3</c:v>
              </c:pt>
              <c:pt idx="167">
                <c:v>8.6500000000000014E-3</c:v>
              </c:pt>
              <c:pt idx="168">
                <c:v>8.7100000000000007E-3</c:v>
              </c:pt>
              <c:pt idx="169">
                <c:v>8.7600000000000004E-3</c:v>
              </c:pt>
              <c:pt idx="170">
                <c:v>8.8100000000000019E-3</c:v>
              </c:pt>
              <c:pt idx="171">
                <c:v>8.860000000000005E-3</c:v>
              </c:pt>
              <c:pt idx="172">
                <c:v>8.910000000000003E-3</c:v>
              </c:pt>
              <c:pt idx="173">
                <c:v>8.9700000000000023E-3</c:v>
              </c:pt>
              <c:pt idx="174">
                <c:v>9.0200000000000002E-3</c:v>
              </c:pt>
              <c:pt idx="175">
                <c:v>9.0700000000000051E-3</c:v>
              </c:pt>
              <c:pt idx="176">
                <c:v>9.1200000000000031E-3</c:v>
              </c:pt>
              <c:pt idx="177">
                <c:v>9.1800000000000007E-3</c:v>
              </c:pt>
              <c:pt idx="178">
                <c:v>9.2300000000000004E-3</c:v>
              </c:pt>
              <c:pt idx="179">
                <c:v>9.2800000000000001E-3</c:v>
              </c:pt>
              <c:pt idx="180">
                <c:v>9.3300000000000032E-3</c:v>
              </c:pt>
              <c:pt idx="181">
                <c:v>9.3800000000000047E-3</c:v>
              </c:pt>
              <c:pt idx="182">
                <c:v>9.4400000000000005E-3</c:v>
              </c:pt>
              <c:pt idx="183">
                <c:v>9.4900000000000019E-3</c:v>
              </c:pt>
              <c:pt idx="184">
                <c:v>9.5400000000000051E-3</c:v>
              </c:pt>
              <c:pt idx="185">
                <c:v>9.590000000000003E-3</c:v>
              </c:pt>
              <c:pt idx="186">
                <c:v>9.6400000000000027E-3</c:v>
              </c:pt>
              <c:pt idx="187">
                <c:v>9.7000000000000003E-3</c:v>
              </c:pt>
              <c:pt idx="188">
                <c:v>9.7500000000000017E-3</c:v>
              </c:pt>
              <c:pt idx="189">
                <c:v>9.8000000000000032E-3</c:v>
              </c:pt>
              <c:pt idx="190">
                <c:v>9.8500000000000029E-3</c:v>
              </c:pt>
              <c:pt idx="191">
                <c:v>9.9100000000000021E-3</c:v>
              </c:pt>
              <c:pt idx="192">
                <c:v>9.9500000000000022E-3</c:v>
              </c:pt>
              <c:pt idx="193">
                <c:v>1.001E-2</c:v>
              </c:pt>
              <c:pt idx="194">
                <c:v>1.0059999999999996E-2</c:v>
              </c:pt>
              <c:pt idx="195">
                <c:v>1.0109999999999997E-2</c:v>
              </c:pt>
              <c:pt idx="196">
                <c:v>1.017E-2</c:v>
              </c:pt>
              <c:pt idx="197">
                <c:v>1.0220000000000002E-2</c:v>
              </c:pt>
              <c:pt idx="198">
                <c:v>1.027E-2</c:v>
              </c:pt>
              <c:pt idx="199">
                <c:v>1.0319999999999998E-2</c:v>
              </c:pt>
              <c:pt idx="200">
                <c:v>1.0370000000000001E-2</c:v>
              </c:pt>
              <c:pt idx="201">
                <c:v>1.0420000000000002E-2</c:v>
              </c:pt>
              <c:pt idx="202">
                <c:v>1.0480000000000001E-2</c:v>
              </c:pt>
              <c:pt idx="203">
                <c:v>1.0529999999999998E-2</c:v>
              </c:pt>
              <c:pt idx="204">
                <c:v>1.0580000000000001E-2</c:v>
              </c:pt>
              <c:pt idx="205">
                <c:v>1.0640000000000002E-2</c:v>
              </c:pt>
              <c:pt idx="206">
                <c:v>1.0680000000000002E-2</c:v>
              </c:pt>
              <c:pt idx="207">
                <c:v>1.0740000000000001E-2</c:v>
              </c:pt>
              <c:pt idx="208">
                <c:v>1.0789999999999999E-2</c:v>
              </c:pt>
              <c:pt idx="209">
                <c:v>1.0840000000000002E-2</c:v>
              </c:pt>
              <c:pt idx="210">
                <c:v>1.089E-2</c:v>
              </c:pt>
              <c:pt idx="211">
                <c:v>1.0940000000000002E-2</c:v>
              </c:pt>
              <c:pt idx="212">
                <c:v>1.0999999999999998E-2</c:v>
              </c:pt>
              <c:pt idx="213">
                <c:v>1.1050000000000001E-2</c:v>
              </c:pt>
              <c:pt idx="214">
                <c:v>1.1100000000000002E-2</c:v>
              </c:pt>
              <c:pt idx="215">
                <c:v>1.1150000000000002E-2</c:v>
              </c:pt>
              <c:pt idx="216">
                <c:v>1.1209999999999999E-2</c:v>
              </c:pt>
              <c:pt idx="217">
                <c:v>1.1259999999999997E-2</c:v>
              </c:pt>
              <c:pt idx="218">
                <c:v>1.1310000000000001E-2</c:v>
              </c:pt>
              <c:pt idx="219">
                <c:v>1.1360000000000002E-2</c:v>
              </c:pt>
              <c:pt idx="220">
                <c:v>1.1410000000000002E-2</c:v>
              </c:pt>
              <c:pt idx="221">
                <c:v>1.1469999999999999E-2</c:v>
              </c:pt>
              <c:pt idx="222">
                <c:v>1.1520000000000002E-2</c:v>
              </c:pt>
              <c:pt idx="223">
                <c:v>1.1570000000000002E-2</c:v>
              </c:pt>
              <c:pt idx="224">
                <c:v>1.1620000000000004E-2</c:v>
              </c:pt>
              <c:pt idx="225">
                <c:v>1.1670000000000002E-2</c:v>
              </c:pt>
              <c:pt idx="226">
                <c:v>1.1730000000000003E-2</c:v>
              </c:pt>
              <c:pt idx="227">
                <c:v>1.1780000000000002E-2</c:v>
              </c:pt>
              <c:pt idx="228">
                <c:v>1.1830000000000002E-2</c:v>
              </c:pt>
              <c:pt idx="229">
                <c:v>1.1880000000000003E-2</c:v>
              </c:pt>
              <c:pt idx="230">
                <c:v>1.1939999999999999E-2</c:v>
              </c:pt>
              <c:pt idx="231">
                <c:v>1.1990000000000002E-2</c:v>
              </c:pt>
              <c:pt idx="232">
                <c:v>1.204E-2</c:v>
              </c:pt>
              <c:pt idx="233">
                <c:v>1.209E-2</c:v>
              </c:pt>
              <c:pt idx="234">
                <c:v>1.2140000000000001E-2</c:v>
              </c:pt>
              <c:pt idx="235">
                <c:v>1.2200000000000001E-2</c:v>
              </c:pt>
              <c:pt idx="236">
                <c:v>1.225E-2</c:v>
              </c:pt>
              <c:pt idx="237">
                <c:v>1.2300000000000002E-2</c:v>
              </c:pt>
              <c:pt idx="238">
                <c:v>1.235E-2</c:v>
              </c:pt>
              <c:pt idx="239">
                <c:v>1.2400000000000001E-2</c:v>
              </c:pt>
              <c:pt idx="240">
                <c:v>1.2460000000000001E-2</c:v>
              </c:pt>
              <c:pt idx="241">
                <c:v>1.251E-2</c:v>
              </c:pt>
              <c:pt idx="242">
                <c:v>1.2560000000000002E-2</c:v>
              </c:pt>
              <c:pt idx="243">
                <c:v>1.261E-2</c:v>
              </c:pt>
              <c:pt idx="244">
                <c:v>1.2670000000000001E-2</c:v>
              </c:pt>
              <c:pt idx="245">
                <c:v>1.2720000000000002E-2</c:v>
              </c:pt>
              <c:pt idx="246">
                <c:v>1.277E-2</c:v>
              </c:pt>
              <c:pt idx="247">
                <c:v>1.2820000000000002E-2</c:v>
              </c:pt>
              <c:pt idx="248">
                <c:v>1.2869999999999998E-2</c:v>
              </c:pt>
              <c:pt idx="249">
                <c:v>1.2930000000000001E-2</c:v>
              </c:pt>
              <c:pt idx="250">
                <c:v>1.2980000000000002E-2</c:v>
              </c:pt>
              <c:pt idx="251">
                <c:v>1.3030000000000002E-2</c:v>
              </c:pt>
              <c:pt idx="252">
                <c:v>1.3080000000000001E-2</c:v>
              </c:pt>
              <c:pt idx="253">
                <c:v>1.3129999999999999E-2</c:v>
              </c:pt>
              <c:pt idx="254">
                <c:v>1.319E-2</c:v>
              </c:pt>
              <c:pt idx="255">
                <c:v>1.3240000000000002E-2</c:v>
              </c:pt>
              <c:pt idx="256">
                <c:v>1.3290000000000001E-2</c:v>
              </c:pt>
              <c:pt idx="257">
                <c:v>1.3339999999999998E-2</c:v>
              </c:pt>
              <c:pt idx="258">
                <c:v>1.3390000000000001E-2</c:v>
              </c:pt>
              <c:pt idx="259">
                <c:v>1.3450000000000002E-2</c:v>
              </c:pt>
              <c:pt idx="260">
                <c:v>1.3500000000000002E-2</c:v>
              </c:pt>
              <c:pt idx="261">
                <c:v>1.3550000000000001E-2</c:v>
              </c:pt>
              <c:pt idx="262">
                <c:v>1.3599999999999998E-2</c:v>
              </c:pt>
              <c:pt idx="263">
                <c:v>1.3660000000000002E-2</c:v>
              </c:pt>
              <c:pt idx="264">
                <c:v>1.3710000000000002E-2</c:v>
              </c:pt>
              <c:pt idx="265">
                <c:v>1.3760000000000003E-2</c:v>
              </c:pt>
              <c:pt idx="266">
                <c:v>1.3809999999999999E-2</c:v>
              </c:pt>
              <c:pt idx="267">
                <c:v>1.3860000000000003E-2</c:v>
              </c:pt>
              <c:pt idx="268">
                <c:v>1.3910000000000002E-2</c:v>
              </c:pt>
              <c:pt idx="269">
                <c:v>1.3970000000000002E-2</c:v>
              </c:pt>
              <c:pt idx="270">
                <c:v>1.4019999999999996E-2</c:v>
              </c:pt>
              <c:pt idx="271">
                <c:v>1.4069999999999997E-2</c:v>
              </c:pt>
              <c:pt idx="272">
                <c:v>1.4120000000000001E-2</c:v>
              </c:pt>
              <c:pt idx="273">
                <c:v>1.4180000000000002E-2</c:v>
              </c:pt>
              <c:pt idx="274">
                <c:v>1.423E-2</c:v>
              </c:pt>
              <c:pt idx="275">
                <c:v>1.4279999999999996E-2</c:v>
              </c:pt>
              <c:pt idx="276">
                <c:v>1.4330000000000001E-2</c:v>
              </c:pt>
              <c:pt idx="277">
                <c:v>1.438E-2</c:v>
              </c:pt>
              <c:pt idx="278">
                <c:v>1.4440000000000001E-2</c:v>
              </c:pt>
              <c:pt idx="279">
                <c:v>1.4489999999999998E-2</c:v>
              </c:pt>
              <c:pt idx="280">
                <c:v>1.4540000000000001E-2</c:v>
              </c:pt>
              <c:pt idx="281">
                <c:v>1.4590000000000001E-2</c:v>
              </c:pt>
              <c:pt idx="282">
                <c:v>1.4640000000000002E-2</c:v>
              </c:pt>
              <c:pt idx="283">
                <c:v>1.4700000000000001E-2</c:v>
              </c:pt>
              <c:pt idx="284">
                <c:v>1.4749999999999997E-2</c:v>
              </c:pt>
              <c:pt idx="285">
                <c:v>1.4800000000000001E-2</c:v>
              </c:pt>
              <c:pt idx="286">
                <c:v>1.485E-2</c:v>
              </c:pt>
              <c:pt idx="287">
                <c:v>1.4900000000000002E-2</c:v>
              </c:pt>
              <c:pt idx="288">
                <c:v>1.4959999999999998E-2</c:v>
              </c:pt>
              <c:pt idx="289">
                <c:v>1.5010000000000001E-2</c:v>
              </c:pt>
              <c:pt idx="290">
                <c:v>1.5060000000000002E-2</c:v>
              </c:pt>
              <c:pt idx="291">
                <c:v>1.511E-2</c:v>
              </c:pt>
              <c:pt idx="292">
                <c:v>1.5169999999999998E-2</c:v>
              </c:pt>
              <c:pt idx="293">
                <c:v>1.5219999999999997E-2</c:v>
              </c:pt>
              <c:pt idx="294">
                <c:v>1.5270000000000001E-2</c:v>
              </c:pt>
              <c:pt idx="295">
                <c:v>1.5320000000000002E-2</c:v>
              </c:pt>
              <c:pt idx="296">
                <c:v>1.5370000000000002E-2</c:v>
              </c:pt>
              <c:pt idx="297">
                <c:v>1.5429999999999999E-2</c:v>
              </c:pt>
              <c:pt idx="298">
                <c:v>1.5480000000000002E-2</c:v>
              </c:pt>
              <c:pt idx="299">
                <c:v>1.553E-2</c:v>
              </c:pt>
              <c:pt idx="300">
                <c:v>1.5580000000000002E-2</c:v>
              </c:pt>
              <c:pt idx="301">
                <c:v>1.5630000000000005E-2</c:v>
              </c:pt>
              <c:pt idx="302">
                <c:v>1.5679999999999999E-2</c:v>
              </c:pt>
              <c:pt idx="303">
                <c:v>1.5740000000000004E-2</c:v>
              </c:pt>
              <c:pt idx="304">
                <c:v>1.5789999999999998E-2</c:v>
              </c:pt>
              <c:pt idx="305">
                <c:v>1.5840000000000003E-2</c:v>
              </c:pt>
              <c:pt idx="306">
                <c:v>1.5900000000000001E-2</c:v>
              </c:pt>
              <c:pt idx="307">
                <c:v>1.5939999999999999E-2</c:v>
              </c:pt>
              <c:pt idx="308">
                <c:v>1.6000000000000004E-2</c:v>
              </c:pt>
              <c:pt idx="309">
                <c:v>1.6049999999999998E-2</c:v>
              </c:pt>
              <c:pt idx="310">
                <c:v>1.6100000000000003E-2</c:v>
              </c:pt>
              <c:pt idx="311">
                <c:v>1.6150000000000001E-2</c:v>
              </c:pt>
              <c:pt idx="312">
                <c:v>1.6209999999999999E-2</c:v>
              </c:pt>
              <c:pt idx="313">
                <c:v>1.6260000000000004E-2</c:v>
              </c:pt>
              <c:pt idx="314">
                <c:v>1.6310000000000005E-2</c:v>
              </c:pt>
              <c:pt idx="315">
                <c:v>1.6369999999999999E-2</c:v>
              </c:pt>
              <c:pt idx="316">
                <c:v>1.6410000000000001E-2</c:v>
              </c:pt>
              <c:pt idx="317">
                <c:v>1.6469999999999999E-2</c:v>
              </c:pt>
              <c:pt idx="318">
                <c:v>1.6520000000000003E-2</c:v>
              </c:pt>
              <c:pt idx="319">
                <c:v>1.6570000000000001E-2</c:v>
              </c:pt>
              <c:pt idx="320">
                <c:v>1.6619999999999999E-2</c:v>
              </c:pt>
              <c:pt idx="321">
                <c:v>1.6670000000000001E-2</c:v>
              </c:pt>
              <c:pt idx="322">
                <c:v>1.6729999999999998E-2</c:v>
              </c:pt>
              <c:pt idx="323">
                <c:v>1.6780000000000003E-2</c:v>
              </c:pt>
              <c:pt idx="324">
                <c:v>1.6830000000000001E-2</c:v>
              </c:pt>
              <c:pt idx="325">
                <c:v>1.6879999999999999E-2</c:v>
              </c:pt>
              <c:pt idx="326">
                <c:v>1.6930000000000004E-2</c:v>
              </c:pt>
              <c:pt idx="327">
                <c:v>1.6990000000000005E-2</c:v>
              </c:pt>
              <c:pt idx="328">
                <c:v>1.7040000000000003E-2</c:v>
              </c:pt>
              <c:pt idx="329">
                <c:v>1.7090000000000001E-2</c:v>
              </c:pt>
              <c:pt idx="330">
                <c:v>1.7139999999999996E-2</c:v>
              </c:pt>
              <c:pt idx="331">
                <c:v>1.72E-2</c:v>
              </c:pt>
              <c:pt idx="332">
                <c:v>1.7250000000000001E-2</c:v>
              </c:pt>
              <c:pt idx="333">
                <c:v>1.7299999999999996E-2</c:v>
              </c:pt>
              <c:pt idx="334">
                <c:v>1.7350000000000001E-2</c:v>
              </c:pt>
              <c:pt idx="335">
                <c:v>1.7399999999999999E-2</c:v>
              </c:pt>
              <c:pt idx="336">
                <c:v>1.7460000000000003E-2</c:v>
              </c:pt>
              <c:pt idx="337">
                <c:v>1.7510000000000001E-2</c:v>
              </c:pt>
              <c:pt idx="338">
                <c:v>1.7559999999999999E-2</c:v>
              </c:pt>
              <c:pt idx="339">
                <c:v>1.7610000000000001E-2</c:v>
              </c:pt>
              <c:pt idx="340">
                <c:v>1.7659999999999999E-2</c:v>
              </c:pt>
              <c:pt idx="341">
                <c:v>1.7720000000000003E-2</c:v>
              </c:pt>
              <c:pt idx="342">
                <c:v>1.7770000000000001E-2</c:v>
              </c:pt>
              <c:pt idx="343">
                <c:v>1.7819999999999999E-2</c:v>
              </c:pt>
              <c:pt idx="344">
                <c:v>1.787E-2</c:v>
              </c:pt>
              <c:pt idx="345">
                <c:v>1.7930000000000001E-2</c:v>
              </c:pt>
              <c:pt idx="346">
                <c:v>1.7979999999999999E-2</c:v>
              </c:pt>
              <c:pt idx="347">
                <c:v>1.8030000000000001E-2</c:v>
              </c:pt>
              <c:pt idx="348">
                <c:v>1.8079999999999999E-2</c:v>
              </c:pt>
              <c:pt idx="349">
                <c:v>1.813E-2</c:v>
              </c:pt>
              <c:pt idx="350">
                <c:v>1.8190000000000001E-2</c:v>
              </c:pt>
              <c:pt idx="351">
                <c:v>1.8239999999999999E-2</c:v>
              </c:pt>
              <c:pt idx="352">
                <c:v>1.8290000000000001E-2</c:v>
              </c:pt>
              <c:pt idx="353">
                <c:v>1.8339999999999999E-2</c:v>
              </c:pt>
              <c:pt idx="354">
                <c:v>1.839E-2</c:v>
              </c:pt>
              <c:pt idx="355">
                <c:v>1.8450000000000001E-2</c:v>
              </c:pt>
              <c:pt idx="356">
                <c:v>1.8499999999999999E-2</c:v>
              </c:pt>
              <c:pt idx="357">
                <c:v>1.8550000000000001E-2</c:v>
              </c:pt>
              <c:pt idx="358">
                <c:v>1.8599999999999998E-2</c:v>
              </c:pt>
              <c:pt idx="359">
                <c:v>1.8660000000000003E-2</c:v>
              </c:pt>
              <c:pt idx="360">
                <c:v>1.8710000000000001E-2</c:v>
              </c:pt>
              <c:pt idx="361">
                <c:v>1.8759999999999999E-2</c:v>
              </c:pt>
              <c:pt idx="362">
                <c:v>1.8810000000000004E-2</c:v>
              </c:pt>
              <c:pt idx="363">
                <c:v>1.8859999999999998E-2</c:v>
              </c:pt>
              <c:pt idx="364">
                <c:v>1.8910000000000003E-2</c:v>
              </c:pt>
              <c:pt idx="365">
                <c:v>1.8970000000000001E-2</c:v>
              </c:pt>
              <c:pt idx="366">
                <c:v>1.9019999999999999E-2</c:v>
              </c:pt>
              <c:pt idx="367">
                <c:v>1.9070000000000004E-2</c:v>
              </c:pt>
              <c:pt idx="368">
                <c:v>1.9120000000000005E-2</c:v>
              </c:pt>
              <c:pt idx="369">
                <c:v>1.9179999999999999E-2</c:v>
              </c:pt>
              <c:pt idx="370">
                <c:v>1.9230000000000004E-2</c:v>
              </c:pt>
              <c:pt idx="371">
                <c:v>1.9279999999999999E-2</c:v>
              </c:pt>
              <c:pt idx="372">
                <c:v>1.9330000000000003E-2</c:v>
              </c:pt>
              <c:pt idx="373">
                <c:v>1.9380000000000005E-2</c:v>
              </c:pt>
              <c:pt idx="374">
                <c:v>1.9429999999999999E-2</c:v>
              </c:pt>
              <c:pt idx="375">
                <c:v>1.9490000000000004E-2</c:v>
              </c:pt>
              <c:pt idx="376">
                <c:v>1.9539999999999998E-2</c:v>
              </c:pt>
              <c:pt idx="377">
                <c:v>1.9590000000000003E-2</c:v>
              </c:pt>
              <c:pt idx="378">
                <c:v>1.9640000000000005E-2</c:v>
              </c:pt>
              <c:pt idx="379">
                <c:v>1.9699999999999999E-2</c:v>
              </c:pt>
              <c:pt idx="380">
                <c:v>1.9750000000000004E-2</c:v>
              </c:pt>
              <c:pt idx="381">
                <c:v>1.9800000000000005E-2</c:v>
              </c:pt>
              <c:pt idx="382">
                <c:v>1.9850000000000003E-2</c:v>
              </c:pt>
              <c:pt idx="383">
                <c:v>1.9900000000000004E-2</c:v>
              </c:pt>
              <c:pt idx="384">
                <c:v>1.9959999999999999E-2</c:v>
              </c:pt>
              <c:pt idx="385">
                <c:v>2.001E-2</c:v>
              </c:pt>
              <c:pt idx="386">
                <c:v>2.0060000000000001E-2</c:v>
              </c:pt>
              <c:pt idx="387">
                <c:v>2.0109999999999999E-2</c:v>
              </c:pt>
              <c:pt idx="388">
                <c:v>2.017E-2</c:v>
              </c:pt>
              <c:pt idx="389">
                <c:v>2.0220000000000002E-2</c:v>
              </c:pt>
              <c:pt idx="390">
                <c:v>2.0270000000000003E-2</c:v>
              </c:pt>
              <c:pt idx="391">
                <c:v>2.0319999999999998E-2</c:v>
              </c:pt>
              <c:pt idx="392">
                <c:v>2.0369999999999996E-2</c:v>
              </c:pt>
              <c:pt idx="393">
                <c:v>2.0430000000000004E-2</c:v>
              </c:pt>
              <c:pt idx="394">
                <c:v>2.0469999999999999E-2</c:v>
              </c:pt>
              <c:pt idx="395">
                <c:v>2.0530000000000003E-2</c:v>
              </c:pt>
              <c:pt idx="396">
                <c:v>2.0580000000000001E-2</c:v>
              </c:pt>
              <c:pt idx="397">
                <c:v>2.0629999999999999E-2</c:v>
              </c:pt>
              <c:pt idx="398">
                <c:v>2.0690000000000004E-2</c:v>
              </c:pt>
              <c:pt idx="399">
                <c:v>2.0740000000000001E-2</c:v>
              </c:pt>
              <c:pt idx="400">
                <c:v>2.0789999999999999E-2</c:v>
              </c:pt>
              <c:pt idx="401">
                <c:v>2.0840000000000004E-2</c:v>
              </c:pt>
              <c:pt idx="402">
                <c:v>2.0900000000000002E-2</c:v>
              </c:pt>
              <c:pt idx="403">
                <c:v>2.094E-2</c:v>
              </c:pt>
              <c:pt idx="404">
                <c:v>2.1000000000000005E-2</c:v>
              </c:pt>
              <c:pt idx="405">
                <c:v>2.1050000000000003E-2</c:v>
              </c:pt>
              <c:pt idx="406">
                <c:v>2.1100000000000001E-2</c:v>
              </c:pt>
              <c:pt idx="407">
                <c:v>2.1159999999999998E-2</c:v>
              </c:pt>
              <c:pt idx="408">
                <c:v>2.1210000000000003E-2</c:v>
              </c:pt>
              <c:pt idx="409">
                <c:v>2.1260000000000001E-2</c:v>
              </c:pt>
              <c:pt idx="410">
                <c:v>2.1309999999999999E-2</c:v>
              </c:pt>
              <c:pt idx="411">
                <c:v>2.1360000000000001E-2</c:v>
              </c:pt>
              <c:pt idx="412">
                <c:v>2.1410000000000002E-2</c:v>
              </c:pt>
              <c:pt idx="413">
                <c:v>2.1470000000000006E-2</c:v>
              </c:pt>
              <c:pt idx="414">
                <c:v>2.1520000000000001E-2</c:v>
              </c:pt>
              <c:pt idx="415">
                <c:v>2.1569999999999999E-2</c:v>
              </c:pt>
              <c:pt idx="416">
                <c:v>2.162E-2</c:v>
              </c:pt>
              <c:pt idx="417">
                <c:v>2.1670000000000002E-2</c:v>
              </c:pt>
              <c:pt idx="418">
                <c:v>2.1729999999999999E-2</c:v>
              </c:pt>
              <c:pt idx="419">
                <c:v>2.1780000000000001E-2</c:v>
              </c:pt>
              <c:pt idx="420">
                <c:v>2.1830000000000002E-2</c:v>
              </c:pt>
              <c:pt idx="421">
                <c:v>2.1880000000000004E-2</c:v>
              </c:pt>
              <c:pt idx="422">
                <c:v>2.1930000000000002E-2</c:v>
              </c:pt>
              <c:pt idx="423">
                <c:v>2.1990000000000003E-2</c:v>
              </c:pt>
              <c:pt idx="424">
                <c:v>2.2040000000000004E-2</c:v>
              </c:pt>
              <c:pt idx="425">
                <c:v>2.2090000000000002E-2</c:v>
              </c:pt>
              <c:pt idx="426">
                <c:v>2.2140000000000003E-2</c:v>
              </c:pt>
              <c:pt idx="427">
                <c:v>2.2190000000000001E-2</c:v>
              </c:pt>
              <c:pt idx="428">
                <c:v>2.2250000000000002E-2</c:v>
              </c:pt>
              <c:pt idx="429">
                <c:v>2.2300000000000004E-2</c:v>
              </c:pt>
              <c:pt idx="430">
                <c:v>2.2350000000000002E-2</c:v>
              </c:pt>
              <c:pt idx="431">
                <c:v>2.2400000000000003E-2</c:v>
              </c:pt>
              <c:pt idx="432">
                <c:v>2.2460000000000001E-2</c:v>
              </c:pt>
              <c:pt idx="433">
                <c:v>2.2510000000000002E-2</c:v>
              </c:pt>
              <c:pt idx="434">
                <c:v>2.256E-2</c:v>
              </c:pt>
              <c:pt idx="435">
                <c:v>2.2610000000000005E-2</c:v>
              </c:pt>
              <c:pt idx="436">
                <c:v>2.2660000000000003E-2</c:v>
              </c:pt>
              <c:pt idx="437">
                <c:v>2.2720000000000001E-2</c:v>
              </c:pt>
              <c:pt idx="438">
                <c:v>2.2769999999999999E-2</c:v>
              </c:pt>
              <c:pt idx="439">
                <c:v>2.2820000000000003E-2</c:v>
              </c:pt>
              <c:pt idx="440">
                <c:v>2.2870000000000005E-2</c:v>
              </c:pt>
              <c:pt idx="441">
                <c:v>2.2919999999999999E-2</c:v>
              </c:pt>
              <c:pt idx="442">
                <c:v>2.2980000000000004E-2</c:v>
              </c:pt>
              <c:pt idx="443">
                <c:v>2.3029999999999998E-2</c:v>
              </c:pt>
              <c:pt idx="444">
                <c:v>2.308E-2</c:v>
              </c:pt>
              <c:pt idx="445">
                <c:v>2.3130000000000001E-2</c:v>
              </c:pt>
              <c:pt idx="446">
                <c:v>2.3189999999999999E-2</c:v>
              </c:pt>
              <c:pt idx="447">
                <c:v>2.324E-2</c:v>
              </c:pt>
              <c:pt idx="448">
                <c:v>2.3290000000000002E-2</c:v>
              </c:pt>
              <c:pt idx="449">
                <c:v>2.334E-2</c:v>
              </c:pt>
              <c:pt idx="450">
                <c:v>2.3389999999999998E-2</c:v>
              </c:pt>
              <c:pt idx="451">
                <c:v>2.3449999999999999E-2</c:v>
              </c:pt>
              <c:pt idx="452">
                <c:v>2.35E-2</c:v>
              </c:pt>
              <c:pt idx="453">
                <c:v>2.3549999999999998E-2</c:v>
              </c:pt>
              <c:pt idx="454">
                <c:v>2.3599999999999996E-2</c:v>
              </c:pt>
              <c:pt idx="455">
                <c:v>2.3650000000000001E-2</c:v>
              </c:pt>
              <c:pt idx="456">
                <c:v>2.3709999999999998E-2</c:v>
              </c:pt>
              <c:pt idx="457">
                <c:v>2.3759999999999996E-2</c:v>
              </c:pt>
              <c:pt idx="458">
                <c:v>2.3810000000000001E-2</c:v>
              </c:pt>
              <c:pt idx="459">
                <c:v>2.3859999999999999E-2</c:v>
              </c:pt>
              <c:pt idx="460">
                <c:v>2.3919999999999997E-2</c:v>
              </c:pt>
              <c:pt idx="461">
                <c:v>2.3970000000000002E-2</c:v>
              </c:pt>
              <c:pt idx="462">
                <c:v>2.402E-2</c:v>
              </c:pt>
              <c:pt idx="463">
                <c:v>2.4070000000000005E-2</c:v>
              </c:pt>
              <c:pt idx="464">
                <c:v>2.4119999999999999E-2</c:v>
              </c:pt>
              <c:pt idx="465">
                <c:v>2.418E-2</c:v>
              </c:pt>
              <c:pt idx="466">
                <c:v>2.4230000000000002E-2</c:v>
              </c:pt>
              <c:pt idx="467">
                <c:v>2.4280000000000003E-2</c:v>
              </c:pt>
              <c:pt idx="468">
                <c:v>2.4330000000000001E-2</c:v>
              </c:pt>
              <c:pt idx="469">
                <c:v>2.4379999999999999E-2</c:v>
              </c:pt>
              <c:pt idx="470">
                <c:v>2.4430000000000004E-2</c:v>
              </c:pt>
              <c:pt idx="471">
                <c:v>2.4490000000000001E-2</c:v>
              </c:pt>
              <c:pt idx="472">
                <c:v>2.4539999999999999E-2</c:v>
              </c:pt>
              <c:pt idx="473">
                <c:v>2.4590000000000001E-2</c:v>
              </c:pt>
              <c:pt idx="474">
                <c:v>2.4640000000000002E-2</c:v>
              </c:pt>
              <c:pt idx="475">
                <c:v>2.47E-2</c:v>
              </c:pt>
              <c:pt idx="476">
                <c:v>2.4749999999999998E-2</c:v>
              </c:pt>
              <c:pt idx="477">
                <c:v>2.4799999999999999E-2</c:v>
              </c:pt>
              <c:pt idx="478">
                <c:v>2.4850000000000001E-2</c:v>
              </c:pt>
              <c:pt idx="479">
                <c:v>2.4900000000000002E-2</c:v>
              </c:pt>
              <c:pt idx="480">
                <c:v>2.496E-2</c:v>
              </c:pt>
              <c:pt idx="481">
                <c:v>2.5010000000000001E-2</c:v>
              </c:pt>
              <c:pt idx="482">
                <c:v>2.5059999999999999E-2</c:v>
              </c:pt>
              <c:pt idx="483">
                <c:v>2.511E-2</c:v>
              </c:pt>
              <c:pt idx="484">
                <c:v>2.5170000000000001E-2</c:v>
              </c:pt>
              <c:pt idx="485">
                <c:v>2.5219999999999999E-2</c:v>
              </c:pt>
              <c:pt idx="486">
                <c:v>2.5270000000000004E-2</c:v>
              </c:pt>
              <c:pt idx="487">
                <c:v>2.5319999999999999E-2</c:v>
              </c:pt>
              <c:pt idx="488">
                <c:v>2.5370000000000004E-2</c:v>
              </c:pt>
              <c:pt idx="489">
                <c:v>2.5430000000000005E-2</c:v>
              </c:pt>
              <c:pt idx="490">
                <c:v>2.5480000000000003E-2</c:v>
              </c:pt>
              <c:pt idx="491">
                <c:v>2.5530000000000001E-2</c:v>
              </c:pt>
              <c:pt idx="492">
                <c:v>2.5580000000000002E-2</c:v>
              </c:pt>
              <c:pt idx="493">
                <c:v>2.5630000000000003E-2</c:v>
              </c:pt>
              <c:pt idx="494">
                <c:v>2.5690000000000001E-2</c:v>
              </c:pt>
              <c:pt idx="495">
                <c:v>2.5740000000000002E-2</c:v>
              </c:pt>
              <c:pt idx="496">
                <c:v>2.579E-2</c:v>
              </c:pt>
              <c:pt idx="497">
                <c:v>2.5840000000000005E-2</c:v>
              </c:pt>
              <c:pt idx="498">
                <c:v>2.5890000000000003E-2</c:v>
              </c:pt>
              <c:pt idx="499">
                <c:v>2.5950000000000001E-2</c:v>
              </c:pt>
              <c:pt idx="500">
                <c:v>2.5999999999999999E-2</c:v>
              </c:pt>
              <c:pt idx="501">
                <c:v>2.6050000000000004E-2</c:v>
              </c:pt>
              <c:pt idx="502">
                <c:v>2.6100000000000002E-2</c:v>
              </c:pt>
              <c:pt idx="503">
                <c:v>2.615E-2</c:v>
              </c:pt>
              <c:pt idx="504">
                <c:v>2.6210000000000004E-2</c:v>
              </c:pt>
              <c:pt idx="505">
                <c:v>2.6260000000000002E-2</c:v>
              </c:pt>
              <c:pt idx="506">
                <c:v>2.631E-2</c:v>
              </c:pt>
              <c:pt idx="507">
                <c:v>2.6359999999999998E-2</c:v>
              </c:pt>
              <c:pt idx="508">
                <c:v>2.6420000000000003E-2</c:v>
              </c:pt>
              <c:pt idx="509">
                <c:v>2.6470000000000004E-2</c:v>
              </c:pt>
              <c:pt idx="510">
                <c:v>2.6519999999999998E-2</c:v>
              </c:pt>
              <c:pt idx="511">
                <c:v>2.6570000000000003E-2</c:v>
              </c:pt>
              <c:pt idx="512">
                <c:v>2.6620000000000001E-2</c:v>
              </c:pt>
              <c:pt idx="513">
                <c:v>2.6670000000000003E-2</c:v>
              </c:pt>
              <c:pt idx="514">
                <c:v>2.6730000000000004E-2</c:v>
              </c:pt>
              <c:pt idx="515">
                <c:v>2.6780000000000002E-2</c:v>
              </c:pt>
              <c:pt idx="516">
                <c:v>2.6830000000000007E-2</c:v>
              </c:pt>
              <c:pt idx="517">
                <c:v>2.6890000000000004E-2</c:v>
              </c:pt>
              <c:pt idx="518">
                <c:v>2.6929999999999999E-2</c:v>
              </c:pt>
              <c:pt idx="519">
                <c:v>2.699E-2</c:v>
              </c:pt>
              <c:pt idx="520">
                <c:v>2.7040000000000005E-2</c:v>
              </c:pt>
              <c:pt idx="521">
                <c:v>2.7090000000000003E-2</c:v>
              </c:pt>
              <c:pt idx="522">
                <c:v>2.7140000000000004E-2</c:v>
              </c:pt>
              <c:pt idx="523">
                <c:v>2.7190000000000002E-2</c:v>
              </c:pt>
              <c:pt idx="524">
                <c:v>2.7250000000000003E-2</c:v>
              </c:pt>
              <c:pt idx="525">
                <c:v>2.7300000000000001E-2</c:v>
              </c:pt>
              <c:pt idx="526">
                <c:v>2.7350000000000003E-2</c:v>
              </c:pt>
              <c:pt idx="527">
                <c:v>2.7400000000000004E-2</c:v>
              </c:pt>
              <c:pt idx="528">
                <c:v>2.7460000000000002E-2</c:v>
              </c:pt>
              <c:pt idx="529">
                <c:v>2.7510000000000003E-2</c:v>
              </c:pt>
              <c:pt idx="530">
                <c:v>2.7560000000000001E-2</c:v>
              </c:pt>
              <c:pt idx="531">
                <c:v>2.7620000000000002E-2</c:v>
              </c:pt>
              <c:pt idx="532">
                <c:v>2.7660000000000004E-2</c:v>
              </c:pt>
              <c:pt idx="533">
                <c:v>2.7720000000000002E-2</c:v>
              </c:pt>
              <c:pt idx="534">
                <c:v>2.7770000000000003E-2</c:v>
              </c:pt>
              <c:pt idx="535">
                <c:v>2.7820000000000004E-2</c:v>
              </c:pt>
              <c:pt idx="536">
                <c:v>2.7870000000000002E-2</c:v>
              </c:pt>
              <c:pt idx="537">
                <c:v>2.792E-2</c:v>
              </c:pt>
              <c:pt idx="538">
                <c:v>2.7980000000000005E-2</c:v>
              </c:pt>
              <c:pt idx="539">
                <c:v>2.8029999999999999E-2</c:v>
              </c:pt>
              <c:pt idx="540">
                <c:v>2.8080000000000001E-2</c:v>
              </c:pt>
              <c:pt idx="541">
                <c:v>2.8129999999999995E-2</c:v>
              </c:pt>
              <c:pt idx="542">
                <c:v>2.818E-2</c:v>
              </c:pt>
              <c:pt idx="543">
                <c:v>2.8240000000000001E-2</c:v>
              </c:pt>
              <c:pt idx="544">
                <c:v>2.8289999999999999E-2</c:v>
              </c:pt>
              <c:pt idx="545">
                <c:v>2.8340000000000001E-2</c:v>
              </c:pt>
              <c:pt idx="546">
                <c:v>2.8389999999999999E-2</c:v>
              </c:pt>
              <c:pt idx="547">
                <c:v>2.845E-2</c:v>
              </c:pt>
              <c:pt idx="548">
                <c:v>2.8500000000000001E-2</c:v>
              </c:pt>
              <c:pt idx="549">
                <c:v>2.8549999999999999E-2</c:v>
              </c:pt>
              <c:pt idx="550">
                <c:v>2.86E-2</c:v>
              </c:pt>
              <c:pt idx="551">
                <c:v>2.8650000000000002E-2</c:v>
              </c:pt>
              <c:pt idx="552">
                <c:v>2.8709999999999999E-2</c:v>
              </c:pt>
              <c:pt idx="553">
                <c:v>2.8759999999999997E-2</c:v>
              </c:pt>
              <c:pt idx="554">
                <c:v>2.8810000000000002E-2</c:v>
              </c:pt>
              <c:pt idx="555">
                <c:v>2.886E-2</c:v>
              </c:pt>
              <c:pt idx="556">
                <c:v>2.8919999999999998E-2</c:v>
              </c:pt>
              <c:pt idx="557">
                <c:v>2.8969999999999996E-2</c:v>
              </c:pt>
              <c:pt idx="558">
                <c:v>2.9020000000000001E-2</c:v>
              </c:pt>
              <c:pt idx="559">
                <c:v>2.9069999999999999E-2</c:v>
              </c:pt>
              <c:pt idx="560">
                <c:v>2.9119999999999997E-2</c:v>
              </c:pt>
              <c:pt idx="561">
                <c:v>2.9180000000000001E-2</c:v>
              </c:pt>
              <c:pt idx="562">
                <c:v>2.9229999999999999E-2</c:v>
              </c:pt>
              <c:pt idx="563">
                <c:v>2.9280000000000004E-2</c:v>
              </c:pt>
              <c:pt idx="564">
                <c:v>2.9329999999999998E-2</c:v>
              </c:pt>
              <c:pt idx="565">
                <c:v>2.938E-2</c:v>
              </c:pt>
              <c:pt idx="566">
                <c:v>2.9440000000000004E-2</c:v>
              </c:pt>
              <c:pt idx="567">
                <c:v>2.9490000000000002E-2</c:v>
              </c:pt>
              <c:pt idx="568">
                <c:v>2.954E-2</c:v>
              </c:pt>
              <c:pt idx="569">
                <c:v>2.9589999999999998E-2</c:v>
              </c:pt>
              <c:pt idx="570">
                <c:v>2.9650000000000003E-2</c:v>
              </c:pt>
              <c:pt idx="571">
                <c:v>2.9700000000000001E-2</c:v>
              </c:pt>
              <c:pt idx="572">
                <c:v>2.9749999999999999E-2</c:v>
              </c:pt>
              <c:pt idx="573">
                <c:v>2.9800000000000004E-2</c:v>
              </c:pt>
              <c:pt idx="574">
                <c:v>2.9850000000000002E-2</c:v>
              </c:pt>
              <c:pt idx="575">
                <c:v>2.9899999999999999E-2</c:v>
              </c:pt>
              <c:pt idx="576">
                <c:v>2.9960000000000001E-2</c:v>
              </c:pt>
              <c:pt idx="577">
                <c:v>3.0010000000000002E-2</c:v>
              </c:pt>
              <c:pt idx="578">
                <c:v>3.006E-2</c:v>
              </c:pt>
              <c:pt idx="579">
                <c:v>3.0110000000000001E-2</c:v>
              </c:pt>
              <c:pt idx="580">
                <c:v>3.0169999999999999E-2</c:v>
              </c:pt>
              <c:pt idx="581">
                <c:v>3.022E-2</c:v>
              </c:pt>
              <c:pt idx="582">
                <c:v>3.0270000000000002E-2</c:v>
              </c:pt>
              <c:pt idx="583">
                <c:v>3.032E-2</c:v>
              </c:pt>
              <c:pt idx="584">
                <c:v>3.0370000000000001E-2</c:v>
              </c:pt>
              <c:pt idx="585">
                <c:v>3.0429999999999999E-2</c:v>
              </c:pt>
              <c:pt idx="586">
                <c:v>3.0480000000000004E-2</c:v>
              </c:pt>
              <c:pt idx="587">
                <c:v>3.0530000000000002E-2</c:v>
              </c:pt>
              <c:pt idx="588">
                <c:v>3.0580000000000003E-2</c:v>
              </c:pt>
              <c:pt idx="589">
                <c:v>3.0630000000000004E-2</c:v>
              </c:pt>
              <c:pt idx="590">
                <c:v>3.0690000000000002E-2</c:v>
              </c:pt>
              <c:pt idx="591">
                <c:v>3.0740000000000003E-2</c:v>
              </c:pt>
              <c:pt idx="592">
                <c:v>3.0790000000000001E-2</c:v>
              </c:pt>
              <c:pt idx="593">
                <c:v>3.0840000000000003E-2</c:v>
              </c:pt>
              <c:pt idx="594">
                <c:v>3.0890000000000004E-2</c:v>
              </c:pt>
              <c:pt idx="595">
                <c:v>3.0950000000000002E-2</c:v>
              </c:pt>
              <c:pt idx="596">
                <c:v>3.1000000000000003E-2</c:v>
              </c:pt>
              <c:pt idx="597">
                <c:v>3.1050000000000005E-2</c:v>
              </c:pt>
              <c:pt idx="598">
                <c:v>3.1100000000000003E-2</c:v>
              </c:pt>
              <c:pt idx="599">
                <c:v>3.1150000000000001E-2</c:v>
              </c:pt>
              <c:pt idx="600">
                <c:v>3.1210000000000005E-2</c:v>
              </c:pt>
              <c:pt idx="601">
                <c:v>3.126000000000001E-2</c:v>
              </c:pt>
              <c:pt idx="602">
                <c:v>3.1310000000000004E-2</c:v>
              </c:pt>
              <c:pt idx="603">
                <c:v>3.1359999999999999E-2</c:v>
              </c:pt>
              <c:pt idx="604">
                <c:v>3.1420000000000003E-2</c:v>
              </c:pt>
              <c:pt idx="605">
                <c:v>3.1470000000000005E-2</c:v>
              </c:pt>
              <c:pt idx="606">
                <c:v>3.1519999999999999E-2</c:v>
              </c:pt>
              <c:pt idx="607">
                <c:v>3.1570000000000001E-2</c:v>
              </c:pt>
              <c:pt idx="608">
                <c:v>3.1620000000000002E-2</c:v>
              </c:pt>
              <c:pt idx="609">
                <c:v>3.1680000000000007E-2</c:v>
              </c:pt>
              <c:pt idx="610">
                <c:v>3.1730000000000001E-2</c:v>
              </c:pt>
              <c:pt idx="611">
                <c:v>3.178000000000001E-2</c:v>
              </c:pt>
              <c:pt idx="612">
                <c:v>3.1830000000000004E-2</c:v>
              </c:pt>
              <c:pt idx="613">
                <c:v>3.1880000000000006E-2</c:v>
              </c:pt>
              <c:pt idx="614">
                <c:v>3.194000000000001E-2</c:v>
              </c:pt>
              <c:pt idx="615">
                <c:v>3.1990000000000005E-2</c:v>
              </c:pt>
              <c:pt idx="616">
                <c:v>3.2040000000000006E-2</c:v>
              </c:pt>
              <c:pt idx="617">
                <c:v>3.2090000000000007E-2</c:v>
              </c:pt>
              <c:pt idx="618">
                <c:v>3.2140000000000002E-2</c:v>
              </c:pt>
              <c:pt idx="619">
                <c:v>3.2190000000000003E-2</c:v>
              </c:pt>
              <c:pt idx="620">
                <c:v>3.2250000000000008E-2</c:v>
              </c:pt>
              <c:pt idx="621">
                <c:v>3.2300000000000002E-2</c:v>
              </c:pt>
              <c:pt idx="622">
                <c:v>3.2350000000000004E-2</c:v>
              </c:pt>
              <c:pt idx="623">
                <c:v>3.2410000000000001E-2</c:v>
              </c:pt>
              <c:pt idx="624">
                <c:v>3.246000000000001E-2</c:v>
              </c:pt>
              <c:pt idx="625">
                <c:v>3.2510000000000004E-2</c:v>
              </c:pt>
              <c:pt idx="626">
                <c:v>3.2559999999999999E-2</c:v>
              </c:pt>
              <c:pt idx="627">
                <c:v>3.2610000000000007E-2</c:v>
              </c:pt>
              <c:pt idx="628">
                <c:v>3.2660000000000002E-2</c:v>
              </c:pt>
              <c:pt idx="629">
                <c:v>3.271000000000001E-2</c:v>
              </c:pt>
              <c:pt idx="630">
                <c:v>3.2770000000000007E-2</c:v>
              </c:pt>
              <c:pt idx="631">
                <c:v>3.2820000000000002E-2</c:v>
              </c:pt>
              <c:pt idx="632">
                <c:v>3.287000000000001E-2</c:v>
              </c:pt>
              <c:pt idx="633">
                <c:v>3.2920000000000005E-2</c:v>
              </c:pt>
              <c:pt idx="634">
                <c:v>3.2980000000000002E-2</c:v>
              </c:pt>
              <c:pt idx="635">
                <c:v>3.3029999999999997E-2</c:v>
              </c:pt>
              <c:pt idx="636">
                <c:v>3.3080000000000005E-2</c:v>
              </c:pt>
              <c:pt idx="637">
                <c:v>3.313E-2</c:v>
              </c:pt>
              <c:pt idx="638">
                <c:v>3.3180000000000001E-2</c:v>
              </c:pt>
              <c:pt idx="639">
                <c:v>3.3239999999999999E-2</c:v>
              </c:pt>
              <c:pt idx="640">
                <c:v>3.329E-2</c:v>
              </c:pt>
              <c:pt idx="641">
                <c:v>3.3340000000000002E-2</c:v>
              </c:pt>
              <c:pt idx="642">
                <c:v>3.3390000000000003E-2</c:v>
              </c:pt>
              <c:pt idx="643">
                <c:v>3.3440000000000004E-2</c:v>
              </c:pt>
              <c:pt idx="644">
                <c:v>3.3500000000000002E-2</c:v>
              </c:pt>
              <c:pt idx="645">
                <c:v>3.3550000000000003E-2</c:v>
              </c:pt>
              <c:pt idx="646">
                <c:v>3.3599999999999998E-2</c:v>
              </c:pt>
              <c:pt idx="647">
                <c:v>3.3649999999999999E-2</c:v>
              </c:pt>
              <c:pt idx="648">
                <c:v>3.3709999999999997E-2</c:v>
              </c:pt>
              <c:pt idx="649">
                <c:v>3.3759999999999998E-2</c:v>
              </c:pt>
              <c:pt idx="650">
                <c:v>3.381E-2</c:v>
              </c:pt>
              <c:pt idx="651">
                <c:v>3.3860000000000001E-2</c:v>
              </c:pt>
              <c:pt idx="652">
                <c:v>3.3910000000000003E-2</c:v>
              </c:pt>
              <c:pt idx="653">
                <c:v>3.397E-2</c:v>
              </c:pt>
              <c:pt idx="654">
                <c:v>3.4020000000000002E-2</c:v>
              </c:pt>
              <c:pt idx="655">
                <c:v>3.407000000000001E-2</c:v>
              </c:pt>
              <c:pt idx="656">
                <c:v>3.4119999999999998E-2</c:v>
              </c:pt>
              <c:pt idx="657">
                <c:v>3.4180000000000002E-2</c:v>
              </c:pt>
              <c:pt idx="658">
                <c:v>3.4229999999999997E-2</c:v>
              </c:pt>
              <c:pt idx="659">
                <c:v>3.4280000000000005E-2</c:v>
              </c:pt>
              <c:pt idx="660">
                <c:v>3.4329999999999999E-2</c:v>
              </c:pt>
              <c:pt idx="661">
                <c:v>3.4380000000000001E-2</c:v>
              </c:pt>
              <c:pt idx="662">
                <c:v>3.4440000000000005E-2</c:v>
              </c:pt>
              <c:pt idx="663">
                <c:v>3.449E-2</c:v>
              </c:pt>
              <c:pt idx="664">
                <c:v>3.4540000000000001E-2</c:v>
              </c:pt>
              <c:pt idx="665">
                <c:v>3.4590000000000003E-2</c:v>
              </c:pt>
              <c:pt idx="666">
                <c:v>3.4640000000000004E-2</c:v>
              </c:pt>
              <c:pt idx="667">
                <c:v>3.4700000000000002E-2</c:v>
              </c:pt>
              <c:pt idx="668">
                <c:v>3.4750000000000003E-2</c:v>
              </c:pt>
              <c:pt idx="669">
                <c:v>3.4799999999999998E-2</c:v>
              </c:pt>
              <c:pt idx="670">
                <c:v>3.4850000000000006E-2</c:v>
              </c:pt>
              <c:pt idx="671">
                <c:v>3.4910000000000004E-2</c:v>
              </c:pt>
              <c:pt idx="672">
                <c:v>3.4959999999999998E-2</c:v>
              </c:pt>
              <c:pt idx="673">
                <c:v>3.5009999999999999E-2</c:v>
              </c:pt>
              <c:pt idx="674">
                <c:v>3.5060000000000001E-2</c:v>
              </c:pt>
              <c:pt idx="675">
                <c:v>3.5110000000000002E-2</c:v>
              </c:pt>
              <c:pt idx="676">
                <c:v>3.517E-2</c:v>
              </c:pt>
              <c:pt idx="677">
                <c:v>3.5220000000000001E-2</c:v>
              </c:pt>
              <c:pt idx="678">
                <c:v>3.527000000000001E-2</c:v>
              </c:pt>
              <c:pt idx="679">
                <c:v>3.5319999999999997E-2</c:v>
              </c:pt>
              <c:pt idx="680">
                <c:v>3.5369999999999999E-2</c:v>
              </c:pt>
              <c:pt idx="681">
                <c:v>3.542E-2</c:v>
              </c:pt>
              <c:pt idx="682">
                <c:v>3.5480000000000005E-2</c:v>
              </c:pt>
              <c:pt idx="683">
                <c:v>3.5529999999999999E-2</c:v>
              </c:pt>
              <c:pt idx="684">
                <c:v>3.5580000000000001E-2</c:v>
              </c:pt>
              <c:pt idx="685">
                <c:v>3.5640000000000005E-2</c:v>
              </c:pt>
              <c:pt idx="686">
                <c:v>3.5690000000000006E-2</c:v>
              </c:pt>
              <c:pt idx="687">
                <c:v>3.5740000000000001E-2</c:v>
              </c:pt>
              <c:pt idx="688">
                <c:v>3.5790000000000002E-2</c:v>
              </c:pt>
              <c:pt idx="689">
                <c:v>3.5840000000000004E-2</c:v>
              </c:pt>
              <c:pt idx="690">
                <c:v>3.5890000000000005E-2</c:v>
              </c:pt>
              <c:pt idx="691">
                <c:v>3.5950000000000003E-2</c:v>
              </c:pt>
              <c:pt idx="692">
                <c:v>3.5999999999999997E-2</c:v>
              </c:pt>
              <c:pt idx="693">
                <c:v>3.6050000000000006E-2</c:v>
              </c:pt>
              <c:pt idx="694">
                <c:v>3.61E-2</c:v>
              </c:pt>
              <c:pt idx="695">
                <c:v>3.6150000000000002E-2</c:v>
              </c:pt>
              <c:pt idx="696">
                <c:v>3.6210000000000006E-2</c:v>
              </c:pt>
              <c:pt idx="697">
                <c:v>3.6260000000000001E-2</c:v>
              </c:pt>
              <c:pt idx="698">
                <c:v>3.6310000000000002E-2</c:v>
              </c:pt>
              <c:pt idx="699">
                <c:v>3.6360000000000003E-2</c:v>
              </c:pt>
              <c:pt idx="700">
                <c:v>3.6420000000000001E-2</c:v>
              </c:pt>
              <c:pt idx="701">
                <c:v>3.6470000000000009E-2</c:v>
              </c:pt>
              <c:pt idx="702">
                <c:v>3.6520000000000004E-2</c:v>
              </c:pt>
              <c:pt idx="703">
                <c:v>3.6569999999999998E-2</c:v>
              </c:pt>
              <c:pt idx="704">
                <c:v>3.6620000000000007E-2</c:v>
              </c:pt>
              <c:pt idx="705">
                <c:v>3.6680000000000004E-2</c:v>
              </c:pt>
              <c:pt idx="706">
                <c:v>3.6729999999999999E-2</c:v>
              </c:pt>
              <c:pt idx="707">
                <c:v>3.678E-2</c:v>
              </c:pt>
              <c:pt idx="708">
                <c:v>3.6830000000000009E-2</c:v>
              </c:pt>
              <c:pt idx="709">
                <c:v>3.688000000000001E-2</c:v>
              </c:pt>
              <c:pt idx="710">
                <c:v>3.6940000000000001E-2</c:v>
              </c:pt>
              <c:pt idx="711">
                <c:v>3.6990000000000002E-2</c:v>
              </c:pt>
              <c:pt idx="712">
                <c:v>3.7040000000000003E-2</c:v>
              </c:pt>
              <c:pt idx="713">
                <c:v>3.7090000000000005E-2</c:v>
              </c:pt>
              <c:pt idx="714">
                <c:v>3.7140000000000006E-2</c:v>
              </c:pt>
              <c:pt idx="715">
                <c:v>3.7200000000000004E-2</c:v>
              </c:pt>
              <c:pt idx="716">
                <c:v>3.7250000000000005E-2</c:v>
              </c:pt>
              <c:pt idx="717">
                <c:v>3.7300000000000007E-2</c:v>
              </c:pt>
              <c:pt idx="718">
                <c:v>3.7350000000000001E-2</c:v>
              </c:pt>
              <c:pt idx="719">
                <c:v>3.7410000000000006E-2</c:v>
              </c:pt>
              <c:pt idx="720">
                <c:v>3.7460000000000007E-2</c:v>
              </c:pt>
              <c:pt idx="721">
                <c:v>3.7510000000000002E-2</c:v>
              </c:pt>
              <c:pt idx="722">
                <c:v>3.7560000000000003E-2</c:v>
              </c:pt>
              <c:pt idx="723">
                <c:v>3.7610000000000005E-2</c:v>
              </c:pt>
              <c:pt idx="724">
                <c:v>3.7670000000000009E-2</c:v>
              </c:pt>
              <c:pt idx="725">
                <c:v>3.7720000000000004E-2</c:v>
              </c:pt>
              <c:pt idx="726">
                <c:v>3.7769999999999998E-2</c:v>
              </c:pt>
              <c:pt idx="727">
                <c:v>3.7820000000000006E-2</c:v>
              </c:pt>
              <c:pt idx="728">
                <c:v>3.7870000000000008E-2</c:v>
              </c:pt>
              <c:pt idx="729">
                <c:v>3.7920000000000002E-2</c:v>
              </c:pt>
              <c:pt idx="730">
                <c:v>3.7980000000000007E-2</c:v>
              </c:pt>
              <c:pt idx="731">
                <c:v>3.8030000000000001E-2</c:v>
              </c:pt>
              <c:pt idx="732">
                <c:v>3.808000000000001E-2</c:v>
              </c:pt>
              <c:pt idx="733">
                <c:v>3.814E-2</c:v>
              </c:pt>
              <c:pt idx="734">
                <c:v>3.8179999999999999E-2</c:v>
              </c:pt>
              <c:pt idx="735">
                <c:v>3.824000000000001E-2</c:v>
              </c:pt>
              <c:pt idx="736">
                <c:v>3.8290000000000005E-2</c:v>
              </c:pt>
              <c:pt idx="737">
                <c:v>3.8339999999999999E-2</c:v>
              </c:pt>
              <c:pt idx="738">
                <c:v>3.8390000000000001E-2</c:v>
              </c:pt>
              <c:pt idx="739">
                <c:v>3.8440000000000002E-2</c:v>
              </c:pt>
              <c:pt idx="740">
                <c:v>3.85E-2</c:v>
              </c:pt>
              <c:pt idx="741">
                <c:v>3.8550000000000001E-2</c:v>
              </c:pt>
              <c:pt idx="742">
                <c:v>3.8600000000000002E-2</c:v>
              </c:pt>
              <c:pt idx="743">
                <c:v>3.8650000000000004E-2</c:v>
              </c:pt>
              <c:pt idx="744">
                <c:v>3.8699999999999998E-2</c:v>
              </c:pt>
              <c:pt idx="745">
                <c:v>3.8760000000000003E-2</c:v>
              </c:pt>
              <c:pt idx="746">
                <c:v>3.8810000000000004E-2</c:v>
              </c:pt>
              <c:pt idx="747">
                <c:v>3.8859999999999999E-2</c:v>
              </c:pt>
              <c:pt idx="748">
                <c:v>3.891E-2</c:v>
              </c:pt>
              <c:pt idx="749">
                <c:v>3.8969999999999998E-2</c:v>
              </c:pt>
              <c:pt idx="750">
                <c:v>3.9019999999999999E-2</c:v>
              </c:pt>
              <c:pt idx="751">
                <c:v>3.9070000000000008E-2</c:v>
              </c:pt>
              <c:pt idx="752">
                <c:v>3.9120000000000002E-2</c:v>
              </c:pt>
              <c:pt idx="753">
                <c:v>3.917000000000001E-2</c:v>
              </c:pt>
              <c:pt idx="754">
                <c:v>3.9230000000000008E-2</c:v>
              </c:pt>
              <c:pt idx="755">
                <c:v>3.9280000000000002E-2</c:v>
              </c:pt>
              <c:pt idx="756">
                <c:v>3.9329999999999997E-2</c:v>
              </c:pt>
              <c:pt idx="757">
                <c:v>3.9379999999999998E-2</c:v>
              </c:pt>
              <c:pt idx="758">
                <c:v>3.944000000000001E-2</c:v>
              </c:pt>
              <c:pt idx="759">
                <c:v>3.9490000000000004E-2</c:v>
              </c:pt>
              <c:pt idx="760">
                <c:v>3.9539999999999999E-2</c:v>
              </c:pt>
              <c:pt idx="761">
                <c:v>3.959E-2</c:v>
              </c:pt>
              <c:pt idx="762">
                <c:v>3.9640000000000002E-2</c:v>
              </c:pt>
              <c:pt idx="763">
                <c:v>3.9699999999999999E-2</c:v>
              </c:pt>
              <c:pt idx="764">
                <c:v>3.9750000000000001E-2</c:v>
              </c:pt>
              <c:pt idx="765">
                <c:v>3.9800000000000002E-2</c:v>
              </c:pt>
              <c:pt idx="766">
                <c:v>3.9850000000000003E-2</c:v>
              </c:pt>
              <c:pt idx="767">
                <c:v>3.9900000000000005E-2</c:v>
              </c:pt>
              <c:pt idx="768">
                <c:v>3.9960000000000002E-2</c:v>
              </c:pt>
              <c:pt idx="769">
                <c:v>4.0009999999999997E-2</c:v>
              </c:pt>
              <c:pt idx="770">
                <c:v>4.0059999999999998E-2</c:v>
              </c:pt>
              <c:pt idx="771">
                <c:v>4.0110000000000007E-2</c:v>
              </c:pt>
              <c:pt idx="772">
                <c:v>4.0169999999999997E-2</c:v>
              </c:pt>
              <c:pt idx="773">
                <c:v>4.0219999999999999E-2</c:v>
              </c:pt>
              <c:pt idx="774">
                <c:v>4.027E-2</c:v>
              </c:pt>
              <c:pt idx="775">
                <c:v>4.0320000000000002E-2</c:v>
              </c:pt>
              <c:pt idx="776">
                <c:v>4.0370000000000003E-2</c:v>
              </c:pt>
              <c:pt idx="777">
                <c:v>4.0430000000000008E-2</c:v>
              </c:pt>
              <c:pt idx="778">
                <c:v>4.0480000000000002E-2</c:v>
              </c:pt>
              <c:pt idx="779">
                <c:v>4.0529999999999997E-2</c:v>
              </c:pt>
              <c:pt idx="780">
                <c:v>4.0579999999999991E-2</c:v>
              </c:pt>
              <c:pt idx="781">
                <c:v>4.0639999999999996E-2</c:v>
              </c:pt>
              <c:pt idx="782">
                <c:v>4.0680000000000001E-2</c:v>
              </c:pt>
              <c:pt idx="783">
                <c:v>4.0740000000000005E-2</c:v>
              </c:pt>
              <c:pt idx="784">
                <c:v>4.0790000000000014E-2</c:v>
              </c:pt>
              <c:pt idx="785">
                <c:v>4.0840000000000001E-2</c:v>
              </c:pt>
              <c:pt idx="786">
                <c:v>4.0900000000000006E-2</c:v>
              </c:pt>
              <c:pt idx="787">
                <c:v>4.095E-2</c:v>
              </c:pt>
              <c:pt idx="788">
                <c:v>4.1000000000000002E-2</c:v>
              </c:pt>
              <c:pt idx="789">
                <c:v>4.1050000000000003E-2</c:v>
              </c:pt>
              <c:pt idx="790">
                <c:v>4.1099999999999998E-2</c:v>
              </c:pt>
              <c:pt idx="791">
                <c:v>4.1149999999999992E-2</c:v>
              </c:pt>
              <c:pt idx="792">
                <c:v>4.120999999999999E-2</c:v>
              </c:pt>
              <c:pt idx="793">
                <c:v>4.1259999999999991E-2</c:v>
              </c:pt>
              <c:pt idx="794">
                <c:v>4.1309999999999999E-2</c:v>
              </c:pt>
              <c:pt idx="795">
                <c:v>4.1369999999999997E-2</c:v>
              </c:pt>
              <c:pt idx="796">
                <c:v>4.1419999999999998E-2</c:v>
              </c:pt>
              <c:pt idx="797">
                <c:v>4.147E-2</c:v>
              </c:pt>
              <c:pt idx="798">
                <c:v>4.1519999999999994E-2</c:v>
              </c:pt>
              <c:pt idx="799">
                <c:v>4.1569999999999996E-2</c:v>
              </c:pt>
              <c:pt idx="800">
                <c:v>4.1619999999999997E-2</c:v>
              </c:pt>
              <c:pt idx="801">
                <c:v>4.1669999999999992E-2</c:v>
              </c:pt>
              <c:pt idx="802">
                <c:v>4.1730000000000003E-2</c:v>
              </c:pt>
              <c:pt idx="803">
                <c:v>4.1779999999999998E-2</c:v>
              </c:pt>
              <c:pt idx="804">
                <c:v>4.1829999999999992E-2</c:v>
              </c:pt>
              <c:pt idx="805">
                <c:v>4.1880000000000001E-2</c:v>
              </c:pt>
              <c:pt idx="806">
                <c:v>4.1939999999999998E-2</c:v>
              </c:pt>
              <c:pt idx="807">
                <c:v>4.1990000000000006E-2</c:v>
              </c:pt>
              <c:pt idx="808">
                <c:v>4.2040000000000001E-2</c:v>
              </c:pt>
              <c:pt idx="809">
                <c:v>4.2090000000000009E-2</c:v>
              </c:pt>
              <c:pt idx="810">
                <c:v>4.2139999999999997E-2</c:v>
              </c:pt>
              <c:pt idx="811">
                <c:v>4.2200000000000001E-2</c:v>
              </c:pt>
              <c:pt idx="812">
                <c:v>4.2250000000000003E-2</c:v>
              </c:pt>
              <c:pt idx="813">
                <c:v>4.2299999999999997E-2</c:v>
              </c:pt>
              <c:pt idx="814">
                <c:v>4.2349999999999999E-2</c:v>
              </c:pt>
              <c:pt idx="815">
                <c:v>4.2400000000000007E-2</c:v>
              </c:pt>
              <c:pt idx="816">
                <c:v>4.2459999999999998E-2</c:v>
              </c:pt>
              <c:pt idx="817">
                <c:v>4.2509999999999999E-2</c:v>
              </c:pt>
              <c:pt idx="818">
                <c:v>4.2560000000000008E-2</c:v>
              </c:pt>
              <c:pt idx="819">
                <c:v>4.2610000000000009E-2</c:v>
              </c:pt>
              <c:pt idx="820">
                <c:v>4.267E-2</c:v>
              </c:pt>
              <c:pt idx="821">
                <c:v>4.2720000000000008E-2</c:v>
              </c:pt>
              <c:pt idx="822">
                <c:v>4.2770000000000009E-2</c:v>
              </c:pt>
              <c:pt idx="823">
                <c:v>4.2820000000000004E-2</c:v>
              </c:pt>
              <c:pt idx="824">
                <c:v>4.2870000000000005E-2</c:v>
              </c:pt>
              <c:pt idx="825">
                <c:v>4.2930000000000003E-2</c:v>
              </c:pt>
              <c:pt idx="826">
                <c:v>4.2979999999999997E-2</c:v>
              </c:pt>
              <c:pt idx="827">
                <c:v>4.3029999999999992E-2</c:v>
              </c:pt>
              <c:pt idx="828">
                <c:v>4.308E-2</c:v>
              </c:pt>
              <c:pt idx="829">
                <c:v>4.3130000000000002E-2</c:v>
              </c:pt>
              <c:pt idx="830">
                <c:v>4.3189999999999992E-2</c:v>
              </c:pt>
              <c:pt idx="831">
                <c:v>4.3239999999999994E-2</c:v>
              </c:pt>
              <c:pt idx="832">
                <c:v>4.3290000000000002E-2</c:v>
              </c:pt>
              <c:pt idx="833">
                <c:v>4.3340000000000004E-2</c:v>
              </c:pt>
              <c:pt idx="834">
                <c:v>4.3400000000000001E-2</c:v>
              </c:pt>
              <c:pt idx="835">
                <c:v>4.3439999999999999E-2</c:v>
              </c:pt>
              <c:pt idx="836">
                <c:v>4.3500000000000004E-2</c:v>
              </c:pt>
              <c:pt idx="837">
                <c:v>4.3549999999999991E-2</c:v>
              </c:pt>
              <c:pt idx="838">
                <c:v>4.36E-2</c:v>
              </c:pt>
              <c:pt idx="839">
                <c:v>4.365999999999999E-2</c:v>
              </c:pt>
              <c:pt idx="840">
                <c:v>4.3700000000000003E-2</c:v>
              </c:pt>
              <c:pt idx="841">
                <c:v>4.3760000000000007E-2</c:v>
              </c:pt>
              <c:pt idx="842">
                <c:v>4.3810000000000009E-2</c:v>
              </c:pt>
              <c:pt idx="843">
                <c:v>4.3860000000000003E-2</c:v>
              </c:pt>
              <c:pt idx="844">
                <c:v>4.3909999999999998E-2</c:v>
              </c:pt>
              <c:pt idx="845">
                <c:v>4.3969999999999995E-2</c:v>
              </c:pt>
              <c:pt idx="846">
                <c:v>4.4020000000000004E-2</c:v>
              </c:pt>
              <c:pt idx="847">
                <c:v>4.4070000000000005E-2</c:v>
              </c:pt>
              <c:pt idx="848">
                <c:v>4.4130000000000009E-2</c:v>
              </c:pt>
              <c:pt idx="849">
                <c:v>4.4170000000000001E-2</c:v>
              </c:pt>
              <c:pt idx="850">
                <c:v>4.4229999999999998E-2</c:v>
              </c:pt>
              <c:pt idx="851">
                <c:v>4.4280000000000007E-2</c:v>
              </c:pt>
              <c:pt idx="852">
                <c:v>4.4330000000000015E-2</c:v>
              </c:pt>
              <c:pt idx="853">
                <c:v>4.438000000000001E-2</c:v>
              </c:pt>
              <c:pt idx="854">
                <c:v>4.4430000000000004E-2</c:v>
              </c:pt>
              <c:pt idx="855">
                <c:v>4.4490000000000016E-2</c:v>
              </c:pt>
              <c:pt idx="856">
                <c:v>4.4540000000000003E-2</c:v>
              </c:pt>
              <c:pt idx="857">
                <c:v>4.4590000000000005E-2</c:v>
              </c:pt>
              <c:pt idx="858">
                <c:v>4.4639999999999999E-2</c:v>
              </c:pt>
              <c:pt idx="859">
                <c:v>4.4700000000000004E-2</c:v>
              </c:pt>
              <c:pt idx="860">
                <c:v>4.4749999999999998E-2</c:v>
              </c:pt>
              <c:pt idx="861">
                <c:v>4.4800000000000006E-2</c:v>
              </c:pt>
              <c:pt idx="862">
                <c:v>4.4850000000000008E-2</c:v>
              </c:pt>
              <c:pt idx="863">
                <c:v>4.4900000000000009E-2</c:v>
              </c:pt>
              <c:pt idx="864">
                <c:v>4.4960000000000007E-2</c:v>
              </c:pt>
              <c:pt idx="865">
                <c:v>4.5010000000000008E-2</c:v>
              </c:pt>
              <c:pt idx="866">
                <c:v>4.506000000000001E-2</c:v>
              </c:pt>
              <c:pt idx="867">
                <c:v>4.5109999999999997E-2</c:v>
              </c:pt>
              <c:pt idx="868">
                <c:v>4.5159999999999999E-2</c:v>
              </c:pt>
              <c:pt idx="869">
                <c:v>4.5219999999999996E-2</c:v>
              </c:pt>
              <c:pt idx="870">
                <c:v>4.5269999999999998E-2</c:v>
              </c:pt>
              <c:pt idx="871">
                <c:v>4.5320000000000006E-2</c:v>
              </c:pt>
              <c:pt idx="872">
                <c:v>4.5370000000000008E-2</c:v>
              </c:pt>
              <c:pt idx="873">
                <c:v>4.5429999999999998E-2</c:v>
              </c:pt>
              <c:pt idx="874">
                <c:v>4.5480000000000007E-2</c:v>
              </c:pt>
              <c:pt idx="875">
                <c:v>4.5530000000000001E-2</c:v>
              </c:pt>
              <c:pt idx="876">
                <c:v>4.5580000000000002E-2</c:v>
              </c:pt>
              <c:pt idx="877">
                <c:v>4.562999999999999E-2</c:v>
              </c:pt>
              <c:pt idx="878">
                <c:v>4.5690000000000001E-2</c:v>
              </c:pt>
              <c:pt idx="879">
                <c:v>4.5740000000000003E-2</c:v>
              </c:pt>
              <c:pt idx="880">
                <c:v>4.5790000000000004E-2</c:v>
              </c:pt>
              <c:pt idx="881">
                <c:v>4.5839999999999999E-2</c:v>
              </c:pt>
              <c:pt idx="882">
                <c:v>4.5890000000000007E-2</c:v>
              </c:pt>
              <c:pt idx="883">
                <c:v>4.5949999999999991E-2</c:v>
              </c:pt>
              <c:pt idx="884">
                <c:v>4.5999999999999999E-2</c:v>
              </c:pt>
              <c:pt idx="885">
                <c:v>4.6050000000000001E-2</c:v>
              </c:pt>
              <c:pt idx="886">
                <c:v>4.6100000000000002E-2</c:v>
              </c:pt>
              <c:pt idx="887">
                <c:v>4.616E-2</c:v>
              </c:pt>
              <c:pt idx="888">
                <c:v>4.6210000000000001E-2</c:v>
              </c:pt>
              <c:pt idx="889">
                <c:v>4.6260000000000003E-2</c:v>
              </c:pt>
              <c:pt idx="890">
                <c:v>4.6309999999999997E-2</c:v>
              </c:pt>
              <c:pt idx="891">
                <c:v>4.6359999999999998E-2</c:v>
              </c:pt>
              <c:pt idx="892">
                <c:v>4.6410000000000007E-2</c:v>
              </c:pt>
              <c:pt idx="893">
                <c:v>4.6469999999999997E-2</c:v>
              </c:pt>
              <c:pt idx="894">
                <c:v>4.6519999999999999E-2</c:v>
              </c:pt>
              <c:pt idx="895">
                <c:v>4.6569999999999993E-2</c:v>
              </c:pt>
              <c:pt idx="896">
                <c:v>4.6619999999999995E-2</c:v>
              </c:pt>
              <c:pt idx="897">
                <c:v>4.6669999999999996E-2</c:v>
              </c:pt>
              <c:pt idx="898">
                <c:v>4.6730000000000008E-2</c:v>
              </c:pt>
              <c:pt idx="899">
                <c:v>4.6780000000000002E-2</c:v>
              </c:pt>
              <c:pt idx="900">
                <c:v>4.6829999999999997E-2</c:v>
              </c:pt>
              <c:pt idx="901">
                <c:v>4.6879999999999991E-2</c:v>
              </c:pt>
              <c:pt idx="902">
                <c:v>4.6939999999999996E-2</c:v>
              </c:pt>
              <c:pt idx="903">
                <c:v>4.6989999999999997E-2</c:v>
              </c:pt>
              <c:pt idx="904">
                <c:v>4.7040000000000005E-2</c:v>
              </c:pt>
              <c:pt idx="905">
                <c:v>4.7090000000000014E-2</c:v>
              </c:pt>
              <c:pt idx="906">
                <c:v>4.7140000000000001E-2</c:v>
              </c:pt>
              <c:pt idx="907">
                <c:v>4.7200000000000006E-2</c:v>
              </c:pt>
              <c:pt idx="908">
                <c:v>4.725E-2</c:v>
              </c:pt>
              <c:pt idx="909">
                <c:v>4.7300000000000009E-2</c:v>
              </c:pt>
              <c:pt idx="910">
                <c:v>4.735000000000001E-2</c:v>
              </c:pt>
              <c:pt idx="911">
                <c:v>4.7400000000000005E-2</c:v>
              </c:pt>
              <c:pt idx="912">
                <c:v>4.7460000000000009E-2</c:v>
              </c:pt>
              <c:pt idx="913">
                <c:v>4.7509999999999997E-2</c:v>
              </c:pt>
              <c:pt idx="914">
                <c:v>4.7559999999999998E-2</c:v>
              </c:pt>
              <c:pt idx="915">
                <c:v>4.7610000000000006E-2</c:v>
              </c:pt>
              <c:pt idx="916">
                <c:v>4.7669999999999997E-2</c:v>
              </c:pt>
              <c:pt idx="917">
                <c:v>4.7720000000000005E-2</c:v>
              </c:pt>
              <c:pt idx="918">
                <c:v>4.7770000000000007E-2</c:v>
              </c:pt>
              <c:pt idx="919">
                <c:v>4.7820000000000008E-2</c:v>
              </c:pt>
              <c:pt idx="920">
                <c:v>4.7870000000000003E-2</c:v>
              </c:pt>
              <c:pt idx="921">
                <c:v>4.7930000000000007E-2</c:v>
              </c:pt>
              <c:pt idx="922">
                <c:v>4.7980000000000009E-2</c:v>
              </c:pt>
              <c:pt idx="923">
                <c:v>4.8030000000000003E-2</c:v>
              </c:pt>
              <c:pt idx="924">
                <c:v>4.8079999999999998E-2</c:v>
              </c:pt>
              <c:pt idx="925">
                <c:v>4.8129999999999992E-2</c:v>
              </c:pt>
              <c:pt idx="926">
                <c:v>4.8189999999999997E-2</c:v>
              </c:pt>
              <c:pt idx="927">
                <c:v>4.8239999999999998E-2</c:v>
              </c:pt>
              <c:pt idx="928">
                <c:v>4.829E-2</c:v>
              </c:pt>
              <c:pt idx="929">
                <c:v>4.8340000000000001E-2</c:v>
              </c:pt>
              <c:pt idx="930">
                <c:v>4.8390000000000009E-2</c:v>
              </c:pt>
              <c:pt idx="931">
                <c:v>4.845E-2</c:v>
              </c:pt>
              <c:pt idx="932">
                <c:v>4.8500000000000001E-2</c:v>
              </c:pt>
              <c:pt idx="933">
                <c:v>4.8550000000000003E-2</c:v>
              </c:pt>
              <c:pt idx="934">
                <c:v>4.8599999999999997E-2</c:v>
              </c:pt>
              <c:pt idx="935">
                <c:v>4.8660000000000002E-2</c:v>
              </c:pt>
              <c:pt idx="936">
                <c:v>4.871000000000001E-2</c:v>
              </c:pt>
              <c:pt idx="937">
                <c:v>4.8759999999999998E-2</c:v>
              </c:pt>
              <c:pt idx="938">
                <c:v>4.8809999999999999E-2</c:v>
              </c:pt>
              <c:pt idx="939">
                <c:v>4.8860000000000008E-2</c:v>
              </c:pt>
              <c:pt idx="940">
                <c:v>4.8910000000000009E-2</c:v>
              </c:pt>
              <c:pt idx="941">
                <c:v>4.897E-2</c:v>
              </c:pt>
              <c:pt idx="942">
                <c:v>4.9020000000000008E-2</c:v>
              </c:pt>
              <c:pt idx="943">
                <c:v>4.9070000000000003E-2</c:v>
              </c:pt>
              <c:pt idx="944">
                <c:v>4.9130000000000007E-2</c:v>
              </c:pt>
              <c:pt idx="945">
                <c:v>4.9170000000000005E-2</c:v>
              </c:pt>
              <c:pt idx="946">
                <c:v>4.9230000000000003E-2</c:v>
              </c:pt>
              <c:pt idx="947">
                <c:v>4.9279999999999997E-2</c:v>
              </c:pt>
              <c:pt idx="948">
                <c:v>4.9330000000000006E-2</c:v>
              </c:pt>
              <c:pt idx="949">
                <c:v>4.9390000000000017E-2</c:v>
              </c:pt>
              <c:pt idx="950">
                <c:v>4.9430000000000009E-2</c:v>
              </c:pt>
              <c:pt idx="951">
                <c:v>4.9490000000000006E-2</c:v>
              </c:pt>
              <c:pt idx="952">
                <c:v>4.9540000000000001E-2</c:v>
              </c:pt>
              <c:pt idx="953">
                <c:v>4.9590000000000009E-2</c:v>
              </c:pt>
              <c:pt idx="954">
                <c:v>4.9640000000000004E-2</c:v>
              </c:pt>
              <c:pt idx="955">
                <c:v>4.9700000000000015E-2</c:v>
              </c:pt>
              <c:pt idx="956">
                <c:v>4.9750000000000009E-2</c:v>
              </c:pt>
              <c:pt idx="957">
                <c:v>4.9800000000000011E-2</c:v>
              </c:pt>
              <c:pt idx="958">
                <c:v>4.9849999999999998E-2</c:v>
              </c:pt>
              <c:pt idx="959">
                <c:v>4.9900000000000007E-2</c:v>
              </c:pt>
              <c:pt idx="960">
                <c:v>4.9960000000000004E-2</c:v>
              </c:pt>
              <c:pt idx="961">
                <c:v>5.0009999999999999E-2</c:v>
              </c:pt>
              <c:pt idx="962">
                <c:v>5.0060000000000007E-2</c:v>
              </c:pt>
              <c:pt idx="963">
                <c:v>5.0110000000000009E-2</c:v>
              </c:pt>
              <c:pt idx="964">
                <c:v>5.0160000000000003E-2</c:v>
              </c:pt>
              <c:pt idx="965">
                <c:v>5.0220000000000001E-2</c:v>
              </c:pt>
              <c:pt idx="966">
                <c:v>5.0269999999999995E-2</c:v>
              </c:pt>
              <c:pt idx="967">
                <c:v>5.0320000000000004E-2</c:v>
              </c:pt>
              <c:pt idx="968">
                <c:v>5.0370000000000005E-2</c:v>
              </c:pt>
              <c:pt idx="969">
                <c:v>5.043000000000001E-2</c:v>
              </c:pt>
              <c:pt idx="970">
                <c:v>5.0479999999999997E-2</c:v>
              </c:pt>
              <c:pt idx="971">
                <c:v>5.0529999999999999E-2</c:v>
              </c:pt>
              <c:pt idx="972">
                <c:v>5.0580000000000007E-2</c:v>
              </c:pt>
              <c:pt idx="973">
                <c:v>5.0630000000000001E-2</c:v>
              </c:pt>
              <c:pt idx="974">
                <c:v>5.0689999999999999E-2</c:v>
              </c:pt>
              <c:pt idx="975">
                <c:v>5.0740000000000007E-2</c:v>
              </c:pt>
              <c:pt idx="976">
                <c:v>5.0790000000000009E-2</c:v>
              </c:pt>
              <c:pt idx="977">
                <c:v>5.0840000000000003E-2</c:v>
              </c:pt>
              <c:pt idx="978">
                <c:v>5.0889999999999998E-2</c:v>
              </c:pt>
              <c:pt idx="979">
                <c:v>5.0950000000000002E-2</c:v>
              </c:pt>
              <c:pt idx="980">
                <c:v>5.1000000000000004E-2</c:v>
              </c:pt>
              <c:pt idx="981">
                <c:v>5.1049999999999991E-2</c:v>
              </c:pt>
              <c:pt idx="982">
                <c:v>5.11E-2</c:v>
              </c:pt>
              <c:pt idx="983">
                <c:v>5.115999999999999E-2</c:v>
              </c:pt>
              <c:pt idx="984">
                <c:v>5.1209999999999992E-2</c:v>
              </c:pt>
              <c:pt idx="985">
                <c:v>5.126E-2</c:v>
              </c:pt>
              <c:pt idx="986">
                <c:v>5.1310000000000008E-2</c:v>
              </c:pt>
              <c:pt idx="987">
                <c:v>5.136000000000001E-2</c:v>
              </c:pt>
              <c:pt idx="988">
                <c:v>5.142E-2</c:v>
              </c:pt>
              <c:pt idx="989">
                <c:v>5.1470000000000002E-2</c:v>
              </c:pt>
              <c:pt idx="990">
                <c:v>5.1519999999999996E-2</c:v>
              </c:pt>
              <c:pt idx="991">
                <c:v>5.1569999999999998E-2</c:v>
              </c:pt>
              <c:pt idx="992">
                <c:v>5.1619999999999999E-2</c:v>
              </c:pt>
              <c:pt idx="993">
                <c:v>5.167999999999999E-2</c:v>
              </c:pt>
              <c:pt idx="994">
                <c:v>5.1729999999999998E-2</c:v>
              </c:pt>
              <c:pt idx="995">
                <c:v>5.1780000000000007E-2</c:v>
              </c:pt>
              <c:pt idx="996">
                <c:v>5.1830000000000001E-2</c:v>
              </c:pt>
              <c:pt idx="997">
                <c:v>5.1880000000000003E-2</c:v>
              </c:pt>
              <c:pt idx="998">
                <c:v>5.1939999999999993E-2</c:v>
              </c:pt>
              <c:pt idx="999">
                <c:v>5.1990000000000001E-2</c:v>
              </c:pt>
              <c:pt idx="1000">
                <c:v>5.2040000000000003E-2</c:v>
              </c:pt>
              <c:pt idx="1001">
                <c:v>5.2090000000000004E-2</c:v>
              </c:pt>
              <c:pt idx="1002">
                <c:v>5.2150000000000002E-2</c:v>
              </c:pt>
              <c:pt idx="1003">
                <c:v>5.2200000000000003E-2</c:v>
              </c:pt>
              <c:pt idx="1004">
                <c:v>5.2249999999999991E-2</c:v>
              </c:pt>
              <c:pt idx="1005">
                <c:v>5.2299999999999999E-2</c:v>
              </c:pt>
              <c:pt idx="1006">
                <c:v>5.2350000000000008E-2</c:v>
              </c:pt>
              <c:pt idx="1007">
                <c:v>5.2400000000000009E-2</c:v>
              </c:pt>
              <c:pt idx="1008">
                <c:v>5.2460000000000014E-2</c:v>
              </c:pt>
              <c:pt idx="1009">
                <c:v>5.2510000000000008E-2</c:v>
              </c:pt>
              <c:pt idx="1010">
                <c:v>5.2560000000000009E-2</c:v>
              </c:pt>
              <c:pt idx="1011">
                <c:v>5.2609999999999997E-2</c:v>
              </c:pt>
              <c:pt idx="1012">
                <c:v>5.2670000000000002E-2</c:v>
              </c:pt>
              <c:pt idx="1013">
                <c:v>5.272000000000001E-2</c:v>
              </c:pt>
              <c:pt idx="1014">
                <c:v>5.2770000000000004E-2</c:v>
              </c:pt>
              <c:pt idx="1015">
                <c:v>5.2820000000000006E-2</c:v>
              </c:pt>
              <c:pt idx="1016">
                <c:v>5.2870000000000007E-2</c:v>
              </c:pt>
              <c:pt idx="1017">
                <c:v>5.2929999999999998E-2</c:v>
              </c:pt>
              <c:pt idx="1018">
                <c:v>5.2979999999999999E-2</c:v>
              </c:pt>
              <c:pt idx="1019">
                <c:v>5.3030000000000008E-2</c:v>
              </c:pt>
              <c:pt idx="1020">
                <c:v>5.3080000000000002E-2</c:v>
              </c:pt>
              <c:pt idx="1021">
                <c:v>5.3129999999999997E-2</c:v>
              </c:pt>
              <c:pt idx="1022">
                <c:v>5.3190000000000008E-2</c:v>
              </c:pt>
              <c:pt idx="1023">
                <c:v>5.3239999999999996E-2</c:v>
              </c:pt>
              <c:pt idx="1024">
                <c:v>5.3289999999999997E-2</c:v>
              </c:pt>
              <c:pt idx="1025">
                <c:v>5.3340000000000005E-2</c:v>
              </c:pt>
              <c:pt idx="1026">
                <c:v>5.3390000000000007E-2</c:v>
              </c:pt>
              <c:pt idx="1027">
                <c:v>5.3449999999999998E-2</c:v>
              </c:pt>
              <c:pt idx="1028">
                <c:v>5.3499999999999999E-2</c:v>
              </c:pt>
              <c:pt idx="1029">
                <c:v>5.355E-2</c:v>
              </c:pt>
              <c:pt idx="1030">
                <c:v>5.3600000000000002E-2</c:v>
              </c:pt>
              <c:pt idx="1031">
                <c:v>5.3659999999999992E-2</c:v>
              </c:pt>
              <c:pt idx="1032">
                <c:v>5.3710000000000008E-2</c:v>
              </c:pt>
              <c:pt idx="1033">
                <c:v>5.3760000000000009E-2</c:v>
              </c:pt>
              <c:pt idx="1034">
                <c:v>5.3809999999999997E-2</c:v>
              </c:pt>
              <c:pt idx="1035">
                <c:v>5.3859999999999998E-2</c:v>
              </c:pt>
              <c:pt idx="1036">
                <c:v>5.3920000000000003E-2</c:v>
              </c:pt>
              <c:pt idx="1037">
                <c:v>5.3969999999999997E-2</c:v>
              </c:pt>
              <c:pt idx="1038">
                <c:v>5.4020000000000006E-2</c:v>
              </c:pt>
              <c:pt idx="1039">
                <c:v>5.4070000000000007E-2</c:v>
              </c:pt>
              <c:pt idx="1040">
                <c:v>5.4120000000000008E-2</c:v>
              </c:pt>
              <c:pt idx="1041">
                <c:v>5.4179999999999999E-2</c:v>
              </c:pt>
              <c:pt idx="1042">
                <c:v>5.4230000000000007E-2</c:v>
              </c:pt>
              <c:pt idx="1043">
                <c:v>5.4280000000000009E-2</c:v>
              </c:pt>
              <c:pt idx="1044">
                <c:v>5.433000000000001E-2</c:v>
              </c:pt>
              <c:pt idx="1045">
                <c:v>5.4390000000000015E-2</c:v>
              </c:pt>
              <c:pt idx="1046">
                <c:v>5.4429999999999999E-2</c:v>
              </c:pt>
              <c:pt idx="1047">
                <c:v>5.4490000000000004E-2</c:v>
              </c:pt>
              <c:pt idx="1048">
                <c:v>5.4540000000000005E-2</c:v>
              </c:pt>
              <c:pt idx="1049">
                <c:v>5.4590000000000014E-2</c:v>
              </c:pt>
              <c:pt idx="1050">
                <c:v>5.4649999999999997E-2</c:v>
              </c:pt>
              <c:pt idx="1051">
                <c:v>5.4690000000000009E-2</c:v>
              </c:pt>
              <c:pt idx="1052">
                <c:v>5.4750000000000014E-2</c:v>
              </c:pt>
              <c:pt idx="1053">
                <c:v>5.4800000000000008E-2</c:v>
              </c:pt>
              <c:pt idx="1054">
                <c:v>5.485000000000001E-2</c:v>
              </c:pt>
              <c:pt idx="1055">
                <c:v>5.4900000000000011E-2</c:v>
              </c:pt>
              <c:pt idx="1056">
                <c:v>5.4960000000000009E-2</c:v>
              </c:pt>
              <c:pt idx="1057">
                <c:v>5.501000000000001E-2</c:v>
              </c:pt>
              <c:pt idx="1058">
                <c:v>5.5059999999999998E-2</c:v>
              </c:pt>
              <c:pt idx="1059">
                <c:v>5.5109999999999999E-2</c:v>
              </c:pt>
              <c:pt idx="1060">
                <c:v>5.5160000000000008E-2</c:v>
              </c:pt>
              <c:pt idx="1061">
                <c:v>5.5219999999999998E-2</c:v>
              </c:pt>
              <c:pt idx="1062">
                <c:v>5.527E-2</c:v>
              </c:pt>
              <c:pt idx="1063">
                <c:v>5.5320000000000008E-2</c:v>
              </c:pt>
              <c:pt idx="1064">
                <c:v>5.5370000000000003E-2</c:v>
              </c:pt>
              <c:pt idx="1065">
                <c:v>5.5420000000000004E-2</c:v>
              </c:pt>
              <c:pt idx="1066">
                <c:v>5.5480000000000008E-2</c:v>
              </c:pt>
              <c:pt idx="1067">
                <c:v>5.5530000000000003E-2</c:v>
              </c:pt>
              <c:pt idx="1068">
                <c:v>5.5579999999999997E-2</c:v>
              </c:pt>
              <c:pt idx="1069">
                <c:v>5.5629999999999992E-2</c:v>
              </c:pt>
              <c:pt idx="1070">
                <c:v>5.5690000000000003E-2</c:v>
              </c:pt>
              <c:pt idx="1071">
                <c:v>5.5740000000000005E-2</c:v>
              </c:pt>
              <c:pt idx="1072">
                <c:v>5.5790000000000006E-2</c:v>
              </c:pt>
              <c:pt idx="1073">
                <c:v>5.5840000000000001E-2</c:v>
              </c:pt>
              <c:pt idx="1074">
                <c:v>5.5890000000000009E-2</c:v>
              </c:pt>
              <c:pt idx="1075">
                <c:v>5.5950000000000007E-2</c:v>
              </c:pt>
              <c:pt idx="1076">
                <c:v>5.6000000000000001E-2</c:v>
              </c:pt>
              <c:pt idx="1077">
                <c:v>5.6050000000000003E-2</c:v>
              </c:pt>
              <c:pt idx="1078">
                <c:v>5.6099999999999997E-2</c:v>
              </c:pt>
              <c:pt idx="1079">
                <c:v>5.6149999999999992E-2</c:v>
              </c:pt>
              <c:pt idx="1080">
                <c:v>5.6210000000000003E-2</c:v>
              </c:pt>
              <c:pt idx="1081">
                <c:v>5.6259999999999991E-2</c:v>
              </c:pt>
              <c:pt idx="1082">
                <c:v>5.6309999999999999E-2</c:v>
              </c:pt>
              <c:pt idx="1083">
                <c:v>5.6360000000000007E-2</c:v>
              </c:pt>
              <c:pt idx="1084">
                <c:v>5.6419999999999998E-2</c:v>
              </c:pt>
              <c:pt idx="1085">
                <c:v>5.6469999999999999E-2</c:v>
              </c:pt>
              <c:pt idx="1086">
                <c:v>5.6520000000000001E-2</c:v>
              </c:pt>
              <c:pt idx="1087">
                <c:v>5.6569999999999995E-2</c:v>
              </c:pt>
              <c:pt idx="1088">
                <c:v>5.6619999999999997E-2</c:v>
              </c:pt>
              <c:pt idx="1089">
                <c:v>5.6680000000000001E-2</c:v>
              </c:pt>
              <c:pt idx="1090">
                <c:v>5.673000000000001E-2</c:v>
              </c:pt>
              <c:pt idx="1091">
                <c:v>5.6779999999999997E-2</c:v>
              </c:pt>
              <c:pt idx="1092">
                <c:v>5.6829999999999999E-2</c:v>
              </c:pt>
              <c:pt idx="1093">
                <c:v>5.6880000000000007E-2</c:v>
              </c:pt>
              <c:pt idx="1094">
                <c:v>5.6939999999999998E-2</c:v>
              </c:pt>
              <c:pt idx="1095">
                <c:v>5.6989999999999999E-2</c:v>
              </c:pt>
              <c:pt idx="1096">
                <c:v>5.704E-2</c:v>
              </c:pt>
              <c:pt idx="1097">
                <c:v>5.7090000000000009E-2</c:v>
              </c:pt>
              <c:pt idx="1098">
                <c:v>5.7149999999999999E-2</c:v>
              </c:pt>
              <c:pt idx="1099">
                <c:v>5.7200000000000001E-2</c:v>
              </c:pt>
              <c:pt idx="1100">
                <c:v>5.7250000000000002E-2</c:v>
              </c:pt>
              <c:pt idx="1101">
                <c:v>5.7300000000000004E-2</c:v>
              </c:pt>
              <c:pt idx="1102">
                <c:v>5.7349999999999998E-2</c:v>
              </c:pt>
              <c:pt idx="1103">
                <c:v>5.741000000000001E-2</c:v>
              </c:pt>
              <c:pt idx="1104">
                <c:v>5.7460000000000004E-2</c:v>
              </c:pt>
              <c:pt idx="1105">
                <c:v>5.7509999999999999E-2</c:v>
              </c:pt>
              <c:pt idx="1106">
                <c:v>5.7560000000000007E-2</c:v>
              </c:pt>
              <c:pt idx="1107">
                <c:v>5.7610000000000008E-2</c:v>
              </c:pt>
              <c:pt idx="1108">
                <c:v>5.766000000000001E-2</c:v>
              </c:pt>
              <c:pt idx="1109">
                <c:v>5.7720000000000007E-2</c:v>
              </c:pt>
              <c:pt idx="1110">
                <c:v>5.7770000000000009E-2</c:v>
              </c:pt>
              <c:pt idx="1111">
                <c:v>5.7820000000000003E-2</c:v>
              </c:pt>
              <c:pt idx="1112">
                <c:v>5.7880000000000008E-2</c:v>
              </c:pt>
              <c:pt idx="1113">
                <c:v>5.7930000000000009E-2</c:v>
              </c:pt>
              <c:pt idx="1114">
                <c:v>5.7979999999999997E-2</c:v>
              </c:pt>
              <c:pt idx="1115">
                <c:v>5.8029999999999998E-2</c:v>
              </c:pt>
              <c:pt idx="1116">
                <c:v>5.8080000000000007E-2</c:v>
              </c:pt>
              <c:pt idx="1117">
                <c:v>5.8130000000000001E-2</c:v>
              </c:pt>
              <c:pt idx="1118">
                <c:v>5.8189999999999999E-2</c:v>
              </c:pt>
              <c:pt idx="1119">
                <c:v>5.8239999999999993E-2</c:v>
              </c:pt>
              <c:pt idx="1120">
                <c:v>5.8290000000000002E-2</c:v>
              </c:pt>
              <c:pt idx="1121">
                <c:v>5.8340000000000003E-2</c:v>
              </c:pt>
              <c:pt idx="1122">
                <c:v>5.8390000000000004E-2</c:v>
              </c:pt>
              <c:pt idx="1123">
                <c:v>5.8450000000000002E-2</c:v>
              </c:pt>
              <c:pt idx="1124">
                <c:v>5.8500000000000003E-2</c:v>
              </c:pt>
              <c:pt idx="1125">
                <c:v>5.8549999999999991E-2</c:v>
              </c:pt>
              <c:pt idx="1126">
                <c:v>5.8599999999999999E-2</c:v>
              </c:pt>
              <c:pt idx="1127">
                <c:v>5.8650000000000001E-2</c:v>
              </c:pt>
              <c:pt idx="1128">
                <c:v>5.8710000000000005E-2</c:v>
              </c:pt>
              <c:pt idx="1129">
                <c:v>5.8760000000000007E-2</c:v>
              </c:pt>
              <c:pt idx="1130">
                <c:v>5.8810000000000008E-2</c:v>
              </c:pt>
              <c:pt idx="1131">
                <c:v>5.886000000000001E-2</c:v>
              </c:pt>
              <c:pt idx="1132">
                <c:v>5.8909999999999997E-2</c:v>
              </c:pt>
              <c:pt idx="1133">
                <c:v>5.8970000000000002E-2</c:v>
              </c:pt>
              <c:pt idx="1134">
                <c:v>5.902000000000001E-2</c:v>
              </c:pt>
              <c:pt idx="1135">
                <c:v>5.9070000000000004E-2</c:v>
              </c:pt>
              <c:pt idx="1136">
                <c:v>5.9120000000000006E-2</c:v>
              </c:pt>
              <c:pt idx="1137">
                <c:v>5.918000000000001E-2</c:v>
              </c:pt>
              <c:pt idx="1138">
                <c:v>5.9229999999999998E-2</c:v>
              </c:pt>
              <c:pt idx="1139">
                <c:v>5.9279999999999999E-2</c:v>
              </c:pt>
              <c:pt idx="1140">
                <c:v>5.9330000000000015E-2</c:v>
              </c:pt>
              <c:pt idx="1141">
                <c:v>5.9380000000000016E-2</c:v>
              </c:pt>
              <c:pt idx="1142">
                <c:v>5.9440000000000007E-2</c:v>
              </c:pt>
              <c:pt idx="1143">
                <c:v>5.9490000000000015E-2</c:v>
              </c:pt>
              <c:pt idx="1144">
                <c:v>5.9540000000000003E-2</c:v>
              </c:pt>
              <c:pt idx="1145">
                <c:v>5.9590000000000004E-2</c:v>
              </c:pt>
              <c:pt idx="1146">
                <c:v>5.9639999999999999E-2</c:v>
              </c:pt>
              <c:pt idx="1147">
                <c:v>5.9690000000000007E-2</c:v>
              </c:pt>
              <c:pt idx="1148">
                <c:v>5.9750000000000004E-2</c:v>
              </c:pt>
              <c:pt idx="1149">
                <c:v>5.9800000000000013E-2</c:v>
              </c:pt>
              <c:pt idx="1150">
                <c:v>5.9850000000000007E-2</c:v>
              </c:pt>
              <c:pt idx="1151">
                <c:v>5.9910000000000005E-2</c:v>
              </c:pt>
              <c:pt idx="1152">
                <c:v>5.9959999999999999E-2</c:v>
              </c:pt>
              <c:pt idx="1153">
                <c:v>6.0010000000000008E-2</c:v>
              </c:pt>
              <c:pt idx="1154">
                <c:v>6.0060000000000009E-2</c:v>
              </c:pt>
              <c:pt idx="1155">
                <c:v>6.0109999999999997E-2</c:v>
              </c:pt>
              <c:pt idx="1156">
                <c:v>6.0159999999999998E-2</c:v>
              </c:pt>
              <c:pt idx="1157">
                <c:v>6.0210000000000007E-2</c:v>
              </c:pt>
              <c:pt idx="1158">
                <c:v>6.0269999999999997E-2</c:v>
              </c:pt>
              <c:pt idx="1159">
                <c:v>6.0320000000000006E-2</c:v>
              </c:pt>
              <c:pt idx="1160">
                <c:v>6.038000000000001E-2</c:v>
              </c:pt>
              <c:pt idx="1161">
                <c:v>6.0420000000000001E-2</c:v>
              </c:pt>
              <c:pt idx="1162">
                <c:v>6.0479999999999999E-2</c:v>
              </c:pt>
              <c:pt idx="1163">
                <c:v>6.0530000000000007E-2</c:v>
              </c:pt>
              <c:pt idx="1164">
                <c:v>6.0580000000000002E-2</c:v>
              </c:pt>
              <c:pt idx="1165">
                <c:v>6.0630000000000003E-2</c:v>
              </c:pt>
              <c:pt idx="1166">
                <c:v>6.0679999999999991E-2</c:v>
              </c:pt>
              <c:pt idx="1167">
                <c:v>6.0740000000000002E-2</c:v>
              </c:pt>
              <c:pt idx="1168">
                <c:v>6.0790000000000004E-2</c:v>
              </c:pt>
              <c:pt idx="1169">
                <c:v>6.0840000000000005E-2</c:v>
              </c:pt>
              <c:pt idx="1170">
                <c:v>6.0890000000000014E-2</c:v>
              </c:pt>
              <c:pt idx="1171">
                <c:v>6.0949999999999997E-2</c:v>
              </c:pt>
              <c:pt idx="1172">
                <c:v>6.1000000000000006E-2</c:v>
              </c:pt>
              <c:pt idx="1173">
                <c:v>6.105E-2</c:v>
              </c:pt>
              <c:pt idx="1174">
                <c:v>6.1100000000000002E-2</c:v>
              </c:pt>
              <c:pt idx="1175">
                <c:v>6.1150000000000003E-2</c:v>
              </c:pt>
              <c:pt idx="1176">
                <c:v>6.1210000000000001E-2</c:v>
              </c:pt>
              <c:pt idx="1177">
                <c:v>6.1260000000000002E-2</c:v>
              </c:pt>
              <c:pt idx="1178">
                <c:v>6.131000000000001E-2</c:v>
              </c:pt>
              <c:pt idx="1179">
                <c:v>6.1359999999999998E-2</c:v>
              </c:pt>
              <c:pt idx="1180">
                <c:v>6.1409999999999999E-2</c:v>
              </c:pt>
              <c:pt idx="1181">
                <c:v>6.1470000000000004E-2</c:v>
              </c:pt>
              <c:pt idx="1182">
                <c:v>6.1519999999999998E-2</c:v>
              </c:pt>
              <c:pt idx="1183">
                <c:v>6.157E-2</c:v>
              </c:pt>
              <c:pt idx="1184">
                <c:v>6.1619999999999994E-2</c:v>
              </c:pt>
              <c:pt idx="1185">
                <c:v>6.1679999999999992E-2</c:v>
              </c:pt>
              <c:pt idx="1186">
                <c:v>6.1730000000000007E-2</c:v>
              </c:pt>
              <c:pt idx="1187">
                <c:v>6.1780000000000009E-2</c:v>
              </c:pt>
              <c:pt idx="1188">
                <c:v>6.1830000000000003E-2</c:v>
              </c:pt>
              <c:pt idx="1189">
                <c:v>6.1879999999999998E-2</c:v>
              </c:pt>
              <c:pt idx="1190">
                <c:v>6.1939999999999995E-2</c:v>
              </c:pt>
              <c:pt idx="1191">
                <c:v>6.1990000000000003E-2</c:v>
              </c:pt>
              <c:pt idx="1192">
                <c:v>6.2040000000000005E-2</c:v>
              </c:pt>
              <c:pt idx="1193">
                <c:v>6.2090000000000006E-2</c:v>
              </c:pt>
              <c:pt idx="1194">
                <c:v>6.2140000000000001E-2</c:v>
              </c:pt>
              <c:pt idx="1195">
                <c:v>6.2200000000000005E-2</c:v>
              </c:pt>
              <c:pt idx="1196">
                <c:v>6.2250000000000007E-2</c:v>
              </c:pt>
              <c:pt idx="1197">
                <c:v>6.2300000000000008E-2</c:v>
              </c:pt>
              <c:pt idx="1198">
                <c:v>6.235000000000001E-2</c:v>
              </c:pt>
              <c:pt idx="1199">
                <c:v>6.2400000000000011E-2</c:v>
              </c:pt>
              <c:pt idx="1200">
                <c:v>6.2460000000000009E-2</c:v>
              </c:pt>
              <c:pt idx="1201">
                <c:v>6.2509999999999996E-2</c:v>
              </c:pt>
              <c:pt idx="1202">
                <c:v>6.2560000000000004E-2</c:v>
              </c:pt>
              <c:pt idx="1203">
                <c:v>6.2609999999999999E-2</c:v>
              </c:pt>
              <c:pt idx="1204">
                <c:v>6.2670000000000003E-2</c:v>
              </c:pt>
              <c:pt idx="1205">
                <c:v>6.2720000000000012E-2</c:v>
              </c:pt>
              <c:pt idx="1206">
                <c:v>6.277000000000002E-2</c:v>
              </c:pt>
              <c:pt idx="1207">
                <c:v>6.2820000000000001E-2</c:v>
              </c:pt>
              <c:pt idx="1208">
                <c:v>6.2870000000000009E-2</c:v>
              </c:pt>
              <c:pt idx="1209">
                <c:v>6.2930000000000014E-2</c:v>
              </c:pt>
              <c:pt idx="1210">
                <c:v>6.2979999999999994E-2</c:v>
              </c:pt>
              <c:pt idx="1211">
                <c:v>6.3030000000000003E-2</c:v>
              </c:pt>
              <c:pt idx="1212">
                <c:v>6.3079999999999997E-2</c:v>
              </c:pt>
              <c:pt idx="1213">
                <c:v>6.3140000000000002E-2</c:v>
              </c:pt>
              <c:pt idx="1214">
                <c:v>6.3189999999999996E-2</c:v>
              </c:pt>
              <c:pt idx="1215">
                <c:v>6.3240000000000005E-2</c:v>
              </c:pt>
              <c:pt idx="1216">
                <c:v>6.3289999999999999E-2</c:v>
              </c:pt>
              <c:pt idx="1217">
                <c:v>6.3339999999999994E-2</c:v>
              </c:pt>
              <c:pt idx="1218">
                <c:v>6.3390000000000016E-2</c:v>
              </c:pt>
              <c:pt idx="1219">
                <c:v>6.345000000000002E-2</c:v>
              </c:pt>
              <c:pt idx="1220">
                <c:v>6.3500000000000001E-2</c:v>
              </c:pt>
              <c:pt idx="1221">
                <c:v>6.3549999999999995E-2</c:v>
              </c:pt>
              <c:pt idx="1222">
                <c:v>6.3600000000000004E-2</c:v>
              </c:pt>
              <c:pt idx="1223">
                <c:v>6.3649999999999998E-2</c:v>
              </c:pt>
              <c:pt idx="1224">
                <c:v>6.3710000000000017E-2</c:v>
              </c:pt>
              <c:pt idx="1225">
                <c:v>6.3759999999999997E-2</c:v>
              </c:pt>
              <c:pt idx="1226">
                <c:v>6.3810000000000019E-2</c:v>
              </c:pt>
              <c:pt idx="1227">
                <c:v>6.3860000000000014E-2</c:v>
              </c:pt>
              <c:pt idx="1228">
                <c:v>6.3920000000000005E-2</c:v>
              </c:pt>
              <c:pt idx="1229">
                <c:v>6.3969999999999999E-2</c:v>
              </c:pt>
              <c:pt idx="1230">
                <c:v>6.4019999999999994E-2</c:v>
              </c:pt>
              <c:pt idx="1231">
                <c:v>6.4070000000000002E-2</c:v>
              </c:pt>
              <c:pt idx="1232">
                <c:v>6.412000000000001E-2</c:v>
              </c:pt>
              <c:pt idx="1233">
                <c:v>6.4180000000000015E-2</c:v>
              </c:pt>
              <c:pt idx="1234">
                <c:v>6.4229999999999995E-2</c:v>
              </c:pt>
              <c:pt idx="1235">
                <c:v>6.4280000000000004E-2</c:v>
              </c:pt>
              <c:pt idx="1236">
                <c:v>6.4330000000000012E-2</c:v>
              </c:pt>
              <c:pt idx="1237">
                <c:v>6.4380000000000021E-2</c:v>
              </c:pt>
              <c:pt idx="1238">
                <c:v>6.4440000000000011E-2</c:v>
              </c:pt>
              <c:pt idx="1239">
                <c:v>6.449000000000002E-2</c:v>
              </c:pt>
              <c:pt idx="1240">
                <c:v>6.454E-2</c:v>
              </c:pt>
              <c:pt idx="1241">
                <c:v>6.4590000000000009E-2</c:v>
              </c:pt>
              <c:pt idx="1242">
                <c:v>6.4640000000000003E-2</c:v>
              </c:pt>
              <c:pt idx="1243">
                <c:v>6.4699999999999994E-2</c:v>
              </c:pt>
              <c:pt idx="1244">
                <c:v>6.4750000000000016E-2</c:v>
              </c:pt>
              <c:pt idx="1245">
                <c:v>6.480000000000001E-2</c:v>
              </c:pt>
              <c:pt idx="1246">
                <c:v>6.4850000000000019E-2</c:v>
              </c:pt>
              <c:pt idx="1247">
                <c:v>6.4910000000000009E-2</c:v>
              </c:pt>
              <c:pt idx="1248">
                <c:v>6.4960000000000018E-2</c:v>
              </c:pt>
              <c:pt idx="1249">
                <c:v>6.5009999999999998E-2</c:v>
              </c:pt>
              <c:pt idx="1250">
                <c:v>6.5060000000000021E-2</c:v>
              </c:pt>
              <c:pt idx="1251">
                <c:v>6.5110000000000015E-2</c:v>
              </c:pt>
              <c:pt idx="1252">
                <c:v>6.5170000000000006E-2</c:v>
              </c:pt>
              <c:pt idx="1253">
                <c:v>6.5210000000000004E-2</c:v>
              </c:pt>
              <c:pt idx="1254">
                <c:v>6.5269999999999995E-2</c:v>
              </c:pt>
              <c:pt idx="1255">
                <c:v>6.5320000000000003E-2</c:v>
              </c:pt>
              <c:pt idx="1256">
                <c:v>6.5370000000000011E-2</c:v>
              </c:pt>
              <c:pt idx="1257">
                <c:v>6.542000000000002E-2</c:v>
              </c:pt>
              <c:pt idx="1258">
                <c:v>6.5479999999999997E-2</c:v>
              </c:pt>
              <c:pt idx="1259">
                <c:v>6.5530000000000019E-2</c:v>
              </c:pt>
              <c:pt idx="1260">
                <c:v>6.5579999999999999E-2</c:v>
              </c:pt>
              <c:pt idx="1261">
                <c:v>6.562999999999998E-2</c:v>
              </c:pt>
              <c:pt idx="1262">
                <c:v>6.5680000000000002E-2</c:v>
              </c:pt>
              <c:pt idx="1263">
                <c:v>6.5740000000000021E-2</c:v>
              </c:pt>
              <c:pt idx="1264">
                <c:v>6.5790000000000015E-2</c:v>
              </c:pt>
              <c:pt idx="1265">
                <c:v>6.584000000000001E-2</c:v>
              </c:pt>
              <c:pt idx="1266">
                <c:v>6.5890000000000018E-2</c:v>
              </c:pt>
              <c:pt idx="1267">
                <c:v>6.5939999999999999E-2</c:v>
              </c:pt>
              <c:pt idx="1268">
                <c:v>6.6000000000000003E-2</c:v>
              </c:pt>
              <c:pt idx="1269">
                <c:v>6.6049999999999998E-2</c:v>
              </c:pt>
              <c:pt idx="1270">
                <c:v>6.6100000000000006E-2</c:v>
              </c:pt>
              <c:pt idx="1271">
                <c:v>6.615E-2</c:v>
              </c:pt>
              <c:pt idx="1272">
                <c:v>6.6210000000000005E-2</c:v>
              </c:pt>
              <c:pt idx="1273">
                <c:v>6.6259999999999999E-2</c:v>
              </c:pt>
              <c:pt idx="1274">
                <c:v>6.6309999999999994E-2</c:v>
              </c:pt>
              <c:pt idx="1275">
                <c:v>6.6360000000000002E-2</c:v>
              </c:pt>
              <c:pt idx="1276">
                <c:v>6.6409999999999997E-2</c:v>
              </c:pt>
              <c:pt idx="1277">
                <c:v>6.6470000000000001E-2</c:v>
              </c:pt>
              <c:pt idx="1278">
                <c:v>6.6519999999999996E-2</c:v>
              </c:pt>
              <c:pt idx="1279">
                <c:v>6.6570000000000004E-2</c:v>
              </c:pt>
              <c:pt idx="1280">
                <c:v>6.6619999999999999E-2</c:v>
              </c:pt>
              <c:pt idx="1281">
                <c:v>6.6669999999999993E-2</c:v>
              </c:pt>
              <c:pt idx="1282">
                <c:v>6.6729999999999998E-2</c:v>
              </c:pt>
              <c:pt idx="1283">
                <c:v>6.678000000000002E-2</c:v>
              </c:pt>
              <c:pt idx="1284">
                <c:v>6.6830000000000001E-2</c:v>
              </c:pt>
              <c:pt idx="1285">
                <c:v>6.6879999999999995E-2</c:v>
              </c:pt>
              <c:pt idx="1286">
                <c:v>6.6930000000000003E-2</c:v>
              </c:pt>
              <c:pt idx="1287">
                <c:v>6.6989999999999994E-2</c:v>
              </c:pt>
              <c:pt idx="1288">
                <c:v>6.7040000000000002E-2</c:v>
              </c:pt>
              <c:pt idx="1289">
                <c:v>6.7089999999999997E-2</c:v>
              </c:pt>
              <c:pt idx="1290">
                <c:v>6.7140000000000005E-2</c:v>
              </c:pt>
              <c:pt idx="1291">
                <c:v>6.720000000000001E-2</c:v>
              </c:pt>
              <c:pt idx="1292">
                <c:v>6.7250000000000004E-2</c:v>
              </c:pt>
              <c:pt idx="1293">
                <c:v>6.7299999999999999E-2</c:v>
              </c:pt>
              <c:pt idx="1294">
                <c:v>6.7349999999999993E-2</c:v>
              </c:pt>
              <c:pt idx="1295">
                <c:v>6.7400000000000015E-2</c:v>
              </c:pt>
              <c:pt idx="1296">
                <c:v>6.746000000000002E-2</c:v>
              </c:pt>
              <c:pt idx="1297">
                <c:v>6.7510000000000014E-2</c:v>
              </c:pt>
              <c:pt idx="1298">
                <c:v>6.7559999999999995E-2</c:v>
              </c:pt>
              <c:pt idx="1299">
                <c:v>6.7610000000000003E-2</c:v>
              </c:pt>
              <c:pt idx="1300">
                <c:v>6.7669999999999994E-2</c:v>
              </c:pt>
              <c:pt idx="1301">
                <c:v>6.7720000000000016E-2</c:v>
              </c:pt>
              <c:pt idx="1302">
                <c:v>6.7770000000000011E-2</c:v>
              </c:pt>
              <c:pt idx="1303">
                <c:v>6.7820000000000019E-2</c:v>
              </c:pt>
              <c:pt idx="1304">
                <c:v>6.7870000000000014E-2</c:v>
              </c:pt>
              <c:pt idx="1305">
                <c:v>6.7930000000000004E-2</c:v>
              </c:pt>
              <c:pt idx="1306">
                <c:v>6.7979999999999999E-2</c:v>
              </c:pt>
              <c:pt idx="1307">
                <c:v>6.8029999999999993E-2</c:v>
              </c:pt>
              <c:pt idx="1308">
                <c:v>6.8080000000000002E-2</c:v>
              </c:pt>
              <c:pt idx="1309">
                <c:v>6.8129999999999996E-2</c:v>
              </c:pt>
              <c:pt idx="1310">
                <c:v>6.8190000000000001E-2</c:v>
              </c:pt>
              <c:pt idx="1311">
                <c:v>6.8239999999999995E-2</c:v>
              </c:pt>
              <c:pt idx="1312">
                <c:v>6.8290000000000003E-2</c:v>
              </c:pt>
              <c:pt idx="1313">
                <c:v>6.8339999999999998E-2</c:v>
              </c:pt>
              <c:pt idx="1314">
                <c:v>6.839000000000002E-2</c:v>
              </c:pt>
              <c:pt idx="1315">
                <c:v>6.8449999999999997E-2</c:v>
              </c:pt>
              <c:pt idx="1316">
                <c:v>6.8500000000000019E-2</c:v>
              </c:pt>
              <c:pt idx="1317">
                <c:v>6.855E-2</c:v>
              </c:pt>
              <c:pt idx="1318">
                <c:v>6.8599999999999994E-2</c:v>
              </c:pt>
              <c:pt idx="1319">
                <c:v>6.8650000000000003E-2</c:v>
              </c:pt>
              <c:pt idx="1320">
                <c:v>6.8709999999999993E-2</c:v>
              </c:pt>
              <c:pt idx="1321">
                <c:v>6.8760000000000016E-2</c:v>
              </c:pt>
              <c:pt idx="1322">
                <c:v>6.8809999999999996E-2</c:v>
              </c:pt>
              <c:pt idx="1323">
                <c:v>6.8860000000000018E-2</c:v>
              </c:pt>
              <c:pt idx="1324">
                <c:v>6.8920000000000009E-2</c:v>
              </c:pt>
              <c:pt idx="1325">
                <c:v>6.8970000000000004E-2</c:v>
              </c:pt>
              <c:pt idx="1326">
                <c:v>6.9020000000000012E-2</c:v>
              </c:pt>
              <c:pt idx="1327">
                <c:v>6.907000000000002E-2</c:v>
              </c:pt>
              <c:pt idx="1328">
                <c:v>6.9120000000000001E-2</c:v>
              </c:pt>
              <c:pt idx="1329">
                <c:v>6.9170000000000009E-2</c:v>
              </c:pt>
              <c:pt idx="1330">
                <c:v>6.9230000000000014E-2</c:v>
              </c:pt>
              <c:pt idx="1331">
                <c:v>6.9279999999999994E-2</c:v>
              </c:pt>
              <c:pt idx="1332">
                <c:v>6.9330000000000017E-2</c:v>
              </c:pt>
              <c:pt idx="1333">
                <c:v>6.9380000000000011E-2</c:v>
              </c:pt>
              <c:pt idx="1334">
                <c:v>6.9440000000000002E-2</c:v>
              </c:pt>
              <c:pt idx="1335">
                <c:v>6.949000000000001E-2</c:v>
              </c:pt>
              <c:pt idx="1336">
                <c:v>6.9540000000000018E-2</c:v>
              </c:pt>
              <c:pt idx="1337">
                <c:v>6.9589999999999999E-2</c:v>
              </c:pt>
              <c:pt idx="1338">
                <c:v>6.9639999999999994E-2</c:v>
              </c:pt>
              <c:pt idx="1339">
                <c:v>6.9700000000000012E-2</c:v>
              </c:pt>
              <c:pt idx="1340">
                <c:v>6.975000000000002E-2</c:v>
              </c:pt>
              <c:pt idx="1341">
                <c:v>6.9800000000000015E-2</c:v>
              </c:pt>
              <c:pt idx="1342">
                <c:v>6.9849999999999995E-2</c:v>
              </c:pt>
              <c:pt idx="1343">
                <c:v>6.9900000000000004E-2</c:v>
              </c:pt>
              <c:pt idx="1344">
                <c:v>6.9959999999999994E-2</c:v>
              </c:pt>
              <c:pt idx="1345">
                <c:v>7.0010000000000017E-2</c:v>
              </c:pt>
              <c:pt idx="1346">
                <c:v>7.0059999999999997E-2</c:v>
              </c:pt>
              <c:pt idx="1347">
                <c:v>7.011000000000002E-2</c:v>
              </c:pt>
              <c:pt idx="1348">
                <c:v>7.0169999999999996E-2</c:v>
              </c:pt>
              <c:pt idx="1349">
                <c:v>7.0220000000000005E-2</c:v>
              </c:pt>
              <c:pt idx="1350">
                <c:v>7.0269999999999999E-2</c:v>
              </c:pt>
              <c:pt idx="1351">
                <c:v>7.0319999999999994E-2</c:v>
              </c:pt>
              <c:pt idx="1352">
                <c:v>7.0370000000000002E-2</c:v>
              </c:pt>
              <c:pt idx="1353">
                <c:v>7.043000000000002E-2</c:v>
              </c:pt>
              <c:pt idx="1354">
                <c:v>7.0480000000000015E-2</c:v>
              </c:pt>
              <c:pt idx="1355">
                <c:v>7.0529999999999995E-2</c:v>
              </c:pt>
              <c:pt idx="1356">
                <c:v>7.0580000000000004E-2</c:v>
              </c:pt>
              <c:pt idx="1357">
                <c:v>7.0629999999999998E-2</c:v>
              </c:pt>
              <c:pt idx="1358">
                <c:v>7.0680000000000007E-2</c:v>
              </c:pt>
              <c:pt idx="1359">
                <c:v>7.0740000000000011E-2</c:v>
              </c:pt>
              <c:pt idx="1360">
                <c:v>7.079000000000002E-2</c:v>
              </c:pt>
              <c:pt idx="1361">
                <c:v>7.084E-2</c:v>
              </c:pt>
              <c:pt idx="1362">
                <c:v>7.0900000000000019E-2</c:v>
              </c:pt>
              <c:pt idx="1363">
                <c:v>7.0940000000000003E-2</c:v>
              </c:pt>
              <c:pt idx="1364">
                <c:v>7.0999999999999994E-2</c:v>
              </c:pt>
              <c:pt idx="1365">
                <c:v>7.1050000000000002E-2</c:v>
              </c:pt>
              <c:pt idx="1366">
                <c:v>7.1099999999999997E-2</c:v>
              </c:pt>
              <c:pt idx="1367">
                <c:v>7.1150000000000005E-2</c:v>
              </c:pt>
              <c:pt idx="1368">
                <c:v>7.1199999999999999E-2</c:v>
              </c:pt>
              <c:pt idx="1369">
                <c:v>7.1260000000000004E-2</c:v>
              </c:pt>
              <c:pt idx="1370">
                <c:v>7.1309999999999998E-2</c:v>
              </c:pt>
              <c:pt idx="1371">
                <c:v>7.1360000000000021E-2</c:v>
              </c:pt>
              <c:pt idx="1372">
                <c:v>7.1410000000000001E-2</c:v>
              </c:pt>
              <c:pt idx="1373">
                <c:v>7.1470000000000006E-2</c:v>
              </c:pt>
              <c:pt idx="1374">
                <c:v>7.152E-2</c:v>
              </c:pt>
              <c:pt idx="1375">
                <c:v>7.1569999999999995E-2</c:v>
              </c:pt>
              <c:pt idx="1376">
                <c:v>7.1620000000000003E-2</c:v>
              </c:pt>
              <c:pt idx="1377">
                <c:v>7.1669999999999998E-2</c:v>
              </c:pt>
              <c:pt idx="1378">
                <c:v>7.1730000000000002E-2</c:v>
              </c:pt>
              <c:pt idx="1379">
                <c:v>7.1779999999999997E-2</c:v>
              </c:pt>
              <c:pt idx="1380">
                <c:v>7.1830000000000019E-2</c:v>
              </c:pt>
              <c:pt idx="1381">
                <c:v>7.1879999999999999E-2</c:v>
              </c:pt>
              <c:pt idx="1382">
                <c:v>7.192999999999998E-2</c:v>
              </c:pt>
              <c:pt idx="1383">
                <c:v>7.1989999999999998E-2</c:v>
              </c:pt>
              <c:pt idx="1384">
                <c:v>7.2040000000000021E-2</c:v>
              </c:pt>
              <c:pt idx="1385">
                <c:v>7.2090000000000015E-2</c:v>
              </c:pt>
              <c:pt idx="1386">
                <c:v>7.214000000000001E-2</c:v>
              </c:pt>
              <c:pt idx="1387">
                <c:v>7.22E-2</c:v>
              </c:pt>
              <c:pt idx="1388">
                <c:v>7.2249999999999995E-2</c:v>
              </c:pt>
              <c:pt idx="1389">
                <c:v>7.2300000000000017E-2</c:v>
              </c:pt>
              <c:pt idx="1390">
                <c:v>7.2349999999999998E-2</c:v>
              </c:pt>
              <c:pt idx="1391">
                <c:v>7.240000000000002E-2</c:v>
              </c:pt>
              <c:pt idx="1392">
                <c:v>7.2459999999999997E-2</c:v>
              </c:pt>
              <c:pt idx="1393">
                <c:v>7.2510000000000019E-2</c:v>
              </c:pt>
              <c:pt idx="1394">
                <c:v>7.2559999999999999E-2</c:v>
              </c:pt>
              <c:pt idx="1395">
                <c:v>7.2609999999999994E-2</c:v>
              </c:pt>
              <c:pt idx="1396">
                <c:v>7.2660000000000002E-2</c:v>
              </c:pt>
              <c:pt idx="1397">
                <c:v>7.2720000000000021E-2</c:v>
              </c:pt>
              <c:pt idx="1398">
                <c:v>7.2770000000000015E-2</c:v>
              </c:pt>
              <c:pt idx="1399">
                <c:v>7.282000000000001E-2</c:v>
              </c:pt>
              <c:pt idx="1400">
                <c:v>7.2870000000000004E-2</c:v>
              </c:pt>
              <c:pt idx="1401">
                <c:v>7.2929999999999995E-2</c:v>
              </c:pt>
              <c:pt idx="1402">
                <c:v>7.2980000000000003E-2</c:v>
              </c:pt>
              <c:pt idx="1403">
                <c:v>7.3029999999999998E-2</c:v>
              </c:pt>
              <c:pt idx="1404">
                <c:v>7.308000000000002E-2</c:v>
              </c:pt>
              <c:pt idx="1405">
                <c:v>7.3130000000000001E-2</c:v>
              </c:pt>
              <c:pt idx="1406">
                <c:v>7.3190000000000019E-2</c:v>
              </c:pt>
              <c:pt idx="1407">
                <c:v>7.324E-2</c:v>
              </c:pt>
              <c:pt idx="1408">
                <c:v>7.3289999999999994E-2</c:v>
              </c:pt>
              <c:pt idx="1409">
                <c:v>7.3340000000000002E-2</c:v>
              </c:pt>
              <c:pt idx="1410">
                <c:v>7.3389999999999997E-2</c:v>
              </c:pt>
              <c:pt idx="1411">
                <c:v>7.3450000000000001E-2</c:v>
              </c:pt>
              <c:pt idx="1412">
                <c:v>7.350000000000001E-2</c:v>
              </c:pt>
              <c:pt idx="1413">
                <c:v>7.3550000000000004E-2</c:v>
              </c:pt>
              <c:pt idx="1414">
                <c:v>7.3599999999999999E-2</c:v>
              </c:pt>
              <c:pt idx="1415">
                <c:v>7.3660000000000003E-2</c:v>
              </c:pt>
              <c:pt idx="1416">
                <c:v>7.3709999999999998E-2</c:v>
              </c:pt>
              <c:pt idx="1417">
                <c:v>7.376000000000002E-2</c:v>
              </c:pt>
              <c:pt idx="1418">
                <c:v>7.3810000000000014E-2</c:v>
              </c:pt>
              <c:pt idx="1419">
                <c:v>7.3859999999999995E-2</c:v>
              </c:pt>
              <c:pt idx="1420">
                <c:v>7.392E-2</c:v>
              </c:pt>
              <c:pt idx="1421">
                <c:v>7.3969999999999994E-2</c:v>
              </c:pt>
              <c:pt idx="1422">
                <c:v>7.4020000000000016E-2</c:v>
              </c:pt>
              <c:pt idx="1423">
                <c:v>7.4070000000000011E-2</c:v>
              </c:pt>
              <c:pt idx="1424">
                <c:v>7.4120000000000019E-2</c:v>
              </c:pt>
              <c:pt idx="1425">
                <c:v>7.417E-2</c:v>
              </c:pt>
              <c:pt idx="1426">
                <c:v>7.4230000000000004E-2</c:v>
              </c:pt>
              <c:pt idx="1427">
                <c:v>7.4279999999999999E-2</c:v>
              </c:pt>
              <c:pt idx="1428">
                <c:v>7.4329999999999993E-2</c:v>
              </c:pt>
              <c:pt idx="1429">
                <c:v>7.4380000000000016E-2</c:v>
              </c:pt>
              <c:pt idx="1430">
                <c:v>7.444000000000002E-2</c:v>
              </c:pt>
              <c:pt idx="1431">
                <c:v>7.4490000000000015E-2</c:v>
              </c:pt>
              <c:pt idx="1432">
                <c:v>7.4540000000000009E-2</c:v>
              </c:pt>
              <c:pt idx="1433">
                <c:v>7.4590000000000017E-2</c:v>
              </c:pt>
              <c:pt idx="1434">
                <c:v>7.4639999999999998E-2</c:v>
              </c:pt>
              <c:pt idx="1435">
                <c:v>7.4700000000000016E-2</c:v>
              </c:pt>
              <c:pt idx="1436">
                <c:v>7.4750000000000011E-2</c:v>
              </c:pt>
              <c:pt idx="1437">
                <c:v>7.4800000000000019E-2</c:v>
              </c:pt>
              <c:pt idx="1438">
                <c:v>7.4850000000000014E-2</c:v>
              </c:pt>
              <c:pt idx="1439">
                <c:v>7.4900000000000008E-2</c:v>
              </c:pt>
              <c:pt idx="1440">
                <c:v>7.4959999999999999E-2</c:v>
              </c:pt>
              <c:pt idx="1441">
                <c:v>7.5009999999999993E-2</c:v>
              </c:pt>
              <c:pt idx="1442">
                <c:v>7.5060000000000016E-2</c:v>
              </c:pt>
              <c:pt idx="1443">
                <c:v>7.5109999999999996E-2</c:v>
              </c:pt>
              <c:pt idx="1444">
                <c:v>7.5160000000000018E-2</c:v>
              </c:pt>
              <c:pt idx="1445">
                <c:v>7.5219999999999995E-2</c:v>
              </c:pt>
              <c:pt idx="1446">
                <c:v>7.5270000000000004E-2</c:v>
              </c:pt>
              <c:pt idx="1447">
                <c:v>7.5320000000000012E-2</c:v>
              </c:pt>
              <c:pt idx="1448">
                <c:v>7.537000000000002E-2</c:v>
              </c:pt>
              <c:pt idx="1449">
                <c:v>7.5429999999999997E-2</c:v>
              </c:pt>
              <c:pt idx="1450">
                <c:v>7.5480000000000019E-2</c:v>
              </c:pt>
              <c:pt idx="1451">
                <c:v>7.5530000000000014E-2</c:v>
              </c:pt>
              <c:pt idx="1452">
                <c:v>7.5579999999999994E-2</c:v>
              </c:pt>
              <c:pt idx="1453">
                <c:v>7.5630000000000003E-2</c:v>
              </c:pt>
              <c:pt idx="1454">
                <c:v>7.5689999999999993E-2</c:v>
              </c:pt>
              <c:pt idx="1455">
                <c:v>7.5740000000000002E-2</c:v>
              </c:pt>
              <c:pt idx="1456">
                <c:v>7.579000000000001E-2</c:v>
              </c:pt>
              <c:pt idx="1457">
                <c:v>7.5840000000000019E-2</c:v>
              </c:pt>
              <c:pt idx="1458">
                <c:v>7.5889999999999999E-2</c:v>
              </c:pt>
              <c:pt idx="1459">
                <c:v>7.5950000000000004E-2</c:v>
              </c:pt>
              <c:pt idx="1460">
                <c:v>7.5999999999999998E-2</c:v>
              </c:pt>
              <c:pt idx="1461">
                <c:v>7.6050000000000006E-2</c:v>
              </c:pt>
              <c:pt idx="1462">
                <c:v>7.6100000000000001E-2</c:v>
              </c:pt>
              <c:pt idx="1463">
                <c:v>7.6160000000000019E-2</c:v>
              </c:pt>
              <c:pt idx="1464">
                <c:v>7.6200000000000004E-2</c:v>
              </c:pt>
              <c:pt idx="1465">
                <c:v>7.6259999999999981E-2</c:v>
              </c:pt>
              <c:pt idx="1466">
                <c:v>7.6310000000000017E-2</c:v>
              </c:pt>
              <c:pt idx="1467">
                <c:v>7.6359999999999997E-2</c:v>
              </c:pt>
              <c:pt idx="1468">
                <c:v>7.641000000000002E-2</c:v>
              </c:pt>
              <c:pt idx="1469">
                <c:v>7.6469999999999996E-2</c:v>
              </c:pt>
              <c:pt idx="1470">
                <c:v>7.6520000000000005E-2</c:v>
              </c:pt>
              <c:pt idx="1471">
                <c:v>7.6569999999999999E-2</c:v>
              </c:pt>
              <c:pt idx="1472">
                <c:v>7.6630000000000004E-2</c:v>
              </c:pt>
              <c:pt idx="1473">
                <c:v>7.6670000000000002E-2</c:v>
              </c:pt>
              <c:pt idx="1474">
                <c:v>7.673000000000002E-2</c:v>
              </c:pt>
              <c:pt idx="1475">
                <c:v>7.6780000000000001E-2</c:v>
              </c:pt>
              <c:pt idx="1476">
                <c:v>7.6829999999999996E-2</c:v>
              </c:pt>
              <c:pt idx="1477">
                <c:v>7.6880000000000004E-2</c:v>
              </c:pt>
              <c:pt idx="1478">
                <c:v>7.6929999999999998E-2</c:v>
              </c:pt>
              <c:pt idx="1479">
                <c:v>7.6990000000000003E-2</c:v>
              </c:pt>
              <c:pt idx="1480">
                <c:v>7.7040000000000011E-2</c:v>
              </c:pt>
              <c:pt idx="1481">
                <c:v>7.709000000000002E-2</c:v>
              </c:pt>
              <c:pt idx="1482">
                <c:v>7.714E-2</c:v>
              </c:pt>
              <c:pt idx="1483">
                <c:v>7.7190000000000009E-2</c:v>
              </c:pt>
              <c:pt idx="1484">
                <c:v>7.7249999999999999E-2</c:v>
              </c:pt>
              <c:pt idx="1485">
                <c:v>7.7299999999999994E-2</c:v>
              </c:pt>
              <c:pt idx="1486">
                <c:v>7.7350000000000016E-2</c:v>
              </c:pt>
              <c:pt idx="1487">
                <c:v>7.740000000000001E-2</c:v>
              </c:pt>
              <c:pt idx="1488">
                <c:v>7.7460000000000015E-2</c:v>
              </c:pt>
              <c:pt idx="1489">
                <c:v>7.7510000000000009E-2</c:v>
              </c:pt>
              <c:pt idx="1490">
                <c:v>7.7560000000000018E-2</c:v>
              </c:pt>
              <c:pt idx="1491">
                <c:v>7.7609999999999998E-2</c:v>
              </c:pt>
              <c:pt idx="1492">
                <c:v>7.7660000000000021E-2</c:v>
              </c:pt>
              <c:pt idx="1493">
                <c:v>7.7720000000000011E-2</c:v>
              </c:pt>
              <c:pt idx="1494">
                <c:v>7.777000000000002E-2</c:v>
              </c:pt>
              <c:pt idx="1495">
                <c:v>7.7820000000000014E-2</c:v>
              </c:pt>
              <c:pt idx="1496">
                <c:v>7.7870000000000009E-2</c:v>
              </c:pt>
              <c:pt idx="1497">
                <c:v>7.7920000000000003E-2</c:v>
              </c:pt>
              <c:pt idx="1498">
                <c:v>7.7979999999999994E-2</c:v>
              </c:pt>
              <c:pt idx="1499">
                <c:v>7.8030000000000002E-2</c:v>
              </c:pt>
              <c:pt idx="1500">
                <c:v>7.8079999999999997E-2</c:v>
              </c:pt>
              <c:pt idx="1501">
                <c:v>7.8130000000000019E-2</c:v>
              </c:pt>
              <c:pt idx="1502">
                <c:v>7.8189999999999996E-2</c:v>
              </c:pt>
              <c:pt idx="1503">
                <c:v>7.8240000000000004E-2</c:v>
              </c:pt>
              <c:pt idx="1504">
                <c:v>7.8289999999999998E-2</c:v>
              </c:pt>
              <c:pt idx="1505">
                <c:v>7.8340000000000021E-2</c:v>
              </c:pt>
              <c:pt idx="1506">
                <c:v>7.8390000000000015E-2</c:v>
              </c:pt>
              <c:pt idx="1507">
                <c:v>7.845000000000002E-2</c:v>
              </c:pt>
              <c:pt idx="1508">
                <c:v>7.85E-2</c:v>
              </c:pt>
              <c:pt idx="1509">
                <c:v>7.8549999999999995E-2</c:v>
              </c:pt>
              <c:pt idx="1510">
                <c:v>7.8600000000000003E-2</c:v>
              </c:pt>
              <c:pt idx="1511">
                <c:v>7.8649999999999998E-2</c:v>
              </c:pt>
              <c:pt idx="1512">
                <c:v>7.8710000000000016E-2</c:v>
              </c:pt>
              <c:pt idx="1513">
                <c:v>7.8759999999999997E-2</c:v>
              </c:pt>
              <c:pt idx="1514">
                <c:v>7.8810000000000019E-2</c:v>
              </c:pt>
              <c:pt idx="1515">
                <c:v>7.8860000000000013E-2</c:v>
              </c:pt>
              <c:pt idx="1516">
                <c:v>7.8920000000000004E-2</c:v>
              </c:pt>
              <c:pt idx="1517">
                <c:v>7.8969999999999999E-2</c:v>
              </c:pt>
              <c:pt idx="1518">
                <c:v>7.9020000000000021E-2</c:v>
              </c:pt>
              <c:pt idx="1519">
                <c:v>7.9070000000000015E-2</c:v>
              </c:pt>
              <c:pt idx="1520">
                <c:v>7.912000000000001E-2</c:v>
              </c:pt>
              <c:pt idx="1521">
                <c:v>7.9170000000000004E-2</c:v>
              </c:pt>
              <c:pt idx="1522">
                <c:v>7.9229999999999995E-2</c:v>
              </c:pt>
              <c:pt idx="1523">
                <c:v>7.9280000000000003E-2</c:v>
              </c:pt>
              <c:pt idx="1524">
                <c:v>7.9330000000000012E-2</c:v>
              </c:pt>
              <c:pt idx="1525">
                <c:v>7.938000000000002E-2</c:v>
              </c:pt>
              <c:pt idx="1526">
                <c:v>7.9440000000000011E-2</c:v>
              </c:pt>
              <c:pt idx="1527">
                <c:v>7.9490000000000019E-2</c:v>
              </c:pt>
              <c:pt idx="1528">
                <c:v>7.954E-2</c:v>
              </c:pt>
              <c:pt idx="1529">
                <c:v>7.9589999999999994E-2</c:v>
              </c:pt>
              <c:pt idx="1530">
                <c:v>7.9640000000000002E-2</c:v>
              </c:pt>
              <c:pt idx="1531">
                <c:v>7.9699999999999993E-2</c:v>
              </c:pt>
              <c:pt idx="1532">
                <c:v>7.9750000000000015E-2</c:v>
              </c:pt>
              <c:pt idx="1533">
                <c:v>7.980000000000001E-2</c:v>
              </c:pt>
              <c:pt idx="1534">
                <c:v>7.9850000000000018E-2</c:v>
              </c:pt>
              <c:pt idx="1535">
                <c:v>7.9900000000000013E-2</c:v>
              </c:pt>
              <c:pt idx="1536">
                <c:v>7.9960000000000017E-2</c:v>
              </c:pt>
              <c:pt idx="1537">
                <c:v>8.0010000000000026E-2</c:v>
              </c:pt>
              <c:pt idx="1538">
                <c:v>8.0060000000000006E-2</c:v>
              </c:pt>
              <c:pt idx="1539">
                <c:v>8.0110000000000001E-2</c:v>
              </c:pt>
              <c:pt idx="1540">
                <c:v>8.0160000000000023E-2</c:v>
              </c:pt>
              <c:pt idx="1541">
                <c:v>8.0220000000000014E-2</c:v>
              </c:pt>
              <c:pt idx="1542">
                <c:v>8.0270000000000022E-2</c:v>
              </c:pt>
              <c:pt idx="1543">
                <c:v>8.0320000000000003E-2</c:v>
              </c:pt>
              <c:pt idx="1544">
                <c:v>8.0370000000000011E-2</c:v>
              </c:pt>
              <c:pt idx="1545">
                <c:v>8.0430000000000001E-2</c:v>
              </c:pt>
              <c:pt idx="1546">
                <c:v>8.048000000000001E-2</c:v>
              </c:pt>
              <c:pt idx="1547">
                <c:v>8.0530000000000018E-2</c:v>
              </c:pt>
              <c:pt idx="1548">
                <c:v>8.058000000000004E-2</c:v>
              </c:pt>
              <c:pt idx="1549">
                <c:v>8.0630000000000035E-2</c:v>
              </c:pt>
              <c:pt idx="1550">
                <c:v>8.0690000000000012E-2</c:v>
              </c:pt>
              <c:pt idx="1551">
                <c:v>8.0740000000000006E-2</c:v>
              </c:pt>
              <c:pt idx="1552">
                <c:v>8.0790000000000015E-2</c:v>
              </c:pt>
              <c:pt idx="1553">
                <c:v>8.0840000000000023E-2</c:v>
              </c:pt>
              <c:pt idx="1554">
                <c:v>8.0890000000000017E-2</c:v>
              </c:pt>
              <c:pt idx="1555">
                <c:v>8.0950000000000022E-2</c:v>
              </c:pt>
              <c:pt idx="1556">
                <c:v>8.1000000000000003E-2</c:v>
              </c:pt>
              <c:pt idx="1557">
                <c:v>8.1050000000000011E-2</c:v>
              </c:pt>
              <c:pt idx="1558">
                <c:v>8.1100000000000005E-2</c:v>
              </c:pt>
              <c:pt idx="1559">
                <c:v>8.1160000000000024E-2</c:v>
              </c:pt>
              <c:pt idx="1560">
                <c:v>8.1200000000000022E-2</c:v>
              </c:pt>
              <c:pt idx="1561">
                <c:v>8.1260000000000041E-2</c:v>
              </c:pt>
              <c:pt idx="1562">
                <c:v>8.1310000000000007E-2</c:v>
              </c:pt>
              <c:pt idx="1563">
                <c:v>8.1360000000000002E-2</c:v>
              </c:pt>
              <c:pt idx="1564">
                <c:v>8.1420000000000006E-2</c:v>
              </c:pt>
              <c:pt idx="1565">
                <c:v>8.1469999999999987E-2</c:v>
              </c:pt>
              <c:pt idx="1566">
                <c:v>8.1520000000000023E-2</c:v>
              </c:pt>
              <c:pt idx="1567">
                <c:v>8.1570000000000004E-2</c:v>
              </c:pt>
              <c:pt idx="1568">
                <c:v>8.1620000000000012E-2</c:v>
              </c:pt>
              <c:pt idx="1569">
                <c:v>8.1680000000000003E-2</c:v>
              </c:pt>
              <c:pt idx="1570">
                <c:v>8.1730000000000025E-2</c:v>
              </c:pt>
              <c:pt idx="1571">
                <c:v>8.1780000000000005E-2</c:v>
              </c:pt>
              <c:pt idx="1572">
                <c:v>8.1830000000000014E-2</c:v>
              </c:pt>
              <c:pt idx="1573">
                <c:v>8.1880000000000008E-2</c:v>
              </c:pt>
              <c:pt idx="1574">
                <c:v>8.1930000000000003E-2</c:v>
              </c:pt>
              <c:pt idx="1575">
                <c:v>8.1990000000000007E-2</c:v>
              </c:pt>
              <c:pt idx="1576">
                <c:v>8.2040000000000002E-2</c:v>
              </c:pt>
              <c:pt idx="1577">
                <c:v>8.209000000000001E-2</c:v>
              </c:pt>
              <c:pt idx="1578">
                <c:v>8.2150000000000001E-2</c:v>
              </c:pt>
              <c:pt idx="1579">
                <c:v>8.2190000000000027E-2</c:v>
              </c:pt>
              <c:pt idx="1580">
                <c:v>8.2250000000000004E-2</c:v>
              </c:pt>
              <c:pt idx="1581">
                <c:v>8.2300000000000012E-2</c:v>
              </c:pt>
              <c:pt idx="1582">
                <c:v>8.2350000000000007E-2</c:v>
              </c:pt>
              <c:pt idx="1583">
                <c:v>8.2399999999999987E-2</c:v>
              </c:pt>
              <c:pt idx="1584">
                <c:v>8.2449999999999996E-2</c:v>
              </c:pt>
              <c:pt idx="1585">
                <c:v>8.251E-2</c:v>
              </c:pt>
              <c:pt idx="1586">
                <c:v>8.2560000000000036E-2</c:v>
              </c:pt>
              <c:pt idx="1587">
                <c:v>8.2620000000000027E-2</c:v>
              </c:pt>
              <c:pt idx="1588">
                <c:v>8.2660000000000025E-2</c:v>
              </c:pt>
              <c:pt idx="1589">
                <c:v>8.2720000000000016E-2</c:v>
              </c:pt>
              <c:pt idx="1590">
                <c:v>8.2770000000000024E-2</c:v>
              </c:pt>
              <c:pt idx="1591">
                <c:v>8.2820000000000005E-2</c:v>
              </c:pt>
              <c:pt idx="1592">
                <c:v>8.2870000000000041E-2</c:v>
              </c:pt>
              <c:pt idx="1593">
                <c:v>8.2920000000000008E-2</c:v>
              </c:pt>
              <c:pt idx="1594">
                <c:v>8.2980000000000012E-2</c:v>
              </c:pt>
              <c:pt idx="1595">
                <c:v>8.303000000000002E-2</c:v>
              </c:pt>
              <c:pt idx="1596">
                <c:v>8.3080000000000001E-2</c:v>
              </c:pt>
              <c:pt idx="1597">
                <c:v>8.3130000000000037E-2</c:v>
              </c:pt>
              <c:pt idx="1598">
                <c:v>8.3180000000000004E-2</c:v>
              </c:pt>
              <c:pt idx="1599">
                <c:v>8.3240000000000022E-2</c:v>
              </c:pt>
              <c:pt idx="1600">
                <c:v>8.3290000000000017E-2</c:v>
              </c:pt>
              <c:pt idx="1601">
                <c:v>8.3340000000000025E-2</c:v>
              </c:pt>
              <c:pt idx="1602">
                <c:v>8.339000000000002E-2</c:v>
              </c:pt>
              <c:pt idx="1603">
                <c:v>8.345000000000001E-2</c:v>
              </c:pt>
              <c:pt idx="1604">
                <c:v>8.3500000000000019E-2</c:v>
              </c:pt>
              <c:pt idx="1605">
                <c:v>8.3550000000000055E-2</c:v>
              </c:pt>
              <c:pt idx="1606">
                <c:v>8.3600000000000035E-2</c:v>
              </c:pt>
              <c:pt idx="1607">
                <c:v>8.365000000000003E-2</c:v>
              </c:pt>
              <c:pt idx="1608">
                <c:v>8.3710000000000021E-2</c:v>
              </c:pt>
              <c:pt idx="1609">
                <c:v>8.3760000000000015E-2</c:v>
              </c:pt>
              <c:pt idx="1610">
                <c:v>8.3810000000000023E-2</c:v>
              </c:pt>
              <c:pt idx="1611">
                <c:v>8.3860000000000018E-2</c:v>
              </c:pt>
              <c:pt idx="1612">
                <c:v>8.3910000000000026E-2</c:v>
              </c:pt>
              <c:pt idx="1613">
                <c:v>8.3970000000000017E-2</c:v>
              </c:pt>
              <c:pt idx="1614">
                <c:v>8.4020000000000025E-2</c:v>
              </c:pt>
              <c:pt idx="1615">
                <c:v>8.4070000000000006E-2</c:v>
              </c:pt>
              <c:pt idx="1616">
                <c:v>8.4120000000000014E-2</c:v>
              </c:pt>
              <c:pt idx="1617">
                <c:v>8.4180000000000005E-2</c:v>
              </c:pt>
              <c:pt idx="1618">
                <c:v>8.4230000000000041E-2</c:v>
              </c:pt>
              <c:pt idx="1619">
                <c:v>8.4280000000000022E-2</c:v>
              </c:pt>
              <c:pt idx="1620">
                <c:v>8.4330000000000002E-2</c:v>
              </c:pt>
              <c:pt idx="1621">
                <c:v>8.4380000000000011E-2</c:v>
              </c:pt>
              <c:pt idx="1622">
                <c:v>8.4440000000000001E-2</c:v>
              </c:pt>
              <c:pt idx="1623">
                <c:v>8.449000000000001E-2</c:v>
              </c:pt>
              <c:pt idx="1624">
                <c:v>8.4540000000000018E-2</c:v>
              </c:pt>
              <c:pt idx="1625">
                <c:v>8.459000000000004E-2</c:v>
              </c:pt>
              <c:pt idx="1626">
                <c:v>8.4640000000000007E-2</c:v>
              </c:pt>
              <c:pt idx="1627">
                <c:v>8.4700000000000039E-2</c:v>
              </c:pt>
              <c:pt idx="1628">
                <c:v>8.475000000000002E-2</c:v>
              </c:pt>
              <c:pt idx="1629">
                <c:v>8.4800000000000014E-2</c:v>
              </c:pt>
              <c:pt idx="1630">
                <c:v>8.4850000000000023E-2</c:v>
              </c:pt>
              <c:pt idx="1631">
                <c:v>8.4910000000000041E-2</c:v>
              </c:pt>
              <c:pt idx="1632">
                <c:v>8.4960000000000035E-2</c:v>
              </c:pt>
              <c:pt idx="1633">
                <c:v>8.5010000000000002E-2</c:v>
              </c:pt>
              <c:pt idx="1634">
                <c:v>8.5060000000000024E-2</c:v>
              </c:pt>
              <c:pt idx="1635">
                <c:v>8.5110000000000005E-2</c:v>
              </c:pt>
              <c:pt idx="1636">
                <c:v>8.5160000000000013E-2</c:v>
              </c:pt>
              <c:pt idx="1637">
                <c:v>8.5220000000000018E-2</c:v>
              </c:pt>
              <c:pt idx="1638">
                <c:v>8.527000000000004E-2</c:v>
              </c:pt>
              <c:pt idx="1639">
                <c:v>8.5320000000000007E-2</c:v>
              </c:pt>
              <c:pt idx="1640">
                <c:v>8.5380000000000011E-2</c:v>
              </c:pt>
              <c:pt idx="1641">
                <c:v>8.5430000000000006E-2</c:v>
              </c:pt>
              <c:pt idx="1642">
                <c:v>8.5479999999999987E-2</c:v>
              </c:pt>
              <c:pt idx="1643">
                <c:v>8.5530000000000037E-2</c:v>
              </c:pt>
              <c:pt idx="1644">
                <c:v>8.5580000000000003E-2</c:v>
              </c:pt>
              <c:pt idx="1645">
                <c:v>8.5630000000000039E-2</c:v>
              </c:pt>
              <c:pt idx="1646">
                <c:v>8.5690000000000016E-2</c:v>
              </c:pt>
              <c:pt idx="1647">
                <c:v>8.5740000000000025E-2</c:v>
              </c:pt>
              <c:pt idx="1648">
                <c:v>8.5790000000000019E-2</c:v>
              </c:pt>
              <c:pt idx="1649">
                <c:v>8.584E-2</c:v>
              </c:pt>
              <c:pt idx="1650">
                <c:v>8.5890000000000008E-2</c:v>
              </c:pt>
              <c:pt idx="1651">
                <c:v>8.595000000000004E-2</c:v>
              </c:pt>
              <c:pt idx="1652">
                <c:v>8.6000000000000021E-2</c:v>
              </c:pt>
              <c:pt idx="1653">
                <c:v>8.6050000000000015E-2</c:v>
              </c:pt>
              <c:pt idx="1654">
                <c:v>8.6100000000000024E-2</c:v>
              </c:pt>
              <c:pt idx="1655">
                <c:v>8.616E-2</c:v>
              </c:pt>
              <c:pt idx="1656">
                <c:v>8.6210000000000009E-2</c:v>
              </c:pt>
              <c:pt idx="1657">
                <c:v>8.6260000000000003E-2</c:v>
              </c:pt>
              <c:pt idx="1658">
                <c:v>8.6310000000000012E-2</c:v>
              </c:pt>
              <c:pt idx="1659">
                <c:v>8.6360000000000006E-2</c:v>
              </c:pt>
              <c:pt idx="1660">
                <c:v>8.6409999999999987E-2</c:v>
              </c:pt>
              <c:pt idx="1661">
                <c:v>8.6469999999999991E-2</c:v>
              </c:pt>
              <c:pt idx="1662">
                <c:v>8.6520000000000014E-2</c:v>
              </c:pt>
              <c:pt idx="1663">
                <c:v>8.6570000000000022E-2</c:v>
              </c:pt>
              <c:pt idx="1664">
                <c:v>8.6620000000000016E-2</c:v>
              </c:pt>
              <c:pt idx="1665">
                <c:v>8.6680000000000021E-2</c:v>
              </c:pt>
              <c:pt idx="1666">
                <c:v>8.6730000000000015E-2</c:v>
              </c:pt>
              <c:pt idx="1667">
                <c:v>8.6780000000000024E-2</c:v>
              </c:pt>
              <c:pt idx="1668">
                <c:v>8.6830000000000004E-2</c:v>
              </c:pt>
              <c:pt idx="1669">
                <c:v>8.6880000000000027E-2</c:v>
              </c:pt>
              <c:pt idx="1670">
                <c:v>8.6940000000000003E-2</c:v>
              </c:pt>
              <c:pt idx="1671">
                <c:v>8.6990000000000012E-2</c:v>
              </c:pt>
              <c:pt idx="1672">
                <c:v>8.7039999999999992E-2</c:v>
              </c:pt>
              <c:pt idx="1673">
                <c:v>8.7090000000000001E-2</c:v>
              </c:pt>
              <c:pt idx="1674">
                <c:v>8.7150000000000005E-2</c:v>
              </c:pt>
              <c:pt idx="1675">
                <c:v>8.7190000000000004E-2</c:v>
              </c:pt>
              <c:pt idx="1676">
                <c:v>8.7250000000000008E-2</c:v>
              </c:pt>
              <c:pt idx="1677">
                <c:v>8.7300000000000003E-2</c:v>
              </c:pt>
              <c:pt idx="1678">
                <c:v>8.7349999999999997E-2</c:v>
              </c:pt>
              <c:pt idx="1679">
                <c:v>8.7409999999999988E-2</c:v>
              </c:pt>
              <c:pt idx="1680">
                <c:v>8.745E-2</c:v>
              </c:pt>
              <c:pt idx="1681">
                <c:v>8.7510000000000004E-2</c:v>
              </c:pt>
              <c:pt idx="1682">
                <c:v>8.7560000000000054E-2</c:v>
              </c:pt>
              <c:pt idx="1683">
                <c:v>8.7610000000000021E-2</c:v>
              </c:pt>
              <c:pt idx="1684">
                <c:v>8.7660000000000016E-2</c:v>
              </c:pt>
              <c:pt idx="1685">
                <c:v>8.7720000000000006E-2</c:v>
              </c:pt>
              <c:pt idx="1686">
                <c:v>8.7770000000000001E-2</c:v>
              </c:pt>
              <c:pt idx="1687">
                <c:v>8.7820000000000009E-2</c:v>
              </c:pt>
              <c:pt idx="1688">
                <c:v>8.788E-2</c:v>
              </c:pt>
              <c:pt idx="1689">
                <c:v>8.7920000000000012E-2</c:v>
              </c:pt>
              <c:pt idx="1690">
                <c:v>8.7979999999999989E-2</c:v>
              </c:pt>
              <c:pt idx="1691">
                <c:v>8.8030000000000039E-2</c:v>
              </c:pt>
              <c:pt idx="1692">
                <c:v>8.8080000000000006E-2</c:v>
              </c:pt>
              <c:pt idx="1693">
                <c:v>8.8130000000000014E-2</c:v>
              </c:pt>
              <c:pt idx="1694">
                <c:v>8.8180000000000022E-2</c:v>
              </c:pt>
              <c:pt idx="1695">
                <c:v>8.8240000000000041E-2</c:v>
              </c:pt>
              <c:pt idx="1696">
                <c:v>8.8290000000000021E-2</c:v>
              </c:pt>
              <c:pt idx="1697">
                <c:v>8.8340000000000002E-2</c:v>
              </c:pt>
              <c:pt idx="1698">
                <c:v>8.839000000000001E-2</c:v>
              </c:pt>
              <c:pt idx="1699">
                <c:v>8.8440000000000005E-2</c:v>
              </c:pt>
              <c:pt idx="1700">
                <c:v>8.8500000000000023E-2</c:v>
              </c:pt>
              <c:pt idx="1701">
                <c:v>8.8550000000000031E-2</c:v>
              </c:pt>
              <c:pt idx="1702">
                <c:v>8.860000000000004E-2</c:v>
              </c:pt>
              <c:pt idx="1703">
                <c:v>8.8650000000000034E-2</c:v>
              </c:pt>
              <c:pt idx="1704">
                <c:v>8.8710000000000039E-2</c:v>
              </c:pt>
              <c:pt idx="1705">
                <c:v>8.8760000000000019E-2</c:v>
              </c:pt>
              <c:pt idx="1706">
                <c:v>8.8810000000000014E-2</c:v>
              </c:pt>
              <c:pt idx="1707">
                <c:v>8.8860000000000036E-2</c:v>
              </c:pt>
              <c:pt idx="1708">
                <c:v>8.8910000000000017E-2</c:v>
              </c:pt>
              <c:pt idx="1709">
                <c:v>8.8970000000000035E-2</c:v>
              </c:pt>
              <c:pt idx="1710">
                <c:v>8.9020000000000016E-2</c:v>
              </c:pt>
              <c:pt idx="1711">
                <c:v>8.9070000000000024E-2</c:v>
              </c:pt>
              <c:pt idx="1712">
                <c:v>8.9120000000000019E-2</c:v>
              </c:pt>
              <c:pt idx="1713">
                <c:v>8.9180000000000023E-2</c:v>
              </c:pt>
              <c:pt idx="1714">
                <c:v>8.9230000000000004E-2</c:v>
              </c:pt>
              <c:pt idx="1715">
                <c:v>8.9280000000000012E-2</c:v>
              </c:pt>
              <c:pt idx="1716">
                <c:v>8.9330000000000007E-2</c:v>
              </c:pt>
              <c:pt idx="1717">
                <c:v>8.9380000000000001E-2</c:v>
              </c:pt>
              <c:pt idx="1718">
                <c:v>8.9440000000000006E-2</c:v>
              </c:pt>
              <c:pt idx="1719">
                <c:v>8.9490000000000014E-2</c:v>
              </c:pt>
              <c:pt idx="1720">
                <c:v>8.9540000000000036E-2</c:v>
              </c:pt>
              <c:pt idx="1721">
                <c:v>8.9590000000000031E-2</c:v>
              </c:pt>
              <c:pt idx="1722">
                <c:v>8.9640000000000025E-2</c:v>
              </c:pt>
              <c:pt idx="1723">
                <c:v>8.9700000000000016E-2</c:v>
              </c:pt>
              <c:pt idx="1724">
                <c:v>8.9750000000000024E-2</c:v>
              </c:pt>
              <c:pt idx="1725">
                <c:v>8.9800000000000019E-2</c:v>
              </c:pt>
              <c:pt idx="1726">
                <c:v>8.9850000000000041E-2</c:v>
              </c:pt>
              <c:pt idx="1727">
                <c:v>8.9910000000000004E-2</c:v>
              </c:pt>
              <c:pt idx="1728">
                <c:v>8.9960000000000026E-2</c:v>
              </c:pt>
              <c:pt idx="1729">
                <c:v>9.0010000000000007E-2</c:v>
              </c:pt>
              <c:pt idx="1730">
                <c:v>9.0060000000000015E-2</c:v>
              </c:pt>
              <c:pt idx="1731">
                <c:v>9.0110000000000023E-2</c:v>
              </c:pt>
              <c:pt idx="1732">
                <c:v>9.017E-2</c:v>
              </c:pt>
              <c:pt idx="1733">
                <c:v>9.0220000000000009E-2</c:v>
              </c:pt>
              <c:pt idx="1734">
                <c:v>9.0270000000000003E-2</c:v>
              </c:pt>
              <c:pt idx="1735">
                <c:v>9.0320000000000011E-2</c:v>
              </c:pt>
              <c:pt idx="1736">
                <c:v>9.0370000000000006E-2</c:v>
              </c:pt>
              <c:pt idx="1737">
                <c:v>9.0430000000000024E-2</c:v>
              </c:pt>
              <c:pt idx="1738">
                <c:v>9.0479999999999991E-2</c:v>
              </c:pt>
              <c:pt idx="1739">
                <c:v>9.0530000000000055E-2</c:v>
              </c:pt>
              <c:pt idx="1740">
                <c:v>9.0580000000000022E-2</c:v>
              </c:pt>
              <c:pt idx="1741">
                <c:v>9.0640000000000026E-2</c:v>
              </c:pt>
              <c:pt idx="1742">
                <c:v>9.0690000000000021E-2</c:v>
              </c:pt>
              <c:pt idx="1743">
                <c:v>9.0740000000000015E-2</c:v>
              </c:pt>
              <c:pt idx="1744">
                <c:v>9.079000000000001E-2</c:v>
              </c:pt>
              <c:pt idx="1745">
                <c:v>9.0840000000000004E-2</c:v>
              </c:pt>
              <c:pt idx="1746">
                <c:v>9.0890000000000026E-2</c:v>
              </c:pt>
              <c:pt idx="1747">
                <c:v>9.0950000000000017E-2</c:v>
              </c:pt>
              <c:pt idx="1748">
                <c:v>9.1000000000000025E-2</c:v>
              </c:pt>
              <c:pt idx="1749">
                <c:v>9.105000000000002E-2</c:v>
              </c:pt>
              <c:pt idx="1750">
                <c:v>9.11E-2</c:v>
              </c:pt>
              <c:pt idx="1751">
                <c:v>9.1150000000000009E-2</c:v>
              </c:pt>
              <c:pt idx="1752">
                <c:v>9.1210000000000027E-2</c:v>
              </c:pt>
              <c:pt idx="1753">
                <c:v>9.1260000000000022E-2</c:v>
              </c:pt>
              <c:pt idx="1754">
                <c:v>9.1309999999999988E-2</c:v>
              </c:pt>
              <c:pt idx="1755">
                <c:v>9.1360000000000025E-2</c:v>
              </c:pt>
              <c:pt idx="1756">
                <c:v>9.1409999999999991E-2</c:v>
              </c:pt>
              <c:pt idx="1757">
                <c:v>9.147000000000001E-2</c:v>
              </c:pt>
              <c:pt idx="1758">
                <c:v>9.1520000000000018E-2</c:v>
              </c:pt>
              <c:pt idx="1759">
                <c:v>9.157000000000004E-2</c:v>
              </c:pt>
              <c:pt idx="1760">
                <c:v>9.1620000000000021E-2</c:v>
              </c:pt>
              <c:pt idx="1761">
                <c:v>9.1680000000000025E-2</c:v>
              </c:pt>
              <c:pt idx="1762">
                <c:v>9.1730000000000006E-2</c:v>
              </c:pt>
              <c:pt idx="1763">
                <c:v>9.178E-2</c:v>
              </c:pt>
              <c:pt idx="1764">
                <c:v>9.1830000000000023E-2</c:v>
              </c:pt>
              <c:pt idx="1765">
                <c:v>9.1880000000000003E-2</c:v>
              </c:pt>
              <c:pt idx="1766">
                <c:v>9.1940000000000022E-2</c:v>
              </c:pt>
              <c:pt idx="1767">
                <c:v>9.1990000000000002E-2</c:v>
              </c:pt>
              <c:pt idx="1768">
                <c:v>9.2040000000000011E-2</c:v>
              </c:pt>
              <c:pt idx="1769">
                <c:v>9.2090000000000005E-2</c:v>
              </c:pt>
              <c:pt idx="1770">
                <c:v>9.214E-2</c:v>
              </c:pt>
              <c:pt idx="1771">
                <c:v>9.2200000000000004E-2</c:v>
              </c:pt>
              <c:pt idx="1772">
                <c:v>9.2250000000000026E-2</c:v>
              </c:pt>
              <c:pt idx="1773">
                <c:v>9.2300000000000021E-2</c:v>
              </c:pt>
              <c:pt idx="1774">
                <c:v>9.2350000000000002E-2</c:v>
              </c:pt>
              <c:pt idx="1775">
                <c:v>9.240000000000001E-2</c:v>
              </c:pt>
              <c:pt idx="1776">
                <c:v>9.2460000000000001E-2</c:v>
              </c:pt>
              <c:pt idx="1777">
                <c:v>9.2510000000000023E-2</c:v>
              </c:pt>
              <c:pt idx="1778">
                <c:v>9.2560000000000017E-2</c:v>
              </c:pt>
              <c:pt idx="1779">
                <c:v>9.2610000000000026E-2</c:v>
              </c:pt>
              <c:pt idx="1780">
                <c:v>9.2670000000000002E-2</c:v>
              </c:pt>
              <c:pt idx="1781">
                <c:v>9.2720000000000011E-2</c:v>
              </c:pt>
              <c:pt idx="1782">
                <c:v>9.2770000000000005E-2</c:v>
              </c:pt>
              <c:pt idx="1783">
                <c:v>9.2820000000000014E-2</c:v>
              </c:pt>
              <c:pt idx="1784">
                <c:v>9.2870000000000022E-2</c:v>
              </c:pt>
              <c:pt idx="1785">
                <c:v>9.2920000000000003E-2</c:v>
              </c:pt>
              <c:pt idx="1786">
                <c:v>9.2980000000000007E-2</c:v>
              </c:pt>
              <c:pt idx="1787">
                <c:v>9.3030000000000015E-2</c:v>
              </c:pt>
              <c:pt idx="1788">
                <c:v>9.3080000000000024E-2</c:v>
              </c:pt>
              <c:pt idx="1789">
                <c:v>9.3130000000000018E-2</c:v>
              </c:pt>
              <c:pt idx="1790">
                <c:v>9.3180000000000041E-2</c:v>
              </c:pt>
              <c:pt idx="1791">
                <c:v>9.3240000000000003E-2</c:v>
              </c:pt>
              <c:pt idx="1792">
                <c:v>9.3290000000000012E-2</c:v>
              </c:pt>
              <c:pt idx="1793">
                <c:v>9.3340000000000006E-2</c:v>
              </c:pt>
              <c:pt idx="1794">
                <c:v>9.3400000000000025E-2</c:v>
              </c:pt>
              <c:pt idx="1795">
                <c:v>9.3440000000000023E-2</c:v>
              </c:pt>
              <c:pt idx="1796">
                <c:v>9.3500000000000028E-2</c:v>
              </c:pt>
              <c:pt idx="1797">
                <c:v>9.3550000000000036E-2</c:v>
              </c:pt>
              <c:pt idx="1798">
                <c:v>9.3600000000000017E-2</c:v>
              </c:pt>
              <c:pt idx="1799">
                <c:v>9.3650000000000025E-2</c:v>
              </c:pt>
              <c:pt idx="1800">
                <c:v>9.3700000000000019E-2</c:v>
              </c:pt>
              <c:pt idx="1801">
                <c:v>9.3760000000000038E-2</c:v>
              </c:pt>
              <c:pt idx="1802">
                <c:v>9.3810000000000018E-2</c:v>
              </c:pt>
              <c:pt idx="1803">
                <c:v>9.3870000000000037E-2</c:v>
              </c:pt>
              <c:pt idx="1804">
                <c:v>9.3910000000000035E-2</c:v>
              </c:pt>
              <c:pt idx="1805">
                <c:v>9.3970000000000026E-2</c:v>
              </c:pt>
              <c:pt idx="1806">
                <c:v>9.402000000000002E-2</c:v>
              </c:pt>
              <c:pt idx="1807">
                <c:v>9.4070000000000015E-2</c:v>
              </c:pt>
              <c:pt idx="1808">
                <c:v>9.4120000000000023E-2</c:v>
              </c:pt>
              <c:pt idx="1809">
                <c:v>9.4170000000000004E-2</c:v>
              </c:pt>
              <c:pt idx="1810">
                <c:v>9.4230000000000022E-2</c:v>
              </c:pt>
              <c:pt idx="1811">
                <c:v>9.4280000000000003E-2</c:v>
              </c:pt>
              <c:pt idx="1812">
                <c:v>9.4330000000000025E-2</c:v>
              </c:pt>
              <c:pt idx="1813">
                <c:v>9.4380000000000006E-2</c:v>
              </c:pt>
              <c:pt idx="1814">
                <c:v>9.443E-2</c:v>
              </c:pt>
              <c:pt idx="1815">
                <c:v>9.4490000000000005E-2</c:v>
              </c:pt>
              <c:pt idx="1816">
                <c:v>9.4540000000000055E-2</c:v>
              </c:pt>
              <c:pt idx="1817">
                <c:v>9.4590000000000021E-2</c:v>
              </c:pt>
              <c:pt idx="1818">
                <c:v>9.4640000000000016E-2</c:v>
              </c:pt>
              <c:pt idx="1819">
                <c:v>9.470000000000002E-2</c:v>
              </c:pt>
              <c:pt idx="1820">
                <c:v>9.4750000000000029E-2</c:v>
              </c:pt>
              <c:pt idx="1821">
                <c:v>9.4800000000000037E-2</c:v>
              </c:pt>
              <c:pt idx="1822">
                <c:v>9.4850000000000018E-2</c:v>
              </c:pt>
              <c:pt idx="1823">
                <c:v>9.4900000000000026E-2</c:v>
              </c:pt>
              <c:pt idx="1824">
                <c:v>9.4960000000000017E-2</c:v>
              </c:pt>
              <c:pt idx="1825">
                <c:v>9.5010000000000025E-2</c:v>
              </c:pt>
              <c:pt idx="1826">
                <c:v>9.5060000000000019E-2</c:v>
              </c:pt>
              <c:pt idx="1827">
                <c:v>9.511E-2</c:v>
              </c:pt>
              <c:pt idx="1828">
                <c:v>9.5170000000000005E-2</c:v>
              </c:pt>
              <c:pt idx="1829">
                <c:v>9.5220000000000027E-2</c:v>
              </c:pt>
              <c:pt idx="1830">
                <c:v>9.5270000000000021E-2</c:v>
              </c:pt>
              <c:pt idx="1831">
                <c:v>9.5320000000000016E-2</c:v>
              </c:pt>
              <c:pt idx="1832">
                <c:v>9.5370000000000024E-2</c:v>
              </c:pt>
              <c:pt idx="1833">
                <c:v>9.5430000000000001E-2</c:v>
              </c:pt>
              <c:pt idx="1834">
                <c:v>9.5480000000000009E-2</c:v>
              </c:pt>
              <c:pt idx="1835">
                <c:v>9.5530000000000018E-2</c:v>
              </c:pt>
              <c:pt idx="1836">
                <c:v>9.5580000000000026E-2</c:v>
              </c:pt>
              <c:pt idx="1837">
                <c:v>9.5630000000000021E-2</c:v>
              </c:pt>
              <c:pt idx="1838">
                <c:v>9.5690000000000025E-2</c:v>
              </c:pt>
              <c:pt idx="1839">
                <c:v>9.5740000000000006E-2</c:v>
              </c:pt>
              <c:pt idx="1840">
                <c:v>9.5790000000000014E-2</c:v>
              </c:pt>
              <c:pt idx="1841">
                <c:v>9.5840000000000022E-2</c:v>
              </c:pt>
              <c:pt idx="1842">
                <c:v>9.5900000000000041E-2</c:v>
              </c:pt>
              <c:pt idx="1843">
                <c:v>9.5950000000000021E-2</c:v>
              </c:pt>
              <c:pt idx="1844">
                <c:v>9.6000000000000002E-2</c:v>
              </c:pt>
              <c:pt idx="1845">
                <c:v>9.605000000000001E-2</c:v>
              </c:pt>
              <c:pt idx="1846">
                <c:v>9.6100000000000005E-2</c:v>
              </c:pt>
              <c:pt idx="1847">
                <c:v>9.6150000000000027E-2</c:v>
              </c:pt>
              <c:pt idx="1848">
                <c:v>9.6210000000000004E-2</c:v>
              </c:pt>
              <c:pt idx="1849">
                <c:v>9.6260000000000026E-2</c:v>
              </c:pt>
              <c:pt idx="1850">
                <c:v>9.6309999999999993E-2</c:v>
              </c:pt>
              <c:pt idx="1851">
                <c:v>9.6360000000000001E-2</c:v>
              </c:pt>
              <c:pt idx="1852">
                <c:v>9.641000000000001E-2</c:v>
              </c:pt>
              <c:pt idx="1853">
                <c:v>9.647E-2</c:v>
              </c:pt>
              <c:pt idx="1854">
                <c:v>9.6520000000000022E-2</c:v>
              </c:pt>
              <c:pt idx="1855">
                <c:v>9.6570000000000017E-2</c:v>
              </c:pt>
              <c:pt idx="1856">
                <c:v>9.6630000000000035E-2</c:v>
              </c:pt>
              <c:pt idx="1857">
                <c:v>9.6680000000000002E-2</c:v>
              </c:pt>
              <c:pt idx="1858">
                <c:v>9.6730000000000024E-2</c:v>
              </c:pt>
              <c:pt idx="1859">
                <c:v>9.6780000000000005E-2</c:v>
              </c:pt>
              <c:pt idx="1860">
                <c:v>9.6830000000000041E-2</c:v>
              </c:pt>
              <c:pt idx="1861">
                <c:v>9.6880000000000022E-2</c:v>
              </c:pt>
              <c:pt idx="1862">
                <c:v>9.6930000000000002E-2</c:v>
              </c:pt>
              <c:pt idx="1863">
                <c:v>9.6990000000000007E-2</c:v>
              </c:pt>
              <c:pt idx="1864">
                <c:v>9.7040000000000001E-2</c:v>
              </c:pt>
              <c:pt idx="1865">
                <c:v>9.709000000000001E-2</c:v>
              </c:pt>
              <c:pt idx="1866">
                <c:v>9.713999999999999E-2</c:v>
              </c:pt>
              <c:pt idx="1867">
                <c:v>9.7200000000000022E-2</c:v>
              </c:pt>
              <c:pt idx="1868">
                <c:v>9.7250000000000003E-2</c:v>
              </c:pt>
              <c:pt idx="1869">
                <c:v>9.7300000000000011E-2</c:v>
              </c:pt>
              <c:pt idx="1870">
                <c:v>9.7350000000000006E-2</c:v>
              </c:pt>
              <c:pt idx="1871">
                <c:v>9.74E-2</c:v>
              </c:pt>
              <c:pt idx="1872">
                <c:v>9.7459999999999991E-2</c:v>
              </c:pt>
              <c:pt idx="1873">
                <c:v>9.7510000000000041E-2</c:v>
              </c:pt>
              <c:pt idx="1874">
                <c:v>9.7560000000000036E-2</c:v>
              </c:pt>
              <c:pt idx="1875">
                <c:v>9.7610000000000002E-2</c:v>
              </c:pt>
              <c:pt idx="1876">
                <c:v>9.7670000000000007E-2</c:v>
              </c:pt>
              <c:pt idx="1877">
                <c:v>9.7720000000000015E-2</c:v>
              </c:pt>
              <c:pt idx="1878">
                <c:v>9.7770000000000024E-2</c:v>
              </c:pt>
              <c:pt idx="1879">
                <c:v>9.7820000000000018E-2</c:v>
              </c:pt>
              <c:pt idx="1880">
                <c:v>9.787000000000004E-2</c:v>
              </c:pt>
              <c:pt idx="1881">
                <c:v>9.7930000000000003E-2</c:v>
              </c:pt>
              <c:pt idx="1882">
                <c:v>9.7980000000000012E-2</c:v>
              </c:pt>
              <c:pt idx="1883">
                <c:v>9.803000000000002E-2</c:v>
              </c:pt>
              <c:pt idx="1884">
                <c:v>9.8080000000000014E-2</c:v>
              </c:pt>
              <c:pt idx="1885">
                <c:v>9.8130000000000037E-2</c:v>
              </c:pt>
              <c:pt idx="1886">
                <c:v>9.8190000000000013E-2</c:v>
              </c:pt>
              <c:pt idx="1887">
                <c:v>9.8240000000000022E-2</c:v>
              </c:pt>
              <c:pt idx="1888">
                <c:v>9.8290000000000016E-2</c:v>
              </c:pt>
              <c:pt idx="1889">
                <c:v>9.8340000000000025E-2</c:v>
              </c:pt>
              <c:pt idx="1890">
                <c:v>9.8400000000000015E-2</c:v>
              </c:pt>
              <c:pt idx="1891">
                <c:v>9.8450000000000024E-2</c:v>
              </c:pt>
              <c:pt idx="1892">
                <c:v>9.8500000000000032E-2</c:v>
              </c:pt>
              <c:pt idx="1893">
                <c:v>9.8550000000000054E-2</c:v>
              </c:pt>
              <c:pt idx="1894">
                <c:v>9.8600000000000035E-2</c:v>
              </c:pt>
              <c:pt idx="1895">
                <c:v>9.8660000000000039E-2</c:v>
              </c:pt>
              <c:pt idx="1896">
                <c:v>9.8700000000000038E-2</c:v>
              </c:pt>
              <c:pt idx="1897">
                <c:v>9.8760000000000028E-2</c:v>
              </c:pt>
              <c:pt idx="1898">
                <c:v>9.8810000000000037E-2</c:v>
              </c:pt>
              <c:pt idx="1899">
                <c:v>9.8860000000000017E-2</c:v>
              </c:pt>
              <c:pt idx="1900">
                <c:v>9.8910000000000026E-2</c:v>
              </c:pt>
              <c:pt idx="1901">
                <c:v>9.896000000000002E-2</c:v>
              </c:pt>
              <c:pt idx="1902">
                <c:v>9.9020000000000025E-2</c:v>
              </c:pt>
              <c:pt idx="1903">
                <c:v>9.9070000000000005E-2</c:v>
              </c:pt>
              <c:pt idx="1904">
                <c:v>9.9120000000000014E-2</c:v>
              </c:pt>
              <c:pt idx="1905">
                <c:v>9.9170000000000022E-2</c:v>
              </c:pt>
              <c:pt idx="1906">
                <c:v>9.923000000000004E-2</c:v>
              </c:pt>
              <c:pt idx="1907">
                <c:v>9.9280000000000021E-2</c:v>
              </c:pt>
              <c:pt idx="1908">
                <c:v>9.9330000000000016E-2</c:v>
              </c:pt>
              <c:pt idx="1909">
                <c:v>9.9380000000000024E-2</c:v>
              </c:pt>
              <c:pt idx="1910">
                <c:v>9.9430000000000004E-2</c:v>
              </c:pt>
              <c:pt idx="1911">
                <c:v>9.9490000000000009E-2</c:v>
              </c:pt>
              <c:pt idx="1912">
                <c:v>9.9540000000000017E-2</c:v>
              </c:pt>
              <c:pt idx="1913">
                <c:v>9.9590000000000026E-2</c:v>
              </c:pt>
              <c:pt idx="1914">
                <c:v>9.964000000000002E-2</c:v>
              </c:pt>
              <c:pt idx="1915">
                <c:v>9.9700000000000039E-2</c:v>
              </c:pt>
              <c:pt idx="1916">
                <c:v>9.9750000000000019E-2</c:v>
              </c:pt>
              <c:pt idx="1917">
                <c:v>9.9800000000000014E-2</c:v>
              </c:pt>
              <c:pt idx="1918">
                <c:v>9.9850000000000022E-2</c:v>
              </c:pt>
              <c:pt idx="1919">
                <c:v>9.9900000000000017E-2</c:v>
              </c:pt>
              <c:pt idx="1920">
                <c:v>9.9960000000000035E-2</c:v>
              </c:pt>
              <c:pt idx="1921">
                <c:v>0.10001</c:v>
              </c:pt>
              <c:pt idx="1922">
                <c:v>0.10006000000000001</c:v>
              </c:pt>
              <c:pt idx="1923">
                <c:v>0.10011</c:v>
              </c:pt>
              <c:pt idx="1924">
                <c:v>0.10016000000000001</c:v>
              </c:pt>
              <c:pt idx="1925">
                <c:v>0.10022000000000002</c:v>
              </c:pt>
              <c:pt idx="1926">
                <c:v>0.10027000000000001</c:v>
              </c:pt>
              <c:pt idx="1927">
                <c:v>0.10032000000000002</c:v>
              </c:pt>
              <c:pt idx="1928">
                <c:v>0.10037</c:v>
              </c:pt>
              <c:pt idx="1929">
                <c:v>0.10043000000000002</c:v>
              </c:pt>
              <c:pt idx="1930">
                <c:v>0.10048</c:v>
              </c:pt>
              <c:pt idx="1931">
                <c:v>0.10052999999999998</c:v>
              </c:pt>
              <c:pt idx="1932">
                <c:v>0.10058</c:v>
              </c:pt>
              <c:pt idx="1933">
                <c:v>0.10063000000000001</c:v>
              </c:pt>
              <c:pt idx="1934">
                <c:v>0.10069000000000002</c:v>
              </c:pt>
              <c:pt idx="1935">
                <c:v>0.10074000000000001</c:v>
              </c:pt>
              <c:pt idx="1936">
                <c:v>0.10079000000000002</c:v>
              </c:pt>
              <c:pt idx="1937">
                <c:v>0.10084</c:v>
              </c:pt>
              <c:pt idx="1938">
                <c:v>0.10088999999999997</c:v>
              </c:pt>
              <c:pt idx="1939">
                <c:v>0.10095</c:v>
              </c:pt>
              <c:pt idx="1940">
                <c:v>0.10100000000000002</c:v>
              </c:pt>
              <c:pt idx="1941">
                <c:v>0.10105</c:v>
              </c:pt>
              <c:pt idx="1942">
                <c:v>0.10110000000000001</c:v>
              </c:pt>
              <c:pt idx="1943">
                <c:v>0.10116000000000001</c:v>
              </c:pt>
              <c:pt idx="1944">
                <c:v>0.10120999999999998</c:v>
              </c:pt>
              <c:pt idx="1945">
                <c:v>0.10126000000000002</c:v>
              </c:pt>
              <c:pt idx="1946">
                <c:v>0.10131</c:v>
              </c:pt>
              <c:pt idx="1947">
                <c:v>0.10136000000000002</c:v>
              </c:pt>
              <c:pt idx="1948">
                <c:v>0.10142000000000001</c:v>
              </c:pt>
              <c:pt idx="1949">
                <c:v>0.10147</c:v>
              </c:pt>
              <c:pt idx="1950">
                <c:v>0.10152000000000001</c:v>
              </c:pt>
              <c:pt idx="1951">
                <c:v>0.10156999999999998</c:v>
              </c:pt>
              <c:pt idx="1952">
                <c:v>0.10162000000000002</c:v>
              </c:pt>
              <c:pt idx="1953">
                <c:v>0.10168000000000002</c:v>
              </c:pt>
              <c:pt idx="1954">
                <c:v>0.10173000000000001</c:v>
              </c:pt>
              <c:pt idx="1955">
                <c:v>0.10178000000000001</c:v>
              </c:pt>
              <c:pt idx="1956">
                <c:v>0.10183</c:v>
              </c:pt>
              <c:pt idx="1957">
                <c:v>0.10188</c:v>
              </c:pt>
              <c:pt idx="1958">
                <c:v>0.10194</c:v>
              </c:pt>
              <c:pt idx="1959">
                <c:v>0.10199000000000001</c:v>
              </c:pt>
              <c:pt idx="1960">
                <c:v>0.10204000000000002</c:v>
              </c:pt>
              <c:pt idx="1961">
                <c:v>0.10209000000000001</c:v>
              </c:pt>
              <c:pt idx="1962">
                <c:v>0.10213999999999998</c:v>
              </c:pt>
              <c:pt idx="1963">
                <c:v>0.10220000000000001</c:v>
              </c:pt>
              <c:pt idx="1964">
                <c:v>0.10224999999999998</c:v>
              </c:pt>
              <c:pt idx="1965">
                <c:v>0.1023</c:v>
              </c:pt>
              <c:pt idx="1966">
                <c:v>0.10235</c:v>
              </c:pt>
              <c:pt idx="1967">
                <c:v>0.1024</c:v>
              </c:pt>
              <c:pt idx="1968">
                <c:v>0.10246000000000001</c:v>
              </c:pt>
              <c:pt idx="1969">
                <c:v>0.10251</c:v>
              </c:pt>
              <c:pt idx="1970">
                <c:v>0.10256000000000001</c:v>
              </c:pt>
              <c:pt idx="1971">
                <c:v>0.10261000000000002</c:v>
              </c:pt>
              <c:pt idx="1972">
                <c:v>0.10266000000000002</c:v>
              </c:pt>
              <c:pt idx="1973">
                <c:v>0.10272000000000003</c:v>
              </c:pt>
              <c:pt idx="1974">
                <c:v>0.10277000000000001</c:v>
              </c:pt>
              <c:pt idx="1975">
                <c:v>0.10281999999999997</c:v>
              </c:pt>
              <c:pt idx="1976">
                <c:v>0.10287</c:v>
              </c:pt>
              <c:pt idx="1977">
                <c:v>0.10292999999999998</c:v>
              </c:pt>
              <c:pt idx="1978">
                <c:v>0.10298</c:v>
              </c:pt>
              <c:pt idx="1979">
                <c:v>0.10303000000000001</c:v>
              </c:pt>
              <c:pt idx="1980">
                <c:v>0.10308</c:v>
              </c:pt>
              <c:pt idx="1981">
                <c:v>0.10313000000000001</c:v>
              </c:pt>
              <c:pt idx="1982">
                <c:v>0.10319000000000002</c:v>
              </c:pt>
              <c:pt idx="1983">
                <c:v>0.10324000000000001</c:v>
              </c:pt>
              <c:pt idx="1984">
                <c:v>0.10329000000000003</c:v>
              </c:pt>
              <c:pt idx="1985">
                <c:v>0.10334</c:v>
              </c:pt>
              <c:pt idx="1986">
                <c:v>0.10339000000000001</c:v>
              </c:pt>
              <c:pt idx="1987">
                <c:v>0.10345</c:v>
              </c:pt>
              <c:pt idx="1988">
                <c:v>0.10349999999999998</c:v>
              </c:pt>
              <c:pt idx="1989">
                <c:v>0.10355</c:v>
              </c:pt>
              <c:pt idx="1990">
                <c:v>0.10360000000000001</c:v>
              </c:pt>
              <c:pt idx="1991">
                <c:v>0.10366000000000002</c:v>
              </c:pt>
              <c:pt idx="1992">
                <c:v>0.10371000000000001</c:v>
              </c:pt>
              <c:pt idx="1993">
                <c:v>0.10376000000000003</c:v>
              </c:pt>
              <c:pt idx="1994">
                <c:v>0.10381</c:v>
              </c:pt>
              <c:pt idx="1995">
                <c:v>0.10385999999999997</c:v>
              </c:pt>
              <c:pt idx="1996">
                <c:v>0.10392000000000001</c:v>
              </c:pt>
              <c:pt idx="1997">
                <c:v>0.10397000000000002</c:v>
              </c:pt>
              <c:pt idx="1998">
                <c:v>0.10402000000000002</c:v>
              </c:pt>
              <c:pt idx="1999">
                <c:v>0.10407000000000001</c:v>
              </c:pt>
              <c:pt idx="2000">
                <c:v>0.10412000000000002</c:v>
              </c:pt>
              <c:pt idx="2001">
                <c:v>0.10417000000000001</c:v>
              </c:pt>
              <c:pt idx="2002">
                <c:v>0.10423000000000002</c:v>
              </c:pt>
              <c:pt idx="2003">
                <c:v>0.10428000000000001</c:v>
              </c:pt>
              <c:pt idx="2004">
                <c:v>0.10433000000000002</c:v>
              </c:pt>
              <c:pt idx="2005">
                <c:v>0.10439000000000001</c:v>
              </c:pt>
              <c:pt idx="2006">
                <c:v>0.10443000000000001</c:v>
              </c:pt>
              <c:pt idx="2007">
                <c:v>0.10449000000000001</c:v>
              </c:pt>
              <c:pt idx="2008">
                <c:v>0.10453999999999998</c:v>
              </c:pt>
              <c:pt idx="2009">
                <c:v>0.10459000000000002</c:v>
              </c:pt>
              <c:pt idx="2010">
                <c:v>0.10464000000000001</c:v>
              </c:pt>
              <c:pt idx="2011">
                <c:v>0.10469000000000003</c:v>
              </c:pt>
              <c:pt idx="2012">
                <c:v>0.10475000000000001</c:v>
              </c:pt>
              <c:pt idx="2013">
                <c:v>0.1048</c:v>
              </c:pt>
              <c:pt idx="2014">
                <c:v>0.10485</c:v>
              </c:pt>
              <c:pt idx="2015">
                <c:v>0.10489999999999998</c:v>
              </c:pt>
              <c:pt idx="2016">
                <c:v>0.10496000000000001</c:v>
              </c:pt>
              <c:pt idx="2017">
                <c:v>0.10501000000000002</c:v>
              </c:pt>
              <c:pt idx="2018">
                <c:v>0.10506000000000001</c:v>
              </c:pt>
              <c:pt idx="2019">
                <c:v>0.10511000000000001</c:v>
              </c:pt>
              <c:pt idx="2020">
                <c:v>0.10516000000000002</c:v>
              </c:pt>
              <c:pt idx="2021">
                <c:v>0.10521999999999998</c:v>
              </c:pt>
              <c:pt idx="2022">
                <c:v>0.10527000000000002</c:v>
              </c:pt>
              <c:pt idx="2023">
                <c:v>0.10532000000000001</c:v>
              </c:pt>
              <c:pt idx="2024">
                <c:v>0.10537000000000002</c:v>
              </c:pt>
              <c:pt idx="2025">
                <c:v>0.10542000000000001</c:v>
              </c:pt>
              <c:pt idx="2026">
                <c:v>0.10548</c:v>
              </c:pt>
              <c:pt idx="2027">
                <c:v>0.10553000000000001</c:v>
              </c:pt>
              <c:pt idx="2028">
                <c:v>0.10557999999999998</c:v>
              </c:pt>
              <c:pt idx="2029">
                <c:v>0.10563000000000002</c:v>
              </c:pt>
              <c:pt idx="2030">
                <c:v>0.10569000000000003</c:v>
              </c:pt>
              <c:pt idx="2031">
                <c:v>0.10574000000000001</c:v>
              </c:pt>
              <c:pt idx="2032">
                <c:v>0.10579000000000002</c:v>
              </c:pt>
              <c:pt idx="2033">
                <c:v>0.10584</c:v>
              </c:pt>
              <c:pt idx="2034">
                <c:v>0.10589000000000001</c:v>
              </c:pt>
              <c:pt idx="2035">
                <c:v>0.10595</c:v>
              </c:pt>
              <c:pt idx="2036">
                <c:v>0.10600000000000001</c:v>
              </c:pt>
              <c:pt idx="2037">
                <c:v>0.10605000000000002</c:v>
              </c:pt>
              <c:pt idx="2038">
                <c:v>0.10610000000000001</c:v>
              </c:pt>
              <c:pt idx="2039">
                <c:v>0.10614999999999998</c:v>
              </c:pt>
              <c:pt idx="2040">
                <c:v>0.10621000000000001</c:v>
              </c:pt>
              <c:pt idx="2041">
                <c:v>0.10625999999999998</c:v>
              </c:pt>
              <c:pt idx="2042">
                <c:v>0.10631</c:v>
              </c:pt>
              <c:pt idx="2043">
                <c:v>0.10636000000000001</c:v>
              </c:pt>
              <c:pt idx="2044">
                <c:v>0.10642000000000001</c:v>
              </c:pt>
              <c:pt idx="2045">
                <c:v>0.10647000000000001</c:v>
              </c:pt>
              <c:pt idx="2046">
                <c:v>0.10652000000000002</c:v>
              </c:pt>
              <c:pt idx="2047">
                <c:v>0.10657000000000001</c:v>
              </c:pt>
              <c:pt idx="2048">
                <c:v>0.10662000000000003</c:v>
              </c:pt>
              <c:pt idx="2049">
                <c:v>0.10668000000000001</c:v>
              </c:pt>
              <c:pt idx="2050">
                <c:v>0.10673000000000003</c:v>
              </c:pt>
              <c:pt idx="2051">
                <c:v>0.10678000000000001</c:v>
              </c:pt>
              <c:pt idx="2052">
                <c:v>0.10682999999999998</c:v>
              </c:pt>
              <c:pt idx="2053">
                <c:v>0.10688</c:v>
              </c:pt>
              <c:pt idx="2054">
                <c:v>0.10693999999999998</c:v>
              </c:pt>
              <c:pt idx="2055">
                <c:v>0.10699000000000002</c:v>
              </c:pt>
              <c:pt idx="2056">
                <c:v>0.10704000000000001</c:v>
              </c:pt>
              <c:pt idx="2057">
                <c:v>0.10709000000000002</c:v>
              </c:pt>
              <c:pt idx="2058">
                <c:v>0.10715000000000001</c:v>
              </c:pt>
              <c:pt idx="2059">
                <c:v>0.10720000000000002</c:v>
              </c:pt>
              <c:pt idx="2060">
                <c:v>0.10725000000000001</c:v>
              </c:pt>
              <c:pt idx="2061">
                <c:v>0.10730000000000002</c:v>
              </c:pt>
              <c:pt idx="2062">
                <c:v>0.10735</c:v>
              </c:pt>
              <c:pt idx="2063">
                <c:v>0.10740000000000001</c:v>
              </c:pt>
              <c:pt idx="2064">
                <c:v>0.10746000000000001</c:v>
              </c:pt>
              <c:pt idx="2065">
                <c:v>0.10750999999999998</c:v>
              </c:pt>
              <c:pt idx="2066">
                <c:v>0.10756000000000002</c:v>
              </c:pt>
              <c:pt idx="2067">
                <c:v>0.10761000000000001</c:v>
              </c:pt>
              <c:pt idx="2068">
                <c:v>0.10767000000000002</c:v>
              </c:pt>
              <c:pt idx="2069">
                <c:v>0.10772000000000002</c:v>
              </c:pt>
              <c:pt idx="2070">
                <c:v>0.10777000000000002</c:v>
              </c:pt>
              <c:pt idx="2071">
                <c:v>0.10782000000000001</c:v>
              </c:pt>
              <c:pt idx="2072">
                <c:v>0.10786999999999998</c:v>
              </c:pt>
              <c:pt idx="2073">
                <c:v>0.10793000000000001</c:v>
              </c:pt>
              <c:pt idx="2074">
                <c:v>0.10798000000000002</c:v>
              </c:pt>
              <c:pt idx="2075">
                <c:v>0.10803000000000001</c:v>
              </c:pt>
              <c:pt idx="2076">
                <c:v>0.10808000000000001</c:v>
              </c:pt>
              <c:pt idx="2077">
                <c:v>0.10813000000000002</c:v>
              </c:pt>
              <c:pt idx="2078">
                <c:v>0.10818999999999998</c:v>
              </c:pt>
              <c:pt idx="2079">
                <c:v>0.10824000000000002</c:v>
              </c:pt>
              <c:pt idx="2080">
                <c:v>0.10829000000000003</c:v>
              </c:pt>
              <c:pt idx="2081">
                <c:v>0.10834000000000002</c:v>
              </c:pt>
              <c:pt idx="2082">
                <c:v>0.10839000000000001</c:v>
              </c:pt>
              <c:pt idx="2083">
                <c:v>0.10845</c:v>
              </c:pt>
              <c:pt idx="2084">
                <c:v>0.10850000000000001</c:v>
              </c:pt>
              <c:pt idx="2085">
                <c:v>0.10854999999999998</c:v>
              </c:pt>
              <c:pt idx="2086">
                <c:v>0.10860000000000002</c:v>
              </c:pt>
              <c:pt idx="2087">
                <c:v>0.10865000000000001</c:v>
              </c:pt>
              <c:pt idx="2088">
                <c:v>0.10871000000000001</c:v>
              </c:pt>
              <c:pt idx="2089">
                <c:v>0.10876000000000002</c:v>
              </c:pt>
              <c:pt idx="2090">
                <c:v>0.10881</c:v>
              </c:pt>
              <c:pt idx="2091">
                <c:v>0.10886000000000001</c:v>
              </c:pt>
              <c:pt idx="2092">
                <c:v>0.10892000000000002</c:v>
              </c:pt>
              <c:pt idx="2093">
                <c:v>0.10897000000000001</c:v>
              </c:pt>
              <c:pt idx="2094">
                <c:v>0.10902000000000003</c:v>
              </c:pt>
              <c:pt idx="2095">
                <c:v>0.10907000000000001</c:v>
              </c:pt>
              <c:pt idx="2096">
                <c:v>0.10911999999999998</c:v>
              </c:pt>
              <c:pt idx="2097">
                <c:v>0.10918000000000001</c:v>
              </c:pt>
              <c:pt idx="2098">
                <c:v>0.10922999999999999</c:v>
              </c:pt>
              <c:pt idx="2099">
                <c:v>0.10928000000000002</c:v>
              </c:pt>
              <c:pt idx="2100">
                <c:v>0.10933000000000001</c:v>
              </c:pt>
              <c:pt idx="2101">
                <c:v>0.10938000000000002</c:v>
              </c:pt>
              <c:pt idx="2102">
                <c:v>0.10944000000000001</c:v>
              </c:pt>
              <c:pt idx="2103">
                <c:v>0.10949000000000002</c:v>
              </c:pt>
              <c:pt idx="2104">
                <c:v>0.10954000000000001</c:v>
              </c:pt>
              <c:pt idx="2105">
                <c:v>0.10959000000000003</c:v>
              </c:pt>
              <c:pt idx="2106">
                <c:v>0.10965000000000001</c:v>
              </c:pt>
              <c:pt idx="2107">
                <c:v>0.10969000000000002</c:v>
              </c:pt>
              <c:pt idx="2108">
                <c:v>0.10975000000000001</c:v>
              </c:pt>
              <c:pt idx="2109">
                <c:v>0.10979999999999999</c:v>
              </c:pt>
              <c:pt idx="2110">
                <c:v>0.10985</c:v>
              </c:pt>
              <c:pt idx="2111">
                <c:v>0.10990000000000001</c:v>
              </c:pt>
              <c:pt idx="2112">
                <c:v>0.10996000000000002</c:v>
              </c:pt>
              <c:pt idx="2113">
                <c:v>0.11001</c:v>
              </c:pt>
              <c:pt idx="2114">
                <c:v>0.11006000000000002</c:v>
              </c:pt>
              <c:pt idx="2115">
                <c:v>0.11011</c:v>
              </c:pt>
              <c:pt idx="2116">
                <c:v>0.11015999999999997</c:v>
              </c:pt>
              <c:pt idx="2117">
                <c:v>0.11022000000000001</c:v>
              </c:pt>
              <c:pt idx="2118">
                <c:v>0.11027000000000002</c:v>
              </c:pt>
              <c:pt idx="2119">
                <c:v>0.11032</c:v>
              </c:pt>
              <c:pt idx="2120">
                <c:v>0.11037</c:v>
              </c:pt>
              <c:pt idx="2121">
                <c:v>0.11042</c:v>
              </c:pt>
              <c:pt idx="2122">
                <c:v>0.11047999999999997</c:v>
              </c:pt>
              <c:pt idx="2123">
                <c:v>0.11053</c:v>
              </c:pt>
              <c:pt idx="2124">
                <c:v>0.11058</c:v>
              </c:pt>
              <c:pt idx="2125">
                <c:v>0.11063000000000002</c:v>
              </c:pt>
              <c:pt idx="2126">
                <c:v>0.11069000000000001</c:v>
              </c:pt>
              <c:pt idx="2127">
                <c:v>0.11074000000000002</c:v>
              </c:pt>
              <c:pt idx="2128">
                <c:v>0.11079000000000001</c:v>
              </c:pt>
              <c:pt idx="2129">
                <c:v>0.11083999999999997</c:v>
              </c:pt>
              <c:pt idx="2130">
                <c:v>0.11089</c:v>
              </c:pt>
              <c:pt idx="2131">
                <c:v>0.11094999999999997</c:v>
              </c:pt>
              <c:pt idx="2132">
                <c:v>0.111</c:v>
              </c:pt>
              <c:pt idx="2133">
                <c:v>0.11105</c:v>
              </c:pt>
              <c:pt idx="2134">
                <c:v>0.1111</c:v>
              </c:pt>
              <c:pt idx="2135">
                <c:v>0.11115</c:v>
              </c:pt>
              <c:pt idx="2136">
                <c:v>0.11121</c:v>
              </c:pt>
              <c:pt idx="2137">
                <c:v>0.11126000000000001</c:v>
              </c:pt>
              <c:pt idx="2138">
                <c:v>0.11131000000000001</c:v>
              </c:pt>
              <c:pt idx="2139">
                <c:v>0.11136</c:v>
              </c:pt>
              <c:pt idx="2140">
                <c:v>0.11142000000000002</c:v>
              </c:pt>
              <c:pt idx="2141">
                <c:v>0.11147</c:v>
              </c:pt>
              <c:pt idx="2142">
                <c:v>0.11151999999999997</c:v>
              </c:pt>
              <c:pt idx="2143">
                <c:v>0.11157</c:v>
              </c:pt>
              <c:pt idx="2144">
                <c:v>0.11162000000000001</c:v>
              </c:pt>
              <c:pt idx="2145">
                <c:v>0.11168</c:v>
              </c:pt>
              <c:pt idx="2146">
                <c:v>0.11173000000000001</c:v>
              </c:pt>
              <c:pt idx="2147">
                <c:v>0.11178</c:v>
              </c:pt>
              <c:pt idx="2148">
                <c:v>0.11183</c:v>
              </c:pt>
              <c:pt idx="2149">
                <c:v>0.11187999999999997</c:v>
              </c:pt>
              <c:pt idx="2150">
                <c:v>0.11194</c:v>
              </c:pt>
              <c:pt idx="2151">
                <c:v>0.11199000000000002</c:v>
              </c:pt>
              <c:pt idx="2152">
                <c:v>0.11204</c:v>
              </c:pt>
              <c:pt idx="2153">
                <c:v>0.11209000000000001</c:v>
              </c:pt>
              <c:pt idx="2154">
                <c:v>0.11214</c:v>
              </c:pt>
              <c:pt idx="2155">
                <c:v>0.11219999999999998</c:v>
              </c:pt>
              <c:pt idx="2156">
                <c:v>0.11225</c:v>
              </c:pt>
              <c:pt idx="2157">
                <c:v>0.1123</c:v>
              </c:pt>
              <c:pt idx="2158">
                <c:v>0.11235000000000001</c:v>
              </c:pt>
              <c:pt idx="2159">
                <c:v>0.11241</c:v>
              </c:pt>
              <c:pt idx="2160">
                <c:v>0.11246</c:v>
              </c:pt>
              <c:pt idx="2161">
                <c:v>0.11251</c:v>
              </c:pt>
              <c:pt idx="2162">
                <c:v>0.11255999999999997</c:v>
              </c:pt>
              <c:pt idx="2163">
                <c:v>0.11261</c:v>
              </c:pt>
              <c:pt idx="2164">
                <c:v>0.11266000000000001</c:v>
              </c:pt>
              <c:pt idx="2165">
                <c:v>0.11272000000000001</c:v>
              </c:pt>
              <c:pt idx="2166">
                <c:v>0.11277000000000001</c:v>
              </c:pt>
              <c:pt idx="2167">
                <c:v>0.11282</c:v>
              </c:pt>
              <c:pt idx="2168">
                <c:v>0.11287999999999997</c:v>
              </c:pt>
              <c:pt idx="2169">
                <c:v>0.11293</c:v>
              </c:pt>
              <c:pt idx="2170">
                <c:v>0.11298</c:v>
              </c:pt>
              <c:pt idx="2171">
                <c:v>0.11303000000000002</c:v>
              </c:pt>
              <c:pt idx="2172">
                <c:v>0.11308</c:v>
              </c:pt>
              <c:pt idx="2173">
                <c:v>0.11312999999999998</c:v>
              </c:pt>
              <c:pt idx="2174">
                <c:v>0.11319000000000001</c:v>
              </c:pt>
              <c:pt idx="2175">
                <c:v>0.11323999999999998</c:v>
              </c:pt>
              <c:pt idx="2176">
                <c:v>0.11329000000000002</c:v>
              </c:pt>
              <c:pt idx="2177">
                <c:v>0.11334</c:v>
              </c:pt>
              <c:pt idx="2178">
                <c:v>0.11339</c:v>
              </c:pt>
              <c:pt idx="2179">
                <c:v>0.11345</c:v>
              </c:pt>
              <c:pt idx="2180">
                <c:v>0.1135</c:v>
              </c:pt>
              <c:pt idx="2181">
                <c:v>0.11355</c:v>
              </c:pt>
              <c:pt idx="2182">
                <c:v>0.11360000000000002</c:v>
              </c:pt>
              <c:pt idx="2183">
                <c:v>0.11365</c:v>
              </c:pt>
              <c:pt idx="2184">
                <c:v>0.11371000000000002</c:v>
              </c:pt>
              <c:pt idx="2185">
                <c:v>0.11376000000000001</c:v>
              </c:pt>
              <c:pt idx="2186">
                <c:v>0.11380999999999997</c:v>
              </c:pt>
              <c:pt idx="2187">
                <c:v>0.11386</c:v>
              </c:pt>
              <c:pt idx="2188">
                <c:v>0.11391999999999997</c:v>
              </c:pt>
              <c:pt idx="2189">
                <c:v>0.11397</c:v>
              </c:pt>
              <c:pt idx="2190">
                <c:v>0.11402000000000001</c:v>
              </c:pt>
              <c:pt idx="2191">
                <c:v>0.11407</c:v>
              </c:pt>
              <c:pt idx="2192">
                <c:v>0.11412000000000001</c:v>
              </c:pt>
              <c:pt idx="2193">
                <c:v>0.11418</c:v>
              </c:pt>
              <c:pt idx="2194">
                <c:v>0.11423000000000001</c:v>
              </c:pt>
              <c:pt idx="2195">
                <c:v>0.11428000000000002</c:v>
              </c:pt>
              <c:pt idx="2196">
                <c:v>0.11433</c:v>
              </c:pt>
              <c:pt idx="2197">
                <c:v>0.11438</c:v>
              </c:pt>
              <c:pt idx="2198">
                <c:v>0.11444</c:v>
              </c:pt>
              <c:pt idx="2199">
                <c:v>0.11448999999999997</c:v>
              </c:pt>
              <c:pt idx="2200">
                <c:v>0.11454</c:v>
              </c:pt>
              <c:pt idx="2201">
                <c:v>0.11459000000000001</c:v>
              </c:pt>
              <c:pt idx="2202">
                <c:v>0.11464000000000002</c:v>
              </c:pt>
              <c:pt idx="2203">
                <c:v>0.11469000000000001</c:v>
              </c:pt>
              <c:pt idx="2204">
                <c:v>0.11475</c:v>
              </c:pt>
              <c:pt idx="2205">
                <c:v>0.1148</c:v>
              </c:pt>
              <c:pt idx="2206">
                <c:v>0.11484999999999997</c:v>
              </c:pt>
              <c:pt idx="2207">
                <c:v>0.11491</c:v>
              </c:pt>
              <c:pt idx="2208">
                <c:v>0.11495</c:v>
              </c:pt>
              <c:pt idx="2209">
                <c:v>0.11501</c:v>
              </c:pt>
              <c:pt idx="2210">
                <c:v>0.11506000000000001</c:v>
              </c:pt>
              <c:pt idx="2211">
                <c:v>0.11511</c:v>
              </c:pt>
              <c:pt idx="2212">
                <c:v>0.11516000000000001</c:v>
              </c:pt>
              <c:pt idx="2213">
                <c:v>0.11522000000000002</c:v>
              </c:pt>
              <c:pt idx="2214">
                <c:v>0.11527000000000001</c:v>
              </c:pt>
              <c:pt idx="2215">
                <c:v>0.11532000000000002</c:v>
              </c:pt>
              <c:pt idx="2216">
                <c:v>0.11538</c:v>
              </c:pt>
              <c:pt idx="2217">
                <c:v>0.11541999999999997</c:v>
              </c:pt>
              <c:pt idx="2218">
                <c:v>0.11548</c:v>
              </c:pt>
              <c:pt idx="2219">
                <c:v>0.11552999999999998</c:v>
              </c:pt>
              <c:pt idx="2220">
                <c:v>0.11558</c:v>
              </c:pt>
              <c:pt idx="2221">
                <c:v>0.11563000000000001</c:v>
              </c:pt>
              <c:pt idx="2222">
                <c:v>0.11568000000000002</c:v>
              </c:pt>
              <c:pt idx="2223">
                <c:v>0.11574000000000001</c:v>
              </c:pt>
              <c:pt idx="2224">
                <c:v>0.11579000000000002</c:v>
              </c:pt>
              <c:pt idx="2225">
                <c:v>0.11584</c:v>
              </c:pt>
              <c:pt idx="2226">
                <c:v>0.11589000000000002</c:v>
              </c:pt>
              <c:pt idx="2227">
                <c:v>0.11595</c:v>
              </c:pt>
              <c:pt idx="2228">
                <c:v>0.11600000000000002</c:v>
              </c:pt>
              <c:pt idx="2229">
                <c:v>0.11605</c:v>
              </c:pt>
              <c:pt idx="2230">
                <c:v>0.11609999999999998</c:v>
              </c:pt>
              <c:pt idx="2231">
                <c:v>0.11615</c:v>
              </c:pt>
              <c:pt idx="2232">
                <c:v>0.11620999999999998</c:v>
              </c:pt>
              <c:pt idx="2233">
                <c:v>0.11626000000000002</c:v>
              </c:pt>
              <c:pt idx="2234">
                <c:v>0.11631</c:v>
              </c:pt>
              <c:pt idx="2235">
                <c:v>0.11636000000000002</c:v>
              </c:pt>
              <c:pt idx="2236">
                <c:v>0.11641</c:v>
              </c:pt>
              <c:pt idx="2237">
                <c:v>0.11647</c:v>
              </c:pt>
              <c:pt idx="2238">
                <c:v>0.11652000000000001</c:v>
              </c:pt>
              <c:pt idx="2239">
                <c:v>0.11656999999999998</c:v>
              </c:pt>
              <c:pt idx="2240">
                <c:v>0.11662000000000002</c:v>
              </c:pt>
              <c:pt idx="2241">
                <c:v>0.11668000000000002</c:v>
              </c:pt>
              <c:pt idx="2242">
                <c:v>0.11673000000000001</c:v>
              </c:pt>
              <c:pt idx="2243">
                <c:v>0.11677999999999998</c:v>
              </c:pt>
              <c:pt idx="2244">
                <c:v>0.11683</c:v>
              </c:pt>
              <c:pt idx="2245">
                <c:v>0.11688</c:v>
              </c:pt>
              <c:pt idx="2246">
                <c:v>0.11694</c:v>
              </c:pt>
              <c:pt idx="2247">
                <c:v>0.11699000000000001</c:v>
              </c:pt>
              <c:pt idx="2248">
                <c:v>0.11704000000000002</c:v>
              </c:pt>
              <c:pt idx="2249">
                <c:v>0.11709000000000001</c:v>
              </c:pt>
              <c:pt idx="2250">
                <c:v>0.11713999999999998</c:v>
              </c:pt>
              <c:pt idx="2251">
                <c:v>0.11720000000000001</c:v>
              </c:pt>
              <c:pt idx="2252">
                <c:v>0.11724999999999998</c:v>
              </c:pt>
              <c:pt idx="2253">
                <c:v>0.1173</c:v>
              </c:pt>
              <c:pt idx="2254">
                <c:v>0.11735</c:v>
              </c:pt>
              <c:pt idx="2255">
                <c:v>0.11741</c:v>
              </c:pt>
              <c:pt idx="2256">
                <c:v>0.11745999999999997</c:v>
              </c:pt>
              <c:pt idx="2257">
                <c:v>0.11751</c:v>
              </c:pt>
              <c:pt idx="2258">
                <c:v>0.11756000000000001</c:v>
              </c:pt>
              <c:pt idx="2259">
                <c:v>0.11761000000000002</c:v>
              </c:pt>
              <c:pt idx="2260">
                <c:v>0.11767000000000001</c:v>
              </c:pt>
              <c:pt idx="2261">
                <c:v>0.11772000000000003</c:v>
              </c:pt>
              <c:pt idx="2262">
                <c:v>0.11777000000000001</c:v>
              </c:pt>
              <c:pt idx="2263">
                <c:v>0.11781999999999997</c:v>
              </c:pt>
              <c:pt idx="2264">
                <c:v>0.11787</c:v>
              </c:pt>
              <c:pt idx="2265">
                <c:v>0.11792999999999998</c:v>
              </c:pt>
              <c:pt idx="2266">
                <c:v>0.11798</c:v>
              </c:pt>
              <c:pt idx="2267">
                <c:v>0.11803000000000001</c:v>
              </c:pt>
              <c:pt idx="2268">
                <c:v>0.11808</c:v>
              </c:pt>
              <c:pt idx="2269">
                <c:v>0.11813000000000001</c:v>
              </c:pt>
              <c:pt idx="2270">
                <c:v>0.11819000000000002</c:v>
              </c:pt>
              <c:pt idx="2271">
                <c:v>0.11824000000000001</c:v>
              </c:pt>
              <c:pt idx="2272">
                <c:v>0.11829000000000003</c:v>
              </c:pt>
              <c:pt idx="2273">
                <c:v>0.11834</c:v>
              </c:pt>
              <c:pt idx="2274">
                <c:v>0.11839000000000001</c:v>
              </c:pt>
              <c:pt idx="2275">
                <c:v>0.11845</c:v>
              </c:pt>
              <c:pt idx="2276">
                <c:v>0.11849999999999998</c:v>
              </c:pt>
              <c:pt idx="2277">
                <c:v>0.11855</c:v>
              </c:pt>
              <c:pt idx="2278">
                <c:v>0.11860000000000001</c:v>
              </c:pt>
              <c:pt idx="2279">
                <c:v>0.11865000000000002</c:v>
              </c:pt>
              <c:pt idx="2280">
                <c:v>0.11871000000000001</c:v>
              </c:pt>
              <c:pt idx="2281">
                <c:v>0.11876000000000002</c:v>
              </c:pt>
              <c:pt idx="2282">
                <c:v>0.11881</c:v>
              </c:pt>
              <c:pt idx="2283">
                <c:v>0.11885999999999997</c:v>
              </c:pt>
              <c:pt idx="2284">
                <c:v>0.11892000000000001</c:v>
              </c:pt>
              <c:pt idx="2285">
                <c:v>0.11897000000000002</c:v>
              </c:pt>
              <c:pt idx="2286">
                <c:v>0.11902000000000001</c:v>
              </c:pt>
              <c:pt idx="2287">
                <c:v>0.11907000000000001</c:v>
              </c:pt>
              <c:pt idx="2288">
                <c:v>0.11912000000000002</c:v>
              </c:pt>
              <c:pt idx="2289">
                <c:v>0.11917000000000001</c:v>
              </c:pt>
              <c:pt idx="2290">
                <c:v>0.11923000000000002</c:v>
              </c:pt>
              <c:pt idx="2291">
                <c:v>0.11928000000000001</c:v>
              </c:pt>
              <c:pt idx="2292">
                <c:v>0.11933000000000002</c:v>
              </c:pt>
              <c:pt idx="2293">
                <c:v>0.11938</c:v>
              </c:pt>
              <c:pt idx="2294">
                <c:v>0.11944</c:v>
              </c:pt>
              <c:pt idx="2295">
                <c:v>0.11949000000000001</c:v>
              </c:pt>
              <c:pt idx="2296">
                <c:v>0.11953999999999998</c:v>
              </c:pt>
              <c:pt idx="2297">
                <c:v>0.11959000000000002</c:v>
              </c:pt>
              <c:pt idx="2298">
                <c:v>0.11964000000000001</c:v>
              </c:pt>
              <c:pt idx="2299">
                <c:v>0.11970000000000001</c:v>
              </c:pt>
              <c:pt idx="2300">
                <c:v>0.11975000000000001</c:v>
              </c:pt>
              <c:pt idx="2301">
                <c:v>0.1198</c:v>
              </c:pt>
              <c:pt idx="2302">
                <c:v>0.11985</c:v>
              </c:pt>
              <c:pt idx="2303">
                <c:v>0.11990000000000002</c:v>
              </c:pt>
              <c:pt idx="2304">
                <c:v>0.11996000000000001</c:v>
              </c:pt>
              <c:pt idx="2305">
                <c:v>0.12001000000000002</c:v>
              </c:pt>
              <c:pt idx="2306">
                <c:v>0.12006000000000001</c:v>
              </c:pt>
              <c:pt idx="2307">
                <c:v>0.12010999999999998</c:v>
              </c:pt>
              <c:pt idx="2308">
                <c:v>0.12017000000000001</c:v>
              </c:pt>
              <c:pt idx="2309">
                <c:v>0.12021999999999998</c:v>
              </c:pt>
              <c:pt idx="2310">
                <c:v>0.12027000000000002</c:v>
              </c:pt>
              <c:pt idx="2311">
                <c:v>0.12032000000000001</c:v>
              </c:pt>
              <c:pt idx="2312">
                <c:v>0.12037</c:v>
              </c:pt>
              <c:pt idx="2313">
                <c:v>0.12042000000000001</c:v>
              </c:pt>
              <c:pt idx="2314">
                <c:v>0.12048</c:v>
              </c:pt>
              <c:pt idx="2315">
                <c:v>0.12053000000000001</c:v>
              </c:pt>
              <c:pt idx="2316">
                <c:v>0.12058000000000002</c:v>
              </c:pt>
              <c:pt idx="2317">
                <c:v>0.12064000000000001</c:v>
              </c:pt>
              <c:pt idx="2318">
                <c:v>0.12068000000000001</c:v>
              </c:pt>
              <c:pt idx="2319">
                <c:v>0.12074000000000001</c:v>
              </c:pt>
              <c:pt idx="2320">
                <c:v>0.12078999999999998</c:v>
              </c:pt>
              <c:pt idx="2321">
                <c:v>0.12084</c:v>
              </c:pt>
              <c:pt idx="2322">
                <c:v>0.12089000000000001</c:v>
              </c:pt>
              <c:pt idx="2323">
                <c:v>0.12094000000000002</c:v>
              </c:pt>
              <c:pt idx="2324">
                <c:v>0.12100000000000001</c:v>
              </c:pt>
              <c:pt idx="2325">
                <c:v>0.12105</c:v>
              </c:pt>
              <c:pt idx="2326">
                <c:v>0.12110000000000001</c:v>
              </c:pt>
              <c:pt idx="2327">
                <c:v>0.12114999999999998</c:v>
              </c:pt>
              <c:pt idx="2328">
                <c:v>0.12121000000000001</c:v>
              </c:pt>
              <c:pt idx="2329">
                <c:v>0.12126000000000003</c:v>
              </c:pt>
              <c:pt idx="2330">
                <c:v>0.12131</c:v>
              </c:pt>
              <c:pt idx="2331">
                <c:v>0.12136000000000001</c:v>
              </c:pt>
              <c:pt idx="2332">
                <c:v>0.12141</c:v>
              </c:pt>
              <c:pt idx="2333">
                <c:v>0.12146999999999998</c:v>
              </c:pt>
              <c:pt idx="2334">
                <c:v>0.12152000000000002</c:v>
              </c:pt>
              <c:pt idx="2335">
                <c:v>0.12157000000000001</c:v>
              </c:pt>
              <c:pt idx="2336">
                <c:v>0.12162000000000003</c:v>
              </c:pt>
              <c:pt idx="2337">
                <c:v>0.12167000000000001</c:v>
              </c:pt>
              <c:pt idx="2338">
                <c:v>0.12173000000000002</c:v>
              </c:pt>
              <c:pt idx="2339">
                <c:v>0.12178000000000001</c:v>
              </c:pt>
              <c:pt idx="2340">
                <c:v>0.12182999999999998</c:v>
              </c:pt>
              <c:pt idx="2341">
                <c:v>0.12188</c:v>
              </c:pt>
              <c:pt idx="2342">
                <c:v>0.12194000000000002</c:v>
              </c:pt>
              <c:pt idx="2343">
                <c:v>0.12199000000000002</c:v>
              </c:pt>
              <c:pt idx="2344">
                <c:v>0.12204000000000001</c:v>
              </c:pt>
              <c:pt idx="2345">
                <c:v>0.12209000000000002</c:v>
              </c:pt>
              <c:pt idx="2346">
                <c:v>0.12214000000000001</c:v>
              </c:pt>
              <c:pt idx="2347">
                <c:v>0.12220000000000002</c:v>
              </c:pt>
              <c:pt idx="2348">
                <c:v>0.12225000000000001</c:v>
              </c:pt>
              <c:pt idx="2349">
                <c:v>0.12230000000000002</c:v>
              </c:pt>
              <c:pt idx="2350">
                <c:v>0.12235</c:v>
              </c:pt>
              <c:pt idx="2351">
                <c:v>0.12239999999999998</c:v>
              </c:pt>
              <c:pt idx="2352">
                <c:v>0.12246000000000001</c:v>
              </c:pt>
              <c:pt idx="2353">
                <c:v>0.12250999999999998</c:v>
              </c:pt>
              <c:pt idx="2354">
                <c:v>0.12256000000000002</c:v>
              </c:pt>
              <c:pt idx="2355">
                <c:v>0.12261000000000001</c:v>
              </c:pt>
              <c:pt idx="2356">
                <c:v>0.12266000000000003</c:v>
              </c:pt>
              <c:pt idx="2357">
                <c:v>0.12272000000000002</c:v>
              </c:pt>
              <c:pt idx="2358">
                <c:v>0.12277000000000002</c:v>
              </c:pt>
              <c:pt idx="2359">
                <c:v>0.12282000000000001</c:v>
              </c:pt>
              <c:pt idx="2360">
                <c:v>0.12286999999999998</c:v>
              </c:pt>
              <c:pt idx="2361">
                <c:v>0.12293000000000001</c:v>
              </c:pt>
              <c:pt idx="2362">
                <c:v>0.12298000000000002</c:v>
              </c:pt>
              <c:pt idx="2363">
                <c:v>0.12303000000000001</c:v>
              </c:pt>
              <c:pt idx="2364">
                <c:v>0.12307999999999998</c:v>
              </c:pt>
              <c:pt idx="2365">
                <c:v>0.12313000000000002</c:v>
              </c:pt>
              <c:pt idx="2366">
                <c:v>0.12318999999999998</c:v>
              </c:pt>
              <c:pt idx="2367">
                <c:v>0.12324000000000002</c:v>
              </c:pt>
              <c:pt idx="2368">
                <c:v>0.12329000000000002</c:v>
              </c:pt>
              <c:pt idx="2369">
                <c:v>0.12334000000000002</c:v>
              </c:pt>
              <c:pt idx="2370">
                <c:v>0.12340000000000001</c:v>
              </c:pt>
              <c:pt idx="2371">
                <c:v>0.12345</c:v>
              </c:pt>
              <c:pt idx="2372">
                <c:v>0.12350000000000001</c:v>
              </c:pt>
              <c:pt idx="2373">
                <c:v>0.12354999999999998</c:v>
              </c:pt>
              <c:pt idx="2374">
                <c:v>0.12360000000000002</c:v>
              </c:pt>
              <c:pt idx="2375">
                <c:v>0.12365000000000001</c:v>
              </c:pt>
              <c:pt idx="2376">
                <c:v>0.12371000000000001</c:v>
              </c:pt>
              <c:pt idx="2377">
                <c:v>0.12376000000000002</c:v>
              </c:pt>
              <c:pt idx="2378">
                <c:v>0.12381</c:v>
              </c:pt>
              <c:pt idx="2379">
                <c:v>0.12386000000000001</c:v>
              </c:pt>
              <c:pt idx="2380">
                <c:v>0.12391000000000002</c:v>
              </c:pt>
              <c:pt idx="2381">
                <c:v>0.12397000000000001</c:v>
              </c:pt>
              <c:pt idx="2382">
                <c:v>0.12402000000000003</c:v>
              </c:pt>
              <c:pt idx="2383">
                <c:v>0.12407000000000001</c:v>
              </c:pt>
              <c:pt idx="2384">
                <c:v>0.12413000000000002</c:v>
              </c:pt>
              <c:pt idx="2385">
                <c:v>0.12418000000000001</c:v>
              </c:pt>
              <c:pt idx="2386">
                <c:v>0.12422999999999999</c:v>
              </c:pt>
              <c:pt idx="2387">
                <c:v>0.12428000000000002</c:v>
              </c:pt>
              <c:pt idx="2388">
                <c:v>0.12433000000000001</c:v>
              </c:pt>
              <c:pt idx="2389">
                <c:v>0.12438</c:v>
              </c:pt>
              <c:pt idx="2390">
                <c:v>0.12444000000000001</c:v>
              </c:pt>
              <c:pt idx="2391">
                <c:v>0.12449000000000002</c:v>
              </c:pt>
              <c:pt idx="2392">
                <c:v>0.12454000000000001</c:v>
              </c:pt>
              <c:pt idx="2393">
                <c:v>0.12459000000000003</c:v>
              </c:pt>
              <c:pt idx="2394">
                <c:v>0.12464000000000001</c:v>
              </c:pt>
              <c:pt idx="2395">
                <c:v>0.12470000000000003</c:v>
              </c:pt>
              <c:pt idx="2396">
                <c:v>0.12475000000000001</c:v>
              </c:pt>
              <c:pt idx="2397">
                <c:v>0.12479999999999999</c:v>
              </c:pt>
              <c:pt idx="2398">
                <c:v>0.12485</c:v>
              </c:pt>
              <c:pt idx="2399">
                <c:v>0.12490000000000001</c:v>
              </c:pt>
              <c:pt idx="2400">
                <c:v>0.12496000000000002</c:v>
              </c:pt>
              <c:pt idx="2401">
                <c:v>0.12501000000000001</c:v>
              </c:pt>
              <c:pt idx="2402">
                <c:v>0.12506</c:v>
              </c:pt>
              <c:pt idx="2403">
                <c:v>0.12511</c:v>
              </c:pt>
              <c:pt idx="2404">
                <c:v>0.12515999999999997</c:v>
              </c:pt>
              <c:pt idx="2405">
                <c:v>0.12522</c:v>
              </c:pt>
              <c:pt idx="2406">
                <c:v>0.12526999999999999</c:v>
              </c:pt>
              <c:pt idx="2407">
                <c:v>0.12531999999999999</c:v>
              </c:pt>
              <c:pt idx="2408">
                <c:v>0.12536999999999998</c:v>
              </c:pt>
              <c:pt idx="2409">
                <c:v>0.12543000000000001</c:v>
              </c:pt>
              <c:pt idx="2410">
                <c:v>0.12548000000000001</c:v>
              </c:pt>
              <c:pt idx="2411">
                <c:v>0.12553</c:v>
              </c:pt>
              <c:pt idx="2412">
                <c:v>0.12558</c:v>
              </c:pt>
              <c:pt idx="2413">
                <c:v>0.12562999999999996</c:v>
              </c:pt>
              <c:pt idx="2414">
                <c:v>0.12569</c:v>
              </c:pt>
              <c:pt idx="2415">
                <c:v>0.12573999999999999</c:v>
              </c:pt>
              <c:pt idx="2416">
                <c:v>0.12579000000000001</c:v>
              </c:pt>
              <c:pt idx="2417">
                <c:v>0.12584000000000001</c:v>
              </c:pt>
              <c:pt idx="2418">
                <c:v>0.12589</c:v>
              </c:pt>
              <c:pt idx="2419">
                <c:v>0.12594000000000002</c:v>
              </c:pt>
              <c:pt idx="2420">
                <c:v>0.126</c:v>
              </c:pt>
              <c:pt idx="2421">
                <c:v>0.12605</c:v>
              </c:pt>
              <c:pt idx="2422">
                <c:v>0.12609999999999999</c:v>
              </c:pt>
              <c:pt idx="2423">
                <c:v>0.12615999999999997</c:v>
              </c:pt>
              <c:pt idx="2424">
                <c:v>0.12620999999999999</c:v>
              </c:pt>
              <c:pt idx="2425">
                <c:v>0.12626000000000001</c:v>
              </c:pt>
              <c:pt idx="2426">
                <c:v>0.12631000000000001</c:v>
              </c:pt>
              <c:pt idx="2427">
                <c:v>0.12636</c:v>
              </c:pt>
              <c:pt idx="2428">
                <c:v>0.12640999999999999</c:v>
              </c:pt>
              <c:pt idx="2429">
                <c:v>0.12647</c:v>
              </c:pt>
              <c:pt idx="2430">
                <c:v>0.12651999999999999</c:v>
              </c:pt>
              <c:pt idx="2431">
                <c:v>0.12656999999999999</c:v>
              </c:pt>
              <c:pt idx="2432">
                <c:v>0.12661999999999998</c:v>
              </c:pt>
              <c:pt idx="2433">
                <c:v>0.12666999999999998</c:v>
              </c:pt>
              <c:pt idx="2434">
                <c:v>0.12673000000000001</c:v>
              </c:pt>
              <c:pt idx="2435">
                <c:v>0.12678</c:v>
              </c:pt>
              <c:pt idx="2436">
                <c:v>0.12683</c:v>
              </c:pt>
              <c:pt idx="2437">
                <c:v>0.12687999999999997</c:v>
              </c:pt>
              <c:pt idx="2438">
                <c:v>0.12692999999999999</c:v>
              </c:pt>
              <c:pt idx="2439">
                <c:v>0.12698999999999999</c:v>
              </c:pt>
              <c:pt idx="2440">
                <c:v>0.12703999999999999</c:v>
              </c:pt>
              <c:pt idx="2441">
                <c:v>0.12709000000000001</c:v>
              </c:pt>
              <c:pt idx="2442">
                <c:v>0.12714</c:v>
              </c:pt>
              <c:pt idx="2443">
                <c:v>0.12719</c:v>
              </c:pt>
              <c:pt idx="2444">
                <c:v>0.12725</c:v>
              </c:pt>
              <c:pt idx="2445">
                <c:v>0.1273</c:v>
              </c:pt>
              <c:pt idx="2446">
                <c:v>0.12734999999999999</c:v>
              </c:pt>
              <c:pt idx="2447">
                <c:v>0.12740000000000001</c:v>
              </c:pt>
              <c:pt idx="2448">
                <c:v>0.12745999999999999</c:v>
              </c:pt>
              <c:pt idx="2449">
                <c:v>0.12751000000000001</c:v>
              </c:pt>
              <c:pt idx="2450">
                <c:v>0.12756000000000001</c:v>
              </c:pt>
              <c:pt idx="2451">
                <c:v>0.12761</c:v>
              </c:pt>
              <c:pt idx="2452">
                <c:v>0.12766</c:v>
              </c:pt>
              <c:pt idx="2453">
                <c:v>0.12772</c:v>
              </c:pt>
              <c:pt idx="2454">
                <c:v>0.12776999999999999</c:v>
              </c:pt>
              <c:pt idx="2455">
                <c:v>0.12781999999999999</c:v>
              </c:pt>
              <c:pt idx="2456">
                <c:v>0.12786999999999998</c:v>
              </c:pt>
              <c:pt idx="2457">
                <c:v>0.12792999999999999</c:v>
              </c:pt>
              <c:pt idx="2458">
                <c:v>0.12798000000000001</c:v>
              </c:pt>
              <c:pt idx="2459">
                <c:v>0.12803</c:v>
              </c:pt>
              <c:pt idx="2460">
                <c:v>0.12808</c:v>
              </c:pt>
              <c:pt idx="2461">
                <c:v>0.12812999999999997</c:v>
              </c:pt>
              <c:pt idx="2462">
                <c:v>0.12819</c:v>
              </c:pt>
              <c:pt idx="2463">
                <c:v>0.12823999999999999</c:v>
              </c:pt>
              <c:pt idx="2464">
                <c:v>0.12828999999999999</c:v>
              </c:pt>
              <c:pt idx="2465">
                <c:v>0.12834000000000001</c:v>
              </c:pt>
              <c:pt idx="2466">
                <c:v>0.12839</c:v>
              </c:pt>
              <c:pt idx="2467">
                <c:v>0.12845000000000001</c:v>
              </c:pt>
              <c:pt idx="2468">
                <c:v>0.1285</c:v>
              </c:pt>
              <c:pt idx="2469">
                <c:v>0.12855</c:v>
              </c:pt>
              <c:pt idx="2470">
                <c:v>0.12859999999999999</c:v>
              </c:pt>
              <c:pt idx="2471">
                <c:v>0.12866</c:v>
              </c:pt>
              <c:pt idx="2472">
                <c:v>0.12870999999999999</c:v>
              </c:pt>
              <c:pt idx="2473">
                <c:v>0.12876000000000001</c:v>
              </c:pt>
              <c:pt idx="2474">
                <c:v>0.12881000000000001</c:v>
              </c:pt>
              <c:pt idx="2475">
                <c:v>0.12886</c:v>
              </c:pt>
              <c:pt idx="2476">
                <c:v>0.12892000000000001</c:v>
              </c:pt>
              <c:pt idx="2477">
                <c:v>0.12897</c:v>
              </c:pt>
              <c:pt idx="2478">
                <c:v>0.12902</c:v>
              </c:pt>
              <c:pt idx="2479">
                <c:v>0.12906999999999999</c:v>
              </c:pt>
              <c:pt idx="2480">
                <c:v>0.12911999999999998</c:v>
              </c:pt>
              <c:pt idx="2481">
                <c:v>0.12917999999999996</c:v>
              </c:pt>
              <c:pt idx="2482">
                <c:v>0.12923000000000001</c:v>
              </c:pt>
              <c:pt idx="2483">
                <c:v>0.12928000000000001</c:v>
              </c:pt>
              <c:pt idx="2484">
                <c:v>0.12933</c:v>
              </c:pt>
              <c:pt idx="2485">
                <c:v>0.12938</c:v>
              </c:pt>
              <c:pt idx="2486">
                <c:v>0.12944000000000003</c:v>
              </c:pt>
              <c:pt idx="2487">
                <c:v>0.12948999999999999</c:v>
              </c:pt>
              <c:pt idx="2488">
                <c:v>0.12953999999999999</c:v>
              </c:pt>
              <c:pt idx="2489">
                <c:v>0.12959000000000001</c:v>
              </c:pt>
              <c:pt idx="2490">
                <c:v>0.12964000000000001</c:v>
              </c:pt>
              <c:pt idx="2491">
                <c:v>0.12970000000000001</c:v>
              </c:pt>
              <c:pt idx="2492">
                <c:v>0.12975</c:v>
              </c:pt>
              <c:pt idx="2493">
                <c:v>0.1298</c:v>
              </c:pt>
              <c:pt idx="2494">
                <c:v>0.12984999999999999</c:v>
              </c:pt>
              <c:pt idx="2495">
                <c:v>0.12989999999999999</c:v>
              </c:pt>
              <c:pt idx="2496">
                <c:v>0.12995999999999999</c:v>
              </c:pt>
              <c:pt idx="2497">
                <c:v>0.13000999999999999</c:v>
              </c:pt>
              <c:pt idx="2498">
                <c:v>0.13006000000000001</c:v>
              </c:pt>
              <c:pt idx="2499">
                <c:v>0.13011</c:v>
              </c:pt>
              <c:pt idx="2500">
                <c:v>0.13016</c:v>
              </c:pt>
              <c:pt idx="2501">
                <c:v>0.13022</c:v>
              </c:pt>
              <c:pt idx="2502">
                <c:v>0.13027</c:v>
              </c:pt>
              <c:pt idx="2503">
                <c:v>0.13031999999999999</c:v>
              </c:pt>
              <c:pt idx="2504">
                <c:v>0.13036999999999999</c:v>
              </c:pt>
              <c:pt idx="2505">
                <c:v>0.13042999999999999</c:v>
              </c:pt>
              <c:pt idx="2506">
                <c:v>0.13048000000000001</c:v>
              </c:pt>
              <c:pt idx="2507">
                <c:v>0.13053000000000001</c:v>
              </c:pt>
              <c:pt idx="2508">
                <c:v>0.13058</c:v>
              </c:pt>
              <c:pt idx="2509">
                <c:v>0.13063</c:v>
              </c:pt>
              <c:pt idx="2510">
                <c:v>0.13069</c:v>
              </c:pt>
              <c:pt idx="2511">
                <c:v>0.13074000000000002</c:v>
              </c:pt>
              <c:pt idx="2512">
                <c:v>0.13078999999999999</c:v>
              </c:pt>
              <c:pt idx="2513">
                <c:v>0.13084000000000001</c:v>
              </c:pt>
              <c:pt idx="2514">
                <c:v>0.13089000000000001</c:v>
              </c:pt>
              <c:pt idx="2515">
                <c:v>0.13095000000000001</c:v>
              </c:pt>
              <c:pt idx="2516">
                <c:v>0.13100000000000001</c:v>
              </c:pt>
              <c:pt idx="2517">
                <c:v>0.13105</c:v>
              </c:pt>
              <c:pt idx="2518">
                <c:v>0.13109999999999999</c:v>
              </c:pt>
              <c:pt idx="2519">
                <c:v>0.13116</c:v>
              </c:pt>
              <c:pt idx="2520">
                <c:v>0.13120000000000001</c:v>
              </c:pt>
              <c:pt idx="2521">
                <c:v>0.13125999999999999</c:v>
              </c:pt>
              <c:pt idx="2522">
                <c:v>0.13131000000000001</c:v>
              </c:pt>
              <c:pt idx="2523">
                <c:v>0.13136</c:v>
              </c:pt>
              <c:pt idx="2524">
                <c:v>0.13142000000000001</c:v>
              </c:pt>
              <c:pt idx="2525">
                <c:v>0.13145999999999999</c:v>
              </c:pt>
              <c:pt idx="2526">
                <c:v>0.13152</c:v>
              </c:pt>
              <c:pt idx="2527">
                <c:v>0.13156999999999999</c:v>
              </c:pt>
              <c:pt idx="2528">
                <c:v>0.13161999999999999</c:v>
              </c:pt>
              <c:pt idx="2529">
                <c:v>0.13166999999999998</c:v>
              </c:pt>
              <c:pt idx="2530">
                <c:v>0.13173000000000001</c:v>
              </c:pt>
              <c:pt idx="2531">
                <c:v>0.13178000000000001</c:v>
              </c:pt>
              <c:pt idx="2532">
                <c:v>0.13183</c:v>
              </c:pt>
              <c:pt idx="2533">
                <c:v>0.13189000000000001</c:v>
              </c:pt>
              <c:pt idx="2534">
                <c:v>0.13192999999999999</c:v>
              </c:pt>
              <c:pt idx="2535">
                <c:v>0.13199000000000002</c:v>
              </c:pt>
              <c:pt idx="2536">
                <c:v>0.13203999999999999</c:v>
              </c:pt>
              <c:pt idx="2537">
                <c:v>0.13209000000000001</c:v>
              </c:pt>
              <c:pt idx="2538">
                <c:v>0.13214000000000001</c:v>
              </c:pt>
              <c:pt idx="2539">
                <c:v>0.13219</c:v>
              </c:pt>
              <c:pt idx="2540">
                <c:v>0.13225000000000001</c:v>
              </c:pt>
              <c:pt idx="2541">
                <c:v>0.1323</c:v>
              </c:pt>
              <c:pt idx="2542">
                <c:v>0.13235</c:v>
              </c:pt>
              <c:pt idx="2543">
                <c:v>0.13239999999999999</c:v>
              </c:pt>
              <c:pt idx="2544">
                <c:v>0.13245999999999999</c:v>
              </c:pt>
              <c:pt idx="2545">
                <c:v>0.13250999999999999</c:v>
              </c:pt>
              <c:pt idx="2546">
                <c:v>0.13256000000000001</c:v>
              </c:pt>
              <c:pt idx="2547">
                <c:v>0.13261000000000001</c:v>
              </c:pt>
              <c:pt idx="2548">
                <c:v>0.13266</c:v>
              </c:pt>
              <c:pt idx="2549">
                <c:v>0.13272</c:v>
              </c:pt>
              <c:pt idx="2550">
                <c:v>0.13277</c:v>
              </c:pt>
              <c:pt idx="2551">
                <c:v>0.13281999999999999</c:v>
              </c:pt>
              <c:pt idx="2552">
                <c:v>0.13286999999999999</c:v>
              </c:pt>
              <c:pt idx="2553">
                <c:v>0.13292000000000001</c:v>
              </c:pt>
              <c:pt idx="2554">
                <c:v>0.13297999999999999</c:v>
              </c:pt>
              <c:pt idx="2555">
                <c:v>0.13303000000000001</c:v>
              </c:pt>
              <c:pt idx="2556">
                <c:v>0.13308</c:v>
              </c:pt>
              <c:pt idx="2557">
                <c:v>0.13313</c:v>
              </c:pt>
              <c:pt idx="2558">
                <c:v>0.13317999999999997</c:v>
              </c:pt>
              <c:pt idx="2559">
                <c:v>0.13324000000000003</c:v>
              </c:pt>
              <c:pt idx="2560">
                <c:v>0.13328999999999999</c:v>
              </c:pt>
              <c:pt idx="2561">
                <c:v>0.13333999999999999</c:v>
              </c:pt>
              <c:pt idx="2562">
                <c:v>0.13339000000000001</c:v>
              </c:pt>
              <c:pt idx="2563">
                <c:v>0.13345000000000001</c:v>
              </c:pt>
              <c:pt idx="2564">
                <c:v>0.13350000000000001</c:v>
              </c:pt>
              <c:pt idx="2565">
                <c:v>0.13355</c:v>
              </c:pt>
              <c:pt idx="2566">
                <c:v>0.1336</c:v>
              </c:pt>
              <c:pt idx="2567">
                <c:v>0.13364999999999999</c:v>
              </c:pt>
              <c:pt idx="2568">
                <c:v>0.13371000000000002</c:v>
              </c:pt>
              <c:pt idx="2569">
                <c:v>0.13375999999999999</c:v>
              </c:pt>
              <c:pt idx="2570">
                <c:v>0.13381000000000001</c:v>
              </c:pt>
              <c:pt idx="2571">
                <c:v>0.13386000000000001</c:v>
              </c:pt>
              <c:pt idx="2572">
                <c:v>0.13392000000000001</c:v>
              </c:pt>
              <c:pt idx="2573">
                <c:v>0.13397000000000001</c:v>
              </c:pt>
              <c:pt idx="2574">
                <c:v>0.13402</c:v>
              </c:pt>
              <c:pt idx="2575">
                <c:v>0.13406999999999999</c:v>
              </c:pt>
              <c:pt idx="2576">
                <c:v>0.13411999999999999</c:v>
              </c:pt>
              <c:pt idx="2577">
                <c:v>0.13417999999999997</c:v>
              </c:pt>
              <c:pt idx="2578">
                <c:v>0.13422999999999999</c:v>
              </c:pt>
              <c:pt idx="2579">
                <c:v>0.13428000000000001</c:v>
              </c:pt>
              <c:pt idx="2580">
                <c:v>0.13433</c:v>
              </c:pt>
              <c:pt idx="2581">
                <c:v>0.13438</c:v>
              </c:pt>
              <c:pt idx="2582">
                <c:v>0.13442999999999999</c:v>
              </c:pt>
              <c:pt idx="2583">
                <c:v>0.13449000000000003</c:v>
              </c:pt>
              <c:pt idx="2584">
                <c:v>0.13453999999999999</c:v>
              </c:pt>
              <c:pt idx="2585">
                <c:v>0.13458999999999999</c:v>
              </c:pt>
              <c:pt idx="2586">
                <c:v>0.13464999999999999</c:v>
              </c:pt>
              <c:pt idx="2587">
                <c:v>0.13469999999999999</c:v>
              </c:pt>
              <c:pt idx="2588">
                <c:v>0.13475000000000001</c:v>
              </c:pt>
              <c:pt idx="2589">
                <c:v>0.1348</c:v>
              </c:pt>
              <c:pt idx="2590">
                <c:v>0.13485</c:v>
              </c:pt>
              <c:pt idx="2591">
                <c:v>0.13489999999999999</c:v>
              </c:pt>
              <c:pt idx="2592">
                <c:v>0.13496000000000002</c:v>
              </c:pt>
              <c:pt idx="2593">
                <c:v>0.13500999999999999</c:v>
              </c:pt>
              <c:pt idx="2594">
                <c:v>0.13506000000000001</c:v>
              </c:pt>
              <c:pt idx="2595">
                <c:v>0.13511000000000001</c:v>
              </c:pt>
              <c:pt idx="2596">
                <c:v>0.13516</c:v>
              </c:pt>
              <c:pt idx="2597">
                <c:v>0.13522000000000001</c:v>
              </c:pt>
              <c:pt idx="2598">
                <c:v>0.13527</c:v>
              </c:pt>
              <c:pt idx="2599">
                <c:v>0.13532</c:v>
              </c:pt>
              <c:pt idx="2600">
                <c:v>0.13536999999999999</c:v>
              </c:pt>
              <c:pt idx="2601">
                <c:v>0.13542999999999999</c:v>
              </c:pt>
              <c:pt idx="2602">
                <c:v>0.13547999999999999</c:v>
              </c:pt>
              <c:pt idx="2603">
                <c:v>0.13553000000000001</c:v>
              </c:pt>
              <c:pt idx="2604">
                <c:v>0.13558000000000001</c:v>
              </c:pt>
              <c:pt idx="2605">
                <c:v>0.13563</c:v>
              </c:pt>
              <c:pt idx="2606">
                <c:v>0.13569000000000001</c:v>
              </c:pt>
              <c:pt idx="2607">
                <c:v>0.13574000000000003</c:v>
              </c:pt>
              <c:pt idx="2608">
                <c:v>0.13578999999999999</c:v>
              </c:pt>
              <c:pt idx="2609">
                <c:v>0.13583999999999999</c:v>
              </c:pt>
              <c:pt idx="2610">
                <c:v>0.13589000000000001</c:v>
              </c:pt>
              <c:pt idx="2611">
                <c:v>0.13595000000000002</c:v>
              </c:pt>
              <c:pt idx="2612">
                <c:v>0.13600000000000001</c:v>
              </c:pt>
              <c:pt idx="2613">
                <c:v>0.13605</c:v>
              </c:pt>
              <c:pt idx="2614">
                <c:v>0.1361</c:v>
              </c:pt>
              <c:pt idx="2615">
                <c:v>0.13614999999999999</c:v>
              </c:pt>
              <c:pt idx="2616">
                <c:v>0.13621000000000003</c:v>
              </c:pt>
              <c:pt idx="2617">
                <c:v>0.13625999999999999</c:v>
              </c:pt>
              <c:pt idx="2618">
                <c:v>0.13630999999999999</c:v>
              </c:pt>
              <c:pt idx="2619">
                <c:v>0.13636000000000001</c:v>
              </c:pt>
              <c:pt idx="2620">
                <c:v>0.13642000000000001</c:v>
              </c:pt>
              <c:pt idx="2621">
                <c:v>0.13646000000000003</c:v>
              </c:pt>
              <c:pt idx="2622">
                <c:v>0.13652</c:v>
              </c:pt>
              <c:pt idx="2623">
                <c:v>0.13657</c:v>
              </c:pt>
              <c:pt idx="2624">
                <c:v>0.13661999999999999</c:v>
              </c:pt>
              <c:pt idx="2625">
                <c:v>0.13668</c:v>
              </c:pt>
              <c:pt idx="2626">
                <c:v>0.13672999999999999</c:v>
              </c:pt>
              <c:pt idx="2627">
                <c:v>0.13678000000000001</c:v>
              </c:pt>
              <c:pt idx="2628">
                <c:v>0.13683000000000001</c:v>
              </c:pt>
              <c:pt idx="2629">
                <c:v>0.13689000000000001</c:v>
              </c:pt>
              <c:pt idx="2630">
                <c:v>0.13693000000000002</c:v>
              </c:pt>
              <c:pt idx="2631">
                <c:v>0.13699000000000003</c:v>
              </c:pt>
              <c:pt idx="2632">
                <c:v>0.13704000000000002</c:v>
              </c:pt>
              <c:pt idx="2633">
                <c:v>0.13708999999999999</c:v>
              </c:pt>
              <c:pt idx="2634">
                <c:v>0.13714999999999999</c:v>
              </c:pt>
              <c:pt idx="2635">
                <c:v>0.13719000000000001</c:v>
              </c:pt>
              <c:pt idx="2636">
                <c:v>0.13725000000000001</c:v>
              </c:pt>
              <c:pt idx="2637">
                <c:v>0.13730000000000001</c:v>
              </c:pt>
              <c:pt idx="2638">
                <c:v>0.13735</c:v>
              </c:pt>
              <c:pt idx="2639">
                <c:v>0.13739999999999999</c:v>
              </c:pt>
              <c:pt idx="2640">
                <c:v>0.13745000000000002</c:v>
              </c:pt>
              <c:pt idx="2641">
                <c:v>0.13750999999999999</c:v>
              </c:pt>
              <c:pt idx="2642">
                <c:v>0.13755999999999999</c:v>
              </c:pt>
              <c:pt idx="2643">
                <c:v>0.13761000000000001</c:v>
              </c:pt>
              <c:pt idx="2644">
                <c:v>0.13766</c:v>
              </c:pt>
              <c:pt idx="2645">
                <c:v>0.13771000000000003</c:v>
              </c:pt>
              <c:pt idx="2646">
                <c:v>0.13777</c:v>
              </c:pt>
              <c:pt idx="2647">
                <c:v>0.13782</c:v>
              </c:pt>
              <c:pt idx="2648">
                <c:v>0.13788</c:v>
              </c:pt>
              <c:pt idx="2649">
                <c:v>0.13792000000000001</c:v>
              </c:pt>
              <c:pt idx="2650">
                <c:v>0.13797999999999999</c:v>
              </c:pt>
              <c:pt idx="2651">
                <c:v>0.13803000000000001</c:v>
              </c:pt>
              <c:pt idx="2652">
                <c:v>0.13808000000000001</c:v>
              </c:pt>
              <c:pt idx="2653">
                <c:v>0.13813</c:v>
              </c:pt>
              <c:pt idx="2654">
                <c:v>0.13818</c:v>
              </c:pt>
              <c:pt idx="2655">
                <c:v>0.13824000000000003</c:v>
              </c:pt>
              <c:pt idx="2656">
                <c:v>0.13829000000000002</c:v>
              </c:pt>
              <c:pt idx="2657">
                <c:v>0.13833999999999999</c:v>
              </c:pt>
              <c:pt idx="2658">
                <c:v>0.13839000000000001</c:v>
              </c:pt>
              <c:pt idx="2659">
                <c:v>0.13845000000000002</c:v>
              </c:pt>
              <c:pt idx="2660">
                <c:v>0.13850000000000001</c:v>
              </c:pt>
              <c:pt idx="2661">
                <c:v>0.13855000000000001</c:v>
              </c:pt>
              <c:pt idx="2662">
                <c:v>0.1386</c:v>
              </c:pt>
              <c:pt idx="2663">
                <c:v>0.13865</c:v>
              </c:pt>
              <c:pt idx="2664">
                <c:v>0.13871000000000003</c:v>
              </c:pt>
              <c:pt idx="2665">
                <c:v>0.13875999999999999</c:v>
              </c:pt>
              <c:pt idx="2666">
                <c:v>0.13880999999999999</c:v>
              </c:pt>
              <c:pt idx="2667">
                <c:v>0.13886000000000001</c:v>
              </c:pt>
              <c:pt idx="2668">
                <c:v>0.13891000000000003</c:v>
              </c:pt>
              <c:pt idx="2669">
                <c:v>0.13897000000000001</c:v>
              </c:pt>
              <c:pt idx="2670">
                <c:v>0.13902</c:v>
              </c:pt>
              <c:pt idx="2671">
                <c:v>0.13907</c:v>
              </c:pt>
              <c:pt idx="2672">
                <c:v>0.13911999999999999</c:v>
              </c:pt>
              <c:pt idx="2673">
                <c:v>0.13918</c:v>
              </c:pt>
              <c:pt idx="2674">
                <c:v>0.13922999999999999</c:v>
              </c:pt>
              <c:pt idx="2675">
                <c:v>0.13927999999999999</c:v>
              </c:pt>
              <c:pt idx="2676">
                <c:v>0.13933000000000001</c:v>
              </c:pt>
              <c:pt idx="2677">
                <c:v>0.13938</c:v>
              </c:pt>
              <c:pt idx="2678">
                <c:v>0.13944000000000004</c:v>
              </c:pt>
              <c:pt idx="2679">
                <c:v>0.13949000000000003</c:v>
              </c:pt>
              <c:pt idx="2680">
                <c:v>0.13954000000000003</c:v>
              </c:pt>
              <c:pt idx="2681">
                <c:v>0.13958999999999999</c:v>
              </c:pt>
              <c:pt idx="2682">
                <c:v>0.13963999999999999</c:v>
              </c:pt>
              <c:pt idx="2683">
                <c:v>0.13969999999999999</c:v>
              </c:pt>
              <c:pt idx="2684">
                <c:v>0.13975000000000001</c:v>
              </c:pt>
              <c:pt idx="2685">
                <c:v>0.13980000000000001</c:v>
              </c:pt>
              <c:pt idx="2686">
                <c:v>0.13985</c:v>
              </c:pt>
              <c:pt idx="2687">
                <c:v>0.13991000000000003</c:v>
              </c:pt>
              <c:pt idx="2688">
                <c:v>0.13996000000000003</c:v>
              </c:pt>
              <c:pt idx="2689">
                <c:v>0.14001000000000002</c:v>
              </c:pt>
              <c:pt idx="2690">
                <c:v>0.14005999999999999</c:v>
              </c:pt>
              <c:pt idx="2691">
                <c:v>0.14011000000000001</c:v>
              </c:pt>
              <c:pt idx="2692">
                <c:v>0.14016000000000001</c:v>
              </c:pt>
              <c:pt idx="2693">
                <c:v>0.14022000000000001</c:v>
              </c:pt>
              <c:pt idx="2694">
                <c:v>0.14027000000000001</c:v>
              </c:pt>
              <c:pt idx="2695">
                <c:v>0.14032</c:v>
              </c:pt>
              <c:pt idx="2696">
                <c:v>0.14038</c:v>
              </c:pt>
              <c:pt idx="2697">
                <c:v>0.14042000000000002</c:v>
              </c:pt>
              <c:pt idx="2698">
                <c:v>0.14047999999999999</c:v>
              </c:pt>
              <c:pt idx="2699">
                <c:v>0.14052999999999999</c:v>
              </c:pt>
              <c:pt idx="2700">
                <c:v>0.14058000000000001</c:v>
              </c:pt>
              <c:pt idx="2701">
                <c:v>0.14063000000000001</c:v>
              </c:pt>
              <c:pt idx="2702">
                <c:v>0.14069000000000001</c:v>
              </c:pt>
              <c:pt idx="2703">
                <c:v>0.14074000000000003</c:v>
              </c:pt>
              <c:pt idx="2704">
                <c:v>0.14079000000000003</c:v>
              </c:pt>
              <c:pt idx="2705">
                <c:v>0.14083999999999999</c:v>
              </c:pt>
              <c:pt idx="2706">
                <c:v>0.14088999999999999</c:v>
              </c:pt>
              <c:pt idx="2707">
                <c:v>0.14095000000000002</c:v>
              </c:pt>
              <c:pt idx="2708">
                <c:v>0.14100000000000001</c:v>
              </c:pt>
              <c:pt idx="2709">
                <c:v>0.14105000000000001</c:v>
              </c:pt>
              <c:pt idx="2710">
                <c:v>0.1411</c:v>
              </c:pt>
              <c:pt idx="2711">
                <c:v>0.14115</c:v>
              </c:pt>
              <c:pt idx="2712">
                <c:v>0.14121000000000003</c:v>
              </c:pt>
              <c:pt idx="2713">
                <c:v>0.14126000000000002</c:v>
              </c:pt>
              <c:pt idx="2714">
                <c:v>0.14130999999999999</c:v>
              </c:pt>
              <c:pt idx="2715">
                <c:v>0.14136000000000001</c:v>
              </c:pt>
              <c:pt idx="2716">
                <c:v>0.14142000000000002</c:v>
              </c:pt>
              <c:pt idx="2717">
                <c:v>0.14147000000000001</c:v>
              </c:pt>
              <c:pt idx="2718">
                <c:v>0.14152000000000001</c:v>
              </c:pt>
              <c:pt idx="2719">
                <c:v>0.14157</c:v>
              </c:pt>
              <c:pt idx="2720">
                <c:v>0.14162</c:v>
              </c:pt>
              <c:pt idx="2721">
                <c:v>0.14168</c:v>
              </c:pt>
              <c:pt idx="2722">
                <c:v>0.14172999999999999</c:v>
              </c:pt>
              <c:pt idx="2723">
                <c:v>0.14177999999999999</c:v>
              </c:pt>
              <c:pt idx="2724">
                <c:v>0.14183000000000001</c:v>
              </c:pt>
              <c:pt idx="2725">
                <c:v>0.14188000000000001</c:v>
              </c:pt>
              <c:pt idx="2726">
                <c:v>0.14194000000000004</c:v>
              </c:pt>
              <c:pt idx="2727">
                <c:v>0.14199000000000003</c:v>
              </c:pt>
              <c:pt idx="2728">
                <c:v>0.14204000000000003</c:v>
              </c:pt>
              <c:pt idx="2729">
                <c:v>0.14208999999999999</c:v>
              </c:pt>
              <c:pt idx="2730">
                <c:v>0.14213999999999999</c:v>
              </c:pt>
              <c:pt idx="2731">
                <c:v>0.14219000000000001</c:v>
              </c:pt>
              <c:pt idx="2732">
                <c:v>0.14225000000000002</c:v>
              </c:pt>
              <c:pt idx="2733">
                <c:v>0.14230000000000001</c:v>
              </c:pt>
              <c:pt idx="2734">
                <c:v>0.14235</c:v>
              </c:pt>
              <c:pt idx="2735">
                <c:v>0.14241000000000004</c:v>
              </c:pt>
              <c:pt idx="2736">
                <c:v>0.14245000000000002</c:v>
              </c:pt>
              <c:pt idx="2737">
                <c:v>0.14251000000000003</c:v>
              </c:pt>
              <c:pt idx="2738">
                <c:v>0.14255999999999999</c:v>
              </c:pt>
              <c:pt idx="2739">
                <c:v>0.14260999999999999</c:v>
              </c:pt>
              <c:pt idx="2740">
                <c:v>0.14266000000000001</c:v>
              </c:pt>
              <c:pt idx="2741">
                <c:v>0.14272000000000001</c:v>
              </c:pt>
              <c:pt idx="2742">
                <c:v>0.14277000000000001</c:v>
              </c:pt>
              <c:pt idx="2743">
                <c:v>0.14282</c:v>
              </c:pt>
              <c:pt idx="2744">
                <c:v>0.14287</c:v>
              </c:pt>
              <c:pt idx="2745">
                <c:v>0.14292000000000002</c:v>
              </c:pt>
              <c:pt idx="2746">
                <c:v>0.14298000000000002</c:v>
              </c:pt>
              <c:pt idx="2747">
                <c:v>0.14302999999999999</c:v>
              </c:pt>
              <c:pt idx="2748">
                <c:v>0.14308000000000001</c:v>
              </c:pt>
              <c:pt idx="2749">
                <c:v>0.14313999999999999</c:v>
              </c:pt>
              <c:pt idx="2750">
                <c:v>0.14318</c:v>
              </c:pt>
              <c:pt idx="2751">
                <c:v>0.14324000000000003</c:v>
              </c:pt>
              <c:pt idx="2752">
                <c:v>0.14329000000000003</c:v>
              </c:pt>
              <c:pt idx="2753">
                <c:v>0.14334000000000002</c:v>
              </c:pt>
              <c:pt idx="2754">
                <c:v>0.14338999999999999</c:v>
              </c:pt>
              <c:pt idx="2755">
                <c:v>0.14344000000000004</c:v>
              </c:pt>
              <c:pt idx="2756">
                <c:v>0.14350000000000002</c:v>
              </c:pt>
              <c:pt idx="2757">
                <c:v>0.14355000000000001</c:v>
              </c:pt>
              <c:pt idx="2758">
                <c:v>0.14360000000000001</c:v>
              </c:pt>
              <c:pt idx="2759">
                <c:v>0.14365</c:v>
              </c:pt>
              <c:pt idx="2760">
                <c:v>0.14371000000000003</c:v>
              </c:pt>
              <c:pt idx="2761">
                <c:v>0.14376000000000003</c:v>
              </c:pt>
              <c:pt idx="2762">
                <c:v>0.14380999999999999</c:v>
              </c:pt>
              <c:pt idx="2763">
                <c:v>0.14385999999999999</c:v>
              </c:pt>
              <c:pt idx="2764">
                <c:v>0.14391000000000004</c:v>
              </c:pt>
              <c:pt idx="2765">
                <c:v>0.14397000000000001</c:v>
              </c:pt>
              <c:pt idx="2766">
                <c:v>0.14402000000000001</c:v>
              </c:pt>
              <c:pt idx="2767">
                <c:v>0.14407</c:v>
              </c:pt>
              <c:pt idx="2768">
                <c:v>0.14412</c:v>
              </c:pt>
              <c:pt idx="2769">
                <c:v>0.14416999999999999</c:v>
              </c:pt>
              <c:pt idx="2770">
                <c:v>0.14423000000000002</c:v>
              </c:pt>
              <c:pt idx="2771">
                <c:v>0.14427999999999999</c:v>
              </c:pt>
              <c:pt idx="2772">
                <c:v>0.14433000000000001</c:v>
              </c:pt>
              <c:pt idx="2773">
                <c:v>0.14438000000000001</c:v>
              </c:pt>
              <c:pt idx="2774">
                <c:v>0.14444000000000004</c:v>
              </c:pt>
              <c:pt idx="2775">
                <c:v>0.14449000000000004</c:v>
              </c:pt>
              <c:pt idx="2776">
                <c:v>0.14454000000000003</c:v>
              </c:pt>
              <c:pt idx="2777">
                <c:v>0.14459000000000002</c:v>
              </c:pt>
              <c:pt idx="2778">
                <c:v>0.14463999999999999</c:v>
              </c:pt>
              <c:pt idx="2779">
                <c:v>0.14470000000000002</c:v>
              </c:pt>
              <c:pt idx="2780">
                <c:v>0.14475000000000002</c:v>
              </c:pt>
              <c:pt idx="2781">
                <c:v>0.14480000000000001</c:v>
              </c:pt>
              <c:pt idx="2782">
                <c:v>0.14485000000000001</c:v>
              </c:pt>
              <c:pt idx="2783">
                <c:v>0.14490000000000003</c:v>
              </c:pt>
              <c:pt idx="2784">
                <c:v>0.14496000000000003</c:v>
              </c:pt>
              <c:pt idx="2785">
                <c:v>0.14501000000000003</c:v>
              </c:pt>
              <c:pt idx="2786">
                <c:v>0.14505999999999999</c:v>
              </c:pt>
              <c:pt idx="2787">
                <c:v>0.14510999999999999</c:v>
              </c:pt>
              <c:pt idx="2788">
                <c:v>0.14516999999999999</c:v>
              </c:pt>
              <c:pt idx="2789">
                <c:v>0.14522000000000002</c:v>
              </c:pt>
              <c:pt idx="2790">
                <c:v>0.14527000000000001</c:v>
              </c:pt>
              <c:pt idx="2791">
                <c:v>0.14532</c:v>
              </c:pt>
              <c:pt idx="2792">
                <c:v>0.14537</c:v>
              </c:pt>
              <c:pt idx="2793">
                <c:v>0.14542000000000002</c:v>
              </c:pt>
              <c:pt idx="2794">
                <c:v>0.14548000000000003</c:v>
              </c:pt>
              <c:pt idx="2795">
                <c:v>0.14552999999999999</c:v>
              </c:pt>
              <c:pt idx="2796">
                <c:v>0.14557999999999999</c:v>
              </c:pt>
              <c:pt idx="2797">
                <c:v>0.14563999999999999</c:v>
              </c:pt>
              <c:pt idx="2798">
                <c:v>0.14568999999999999</c:v>
              </c:pt>
              <c:pt idx="2799">
                <c:v>0.14574000000000004</c:v>
              </c:pt>
              <c:pt idx="2800">
                <c:v>0.14579000000000003</c:v>
              </c:pt>
              <c:pt idx="2801">
                <c:v>0.14584000000000003</c:v>
              </c:pt>
              <c:pt idx="2802">
                <c:v>0.14588999999999999</c:v>
              </c:pt>
              <c:pt idx="2803">
                <c:v>0.14595000000000002</c:v>
              </c:pt>
              <c:pt idx="2804">
                <c:v>0.14600000000000002</c:v>
              </c:pt>
              <c:pt idx="2805">
                <c:v>0.14605000000000001</c:v>
              </c:pt>
              <c:pt idx="2806">
                <c:v>0.14610000000000001</c:v>
              </c:pt>
              <c:pt idx="2807">
                <c:v>0.14615</c:v>
              </c:pt>
              <c:pt idx="2808">
                <c:v>0.14621000000000003</c:v>
              </c:pt>
              <c:pt idx="2809">
                <c:v>0.14626000000000003</c:v>
              </c:pt>
              <c:pt idx="2810">
                <c:v>0.14631000000000002</c:v>
              </c:pt>
              <c:pt idx="2811">
                <c:v>0.14635999999999999</c:v>
              </c:pt>
              <c:pt idx="2812">
                <c:v>0.14642000000000002</c:v>
              </c:pt>
              <c:pt idx="2813">
                <c:v>0.14647000000000002</c:v>
              </c:pt>
              <c:pt idx="2814">
                <c:v>0.14652000000000001</c:v>
              </c:pt>
              <c:pt idx="2815">
                <c:v>0.14657000000000001</c:v>
              </c:pt>
              <c:pt idx="2816">
                <c:v>0.14662</c:v>
              </c:pt>
              <c:pt idx="2817">
                <c:v>0.14666999999999999</c:v>
              </c:pt>
              <c:pt idx="2818">
                <c:v>0.14673000000000003</c:v>
              </c:pt>
              <c:pt idx="2819">
                <c:v>0.14677999999999999</c:v>
              </c:pt>
              <c:pt idx="2820">
                <c:v>0.14682999999999999</c:v>
              </c:pt>
              <c:pt idx="2821">
                <c:v>0.14688000000000001</c:v>
              </c:pt>
              <c:pt idx="2822">
                <c:v>0.14694000000000002</c:v>
              </c:pt>
              <c:pt idx="2823">
                <c:v>0.14699000000000004</c:v>
              </c:pt>
              <c:pt idx="2824">
                <c:v>0.14704000000000003</c:v>
              </c:pt>
              <c:pt idx="2825">
                <c:v>0.14709000000000003</c:v>
              </c:pt>
              <c:pt idx="2826">
                <c:v>0.14713999999999999</c:v>
              </c:pt>
              <c:pt idx="2827">
                <c:v>0.14720000000000003</c:v>
              </c:pt>
              <c:pt idx="2828">
                <c:v>0.14725000000000002</c:v>
              </c:pt>
              <c:pt idx="2829">
                <c:v>0.14730000000000001</c:v>
              </c:pt>
              <c:pt idx="2830">
                <c:v>0.14735000000000001</c:v>
              </c:pt>
              <c:pt idx="2831">
                <c:v>0.14741000000000004</c:v>
              </c:pt>
              <c:pt idx="2832">
                <c:v>0.14746000000000004</c:v>
              </c:pt>
              <c:pt idx="2833">
                <c:v>0.14751000000000003</c:v>
              </c:pt>
              <c:pt idx="2834">
                <c:v>0.14756000000000002</c:v>
              </c:pt>
              <c:pt idx="2835">
                <c:v>0.14760999999999999</c:v>
              </c:pt>
              <c:pt idx="2836">
                <c:v>0.14767</c:v>
              </c:pt>
              <c:pt idx="2837">
                <c:v>0.14772000000000002</c:v>
              </c:pt>
              <c:pt idx="2838">
                <c:v>0.14777000000000001</c:v>
              </c:pt>
              <c:pt idx="2839">
                <c:v>0.14782000000000001</c:v>
              </c:pt>
              <c:pt idx="2840">
                <c:v>0.14787</c:v>
              </c:pt>
              <c:pt idx="2841">
                <c:v>0.14793000000000003</c:v>
              </c:pt>
              <c:pt idx="2842">
                <c:v>0.14798000000000003</c:v>
              </c:pt>
              <c:pt idx="2843">
                <c:v>0.14802999999999999</c:v>
              </c:pt>
              <c:pt idx="2844">
                <c:v>0.14807999999999999</c:v>
              </c:pt>
              <c:pt idx="2845">
                <c:v>0.14813999999999999</c:v>
              </c:pt>
              <c:pt idx="2846">
                <c:v>0.14818000000000001</c:v>
              </c:pt>
              <c:pt idx="2847">
                <c:v>0.14824000000000004</c:v>
              </c:pt>
              <c:pt idx="2848">
                <c:v>0.14829000000000003</c:v>
              </c:pt>
              <c:pt idx="2849">
                <c:v>0.14834000000000003</c:v>
              </c:pt>
              <c:pt idx="2850">
                <c:v>0.14838999999999999</c:v>
              </c:pt>
              <c:pt idx="2851">
                <c:v>0.14844000000000002</c:v>
              </c:pt>
              <c:pt idx="2852">
                <c:v>0.14850000000000002</c:v>
              </c:pt>
              <c:pt idx="2853">
                <c:v>0.14855000000000002</c:v>
              </c:pt>
              <c:pt idx="2854">
                <c:v>0.14860000000000001</c:v>
              </c:pt>
              <c:pt idx="2855">
                <c:v>0.14865</c:v>
              </c:pt>
              <c:pt idx="2856">
                <c:v>0.14870000000000003</c:v>
              </c:pt>
              <c:pt idx="2857">
                <c:v>0.14876000000000003</c:v>
              </c:pt>
              <c:pt idx="2858">
                <c:v>0.14881000000000003</c:v>
              </c:pt>
              <c:pt idx="2859">
                <c:v>0.14885999999999999</c:v>
              </c:pt>
              <c:pt idx="2860">
                <c:v>0.14891000000000001</c:v>
              </c:pt>
              <c:pt idx="2861">
                <c:v>0.14897000000000002</c:v>
              </c:pt>
              <c:pt idx="2862">
                <c:v>0.14902000000000001</c:v>
              </c:pt>
              <c:pt idx="2863">
                <c:v>0.14907000000000001</c:v>
              </c:pt>
              <c:pt idx="2864">
                <c:v>0.14912</c:v>
              </c:pt>
              <c:pt idx="2865">
                <c:v>0.14917</c:v>
              </c:pt>
              <c:pt idx="2866">
                <c:v>0.14923000000000003</c:v>
              </c:pt>
              <c:pt idx="2867">
                <c:v>0.14928000000000002</c:v>
              </c:pt>
              <c:pt idx="2868">
                <c:v>0.14932999999999999</c:v>
              </c:pt>
              <c:pt idx="2869">
                <c:v>0.14938000000000001</c:v>
              </c:pt>
              <c:pt idx="2870">
                <c:v>0.14943000000000004</c:v>
              </c:pt>
              <c:pt idx="2871">
                <c:v>0.14949000000000004</c:v>
              </c:pt>
              <c:pt idx="2872">
                <c:v>0.14954000000000003</c:v>
              </c:pt>
              <c:pt idx="2873">
                <c:v>0.14959000000000003</c:v>
              </c:pt>
              <c:pt idx="2874">
                <c:v>0.14964000000000002</c:v>
              </c:pt>
              <c:pt idx="2875">
                <c:v>0.14970000000000003</c:v>
              </c:pt>
              <c:pt idx="2876">
                <c:v>0.14975000000000002</c:v>
              </c:pt>
              <c:pt idx="2877">
                <c:v>0.14980000000000002</c:v>
              </c:pt>
              <c:pt idx="2878">
                <c:v>0.14985000000000001</c:v>
              </c:pt>
              <c:pt idx="2879">
                <c:v>0.14990000000000003</c:v>
              </c:pt>
              <c:pt idx="2880">
                <c:v>0.14996000000000004</c:v>
              </c:pt>
              <c:pt idx="2881">
                <c:v>0.15001000000000003</c:v>
              </c:pt>
              <c:pt idx="2882">
                <c:v>0.15006000000000003</c:v>
              </c:pt>
              <c:pt idx="2883">
                <c:v>0.15010999999999999</c:v>
              </c:pt>
              <c:pt idx="2884">
                <c:v>0.15017</c:v>
              </c:pt>
              <c:pt idx="2885">
                <c:v>0.15022000000000002</c:v>
              </c:pt>
              <c:pt idx="2886">
                <c:v>0.15027000000000001</c:v>
              </c:pt>
              <c:pt idx="2887">
                <c:v>0.15032000000000001</c:v>
              </c:pt>
              <c:pt idx="2888">
                <c:v>0.15037</c:v>
              </c:pt>
              <c:pt idx="2889">
                <c:v>0.15043000000000004</c:v>
              </c:pt>
              <c:pt idx="2890">
                <c:v>0.15048000000000003</c:v>
              </c:pt>
              <c:pt idx="2891">
                <c:v>0.15053000000000002</c:v>
              </c:pt>
              <c:pt idx="2892">
                <c:v>0.15057999999999999</c:v>
              </c:pt>
              <c:pt idx="2893">
                <c:v>0.15062999999999999</c:v>
              </c:pt>
              <c:pt idx="2894">
                <c:v>0.15068999999999999</c:v>
              </c:pt>
              <c:pt idx="2895">
                <c:v>0.15074000000000004</c:v>
              </c:pt>
              <c:pt idx="2896">
                <c:v>0.15079000000000004</c:v>
              </c:pt>
              <c:pt idx="2897">
                <c:v>0.15084000000000003</c:v>
              </c:pt>
              <c:pt idx="2898">
                <c:v>0.15090000000000003</c:v>
              </c:pt>
              <c:pt idx="2899">
                <c:v>0.15095000000000003</c:v>
              </c:pt>
              <c:pt idx="2900">
                <c:v>0.15100000000000002</c:v>
              </c:pt>
              <c:pt idx="2901">
                <c:v>0.15105000000000002</c:v>
              </c:pt>
              <c:pt idx="2902">
                <c:v>0.15110000000000001</c:v>
              </c:pt>
              <c:pt idx="2903">
                <c:v>0.15115999999999999</c:v>
              </c:pt>
              <c:pt idx="2904">
                <c:v>0.15121000000000004</c:v>
              </c:pt>
              <c:pt idx="2905">
                <c:v>0.15126000000000003</c:v>
              </c:pt>
              <c:pt idx="2906">
                <c:v>0.15131000000000003</c:v>
              </c:pt>
              <c:pt idx="2907">
                <c:v>0.15135999999999999</c:v>
              </c:pt>
              <c:pt idx="2908">
                <c:v>0.15141000000000002</c:v>
              </c:pt>
              <c:pt idx="2909">
                <c:v>0.15147000000000002</c:v>
              </c:pt>
              <c:pt idx="2910">
                <c:v>0.15152000000000002</c:v>
              </c:pt>
              <c:pt idx="2911">
                <c:v>0.15157000000000001</c:v>
              </c:pt>
              <c:pt idx="2912">
                <c:v>0.15162999999999999</c:v>
              </c:pt>
              <c:pt idx="2913">
                <c:v>0.15167</c:v>
              </c:pt>
              <c:pt idx="2914">
                <c:v>0.15173000000000003</c:v>
              </c:pt>
              <c:pt idx="2915">
                <c:v>0.15178000000000003</c:v>
              </c:pt>
              <c:pt idx="2916">
                <c:v>0.15182999999999999</c:v>
              </c:pt>
              <c:pt idx="2917">
                <c:v>0.15187999999999999</c:v>
              </c:pt>
              <c:pt idx="2918">
                <c:v>0.15194000000000002</c:v>
              </c:pt>
              <c:pt idx="2919">
                <c:v>0.15199000000000001</c:v>
              </c:pt>
              <c:pt idx="2920">
                <c:v>0.15204000000000004</c:v>
              </c:pt>
              <c:pt idx="2921">
                <c:v>0.15209000000000003</c:v>
              </c:pt>
              <c:pt idx="2922">
                <c:v>0.15214000000000003</c:v>
              </c:pt>
              <c:pt idx="2923">
                <c:v>0.15220000000000003</c:v>
              </c:pt>
              <c:pt idx="2924">
                <c:v>0.15225000000000002</c:v>
              </c:pt>
              <c:pt idx="2925">
                <c:v>0.15230000000000002</c:v>
              </c:pt>
              <c:pt idx="2926">
                <c:v>0.15235000000000001</c:v>
              </c:pt>
              <c:pt idx="2927">
                <c:v>0.15241000000000002</c:v>
              </c:pt>
              <c:pt idx="2928">
                <c:v>0.15246000000000004</c:v>
              </c:pt>
              <c:pt idx="2929">
                <c:v>0.15251000000000003</c:v>
              </c:pt>
              <c:pt idx="2930">
                <c:v>0.15256000000000003</c:v>
              </c:pt>
              <c:pt idx="2931">
                <c:v>0.15261000000000002</c:v>
              </c:pt>
              <c:pt idx="2932">
                <c:v>0.15265999999999999</c:v>
              </c:pt>
              <c:pt idx="2933">
                <c:v>0.15272000000000002</c:v>
              </c:pt>
              <c:pt idx="2934">
                <c:v>0.15277000000000002</c:v>
              </c:pt>
              <c:pt idx="2935">
                <c:v>0.15282000000000001</c:v>
              </c:pt>
              <c:pt idx="2936">
                <c:v>0.15287000000000001</c:v>
              </c:pt>
              <c:pt idx="2937">
                <c:v>0.15293000000000004</c:v>
              </c:pt>
              <c:pt idx="2938">
                <c:v>0.15298000000000003</c:v>
              </c:pt>
              <c:pt idx="2939">
                <c:v>0.15303000000000003</c:v>
              </c:pt>
              <c:pt idx="2940">
                <c:v>0.15307999999999999</c:v>
              </c:pt>
              <c:pt idx="2941">
                <c:v>0.15312999999999999</c:v>
              </c:pt>
              <c:pt idx="2942">
                <c:v>0.15318999999999999</c:v>
              </c:pt>
              <c:pt idx="2943">
                <c:v>0.15324000000000002</c:v>
              </c:pt>
              <c:pt idx="2944">
                <c:v>0.15329000000000004</c:v>
              </c:pt>
              <c:pt idx="2945">
                <c:v>0.15334000000000003</c:v>
              </c:pt>
              <c:pt idx="2946">
                <c:v>0.15339000000000003</c:v>
              </c:pt>
              <c:pt idx="2947">
                <c:v>0.15344000000000002</c:v>
              </c:pt>
              <c:pt idx="2948">
                <c:v>0.15350000000000003</c:v>
              </c:pt>
              <c:pt idx="2949">
                <c:v>0.15355000000000002</c:v>
              </c:pt>
              <c:pt idx="2950">
                <c:v>0.15360000000000001</c:v>
              </c:pt>
              <c:pt idx="2951">
                <c:v>0.15365999999999999</c:v>
              </c:pt>
              <c:pt idx="2952">
                <c:v>0.15371000000000004</c:v>
              </c:pt>
              <c:pt idx="2953">
                <c:v>0.15376000000000004</c:v>
              </c:pt>
              <c:pt idx="2954">
                <c:v>0.15381000000000003</c:v>
              </c:pt>
              <c:pt idx="2955">
                <c:v>0.15386000000000002</c:v>
              </c:pt>
              <c:pt idx="2956">
                <c:v>0.15391000000000002</c:v>
              </c:pt>
              <c:pt idx="2957">
                <c:v>0.15396000000000004</c:v>
              </c:pt>
              <c:pt idx="2958">
                <c:v>0.15402000000000002</c:v>
              </c:pt>
              <c:pt idx="2959">
                <c:v>0.15407000000000001</c:v>
              </c:pt>
              <c:pt idx="2960">
                <c:v>0.15412999999999999</c:v>
              </c:pt>
              <c:pt idx="2961">
                <c:v>0.15417</c:v>
              </c:pt>
              <c:pt idx="2962">
                <c:v>0.15423000000000003</c:v>
              </c:pt>
              <c:pt idx="2963">
                <c:v>0.15428000000000003</c:v>
              </c:pt>
              <c:pt idx="2964">
                <c:v>0.15432999999999999</c:v>
              </c:pt>
              <c:pt idx="2965">
                <c:v>0.15437999999999999</c:v>
              </c:pt>
              <c:pt idx="2966">
                <c:v>0.15443000000000004</c:v>
              </c:pt>
              <c:pt idx="2967">
                <c:v>0.15449000000000002</c:v>
              </c:pt>
              <c:pt idx="2968">
                <c:v>0.15454000000000004</c:v>
              </c:pt>
              <c:pt idx="2969">
                <c:v>0.15459000000000003</c:v>
              </c:pt>
              <c:pt idx="2970">
                <c:v>0.15464000000000003</c:v>
              </c:pt>
              <c:pt idx="2971">
                <c:v>0.15468999999999999</c:v>
              </c:pt>
              <c:pt idx="2972">
                <c:v>0.15475000000000003</c:v>
              </c:pt>
              <c:pt idx="2973">
                <c:v>0.15480000000000002</c:v>
              </c:pt>
              <c:pt idx="2974">
                <c:v>0.15485000000000002</c:v>
              </c:pt>
              <c:pt idx="2975">
                <c:v>0.15490000000000004</c:v>
              </c:pt>
              <c:pt idx="2976">
                <c:v>0.15496000000000001</c:v>
              </c:pt>
              <c:pt idx="2977">
                <c:v>0.15501000000000004</c:v>
              </c:pt>
              <c:pt idx="2978">
                <c:v>0.15506000000000003</c:v>
              </c:pt>
              <c:pt idx="2979">
                <c:v>0.15511000000000003</c:v>
              </c:pt>
              <c:pt idx="2980">
                <c:v>0.15515999999999999</c:v>
              </c:pt>
              <c:pt idx="2981">
                <c:v>0.15522000000000002</c:v>
              </c:pt>
              <c:pt idx="2982">
                <c:v>0.15527000000000002</c:v>
              </c:pt>
              <c:pt idx="2983">
                <c:v>0.15532000000000001</c:v>
              </c:pt>
              <c:pt idx="2984">
                <c:v>0.15537000000000001</c:v>
              </c:pt>
              <c:pt idx="2985">
                <c:v>0.15543000000000004</c:v>
              </c:pt>
              <c:pt idx="2986">
                <c:v>0.15548000000000003</c:v>
              </c:pt>
              <c:pt idx="2987">
                <c:v>0.15553000000000003</c:v>
              </c:pt>
              <c:pt idx="2988">
                <c:v>0.15558000000000002</c:v>
              </c:pt>
              <c:pt idx="2989">
                <c:v>0.15562999999999999</c:v>
              </c:pt>
              <c:pt idx="2990">
                <c:v>0.15569000000000002</c:v>
              </c:pt>
              <c:pt idx="2991">
                <c:v>0.15574000000000002</c:v>
              </c:pt>
              <c:pt idx="2992">
                <c:v>0.15579000000000004</c:v>
              </c:pt>
              <c:pt idx="2993">
                <c:v>0.15584000000000003</c:v>
              </c:pt>
              <c:pt idx="2994">
                <c:v>0.15589000000000003</c:v>
              </c:pt>
              <c:pt idx="2995">
                <c:v>0.15595000000000003</c:v>
              </c:pt>
              <c:pt idx="2996">
                <c:v>0.15600000000000003</c:v>
              </c:pt>
              <c:pt idx="2997">
                <c:v>0.15605000000000002</c:v>
              </c:pt>
              <c:pt idx="2998">
                <c:v>0.15610000000000002</c:v>
              </c:pt>
              <c:pt idx="2999">
                <c:v>0.15615999999999999</c:v>
              </c:pt>
              <c:pt idx="3000">
                <c:v>0.15621000000000002</c:v>
              </c:pt>
              <c:pt idx="3001">
                <c:v>0.15626000000000004</c:v>
              </c:pt>
              <c:pt idx="3002">
                <c:v>0.15631000000000003</c:v>
              </c:pt>
              <c:pt idx="3003">
                <c:v>0.15636000000000003</c:v>
              </c:pt>
              <c:pt idx="3004">
                <c:v>0.15642000000000003</c:v>
              </c:pt>
              <c:pt idx="3005">
                <c:v>0.15647000000000003</c:v>
              </c:pt>
              <c:pt idx="3006">
                <c:v>0.15652000000000002</c:v>
              </c:pt>
              <c:pt idx="3007">
                <c:v>0.15657000000000001</c:v>
              </c:pt>
              <c:pt idx="3008">
                <c:v>0.15662000000000001</c:v>
              </c:pt>
              <c:pt idx="3009">
                <c:v>0.15667</c:v>
              </c:pt>
              <c:pt idx="3010">
                <c:v>0.15673000000000004</c:v>
              </c:pt>
              <c:pt idx="3011">
                <c:v>0.15678000000000003</c:v>
              </c:pt>
              <c:pt idx="3012">
                <c:v>0.15683000000000002</c:v>
              </c:pt>
              <c:pt idx="3013">
                <c:v>0.15689000000000003</c:v>
              </c:pt>
              <c:pt idx="3014">
                <c:v>0.15694000000000005</c:v>
              </c:pt>
              <c:pt idx="3015">
                <c:v>0.15699000000000002</c:v>
              </c:pt>
              <c:pt idx="3016">
                <c:v>0.15704000000000004</c:v>
              </c:pt>
              <c:pt idx="3017">
                <c:v>0.15709000000000004</c:v>
              </c:pt>
              <c:pt idx="3018">
                <c:v>0.15714000000000003</c:v>
              </c:pt>
              <c:pt idx="3019">
                <c:v>0.15720000000000003</c:v>
              </c:pt>
              <c:pt idx="3020">
                <c:v>0.15725000000000003</c:v>
              </c:pt>
              <c:pt idx="3021">
                <c:v>0.15730000000000002</c:v>
              </c:pt>
              <c:pt idx="3022">
                <c:v>0.15735000000000002</c:v>
              </c:pt>
              <c:pt idx="3023">
                <c:v>0.15740000000000004</c:v>
              </c:pt>
              <c:pt idx="3024">
                <c:v>0.15746000000000002</c:v>
              </c:pt>
              <c:pt idx="3025">
                <c:v>0.15751000000000004</c:v>
              </c:pt>
              <c:pt idx="3026">
                <c:v>0.15756000000000003</c:v>
              </c:pt>
              <c:pt idx="3027">
                <c:v>0.15761000000000003</c:v>
              </c:pt>
              <c:pt idx="3028">
                <c:v>0.15765999999999999</c:v>
              </c:pt>
              <c:pt idx="3029">
                <c:v>0.15772000000000003</c:v>
              </c:pt>
              <c:pt idx="3030">
                <c:v>0.15777000000000002</c:v>
              </c:pt>
              <c:pt idx="3031">
                <c:v>0.15782000000000002</c:v>
              </c:pt>
              <c:pt idx="3032">
                <c:v>0.15787000000000001</c:v>
              </c:pt>
              <c:pt idx="3033">
                <c:v>0.15793000000000001</c:v>
              </c:pt>
              <c:pt idx="3034">
                <c:v>0.15798000000000004</c:v>
              </c:pt>
              <c:pt idx="3035">
                <c:v>0.15803000000000003</c:v>
              </c:pt>
              <c:pt idx="3036">
                <c:v>0.15808000000000003</c:v>
              </c:pt>
              <c:pt idx="3037">
                <c:v>0.15812999999999999</c:v>
              </c:pt>
              <c:pt idx="3038">
                <c:v>0.15819000000000003</c:v>
              </c:pt>
              <c:pt idx="3039">
                <c:v>0.15824000000000002</c:v>
              </c:pt>
              <c:pt idx="3040">
                <c:v>0.15829000000000001</c:v>
              </c:pt>
              <c:pt idx="3041">
                <c:v>0.15834000000000004</c:v>
              </c:pt>
              <c:pt idx="3042">
                <c:v>0.15839000000000003</c:v>
              </c:pt>
              <c:pt idx="3043">
                <c:v>0.15845000000000004</c:v>
              </c:pt>
              <c:pt idx="3044">
                <c:v>0.15850000000000003</c:v>
              </c:pt>
              <c:pt idx="3045">
                <c:v>0.15855000000000002</c:v>
              </c:pt>
              <c:pt idx="3046">
                <c:v>0.15860000000000002</c:v>
              </c:pt>
              <c:pt idx="3047">
                <c:v>0.15865000000000001</c:v>
              </c:pt>
              <c:pt idx="3048">
                <c:v>0.15871000000000002</c:v>
              </c:pt>
              <c:pt idx="3049">
                <c:v>0.15876000000000004</c:v>
              </c:pt>
              <c:pt idx="3050">
                <c:v>0.15881000000000003</c:v>
              </c:pt>
              <c:pt idx="3051">
                <c:v>0.15886000000000003</c:v>
              </c:pt>
              <c:pt idx="3052">
                <c:v>0.15892000000000003</c:v>
              </c:pt>
              <c:pt idx="3053">
                <c:v>0.15896000000000002</c:v>
              </c:pt>
              <c:pt idx="3054">
                <c:v>0.15902000000000002</c:v>
              </c:pt>
              <c:pt idx="3055">
                <c:v>0.15907000000000002</c:v>
              </c:pt>
              <c:pt idx="3056">
                <c:v>0.15912000000000001</c:v>
              </c:pt>
              <c:pt idx="3057">
                <c:v>0.15917999999999999</c:v>
              </c:pt>
              <c:pt idx="3058">
                <c:v>0.15922000000000003</c:v>
              </c:pt>
              <c:pt idx="3059">
                <c:v>0.15928000000000003</c:v>
              </c:pt>
              <c:pt idx="3060">
                <c:v>0.15933000000000003</c:v>
              </c:pt>
              <c:pt idx="3061">
                <c:v>0.15939000000000003</c:v>
              </c:pt>
              <c:pt idx="3062">
                <c:v>0.15943000000000002</c:v>
              </c:pt>
              <c:pt idx="3063">
                <c:v>0.15949000000000002</c:v>
              </c:pt>
              <c:pt idx="3064">
                <c:v>0.15954000000000002</c:v>
              </c:pt>
              <c:pt idx="3065">
                <c:v>0.15959000000000004</c:v>
              </c:pt>
              <c:pt idx="3066">
                <c:v>0.15965000000000001</c:v>
              </c:pt>
              <c:pt idx="3067">
                <c:v>0.15969000000000003</c:v>
              </c:pt>
              <c:pt idx="3068">
                <c:v>0.15975000000000003</c:v>
              </c:pt>
              <c:pt idx="3069">
                <c:v>0.15980000000000003</c:v>
              </c:pt>
              <c:pt idx="3070">
                <c:v>0.15985000000000002</c:v>
              </c:pt>
              <c:pt idx="3071">
                <c:v>0.15990000000000001</c:v>
              </c:pt>
              <c:pt idx="3072">
                <c:v>0.15996000000000002</c:v>
              </c:pt>
              <c:pt idx="3073">
                <c:v>0.16001000000000001</c:v>
              </c:pt>
              <c:pt idx="3074">
                <c:v>0.16006000000000001</c:v>
              </c:pt>
              <c:pt idx="3075">
                <c:v>0.16011</c:v>
              </c:pt>
              <c:pt idx="3076">
                <c:v>0.16016</c:v>
              </c:pt>
              <c:pt idx="3077">
                <c:v>0.16022</c:v>
              </c:pt>
              <c:pt idx="3078">
                <c:v>0.16027</c:v>
              </c:pt>
              <c:pt idx="3079">
                <c:v>0.16031999999999999</c:v>
              </c:pt>
              <c:pt idx="3080">
                <c:v>0.16036999999999998</c:v>
              </c:pt>
              <c:pt idx="3081">
                <c:v>0.16042000000000001</c:v>
              </c:pt>
              <c:pt idx="3082">
                <c:v>0.16048000000000001</c:v>
              </c:pt>
              <c:pt idx="3083">
                <c:v>0.16053000000000001</c:v>
              </c:pt>
              <c:pt idx="3084">
                <c:v>0.16058</c:v>
              </c:pt>
              <c:pt idx="3085">
                <c:v>0.16063</c:v>
              </c:pt>
              <c:pt idx="3086">
                <c:v>0.16069</c:v>
              </c:pt>
              <c:pt idx="3087">
                <c:v>0.16073999999999999</c:v>
              </c:pt>
              <c:pt idx="3088">
                <c:v>0.16078999999999999</c:v>
              </c:pt>
              <c:pt idx="3089">
                <c:v>0.16084000000000001</c:v>
              </c:pt>
              <c:pt idx="3090">
                <c:v>0.16089000000000001</c:v>
              </c:pt>
              <c:pt idx="3091">
                <c:v>0.16095000000000001</c:v>
              </c:pt>
              <c:pt idx="3092">
                <c:v>0.161</c:v>
              </c:pt>
              <c:pt idx="3093">
                <c:v>0.16105</c:v>
              </c:pt>
              <c:pt idx="3094">
                <c:v>0.16109999999999999</c:v>
              </c:pt>
              <c:pt idx="3095">
                <c:v>0.16114999999999999</c:v>
              </c:pt>
              <c:pt idx="3096">
                <c:v>0.16120999999999999</c:v>
              </c:pt>
              <c:pt idx="3097">
                <c:v>0.16125999999999999</c:v>
              </c:pt>
              <c:pt idx="3098">
                <c:v>0.16131000000000001</c:v>
              </c:pt>
              <c:pt idx="3099">
                <c:v>0.16136</c:v>
              </c:pt>
              <c:pt idx="3100">
                <c:v>0.16142000000000001</c:v>
              </c:pt>
              <c:pt idx="3101">
                <c:v>0.16147</c:v>
              </c:pt>
              <c:pt idx="3102">
                <c:v>0.16152</c:v>
              </c:pt>
              <c:pt idx="3103">
                <c:v>0.16156999999999999</c:v>
              </c:pt>
              <c:pt idx="3104">
                <c:v>0.16161999999999999</c:v>
              </c:pt>
              <c:pt idx="3105">
                <c:v>0.16167999999999996</c:v>
              </c:pt>
              <c:pt idx="3106">
                <c:v>0.16173000000000001</c:v>
              </c:pt>
              <c:pt idx="3107">
                <c:v>0.16178000000000001</c:v>
              </c:pt>
              <c:pt idx="3108">
                <c:v>0.16183</c:v>
              </c:pt>
              <c:pt idx="3109">
                <c:v>0.16188</c:v>
              </c:pt>
              <c:pt idx="3110">
                <c:v>0.16194000000000003</c:v>
              </c:pt>
              <c:pt idx="3111">
                <c:v>0.16199000000000002</c:v>
              </c:pt>
              <c:pt idx="3112">
                <c:v>0.16203999999999999</c:v>
              </c:pt>
              <c:pt idx="3113">
                <c:v>0.16209000000000001</c:v>
              </c:pt>
              <c:pt idx="3114">
                <c:v>0.16214999999999999</c:v>
              </c:pt>
              <c:pt idx="3115">
                <c:v>0.16220000000000001</c:v>
              </c:pt>
              <c:pt idx="3116">
                <c:v>0.16225000000000001</c:v>
              </c:pt>
              <c:pt idx="3117">
                <c:v>0.1623</c:v>
              </c:pt>
              <c:pt idx="3118">
                <c:v>0.16234999999999999</c:v>
              </c:pt>
              <c:pt idx="3119">
                <c:v>0.16239999999999999</c:v>
              </c:pt>
              <c:pt idx="3120">
                <c:v>0.16245999999999999</c:v>
              </c:pt>
              <c:pt idx="3121">
                <c:v>0.16250999999999999</c:v>
              </c:pt>
              <c:pt idx="3122">
                <c:v>0.16256000000000001</c:v>
              </c:pt>
              <c:pt idx="3123">
                <c:v>0.16261</c:v>
              </c:pt>
              <c:pt idx="3124">
                <c:v>0.16266</c:v>
              </c:pt>
              <c:pt idx="3125">
                <c:v>0.16272</c:v>
              </c:pt>
              <c:pt idx="3126">
                <c:v>0.16277</c:v>
              </c:pt>
              <c:pt idx="3127">
                <c:v>0.16281999999999999</c:v>
              </c:pt>
              <c:pt idx="3128">
                <c:v>0.16286999999999999</c:v>
              </c:pt>
              <c:pt idx="3129">
                <c:v>0.16292999999999999</c:v>
              </c:pt>
              <c:pt idx="3130">
                <c:v>0.16298000000000001</c:v>
              </c:pt>
              <c:pt idx="3131">
                <c:v>0.16303000000000001</c:v>
              </c:pt>
              <c:pt idx="3132">
                <c:v>0.16308</c:v>
              </c:pt>
              <c:pt idx="3133">
                <c:v>0.16313</c:v>
              </c:pt>
              <c:pt idx="3134">
                <c:v>0.16319</c:v>
              </c:pt>
              <c:pt idx="3135">
                <c:v>0.16324000000000002</c:v>
              </c:pt>
              <c:pt idx="3136">
                <c:v>0.16328999999999999</c:v>
              </c:pt>
              <c:pt idx="3137">
                <c:v>0.16334000000000001</c:v>
              </c:pt>
              <c:pt idx="3138">
                <c:v>0.16339000000000001</c:v>
              </c:pt>
              <c:pt idx="3139">
                <c:v>0.16345000000000001</c:v>
              </c:pt>
              <c:pt idx="3140">
                <c:v>0.16350000000000001</c:v>
              </c:pt>
              <c:pt idx="3141">
                <c:v>0.16355</c:v>
              </c:pt>
              <c:pt idx="3142">
                <c:v>0.1636</c:v>
              </c:pt>
              <c:pt idx="3143">
                <c:v>0.16364999999999999</c:v>
              </c:pt>
              <c:pt idx="3144">
                <c:v>0.16370999999999999</c:v>
              </c:pt>
              <c:pt idx="3145">
                <c:v>0.16375999999999999</c:v>
              </c:pt>
              <c:pt idx="3146">
                <c:v>0.16381000000000001</c:v>
              </c:pt>
              <c:pt idx="3147">
                <c:v>0.16386000000000001</c:v>
              </c:pt>
              <c:pt idx="3148">
                <c:v>0.16392000000000001</c:v>
              </c:pt>
              <c:pt idx="3149">
                <c:v>0.16397</c:v>
              </c:pt>
              <c:pt idx="3150">
                <c:v>0.16402</c:v>
              </c:pt>
              <c:pt idx="3151">
                <c:v>0.16406999999999999</c:v>
              </c:pt>
              <c:pt idx="3152">
                <c:v>0.16411999999999999</c:v>
              </c:pt>
              <c:pt idx="3153">
                <c:v>0.16417999999999996</c:v>
              </c:pt>
              <c:pt idx="3154">
                <c:v>0.16422999999999999</c:v>
              </c:pt>
              <c:pt idx="3155">
                <c:v>0.16428000000000001</c:v>
              </c:pt>
              <c:pt idx="3156">
                <c:v>0.16433</c:v>
              </c:pt>
              <c:pt idx="3157">
                <c:v>0.16438</c:v>
              </c:pt>
              <c:pt idx="3158">
                <c:v>0.16442999999999999</c:v>
              </c:pt>
              <c:pt idx="3159">
                <c:v>0.16449000000000003</c:v>
              </c:pt>
              <c:pt idx="3160">
                <c:v>0.16453999999999999</c:v>
              </c:pt>
              <c:pt idx="3161">
                <c:v>0.16458999999999999</c:v>
              </c:pt>
              <c:pt idx="3162">
                <c:v>0.16464999999999999</c:v>
              </c:pt>
              <c:pt idx="3163">
                <c:v>0.16470000000000001</c:v>
              </c:pt>
              <c:pt idx="3164">
                <c:v>0.16475000000000001</c:v>
              </c:pt>
              <c:pt idx="3165">
                <c:v>0.1648</c:v>
              </c:pt>
              <c:pt idx="3166">
                <c:v>0.16485</c:v>
              </c:pt>
              <c:pt idx="3167">
                <c:v>0.16489999999999999</c:v>
              </c:pt>
              <c:pt idx="3168">
                <c:v>0.16495000000000001</c:v>
              </c:pt>
              <c:pt idx="3169">
                <c:v>0.16500999999999999</c:v>
              </c:pt>
              <c:pt idx="3170">
                <c:v>0.16506000000000001</c:v>
              </c:pt>
              <c:pt idx="3171">
                <c:v>0.16511000000000001</c:v>
              </c:pt>
              <c:pt idx="3172">
                <c:v>0.16516</c:v>
              </c:pt>
              <c:pt idx="3173">
                <c:v>0.16522000000000001</c:v>
              </c:pt>
              <c:pt idx="3174">
                <c:v>0.16527</c:v>
              </c:pt>
              <c:pt idx="3175">
                <c:v>0.16531999999999999</c:v>
              </c:pt>
              <c:pt idx="3176">
                <c:v>0.16536999999999999</c:v>
              </c:pt>
              <c:pt idx="3177">
                <c:v>0.16542000000000001</c:v>
              </c:pt>
              <c:pt idx="3178">
                <c:v>0.16547999999999999</c:v>
              </c:pt>
              <c:pt idx="3179">
                <c:v>0.16553000000000001</c:v>
              </c:pt>
              <c:pt idx="3180">
                <c:v>0.16558</c:v>
              </c:pt>
              <c:pt idx="3181">
                <c:v>0.16563</c:v>
              </c:pt>
              <c:pt idx="3182">
                <c:v>0.16567999999999997</c:v>
              </c:pt>
              <c:pt idx="3183">
                <c:v>0.16574000000000003</c:v>
              </c:pt>
              <c:pt idx="3184">
                <c:v>0.16578999999999999</c:v>
              </c:pt>
              <c:pt idx="3185">
                <c:v>0.16583999999999999</c:v>
              </c:pt>
              <c:pt idx="3186">
                <c:v>0.16589000000000001</c:v>
              </c:pt>
              <c:pt idx="3187">
                <c:v>0.16595000000000001</c:v>
              </c:pt>
              <c:pt idx="3188">
                <c:v>0.16600000000000001</c:v>
              </c:pt>
              <c:pt idx="3189">
                <c:v>0.16605</c:v>
              </c:pt>
              <c:pt idx="3190">
                <c:v>0.1661</c:v>
              </c:pt>
              <c:pt idx="3191">
                <c:v>0.16614999999999999</c:v>
              </c:pt>
              <c:pt idx="3192">
                <c:v>0.16621000000000002</c:v>
              </c:pt>
              <c:pt idx="3193">
                <c:v>0.16625999999999999</c:v>
              </c:pt>
              <c:pt idx="3194">
                <c:v>0.16631000000000001</c:v>
              </c:pt>
              <c:pt idx="3195">
                <c:v>0.16636000000000001</c:v>
              </c:pt>
              <c:pt idx="3196">
                <c:v>0.16641000000000003</c:v>
              </c:pt>
              <c:pt idx="3197">
                <c:v>0.16647000000000001</c:v>
              </c:pt>
              <c:pt idx="3198">
                <c:v>0.16652</c:v>
              </c:pt>
              <c:pt idx="3199">
                <c:v>0.16657</c:v>
              </c:pt>
              <c:pt idx="3200">
                <c:v>0.16661999999999999</c:v>
              </c:pt>
              <c:pt idx="3201">
                <c:v>0.16667999999999997</c:v>
              </c:pt>
              <c:pt idx="3202">
                <c:v>0.16672999999999999</c:v>
              </c:pt>
              <c:pt idx="3203">
                <c:v>0.16678000000000001</c:v>
              </c:pt>
              <c:pt idx="3204">
                <c:v>0.16683000000000001</c:v>
              </c:pt>
              <c:pt idx="3205">
                <c:v>0.16688</c:v>
              </c:pt>
              <c:pt idx="3206">
                <c:v>0.16694000000000003</c:v>
              </c:pt>
              <c:pt idx="3207">
                <c:v>0.16699000000000003</c:v>
              </c:pt>
              <c:pt idx="3208">
                <c:v>0.16703999999999999</c:v>
              </c:pt>
              <c:pt idx="3209">
                <c:v>0.16708999999999999</c:v>
              </c:pt>
              <c:pt idx="3210">
                <c:v>0.16714000000000001</c:v>
              </c:pt>
              <c:pt idx="3211">
                <c:v>0.16719999999999999</c:v>
              </c:pt>
              <c:pt idx="3212">
                <c:v>0.16725000000000001</c:v>
              </c:pt>
              <c:pt idx="3213">
                <c:v>0.1673</c:v>
              </c:pt>
              <c:pt idx="3214">
                <c:v>0.16735</c:v>
              </c:pt>
              <c:pt idx="3215">
                <c:v>0.16741000000000003</c:v>
              </c:pt>
              <c:pt idx="3216">
                <c:v>0.16746000000000003</c:v>
              </c:pt>
              <c:pt idx="3217">
                <c:v>0.16750999999999999</c:v>
              </c:pt>
              <c:pt idx="3218">
                <c:v>0.16755999999999999</c:v>
              </c:pt>
              <c:pt idx="3219">
                <c:v>0.16761000000000001</c:v>
              </c:pt>
              <c:pt idx="3220">
                <c:v>0.16766999999999999</c:v>
              </c:pt>
              <c:pt idx="3221">
                <c:v>0.16772000000000001</c:v>
              </c:pt>
              <c:pt idx="3222">
                <c:v>0.16777</c:v>
              </c:pt>
              <c:pt idx="3223">
                <c:v>0.16782</c:v>
              </c:pt>
              <c:pt idx="3224">
                <c:v>0.16786999999999999</c:v>
              </c:pt>
              <c:pt idx="3225">
                <c:v>0.16793000000000002</c:v>
              </c:pt>
              <c:pt idx="3226">
                <c:v>0.16797999999999999</c:v>
              </c:pt>
              <c:pt idx="3227">
                <c:v>0.16803000000000001</c:v>
              </c:pt>
              <c:pt idx="3228">
                <c:v>0.16808000000000001</c:v>
              </c:pt>
              <c:pt idx="3229">
                <c:v>0.16814000000000001</c:v>
              </c:pt>
              <c:pt idx="3230">
                <c:v>0.16819000000000001</c:v>
              </c:pt>
              <c:pt idx="3231">
                <c:v>0.16824000000000003</c:v>
              </c:pt>
              <c:pt idx="3232">
                <c:v>0.16829000000000002</c:v>
              </c:pt>
              <c:pt idx="3233">
                <c:v>0.16833999999999999</c:v>
              </c:pt>
              <c:pt idx="3234">
                <c:v>0.16839000000000001</c:v>
              </c:pt>
              <c:pt idx="3235">
                <c:v>0.16845000000000002</c:v>
              </c:pt>
              <c:pt idx="3236">
                <c:v>0.16850000000000001</c:v>
              </c:pt>
              <c:pt idx="3237">
                <c:v>0.16855000000000001</c:v>
              </c:pt>
              <c:pt idx="3238">
                <c:v>0.1686</c:v>
              </c:pt>
              <c:pt idx="3239">
                <c:v>0.16864999999999999</c:v>
              </c:pt>
              <c:pt idx="3240">
                <c:v>0.16871000000000003</c:v>
              </c:pt>
              <c:pt idx="3241">
                <c:v>0.16875999999999999</c:v>
              </c:pt>
              <c:pt idx="3242">
                <c:v>0.16880999999999999</c:v>
              </c:pt>
              <c:pt idx="3243">
                <c:v>0.16886000000000001</c:v>
              </c:pt>
              <c:pt idx="3244">
                <c:v>0.16891000000000003</c:v>
              </c:pt>
              <c:pt idx="3245">
                <c:v>0.16897000000000001</c:v>
              </c:pt>
              <c:pt idx="3246">
                <c:v>0.16902</c:v>
              </c:pt>
              <c:pt idx="3247">
                <c:v>0.16907</c:v>
              </c:pt>
              <c:pt idx="3248">
                <c:v>0.16911999999999999</c:v>
              </c:pt>
              <c:pt idx="3249">
                <c:v>0.16918</c:v>
              </c:pt>
              <c:pt idx="3250">
                <c:v>0.16922999999999999</c:v>
              </c:pt>
              <c:pt idx="3251">
                <c:v>0.16928000000000001</c:v>
              </c:pt>
              <c:pt idx="3252">
                <c:v>0.16933000000000001</c:v>
              </c:pt>
              <c:pt idx="3253">
                <c:v>0.16938</c:v>
              </c:pt>
              <c:pt idx="3254">
                <c:v>0.16944000000000004</c:v>
              </c:pt>
              <c:pt idx="3255">
                <c:v>0.16949000000000003</c:v>
              </c:pt>
              <c:pt idx="3256">
                <c:v>0.16954000000000002</c:v>
              </c:pt>
              <c:pt idx="3257">
                <c:v>0.16958999999999999</c:v>
              </c:pt>
              <c:pt idx="3258">
                <c:v>0.16964000000000001</c:v>
              </c:pt>
              <c:pt idx="3259">
                <c:v>0.16969999999999999</c:v>
              </c:pt>
              <c:pt idx="3260">
                <c:v>0.16975000000000001</c:v>
              </c:pt>
              <c:pt idx="3261">
                <c:v>0.16980000000000001</c:v>
              </c:pt>
              <c:pt idx="3262">
                <c:v>0.16985</c:v>
              </c:pt>
              <c:pt idx="3263">
                <c:v>0.16991000000000003</c:v>
              </c:pt>
              <c:pt idx="3264">
                <c:v>0.16995000000000002</c:v>
              </c:pt>
              <c:pt idx="3265">
                <c:v>0.17000999999999999</c:v>
              </c:pt>
              <c:pt idx="3266">
                <c:v>0.17005999999999999</c:v>
              </c:pt>
              <c:pt idx="3267">
                <c:v>0.17011000000000001</c:v>
              </c:pt>
              <c:pt idx="3268">
                <c:v>0.17016999999999999</c:v>
              </c:pt>
              <c:pt idx="3269">
                <c:v>0.17022000000000001</c:v>
              </c:pt>
              <c:pt idx="3270">
                <c:v>0.17027</c:v>
              </c:pt>
              <c:pt idx="3271">
                <c:v>0.17032</c:v>
              </c:pt>
              <c:pt idx="3272">
                <c:v>0.17036999999999999</c:v>
              </c:pt>
              <c:pt idx="3273">
                <c:v>0.17042000000000002</c:v>
              </c:pt>
              <c:pt idx="3274">
                <c:v>0.17047999999999999</c:v>
              </c:pt>
              <c:pt idx="3275">
                <c:v>0.17052999999999999</c:v>
              </c:pt>
              <c:pt idx="3276">
                <c:v>0.17058000000000001</c:v>
              </c:pt>
              <c:pt idx="3277">
                <c:v>0.17063999999999999</c:v>
              </c:pt>
              <c:pt idx="3278">
                <c:v>0.17068</c:v>
              </c:pt>
              <c:pt idx="3279">
                <c:v>0.17074000000000003</c:v>
              </c:pt>
              <c:pt idx="3280">
                <c:v>0.17079000000000003</c:v>
              </c:pt>
              <c:pt idx="3281">
                <c:v>0.17083999999999999</c:v>
              </c:pt>
              <c:pt idx="3282">
                <c:v>0.17088999999999999</c:v>
              </c:pt>
              <c:pt idx="3283">
                <c:v>0.17095000000000002</c:v>
              </c:pt>
              <c:pt idx="3284">
                <c:v>0.17100000000000001</c:v>
              </c:pt>
              <c:pt idx="3285">
                <c:v>0.17105000000000001</c:v>
              </c:pt>
              <c:pt idx="3286">
                <c:v>0.1711</c:v>
              </c:pt>
              <c:pt idx="3287">
                <c:v>0.17115</c:v>
              </c:pt>
              <c:pt idx="3288">
                <c:v>0.17121000000000003</c:v>
              </c:pt>
              <c:pt idx="3289">
                <c:v>0.17126000000000002</c:v>
              </c:pt>
              <c:pt idx="3290">
                <c:v>0.17130999999999999</c:v>
              </c:pt>
              <c:pt idx="3291">
                <c:v>0.17136000000000001</c:v>
              </c:pt>
              <c:pt idx="3292">
                <c:v>0.17141000000000003</c:v>
              </c:pt>
              <c:pt idx="3293">
                <c:v>0.17147000000000001</c:v>
              </c:pt>
              <c:pt idx="3294">
                <c:v>0.17152000000000001</c:v>
              </c:pt>
              <c:pt idx="3295">
                <c:v>0.17157</c:v>
              </c:pt>
              <c:pt idx="3296">
                <c:v>0.17161999999999999</c:v>
              </c:pt>
              <c:pt idx="3297">
                <c:v>0.17166999999999999</c:v>
              </c:pt>
              <c:pt idx="3298">
                <c:v>0.17172999999999999</c:v>
              </c:pt>
              <c:pt idx="3299">
                <c:v>0.17177999999999999</c:v>
              </c:pt>
              <c:pt idx="3300">
                <c:v>0.17183000000000001</c:v>
              </c:pt>
              <c:pt idx="3301">
                <c:v>0.17188000000000001</c:v>
              </c:pt>
              <c:pt idx="3302">
                <c:v>0.17194000000000004</c:v>
              </c:pt>
              <c:pt idx="3303">
                <c:v>0.17199000000000003</c:v>
              </c:pt>
              <c:pt idx="3304">
                <c:v>0.17204000000000003</c:v>
              </c:pt>
              <c:pt idx="3305">
                <c:v>0.17208999999999999</c:v>
              </c:pt>
              <c:pt idx="3306">
                <c:v>0.17213999999999999</c:v>
              </c:pt>
              <c:pt idx="3307">
                <c:v>0.17219999999999999</c:v>
              </c:pt>
              <c:pt idx="3308">
                <c:v>0.17225000000000001</c:v>
              </c:pt>
              <c:pt idx="3309">
                <c:v>0.17230000000000001</c:v>
              </c:pt>
              <c:pt idx="3310">
                <c:v>0.17235</c:v>
              </c:pt>
              <c:pt idx="3311">
                <c:v>0.17240000000000003</c:v>
              </c:pt>
              <c:pt idx="3312">
                <c:v>0.17246000000000003</c:v>
              </c:pt>
              <c:pt idx="3313">
                <c:v>0.17251000000000002</c:v>
              </c:pt>
              <c:pt idx="3314">
                <c:v>0.17255999999999999</c:v>
              </c:pt>
              <c:pt idx="3315">
                <c:v>0.17261000000000001</c:v>
              </c:pt>
              <c:pt idx="3316">
                <c:v>0.17266999999999999</c:v>
              </c:pt>
              <c:pt idx="3317">
                <c:v>0.17272000000000001</c:v>
              </c:pt>
              <c:pt idx="3318">
                <c:v>0.17277000000000001</c:v>
              </c:pt>
              <c:pt idx="3319">
                <c:v>0.17282</c:v>
              </c:pt>
              <c:pt idx="3320">
                <c:v>0.17287</c:v>
              </c:pt>
              <c:pt idx="3321">
                <c:v>0.17293000000000003</c:v>
              </c:pt>
              <c:pt idx="3322">
                <c:v>0.17297999999999999</c:v>
              </c:pt>
              <c:pt idx="3323">
                <c:v>0.17302999999999999</c:v>
              </c:pt>
              <c:pt idx="3324">
                <c:v>0.17308000000000001</c:v>
              </c:pt>
              <c:pt idx="3325">
                <c:v>0.17313999999999999</c:v>
              </c:pt>
              <c:pt idx="3326">
                <c:v>0.17319000000000001</c:v>
              </c:pt>
              <c:pt idx="3327">
                <c:v>0.17324000000000003</c:v>
              </c:pt>
              <c:pt idx="3328">
                <c:v>0.17329000000000003</c:v>
              </c:pt>
              <c:pt idx="3329">
                <c:v>0.17333999999999999</c:v>
              </c:pt>
              <c:pt idx="3330">
                <c:v>0.17340000000000003</c:v>
              </c:pt>
              <c:pt idx="3331">
                <c:v>0.17345000000000002</c:v>
              </c:pt>
              <c:pt idx="3332">
                <c:v>0.17350000000000002</c:v>
              </c:pt>
              <c:pt idx="3333">
                <c:v>0.17355000000000001</c:v>
              </c:pt>
              <c:pt idx="3334">
                <c:v>0.1736</c:v>
              </c:pt>
              <c:pt idx="3335">
                <c:v>0.17365</c:v>
              </c:pt>
              <c:pt idx="3336">
                <c:v>0.17371000000000003</c:v>
              </c:pt>
              <c:pt idx="3337">
                <c:v>0.17376000000000003</c:v>
              </c:pt>
              <c:pt idx="3338">
                <c:v>0.17380999999999999</c:v>
              </c:pt>
              <c:pt idx="3339">
                <c:v>0.17385999999999999</c:v>
              </c:pt>
              <c:pt idx="3340">
                <c:v>0.17391000000000004</c:v>
              </c:pt>
              <c:pt idx="3341">
                <c:v>0.17397000000000001</c:v>
              </c:pt>
              <c:pt idx="3342">
                <c:v>0.17402000000000001</c:v>
              </c:pt>
              <c:pt idx="3343">
                <c:v>0.17407</c:v>
              </c:pt>
              <c:pt idx="3344">
                <c:v>0.17412</c:v>
              </c:pt>
              <c:pt idx="3345">
                <c:v>0.17418</c:v>
              </c:pt>
              <c:pt idx="3346">
                <c:v>0.17423000000000002</c:v>
              </c:pt>
              <c:pt idx="3347">
                <c:v>0.17427999999999999</c:v>
              </c:pt>
              <c:pt idx="3348">
                <c:v>0.17433000000000001</c:v>
              </c:pt>
              <c:pt idx="3349">
                <c:v>0.17438000000000001</c:v>
              </c:pt>
              <c:pt idx="3350">
                <c:v>0.17444000000000004</c:v>
              </c:pt>
              <c:pt idx="3351">
                <c:v>0.17449000000000003</c:v>
              </c:pt>
              <c:pt idx="3352">
                <c:v>0.17454000000000003</c:v>
              </c:pt>
              <c:pt idx="3353">
                <c:v>0.17459000000000002</c:v>
              </c:pt>
              <c:pt idx="3354">
                <c:v>0.17463999999999999</c:v>
              </c:pt>
              <c:pt idx="3355">
                <c:v>0.17469999999999999</c:v>
              </c:pt>
              <c:pt idx="3356">
                <c:v>0.17475000000000002</c:v>
              </c:pt>
              <c:pt idx="3357">
                <c:v>0.17480000000000001</c:v>
              </c:pt>
              <c:pt idx="3358">
                <c:v>0.17485000000000001</c:v>
              </c:pt>
              <c:pt idx="3359">
                <c:v>0.17490000000000003</c:v>
              </c:pt>
              <c:pt idx="3360">
                <c:v>0.17496000000000003</c:v>
              </c:pt>
              <c:pt idx="3361">
                <c:v>0.17501000000000003</c:v>
              </c:pt>
              <c:pt idx="3362">
                <c:v>0.17505999999999999</c:v>
              </c:pt>
              <c:pt idx="3363">
                <c:v>0.17510999999999999</c:v>
              </c:pt>
              <c:pt idx="3364">
                <c:v>0.17516999999999999</c:v>
              </c:pt>
              <c:pt idx="3365">
                <c:v>0.17522000000000001</c:v>
              </c:pt>
              <c:pt idx="3366">
                <c:v>0.17527000000000001</c:v>
              </c:pt>
              <c:pt idx="3367">
                <c:v>0.17532</c:v>
              </c:pt>
              <c:pt idx="3368">
                <c:v>0.17537</c:v>
              </c:pt>
              <c:pt idx="3369">
                <c:v>0.17543000000000003</c:v>
              </c:pt>
              <c:pt idx="3370">
                <c:v>0.17548000000000002</c:v>
              </c:pt>
              <c:pt idx="3371">
                <c:v>0.17552999999999999</c:v>
              </c:pt>
              <c:pt idx="3372">
                <c:v>0.17558000000000001</c:v>
              </c:pt>
              <c:pt idx="3373">
                <c:v>0.17563000000000001</c:v>
              </c:pt>
              <c:pt idx="3374">
                <c:v>0.17568</c:v>
              </c:pt>
              <c:pt idx="3375">
                <c:v>0.17574000000000004</c:v>
              </c:pt>
              <c:pt idx="3376">
                <c:v>0.17579000000000003</c:v>
              </c:pt>
              <c:pt idx="3377">
                <c:v>0.17584000000000002</c:v>
              </c:pt>
              <c:pt idx="3378">
                <c:v>0.17590000000000003</c:v>
              </c:pt>
              <c:pt idx="3379">
                <c:v>0.17594000000000004</c:v>
              </c:pt>
              <c:pt idx="3380">
                <c:v>0.17600000000000002</c:v>
              </c:pt>
              <c:pt idx="3381">
                <c:v>0.17605000000000001</c:v>
              </c:pt>
              <c:pt idx="3382">
                <c:v>0.17610000000000001</c:v>
              </c:pt>
              <c:pt idx="3383">
                <c:v>0.17615</c:v>
              </c:pt>
              <c:pt idx="3384">
                <c:v>0.17621000000000003</c:v>
              </c:pt>
              <c:pt idx="3385">
                <c:v>0.17626000000000003</c:v>
              </c:pt>
              <c:pt idx="3386">
                <c:v>0.17630999999999999</c:v>
              </c:pt>
              <c:pt idx="3387">
                <c:v>0.17635999999999999</c:v>
              </c:pt>
              <c:pt idx="3388">
                <c:v>0.17641000000000004</c:v>
              </c:pt>
              <c:pt idx="3389">
                <c:v>0.17647000000000002</c:v>
              </c:pt>
              <c:pt idx="3390">
                <c:v>0.17652000000000001</c:v>
              </c:pt>
              <c:pt idx="3391">
                <c:v>0.17657</c:v>
              </c:pt>
              <c:pt idx="3392">
                <c:v>0.17662</c:v>
              </c:pt>
              <c:pt idx="3393">
                <c:v>0.17666999999999999</c:v>
              </c:pt>
              <c:pt idx="3394">
                <c:v>0.17673000000000003</c:v>
              </c:pt>
              <c:pt idx="3395">
                <c:v>0.17677999999999999</c:v>
              </c:pt>
              <c:pt idx="3396">
                <c:v>0.17682999999999999</c:v>
              </c:pt>
              <c:pt idx="3397">
                <c:v>0.17688000000000001</c:v>
              </c:pt>
              <c:pt idx="3398">
                <c:v>0.17693000000000003</c:v>
              </c:pt>
              <c:pt idx="3399">
                <c:v>0.17699000000000004</c:v>
              </c:pt>
              <c:pt idx="3400">
                <c:v>0.17704000000000003</c:v>
              </c:pt>
              <c:pt idx="3401">
                <c:v>0.17709000000000003</c:v>
              </c:pt>
              <c:pt idx="3402">
                <c:v>0.17713999999999999</c:v>
              </c:pt>
              <c:pt idx="3403">
                <c:v>0.17720000000000002</c:v>
              </c:pt>
              <c:pt idx="3404">
                <c:v>0.17725000000000002</c:v>
              </c:pt>
              <c:pt idx="3405">
                <c:v>0.17730000000000001</c:v>
              </c:pt>
              <c:pt idx="3406">
                <c:v>0.17735000000000001</c:v>
              </c:pt>
              <c:pt idx="3407">
                <c:v>0.17740000000000003</c:v>
              </c:pt>
              <c:pt idx="3408">
                <c:v>0.17746000000000003</c:v>
              </c:pt>
              <c:pt idx="3409">
                <c:v>0.17751000000000003</c:v>
              </c:pt>
              <c:pt idx="3410">
                <c:v>0.17756000000000002</c:v>
              </c:pt>
              <c:pt idx="3411">
                <c:v>0.17760999999999999</c:v>
              </c:pt>
              <c:pt idx="3412">
                <c:v>0.17766000000000001</c:v>
              </c:pt>
              <c:pt idx="3413">
                <c:v>0.17772000000000002</c:v>
              </c:pt>
              <c:pt idx="3414">
                <c:v>0.17777000000000001</c:v>
              </c:pt>
              <c:pt idx="3415">
                <c:v>0.17782000000000001</c:v>
              </c:pt>
              <c:pt idx="3416">
                <c:v>0.17787</c:v>
              </c:pt>
              <c:pt idx="3417">
                <c:v>0.17793000000000003</c:v>
              </c:pt>
              <c:pt idx="3418">
                <c:v>0.17798000000000003</c:v>
              </c:pt>
              <c:pt idx="3419">
                <c:v>0.17802999999999999</c:v>
              </c:pt>
              <c:pt idx="3420">
                <c:v>0.17807999999999999</c:v>
              </c:pt>
              <c:pt idx="3421">
                <c:v>0.17813000000000001</c:v>
              </c:pt>
              <c:pt idx="3422">
                <c:v>0.17818999999999999</c:v>
              </c:pt>
              <c:pt idx="3423">
                <c:v>0.17824000000000004</c:v>
              </c:pt>
              <c:pt idx="3424">
                <c:v>0.17829000000000003</c:v>
              </c:pt>
              <c:pt idx="3425">
                <c:v>0.17834000000000003</c:v>
              </c:pt>
              <c:pt idx="3426">
                <c:v>0.17838999999999999</c:v>
              </c:pt>
              <c:pt idx="3427">
                <c:v>0.17845000000000003</c:v>
              </c:pt>
              <c:pt idx="3428">
                <c:v>0.17850000000000002</c:v>
              </c:pt>
              <c:pt idx="3429">
                <c:v>0.17855000000000001</c:v>
              </c:pt>
              <c:pt idx="3430">
                <c:v>0.17860000000000001</c:v>
              </c:pt>
              <c:pt idx="3431">
                <c:v>0.17866000000000001</c:v>
              </c:pt>
              <c:pt idx="3432">
                <c:v>0.17871000000000004</c:v>
              </c:pt>
              <c:pt idx="3433">
                <c:v>0.17876000000000003</c:v>
              </c:pt>
              <c:pt idx="3434">
                <c:v>0.17881000000000002</c:v>
              </c:pt>
              <c:pt idx="3435">
                <c:v>0.17885999999999999</c:v>
              </c:pt>
              <c:pt idx="3436">
                <c:v>0.17891000000000004</c:v>
              </c:pt>
              <c:pt idx="3437">
                <c:v>0.17897000000000002</c:v>
              </c:pt>
              <c:pt idx="3438">
                <c:v>0.17902000000000001</c:v>
              </c:pt>
              <c:pt idx="3439">
                <c:v>0.17907000000000001</c:v>
              </c:pt>
              <c:pt idx="3440">
                <c:v>0.17912</c:v>
              </c:pt>
              <c:pt idx="3441">
                <c:v>0.17918000000000001</c:v>
              </c:pt>
              <c:pt idx="3442">
                <c:v>0.17923000000000003</c:v>
              </c:pt>
              <c:pt idx="3443">
                <c:v>0.17927999999999999</c:v>
              </c:pt>
              <c:pt idx="3444">
                <c:v>0.17932999999999999</c:v>
              </c:pt>
              <c:pt idx="3445">
                <c:v>0.17938000000000001</c:v>
              </c:pt>
              <c:pt idx="3446">
                <c:v>0.17944000000000002</c:v>
              </c:pt>
              <c:pt idx="3447">
                <c:v>0.17949000000000004</c:v>
              </c:pt>
              <c:pt idx="3448">
                <c:v>0.17954000000000003</c:v>
              </c:pt>
              <c:pt idx="3449">
                <c:v>0.17959000000000003</c:v>
              </c:pt>
              <c:pt idx="3450">
                <c:v>0.17963999999999999</c:v>
              </c:pt>
              <c:pt idx="3451">
                <c:v>0.17970000000000003</c:v>
              </c:pt>
              <c:pt idx="3452">
                <c:v>0.17975000000000002</c:v>
              </c:pt>
              <c:pt idx="3453">
                <c:v>0.17980000000000002</c:v>
              </c:pt>
              <c:pt idx="3454">
                <c:v>0.17985000000000001</c:v>
              </c:pt>
              <c:pt idx="3455">
                <c:v>0.17990000000000003</c:v>
              </c:pt>
              <c:pt idx="3456">
                <c:v>0.17996000000000004</c:v>
              </c:pt>
              <c:pt idx="3457">
                <c:v>0.18001000000000003</c:v>
              </c:pt>
              <c:pt idx="3458">
                <c:v>0.18006000000000003</c:v>
              </c:pt>
              <c:pt idx="3459">
                <c:v>0.18010999999999999</c:v>
              </c:pt>
              <c:pt idx="3460">
                <c:v>0.18015999999999999</c:v>
              </c:pt>
              <c:pt idx="3461">
                <c:v>0.18022000000000002</c:v>
              </c:pt>
              <c:pt idx="3462">
                <c:v>0.18027000000000001</c:v>
              </c:pt>
              <c:pt idx="3463">
                <c:v>0.18032000000000001</c:v>
              </c:pt>
              <c:pt idx="3464">
                <c:v>0.18037</c:v>
              </c:pt>
              <c:pt idx="3465">
                <c:v>0.18043000000000003</c:v>
              </c:pt>
              <c:pt idx="3466">
                <c:v>0.18048000000000003</c:v>
              </c:pt>
              <c:pt idx="3467">
                <c:v>0.18053000000000002</c:v>
              </c:pt>
              <c:pt idx="3468">
                <c:v>0.18057999999999999</c:v>
              </c:pt>
              <c:pt idx="3469">
                <c:v>0.18063000000000001</c:v>
              </c:pt>
              <c:pt idx="3470">
                <c:v>0.18068999999999999</c:v>
              </c:pt>
              <c:pt idx="3471">
                <c:v>0.18074000000000004</c:v>
              </c:pt>
              <c:pt idx="3472">
                <c:v>0.18079000000000003</c:v>
              </c:pt>
              <c:pt idx="3473">
                <c:v>0.18084000000000003</c:v>
              </c:pt>
              <c:pt idx="3474">
                <c:v>0.18090000000000003</c:v>
              </c:pt>
              <c:pt idx="3475">
                <c:v>0.18095000000000003</c:v>
              </c:pt>
              <c:pt idx="3476">
                <c:v>0.18100000000000002</c:v>
              </c:pt>
              <c:pt idx="3477">
                <c:v>0.18105000000000002</c:v>
              </c:pt>
              <c:pt idx="3478">
                <c:v>0.18110000000000001</c:v>
              </c:pt>
              <c:pt idx="3479">
                <c:v>0.18115999999999999</c:v>
              </c:pt>
              <c:pt idx="3480">
                <c:v>0.18120000000000003</c:v>
              </c:pt>
              <c:pt idx="3481">
                <c:v>0.18126000000000003</c:v>
              </c:pt>
              <c:pt idx="3482">
                <c:v>0.18131000000000003</c:v>
              </c:pt>
              <c:pt idx="3483">
                <c:v>0.18135999999999999</c:v>
              </c:pt>
              <c:pt idx="3484">
                <c:v>0.18141000000000002</c:v>
              </c:pt>
              <c:pt idx="3485">
                <c:v>0.18147000000000002</c:v>
              </c:pt>
              <c:pt idx="3486">
                <c:v>0.18152000000000001</c:v>
              </c:pt>
              <c:pt idx="3487">
                <c:v>0.18157000000000001</c:v>
              </c:pt>
              <c:pt idx="3488">
                <c:v>0.18162</c:v>
              </c:pt>
              <c:pt idx="3489">
                <c:v>0.18167</c:v>
              </c:pt>
              <c:pt idx="3490">
                <c:v>0.18173000000000003</c:v>
              </c:pt>
              <c:pt idx="3491">
                <c:v>0.18178000000000002</c:v>
              </c:pt>
              <c:pt idx="3492">
                <c:v>0.18182999999999999</c:v>
              </c:pt>
              <c:pt idx="3493">
                <c:v>0.18187999999999999</c:v>
              </c:pt>
              <c:pt idx="3494">
                <c:v>0.18193000000000004</c:v>
              </c:pt>
              <c:pt idx="3495">
                <c:v>0.18199000000000004</c:v>
              </c:pt>
              <c:pt idx="3496">
                <c:v>0.18204000000000004</c:v>
              </c:pt>
              <c:pt idx="3497">
                <c:v>0.18209000000000003</c:v>
              </c:pt>
              <c:pt idx="3498">
                <c:v>0.18214000000000002</c:v>
              </c:pt>
              <c:pt idx="3499">
                <c:v>0.18220000000000003</c:v>
              </c:pt>
              <c:pt idx="3500">
                <c:v>0.18225000000000002</c:v>
              </c:pt>
              <c:pt idx="3501">
                <c:v>0.18230000000000002</c:v>
              </c:pt>
              <c:pt idx="3502">
                <c:v>0.18235000000000001</c:v>
              </c:pt>
              <c:pt idx="3503">
                <c:v>0.18240000000000003</c:v>
              </c:pt>
              <c:pt idx="3504">
                <c:v>0.18246000000000004</c:v>
              </c:pt>
              <c:pt idx="3505">
                <c:v>0.18251000000000003</c:v>
              </c:pt>
              <c:pt idx="3506">
                <c:v>0.18256000000000003</c:v>
              </c:pt>
              <c:pt idx="3507">
                <c:v>0.18260999999999999</c:v>
              </c:pt>
              <c:pt idx="3508">
                <c:v>0.18265999999999999</c:v>
              </c:pt>
              <c:pt idx="3509">
                <c:v>0.18272000000000002</c:v>
              </c:pt>
              <c:pt idx="3510">
                <c:v>0.18277000000000002</c:v>
              </c:pt>
              <c:pt idx="3511">
                <c:v>0.18282000000000001</c:v>
              </c:pt>
              <c:pt idx="3512">
                <c:v>0.18287</c:v>
              </c:pt>
              <c:pt idx="3513">
                <c:v>0.18292000000000003</c:v>
              </c:pt>
              <c:pt idx="3514">
                <c:v>0.18298000000000003</c:v>
              </c:pt>
              <c:pt idx="3515">
                <c:v>0.18303000000000003</c:v>
              </c:pt>
              <c:pt idx="3516">
                <c:v>0.18307999999999999</c:v>
              </c:pt>
              <c:pt idx="3517">
                <c:v>0.18312999999999999</c:v>
              </c:pt>
              <c:pt idx="3518">
                <c:v>0.18318999999999999</c:v>
              </c:pt>
              <c:pt idx="3519">
                <c:v>0.18324000000000001</c:v>
              </c:pt>
              <c:pt idx="3520">
                <c:v>0.18329000000000004</c:v>
              </c:pt>
              <c:pt idx="3521">
                <c:v>0.18334000000000003</c:v>
              </c:pt>
              <c:pt idx="3522">
                <c:v>0.18339000000000003</c:v>
              </c:pt>
              <c:pt idx="3523">
                <c:v>0.18345000000000003</c:v>
              </c:pt>
              <c:pt idx="3524">
                <c:v>0.18350000000000002</c:v>
              </c:pt>
              <c:pt idx="3525">
                <c:v>0.18355000000000002</c:v>
              </c:pt>
              <c:pt idx="3526">
                <c:v>0.18360000000000001</c:v>
              </c:pt>
              <c:pt idx="3527">
                <c:v>0.18365999999999999</c:v>
              </c:pt>
              <c:pt idx="3528">
                <c:v>0.18371000000000004</c:v>
              </c:pt>
              <c:pt idx="3529">
                <c:v>0.18376000000000003</c:v>
              </c:pt>
              <c:pt idx="3530">
                <c:v>0.18381000000000003</c:v>
              </c:pt>
              <c:pt idx="3531">
                <c:v>0.18386000000000002</c:v>
              </c:pt>
              <c:pt idx="3532">
                <c:v>0.18392000000000003</c:v>
              </c:pt>
              <c:pt idx="3533">
                <c:v>0.18397000000000002</c:v>
              </c:pt>
              <c:pt idx="3534">
                <c:v>0.18402000000000002</c:v>
              </c:pt>
              <c:pt idx="3535">
                <c:v>0.18407000000000001</c:v>
              </c:pt>
              <c:pt idx="3536">
                <c:v>0.18412000000000001</c:v>
              </c:pt>
              <c:pt idx="3537">
                <c:v>0.18418000000000001</c:v>
              </c:pt>
              <c:pt idx="3538">
                <c:v>0.18423000000000003</c:v>
              </c:pt>
              <c:pt idx="3539">
                <c:v>0.18428000000000003</c:v>
              </c:pt>
              <c:pt idx="3540">
                <c:v>0.18432999999999999</c:v>
              </c:pt>
              <c:pt idx="3541">
                <c:v>0.18439000000000003</c:v>
              </c:pt>
              <c:pt idx="3542">
                <c:v>0.18444000000000002</c:v>
              </c:pt>
              <c:pt idx="3543">
                <c:v>0.18449000000000002</c:v>
              </c:pt>
              <c:pt idx="3544">
                <c:v>0.18454000000000004</c:v>
              </c:pt>
              <c:pt idx="3545">
                <c:v>0.18459000000000003</c:v>
              </c:pt>
              <c:pt idx="3546">
                <c:v>0.18464000000000003</c:v>
              </c:pt>
              <c:pt idx="3547">
                <c:v>0.18470000000000003</c:v>
              </c:pt>
              <c:pt idx="3548">
                <c:v>0.18475000000000003</c:v>
              </c:pt>
              <c:pt idx="3549">
                <c:v>0.18480000000000002</c:v>
              </c:pt>
              <c:pt idx="3550">
                <c:v>0.18485000000000001</c:v>
              </c:pt>
              <c:pt idx="3551">
                <c:v>0.18490000000000004</c:v>
              </c:pt>
              <c:pt idx="3552">
                <c:v>0.18496000000000004</c:v>
              </c:pt>
              <c:pt idx="3553">
                <c:v>0.18501000000000004</c:v>
              </c:pt>
              <c:pt idx="3554">
                <c:v>0.18506000000000003</c:v>
              </c:pt>
              <c:pt idx="3555">
                <c:v>0.18511000000000002</c:v>
              </c:pt>
              <c:pt idx="3556">
                <c:v>0.18515999999999999</c:v>
              </c:pt>
              <c:pt idx="3557">
                <c:v>0.18522000000000002</c:v>
              </c:pt>
              <c:pt idx="3558">
                <c:v>0.18527000000000002</c:v>
              </c:pt>
              <c:pt idx="3559">
                <c:v>0.18532000000000001</c:v>
              </c:pt>
              <c:pt idx="3560">
                <c:v>0.18537000000000001</c:v>
              </c:pt>
              <c:pt idx="3561">
                <c:v>0.18542000000000003</c:v>
              </c:pt>
              <c:pt idx="3562">
                <c:v>0.18548000000000003</c:v>
              </c:pt>
              <c:pt idx="3563">
                <c:v>0.18553000000000003</c:v>
              </c:pt>
              <c:pt idx="3564">
                <c:v>0.18557999999999999</c:v>
              </c:pt>
              <c:pt idx="3565">
                <c:v>0.18562999999999999</c:v>
              </c:pt>
              <c:pt idx="3566">
                <c:v>0.18568999999999999</c:v>
              </c:pt>
              <c:pt idx="3567">
                <c:v>0.18574000000000002</c:v>
              </c:pt>
              <c:pt idx="3568">
                <c:v>0.18579000000000004</c:v>
              </c:pt>
              <c:pt idx="3569">
                <c:v>0.18584000000000003</c:v>
              </c:pt>
              <c:pt idx="3570">
                <c:v>0.18589000000000003</c:v>
              </c:pt>
              <c:pt idx="3571">
                <c:v>0.18595000000000003</c:v>
              </c:pt>
              <c:pt idx="3572">
                <c:v>0.18600000000000003</c:v>
              </c:pt>
              <c:pt idx="3573">
                <c:v>0.18605000000000002</c:v>
              </c:pt>
              <c:pt idx="3574">
                <c:v>0.18610000000000002</c:v>
              </c:pt>
              <c:pt idx="3575">
                <c:v>0.18615999999999999</c:v>
              </c:pt>
              <c:pt idx="3576">
                <c:v>0.18620000000000003</c:v>
              </c:pt>
              <c:pt idx="3577">
                <c:v>0.18626000000000004</c:v>
              </c:pt>
              <c:pt idx="3578">
                <c:v>0.18631000000000003</c:v>
              </c:pt>
              <c:pt idx="3579">
                <c:v>0.18636000000000003</c:v>
              </c:pt>
              <c:pt idx="3580">
                <c:v>0.18642000000000003</c:v>
              </c:pt>
              <c:pt idx="3581">
                <c:v>0.18647000000000002</c:v>
              </c:pt>
              <c:pt idx="3582">
                <c:v>0.18652000000000002</c:v>
              </c:pt>
              <c:pt idx="3583">
                <c:v>0.18657000000000001</c:v>
              </c:pt>
              <c:pt idx="3584">
                <c:v>0.18662000000000001</c:v>
              </c:pt>
              <c:pt idx="3585">
                <c:v>0.18667</c:v>
              </c:pt>
              <c:pt idx="3586">
                <c:v>0.18673000000000003</c:v>
              </c:pt>
              <c:pt idx="3587">
                <c:v>0.18678000000000003</c:v>
              </c:pt>
              <c:pt idx="3588">
                <c:v>0.18683000000000002</c:v>
              </c:pt>
              <c:pt idx="3589">
                <c:v>0.18687999999999999</c:v>
              </c:pt>
              <c:pt idx="3590">
                <c:v>0.18693000000000004</c:v>
              </c:pt>
              <c:pt idx="3591">
                <c:v>0.18699000000000002</c:v>
              </c:pt>
              <c:pt idx="3592">
                <c:v>0.18704000000000004</c:v>
              </c:pt>
              <c:pt idx="3593">
                <c:v>0.18709000000000003</c:v>
              </c:pt>
              <c:pt idx="3594">
                <c:v>0.18714000000000003</c:v>
              </c:pt>
              <c:pt idx="3595">
                <c:v>0.18720000000000003</c:v>
              </c:pt>
              <c:pt idx="3596">
                <c:v>0.18725000000000003</c:v>
              </c:pt>
              <c:pt idx="3597">
                <c:v>0.18730000000000002</c:v>
              </c:pt>
              <c:pt idx="3598">
                <c:v>0.18735000000000002</c:v>
              </c:pt>
              <c:pt idx="3599">
                <c:v>0.18740000000000004</c:v>
              </c:pt>
              <c:pt idx="3600">
                <c:v>0.18745000000000003</c:v>
              </c:pt>
              <c:pt idx="3601">
                <c:v>0.18751000000000004</c:v>
              </c:pt>
              <c:pt idx="3602">
                <c:v>0.18756000000000003</c:v>
              </c:pt>
              <c:pt idx="3603">
                <c:v>0.18761000000000003</c:v>
              </c:pt>
              <c:pt idx="3604">
                <c:v>0.18765999999999999</c:v>
              </c:pt>
              <c:pt idx="3605">
                <c:v>0.18772000000000003</c:v>
              </c:pt>
              <c:pt idx="3606">
                <c:v>0.18777000000000002</c:v>
              </c:pt>
              <c:pt idx="3607">
                <c:v>0.18782000000000001</c:v>
              </c:pt>
              <c:pt idx="3608">
                <c:v>0.18787000000000001</c:v>
              </c:pt>
              <c:pt idx="3609">
                <c:v>0.18792000000000003</c:v>
              </c:pt>
              <c:pt idx="3610">
                <c:v>0.18798000000000004</c:v>
              </c:pt>
              <c:pt idx="3611">
                <c:v>0.18803000000000003</c:v>
              </c:pt>
              <c:pt idx="3612">
                <c:v>0.18808000000000002</c:v>
              </c:pt>
              <c:pt idx="3613">
                <c:v>0.18812999999999999</c:v>
              </c:pt>
              <c:pt idx="3614">
                <c:v>0.18819000000000002</c:v>
              </c:pt>
              <c:pt idx="3615">
                <c:v>0.18824000000000002</c:v>
              </c:pt>
              <c:pt idx="3616">
                <c:v>0.18829000000000004</c:v>
              </c:pt>
              <c:pt idx="3617">
                <c:v>0.18834000000000004</c:v>
              </c:pt>
              <c:pt idx="3618">
                <c:v>0.18839000000000003</c:v>
              </c:pt>
              <c:pt idx="3619">
                <c:v>0.18845000000000003</c:v>
              </c:pt>
              <c:pt idx="3620">
                <c:v>0.18850000000000003</c:v>
              </c:pt>
              <c:pt idx="3621">
                <c:v>0.18855000000000002</c:v>
              </c:pt>
              <c:pt idx="3622">
                <c:v>0.18860000000000002</c:v>
              </c:pt>
              <c:pt idx="3623">
                <c:v>0.18865000000000001</c:v>
              </c:pt>
              <c:pt idx="3624">
                <c:v>0.18871000000000002</c:v>
              </c:pt>
              <c:pt idx="3625">
                <c:v>0.18876000000000004</c:v>
              </c:pt>
              <c:pt idx="3626">
                <c:v>0.18881000000000003</c:v>
              </c:pt>
              <c:pt idx="3627">
                <c:v>0.18886000000000003</c:v>
              </c:pt>
              <c:pt idx="3628">
                <c:v>0.18891000000000002</c:v>
              </c:pt>
              <c:pt idx="3629">
                <c:v>0.18897000000000003</c:v>
              </c:pt>
              <c:pt idx="3630">
                <c:v>0.18902000000000002</c:v>
              </c:pt>
              <c:pt idx="3631">
                <c:v>0.18907000000000002</c:v>
              </c:pt>
              <c:pt idx="3632">
                <c:v>0.18912000000000001</c:v>
              </c:pt>
              <c:pt idx="3633">
                <c:v>0.18917999999999999</c:v>
              </c:pt>
              <c:pt idx="3634">
                <c:v>0.18923000000000004</c:v>
              </c:pt>
              <c:pt idx="3635">
                <c:v>0.18928000000000003</c:v>
              </c:pt>
              <c:pt idx="3636">
                <c:v>0.18933000000000003</c:v>
              </c:pt>
              <c:pt idx="3637">
                <c:v>0.18937999999999999</c:v>
              </c:pt>
              <c:pt idx="3638">
                <c:v>0.18944000000000005</c:v>
              </c:pt>
              <c:pt idx="3639">
                <c:v>0.18949000000000002</c:v>
              </c:pt>
              <c:pt idx="3640">
                <c:v>0.18954000000000001</c:v>
              </c:pt>
              <c:pt idx="3641">
                <c:v>0.18959000000000004</c:v>
              </c:pt>
              <c:pt idx="3642">
                <c:v>0.18965000000000001</c:v>
              </c:pt>
              <c:pt idx="3643">
                <c:v>0.18970000000000004</c:v>
              </c:pt>
              <c:pt idx="3644">
                <c:v>0.18975000000000003</c:v>
              </c:pt>
              <c:pt idx="3645">
                <c:v>0.18980000000000002</c:v>
              </c:pt>
              <c:pt idx="3646">
                <c:v>0.18985000000000002</c:v>
              </c:pt>
              <c:pt idx="3647">
                <c:v>0.18990000000000004</c:v>
              </c:pt>
              <c:pt idx="3648">
                <c:v>0.18996000000000002</c:v>
              </c:pt>
              <c:pt idx="3649">
                <c:v>0.19001000000000001</c:v>
              </c:pt>
              <c:pt idx="3650">
                <c:v>0.19006000000000001</c:v>
              </c:pt>
              <c:pt idx="3651">
                <c:v>0.19011</c:v>
              </c:pt>
              <c:pt idx="3652">
                <c:v>0.19016</c:v>
              </c:pt>
              <c:pt idx="3653">
                <c:v>0.19022</c:v>
              </c:pt>
              <c:pt idx="3654">
                <c:v>0.19026999999999999</c:v>
              </c:pt>
              <c:pt idx="3655">
                <c:v>0.19031999999999999</c:v>
              </c:pt>
              <c:pt idx="3656">
                <c:v>0.19036999999999998</c:v>
              </c:pt>
              <c:pt idx="3657">
                <c:v>0.19042000000000001</c:v>
              </c:pt>
              <c:pt idx="3658">
                <c:v>0.19048000000000001</c:v>
              </c:pt>
              <c:pt idx="3659">
                <c:v>0.19053</c:v>
              </c:pt>
              <c:pt idx="3660">
                <c:v>0.19058</c:v>
              </c:pt>
              <c:pt idx="3661">
                <c:v>0.19062999999999997</c:v>
              </c:pt>
              <c:pt idx="3662">
                <c:v>0.19069</c:v>
              </c:pt>
              <c:pt idx="3663">
                <c:v>0.19073999999999999</c:v>
              </c:pt>
              <c:pt idx="3664">
                <c:v>0.19078999999999999</c:v>
              </c:pt>
              <c:pt idx="3665">
                <c:v>0.19084000000000001</c:v>
              </c:pt>
              <c:pt idx="3666">
                <c:v>0.19089</c:v>
              </c:pt>
              <c:pt idx="3667">
                <c:v>0.19095000000000001</c:v>
              </c:pt>
              <c:pt idx="3668">
                <c:v>0.191</c:v>
              </c:pt>
              <c:pt idx="3669">
                <c:v>0.19105</c:v>
              </c:pt>
              <c:pt idx="3670">
                <c:v>0.19109999999999999</c:v>
              </c:pt>
              <c:pt idx="3671">
                <c:v>0.19114999999999999</c:v>
              </c:pt>
              <c:pt idx="3672">
                <c:v>0.19120999999999999</c:v>
              </c:pt>
              <c:pt idx="3673">
                <c:v>0.19126000000000001</c:v>
              </c:pt>
              <c:pt idx="3674">
                <c:v>0.19131000000000001</c:v>
              </c:pt>
              <c:pt idx="3675">
                <c:v>0.19136</c:v>
              </c:pt>
              <c:pt idx="3676">
                <c:v>0.19142000000000001</c:v>
              </c:pt>
              <c:pt idx="3677">
                <c:v>0.19147</c:v>
              </c:pt>
              <c:pt idx="3678">
                <c:v>0.19152</c:v>
              </c:pt>
              <c:pt idx="3679">
                <c:v>0.19156999999999999</c:v>
              </c:pt>
              <c:pt idx="3680">
                <c:v>0.19161999999999998</c:v>
              </c:pt>
              <c:pt idx="3681">
                <c:v>0.19167999999999996</c:v>
              </c:pt>
              <c:pt idx="3682">
                <c:v>0.19172</c:v>
              </c:pt>
              <c:pt idx="3683">
                <c:v>0.19178000000000001</c:v>
              </c:pt>
              <c:pt idx="3684">
                <c:v>0.19183</c:v>
              </c:pt>
              <c:pt idx="3685">
                <c:v>0.19188</c:v>
              </c:pt>
              <c:pt idx="3686">
                <c:v>0.19192999999999999</c:v>
              </c:pt>
              <c:pt idx="3687">
                <c:v>0.19198999999999999</c:v>
              </c:pt>
              <c:pt idx="3688">
                <c:v>0.19203999999999999</c:v>
              </c:pt>
              <c:pt idx="3689">
                <c:v>0.19209000000000001</c:v>
              </c:pt>
              <c:pt idx="3690">
                <c:v>0.19214999999999999</c:v>
              </c:pt>
              <c:pt idx="3691">
                <c:v>0.19219</c:v>
              </c:pt>
              <c:pt idx="3692">
                <c:v>0.19225</c:v>
              </c:pt>
              <c:pt idx="3693">
                <c:v>0.1923</c:v>
              </c:pt>
              <c:pt idx="3694">
                <c:v>0.19234999999999999</c:v>
              </c:pt>
              <c:pt idx="3695">
                <c:v>0.19241000000000003</c:v>
              </c:pt>
              <c:pt idx="3696">
                <c:v>0.19245000000000001</c:v>
              </c:pt>
              <c:pt idx="3697">
                <c:v>0.19250999999999999</c:v>
              </c:pt>
              <c:pt idx="3698">
                <c:v>0.19256000000000001</c:v>
              </c:pt>
              <c:pt idx="3699">
                <c:v>0.19261</c:v>
              </c:pt>
              <c:pt idx="3700">
                <c:v>0.19266</c:v>
              </c:pt>
              <c:pt idx="3701">
                <c:v>0.19272</c:v>
              </c:pt>
              <c:pt idx="3702">
                <c:v>0.19277</c:v>
              </c:pt>
              <c:pt idx="3703">
                <c:v>0.19281999999999999</c:v>
              </c:pt>
              <c:pt idx="3704">
                <c:v>0.19286999999999999</c:v>
              </c:pt>
              <c:pt idx="3705">
                <c:v>0.19292000000000001</c:v>
              </c:pt>
              <c:pt idx="3706">
                <c:v>0.19298000000000001</c:v>
              </c:pt>
              <c:pt idx="3707">
                <c:v>0.19303000000000001</c:v>
              </c:pt>
              <c:pt idx="3708">
                <c:v>0.19308</c:v>
              </c:pt>
              <c:pt idx="3709">
                <c:v>0.19313</c:v>
              </c:pt>
              <c:pt idx="3710">
                <c:v>0.19317999999999996</c:v>
              </c:pt>
              <c:pt idx="3711">
                <c:v>0.19324000000000002</c:v>
              </c:pt>
              <c:pt idx="3712">
                <c:v>0.19328999999999999</c:v>
              </c:pt>
              <c:pt idx="3713">
                <c:v>0.19334000000000001</c:v>
              </c:pt>
              <c:pt idx="3714">
                <c:v>0.19339000000000001</c:v>
              </c:pt>
              <c:pt idx="3715">
                <c:v>0.19344000000000003</c:v>
              </c:pt>
              <c:pt idx="3716">
                <c:v>0.19350000000000001</c:v>
              </c:pt>
              <c:pt idx="3717">
                <c:v>0.19355</c:v>
              </c:pt>
              <c:pt idx="3718">
                <c:v>0.19359999999999999</c:v>
              </c:pt>
              <c:pt idx="3719">
                <c:v>0.19364999999999999</c:v>
              </c:pt>
              <c:pt idx="3720">
                <c:v>0.19370999999999999</c:v>
              </c:pt>
              <c:pt idx="3721">
                <c:v>0.19375999999999999</c:v>
              </c:pt>
              <c:pt idx="3722">
                <c:v>0.19381000000000001</c:v>
              </c:pt>
              <c:pt idx="3723">
                <c:v>0.19386</c:v>
              </c:pt>
              <c:pt idx="3724">
                <c:v>0.19391000000000003</c:v>
              </c:pt>
              <c:pt idx="3725">
                <c:v>0.19397</c:v>
              </c:pt>
              <c:pt idx="3726">
                <c:v>0.19402</c:v>
              </c:pt>
              <c:pt idx="3727">
                <c:v>0.19406999999999999</c:v>
              </c:pt>
              <c:pt idx="3728">
                <c:v>0.19411999999999999</c:v>
              </c:pt>
              <c:pt idx="3729">
                <c:v>0.19417999999999996</c:v>
              </c:pt>
              <c:pt idx="3730">
                <c:v>0.19423000000000001</c:v>
              </c:pt>
              <c:pt idx="3731">
                <c:v>0.19428000000000001</c:v>
              </c:pt>
              <c:pt idx="3732">
                <c:v>0.19433</c:v>
              </c:pt>
              <c:pt idx="3733">
                <c:v>0.19438</c:v>
              </c:pt>
              <c:pt idx="3734">
                <c:v>0.19444000000000003</c:v>
              </c:pt>
              <c:pt idx="3735">
                <c:v>0.19449000000000002</c:v>
              </c:pt>
              <c:pt idx="3736">
                <c:v>0.19453999999999999</c:v>
              </c:pt>
              <c:pt idx="3737">
                <c:v>0.19459000000000001</c:v>
              </c:pt>
              <c:pt idx="3738">
                <c:v>0.19464000000000001</c:v>
              </c:pt>
              <c:pt idx="3739">
                <c:v>0.19470000000000001</c:v>
              </c:pt>
              <c:pt idx="3740">
                <c:v>0.19475000000000001</c:v>
              </c:pt>
              <c:pt idx="3741">
                <c:v>0.1948</c:v>
              </c:pt>
              <c:pt idx="3742">
                <c:v>0.19485</c:v>
              </c:pt>
              <c:pt idx="3743">
                <c:v>0.19491000000000003</c:v>
              </c:pt>
              <c:pt idx="3744">
                <c:v>0.19495999999999999</c:v>
              </c:pt>
              <c:pt idx="3745">
                <c:v>0.19500999999999999</c:v>
              </c:pt>
              <c:pt idx="3746">
                <c:v>0.19506000000000001</c:v>
              </c:pt>
              <c:pt idx="3747">
                <c:v>0.19511000000000001</c:v>
              </c:pt>
              <c:pt idx="3748">
                <c:v>0.19516</c:v>
              </c:pt>
              <c:pt idx="3749">
                <c:v>0.19522</c:v>
              </c:pt>
              <c:pt idx="3750">
                <c:v>0.19527</c:v>
              </c:pt>
              <c:pt idx="3751">
                <c:v>0.19531999999999999</c:v>
              </c:pt>
              <c:pt idx="3752">
                <c:v>0.19536999999999999</c:v>
              </c:pt>
              <c:pt idx="3753">
                <c:v>0.19542000000000001</c:v>
              </c:pt>
              <c:pt idx="3754">
                <c:v>0.19547999999999999</c:v>
              </c:pt>
              <c:pt idx="3755">
                <c:v>0.19553000000000001</c:v>
              </c:pt>
              <c:pt idx="3756">
                <c:v>0.19558</c:v>
              </c:pt>
              <c:pt idx="3757">
                <c:v>0.19563</c:v>
              </c:pt>
              <c:pt idx="3758">
                <c:v>0.19569</c:v>
              </c:pt>
              <c:pt idx="3759">
                <c:v>0.19574000000000003</c:v>
              </c:pt>
              <c:pt idx="3760">
                <c:v>0.19578999999999999</c:v>
              </c:pt>
              <c:pt idx="3761">
                <c:v>0.19583999999999999</c:v>
              </c:pt>
              <c:pt idx="3762">
                <c:v>0.19589000000000001</c:v>
              </c:pt>
              <c:pt idx="3763">
                <c:v>0.19595000000000001</c:v>
              </c:pt>
              <c:pt idx="3764">
                <c:v>0.19600000000000001</c:v>
              </c:pt>
              <c:pt idx="3765">
                <c:v>0.19605</c:v>
              </c:pt>
              <c:pt idx="3766">
                <c:v>0.1961</c:v>
              </c:pt>
              <c:pt idx="3767">
                <c:v>0.19614999999999999</c:v>
              </c:pt>
              <c:pt idx="3768">
                <c:v>0.19621000000000002</c:v>
              </c:pt>
              <c:pt idx="3769">
                <c:v>0.19625999999999999</c:v>
              </c:pt>
              <c:pt idx="3770">
                <c:v>0.19631000000000001</c:v>
              </c:pt>
              <c:pt idx="3771">
                <c:v>0.19636000000000001</c:v>
              </c:pt>
              <c:pt idx="3772">
                <c:v>0.19641000000000003</c:v>
              </c:pt>
              <c:pt idx="3773">
                <c:v>0.19647000000000001</c:v>
              </c:pt>
              <c:pt idx="3774">
                <c:v>0.19652</c:v>
              </c:pt>
              <c:pt idx="3775">
                <c:v>0.19656999999999999</c:v>
              </c:pt>
              <c:pt idx="3776">
                <c:v>0.19661999999999999</c:v>
              </c:pt>
              <c:pt idx="3777">
                <c:v>0.19667999999999997</c:v>
              </c:pt>
              <c:pt idx="3778">
                <c:v>0.19672000000000001</c:v>
              </c:pt>
              <c:pt idx="3779">
                <c:v>0.19678000000000001</c:v>
              </c:pt>
              <c:pt idx="3780">
                <c:v>0.19683</c:v>
              </c:pt>
              <c:pt idx="3781">
                <c:v>0.19688</c:v>
              </c:pt>
              <c:pt idx="3782">
                <c:v>0.19694000000000003</c:v>
              </c:pt>
              <c:pt idx="3783">
                <c:v>0.19699000000000003</c:v>
              </c:pt>
              <c:pt idx="3784">
                <c:v>0.19703999999999999</c:v>
              </c:pt>
              <c:pt idx="3785">
                <c:v>0.19708999999999999</c:v>
              </c:pt>
              <c:pt idx="3786">
                <c:v>0.19714000000000001</c:v>
              </c:pt>
              <c:pt idx="3787">
                <c:v>0.19719999999999999</c:v>
              </c:pt>
              <c:pt idx="3788">
                <c:v>0.19725000000000001</c:v>
              </c:pt>
              <c:pt idx="3789">
                <c:v>0.1973</c:v>
              </c:pt>
              <c:pt idx="3790">
                <c:v>0.19735</c:v>
              </c:pt>
              <c:pt idx="3791">
                <c:v>0.19741000000000003</c:v>
              </c:pt>
              <c:pt idx="3792">
                <c:v>0.19745000000000001</c:v>
              </c:pt>
              <c:pt idx="3793">
                <c:v>0.19750999999999999</c:v>
              </c:pt>
              <c:pt idx="3794">
                <c:v>0.19756000000000001</c:v>
              </c:pt>
              <c:pt idx="3795">
                <c:v>0.19761000000000001</c:v>
              </c:pt>
              <c:pt idx="3796">
                <c:v>0.19766999999999998</c:v>
              </c:pt>
              <c:pt idx="3797">
                <c:v>0.19772000000000001</c:v>
              </c:pt>
              <c:pt idx="3798">
                <c:v>0.19777</c:v>
              </c:pt>
              <c:pt idx="3799">
                <c:v>0.19782</c:v>
              </c:pt>
              <c:pt idx="3800">
                <c:v>0.19786999999999999</c:v>
              </c:pt>
              <c:pt idx="3801">
                <c:v>0.19792000000000001</c:v>
              </c:pt>
              <c:pt idx="3802">
                <c:v>0.19797000000000001</c:v>
              </c:pt>
              <c:pt idx="3803">
                <c:v>0.19803000000000001</c:v>
              </c:pt>
              <c:pt idx="3804">
                <c:v>0.19808000000000001</c:v>
              </c:pt>
              <c:pt idx="3805">
                <c:v>0.19814000000000001</c:v>
              </c:pt>
              <c:pt idx="3806">
                <c:v>0.19818</c:v>
              </c:pt>
              <c:pt idx="3807">
                <c:v>0.19824000000000003</c:v>
              </c:pt>
              <c:pt idx="3808">
                <c:v>0.19828999999999999</c:v>
              </c:pt>
              <c:pt idx="3809">
                <c:v>0.19833999999999999</c:v>
              </c:pt>
              <c:pt idx="3810">
                <c:v>0.19839000000000001</c:v>
              </c:pt>
              <c:pt idx="3811">
                <c:v>0.19844000000000003</c:v>
              </c:pt>
              <c:pt idx="3812">
                <c:v>0.19850000000000001</c:v>
              </c:pt>
              <c:pt idx="3813">
                <c:v>0.19855</c:v>
              </c:pt>
              <c:pt idx="3814">
                <c:v>0.1986</c:v>
              </c:pt>
              <c:pt idx="3815">
                <c:v>0.19864999999999999</c:v>
              </c:pt>
              <c:pt idx="3816">
                <c:v>0.19871000000000003</c:v>
              </c:pt>
              <c:pt idx="3817">
                <c:v>0.19875999999999999</c:v>
              </c:pt>
              <c:pt idx="3818">
                <c:v>0.19880999999999999</c:v>
              </c:pt>
              <c:pt idx="3819">
                <c:v>0.19886000000000001</c:v>
              </c:pt>
              <c:pt idx="3820">
                <c:v>0.19891000000000003</c:v>
              </c:pt>
              <c:pt idx="3821">
                <c:v>0.19897000000000001</c:v>
              </c:pt>
              <c:pt idx="3822">
                <c:v>0.19902</c:v>
              </c:pt>
              <c:pt idx="3823">
                <c:v>0.19907</c:v>
              </c:pt>
              <c:pt idx="3824">
                <c:v>0.19911999999999999</c:v>
              </c:pt>
              <c:pt idx="3825">
                <c:v>0.19916999999999999</c:v>
              </c:pt>
              <c:pt idx="3826">
                <c:v>0.19922999999999999</c:v>
              </c:pt>
              <c:pt idx="3827">
                <c:v>0.19928000000000001</c:v>
              </c:pt>
              <c:pt idx="3828">
                <c:v>0.19933000000000001</c:v>
              </c:pt>
              <c:pt idx="3829">
                <c:v>0.19938</c:v>
              </c:pt>
              <c:pt idx="3830">
                <c:v>0.19944000000000003</c:v>
              </c:pt>
              <c:pt idx="3831">
                <c:v>0.19949000000000003</c:v>
              </c:pt>
              <c:pt idx="3832">
                <c:v>0.19954000000000002</c:v>
              </c:pt>
              <c:pt idx="3833">
                <c:v>0.19958999999999999</c:v>
              </c:pt>
              <c:pt idx="3834">
                <c:v>0.19964000000000001</c:v>
              </c:pt>
              <c:pt idx="3835">
                <c:v>0.19969999999999999</c:v>
              </c:pt>
              <c:pt idx="3836">
                <c:v>0.19975000000000001</c:v>
              </c:pt>
              <c:pt idx="3837">
                <c:v>0.19980000000000001</c:v>
              </c:pt>
              <c:pt idx="3838">
                <c:v>0.19985</c:v>
              </c:pt>
              <c:pt idx="3839">
                <c:v>0.19989999999999999</c:v>
              </c:pt>
              <c:pt idx="3840">
                <c:v>0.19996000000000003</c:v>
              </c:pt>
              <c:pt idx="3841">
                <c:v>0.20000999999999999</c:v>
              </c:pt>
              <c:pt idx="3842">
                <c:v>0.20005999999999999</c:v>
              </c:pt>
              <c:pt idx="3843">
                <c:v>0.20011000000000001</c:v>
              </c:pt>
              <c:pt idx="3844">
                <c:v>0.20016999999999999</c:v>
              </c:pt>
              <c:pt idx="3845">
                <c:v>0.20022000000000001</c:v>
              </c:pt>
              <c:pt idx="3846">
                <c:v>0.20027</c:v>
              </c:pt>
              <c:pt idx="3847">
                <c:v>0.20032</c:v>
              </c:pt>
              <c:pt idx="3848">
                <c:v>0.20036999999999999</c:v>
              </c:pt>
              <c:pt idx="3849">
                <c:v>0.20043000000000002</c:v>
              </c:pt>
              <c:pt idx="3850">
                <c:v>0.20047999999999999</c:v>
              </c:pt>
              <c:pt idx="3851">
                <c:v>0.20053000000000001</c:v>
              </c:pt>
              <c:pt idx="3852">
                <c:v>0.20058000000000001</c:v>
              </c:pt>
              <c:pt idx="3853">
                <c:v>0.20063</c:v>
              </c:pt>
              <c:pt idx="3854">
                <c:v>0.20068</c:v>
              </c:pt>
              <c:pt idx="3855">
                <c:v>0.20074000000000003</c:v>
              </c:pt>
              <c:pt idx="3856">
                <c:v>0.20079000000000002</c:v>
              </c:pt>
              <c:pt idx="3857">
                <c:v>0.20083999999999999</c:v>
              </c:pt>
              <c:pt idx="3858">
                <c:v>0.20090000000000002</c:v>
              </c:pt>
              <c:pt idx="3859">
                <c:v>0.20095000000000002</c:v>
              </c:pt>
              <c:pt idx="3860">
                <c:v>0.20100000000000001</c:v>
              </c:pt>
              <c:pt idx="3861">
                <c:v>0.20105000000000001</c:v>
              </c:pt>
              <c:pt idx="3862">
                <c:v>0.2011</c:v>
              </c:pt>
              <c:pt idx="3863">
                <c:v>0.20115</c:v>
              </c:pt>
              <c:pt idx="3864">
                <c:v>0.20121000000000003</c:v>
              </c:pt>
              <c:pt idx="3865">
                <c:v>0.20125999999999999</c:v>
              </c:pt>
              <c:pt idx="3866">
                <c:v>0.20130999999999999</c:v>
              </c:pt>
              <c:pt idx="3867">
                <c:v>0.20136000000000001</c:v>
              </c:pt>
              <c:pt idx="3868">
                <c:v>0.20141000000000003</c:v>
              </c:pt>
              <c:pt idx="3869">
                <c:v>0.20147000000000001</c:v>
              </c:pt>
              <c:pt idx="3870">
                <c:v>0.20152</c:v>
              </c:pt>
              <c:pt idx="3871">
                <c:v>0.20157</c:v>
              </c:pt>
              <c:pt idx="3872">
                <c:v>0.20161999999999999</c:v>
              </c:pt>
              <c:pt idx="3873">
                <c:v>0.20168</c:v>
              </c:pt>
              <c:pt idx="3874">
                <c:v>0.20172999999999999</c:v>
              </c:pt>
              <c:pt idx="3875">
                <c:v>0.20177999999999999</c:v>
              </c:pt>
              <c:pt idx="3876">
                <c:v>0.20183000000000001</c:v>
              </c:pt>
              <c:pt idx="3877">
                <c:v>0.20188</c:v>
              </c:pt>
              <c:pt idx="3878">
                <c:v>0.20194000000000004</c:v>
              </c:pt>
              <c:pt idx="3879">
                <c:v>0.20199000000000003</c:v>
              </c:pt>
              <c:pt idx="3880">
                <c:v>0.20204000000000003</c:v>
              </c:pt>
              <c:pt idx="3881">
                <c:v>0.20208999999999999</c:v>
              </c:pt>
              <c:pt idx="3882">
                <c:v>0.20213999999999999</c:v>
              </c:pt>
              <c:pt idx="3883">
                <c:v>0.20219999999999999</c:v>
              </c:pt>
              <c:pt idx="3884">
                <c:v>0.20225000000000001</c:v>
              </c:pt>
              <c:pt idx="3885">
                <c:v>0.20230000000000001</c:v>
              </c:pt>
              <c:pt idx="3886">
                <c:v>0.20235</c:v>
              </c:pt>
              <c:pt idx="3887">
                <c:v>0.20240000000000002</c:v>
              </c:pt>
              <c:pt idx="3888">
                <c:v>0.20246000000000003</c:v>
              </c:pt>
              <c:pt idx="3889">
                <c:v>0.20251000000000002</c:v>
              </c:pt>
              <c:pt idx="3890">
                <c:v>0.20255999999999999</c:v>
              </c:pt>
              <c:pt idx="3891">
                <c:v>0.20261000000000001</c:v>
              </c:pt>
              <c:pt idx="3892">
                <c:v>0.20266999999999999</c:v>
              </c:pt>
              <c:pt idx="3893">
                <c:v>0.20272000000000001</c:v>
              </c:pt>
              <c:pt idx="3894">
                <c:v>0.20277000000000001</c:v>
              </c:pt>
              <c:pt idx="3895">
                <c:v>0.20282</c:v>
              </c:pt>
              <c:pt idx="3896">
                <c:v>0.20286999999999999</c:v>
              </c:pt>
              <c:pt idx="3897">
                <c:v>0.20293000000000003</c:v>
              </c:pt>
              <c:pt idx="3898">
                <c:v>0.20297999999999999</c:v>
              </c:pt>
              <c:pt idx="3899">
                <c:v>0.20302999999999999</c:v>
              </c:pt>
              <c:pt idx="3900">
                <c:v>0.20308000000000001</c:v>
              </c:pt>
              <c:pt idx="3901">
                <c:v>0.20313000000000001</c:v>
              </c:pt>
              <c:pt idx="3902">
                <c:v>0.20318</c:v>
              </c:pt>
              <c:pt idx="3903">
                <c:v>0.20324000000000003</c:v>
              </c:pt>
              <c:pt idx="3904">
                <c:v>0.20329000000000003</c:v>
              </c:pt>
              <c:pt idx="3905">
                <c:v>0.20333999999999999</c:v>
              </c:pt>
              <c:pt idx="3906">
                <c:v>0.20340000000000003</c:v>
              </c:pt>
              <c:pt idx="3907">
                <c:v>0.20344000000000004</c:v>
              </c:pt>
              <c:pt idx="3908">
                <c:v>0.20350000000000001</c:v>
              </c:pt>
              <c:pt idx="3909">
                <c:v>0.20355000000000001</c:v>
              </c:pt>
              <c:pt idx="3910">
                <c:v>0.2036</c:v>
              </c:pt>
              <c:pt idx="3911">
                <c:v>0.20365</c:v>
              </c:pt>
              <c:pt idx="3912">
                <c:v>0.20369999999999999</c:v>
              </c:pt>
              <c:pt idx="3913">
                <c:v>0.20376000000000002</c:v>
              </c:pt>
              <c:pt idx="3914">
                <c:v>0.20380999999999999</c:v>
              </c:pt>
              <c:pt idx="3915">
                <c:v>0.20386000000000001</c:v>
              </c:pt>
              <c:pt idx="3916">
                <c:v>0.20391000000000004</c:v>
              </c:pt>
              <c:pt idx="3917">
                <c:v>0.20397000000000001</c:v>
              </c:pt>
              <c:pt idx="3918">
                <c:v>0.20402000000000001</c:v>
              </c:pt>
              <c:pt idx="3919">
                <c:v>0.20407</c:v>
              </c:pt>
              <c:pt idx="3920">
                <c:v>0.20412</c:v>
              </c:pt>
              <c:pt idx="3921">
                <c:v>0.20416999999999999</c:v>
              </c:pt>
              <c:pt idx="3922">
                <c:v>0.20422999999999999</c:v>
              </c:pt>
              <c:pt idx="3923">
                <c:v>0.20427999999999999</c:v>
              </c:pt>
              <c:pt idx="3924">
                <c:v>0.20433000000000001</c:v>
              </c:pt>
              <c:pt idx="3925">
                <c:v>0.20438000000000001</c:v>
              </c:pt>
              <c:pt idx="3926">
                <c:v>0.20443000000000003</c:v>
              </c:pt>
              <c:pt idx="3927">
                <c:v>0.20449000000000003</c:v>
              </c:pt>
              <c:pt idx="3928">
                <c:v>0.20454000000000003</c:v>
              </c:pt>
              <c:pt idx="3929">
                <c:v>0.20458999999999999</c:v>
              </c:pt>
              <c:pt idx="3930">
                <c:v>0.20463999999999999</c:v>
              </c:pt>
              <c:pt idx="3931">
                <c:v>0.20469999999999999</c:v>
              </c:pt>
              <c:pt idx="3932">
                <c:v>0.20475000000000002</c:v>
              </c:pt>
              <c:pt idx="3933">
                <c:v>0.20480000000000001</c:v>
              </c:pt>
              <c:pt idx="3934">
                <c:v>0.20485</c:v>
              </c:pt>
              <c:pt idx="3935">
                <c:v>0.20490000000000003</c:v>
              </c:pt>
              <c:pt idx="3936">
                <c:v>0.20496000000000003</c:v>
              </c:pt>
              <c:pt idx="3937">
                <c:v>0.20501000000000003</c:v>
              </c:pt>
              <c:pt idx="3938">
                <c:v>0.20505999999999999</c:v>
              </c:pt>
              <c:pt idx="3939">
                <c:v>0.20510999999999999</c:v>
              </c:pt>
              <c:pt idx="3940">
                <c:v>0.20516000000000001</c:v>
              </c:pt>
              <c:pt idx="3941">
                <c:v>0.20522000000000001</c:v>
              </c:pt>
              <c:pt idx="3942">
                <c:v>0.20527000000000001</c:v>
              </c:pt>
              <c:pt idx="3943">
                <c:v>0.20532</c:v>
              </c:pt>
              <c:pt idx="3944">
                <c:v>0.20537</c:v>
              </c:pt>
              <c:pt idx="3945">
                <c:v>0.20543000000000003</c:v>
              </c:pt>
              <c:pt idx="3946">
                <c:v>0.20548000000000002</c:v>
              </c:pt>
              <c:pt idx="3947">
                <c:v>0.20552999999999999</c:v>
              </c:pt>
              <c:pt idx="3948">
                <c:v>0.20558000000000001</c:v>
              </c:pt>
              <c:pt idx="3949">
                <c:v>0.20563000000000001</c:v>
              </c:pt>
              <c:pt idx="3950">
                <c:v>0.20569000000000001</c:v>
              </c:pt>
              <c:pt idx="3951">
                <c:v>0.20574000000000003</c:v>
              </c:pt>
              <c:pt idx="3952">
                <c:v>0.20579000000000003</c:v>
              </c:pt>
              <c:pt idx="3953">
                <c:v>0.20584000000000002</c:v>
              </c:pt>
              <c:pt idx="3954">
                <c:v>0.20590000000000003</c:v>
              </c:pt>
              <c:pt idx="3955">
                <c:v>0.20595000000000002</c:v>
              </c:pt>
              <c:pt idx="3956">
                <c:v>0.20600000000000002</c:v>
              </c:pt>
              <c:pt idx="3957">
                <c:v>0.20605000000000001</c:v>
              </c:pt>
              <c:pt idx="3958">
                <c:v>0.20610000000000001</c:v>
              </c:pt>
              <c:pt idx="3959">
                <c:v>0.20616000000000001</c:v>
              </c:pt>
              <c:pt idx="3960">
                <c:v>0.20621000000000003</c:v>
              </c:pt>
              <c:pt idx="3961">
                <c:v>0.20626000000000003</c:v>
              </c:pt>
              <c:pt idx="3962">
                <c:v>0.20630999999999999</c:v>
              </c:pt>
              <c:pt idx="3963">
                <c:v>0.20635999999999999</c:v>
              </c:pt>
              <c:pt idx="3964">
                <c:v>0.20641000000000004</c:v>
              </c:pt>
              <c:pt idx="3965">
                <c:v>0.20647000000000001</c:v>
              </c:pt>
              <c:pt idx="3966">
                <c:v>0.20652000000000001</c:v>
              </c:pt>
              <c:pt idx="3967">
                <c:v>0.20657</c:v>
              </c:pt>
              <c:pt idx="3968">
                <c:v>0.20663000000000001</c:v>
              </c:pt>
              <c:pt idx="3969">
                <c:v>0.20668</c:v>
              </c:pt>
              <c:pt idx="3970">
                <c:v>0.20673000000000002</c:v>
              </c:pt>
              <c:pt idx="3971">
                <c:v>0.20677999999999999</c:v>
              </c:pt>
              <c:pt idx="3972">
                <c:v>0.20683000000000001</c:v>
              </c:pt>
              <c:pt idx="3973">
                <c:v>0.20688000000000001</c:v>
              </c:pt>
              <c:pt idx="3974">
                <c:v>0.20694000000000004</c:v>
              </c:pt>
              <c:pt idx="3975">
                <c:v>0.20699000000000004</c:v>
              </c:pt>
              <c:pt idx="3976">
                <c:v>0.20704000000000003</c:v>
              </c:pt>
              <c:pt idx="3977">
                <c:v>0.20709000000000002</c:v>
              </c:pt>
              <c:pt idx="3978">
                <c:v>0.20713999999999999</c:v>
              </c:pt>
              <c:pt idx="3979">
                <c:v>0.20720000000000002</c:v>
              </c:pt>
              <c:pt idx="3980">
                <c:v>0.20725000000000002</c:v>
              </c:pt>
              <c:pt idx="3981">
                <c:v>0.20730000000000001</c:v>
              </c:pt>
              <c:pt idx="3982">
                <c:v>0.20735000000000001</c:v>
              </c:pt>
              <c:pt idx="3983">
                <c:v>0.20740000000000003</c:v>
              </c:pt>
              <c:pt idx="3984">
                <c:v>0.20746000000000003</c:v>
              </c:pt>
              <c:pt idx="3985">
                <c:v>0.20751000000000003</c:v>
              </c:pt>
              <c:pt idx="3986">
                <c:v>0.20755999999999999</c:v>
              </c:pt>
              <c:pt idx="3987">
                <c:v>0.20760999999999999</c:v>
              </c:pt>
              <c:pt idx="3988">
                <c:v>0.20766999999999999</c:v>
              </c:pt>
              <c:pt idx="3989">
                <c:v>0.20772000000000002</c:v>
              </c:pt>
              <c:pt idx="3990">
                <c:v>0.20777000000000001</c:v>
              </c:pt>
              <c:pt idx="3991">
                <c:v>0.20782</c:v>
              </c:pt>
              <c:pt idx="3992">
                <c:v>0.20787</c:v>
              </c:pt>
              <c:pt idx="3993">
                <c:v>0.20793000000000003</c:v>
              </c:pt>
              <c:pt idx="3994">
                <c:v>0.20798000000000003</c:v>
              </c:pt>
              <c:pt idx="3995">
                <c:v>0.20802999999999999</c:v>
              </c:pt>
              <c:pt idx="3996">
                <c:v>0.20807999999999999</c:v>
              </c:pt>
              <c:pt idx="3997">
                <c:v>0.20813000000000001</c:v>
              </c:pt>
              <c:pt idx="3998">
                <c:v>0.20818999999999999</c:v>
              </c:pt>
              <c:pt idx="3999">
                <c:v>0.20824000000000004</c:v>
              </c:pt>
              <c:pt idx="4000">
                <c:v>0.20829000000000003</c:v>
              </c:pt>
              <c:pt idx="4001">
                <c:v>0.20834000000000003</c:v>
              </c:pt>
              <c:pt idx="4002">
                <c:v>0.20840000000000003</c:v>
              </c:pt>
              <c:pt idx="4003">
                <c:v>0.20844000000000001</c:v>
              </c:pt>
              <c:pt idx="4004">
                <c:v>0.20850000000000002</c:v>
              </c:pt>
              <c:pt idx="4005">
                <c:v>0.20855000000000001</c:v>
              </c:pt>
              <c:pt idx="4006">
                <c:v>0.20860000000000001</c:v>
              </c:pt>
              <c:pt idx="4007">
                <c:v>0.20866000000000001</c:v>
              </c:pt>
              <c:pt idx="4008">
                <c:v>0.20870000000000002</c:v>
              </c:pt>
              <c:pt idx="4009">
                <c:v>0.20876000000000003</c:v>
              </c:pt>
              <c:pt idx="4010">
                <c:v>0.20881000000000002</c:v>
              </c:pt>
              <c:pt idx="4011">
                <c:v>0.20885999999999999</c:v>
              </c:pt>
              <c:pt idx="4012">
                <c:v>0.20892000000000002</c:v>
              </c:pt>
              <c:pt idx="4013">
                <c:v>0.20896000000000003</c:v>
              </c:pt>
              <c:pt idx="4014">
                <c:v>0.20902000000000001</c:v>
              </c:pt>
              <c:pt idx="4015">
                <c:v>0.20907000000000001</c:v>
              </c:pt>
              <c:pt idx="4016">
                <c:v>0.20912</c:v>
              </c:pt>
              <c:pt idx="4017">
                <c:v>0.20916999999999999</c:v>
              </c:pt>
              <c:pt idx="4018">
                <c:v>0.20923000000000003</c:v>
              </c:pt>
              <c:pt idx="4019">
                <c:v>0.20927999999999999</c:v>
              </c:pt>
              <c:pt idx="4020">
                <c:v>0.20932999999999999</c:v>
              </c:pt>
              <c:pt idx="4021">
                <c:v>0.20938999999999999</c:v>
              </c:pt>
              <c:pt idx="4022">
                <c:v>0.20943000000000003</c:v>
              </c:pt>
              <c:pt idx="4023">
                <c:v>0.20949000000000004</c:v>
              </c:pt>
              <c:pt idx="4024">
                <c:v>0.20954000000000003</c:v>
              </c:pt>
              <c:pt idx="4025">
                <c:v>0.20959000000000003</c:v>
              </c:pt>
              <c:pt idx="4026">
                <c:v>0.20963999999999999</c:v>
              </c:pt>
              <c:pt idx="4027">
                <c:v>0.20970000000000003</c:v>
              </c:pt>
              <c:pt idx="4028">
                <c:v>0.20975000000000002</c:v>
              </c:pt>
              <c:pt idx="4029">
                <c:v>0.20980000000000001</c:v>
              </c:pt>
              <c:pt idx="4030">
                <c:v>0.20985999999999999</c:v>
              </c:pt>
              <c:pt idx="4031">
                <c:v>0.20990000000000003</c:v>
              </c:pt>
              <c:pt idx="4032">
                <c:v>0.20996000000000004</c:v>
              </c:pt>
              <c:pt idx="4033">
                <c:v>0.21001000000000003</c:v>
              </c:pt>
              <c:pt idx="4034">
                <c:v>0.21006000000000002</c:v>
              </c:pt>
              <c:pt idx="4035">
                <c:v>0.21010999999999999</c:v>
              </c:pt>
              <c:pt idx="4036">
                <c:v>0.21016000000000001</c:v>
              </c:pt>
              <c:pt idx="4037">
                <c:v>0.21022000000000002</c:v>
              </c:pt>
              <c:pt idx="4038">
                <c:v>0.21027000000000001</c:v>
              </c:pt>
              <c:pt idx="4039">
                <c:v>0.21032000000000001</c:v>
              </c:pt>
              <c:pt idx="4040">
                <c:v>0.21037</c:v>
              </c:pt>
              <c:pt idx="4041">
                <c:v>0.21043000000000003</c:v>
              </c:pt>
              <c:pt idx="4042">
                <c:v>0.21048000000000003</c:v>
              </c:pt>
              <c:pt idx="4043">
                <c:v>0.21052999999999999</c:v>
              </c:pt>
              <c:pt idx="4044">
                <c:v>0.21057999999999999</c:v>
              </c:pt>
              <c:pt idx="4045">
                <c:v>0.21063000000000001</c:v>
              </c:pt>
              <c:pt idx="4046">
                <c:v>0.21068000000000001</c:v>
              </c:pt>
              <c:pt idx="4047">
                <c:v>0.21068000000000001</c:v>
              </c:pt>
              <c:pt idx="4048">
                <c:v>0.21068000000000001</c:v>
              </c:pt>
              <c:pt idx="4049">
                <c:v>0.21068000000000001</c:v>
              </c:pt>
              <c:pt idx="4050">
                <c:v>0.21068000000000001</c:v>
              </c:pt>
              <c:pt idx="4051">
                <c:v>0.21068000000000001</c:v>
              </c:pt>
              <c:pt idx="4052">
                <c:v>0.21068000000000001</c:v>
              </c:pt>
              <c:pt idx="4053">
                <c:v>0.21068000000000001</c:v>
              </c:pt>
              <c:pt idx="4054">
                <c:v>0.21068000000000001</c:v>
              </c:pt>
              <c:pt idx="4055">
                <c:v>0.21068000000000001</c:v>
              </c:pt>
              <c:pt idx="4056">
                <c:v>0.21068000000000001</c:v>
              </c:pt>
              <c:pt idx="4057">
                <c:v>0.21068000000000001</c:v>
              </c:pt>
              <c:pt idx="4058">
                <c:v>0.21068000000000001</c:v>
              </c:pt>
              <c:pt idx="4059">
                <c:v>0.21068000000000001</c:v>
              </c:pt>
              <c:pt idx="4060">
                <c:v>0.21068000000000001</c:v>
              </c:pt>
              <c:pt idx="4061">
                <c:v>0.21068999999999999</c:v>
              </c:pt>
            </c:numLit>
          </c:xVal>
          <c:yVal>
            <c:numLit>
              <c:formatCode>General</c:formatCode>
              <c:ptCount val="4062"/>
              <c:pt idx="0">
                <c:v>-2.1159999999999998E-2</c:v>
              </c:pt>
              <c:pt idx="1">
                <c:v>6.7849999999999994E-2</c:v>
              </c:pt>
              <c:pt idx="2">
                <c:v>0.19572999999999999</c:v>
              </c:pt>
              <c:pt idx="3">
                <c:v>0.51924999999999999</c:v>
              </c:pt>
              <c:pt idx="4">
                <c:v>0.77602000000000015</c:v>
              </c:pt>
              <c:pt idx="5">
                <c:v>1.02016</c:v>
              </c:pt>
              <c:pt idx="6">
                <c:v>1.2455699999999998</c:v>
              </c:pt>
              <c:pt idx="7">
                <c:v>1.5082199999999999</c:v>
              </c:pt>
              <c:pt idx="8">
                <c:v>1.7410999999999999</c:v>
              </c:pt>
              <c:pt idx="9">
                <c:v>1.9532499999999999</c:v>
              </c:pt>
              <c:pt idx="10">
                <c:v>2.26885</c:v>
              </c:pt>
              <c:pt idx="11">
                <c:v>2.5534499999999998</c:v>
              </c:pt>
              <c:pt idx="12">
                <c:v>2.7757499999999995</c:v>
              </c:pt>
              <c:pt idx="13">
                <c:v>3.0915999999999997</c:v>
              </c:pt>
              <c:pt idx="14">
                <c:v>3.4029099999999994</c:v>
              </c:pt>
              <c:pt idx="15">
                <c:v>3.6905999999999999</c:v>
              </c:pt>
              <c:pt idx="16">
                <c:v>4.0497000000000005</c:v>
              </c:pt>
              <c:pt idx="17">
                <c:v>4.3635899999999994</c:v>
              </c:pt>
              <c:pt idx="18">
                <c:v>4.6670899999999991</c:v>
              </c:pt>
              <c:pt idx="19">
                <c:v>5.1045099999999985</c:v>
              </c:pt>
              <c:pt idx="20">
                <c:v>5.4619799999999996</c:v>
              </c:pt>
              <c:pt idx="21">
                <c:v>5.8207299999999993</c:v>
              </c:pt>
              <c:pt idx="22">
                <c:v>6.2562800000000003</c:v>
              </c:pt>
              <c:pt idx="23">
                <c:v>6.74613</c:v>
              </c:pt>
              <c:pt idx="24">
                <c:v>7.0680999999999994</c:v>
              </c:pt>
              <c:pt idx="25">
                <c:v>7.5295699999999997</c:v>
              </c:pt>
              <c:pt idx="26">
                <c:v>8.1749000000000009</c:v>
              </c:pt>
              <c:pt idx="27">
                <c:v>8.5933300000000017</c:v>
              </c:pt>
              <c:pt idx="28">
                <c:v>9.1579000000000015</c:v>
              </c:pt>
              <c:pt idx="29">
                <c:v>9.8671800000000012</c:v>
              </c:pt>
              <c:pt idx="30">
                <c:v>10.461790000000002</c:v>
              </c:pt>
              <c:pt idx="31">
                <c:v>10.707879999999999</c:v>
              </c:pt>
              <c:pt idx="32">
                <c:v>11.30316</c:v>
              </c:pt>
              <c:pt idx="33">
                <c:v>12.249640000000001</c:v>
              </c:pt>
              <c:pt idx="34">
                <c:v>12.950760000000002</c:v>
              </c:pt>
              <c:pt idx="35">
                <c:v>13.77595</c:v>
              </c:pt>
              <c:pt idx="36">
                <c:v>14.56151</c:v>
              </c:pt>
              <c:pt idx="37">
                <c:v>15.208719999999998</c:v>
              </c:pt>
              <c:pt idx="38">
                <c:v>16.05153</c:v>
              </c:pt>
              <c:pt idx="39">
                <c:v>16.95016</c:v>
              </c:pt>
              <c:pt idx="40">
                <c:v>17.643540000000002</c:v>
              </c:pt>
              <c:pt idx="41">
                <c:v>18.527609999999996</c:v>
              </c:pt>
              <c:pt idx="42">
                <c:v>19.511180000000003</c:v>
              </c:pt>
              <c:pt idx="43">
                <c:v>20.54298</c:v>
              </c:pt>
              <c:pt idx="44">
                <c:v>21.709250000000001</c:v>
              </c:pt>
              <c:pt idx="45">
                <c:v>22.483059999999991</c:v>
              </c:pt>
              <c:pt idx="46">
                <c:v>23.458279999999991</c:v>
              </c:pt>
              <c:pt idx="47">
                <c:v>24.523160000000001</c:v>
              </c:pt>
              <c:pt idx="48">
                <c:v>25.589269999999996</c:v>
              </c:pt>
              <c:pt idx="49">
                <c:v>26.71921</c:v>
              </c:pt>
              <c:pt idx="50">
                <c:v>27.769189999999991</c:v>
              </c:pt>
              <c:pt idx="51">
                <c:v>28.959299999999995</c:v>
              </c:pt>
              <c:pt idx="52">
                <c:v>30.054900000000004</c:v>
              </c:pt>
              <c:pt idx="53">
                <c:v>31.068370000000002</c:v>
              </c:pt>
              <c:pt idx="54">
                <c:v>31.98385</c:v>
              </c:pt>
              <c:pt idx="55">
                <c:v>33.372250000000001</c:v>
              </c:pt>
              <c:pt idx="56">
                <c:v>34.838520000000003</c:v>
              </c:pt>
              <c:pt idx="57">
                <c:v>35.795440000000013</c:v>
              </c:pt>
              <c:pt idx="58">
                <c:v>37.040730000000003</c:v>
              </c:pt>
              <c:pt idx="59">
                <c:v>38.332950000000004</c:v>
              </c:pt>
              <c:pt idx="60">
                <c:v>39.369510000000005</c:v>
              </c:pt>
              <c:pt idx="61">
                <c:v>40.741530000000004</c:v>
              </c:pt>
              <c:pt idx="62">
                <c:v>41.904259999999994</c:v>
              </c:pt>
              <c:pt idx="63">
                <c:v>42.747230000000002</c:v>
              </c:pt>
              <c:pt idx="64">
                <c:v>44.039060000000006</c:v>
              </c:pt>
              <c:pt idx="65">
                <c:v>45.53783</c:v>
              </c:pt>
              <c:pt idx="66">
                <c:v>46.64978</c:v>
              </c:pt>
              <c:pt idx="67">
                <c:v>47.96125</c:v>
              </c:pt>
              <c:pt idx="68">
                <c:v>49.136200000000002</c:v>
              </c:pt>
              <c:pt idx="69">
                <c:v>50.14781</c:v>
              </c:pt>
              <c:pt idx="70">
                <c:v>51.320610000000002</c:v>
              </c:pt>
              <c:pt idx="71">
                <c:v>52.564770000000003</c:v>
              </c:pt>
              <c:pt idx="72">
                <c:v>53.58596</c:v>
              </c:pt>
              <c:pt idx="73">
                <c:v>54.611479999999993</c:v>
              </c:pt>
              <c:pt idx="74">
                <c:v>55.957979999999999</c:v>
              </c:pt>
              <c:pt idx="75">
                <c:v>56.99248</c:v>
              </c:pt>
              <c:pt idx="76">
                <c:v>58.113679999999995</c:v>
              </c:pt>
              <c:pt idx="77">
                <c:v>59.222680000000011</c:v>
              </c:pt>
              <c:pt idx="78">
                <c:v>60.169270000000004</c:v>
              </c:pt>
              <c:pt idx="79">
                <c:v>61.224290000000003</c:v>
              </c:pt>
              <c:pt idx="80">
                <c:v>62.274570000000004</c:v>
              </c:pt>
              <c:pt idx="81">
                <c:v>63.271630000000002</c:v>
              </c:pt>
              <c:pt idx="82">
                <c:v>64.135799999999989</c:v>
              </c:pt>
              <c:pt idx="83">
                <c:v>65.208429999999993</c:v>
              </c:pt>
              <c:pt idx="84">
                <c:v>66.15970999999999</c:v>
              </c:pt>
              <c:pt idx="85">
                <c:v>67.102749999999986</c:v>
              </c:pt>
              <c:pt idx="86">
                <c:v>68.060280000000006</c:v>
              </c:pt>
              <c:pt idx="87">
                <c:v>68.95577999999999</c:v>
              </c:pt>
              <c:pt idx="88">
                <c:v>69.814840000000004</c:v>
              </c:pt>
              <c:pt idx="89">
                <c:v>70.649339999999981</c:v>
              </c:pt>
              <c:pt idx="90">
                <c:v>71.534260000000017</c:v>
              </c:pt>
              <c:pt idx="91">
                <c:v>72.278109999999998</c:v>
              </c:pt>
              <c:pt idx="92">
                <c:v>73.152259999999998</c:v>
              </c:pt>
              <c:pt idx="93">
                <c:v>73.956739999999982</c:v>
              </c:pt>
              <c:pt idx="94">
                <c:v>74.733710000000002</c:v>
              </c:pt>
              <c:pt idx="95">
                <c:v>75.507220000000018</c:v>
              </c:pt>
              <c:pt idx="96">
                <c:v>76.258869999999987</c:v>
              </c:pt>
              <c:pt idx="97">
                <c:v>77.034840000000003</c:v>
              </c:pt>
              <c:pt idx="98">
                <c:v>77.640110000000007</c:v>
              </c:pt>
              <c:pt idx="99">
                <c:v>78.355389999999986</c:v>
              </c:pt>
              <c:pt idx="100">
                <c:v>78.977419999999995</c:v>
              </c:pt>
              <c:pt idx="101">
                <c:v>79.677409999999981</c:v>
              </c:pt>
              <c:pt idx="102">
                <c:v>80.333290000000005</c:v>
              </c:pt>
              <c:pt idx="103">
                <c:v>80.949280000000016</c:v>
              </c:pt>
              <c:pt idx="104">
                <c:v>81.592510000000004</c:v>
              </c:pt>
              <c:pt idx="105">
                <c:v>82.113869999999991</c:v>
              </c:pt>
              <c:pt idx="106">
                <c:v>82.763650000000013</c:v>
              </c:pt>
              <c:pt idx="107">
                <c:v>83.267300000000006</c:v>
              </c:pt>
              <c:pt idx="108">
                <c:v>83.833029999999994</c:v>
              </c:pt>
              <c:pt idx="109">
                <c:v>84.334919999999997</c:v>
              </c:pt>
              <c:pt idx="110">
                <c:v>84.82674999999999</c:v>
              </c:pt>
              <c:pt idx="111">
                <c:v>85.370829999999998</c:v>
              </c:pt>
              <c:pt idx="112">
                <c:v>85.881789999999981</c:v>
              </c:pt>
              <c:pt idx="113">
                <c:v>86.370039999999989</c:v>
              </c:pt>
              <c:pt idx="114">
                <c:v>86.807699999999997</c:v>
              </c:pt>
              <c:pt idx="115">
                <c:v>87.303429999999992</c:v>
              </c:pt>
              <c:pt idx="116">
                <c:v>87.67095999999998</c:v>
              </c:pt>
              <c:pt idx="117">
                <c:v>88.12657999999999</c:v>
              </c:pt>
              <c:pt idx="118">
                <c:v>88.488739999999993</c:v>
              </c:pt>
              <c:pt idx="119">
                <c:v>88.905249999999995</c:v>
              </c:pt>
              <c:pt idx="120">
                <c:v>89.404460000000014</c:v>
              </c:pt>
              <c:pt idx="121">
                <c:v>89.772139999999979</c:v>
              </c:pt>
              <c:pt idx="122">
                <c:v>90.13330999999998</c:v>
              </c:pt>
              <c:pt idx="123">
                <c:v>90.436020000000013</c:v>
              </c:pt>
              <c:pt idx="124">
                <c:v>90.837520000000012</c:v>
              </c:pt>
              <c:pt idx="125">
                <c:v>91.153349999999989</c:v>
              </c:pt>
              <c:pt idx="126">
                <c:v>91.472359999999981</c:v>
              </c:pt>
              <c:pt idx="127">
                <c:v>91.867630000000005</c:v>
              </c:pt>
              <c:pt idx="128">
                <c:v>92.149910000000006</c:v>
              </c:pt>
              <c:pt idx="129">
                <c:v>92.455280000000002</c:v>
              </c:pt>
              <c:pt idx="130">
                <c:v>92.768199999999993</c:v>
              </c:pt>
              <c:pt idx="131">
                <c:v>93.10393999999998</c:v>
              </c:pt>
              <c:pt idx="132">
                <c:v>93.320779999999985</c:v>
              </c:pt>
              <c:pt idx="133">
                <c:v>93.631990000000002</c:v>
              </c:pt>
              <c:pt idx="134">
                <c:v>93.940300000000008</c:v>
              </c:pt>
              <c:pt idx="135">
                <c:v>94.192939999999979</c:v>
              </c:pt>
              <c:pt idx="136">
                <c:v>94.469489999999993</c:v>
              </c:pt>
              <c:pt idx="137">
                <c:v>94.687669999999997</c:v>
              </c:pt>
              <c:pt idx="138">
                <c:v>94.990550000000013</c:v>
              </c:pt>
              <c:pt idx="139">
                <c:v>95.199160000000006</c:v>
              </c:pt>
              <c:pt idx="140">
                <c:v>95.434140000000014</c:v>
              </c:pt>
              <c:pt idx="141">
                <c:v>95.653189999999981</c:v>
              </c:pt>
              <c:pt idx="142">
                <c:v>95.878849999999986</c:v>
              </c:pt>
              <c:pt idx="143">
                <c:v>96.118769999999998</c:v>
              </c:pt>
              <c:pt idx="144">
                <c:v>96.373569999999987</c:v>
              </c:pt>
              <c:pt idx="145">
                <c:v>96.597020000000015</c:v>
              </c:pt>
              <c:pt idx="146">
                <c:v>96.666319999999999</c:v>
              </c:pt>
              <c:pt idx="147">
                <c:v>96.965459999999993</c:v>
              </c:pt>
              <c:pt idx="148">
                <c:v>97.192729999999983</c:v>
              </c:pt>
              <c:pt idx="149">
                <c:v>97.297790000000006</c:v>
              </c:pt>
              <c:pt idx="150">
                <c:v>97.528429999999986</c:v>
              </c:pt>
              <c:pt idx="151">
                <c:v>97.754670000000004</c:v>
              </c:pt>
              <c:pt idx="152">
                <c:v>97.903630000000007</c:v>
              </c:pt>
              <c:pt idx="153">
                <c:v>97.971010000000007</c:v>
              </c:pt>
              <c:pt idx="154">
                <c:v>98.309879999999993</c:v>
              </c:pt>
              <c:pt idx="155">
                <c:v>98.428329999999988</c:v>
              </c:pt>
              <c:pt idx="156">
                <c:v>98.500620000000012</c:v>
              </c:pt>
              <c:pt idx="157">
                <c:v>98.763019999999997</c:v>
              </c:pt>
              <c:pt idx="158">
                <c:v>98.935249999999996</c:v>
              </c:pt>
              <c:pt idx="159">
                <c:v>99.025749999999988</c:v>
              </c:pt>
              <c:pt idx="160">
                <c:v>99.18098999999998</c:v>
              </c:pt>
              <c:pt idx="161">
                <c:v>99.41022000000001</c:v>
              </c:pt>
              <c:pt idx="162">
                <c:v>99.458150000000003</c:v>
              </c:pt>
              <c:pt idx="163">
                <c:v>99.637789999999981</c:v>
              </c:pt>
              <c:pt idx="164">
                <c:v>99.817960000000014</c:v>
              </c:pt>
              <c:pt idx="165">
                <c:v>99.871439999999993</c:v>
              </c:pt>
              <c:pt idx="166">
                <c:v>100.06433</c:v>
              </c:pt>
              <c:pt idx="167">
                <c:v>100.23553</c:v>
              </c:pt>
              <c:pt idx="168">
                <c:v>100.31562000000001</c:v>
              </c:pt>
              <c:pt idx="169">
                <c:v>100.34935</c:v>
              </c:pt>
              <c:pt idx="170">
                <c:v>100.58422000000002</c:v>
              </c:pt>
              <c:pt idx="171">
                <c:v>100.71964000000001</c:v>
              </c:pt>
              <c:pt idx="172">
                <c:v>100.82244999999999</c:v>
              </c:pt>
              <c:pt idx="173">
                <c:v>100.98318</c:v>
              </c:pt>
              <c:pt idx="174">
                <c:v>101.02188</c:v>
              </c:pt>
              <c:pt idx="175">
                <c:v>101.09739999999999</c:v>
              </c:pt>
              <c:pt idx="176">
                <c:v>101.18902</c:v>
              </c:pt>
              <c:pt idx="177">
                <c:v>101.39928</c:v>
              </c:pt>
              <c:pt idx="178">
                <c:v>101.44765000000002</c:v>
              </c:pt>
              <c:pt idx="179">
                <c:v>101.63500000000001</c:v>
              </c:pt>
              <c:pt idx="180">
                <c:v>101.73321000000001</c:v>
              </c:pt>
              <c:pt idx="181">
                <c:v>101.77266</c:v>
              </c:pt>
              <c:pt idx="182">
                <c:v>101.88464</c:v>
              </c:pt>
              <c:pt idx="183">
                <c:v>101.97732999999999</c:v>
              </c:pt>
              <c:pt idx="184">
                <c:v>102.09792000000002</c:v>
              </c:pt>
              <c:pt idx="185">
                <c:v>102.14912000000001</c:v>
              </c:pt>
              <c:pt idx="186">
                <c:v>102.31444</c:v>
              </c:pt>
              <c:pt idx="187">
                <c:v>102.34808</c:v>
              </c:pt>
              <c:pt idx="188">
                <c:v>102.41627000000001</c:v>
              </c:pt>
              <c:pt idx="189">
                <c:v>102.56712000000002</c:v>
              </c:pt>
              <c:pt idx="190">
                <c:v>102.64834999999998</c:v>
              </c:pt>
              <c:pt idx="191">
                <c:v>102.70081</c:v>
              </c:pt>
              <c:pt idx="192">
                <c:v>102.77126000000001</c:v>
              </c:pt>
              <c:pt idx="193">
                <c:v>102.93163000000001</c:v>
              </c:pt>
              <c:pt idx="194">
                <c:v>102.91923000000001</c:v>
              </c:pt>
              <c:pt idx="195">
                <c:v>103.04718000000001</c:v>
              </c:pt>
              <c:pt idx="196">
                <c:v>103.16755999999999</c:v>
              </c:pt>
              <c:pt idx="197">
                <c:v>103.19613</c:v>
              </c:pt>
              <c:pt idx="198">
                <c:v>103.28331</c:v>
              </c:pt>
              <c:pt idx="199">
                <c:v>103.34917</c:v>
              </c:pt>
              <c:pt idx="200">
                <c:v>103.43047</c:v>
              </c:pt>
              <c:pt idx="201">
                <c:v>103.44077</c:v>
              </c:pt>
              <c:pt idx="202">
                <c:v>103.65564999999998</c:v>
              </c:pt>
              <c:pt idx="203">
                <c:v>103.67147999999999</c:v>
              </c:pt>
              <c:pt idx="204">
                <c:v>103.7209</c:v>
              </c:pt>
              <c:pt idx="205">
                <c:v>103.8364</c:v>
              </c:pt>
              <c:pt idx="206">
                <c:v>103.85342999999999</c:v>
              </c:pt>
              <c:pt idx="207">
                <c:v>103.92486000000001</c:v>
              </c:pt>
              <c:pt idx="208">
                <c:v>103.97284000000001</c:v>
              </c:pt>
              <c:pt idx="209">
                <c:v>104.06537999999999</c:v>
              </c:pt>
              <c:pt idx="210">
                <c:v>104.07423</c:v>
              </c:pt>
              <c:pt idx="211">
                <c:v>104.20249</c:v>
              </c:pt>
              <c:pt idx="212">
                <c:v>104.33244000000001</c:v>
              </c:pt>
              <c:pt idx="213">
                <c:v>104.36242999999999</c:v>
              </c:pt>
              <c:pt idx="214">
                <c:v>104.36398</c:v>
              </c:pt>
              <c:pt idx="215">
                <c:v>104.45367</c:v>
              </c:pt>
              <c:pt idx="216">
                <c:v>104.52556999999999</c:v>
              </c:pt>
              <c:pt idx="217">
                <c:v>104.51336999999999</c:v>
              </c:pt>
              <c:pt idx="218">
                <c:v>104.65929</c:v>
              </c:pt>
              <c:pt idx="219">
                <c:v>104.65996</c:v>
              </c:pt>
              <c:pt idx="220">
                <c:v>104.72775</c:v>
              </c:pt>
              <c:pt idx="221">
                <c:v>104.85312</c:v>
              </c:pt>
              <c:pt idx="222">
                <c:v>104.86789</c:v>
              </c:pt>
              <c:pt idx="223">
                <c:v>104.97736</c:v>
              </c:pt>
              <c:pt idx="224">
                <c:v>104.95246</c:v>
              </c:pt>
              <c:pt idx="225">
                <c:v>105.03949</c:v>
              </c:pt>
              <c:pt idx="226">
                <c:v>105.06876</c:v>
              </c:pt>
              <c:pt idx="227">
                <c:v>105.1096</c:v>
              </c:pt>
              <c:pt idx="228">
                <c:v>105.1613</c:v>
              </c:pt>
              <c:pt idx="229">
                <c:v>105.25641</c:v>
              </c:pt>
              <c:pt idx="230">
                <c:v>105.38229999999999</c:v>
              </c:pt>
              <c:pt idx="231">
                <c:v>105.34820999999999</c:v>
              </c:pt>
              <c:pt idx="232">
                <c:v>105.43383</c:v>
              </c:pt>
              <c:pt idx="233">
                <c:v>105.47147</c:v>
              </c:pt>
              <c:pt idx="234">
                <c:v>105.50426000000002</c:v>
              </c:pt>
              <c:pt idx="235">
                <c:v>105.59807000000001</c:v>
              </c:pt>
              <c:pt idx="236">
                <c:v>105.61396999999999</c:v>
              </c:pt>
              <c:pt idx="237">
                <c:v>105.67666</c:v>
              </c:pt>
              <c:pt idx="238">
                <c:v>105.69423999999999</c:v>
              </c:pt>
              <c:pt idx="239">
                <c:v>105.79631000000002</c:v>
              </c:pt>
              <c:pt idx="240">
                <c:v>105.79715000000002</c:v>
              </c:pt>
              <c:pt idx="241">
                <c:v>105.89265</c:v>
              </c:pt>
              <c:pt idx="242">
                <c:v>105.94588</c:v>
              </c:pt>
              <c:pt idx="243">
                <c:v>105.97408</c:v>
              </c:pt>
              <c:pt idx="244">
                <c:v>106.00215</c:v>
              </c:pt>
              <c:pt idx="245">
                <c:v>106.07084999999998</c:v>
              </c:pt>
              <c:pt idx="246">
                <c:v>106.12266</c:v>
              </c:pt>
              <c:pt idx="247">
                <c:v>106.04140000000001</c:v>
              </c:pt>
              <c:pt idx="248">
                <c:v>106.21436000000001</c:v>
              </c:pt>
              <c:pt idx="249">
                <c:v>106.26553</c:v>
              </c:pt>
              <c:pt idx="250">
                <c:v>106.27632999999999</c:v>
              </c:pt>
              <c:pt idx="251">
                <c:v>106.36515</c:v>
              </c:pt>
              <c:pt idx="252">
                <c:v>106.40251000000002</c:v>
              </c:pt>
              <c:pt idx="253">
                <c:v>106.44702000000001</c:v>
              </c:pt>
              <c:pt idx="254">
                <c:v>106.47150999999999</c:v>
              </c:pt>
              <c:pt idx="255">
                <c:v>106.54088</c:v>
              </c:pt>
              <c:pt idx="256">
                <c:v>106.53157</c:v>
              </c:pt>
              <c:pt idx="257">
                <c:v>106.57971999999998</c:v>
              </c:pt>
              <c:pt idx="258">
                <c:v>106.68575999999999</c:v>
              </c:pt>
              <c:pt idx="259">
                <c:v>106.69256</c:v>
              </c:pt>
              <c:pt idx="260">
                <c:v>106.74175000000001</c:v>
              </c:pt>
              <c:pt idx="261">
                <c:v>106.72236999999998</c:v>
              </c:pt>
              <c:pt idx="262">
                <c:v>106.84882</c:v>
              </c:pt>
              <c:pt idx="263">
                <c:v>106.84098</c:v>
              </c:pt>
              <c:pt idx="264">
                <c:v>106.90293</c:v>
              </c:pt>
              <c:pt idx="265">
                <c:v>106.94879</c:v>
              </c:pt>
              <c:pt idx="266">
                <c:v>106.99770000000001</c:v>
              </c:pt>
              <c:pt idx="267">
                <c:v>107.05727</c:v>
              </c:pt>
              <c:pt idx="268">
                <c:v>107.06123000000001</c:v>
              </c:pt>
              <c:pt idx="269">
                <c:v>107.12251999999998</c:v>
              </c:pt>
              <c:pt idx="270">
                <c:v>107.10081</c:v>
              </c:pt>
              <c:pt idx="271">
                <c:v>107.19028</c:v>
              </c:pt>
              <c:pt idx="272">
                <c:v>107.20268</c:v>
              </c:pt>
              <c:pt idx="273">
                <c:v>107.25861999999999</c:v>
              </c:pt>
              <c:pt idx="274">
                <c:v>107.33256999999999</c:v>
              </c:pt>
              <c:pt idx="275">
                <c:v>107.34889</c:v>
              </c:pt>
              <c:pt idx="276">
                <c:v>107.40964000000001</c:v>
              </c:pt>
              <c:pt idx="277">
                <c:v>107.40989999999999</c:v>
              </c:pt>
              <c:pt idx="278">
                <c:v>107.50033999999998</c:v>
              </c:pt>
              <c:pt idx="279">
                <c:v>107.47069999999999</c:v>
              </c:pt>
              <c:pt idx="280">
                <c:v>107.52896999999999</c:v>
              </c:pt>
              <c:pt idx="281">
                <c:v>107.58601</c:v>
              </c:pt>
              <c:pt idx="282">
                <c:v>107.60415999999999</c:v>
              </c:pt>
              <c:pt idx="283">
                <c:v>107.66758</c:v>
              </c:pt>
              <c:pt idx="284">
                <c:v>107.68507999999999</c:v>
              </c:pt>
              <c:pt idx="285">
                <c:v>107.77286999999998</c:v>
              </c:pt>
              <c:pt idx="286">
                <c:v>107.7621</c:v>
              </c:pt>
              <c:pt idx="287">
                <c:v>107.82771</c:v>
              </c:pt>
              <c:pt idx="288">
                <c:v>107.82059</c:v>
              </c:pt>
              <c:pt idx="289">
                <c:v>107.88324</c:v>
              </c:pt>
              <c:pt idx="290">
                <c:v>107.92113000000002</c:v>
              </c:pt>
              <c:pt idx="291">
                <c:v>107.91688000000002</c:v>
              </c:pt>
              <c:pt idx="292">
                <c:v>108.01224999999999</c:v>
              </c:pt>
              <c:pt idx="293">
                <c:v>108.01760000000002</c:v>
              </c:pt>
              <c:pt idx="294">
                <c:v>108.08945</c:v>
              </c:pt>
              <c:pt idx="295">
                <c:v>108.09572999999999</c:v>
              </c:pt>
              <c:pt idx="296">
                <c:v>108.16036999999999</c:v>
              </c:pt>
              <c:pt idx="297">
                <c:v>108.15958000000001</c:v>
              </c:pt>
              <c:pt idx="298">
                <c:v>108.19327</c:v>
              </c:pt>
              <c:pt idx="299">
                <c:v>108.28242</c:v>
              </c:pt>
              <c:pt idx="300">
                <c:v>108.28024000000002</c:v>
              </c:pt>
              <c:pt idx="301">
                <c:v>108.30346999999999</c:v>
              </c:pt>
              <c:pt idx="302">
                <c:v>108.28570999999998</c:v>
              </c:pt>
              <c:pt idx="303">
                <c:v>108.38867999999998</c:v>
              </c:pt>
              <c:pt idx="304">
                <c:v>108.43664000000001</c:v>
              </c:pt>
              <c:pt idx="305">
                <c:v>108.48026000000002</c:v>
              </c:pt>
              <c:pt idx="306">
                <c:v>108.50758</c:v>
              </c:pt>
              <c:pt idx="307">
                <c:v>108.51462000000001</c:v>
              </c:pt>
              <c:pt idx="308">
                <c:v>108.60886999999998</c:v>
              </c:pt>
              <c:pt idx="309">
                <c:v>108.58546</c:v>
              </c:pt>
              <c:pt idx="310">
                <c:v>108.64666000000001</c:v>
              </c:pt>
              <c:pt idx="311">
                <c:v>108.63799</c:v>
              </c:pt>
              <c:pt idx="312">
                <c:v>108.66766000000001</c:v>
              </c:pt>
              <c:pt idx="313">
                <c:v>108.735</c:v>
              </c:pt>
              <c:pt idx="314">
                <c:v>108.77455</c:v>
              </c:pt>
              <c:pt idx="315">
                <c:v>108.83556999999999</c:v>
              </c:pt>
              <c:pt idx="316">
                <c:v>108.83672999999999</c:v>
              </c:pt>
              <c:pt idx="317">
                <c:v>108.85866999999999</c:v>
              </c:pt>
              <c:pt idx="318">
                <c:v>108.86921000000001</c:v>
              </c:pt>
              <c:pt idx="319">
                <c:v>108.96525000000001</c:v>
              </c:pt>
              <c:pt idx="320">
                <c:v>108.92768000000001</c:v>
              </c:pt>
              <c:pt idx="321">
                <c:v>108.96156000000003</c:v>
              </c:pt>
              <c:pt idx="322">
                <c:v>109.08488</c:v>
              </c:pt>
              <c:pt idx="323">
                <c:v>109.08127</c:v>
              </c:pt>
              <c:pt idx="324">
                <c:v>109.15101</c:v>
              </c:pt>
              <c:pt idx="325">
                <c:v>109.18667000000001</c:v>
              </c:pt>
              <c:pt idx="326">
                <c:v>109.17930999999999</c:v>
              </c:pt>
              <c:pt idx="327">
                <c:v>109.16297999999999</c:v>
              </c:pt>
              <c:pt idx="328">
                <c:v>109.19474</c:v>
              </c:pt>
              <c:pt idx="329">
                <c:v>109.22075</c:v>
              </c:pt>
              <c:pt idx="330">
                <c:v>109.17426</c:v>
              </c:pt>
              <c:pt idx="331">
                <c:v>109.34842</c:v>
              </c:pt>
              <c:pt idx="332">
                <c:v>109.40437</c:v>
              </c:pt>
              <c:pt idx="333">
                <c:v>109.46419000000002</c:v>
              </c:pt>
              <c:pt idx="334">
                <c:v>109.42819</c:v>
              </c:pt>
              <c:pt idx="335">
                <c:v>109.49702000000003</c:v>
              </c:pt>
              <c:pt idx="336">
                <c:v>109.56104000000002</c:v>
              </c:pt>
              <c:pt idx="337">
                <c:v>109.5134</c:v>
              </c:pt>
              <c:pt idx="338">
                <c:v>109.51882000000002</c:v>
              </c:pt>
              <c:pt idx="339">
                <c:v>109.50166000000002</c:v>
              </c:pt>
              <c:pt idx="340">
                <c:v>109.57832000000001</c:v>
              </c:pt>
              <c:pt idx="341">
                <c:v>109.60636999999998</c:v>
              </c:pt>
              <c:pt idx="342">
                <c:v>109.67970999999999</c:v>
              </c:pt>
              <c:pt idx="343">
                <c:v>109.78068</c:v>
              </c:pt>
              <c:pt idx="344">
                <c:v>109.75521999999999</c:v>
              </c:pt>
              <c:pt idx="345">
                <c:v>109.77296999999999</c:v>
              </c:pt>
              <c:pt idx="346">
                <c:v>109.85615</c:v>
              </c:pt>
              <c:pt idx="347">
                <c:v>109.82257999999999</c:v>
              </c:pt>
              <c:pt idx="348">
                <c:v>109.72676</c:v>
              </c:pt>
              <c:pt idx="349">
                <c:v>109.98392000000001</c:v>
              </c:pt>
              <c:pt idx="350">
                <c:v>109.96410000000002</c:v>
              </c:pt>
              <c:pt idx="351">
                <c:v>109.82416000000002</c:v>
              </c:pt>
              <c:pt idx="352">
                <c:v>109.99155000000002</c:v>
              </c:pt>
              <c:pt idx="353">
                <c:v>110.04855999999999</c:v>
              </c:pt>
              <c:pt idx="354">
                <c:v>110.06152000000002</c:v>
              </c:pt>
              <c:pt idx="355">
                <c:v>110.00521999999999</c:v>
              </c:pt>
              <c:pt idx="356">
                <c:v>110.19878999999999</c:v>
              </c:pt>
              <c:pt idx="357">
                <c:v>110.12851000000001</c:v>
              </c:pt>
              <c:pt idx="358">
                <c:v>110.02082</c:v>
              </c:pt>
              <c:pt idx="359">
                <c:v>110.26468000000001</c:v>
              </c:pt>
              <c:pt idx="360">
                <c:v>110.32153</c:v>
              </c:pt>
              <c:pt idx="361">
                <c:v>110.18633999999999</c:v>
              </c:pt>
              <c:pt idx="362">
                <c:v>110.20148</c:v>
              </c:pt>
              <c:pt idx="363">
                <c:v>110.3382</c:v>
              </c:pt>
              <c:pt idx="364">
                <c:v>110.31783</c:v>
              </c:pt>
              <c:pt idx="365">
                <c:v>110.35692</c:v>
              </c:pt>
              <c:pt idx="366">
                <c:v>110.47498</c:v>
              </c:pt>
              <c:pt idx="367">
                <c:v>110.41496000000001</c:v>
              </c:pt>
              <c:pt idx="368">
                <c:v>110.44312000000001</c:v>
              </c:pt>
              <c:pt idx="369">
                <c:v>110.59735000000002</c:v>
              </c:pt>
              <c:pt idx="370">
                <c:v>110.59053</c:v>
              </c:pt>
              <c:pt idx="371">
                <c:v>110.43952000000002</c:v>
              </c:pt>
              <c:pt idx="372">
                <c:v>110.59823</c:v>
              </c:pt>
              <c:pt idx="373">
                <c:v>110.62109</c:v>
              </c:pt>
              <c:pt idx="374">
                <c:v>110.60539999999999</c:v>
              </c:pt>
              <c:pt idx="375">
                <c:v>110.67606999999998</c:v>
              </c:pt>
              <c:pt idx="376">
                <c:v>110.76188999999999</c:v>
              </c:pt>
              <c:pt idx="377">
                <c:v>110.78798999999999</c:v>
              </c:pt>
              <c:pt idx="378">
                <c:v>110.71935000000002</c:v>
              </c:pt>
              <c:pt idx="379">
                <c:v>110.84054999999999</c:v>
              </c:pt>
              <c:pt idx="380">
                <c:v>110.79783999999999</c:v>
              </c:pt>
              <c:pt idx="381">
                <c:v>110.79625000000001</c:v>
              </c:pt>
              <c:pt idx="382">
                <c:v>110.87163</c:v>
              </c:pt>
              <c:pt idx="383">
                <c:v>110.90628000000001</c:v>
              </c:pt>
              <c:pt idx="384">
                <c:v>110.92641</c:v>
              </c:pt>
              <c:pt idx="385">
                <c:v>111.0117</c:v>
              </c:pt>
              <c:pt idx="386">
                <c:v>111.08443</c:v>
              </c:pt>
              <c:pt idx="387">
                <c:v>110.99713000000001</c:v>
              </c:pt>
              <c:pt idx="388">
                <c:v>111.08152000000001</c:v>
              </c:pt>
              <c:pt idx="389">
                <c:v>111.05791000000002</c:v>
              </c:pt>
              <c:pt idx="390">
                <c:v>111.07999</c:v>
              </c:pt>
              <c:pt idx="391">
                <c:v>111.14855</c:v>
              </c:pt>
              <c:pt idx="392">
                <c:v>111.15452000000002</c:v>
              </c:pt>
              <c:pt idx="393">
                <c:v>111.10478000000001</c:v>
              </c:pt>
              <c:pt idx="394">
                <c:v>111.28507999999998</c:v>
              </c:pt>
              <c:pt idx="395">
                <c:v>111.39378000000001</c:v>
              </c:pt>
              <c:pt idx="396">
                <c:v>111.23063999999999</c:v>
              </c:pt>
              <c:pt idx="397">
                <c:v>111.29098</c:v>
              </c:pt>
              <c:pt idx="398">
                <c:v>111.35415</c:v>
              </c:pt>
              <c:pt idx="399">
                <c:v>111.31511999999999</c:v>
              </c:pt>
              <c:pt idx="400">
                <c:v>111.38218999999998</c:v>
              </c:pt>
              <c:pt idx="401">
                <c:v>111.43427000000001</c:v>
              </c:pt>
              <c:pt idx="402">
                <c:v>111.41243</c:v>
              </c:pt>
              <c:pt idx="403">
                <c:v>111.39605</c:v>
              </c:pt>
              <c:pt idx="404">
                <c:v>111.65092</c:v>
              </c:pt>
              <c:pt idx="405">
                <c:v>111.64198</c:v>
              </c:pt>
              <c:pt idx="406">
                <c:v>111.56408</c:v>
              </c:pt>
              <c:pt idx="407">
                <c:v>111.5924</c:v>
              </c:pt>
              <c:pt idx="408">
                <c:v>111.50565</c:v>
              </c:pt>
              <c:pt idx="409">
                <c:v>111.50162000000002</c:v>
              </c:pt>
              <c:pt idx="410">
                <c:v>111.62588999999998</c:v>
              </c:pt>
              <c:pt idx="411">
                <c:v>111.76985999999999</c:v>
              </c:pt>
              <c:pt idx="412">
                <c:v>111.72205</c:v>
              </c:pt>
              <c:pt idx="413">
                <c:v>111.78442000000001</c:v>
              </c:pt>
              <c:pt idx="414">
                <c:v>111.91638</c:v>
              </c:pt>
              <c:pt idx="415">
                <c:v>111.86051</c:v>
              </c:pt>
              <c:pt idx="416">
                <c:v>111.83799999999999</c:v>
              </c:pt>
              <c:pt idx="417">
                <c:v>111.83636</c:v>
              </c:pt>
              <c:pt idx="418">
                <c:v>111.82599999999998</c:v>
              </c:pt>
              <c:pt idx="419">
                <c:v>111.77296</c:v>
              </c:pt>
              <c:pt idx="420">
                <c:v>111.93674</c:v>
              </c:pt>
              <c:pt idx="421">
                <c:v>112.03117</c:v>
              </c:pt>
              <c:pt idx="422">
                <c:v>112.02840999999998</c:v>
              </c:pt>
              <c:pt idx="423">
                <c:v>112.10619</c:v>
              </c:pt>
              <c:pt idx="424">
                <c:v>112.08187</c:v>
              </c:pt>
              <c:pt idx="425">
                <c:v>112.09350999999999</c:v>
              </c:pt>
              <c:pt idx="426">
                <c:v>112.03438</c:v>
              </c:pt>
              <c:pt idx="427">
                <c:v>112.16921000000002</c:v>
              </c:pt>
              <c:pt idx="428">
                <c:v>112.17947999999998</c:v>
              </c:pt>
              <c:pt idx="429">
                <c:v>112.22564</c:v>
              </c:pt>
              <c:pt idx="430">
                <c:v>112.24126000000003</c:v>
              </c:pt>
              <c:pt idx="431">
                <c:v>112.19376999999999</c:v>
              </c:pt>
              <c:pt idx="432">
                <c:v>112.28304</c:v>
              </c:pt>
              <c:pt idx="433">
                <c:v>112.33689</c:v>
              </c:pt>
              <c:pt idx="434">
                <c:v>112.39682999999999</c:v>
              </c:pt>
              <c:pt idx="435">
                <c:v>112.37370999999999</c:v>
              </c:pt>
              <c:pt idx="436">
                <c:v>112.46404000000001</c:v>
              </c:pt>
              <c:pt idx="437">
                <c:v>112.49608000000002</c:v>
              </c:pt>
              <c:pt idx="438">
                <c:v>112.25937999999998</c:v>
              </c:pt>
              <c:pt idx="439">
                <c:v>112.30103</c:v>
              </c:pt>
              <c:pt idx="440">
                <c:v>112.38102000000002</c:v>
              </c:pt>
              <c:pt idx="441">
                <c:v>112.50143</c:v>
              </c:pt>
              <c:pt idx="442">
                <c:v>112.55513000000001</c:v>
              </c:pt>
              <c:pt idx="443">
                <c:v>112.68704</c:v>
              </c:pt>
              <c:pt idx="444">
                <c:v>112.65909000000001</c:v>
              </c:pt>
              <c:pt idx="445">
                <c:v>112.57181</c:v>
              </c:pt>
              <c:pt idx="446">
                <c:v>112.67496</c:v>
              </c:pt>
              <c:pt idx="447">
                <c:v>112.66054</c:v>
              </c:pt>
              <c:pt idx="448">
                <c:v>112.67631999999999</c:v>
              </c:pt>
              <c:pt idx="449">
                <c:v>112.73309</c:v>
              </c:pt>
              <c:pt idx="450">
                <c:v>112.79687</c:v>
              </c:pt>
              <c:pt idx="451">
                <c:v>112.78261000000002</c:v>
              </c:pt>
              <c:pt idx="452">
                <c:v>112.85626000000002</c:v>
              </c:pt>
              <c:pt idx="453">
                <c:v>112.85496999999999</c:v>
              </c:pt>
              <c:pt idx="454">
                <c:v>112.79757000000001</c:v>
              </c:pt>
              <c:pt idx="455">
                <c:v>112.95135000000002</c:v>
              </c:pt>
              <c:pt idx="456">
                <c:v>112.92178</c:v>
              </c:pt>
              <c:pt idx="457">
                <c:v>112.95178</c:v>
              </c:pt>
              <c:pt idx="458">
                <c:v>112.97077999999999</c:v>
              </c:pt>
              <c:pt idx="459">
                <c:v>112.99078</c:v>
              </c:pt>
              <c:pt idx="460">
                <c:v>113.01458000000001</c:v>
              </c:pt>
              <c:pt idx="461">
                <c:v>113.01921000000002</c:v>
              </c:pt>
              <c:pt idx="462">
                <c:v>113.07956999999999</c:v>
              </c:pt>
              <c:pt idx="463">
                <c:v>113.05719000000002</c:v>
              </c:pt>
              <c:pt idx="464">
                <c:v>113.19269999999999</c:v>
              </c:pt>
              <c:pt idx="465">
                <c:v>113.18333999999999</c:v>
              </c:pt>
              <c:pt idx="466">
                <c:v>113.18729</c:v>
              </c:pt>
              <c:pt idx="467">
                <c:v>113.20377000000001</c:v>
              </c:pt>
              <c:pt idx="468">
                <c:v>113.20343</c:v>
              </c:pt>
              <c:pt idx="469">
                <c:v>113.26333</c:v>
              </c:pt>
              <c:pt idx="470">
                <c:v>113.33599</c:v>
              </c:pt>
              <c:pt idx="471">
                <c:v>113.31546999999999</c:v>
              </c:pt>
              <c:pt idx="472">
                <c:v>113.19596</c:v>
              </c:pt>
              <c:pt idx="473">
                <c:v>113.31422000000003</c:v>
              </c:pt>
              <c:pt idx="474">
                <c:v>113.32238999999998</c:v>
              </c:pt>
              <c:pt idx="475">
                <c:v>113.3544</c:v>
              </c:pt>
              <c:pt idx="476">
                <c:v>113.43687</c:v>
              </c:pt>
              <c:pt idx="477">
                <c:v>113.54767000000001</c:v>
              </c:pt>
              <c:pt idx="478">
                <c:v>113.53336</c:v>
              </c:pt>
              <c:pt idx="479">
                <c:v>113.52725000000001</c:v>
              </c:pt>
              <c:pt idx="480">
                <c:v>113.54572</c:v>
              </c:pt>
              <c:pt idx="481">
                <c:v>113.44957000000001</c:v>
              </c:pt>
              <c:pt idx="482">
                <c:v>113.51392000000001</c:v>
              </c:pt>
              <c:pt idx="483">
                <c:v>113.53268</c:v>
              </c:pt>
              <c:pt idx="484">
                <c:v>113.61306</c:v>
              </c:pt>
              <c:pt idx="485">
                <c:v>113.72666000000001</c:v>
              </c:pt>
              <c:pt idx="486">
                <c:v>113.67744999999998</c:v>
              </c:pt>
              <c:pt idx="487">
                <c:v>113.71632000000001</c:v>
              </c:pt>
              <c:pt idx="488">
                <c:v>113.73981999999999</c:v>
              </c:pt>
              <c:pt idx="489">
                <c:v>113.84119000000001</c:v>
              </c:pt>
              <c:pt idx="490">
                <c:v>113.7748</c:v>
              </c:pt>
              <c:pt idx="491">
                <c:v>113.77795999999999</c:v>
              </c:pt>
              <c:pt idx="492">
                <c:v>113.82432</c:v>
              </c:pt>
              <c:pt idx="493">
                <c:v>113.76049</c:v>
              </c:pt>
              <c:pt idx="494">
                <c:v>113.73551999999999</c:v>
              </c:pt>
              <c:pt idx="495">
                <c:v>113.89358</c:v>
              </c:pt>
              <c:pt idx="496">
                <c:v>114.08468999999999</c:v>
              </c:pt>
              <c:pt idx="497">
                <c:v>114.02428999999999</c:v>
              </c:pt>
              <c:pt idx="498">
                <c:v>114.07573999999998</c:v>
              </c:pt>
              <c:pt idx="499">
                <c:v>114.00182000000001</c:v>
              </c:pt>
              <c:pt idx="500">
                <c:v>113.97602000000002</c:v>
              </c:pt>
              <c:pt idx="501">
                <c:v>113.95074</c:v>
              </c:pt>
              <c:pt idx="502">
                <c:v>114.05846999999999</c:v>
              </c:pt>
              <c:pt idx="503">
                <c:v>114.16006999999999</c:v>
              </c:pt>
              <c:pt idx="504">
                <c:v>114.04209</c:v>
              </c:pt>
              <c:pt idx="505">
                <c:v>114.17266999999998</c:v>
              </c:pt>
              <c:pt idx="506">
                <c:v>114.31950000000002</c:v>
              </c:pt>
              <c:pt idx="507">
                <c:v>114.26307</c:v>
              </c:pt>
              <c:pt idx="508">
                <c:v>114.22134</c:v>
              </c:pt>
              <c:pt idx="509">
                <c:v>114.18602999999999</c:v>
              </c:pt>
              <c:pt idx="510">
                <c:v>114.29794000000001</c:v>
              </c:pt>
              <c:pt idx="511">
                <c:v>114.24168000000002</c:v>
              </c:pt>
              <c:pt idx="512">
                <c:v>114.3138</c:v>
              </c:pt>
              <c:pt idx="513">
                <c:v>114.38396</c:v>
              </c:pt>
              <c:pt idx="514">
                <c:v>114.42654</c:v>
              </c:pt>
              <c:pt idx="515">
                <c:v>114.45728000000001</c:v>
              </c:pt>
              <c:pt idx="516">
                <c:v>114.38753</c:v>
              </c:pt>
              <c:pt idx="517">
                <c:v>114.47287999999999</c:v>
              </c:pt>
              <c:pt idx="518">
                <c:v>114.48775000000002</c:v>
              </c:pt>
              <c:pt idx="519">
                <c:v>114.48990999999999</c:v>
              </c:pt>
              <c:pt idx="520">
                <c:v>114.50478</c:v>
              </c:pt>
              <c:pt idx="521">
                <c:v>114.6468</c:v>
              </c:pt>
              <c:pt idx="522">
                <c:v>114.58465000000001</c:v>
              </c:pt>
              <c:pt idx="523">
                <c:v>114.60724999999999</c:v>
              </c:pt>
              <c:pt idx="524">
                <c:v>114.73173</c:v>
              </c:pt>
              <c:pt idx="525">
                <c:v>114.61051</c:v>
              </c:pt>
              <c:pt idx="526">
                <c:v>114.64491000000001</c:v>
              </c:pt>
              <c:pt idx="527">
                <c:v>114.68499999999999</c:v>
              </c:pt>
              <c:pt idx="528">
                <c:v>114.73248</c:v>
              </c:pt>
              <c:pt idx="529">
                <c:v>114.74171000000001</c:v>
              </c:pt>
              <c:pt idx="530">
                <c:v>114.79503</c:v>
              </c:pt>
              <c:pt idx="531">
                <c:v>114.80177999999998</c:v>
              </c:pt>
              <c:pt idx="532">
                <c:v>114.83496000000001</c:v>
              </c:pt>
              <c:pt idx="533">
                <c:v>114.97078999999998</c:v>
              </c:pt>
              <c:pt idx="534">
                <c:v>114.87629</c:v>
              </c:pt>
              <c:pt idx="535">
                <c:v>114.89097</c:v>
              </c:pt>
              <c:pt idx="536">
                <c:v>114.90862000000001</c:v>
              </c:pt>
              <c:pt idx="537">
                <c:v>114.93206000000002</c:v>
              </c:pt>
              <c:pt idx="538">
                <c:v>114.97481000000002</c:v>
              </c:pt>
              <c:pt idx="539">
                <c:v>114.99973</c:v>
              </c:pt>
              <c:pt idx="540">
                <c:v>115.04003</c:v>
              </c:pt>
              <c:pt idx="541">
                <c:v>114.88551</c:v>
              </c:pt>
              <c:pt idx="542">
                <c:v>115.11958</c:v>
              </c:pt>
              <c:pt idx="543">
                <c:v>115.24001000000001</c:v>
              </c:pt>
              <c:pt idx="544">
                <c:v>115.15125</c:v>
              </c:pt>
              <c:pt idx="545">
                <c:v>115.21275</c:v>
              </c:pt>
              <c:pt idx="546">
                <c:v>115.11002999999999</c:v>
              </c:pt>
              <c:pt idx="547">
                <c:v>115.03565</c:v>
              </c:pt>
              <c:pt idx="548">
                <c:v>115.14343</c:v>
              </c:pt>
              <c:pt idx="549">
                <c:v>115.30077999999999</c:v>
              </c:pt>
              <c:pt idx="550">
                <c:v>115.21494000000001</c:v>
              </c:pt>
              <c:pt idx="551">
                <c:v>115.31702000000001</c:v>
              </c:pt>
              <c:pt idx="552">
                <c:v>115.40193000000001</c:v>
              </c:pt>
              <c:pt idx="553">
                <c:v>115.32453</c:v>
              </c:pt>
              <c:pt idx="554">
                <c:v>115.34464000000001</c:v>
              </c:pt>
              <c:pt idx="555">
                <c:v>115.40536</c:v>
              </c:pt>
              <c:pt idx="556">
                <c:v>115.4229</c:v>
              </c:pt>
              <c:pt idx="557">
                <c:v>115.34067</c:v>
              </c:pt>
              <c:pt idx="558">
                <c:v>115.49193000000001</c:v>
              </c:pt>
              <c:pt idx="559">
                <c:v>115.49581999999999</c:v>
              </c:pt>
              <c:pt idx="560">
                <c:v>115.47501</c:v>
              </c:pt>
              <c:pt idx="561">
                <c:v>115.5682</c:v>
              </c:pt>
              <c:pt idx="562">
                <c:v>115.59386000000002</c:v>
              </c:pt>
              <c:pt idx="563">
                <c:v>115.59258</c:v>
              </c:pt>
              <c:pt idx="564">
                <c:v>115.54104000000001</c:v>
              </c:pt>
              <c:pt idx="565">
                <c:v>115.61841</c:v>
              </c:pt>
              <c:pt idx="566">
                <c:v>115.62991</c:v>
              </c:pt>
              <c:pt idx="567">
                <c:v>115.67594999999999</c:v>
              </c:pt>
              <c:pt idx="568">
                <c:v>115.7329</c:v>
              </c:pt>
              <c:pt idx="569">
                <c:v>115.75227</c:v>
              </c:pt>
              <c:pt idx="570">
                <c:v>115.80242</c:v>
              </c:pt>
              <c:pt idx="571">
                <c:v>115.75041</c:v>
              </c:pt>
              <c:pt idx="572">
                <c:v>115.76382000000001</c:v>
              </c:pt>
              <c:pt idx="573">
                <c:v>115.74773</c:v>
              </c:pt>
              <c:pt idx="574">
                <c:v>115.82297999999999</c:v>
              </c:pt>
              <c:pt idx="575">
                <c:v>115.85942999999999</c:v>
              </c:pt>
              <c:pt idx="576">
                <c:v>115.94971000000001</c:v>
              </c:pt>
              <c:pt idx="577">
                <c:v>115.94983000000002</c:v>
              </c:pt>
              <c:pt idx="578">
                <c:v>115.91039000000002</c:v>
              </c:pt>
              <c:pt idx="579">
                <c:v>115.95891</c:v>
              </c:pt>
              <c:pt idx="580">
                <c:v>115.95228</c:v>
              </c:pt>
              <c:pt idx="581">
                <c:v>115.99178000000002</c:v>
              </c:pt>
              <c:pt idx="582">
                <c:v>115.92926000000001</c:v>
              </c:pt>
              <c:pt idx="583">
                <c:v>116.06458000000002</c:v>
              </c:pt>
              <c:pt idx="584">
                <c:v>116.11427999999999</c:v>
              </c:pt>
              <c:pt idx="585">
                <c:v>116.09757</c:v>
              </c:pt>
              <c:pt idx="586">
                <c:v>116.14400000000002</c:v>
              </c:pt>
              <c:pt idx="587">
                <c:v>116.14066000000001</c:v>
              </c:pt>
              <c:pt idx="588">
                <c:v>116.17616999999998</c:v>
              </c:pt>
              <c:pt idx="589">
                <c:v>116.11877999999999</c:v>
              </c:pt>
              <c:pt idx="590">
                <c:v>116.19978999999998</c:v>
              </c:pt>
              <c:pt idx="591">
                <c:v>116.2325</c:v>
              </c:pt>
              <c:pt idx="592">
                <c:v>116.24075999999999</c:v>
              </c:pt>
              <c:pt idx="593">
                <c:v>116.32837999999998</c:v>
              </c:pt>
              <c:pt idx="594">
                <c:v>116.29544</c:v>
              </c:pt>
              <c:pt idx="595">
                <c:v>116.33132000000002</c:v>
              </c:pt>
              <c:pt idx="596">
                <c:v>116.32322000000002</c:v>
              </c:pt>
              <c:pt idx="597">
                <c:v>116.41621000000004</c:v>
              </c:pt>
              <c:pt idx="598">
                <c:v>116.38782999999999</c:v>
              </c:pt>
              <c:pt idx="599">
                <c:v>116.38509000000001</c:v>
              </c:pt>
              <c:pt idx="600">
                <c:v>116.42565999999999</c:v>
              </c:pt>
              <c:pt idx="601">
                <c:v>116.44023000000001</c:v>
              </c:pt>
              <c:pt idx="602">
                <c:v>116.52151000000002</c:v>
              </c:pt>
              <c:pt idx="603">
                <c:v>116.51349999999999</c:v>
              </c:pt>
              <c:pt idx="604">
                <c:v>116.56269</c:v>
              </c:pt>
              <c:pt idx="605">
                <c:v>116.51107</c:v>
              </c:pt>
              <c:pt idx="606">
                <c:v>116.57055</c:v>
              </c:pt>
              <c:pt idx="607">
                <c:v>116.61774</c:v>
              </c:pt>
              <c:pt idx="608">
                <c:v>116.62065</c:v>
              </c:pt>
              <c:pt idx="609">
                <c:v>116.65936000000001</c:v>
              </c:pt>
              <c:pt idx="610">
                <c:v>116.64108</c:v>
              </c:pt>
              <c:pt idx="611">
                <c:v>116.70995000000002</c:v>
              </c:pt>
              <c:pt idx="612">
                <c:v>116.68483999999998</c:v>
              </c:pt>
              <c:pt idx="613">
                <c:v>116.73786000000001</c:v>
              </c:pt>
              <c:pt idx="614">
                <c:v>116.76176000000001</c:v>
              </c:pt>
              <c:pt idx="615">
                <c:v>116.76087</c:v>
              </c:pt>
              <c:pt idx="616">
                <c:v>116.83651999999999</c:v>
              </c:pt>
              <c:pt idx="617">
                <c:v>116.80929</c:v>
              </c:pt>
              <c:pt idx="618">
                <c:v>116.85562999999999</c:v>
              </c:pt>
              <c:pt idx="619">
                <c:v>116.82829</c:v>
              </c:pt>
              <c:pt idx="620">
                <c:v>116.89568</c:v>
              </c:pt>
              <c:pt idx="621">
                <c:v>116.93331999999999</c:v>
              </c:pt>
              <c:pt idx="622">
                <c:v>116.96832000000002</c:v>
              </c:pt>
              <c:pt idx="623">
                <c:v>116.96614000000001</c:v>
              </c:pt>
              <c:pt idx="624">
                <c:v>116.96014000000001</c:v>
              </c:pt>
              <c:pt idx="625">
                <c:v>117.00324000000002</c:v>
              </c:pt>
              <c:pt idx="626">
                <c:v>117.00771</c:v>
              </c:pt>
              <c:pt idx="627">
                <c:v>117.05898000000001</c:v>
              </c:pt>
              <c:pt idx="628">
                <c:v>117.04248</c:v>
              </c:pt>
              <c:pt idx="629">
                <c:v>117.11353</c:v>
              </c:pt>
              <c:pt idx="630">
                <c:v>117.12002</c:v>
              </c:pt>
              <c:pt idx="631">
                <c:v>117.12303999999999</c:v>
              </c:pt>
              <c:pt idx="632">
                <c:v>117.18801000000001</c:v>
              </c:pt>
              <c:pt idx="633">
                <c:v>117.19969</c:v>
              </c:pt>
              <c:pt idx="634">
                <c:v>117.23245</c:v>
              </c:pt>
              <c:pt idx="635">
                <c:v>117.1908</c:v>
              </c:pt>
              <c:pt idx="636">
                <c:v>117.27771</c:v>
              </c:pt>
              <c:pt idx="637">
                <c:v>117.22392000000002</c:v>
              </c:pt>
              <c:pt idx="638">
                <c:v>117.20763000000001</c:v>
              </c:pt>
              <c:pt idx="639">
                <c:v>117.34393</c:v>
              </c:pt>
              <c:pt idx="640">
                <c:v>117.38921000000002</c:v>
              </c:pt>
              <c:pt idx="641">
                <c:v>117.3918</c:v>
              </c:pt>
              <c:pt idx="642">
                <c:v>117.36351000000002</c:v>
              </c:pt>
              <c:pt idx="643">
                <c:v>117.47841</c:v>
              </c:pt>
              <c:pt idx="644">
                <c:v>117.41995000000001</c:v>
              </c:pt>
              <c:pt idx="645">
                <c:v>117.40688</c:v>
              </c:pt>
              <c:pt idx="646">
                <c:v>117.50787</c:v>
              </c:pt>
              <c:pt idx="647">
                <c:v>117.41499000000002</c:v>
              </c:pt>
              <c:pt idx="648">
                <c:v>117.46475000000001</c:v>
              </c:pt>
              <c:pt idx="649">
                <c:v>117.57212999999999</c:v>
              </c:pt>
              <c:pt idx="650">
                <c:v>117.59836999999999</c:v>
              </c:pt>
              <c:pt idx="651">
                <c:v>117.56104000000002</c:v>
              </c:pt>
              <c:pt idx="652">
                <c:v>117.65272999999999</c:v>
              </c:pt>
              <c:pt idx="653">
                <c:v>117.62854999999999</c:v>
              </c:pt>
              <c:pt idx="654">
                <c:v>117.6122</c:v>
              </c:pt>
              <c:pt idx="655">
                <c:v>117.68052</c:v>
              </c:pt>
              <c:pt idx="656">
                <c:v>117.69232999999998</c:v>
              </c:pt>
              <c:pt idx="657">
                <c:v>117.71644999999999</c:v>
              </c:pt>
              <c:pt idx="658">
                <c:v>117.67786</c:v>
              </c:pt>
              <c:pt idx="659">
                <c:v>117.78326000000001</c:v>
              </c:pt>
              <c:pt idx="660">
                <c:v>117.72942999999999</c:v>
              </c:pt>
              <c:pt idx="661">
                <c:v>117.76054000000002</c:v>
              </c:pt>
              <c:pt idx="662">
                <c:v>117.86369999999999</c:v>
              </c:pt>
              <c:pt idx="663">
                <c:v>117.82704</c:v>
              </c:pt>
              <c:pt idx="664">
                <c:v>117.89523</c:v>
              </c:pt>
              <c:pt idx="665">
                <c:v>117.89219</c:v>
              </c:pt>
              <c:pt idx="666">
                <c:v>117.94674000000002</c:v>
              </c:pt>
              <c:pt idx="667">
                <c:v>117.90246999999999</c:v>
              </c:pt>
              <c:pt idx="668">
                <c:v>117.93647</c:v>
              </c:pt>
              <c:pt idx="669">
                <c:v>117.89915999999999</c:v>
              </c:pt>
              <c:pt idx="670">
                <c:v>117.96677</c:v>
              </c:pt>
              <c:pt idx="671">
                <c:v>118.06605999999999</c:v>
              </c:pt>
              <c:pt idx="672">
                <c:v>118.07326999999999</c:v>
              </c:pt>
              <c:pt idx="673">
                <c:v>118.09390999999999</c:v>
              </c:pt>
              <c:pt idx="674">
                <c:v>118.06166000000002</c:v>
              </c:pt>
              <c:pt idx="675">
                <c:v>118.1032</c:v>
              </c:pt>
              <c:pt idx="676">
                <c:v>118.04652000000002</c:v>
              </c:pt>
              <c:pt idx="677">
                <c:v>118.16025</c:v>
              </c:pt>
              <c:pt idx="678">
                <c:v>118.17664000000001</c:v>
              </c:pt>
              <c:pt idx="679">
                <c:v>118.11668</c:v>
              </c:pt>
              <c:pt idx="680">
                <c:v>118.22328</c:v>
              </c:pt>
              <c:pt idx="681">
                <c:v>118.24596000000001</c:v>
              </c:pt>
              <c:pt idx="682">
                <c:v>118.26014000000002</c:v>
              </c:pt>
              <c:pt idx="683">
                <c:v>118.23358</c:v>
              </c:pt>
              <c:pt idx="684">
                <c:v>118.32534999999999</c:v>
              </c:pt>
              <c:pt idx="685">
                <c:v>118.31905</c:v>
              </c:pt>
              <c:pt idx="686">
                <c:v>118.38202999999999</c:v>
              </c:pt>
              <c:pt idx="687">
                <c:v>118.39546</c:v>
              </c:pt>
              <c:pt idx="688">
                <c:v>118.09641000000002</c:v>
              </c:pt>
              <c:pt idx="689">
                <c:v>118.30757</c:v>
              </c:pt>
              <c:pt idx="690">
                <c:v>118.47765000000001</c:v>
              </c:pt>
              <c:pt idx="691">
                <c:v>118.47636</c:v>
              </c:pt>
              <c:pt idx="692">
                <c:v>118.42361000000001</c:v>
              </c:pt>
              <c:pt idx="693">
                <c:v>118.45953</c:v>
              </c:pt>
              <c:pt idx="694">
                <c:v>118.49187999999999</c:v>
              </c:pt>
              <c:pt idx="695">
                <c:v>118.58098</c:v>
              </c:pt>
              <c:pt idx="696">
                <c:v>118.65277999999999</c:v>
              </c:pt>
              <c:pt idx="697">
                <c:v>118.53292999999999</c:v>
              </c:pt>
              <c:pt idx="698">
                <c:v>118.55024</c:v>
              </c:pt>
              <c:pt idx="699">
                <c:v>118.53879000000001</c:v>
              </c:pt>
              <c:pt idx="700">
                <c:v>118.57001</c:v>
              </c:pt>
              <c:pt idx="701">
                <c:v>118.64481000000002</c:v>
              </c:pt>
              <c:pt idx="702">
                <c:v>118.70014</c:v>
              </c:pt>
              <c:pt idx="703">
                <c:v>118.70820999999999</c:v>
              </c:pt>
              <c:pt idx="704">
                <c:v>118.69337999999999</c:v>
              </c:pt>
              <c:pt idx="705">
                <c:v>118.78162000000002</c:v>
              </c:pt>
              <c:pt idx="706">
                <c:v>118.70010000000002</c:v>
              </c:pt>
              <c:pt idx="707">
                <c:v>118.75275999999998</c:v>
              </c:pt>
              <c:pt idx="708">
                <c:v>118.88068</c:v>
              </c:pt>
              <c:pt idx="709">
                <c:v>118.72812999999999</c:v>
              </c:pt>
              <c:pt idx="710">
                <c:v>118.67470999999999</c:v>
              </c:pt>
              <c:pt idx="711">
                <c:v>118.88206</c:v>
              </c:pt>
              <c:pt idx="712">
                <c:v>118.93660000000001</c:v>
              </c:pt>
              <c:pt idx="713">
                <c:v>118.83790999999999</c:v>
              </c:pt>
              <c:pt idx="714">
                <c:v>119.05267000000001</c:v>
              </c:pt>
              <c:pt idx="715">
                <c:v>118.96166000000001</c:v>
              </c:pt>
              <c:pt idx="716">
                <c:v>118.85680000000001</c:v>
              </c:pt>
              <c:pt idx="717">
                <c:v>119.02966000000002</c:v>
              </c:pt>
              <c:pt idx="718">
                <c:v>118.99610000000001</c:v>
              </c:pt>
              <c:pt idx="719">
                <c:v>118.96516000000001</c:v>
              </c:pt>
              <c:pt idx="720">
                <c:v>119.03041</c:v>
              </c:pt>
              <c:pt idx="721">
                <c:v>119.12642999999998</c:v>
              </c:pt>
              <c:pt idx="722">
                <c:v>119.0423</c:v>
              </c:pt>
              <c:pt idx="723">
                <c:v>119.06692000000001</c:v>
              </c:pt>
              <c:pt idx="724">
                <c:v>119.14877999999999</c:v>
              </c:pt>
              <c:pt idx="725">
                <c:v>119.10665</c:v>
              </c:pt>
              <c:pt idx="726">
                <c:v>119.12869999999998</c:v>
              </c:pt>
              <c:pt idx="727">
                <c:v>119.19328</c:v>
              </c:pt>
              <c:pt idx="728">
                <c:v>119.16764999999999</c:v>
              </c:pt>
              <c:pt idx="729">
                <c:v>119.09177</c:v>
              </c:pt>
              <c:pt idx="730">
                <c:v>119.29049999999999</c:v>
              </c:pt>
              <c:pt idx="731">
                <c:v>119.38094</c:v>
              </c:pt>
              <c:pt idx="732">
                <c:v>119.30125000000001</c:v>
              </c:pt>
              <c:pt idx="733">
                <c:v>119.33472</c:v>
              </c:pt>
              <c:pt idx="734">
                <c:v>119.32431</c:v>
              </c:pt>
              <c:pt idx="735">
                <c:v>119.34779</c:v>
              </c:pt>
              <c:pt idx="736">
                <c:v>119.28828</c:v>
              </c:pt>
              <c:pt idx="737">
                <c:v>119.39995999999999</c:v>
              </c:pt>
              <c:pt idx="738">
                <c:v>119.40131000000001</c:v>
              </c:pt>
              <c:pt idx="739">
                <c:v>119.43701000000001</c:v>
              </c:pt>
              <c:pt idx="740">
                <c:v>119.56823</c:v>
              </c:pt>
              <c:pt idx="741">
                <c:v>119.5239</c:v>
              </c:pt>
              <c:pt idx="742">
                <c:v>119.53100999999999</c:v>
              </c:pt>
              <c:pt idx="743">
                <c:v>119.45760000000001</c:v>
              </c:pt>
              <c:pt idx="744">
                <c:v>119.55443</c:v>
              </c:pt>
              <c:pt idx="745">
                <c:v>119.57564000000001</c:v>
              </c:pt>
              <c:pt idx="746">
                <c:v>119.48668000000002</c:v>
              </c:pt>
              <c:pt idx="747">
                <c:v>119.46782000000002</c:v>
              </c:pt>
              <c:pt idx="748">
                <c:v>119.57306999999999</c:v>
              </c:pt>
              <c:pt idx="749">
                <c:v>119.67008999999999</c:v>
              </c:pt>
              <c:pt idx="750">
                <c:v>119.68850999999998</c:v>
              </c:pt>
              <c:pt idx="751">
                <c:v>119.78189</c:v>
              </c:pt>
              <c:pt idx="752">
                <c:v>119.69269999999999</c:v>
              </c:pt>
              <c:pt idx="753">
                <c:v>119.62902999999999</c:v>
              </c:pt>
              <c:pt idx="754">
                <c:v>119.60894999999998</c:v>
              </c:pt>
              <c:pt idx="755">
                <c:v>119.63999</c:v>
              </c:pt>
              <c:pt idx="756">
                <c:v>119.70528</c:v>
              </c:pt>
              <c:pt idx="757">
                <c:v>119.67814999999999</c:v>
              </c:pt>
              <c:pt idx="758">
                <c:v>119.82326</c:v>
              </c:pt>
              <c:pt idx="759">
                <c:v>119.84410000000001</c:v>
              </c:pt>
              <c:pt idx="760">
                <c:v>119.88952999999999</c:v>
              </c:pt>
              <c:pt idx="761">
                <c:v>119.87851000000001</c:v>
              </c:pt>
              <c:pt idx="762">
                <c:v>119.91764000000003</c:v>
              </c:pt>
              <c:pt idx="763">
                <c:v>119.89460000000001</c:v>
              </c:pt>
              <c:pt idx="764">
                <c:v>119.86351000000002</c:v>
              </c:pt>
              <c:pt idx="765">
                <c:v>119.92033000000001</c:v>
              </c:pt>
              <c:pt idx="766">
                <c:v>119.90194000000001</c:v>
              </c:pt>
              <c:pt idx="767">
                <c:v>119.97766000000001</c:v>
              </c:pt>
              <c:pt idx="768">
                <c:v>120.02867000000001</c:v>
              </c:pt>
              <c:pt idx="769">
                <c:v>120.05271999999998</c:v>
              </c:pt>
              <c:pt idx="770">
                <c:v>120.00806999999999</c:v>
              </c:pt>
              <c:pt idx="771">
                <c:v>120.02529999999999</c:v>
              </c:pt>
              <c:pt idx="772">
                <c:v>120.11304</c:v>
              </c:pt>
              <c:pt idx="773">
                <c:v>120.06289</c:v>
              </c:pt>
              <c:pt idx="774">
                <c:v>120.16405</c:v>
              </c:pt>
              <c:pt idx="775">
                <c:v>120.14162000000002</c:v>
              </c:pt>
              <c:pt idx="776">
                <c:v>120.15267999999999</c:v>
              </c:pt>
              <c:pt idx="777">
                <c:v>120.09685</c:v>
              </c:pt>
              <c:pt idx="778">
                <c:v>120.18694000000001</c:v>
              </c:pt>
              <c:pt idx="779">
                <c:v>120.26864999999999</c:v>
              </c:pt>
              <c:pt idx="780">
                <c:v>120.25615999999999</c:v>
              </c:pt>
              <c:pt idx="781">
                <c:v>120.31432000000001</c:v>
              </c:pt>
              <c:pt idx="782">
                <c:v>120.229</c:v>
              </c:pt>
              <c:pt idx="783">
                <c:v>120.30288999999999</c:v>
              </c:pt>
              <c:pt idx="784">
                <c:v>120.21092000000002</c:v>
              </c:pt>
              <c:pt idx="785">
                <c:v>120.32398999999998</c:v>
              </c:pt>
              <c:pt idx="786">
                <c:v>120.42607</c:v>
              </c:pt>
              <c:pt idx="787">
                <c:v>120.34089</c:v>
              </c:pt>
              <c:pt idx="788">
                <c:v>120.45798000000002</c:v>
              </c:pt>
              <c:pt idx="789">
                <c:v>120.37469</c:v>
              </c:pt>
              <c:pt idx="790">
                <c:v>119.9748</c:v>
              </c:pt>
              <c:pt idx="791">
                <c:v>120.06413000000002</c:v>
              </c:pt>
              <c:pt idx="792">
                <c:v>120.58835999999998</c:v>
              </c:pt>
              <c:pt idx="793">
                <c:v>120.52603999999998</c:v>
              </c:pt>
              <c:pt idx="794">
                <c:v>120.46587</c:v>
              </c:pt>
              <c:pt idx="795">
                <c:v>120.69754</c:v>
              </c:pt>
              <c:pt idx="796">
                <c:v>120.56837999999999</c:v>
              </c:pt>
              <c:pt idx="797">
                <c:v>120.4855</c:v>
              </c:pt>
              <c:pt idx="798">
                <c:v>120.57577999999997</c:v>
              </c:pt>
              <c:pt idx="799">
                <c:v>120.53586</c:v>
              </c:pt>
              <c:pt idx="800">
                <c:v>120.39014</c:v>
              </c:pt>
              <c:pt idx="801">
                <c:v>120.65931999999998</c:v>
              </c:pt>
              <c:pt idx="802">
                <c:v>120.73941000000002</c:v>
              </c:pt>
              <c:pt idx="803">
                <c:v>120.64015999999999</c:v>
              </c:pt>
              <c:pt idx="804">
                <c:v>120.78628999999999</c:v>
              </c:pt>
              <c:pt idx="805">
                <c:v>120.79317</c:v>
              </c:pt>
              <c:pt idx="806">
                <c:v>120.71204</c:v>
              </c:pt>
              <c:pt idx="807">
                <c:v>120.69815</c:v>
              </c:pt>
              <c:pt idx="808">
                <c:v>120.79101000000001</c:v>
              </c:pt>
              <c:pt idx="809">
                <c:v>120.74368000000001</c:v>
              </c:pt>
              <c:pt idx="810">
                <c:v>120.72744</c:v>
              </c:pt>
              <c:pt idx="811">
                <c:v>120.91127000000002</c:v>
              </c:pt>
              <c:pt idx="812">
                <c:v>120.86211</c:v>
              </c:pt>
              <c:pt idx="813">
                <c:v>120.90536</c:v>
              </c:pt>
              <c:pt idx="814">
                <c:v>120.97572</c:v>
              </c:pt>
              <c:pt idx="815">
                <c:v>120.94589000000002</c:v>
              </c:pt>
              <c:pt idx="816">
                <c:v>120.82461000000002</c:v>
              </c:pt>
              <c:pt idx="817">
                <c:v>120.93983</c:v>
              </c:pt>
              <c:pt idx="818">
                <c:v>120.99107000000001</c:v>
              </c:pt>
              <c:pt idx="819">
                <c:v>120.89225</c:v>
              </c:pt>
              <c:pt idx="820">
                <c:v>121.05209000000001</c:v>
              </c:pt>
              <c:pt idx="821">
                <c:v>121.11039</c:v>
              </c:pt>
              <c:pt idx="822">
                <c:v>121.01864999999999</c:v>
              </c:pt>
              <c:pt idx="823">
                <c:v>121.0498</c:v>
              </c:pt>
              <c:pt idx="824">
                <c:v>121.16195</c:v>
              </c:pt>
              <c:pt idx="825">
                <c:v>121.06207000000001</c:v>
              </c:pt>
              <c:pt idx="826">
                <c:v>120.98254</c:v>
              </c:pt>
              <c:pt idx="827">
                <c:v>121.17440000000001</c:v>
              </c:pt>
              <c:pt idx="828">
                <c:v>121.16403</c:v>
              </c:pt>
              <c:pt idx="829">
                <c:v>121.15204999999999</c:v>
              </c:pt>
              <c:pt idx="830">
                <c:v>121.24628000000001</c:v>
              </c:pt>
              <c:pt idx="831">
                <c:v>121.27073999999999</c:v>
              </c:pt>
              <c:pt idx="832">
                <c:v>121.21471000000001</c:v>
              </c:pt>
              <c:pt idx="833">
                <c:v>121.26611000000001</c:v>
              </c:pt>
              <c:pt idx="834">
                <c:v>121.33734</c:v>
              </c:pt>
              <c:pt idx="835">
                <c:v>121.25398</c:v>
              </c:pt>
              <c:pt idx="836">
                <c:v>121.32862</c:v>
              </c:pt>
              <c:pt idx="837">
                <c:v>121.33528</c:v>
              </c:pt>
              <c:pt idx="838">
                <c:v>121.34992000000001</c:v>
              </c:pt>
              <c:pt idx="839">
                <c:v>121.33059</c:v>
              </c:pt>
              <c:pt idx="840">
                <c:v>121.39689</c:v>
              </c:pt>
              <c:pt idx="841">
                <c:v>121.47926000000001</c:v>
              </c:pt>
              <c:pt idx="842">
                <c:v>121.42476000000002</c:v>
              </c:pt>
              <c:pt idx="843">
                <c:v>121.50575000000001</c:v>
              </c:pt>
              <c:pt idx="844">
                <c:v>121.44832000000001</c:v>
              </c:pt>
              <c:pt idx="845">
                <c:v>121.44879</c:v>
              </c:pt>
              <c:pt idx="846">
                <c:v>121.48377000000001</c:v>
              </c:pt>
              <c:pt idx="847">
                <c:v>121.53959999999999</c:v>
              </c:pt>
              <c:pt idx="848">
                <c:v>121.50218</c:v>
              </c:pt>
              <c:pt idx="849">
                <c:v>121.53635</c:v>
              </c:pt>
              <c:pt idx="850">
                <c:v>121.6649</c:v>
              </c:pt>
              <c:pt idx="851">
                <c:v>121.61015</c:v>
              </c:pt>
              <c:pt idx="852">
                <c:v>121.64814</c:v>
              </c:pt>
              <c:pt idx="853">
                <c:v>121.64842999999999</c:v>
              </c:pt>
              <c:pt idx="854">
                <c:v>121.6362</c:v>
              </c:pt>
              <c:pt idx="855">
                <c:v>121.65476</c:v>
              </c:pt>
              <c:pt idx="856">
                <c:v>121.72077999999999</c:v>
              </c:pt>
              <c:pt idx="857">
                <c:v>121.72514</c:v>
              </c:pt>
              <c:pt idx="858">
                <c:v>121.68277999999997</c:v>
              </c:pt>
              <c:pt idx="859">
                <c:v>121.80427</c:v>
              </c:pt>
              <c:pt idx="860">
                <c:v>121.77186</c:v>
              </c:pt>
              <c:pt idx="861">
                <c:v>121.79594</c:v>
              </c:pt>
              <c:pt idx="862">
                <c:v>121.80999</c:v>
              </c:pt>
              <c:pt idx="863">
                <c:v>121.86654</c:v>
              </c:pt>
              <c:pt idx="864">
                <c:v>121.82019</c:v>
              </c:pt>
              <c:pt idx="865">
                <c:v>121.81328999999999</c:v>
              </c:pt>
              <c:pt idx="866">
                <c:v>121.92171999999999</c:v>
              </c:pt>
              <c:pt idx="867">
                <c:v>121.86254</c:v>
              </c:pt>
              <c:pt idx="868">
                <c:v>121.90421000000003</c:v>
              </c:pt>
              <c:pt idx="869">
                <c:v>121.94159000000003</c:v>
              </c:pt>
              <c:pt idx="870">
                <c:v>121.98374</c:v>
              </c:pt>
              <c:pt idx="871">
                <c:v>121.95010000000002</c:v>
              </c:pt>
              <c:pt idx="872">
                <c:v>121.99772000000002</c:v>
              </c:pt>
              <c:pt idx="873">
                <c:v>122.05620999999999</c:v>
              </c:pt>
              <c:pt idx="874">
                <c:v>122.00632</c:v>
              </c:pt>
              <c:pt idx="875">
                <c:v>122.06088</c:v>
              </c:pt>
              <c:pt idx="876">
                <c:v>122.05705</c:v>
              </c:pt>
              <c:pt idx="877">
                <c:v>122.06767000000002</c:v>
              </c:pt>
              <c:pt idx="878">
                <c:v>122.08184</c:v>
              </c:pt>
              <c:pt idx="879">
                <c:v>122.16031</c:v>
              </c:pt>
              <c:pt idx="880">
                <c:v>122.15304999999998</c:v>
              </c:pt>
              <c:pt idx="881">
                <c:v>122.13133999999998</c:v>
              </c:pt>
              <c:pt idx="882">
                <c:v>122.23251999999999</c:v>
              </c:pt>
              <c:pt idx="883">
                <c:v>122.18292999999998</c:v>
              </c:pt>
              <c:pt idx="884">
                <c:v>122.22275999999998</c:v>
              </c:pt>
              <c:pt idx="885">
                <c:v>122.19314</c:v>
              </c:pt>
              <c:pt idx="886">
                <c:v>122.27836000000001</c:v>
              </c:pt>
              <c:pt idx="887">
                <c:v>122.26636000000002</c:v>
              </c:pt>
              <c:pt idx="888">
                <c:v>122.25492000000001</c:v>
              </c:pt>
              <c:pt idx="889">
                <c:v>122.33548999999998</c:v>
              </c:pt>
              <c:pt idx="890">
                <c:v>122.27982999999999</c:v>
              </c:pt>
              <c:pt idx="891">
                <c:v>122.31776000000002</c:v>
              </c:pt>
              <c:pt idx="892">
                <c:v>122.39230999999998</c:v>
              </c:pt>
              <c:pt idx="893">
                <c:v>122.44730000000001</c:v>
              </c:pt>
              <c:pt idx="894">
                <c:v>122.41553</c:v>
              </c:pt>
              <c:pt idx="895">
                <c:v>122.47401000000002</c:v>
              </c:pt>
              <c:pt idx="896">
                <c:v>122.46599999999999</c:v>
              </c:pt>
              <c:pt idx="897">
                <c:v>122.24521000000001</c:v>
              </c:pt>
              <c:pt idx="898">
                <c:v>122.36995</c:v>
              </c:pt>
              <c:pt idx="899">
                <c:v>122.48717000000002</c:v>
              </c:pt>
              <c:pt idx="900">
                <c:v>122.54762000000001</c:v>
              </c:pt>
              <c:pt idx="901">
                <c:v>122.56202999999999</c:v>
              </c:pt>
              <c:pt idx="902">
                <c:v>122.61023</c:v>
              </c:pt>
              <c:pt idx="903">
                <c:v>122.53460000000001</c:v>
              </c:pt>
              <c:pt idx="904">
                <c:v>122.53391000000002</c:v>
              </c:pt>
              <c:pt idx="905">
                <c:v>122.67521000000001</c:v>
              </c:pt>
              <c:pt idx="906">
                <c:v>122.60270999999999</c:v>
              </c:pt>
              <c:pt idx="907">
                <c:v>122.59475</c:v>
              </c:pt>
              <c:pt idx="908">
                <c:v>122.63068</c:v>
              </c:pt>
              <c:pt idx="909">
                <c:v>122.66795</c:v>
              </c:pt>
              <c:pt idx="910">
                <c:v>122.70385</c:v>
              </c:pt>
              <c:pt idx="911">
                <c:v>122.74509999999999</c:v>
              </c:pt>
              <c:pt idx="912">
                <c:v>122.73251999999999</c:v>
              </c:pt>
              <c:pt idx="913">
                <c:v>122.65236999999998</c:v>
              </c:pt>
              <c:pt idx="914">
                <c:v>122.78437</c:v>
              </c:pt>
              <c:pt idx="915">
                <c:v>122.82047999999999</c:v>
              </c:pt>
              <c:pt idx="916">
                <c:v>122.81704999999999</c:v>
              </c:pt>
              <c:pt idx="917">
                <c:v>122.80418</c:v>
              </c:pt>
              <c:pt idx="918">
                <c:v>122.82383999999999</c:v>
              </c:pt>
              <c:pt idx="919">
                <c:v>122.82738000000001</c:v>
              </c:pt>
              <c:pt idx="920">
                <c:v>122.80704</c:v>
              </c:pt>
              <c:pt idx="921">
                <c:v>122.94379000000002</c:v>
              </c:pt>
              <c:pt idx="922">
                <c:v>122.9034</c:v>
              </c:pt>
              <c:pt idx="923">
                <c:v>122.91360000000002</c:v>
              </c:pt>
              <c:pt idx="924">
                <c:v>122.99014000000001</c:v>
              </c:pt>
              <c:pt idx="925">
                <c:v>122.95196000000001</c:v>
              </c:pt>
              <c:pt idx="926">
                <c:v>123.02247999999999</c:v>
              </c:pt>
              <c:pt idx="927">
                <c:v>122.88599000000001</c:v>
              </c:pt>
              <c:pt idx="928">
                <c:v>122.94232000000001</c:v>
              </c:pt>
              <c:pt idx="929">
                <c:v>123.10290000000001</c:v>
              </c:pt>
              <c:pt idx="930">
                <c:v>122.94501000000001</c:v>
              </c:pt>
              <c:pt idx="931">
                <c:v>122.71980000000002</c:v>
              </c:pt>
              <c:pt idx="932">
                <c:v>123.37414</c:v>
              </c:pt>
              <c:pt idx="933">
                <c:v>122.93577999999998</c:v>
              </c:pt>
              <c:pt idx="934">
                <c:v>122.43320000000001</c:v>
              </c:pt>
              <c:pt idx="935">
                <c:v>123.26257</c:v>
              </c:pt>
              <c:pt idx="936">
                <c:v>123.21902000000001</c:v>
              </c:pt>
              <c:pt idx="937">
                <c:v>122.82555000000001</c:v>
              </c:pt>
              <c:pt idx="938">
                <c:v>123.13476</c:v>
              </c:pt>
              <c:pt idx="939">
                <c:v>123.27025999999999</c:v>
              </c:pt>
              <c:pt idx="940">
                <c:v>122.74420000000003</c:v>
              </c:pt>
              <c:pt idx="941">
                <c:v>123.09576999999999</c:v>
              </c:pt>
              <c:pt idx="942">
                <c:v>123.48917</c:v>
              </c:pt>
              <c:pt idx="943">
                <c:v>123.03005</c:v>
              </c:pt>
              <c:pt idx="944">
                <c:v>123.17297999999998</c:v>
              </c:pt>
              <c:pt idx="945">
                <c:v>123.39829</c:v>
              </c:pt>
              <c:pt idx="946">
                <c:v>123.20274999999998</c:v>
              </c:pt>
              <c:pt idx="947">
                <c:v>123.17225999999998</c:v>
              </c:pt>
              <c:pt idx="948">
                <c:v>123.46902000000001</c:v>
              </c:pt>
              <c:pt idx="949">
                <c:v>123.44907000000002</c:v>
              </c:pt>
              <c:pt idx="950">
                <c:v>123.30961000000002</c:v>
              </c:pt>
              <c:pt idx="951">
                <c:v>123.44137000000002</c:v>
              </c:pt>
              <c:pt idx="952">
                <c:v>123.41129000000001</c:v>
              </c:pt>
              <c:pt idx="953">
                <c:v>123.34232</c:v>
              </c:pt>
              <c:pt idx="954">
                <c:v>123.41312000000003</c:v>
              </c:pt>
              <c:pt idx="955">
                <c:v>123.56914999999999</c:v>
              </c:pt>
              <c:pt idx="956">
                <c:v>123.42183</c:v>
              </c:pt>
              <c:pt idx="957">
                <c:v>123.31984</c:v>
              </c:pt>
              <c:pt idx="958">
                <c:v>123.62992999999999</c:v>
              </c:pt>
              <c:pt idx="959">
                <c:v>123.60908999999998</c:v>
              </c:pt>
              <c:pt idx="960">
                <c:v>123.61381</c:v>
              </c:pt>
              <c:pt idx="961">
                <c:v>123.60072999999998</c:v>
              </c:pt>
              <c:pt idx="962">
                <c:v>123.67882999999998</c:v>
              </c:pt>
              <c:pt idx="963">
                <c:v>123.49643</c:v>
              </c:pt>
              <c:pt idx="964">
                <c:v>123.23587999999998</c:v>
              </c:pt>
              <c:pt idx="965">
                <c:v>123.52849000000001</c:v>
              </c:pt>
              <c:pt idx="966">
                <c:v>123.74921000000003</c:v>
              </c:pt>
              <c:pt idx="967">
                <c:v>123.76262000000001</c:v>
              </c:pt>
              <c:pt idx="968">
                <c:v>123.75201</c:v>
              </c:pt>
              <c:pt idx="969">
                <c:v>123.74347</c:v>
              </c:pt>
              <c:pt idx="970">
                <c:v>123.65570999999998</c:v>
              </c:pt>
              <c:pt idx="971">
                <c:v>123.77975000000001</c:v>
              </c:pt>
              <c:pt idx="972">
                <c:v>123.73448</c:v>
              </c:pt>
              <c:pt idx="973">
                <c:v>123.64761000000001</c:v>
              </c:pt>
              <c:pt idx="974">
                <c:v>123.79769000000002</c:v>
              </c:pt>
              <c:pt idx="975">
                <c:v>123.82796</c:v>
              </c:pt>
              <c:pt idx="976">
                <c:v>123.89555</c:v>
              </c:pt>
              <c:pt idx="977">
                <c:v>123.92886</c:v>
              </c:pt>
              <c:pt idx="978">
                <c:v>123.96174999999999</c:v>
              </c:pt>
              <c:pt idx="979">
                <c:v>123.85337999999999</c:v>
              </c:pt>
              <c:pt idx="980">
                <c:v>123.83154</c:v>
              </c:pt>
              <c:pt idx="981">
                <c:v>123.88720000000002</c:v>
              </c:pt>
              <c:pt idx="982">
                <c:v>123.90843</c:v>
              </c:pt>
              <c:pt idx="983">
                <c:v>123.9722</c:v>
              </c:pt>
              <c:pt idx="984">
                <c:v>123.99211000000001</c:v>
              </c:pt>
              <c:pt idx="985">
                <c:v>124.03592999999999</c:v>
              </c:pt>
              <c:pt idx="986">
                <c:v>123.98971</c:v>
              </c:pt>
              <c:pt idx="987">
                <c:v>124.08836999999998</c:v>
              </c:pt>
              <c:pt idx="988">
                <c:v>124.1114</c:v>
              </c:pt>
              <c:pt idx="989">
                <c:v>124.04327000000002</c:v>
              </c:pt>
              <c:pt idx="990">
                <c:v>124.08789</c:v>
              </c:pt>
              <c:pt idx="991">
                <c:v>124.04340000000002</c:v>
              </c:pt>
              <c:pt idx="992">
                <c:v>124.11269999999999</c:v>
              </c:pt>
              <c:pt idx="993">
                <c:v>124.13039000000001</c:v>
              </c:pt>
              <c:pt idx="994">
                <c:v>124.17395999999998</c:v>
              </c:pt>
              <c:pt idx="995">
                <c:v>124.17921</c:v>
              </c:pt>
              <c:pt idx="996">
                <c:v>124.19121000000001</c:v>
              </c:pt>
              <c:pt idx="997">
                <c:v>124.27209000000001</c:v>
              </c:pt>
              <c:pt idx="998">
                <c:v>124.23466000000003</c:v>
              </c:pt>
              <c:pt idx="999">
                <c:v>124.24315000000001</c:v>
              </c:pt>
              <c:pt idx="1000">
                <c:v>124.24239</c:v>
              </c:pt>
              <c:pt idx="1001">
                <c:v>124.26186000000001</c:v>
              </c:pt>
              <c:pt idx="1002">
                <c:v>124.24197000000001</c:v>
              </c:pt>
              <c:pt idx="1003">
                <c:v>124.33176</c:v>
              </c:pt>
              <c:pt idx="1004">
                <c:v>124.36349</c:v>
              </c:pt>
              <c:pt idx="1005">
                <c:v>124.32406</c:v>
              </c:pt>
              <c:pt idx="1006">
                <c:v>124.39113</c:v>
              </c:pt>
              <c:pt idx="1007">
                <c:v>124.36870999999998</c:v>
              </c:pt>
              <c:pt idx="1008">
                <c:v>124.41116000000002</c:v>
              </c:pt>
              <c:pt idx="1009">
                <c:v>124.36939</c:v>
              </c:pt>
              <c:pt idx="1010">
                <c:v>124.42074</c:v>
              </c:pt>
              <c:pt idx="1011">
                <c:v>124.47144</c:v>
              </c:pt>
              <c:pt idx="1012">
                <c:v>124.45348</c:v>
              </c:pt>
              <c:pt idx="1013">
                <c:v>124.50945</c:v>
              </c:pt>
              <c:pt idx="1014">
                <c:v>124.45775999999999</c:v>
              </c:pt>
              <c:pt idx="1015">
                <c:v>124.52046999999999</c:v>
              </c:pt>
              <c:pt idx="1016">
                <c:v>124.54627000000002</c:v>
              </c:pt>
              <c:pt idx="1017">
                <c:v>124.55262999999999</c:v>
              </c:pt>
              <c:pt idx="1018">
                <c:v>124.53515</c:v>
              </c:pt>
              <c:pt idx="1019">
                <c:v>124.53437</c:v>
              </c:pt>
              <c:pt idx="1020">
                <c:v>124.64444</c:v>
              </c:pt>
              <c:pt idx="1021">
                <c:v>124.57837999999998</c:v>
              </c:pt>
              <c:pt idx="1022">
                <c:v>124.64384</c:v>
              </c:pt>
              <c:pt idx="1023">
                <c:v>124.62893999999999</c:v>
              </c:pt>
              <c:pt idx="1024">
                <c:v>124.66278999999999</c:v>
              </c:pt>
              <c:pt idx="1025">
                <c:v>124.68332999999998</c:v>
              </c:pt>
              <c:pt idx="1026">
                <c:v>124.69986</c:v>
              </c:pt>
              <c:pt idx="1027">
                <c:v>124.71839</c:v>
              </c:pt>
              <c:pt idx="1028">
                <c:v>124.68886000000001</c:v>
              </c:pt>
              <c:pt idx="1029">
                <c:v>124.75138</c:v>
              </c:pt>
              <c:pt idx="1030">
                <c:v>124.74706000000002</c:v>
              </c:pt>
              <c:pt idx="1031">
                <c:v>124.76884</c:v>
              </c:pt>
              <c:pt idx="1032">
                <c:v>124.75277999999999</c:v>
              </c:pt>
              <c:pt idx="1033">
                <c:v>124.78619999999999</c:v>
              </c:pt>
              <c:pt idx="1034">
                <c:v>124.83842</c:v>
              </c:pt>
              <c:pt idx="1035">
                <c:v>124.82870999999999</c:v>
              </c:pt>
              <c:pt idx="1036">
                <c:v>124.85032999999999</c:v>
              </c:pt>
              <c:pt idx="1037">
                <c:v>124.82369</c:v>
              </c:pt>
              <c:pt idx="1038">
                <c:v>124.89452000000001</c:v>
              </c:pt>
              <c:pt idx="1039">
                <c:v>124.85988999999998</c:v>
              </c:pt>
              <c:pt idx="1040">
                <c:v>124.92157</c:v>
              </c:pt>
              <c:pt idx="1041">
                <c:v>124.91988000000002</c:v>
              </c:pt>
              <c:pt idx="1042">
                <c:v>124.91106000000003</c:v>
              </c:pt>
              <c:pt idx="1043">
                <c:v>125.00955999999999</c:v>
              </c:pt>
              <c:pt idx="1044">
                <c:v>124.95143</c:v>
              </c:pt>
              <c:pt idx="1045">
                <c:v>125.02422000000001</c:v>
              </c:pt>
              <c:pt idx="1046">
                <c:v>124.97357</c:v>
              </c:pt>
              <c:pt idx="1047">
                <c:v>125.02264</c:v>
              </c:pt>
              <c:pt idx="1048">
                <c:v>125.01505</c:v>
              </c:pt>
              <c:pt idx="1049">
                <c:v>125.05638999999998</c:v>
              </c:pt>
              <c:pt idx="1050">
                <c:v>125.07481</c:v>
              </c:pt>
              <c:pt idx="1051">
                <c:v>125.08802</c:v>
              </c:pt>
              <c:pt idx="1052">
                <c:v>125.15032999999998</c:v>
              </c:pt>
              <c:pt idx="1053">
                <c:v>125.12681000000001</c:v>
              </c:pt>
              <c:pt idx="1054">
                <c:v>125.13699</c:v>
              </c:pt>
              <c:pt idx="1055">
                <c:v>125.11723000000002</c:v>
              </c:pt>
              <c:pt idx="1056">
                <c:v>125.17794000000001</c:v>
              </c:pt>
              <c:pt idx="1057">
                <c:v>125.17894999999999</c:v>
              </c:pt>
              <c:pt idx="1058">
                <c:v>125.20666000000001</c:v>
              </c:pt>
              <c:pt idx="1059">
                <c:v>125.24303</c:v>
              </c:pt>
              <c:pt idx="1060">
                <c:v>125.20622000000002</c:v>
              </c:pt>
              <c:pt idx="1061">
                <c:v>125.3082</c:v>
              </c:pt>
              <c:pt idx="1062">
                <c:v>125.25075</c:v>
              </c:pt>
              <c:pt idx="1063">
                <c:v>125.28075</c:v>
              </c:pt>
              <c:pt idx="1064">
                <c:v>125.26300999999999</c:v>
              </c:pt>
              <c:pt idx="1065">
                <c:v>125.29978</c:v>
              </c:pt>
              <c:pt idx="1066">
                <c:v>125.35617000000001</c:v>
              </c:pt>
              <c:pt idx="1067">
                <c:v>125.35484</c:v>
              </c:pt>
              <c:pt idx="1068">
                <c:v>125.40497999999999</c:v>
              </c:pt>
              <c:pt idx="1069">
                <c:v>125.35221</c:v>
              </c:pt>
              <c:pt idx="1070">
                <c:v>125.41673</c:v>
              </c:pt>
              <c:pt idx="1071">
                <c:v>125.37717000000001</c:v>
              </c:pt>
              <c:pt idx="1072">
                <c:v>125.42586</c:v>
              </c:pt>
              <c:pt idx="1073">
                <c:v>125.43085000000002</c:v>
              </c:pt>
              <c:pt idx="1074">
                <c:v>125.43671000000002</c:v>
              </c:pt>
              <c:pt idx="1075">
                <c:v>125.50539000000001</c:v>
              </c:pt>
              <c:pt idx="1076">
                <c:v>125.5069</c:v>
              </c:pt>
              <c:pt idx="1077">
                <c:v>125.5185</c:v>
              </c:pt>
              <c:pt idx="1078">
                <c:v>125.48081000000002</c:v>
              </c:pt>
              <c:pt idx="1079">
                <c:v>125.55856</c:v>
              </c:pt>
              <c:pt idx="1080">
                <c:v>125.55614</c:v>
              </c:pt>
              <c:pt idx="1081">
                <c:v>125.55589000000001</c:v>
              </c:pt>
              <c:pt idx="1082">
                <c:v>125.59881</c:v>
              </c:pt>
              <c:pt idx="1083">
                <c:v>125.59555</c:v>
              </c:pt>
              <c:pt idx="1084">
                <c:v>125.65729</c:v>
              </c:pt>
              <c:pt idx="1085">
                <c:v>125.62570999999998</c:v>
              </c:pt>
              <c:pt idx="1086">
                <c:v>125.69105999999999</c:v>
              </c:pt>
              <c:pt idx="1087">
                <c:v>125.62266999999999</c:v>
              </c:pt>
              <c:pt idx="1088">
                <c:v>125.68026999999999</c:v>
              </c:pt>
              <c:pt idx="1089">
                <c:v>125.72974000000001</c:v>
              </c:pt>
              <c:pt idx="1090">
                <c:v>125.70323</c:v>
              </c:pt>
              <c:pt idx="1091">
                <c:v>125.77155</c:v>
              </c:pt>
              <c:pt idx="1092">
                <c:v>125.73148999999999</c:v>
              </c:pt>
              <c:pt idx="1093">
                <c:v>125.76463000000001</c:v>
              </c:pt>
              <c:pt idx="1094">
                <c:v>125.76920000000001</c:v>
              </c:pt>
              <c:pt idx="1095">
                <c:v>125.78934</c:v>
              </c:pt>
              <c:pt idx="1096">
                <c:v>125.79553</c:v>
              </c:pt>
              <c:pt idx="1097">
                <c:v>125.81332</c:v>
              </c:pt>
              <c:pt idx="1098">
                <c:v>125.88693000000001</c:v>
              </c:pt>
              <c:pt idx="1099">
                <c:v>125.86544000000001</c:v>
              </c:pt>
              <c:pt idx="1100">
                <c:v>125.88597999999999</c:v>
              </c:pt>
              <c:pt idx="1101">
                <c:v>125.85029999999999</c:v>
              </c:pt>
              <c:pt idx="1102">
                <c:v>125.89085</c:v>
              </c:pt>
              <c:pt idx="1103">
                <c:v>125.91889999999999</c:v>
              </c:pt>
              <c:pt idx="1104">
                <c:v>125.89923</c:v>
              </c:pt>
              <c:pt idx="1105">
                <c:v>125.96884</c:v>
              </c:pt>
              <c:pt idx="1106">
                <c:v>125.95751000000001</c:v>
              </c:pt>
              <c:pt idx="1107">
                <c:v>126.00678000000001</c:v>
              </c:pt>
              <c:pt idx="1108">
                <c:v>126.02082</c:v>
              </c:pt>
              <c:pt idx="1109">
                <c:v>126.05101000000002</c:v>
              </c:pt>
              <c:pt idx="1110">
                <c:v>125.95116000000002</c:v>
              </c:pt>
              <c:pt idx="1111">
                <c:v>126.01033</c:v>
              </c:pt>
              <c:pt idx="1112">
                <c:v>126.11257999999998</c:v>
              </c:pt>
              <c:pt idx="1113">
                <c:v>126.06480000000002</c:v>
              </c:pt>
              <c:pt idx="1114">
                <c:v>126.09855</c:v>
              </c:pt>
              <c:pt idx="1115">
                <c:v>126.10783000000001</c:v>
              </c:pt>
              <c:pt idx="1116">
                <c:v>126.15958000000001</c:v>
              </c:pt>
              <c:pt idx="1117">
                <c:v>126.10270999999999</c:v>
              </c:pt>
              <c:pt idx="1118">
                <c:v>126.14954</c:v>
              </c:pt>
              <c:pt idx="1119">
                <c:v>126.17582999999998</c:v>
              </c:pt>
              <c:pt idx="1120">
                <c:v>126.1301</c:v>
              </c:pt>
              <c:pt idx="1121">
                <c:v>126.22792000000001</c:v>
              </c:pt>
              <c:pt idx="1122">
                <c:v>126.23566000000001</c:v>
              </c:pt>
              <c:pt idx="1123">
                <c:v>126.25013</c:v>
              </c:pt>
              <c:pt idx="1124">
                <c:v>126.23933</c:v>
              </c:pt>
              <c:pt idx="1125">
                <c:v>126.29983</c:v>
              </c:pt>
              <c:pt idx="1126">
                <c:v>126.28785000000002</c:v>
              </c:pt>
              <c:pt idx="1127">
                <c:v>126.28434</c:v>
              </c:pt>
              <c:pt idx="1128">
                <c:v>126.31514</c:v>
              </c:pt>
              <c:pt idx="1129">
                <c:v>126.28625000000001</c:v>
              </c:pt>
              <c:pt idx="1130">
                <c:v>126.35981</c:v>
              </c:pt>
              <c:pt idx="1131">
                <c:v>126.35223999999998</c:v>
              </c:pt>
              <c:pt idx="1132">
                <c:v>126.40150000000001</c:v>
              </c:pt>
              <c:pt idx="1133">
                <c:v>126.34936999999999</c:v>
              </c:pt>
              <c:pt idx="1134">
                <c:v>126.40994000000002</c:v>
              </c:pt>
              <c:pt idx="1135">
                <c:v>126.44414000000002</c:v>
              </c:pt>
              <c:pt idx="1136">
                <c:v>126.39306999999999</c:v>
              </c:pt>
              <c:pt idx="1137">
                <c:v>126.46782000000002</c:v>
              </c:pt>
              <c:pt idx="1138">
                <c:v>126.45773</c:v>
              </c:pt>
              <c:pt idx="1139">
                <c:v>126.49930999999999</c:v>
              </c:pt>
              <c:pt idx="1140">
                <c:v>126.46810000000002</c:v>
              </c:pt>
              <c:pt idx="1141">
                <c:v>126.54964000000001</c:v>
              </c:pt>
              <c:pt idx="1142">
                <c:v>126.53429000000001</c:v>
              </c:pt>
              <c:pt idx="1143">
                <c:v>126.51275</c:v>
              </c:pt>
              <c:pt idx="1144">
                <c:v>126.58832999999998</c:v>
              </c:pt>
              <c:pt idx="1145">
                <c:v>126.57352</c:v>
              </c:pt>
              <c:pt idx="1146">
                <c:v>126.59686000000002</c:v>
              </c:pt>
              <c:pt idx="1147">
                <c:v>126.54713000000001</c:v>
              </c:pt>
              <c:pt idx="1148">
                <c:v>126.65646</c:v>
              </c:pt>
              <c:pt idx="1149">
                <c:v>126.60879999999999</c:v>
              </c:pt>
              <c:pt idx="1150">
                <c:v>126.63257999999999</c:v>
              </c:pt>
              <c:pt idx="1151">
                <c:v>126.69902</c:v>
              </c:pt>
              <c:pt idx="1152">
                <c:v>126.68423</c:v>
              </c:pt>
              <c:pt idx="1153">
                <c:v>126.70974</c:v>
              </c:pt>
              <c:pt idx="1154">
                <c:v>126.70972</c:v>
              </c:pt>
              <c:pt idx="1155">
                <c:v>126.76418000000001</c:v>
              </c:pt>
              <c:pt idx="1156">
                <c:v>126.68085000000001</c:v>
              </c:pt>
              <c:pt idx="1157">
                <c:v>126.73801</c:v>
              </c:pt>
              <c:pt idx="1158">
                <c:v>126.78339</c:v>
              </c:pt>
              <c:pt idx="1159">
                <c:v>126.80916999999999</c:v>
              </c:pt>
              <c:pt idx="1160">
                <c:v>126.80591</c:v>
              </c:pt>
              <c:pt idx="1161">
                <c:v>126.78144</c:v>
              </c:pt>
              <c:pt idx="1162">
                <c:v>126.85951</c:v>
              </c:pt>
              <c:pt idx="1163">
                <c:v>126.82722000000001</c:v>
              </c:pt>
              <c:pt idx="1164">
                <c:v>126.84829000000002</c:v>
              </c:pt>
              <c:pt idx="1165">
                <c:v>126.86219</c:v>
              </c:pt>
              <c:pt idx="1166">
                <c:v>126.89685</c:v>
              </c:pt>
              <c:pt idx="1167">
                <c:v>126.92725000000002</c:v>
              </c:pt>
              <c:pt idx="1168">
                <c:v>126.90049</c:v>
              </c:pt>
              <c:pt idx="1169">
                <c:v>126.98392000000001</c:v>
              </c:pt>
              <c:pt idx="1170">
                <c:v>126.91579</c:v>
              </c:pt>
              <c:pt idx="1171">
                <c:v>126.96820000000001</c:v>
              </c:pt>
              <c:pt idx="1172">
                <c:v>126.98869999999999</c:v>
              </c:pt>
              <c:pt idx="1173">
                <c:v>127.01123000000001</c:v>
              </c:pt>
              <c:pt idx="1174">
                <c:v>126.96414000000001</c:v>
              </c:pt>
              <c:pt idx="1175">
                <c:v>127.02918</c:v>
              </c:pt>
              <c:pt idx="1176">
                <c:v>127.11154999999999</c:v>
              </c:pt>
              <c:pt idx="1177">
                <c:v>127.01064000000001</c:v>
              </c:pt>
              <c:pt idx="1178">
                <c:v>127.07802999999998</c:v>
              </c:pt>
              <c:pt idx="1179">
                <c:v>127.08493</c:v>
              </c:pt>
              <c:pt idx="1180">
                <c:v>127.0968</c:v>
              </c:pt>
              <c:pt idx="1181">
                <c:v>127.10019</c:v>
              </c:pt>
              <c:pt idx="1182">
                <c:v>127.17249999999999</c:v>
              </c:pt>
              <c:pt idx="1183">
                <c:v>127.15751</c:v>
              </c:pt>
              <c:pt idx="1184">
                <c:v>127.10641</c:v>
              </c:pt>
              <c:pt idx="1185">
                <c:v>127.22150000000002</c:v>
              </c:pt>
              <c:pt idx="1186">
                <c:v>127.17186</c:v>
              </c:pt>
              <c:pt idx="1187">
                <c:v>127.18567999999999</c:v>
              </c:pt>
              <c:pt idx="1188">
                <c:v>127.18535999999999</c:v>
              </c:pt>
              <c:pt idx="1189">
                <c:v>127.26344</c:v>
              </c:pt>
              <c:pt idx="1190">
                <c:v>127.28555</c:v>
              </c:pt>
              <c:pt idx="1191">
                <c:v>127.26040999999999</c:v>
              </c:pt>
              <c:pt idx="1192">
                <c:v>127.32185</c:v>
              </c:pt>
              <c:pt idx="1193">
                <c:v>127.26392000000001</c:v>
              </c:pt>
              <c:pt idx="1194">
                <c:v>127.33805</c:v>
              </c:pt>
              <c:pt idx="1195">
                <c:v>127.32796</c:v>
              </c:pt>
              <c:pt idx="1196">
                <c:v>127.33638000000001</c:v>
              </c:pt>
              <c:pt idx="1197">
                <c:v>127.33483</c:v>
              </c:pt>
              <c:pt idx="1198">
                <c:v>127.32971000000001</c:v>
              </c:pt>
              <c:pt idx="1199">
                <c:v>127.44785000000002</c:v>
              </c:pt>
              <c:pt idx="1200">
                <c:v>127.39858</c:v>
              </c:pt>
              <c:pt idx="1201">
                <c:v>127.42784</c:v>
              </c:pt>
              <c:pt idx="1202">
                <c:v>127.39960000000002</c:v>
              </c:pt>
              <c:pt idx="1203">
                <c:v>127.44735000000001</c:v>
              </c:pt>
              <c:pt idx="1204">
                <c:v>127.46157000000001</c:v>
              </c:pt>
              <c:pt idx="1205">
                <c:v>127.50660999999999</c:v>
              </c:pt>
              <c:pt idx="1206">
                <c:v>127.50355999999999</c:v>
              </c:pt>
              <c:pt idx="1207">
                <c:v>127.48103</c:v>
              </c:pt>
              <c:pt idx="1208">
                <c:v>127.52441</c:v>
              </c:pt>
              <c:pt idx="1209">
                <c:v>127.51887000000001</c:v>
              </c:pt>
              <c:pt idx="1210">
                <c:v>127.53102000000001</c:v>
              </c:pt>
              <c:pt idx="1211">
                <c:v>127.53128000000001</c:v>
              </c:pt>
              <c:pt idx="1212">
                <c:v>127.56583000000001</c:v>
              </c:pt>
              <c:pt idx="1213">
                <c:v>127.61381</c:v>
              </c:pt>
              <c:pt idx="1214">
                <c:v>127.59859</c:v>
              </c:pt>
              <c:pt idx="1215">
                <c:v>127.6422</c:v>
              </c:pt>
              <c:pt idx="1216">
                <c:v>127.62502000000001</c:v>
              </c:pt>
              <c:pt idx="1217">
                <c:v>127.67588999999998</c:v>
              </c:pt>
              <c:pt idx="1218">
                <c:v>127.6546</c:v>
              </c:pt>
              <c:pt idx="1219">
                <c:v>127.66222</c:v>
              </c:pt>
              <c:pt idx="1220">
                <c:v>127.67978999999998</c:v>
              </c:pt>
              <c:pt idx="1221">
                <c:v>127.6908</c:v>
              </c:pt>
              <c:pt idx="1222">
                <c:v>127.74966000000003</c:v>
              </c:pt>
              <c:pt idx="1223">
                <c:v>127.73475000000002</c:v>
              </c:pt>
              <c:pt idx="1224">
                <c:v>127.77058</c:v>
              </c:pt>
              <c:pt idx="1225">
                <c:v>127.74018000000001</c:v>
              </c:pt>
              <c:pt idx="1226">
                <c:v>127.77134</c:v>
              </c:pt>
              <c:pt idx="1227">
                <c:v>127.81515</c:v>
              </c:pt>
              <c:pt idx="1228">
                <c:v>127.78424000000001</c:v>
              </c:pt>
              <c:pt idx="1229">
                <c:v>127.83172999999999</c:v>
              </c:pt>
              <c:pt idx="1230">
                <c:v>127.84023000000002</c:v>
              </c:pt>
              <c:pt idx="1231">
                <c:v>127.88120000000002</c:v>
              </c:pt>
              <c:pt idx="1232">
                <c:v>127.83204000000001</c:v>
              </c:pt>
              <c:pt idx="1233">
                <c:v>127.91310000000001</c:v>
              </c:pt>
              <c:pt idx="1234">
                <c:v>127.93042000000001</c:v>
              </c:pt>
              <c:pt idx="1235">
                <c:v>127.86284999999998</c:v>
              </c:pt>
              <c:pt idx="1236">
                <c:v>127.93482000000002</c:v>
              </c:pt>
              <c:pt idx="1237">
                <c:v>127.97569999999999</c:v>
              </c:pt>
              <c:pt idx="1238">
                <c:v>127.96333</c:v>
              </c:pt>
              <c:pt idx="1239">
                <c:v>127.86499000000002</c:v>
              </c:pt>
              <c:pt idx="1240">
                <c:v>127.99827000000002</c:v>
              </c:pt>
              <c:pt idx="1241">
                <c:v>127.99072000000001</c:v>
              </c:pt>
              <c:pt idx="1242">
                <c:v>128.0034</c:v>
              </c:pt>
              <c:pt idx="1243">
                <c:v>128.04337999999998</c:v>
              </c:pt>
              <c:pt idx="1244">
                <c:v>128.05464000000001</c:v>
              </c:pt>
              <c:pt idx="1245">
                <c:v>128.02656999999999</c:v>
              </c:pt>
              <c:pt idx="1246">
                <c:v>127.99393999999999</c:v>
              </c:pt>
              <c:pt idx="1247">
                <c:v>128.12862000000001</c:v>
              </c:pt>
              <c:pt idx="1248">
                <c:v>128.08339000000001</c:v>
              </c:pt>
              <c:pt idx="1249">
                <c:v>128.12698</c:v>
              </c:pt>
              <c:pt idx="1250">
                <c:v>128.16256999999999</c:v>
              </c:pt>
              <c:pt idx="1251">
                <c:v>128.14019999999999</c:v>
              </c:pt>
              <c:pt idx="1252">
                <c:v>128.10084999999998</c:v>
              </c:pt>
              <c:pt idx="1253">
                <c:v>128.11887999999999</c:v>
              </c:pt>
              <c:pt idx="1254">
                <c:v>128.22549000000001</c:v>
              </c:pt>
              <c:pt idx="1255">
                <c:v>128.20125000000002</c:v>
              </c:pt>
              <c:pt idx="1256">
                <c:v>128.23665999999997</c:v>
              </c:pt>
              <c:pt idx="1257">
                <c:v>128.15954999999997</c:v>
              </c:pt>
              <c:pt idx="1258">
                <c:v>128.20589999999999</c:v>
              </c:pt>
              <c:pt idx="1259">
                <c:v>128.26718</c:v>
              </c:pt>
              <c:pt idx="1260">
                <c:v>128.30611000000002</c:v>
              </c:pt>
              <c:pt idx="1261">
                <c:v>128.31168</c:v>
              </c:pt>
              <c:pt idx="1262">
                <c:v>128.25624000000002</c:v>
              </c:pt>
              <c:pt idx="1263">
                <c:v>128.30894000000004</c:v>
              </c:pt>
              <c:pt idx="1264">
                <c:v>128.21929999999998</c:v>
              </c:pt>
              <c:pt idx="1265">
                <c:v>128.33763000000002</c:v>
              </c:pt>
              <c:pt idx="1266">
                <c:v>128.38600000000002</c:v>
              </c:pt>
              <c:pt idx="1267">
                <c:v>128.37565999999998</c:v>
              </c:pt>
              <c:pt idx="1268">
                <c:v>128.31880000000001</c:v>
              </c:pt>
              <c:pt idx="1269">
                <c:v>128.38049000000004</c:v>
              </c:pt>
              <c:pt idx="1270">
                <c:v>128.49533000000002</c:v>
              </c:pt>
              <c:pt idx="1271">
                <c:v>128.35158000000001</c:v>
              </c:pt>
              <c:pt idx="1272">
                <c:v>128.45079000000001</c:v>
              </c:pt>
              <c:pt idx="1273">
                <c:v>128.47849000000002</c:v>
              </c:pt>
              <c:pt idx="1274">
                <c:v>128.37218000000001</c:v>
              </c:pt>
              <c:pt idx="1275">
                <c:v>128.34084000000001</c:v>
              </c:pt>
              <c:pt idx="1276">
                <c:v>128.47792000000001</c:v>
              </c:pt>
              <c:pt idx="1277">
                <c:v>128.55539000000002</c:v>
              </c:pt>
              <c:pt idx="1278">
                <c:v>128.56241000000003</c:v>
              </c:pt>
              <c:pt idx="1279">
                <c:v>128.63437999999999</c:v>
              </c:pt>
              <c:pt idx="1280">
                <c:v>128.4794</c:v>
              </c:pt>
              <c:pt idx="1281">
                <c:v>128.52141000000003</c:v>
              </c:pt>
              <c:pt idx="1282">
                <c:v>128.56467999999998</c:v>
              </c:pt>
              <c:pt idx="1283">
                <c:v>128.55188000000001</c:v>
              </c:pt>
              <c:pt idx="1284">
                <c:v>128.60364999999999</c:v>
              </c:pt>
              <c:pt idx="1285">
                <c:v>128.57338999999999</c:v>
              </c:pt>
              <c:pt idx="1286">
                <c:v>128.60574</c:v>
              </c:pt>
              <c:pt idx="1287">
                <c:v>128.64448999999999</c:v>
              </c:pt>
              <c:pt idx="1288">
                <c:v>128.69774000000001</c:v>
              </c:pt>
              <c:pt idx="1289">
                <c:v>128.64431999999999</c:v>
              </c:pt>
              <c:pt idx="1290">
                <c:v>128.71085999999997</c:v>
              </c:pt>
              <c:pt idx="1291">
                <c:v>128.73528999999999</c:v>
              </c:pt>
              <c:pt idx="1292">
                <c:v>128.62775999999999</c:v>
              </c:pt>
              <c:pt idx="1293">
                <c:v>128.71961999999996</c:v>
              </c:pt>
              <c:pt idx="1294">
                <c:v>128.75859</c:v>
              </c:pt>
              <c:pt idx="1295">
                <c:v>128.77570999999998</c:v>
              </c:pt>
              <c:pt idx="1296">
                <c:v>128.75229000000002</c:v>
              </c:pt>
              <c:pt idx="1297">
                <c:v>128.83234000000004</c:v>
              </c:pt>
              <c:pt idx="1298">
                <c:v>128.68401</c:v>
              </c:pt>
              <c:pt idx="1299">
                <c:v>128.67271</c:v>
              </c:pt>
              <c:pt idx="1300">
                <c:v>128.90665999999999</c:v>
              </c:pt>
              <c:pt idx="1301">
                <c:v>128.84577999999999</c:v>
              </c:pt>
              <c:pt idx="1302">
                <c:v>128.86061000000001</c:v>
              </c:pt>
              <c:pt idx="1303">
                <c:v>128.89200000000002</c:v>
              </c:pt>
              <c:pt idx="1304">
                <c:v>128.88203000000004</c:v>
              </c:pt>
              <c:pt idx="1305">
                <c:v>128.81397999999999</c:v>
              </c:pt>
              <c:pt idx="1306">
                <c:v>128.86813000000004</c:v>
              </c:pt>
              <c:pt idx="1307">
                <c:v>128.96277000000001</c:v>
              </c:pt>
              <c:pt idx="1308">
                <c:v>128.83762000000002</c:v>
              </c:pt>
              <c:pt idx="1309">
                <c:v>128.92447000000001</c:v>
              </c:pt>
              <c:pt idx="1310">
                <c:v>129.02356999999998</c:v>
              </c:pt>
              <c:pt idx="1311">
                <c:v>128.94292000000002</c:v>
              </c:pt>
              <c:pt idx="1312">
                <c:v>128.86995999999999</c:v>
              </c:pt>
              <c:pt idx="1313">
                <c:v>129.04415999999998</c:v>
              </c:pt>
              <c:pt idx="1314">
                <c:v>129.17600999999999</c:v>
              </c:pt>
              <c:pt idx="1315">
                <c:v>129.03191000000001</c:v>
              </c:pt>
              <c:pt idx="1316">
                <c:v>128.94326999999998</c:v>
              </c:pt>
              <c:pt idx="1317">
                <c:v>128.82573000000002</c:v>
              </c:pt>
              <c:pt idx="1318">
                <c:v>128.73913999999999</c:v>
              </c:pt>
              <c:pt idx="1319">
                <c:v>128.98897000000002</c:v>
              </c:pt>
              <c:pt idx="1320">
                <c:v>129.21354999999994</c:v>
              </c:pt>
              <c:pt idx="1321">
                <c:v>129.06952999999999</c:v>
              </c:pt>
              <c:pt idx="1322">
                <c:v>129.07082</c:v>
              </c:pt>
              <c:pt idx="1323">
                <c:v>129.22899999999998</c:v>
              </c:pt>
              <c:pt idx="1324">
                <c:v>129.13431</c:v>
              </c:pt>
              <c:pt idx="1325">
                <c:v>129.15154000000001</c:v>
              </c:pt>
              <c:pt idx="1326">
                <c:v>129.05901</c:v>
              </c:pt>
              <c:pt idx="1327">
                <c:v>129.03804000000002</c:v>
              </c:pt>
              <c:pt idx="1328">
                <c:v>129.06612000000001</c:v>
              </c:pt>
              <c:pt idx="1329">
                <c:v>129.15960999999999</c:v>
              </c:pt>
              <c:pt idx="1330">
                <c:v>129.29990999999998</c:v>
              </c:pt>
              <c:pt idx="1331">
                <c:v>129.22072</c:v>
              </c:pt>
              <c:pt idx="1332">
                <c:v>129.25050000000002</c:v>
              </c:pt>
              <c:pt idx="1333">
                <c:v>129.23343</c:v>
              </c:pt>
              <c:pt idx="1334">
                <c:v>129.24123</c:v>
              </c:pt>
              <c:pt idx="1335">
                <c:v>129.26830000000001</c:v>
              </c:pt>
              <c:pt idx="1336">
                <c:v>129.27010999999999</c:v>
              </c:pt>
              <c:pt idx="1337">
                <c:v>129.24125999999998</c:v>
              </c:pt>
              <c:pt idx="1338">
                <c:v>129.31368999999998</c:v>
              </c:pt>
              <c:pt idx="1339">
                <c:v>129.35864000000004</c:v>
              </c:pt>
              <c:pt idx="1340">
                <c:v>129.27266999999998</c:v>
              </c:pt>
              <c:pt idx="1341">
                <c:v>129.41570999999999</c:v>
              </c:pt>
              <c:pt idx="1342">
                <c:v>129.37053</c:v>
              </c:pt>
              <c:pt idx="1343">
                <c:v>129.34819000000002</c:v>
              </c:pt>
              <c:pt idx="1344">
                <c:v>129.40415999999999</c:v>
              </c:pt>
              <c:pt idx="1345">
                <c:v>129.43427</c:v>
              </c:pt>
              <c:pt idx="1346">
                <c:v>129.42508000000001</c:v>
              </c:pt>
              <c:pt idx="1347">
                <c:v>129.37257</c:v>
              </c:pt>
              <c:pt idx="1348">
                <c:v>129.45483000000002</c:v>
              </c:pt>
              <c:pt idx="1349">
                <c:v>129.41488999999999</c:v>
              </c:pt>
              <c:pt idx="1350">
                <c:v>129.47627</c:v>
              </c:pt>
              <c:pt idx="1351">
                <c:v>129.51481999999999</c:v>
              </c:pt>
              <c:pt idx="1352">
                <c:v>129.49155000000002</c:v>
              </c:pt>
              <c:pt idx="1353">
                <c:v>129.47542000000001</c:v>
              </c:pt>
              <c:pt idx="1354">
                <c:v>129.51552999999998</c:v>
              </c:pt>
              <c:pt idx="1355">
                <c:v>129.55260000000001</c:v>
              </c:pt>
              <c:pt idx="1356">
                <c:v>129.51349999999999</c:v>
              </c:pt>
              <c:pt idx="1357">
                <c:v>129.60638</c:v>
              </c:pt>
              <c:pt idx="1358">
                <c:v>129.53514000000001</c:v>
              </c:pt>
              <c:pt idx="1359">
                <c:v>129.57230000000001</c:v>
              </c:pt>
              <c:pt idx="1360">
                <c:v>129.62917999999999</c:v>
              </c:pt>
              <c:pt idx="1361">
                <c:v>129.63975999999997</c:v>
              </c:pt>
              <c:pt idx="1362">
                <c:v>129.64913999999999</c:v>
              </c:pt>
              <c:pt idx="1363">
                <c:v>129.60153</c:v>
              </c:pt>
              <c:pt idx="1364">
                <c:v>129.63369999999998</c:v>
              </c:pt>
              <c:pt idx="1365">
                <c:v>129.61266999999998</c:v>
              </c:pt>
              <c:pt idx="1366">
                <c:v>129.71595999999997</c:v>
              </c:pt>
              <c:pt idx="1367">
                <c:v>129.68485999999999</c:v>
              </c:pt>
              <c:pt idx="1368">
                <c:v>129.68517</c:v>
              </c:pt>
              <c:pt idx="1369">
                <c:v>129.78445000000002</c:v>
              </c:pt>
              <c:pt idx="1370">
                <c:v>129.77985999999996</c:v>
              </c:pt>
              <c:pt idx="1371">
                <c:v>129.78960999999998</c:v>
              </c:pt>
              <c:pt idx="1372">
                <c:v>129.72116</c:v>
              </c:pt>
              <c:pt idx="1373">
                <c:v>129.80516</c:v>
              </c:pt>
              <c:pt idx="1374">
                <c:v>129.71966999999995</c:v>
              </c:pt>
              <c:pt idx="1375">
                <c:v>129.73501999999999</c:v>
              </c:pt>
              <c:pt idx="1376">
                <c:v>129.80359999999999</c:v>
              </c:pt>
              <c:pt idx="1377">
                <c:v>129.82352</c:v>
              </c:pt>
              <c:pt idx="1378">
                <c:v>129.86160000000001</c:v>
              </c:pt>
              <c:pt idx="1379">
                <c:v>129.89453</c:v>
              </c:pt>
              <c:pt idx="1380">
                <c:v>129.93636000000001</c:v>
              </c:pt>
              <c:pt idx="1381">
                <c:v>129.76276999999999</c:v>
              </c:pt>
              <c:pt idx="1382">
                <c:v>129.83023000000003</c:v>
              </c:pt>
              <c:pt idx="1383">
                <c:v>129.94252</c:v>
              </c:pt>
              <c:pt idx="1384">
                <c:v>129.85165000000001</c:v>
              </c:pt>
              <c:pt idx="1385">
                <c:v>129.89156</c:v>
              </c:pt>
              <c:pt idx="1386">
                <c:v>130.01138</c:v>
              </c:pt>
              <c:pt idx="1387">
                <c:v>130.01179999999999</c:v>
              </c:pt>
              <c:pt idx="1388">
                <c:v>129.92020000000002</c:v>
              </c:pt>
              <c:pt idx="1389">
                <c:v>130.03534000000002</c:v>
              </c:pt>
              <c:pt idx="1390">
                <c:v>129.97501</c:v>
              </c:pt>
              <c:pt idx="1391">
                <c:v>129.92377999999999</c:v>
              </c:pt>
              <c:pt idx="1392">
                <c:v>130.04433</c:v>
              </c:pt>
              <c:pt idx="1393">
                <c:v>130.05179000000001</c:v>
              </c:pt>
              <c:pt idx="1394">
                <c:v>130.05782000000002</c:v>
              </c:pt>
              <c:pt idx="1395">
                <c:v>130.07058999999998</c:v>
              </c:pt>
              <c:pt idx="1396">
                <c:v>130.18007</c:v>
              </c:pt>
              <c:pt idx="1397">
                <c:v>130.05118000000002</c:v>
              </c:pt>
              <c:pt idx="1398">
                <c:v>130.08971</c:v>
              </c:pt>
              <c:pt idx="1399">
                <c:v>130.13952999999998</c:v>
              </c:pt>
              <c:pt idx="1400">
                <c:v>130.01781</c:v>
              </c:pt>
              <c:pt idx="1401">
                <c:v>130.13191</c:v>
              </c:pt>
              <c:pt idx="1402">
                <c:v>130.21457999999996</c:v>
              </c:pt>
              <c:pt idx="1403">
                <c:v>130.12689</c:v>
              </c:pt>
              <c:pt idx="1404">
                <c:v>130.12103000000002</c:v>
              </c:pt>
              <c:pt idx="1405">
                <c:v>130.26094000000001</c:v>
              </c:pt>
              <c:pt idx="1406">
                <c:v>130.20156999999998</c:v>
              </c:pt>
              <c:pt idx="1407">
                <c:v>130.17104999999998</c:v>
              </c:pt>
              <c:pt idx="1408">
                <c:v>130.28686999999999</c:v>
              </c:pt>
              <c:pt idx="1409">
                <c:v>130.18703000000002</c:v>
              </c:pt>
              <c:pt idx="1410">
                <c:v>130.22954999999999</c:v>
              </c:pt>
              <c:pt idx="1411">
                <c:v>130.26494</c:v>
              </c:pt>
              <c:pt idx="1412">
                <c:v>130.31386999999998</c:v>
              </c:pt>
              <c:pt idx="1413">
                <c:v>130.24296999999999</c:v>
              </c:pt>
              <c:pt idx="1414">
                <c:v>130.28247000000002</c:v>
              </c:pt>
              <c:pt idx="1415">
                <c:v>130.37639000000001</c:v>
              </c:pt>
              <c:pt idx="1416">
                <c:v>130.31859</c:v>
              </c:pt>
              <c:pt idx="1417">
                <c:v>130.36740000000003</c:v>
              </c:pt>
              <c:pt idx="1418">
                <c:v>130.37912</c:v>
              </c:pt>
              <c:pt idx="1419">
                <c:v>130.35728000000003</c:v>
              </c:pt>
              <c:pt idx="1420">
                <c:v>130.30434000000002</c:v>
              </c:pt>
              <c:pt idx="1421">
                <c:v>130.37709000000001</c:v>
              </c:pt>
              <c:pt idx="1422">
                <c:v>130.40761000000001</c:v>
              </c:pt>
              <c:pt idx="1423">
                <c:v>130.38968</c:v>
              </c:pt>
              <c:pt idx="1424">
                <c:v>130.49632000000003</c:v>
              </c:pt>
              <c:pt idx="1425">
                <c:v>130.45930000000001</c:v>
              </c:pt>
              <c:pt idx="1426">
                <c:v>130.45575000000002</c:v>
              </c:pt>
              <c:pt idx="1427">
                <c:v>130.40787</c:v>
              </c:pt>
              <c:pt idx="1428">
                <c:v>130.46527</c:v>
              </c:pt>
              <c:pt idx="1429">
                <c:v>130.51554999999999</c:v>
              </c:pt>
              <c:pt idx="1430">
                <c:v>130.50664</c:v>
              </c:pt>
              <c:pt idx="1431">
                <c:v>130.55531000000002</c:v>
              </c:pt>
              <c:pt idx="1432">
                <c:v>130.49237000000002</c:v>
              </c:pt>
              <c:pt idx="1433">
                <c:v>130.55145000000005</c:v>
              </c:pt>
              <c:pt idx="1434">
                <c:v>130.54984999999999</c:v>
              </c:pt>
              <c:pt idx="1435">
                <c:v>130.58611000000002</c:v>
              </c:pt>
              <c:pt idx="1436">
                <c:v>130.55054000000001</c:v>
              </c:pt>
              <c:pt idx="1437">
                <c:v>130.60101</c:v>
              </c:pt>
              <c:pt idx="1438">
                <c:v>130.61699999999999</c:v>
              </c:pt>
              <c:pt idx="1439">
                <c:v>130.58458999999999</c:v>
              </c:pt>
              <c:pt idx="1440">
                <c:v>130.66988999999998</c:v>
              </c:pt>
              <c:pt idx="1441">
                <c:v>130.63229000000001</c:v>
              </c:pt>
              <c:pt idx="1442">
                <c:v>130.66579999999999</c:v>
              </c:pt>
              <c:pt idx="1443">
                <c:v>130.61605999999998</c:v>
              </c:pt>
              <c:pt idx="1444">
                <c:v>130.70233000000002</c:v>
              </c:pt>
              <c:pt idx="1445">
                <c:v>130.66841000000002</c:v>
              </c:pt>
              <c:pt idx="1446">
                <c:v>130.65547000000001</c:v>
              </c:pt>
              <c:pt idx="1447">
                <c:v>130.79087999999999</c:v>
              </c:pt>
              <c:pt idx="1448">
                <c:v>130.75349</c:v>
              </c:pt>
              <c:pt idx="1449">
                <c:v>130.77770999999998</c:v>
              </c:pt>
              <c:pt idx="1450">
                <c:v>130.73434</c:v>
              </c:pt>
              <c:pt idx="1451">
                <c:v>130.79979999999998</c:v>
              </c:pt>
              <c:pt idx="1452">
                <c:v>130.76317999999998</c:v>
              </c:pt>
              <c:pt idx="1453">
                <c:v>130.77105999999998</c:v>
              </c:pt>
              <c:pt idx="1454">
                <c:v>130.82840000000004</c:v>
              </c:pt>
              <c:pt idx="1455">
                <c:v>130.7841</c:v>
              </c:pt>
              <c:pt idx="1456">
                <c:v>130.84573</c:v>
              </c:pt>
              <c:pt idx="1457">
                <c:v>130.83037000000002</c:v>
              </c:pt>
              <c:pt idx="1458">
                <c:v>130.87132000000003</c:v>
              </c:pt>
              <c:pt idx="1459">
                <c:v>130.82870000000003</c:v>
              </c:pt>
              <c:pt idx="1460">
                <c:v>130.90631000000002</c:v>
              </c:pt>
              <c:pt idx="1461">
                <c:v>130.93335999999999</c:v>
              </c:pt>
              <c:pt idx="1462">
                <c:v>130.89072000000002</c:v>
              </c:pt>
              <c:pt idx="1463">
                <c:v>130.87338</c:v>
              </c:pt>
              <c:pt idx="1464">
                <c:v>130.90975999999998</c:v>
              </c:pt>
              <c:pt idx="1465">
                <c:v>130.97803000000002</c:v>
              </c:pt>
              <c:pt idx="1466">
                <c:v>130.90746000000001</c:v>
              </c:pt>
              <c:pt idx="1467">
                <c:v>131.00877</c:v>
              </c:pt>
              <c:pt idx="1468">
                <c:v>130.98455999999999</c:v>
              </c:pt>
              <c:pt idx="1469">
                <c:v>130.95520000000002</c:v>
              </c:pt>
              <c:pt idx="1470">
                <c:v>131.03778</c:v>
              </c:pt>
              <c:pt idx="1471">
                <c:v>131.04383999999999</c:v>
              </c:pt>
              <c:pt idx="1472">
                <c:v>131.02644000000004</c:v>
              </c:pt>
              <c:pt idx="1473">
                <c:v>130.97481999999999</c:v>
              </c:pt>
              <c:pt idx="1474">
                <c:v>131.11960999999997</c:v>
              </c:pt>
              <c:pt idx="1475">
                <c:v>131.07832000000002</c:v>
              </c:pt>
              <c:pt idx="1476">
                <c:v>131.02026000000001</c:v>
              </c:pt>
              <c:pt idx="1477">
                <c:v>131.11260999999999</c:v>
              </c:pt>
              <c:pt idx="1478">
                <c:v>131.07775999999998</c:v>
              </c:pt>
              <c:pt idx="1479">
                <c:v>131.10665999999998</c:v>
              </c:pt>
              <c:pt idx="1480">
                <c:v>131.14910999999998</c:v>
              </c:pt>
              <c:pt idx="1481">
                <c:v>131.18735000000001</c:v>
              </c:pt>
              <c:pt idx="1482">
                <c:v>131.10961999999998</c:v>
              </c:pt>
              <c:pt idx="1483">
                <c:v>131.14876999999998</c:v>
              </c:pt>
              <c:pt idx="1484">
                <c:v>131.19677999999999</c:v>
              </c:pt>
              <c:pt idx="1485">
                <c:v>131.16441</c:v>
              </c:pt>
              <c:pt idx="1486">
                <c:v>131.20485999999997</c:v>
              </c:pt>
              <c:pt idx="1487">
                <c:v>131.19023000000001</c:v>
              </c:pt>
              <c:pt idx="1488">
                <c:v>131.24024999999997</c:v>
              </c:pt>
              <c:pt idx="1489">
                <c:v>131.25830000000002</c:v>
              </c:pt>
              <c:pt idx="1490">
                <c:v>131.29333</c:v>
              </c:pt>
              <c:pt idx="1491">
                <c:v>131.23527999999999</c:v>
              </c:pt>
              <c:pt idx="1492">
                <c:v>131.25301999999999</c:v>
              </c:pt>
              <c:pt idx="1493">
                <c:v>131.27332999999999</c:v>
              </c:pt>
              <c:pt idx="1494">
                <c:v>131.22775000000001</c:v>
              </c:pt>
              <c:pt idx="1495">
                <c:v>131.33321000000001</c:v>
              </c:pt>
              <c:pt idx="1496">
                <c:v>131.31541000000001</c:v>
              </c:pt>
              <c:pt idx="1497">
                <c:v>131.35695000000001</c:v>
              </c:pt>
              <c:pt idx="1498">
                <c:v>131.37299000000002</c:v>
              </c:pt>
              <c:pt idx="1499">
                <c:v>131.38722000000004</c:v>
              </c:pt>
              <c:pt idx="1500">
                <c:v>131.37422000000001</c:v>
              </c:pt>
              <c:pt idx="1501">
                <c:v>131.32228000000003</c:v>
              </c:pt>
              <c:pt idx="1502">
                <c:v>131.42458999999999</c:v>
              </c:pt>
              <c:pt idx="1503">
                <c:v>131.37717000000001</c:v>
              </c:pt>
              <c:pt idx="1504">
                <c:v>131.40431000000001</c:v>
              </c:pt>
              <c:pt idx="1505">
                <c:v>131.40978999999999</c:v>
              </c:pt>
              <c:pt idx="1506">
                <c:v>131.43243000000004</c:v>
              </c:pt>
              <c:pt idx="1507">
                <c:v>131.49352999999999</c:v>
              </c:pt>
              <c:pt idx="1508">
                <c:v>131.49689000000001</c:v>
              </c:pt>
              <c:pt idx="1509">
                <c:v>131.50084000000001</c:v>
              </c:pt>
              <c:pt idx="1510">
                <c:v>131.44194000000002</c:v>
              </c:pt>
              <c:pt idx="1511">
                <c:v>131.50055999999998</c:v>
              </c:pt>
              <c:pt idx="1512">
                <c:v>131.49791000000002</c:v>
              </c:pt>
              <c:pt idx="1513">
                <c:v>131.53215</c:v>
              </c:pt>
              <c:pt idx="1514">
                <c:v>131.52696</c:v>
              </c:pt>
              <c:pt idx="1515">
                <c:v>131.53619</c:v>
              </c:pt>
              <c:pt idx="1516">
                <c:v>131.60106999999999</c:v>
              </c:pt>
              <c:pt idx="1517">
                <c:v>131.56709000000001</c:v>
              </c:pt>
              <c:pt idx="1518">
                <c:v>131.62807000000001</c:v>
              </c:pt>
              <c:pt idx="1519">
                <c:v>131.55832000000004</c:v>
              </c:pt>
              <c:pt idx="1520">
                <c:v>131.60730000000001</c:v>
              </c:pt>
              <c:pt idx="1521">
                <c:v>131.59961999999999</c:v>
              </c:pt>
              <c:pt idx="1522">
                <c:v>131.66150999999999</c:v>
              </c:pt>
              <c:pt idx="1523">
                <c:v>131.63326999999998</c:v>
              </c:pt>
              <c:pt idx="1524">
                <c:v>131.60604999999998</c:v>
              </c:pt>
              <c:pt idx="1525">
                <c:v>131.73636999999999</c:v>
              </c:pt>
              <c:pt idx="1526">
                <c:v>131.66214000000002</c:v>
              </c:pt>
              <c:pt idx="1527">
                <c:v>131.70704999999998</c:v>
              </c:pt>
              <c:pt idx="1528">
                <c:v>131.70219</c:v>
              </c:pt>
              <c:pt idx="1529">
                <c:v>131.74526999999998</c:v>
              </c:pt>
              <c:pt idx="1530">
                <c:v>131.71235999999999</c:v>
              </c:pt>
              <c:pt idx="1531">
                <c:v>131.70496999999997</c:v>
              </c:pt>
              <c:pt idx="1532">
                <c:v>131.75358999999997</c:v>
              </c:pt>
              <c:pt idx="1533">
                <c:v>131.70153999999999</c:v>
              </c:pt>
              <c:pt idx="1534">
                <c:v>131.80070000000001</c:v>
              </c:pt>
              <c:pt idx="1535">
                <c:v>131.80943000000002</c:v>
              </c:pt>
              <c:pt idx="1536">
                <c:v>131.85553000000002</c:v>
              </c:pt>
              <c:pt idx="1537">
                <c:v>131.79642000000001</c:v>
              </c:pt>
              <c:pt idx="1538">
                <c:v>131.82562000000001</c:v>
              </c:pt>
              <c:pt idx="1539">
                <c:v>131.80673000000002</c:v>
              </c:pt>
              <c:pt idx="1540">
                <c:v>131.78227000000001</c:v>
              </c:pt>
              <c:pt idx="1541">
                <c:v>131.89384000000001</c:v>
              </c:pt>
              <c:pt idx="1542">
                <c:v>131.87712000000002</c:v>
              </c:pt>
              <c:pt idx="1543">
                <c:v>131.94150000000002</c:v>
              </c:pt>
              <c:pt idx="1544">
                <c:v>131.83737000000002</c:v>
              </c:pt>
              <c:pt idx="1545">
                <c:v>131.91655999999998</c:v>
              </c:pt>
              <c:pt idx="1546">
                <c:v>131.93631000000002</c:v>
              </c:pt>
              <c:pt idx="1547">
                <c:v>131.92197000000002</c:v>
              </c:pt>
              <c:pt idx="1548">
                <c:v>131.97221000000002</c:v>
              </c:pt>
              <c:pt idx="1549">
                <c:v>131.90355999999997</c:v>
              </c:pt>
              <c:pt idx="1550">
                <c:v>131.97443000000001</c:v>
              </c:pt>
              <c:pt idx="1551">
                <c:v>131.92105000000001</c:v>
              </c:pt>
              <c:pt idx="1552">
                <c:v>132.01635999999999</c:v>
              </c:pt>
              <c:pt idx="1553">
                <c:v>131.99690000000001</c:v>
              </c:pt>
              <c:pt idx="1554">
                <c:v>132.04202000000001</c:v>
              </c:pt>
              <c:pt idx="1555">
                <c:v>132.02356999999998</c:v>
              </c:pt>
              <c:pt idx="1556">
                <c:v>131.98491000000001</c:v>
              </c:pt>
              <c:pt idx="1557">
                <c:v>132.11032</c:v>
              </c:pt>
              <c:pt idx="1558">
                <c:v>132.06241000000003</c:v>
              </c:pt>
              <c:pt idx="1559">
                <c:v>132.06793000000002</c:v>
              </c:pt>
              <c:pt idx="1560">
                <c:v>132.01510999999999</c:v>
              </c:pt>
              <c:pt idx="1561">
                <c:v>132.0778</c:v>
              </c:pt>
              <c:pt idx="1562">
                <c:v>132.12119000000001</c:v>
              </c:pt>
              <c:pt idx="1563">
                <c:v>132.11514</c:v>
              </c:pt>
              <c:pt idx="1564">
                <c:v>132.19725</c:v>
              </c:pt>
              <c:pt idx="1565">
                <c:v>132.10753</c:v>
              </c:pt>
              <c:pt idx="1566">
                <c:v>132.17215999999999</c:v>
              </c:pt>
              <c:pt idx="1567">
                <c:v>132.13524000000001</c:v>
              </c:pt>
              <c:pt idx="1568">
                <c:v>132.16791000000001</c:v>
              </c:pt>
              <c:pt idx="1569">
                <c:v>132.14535999999998</c:v>
              </c:pt>
              <c:pt idx="1570">
                <c:v>132.16431</c:v>
              </c:pt>
              <c:pt idx="1571">
                <c:v>132.21518999999998</c:v>
              </c:pt>
              <c:pt idx="1572">
                <c:v>132.16166999999999</c:v>
              </c:pt>
              <c:pt idx="1573">
                <c:v>132.2988</c:v>
              </c:pt>
              <c:pt idx="1574">
                <c:v>132.22879</c:v>
              </c:pt>
              <c:pt idx="1575">
                <c:v>132.21509999999998</c:v>
              </c:pt>
              <c:pt idx="1576">
                <c:v>132.26552999999998</c:v>
              </c:pt>
              <c:pt idx="1577">
                <c:v>132.27959999999996</c:v>
              </c:pt>
              <c:pt idx="1578">
                <c:v>132.29958999999997</c:v>
              </c:pt>
              <c:pt idx="1579">
                <c:v>132.27694999999997</c:v>
              </c:pt>
              <c:pt idx="1580">
                <c:v>132.34689</c:v>
              </c:pt>
              <c:pt idx="1581">
                <c:v>132.3056</c:v>
              </c:pt>
              <c:pt idx="1582">
                <c:v>132.32237000000003</c:v>
              </c:pt>
              <c:pt idx="1583">
                <c:v>132.29219000000001</c:v>
              </c:pt>
              <c:pt idx="1584">
                <c:v>132.34743000000003</c:v>
              </c:pt>
              <c:pt idx="1585">
                <c:v>132.40723000000003</c:v>
              </c:pt>
              <c:pt idx="1586">
                <c:v>132.38857000000002</c:v>
              </c:pt>
              <c:pt idx="1587">
                <c:v>132.41246000000001</c:v>
              </c:pt>
              <c:pt idx="1588">
                <c:v>132.3656</c:v>
              </c:pt>
              <c:pt idx="1589">
                <c:v>132.40648000000002</c:v>
              </c:pt>
              <c:pt idx="1590">
                <c:v>132.40688</c:v>
              </c:pt>
              <c:pt idx="1591">
                <c:v>132.45836000000003</c:v>
              </c:pt>
              <c:pt idx="1592">
                <c:v>132.39189000000002</c:v>
              </c:pt>
              <c:pt idx="1593">
                <c:v>132.37614000000002</c:v>
              </c:pt>
              <c:pt idx="1594">
                <c:v>132.51796999999999</c:v>
              </c:pt>
              <c:pt idx="1595">
                <c:v>132.50873000000001</c:v>
              </c:pt>
              <c:pt idx="1596">
                <c:v>132.49973</c:v>
              </c:pt>
              <c:pt idx="1597">
                <c:v>132.46799000000001</c:v>
              </c:pt>
              <c:pt idx="1598">
                <c:v>132.54328999999998</c:v>
              </c:pt>
              <c:pt idx="1599">
                <c:v>132.47669999999999</c:v>
              </c:pt>
              <c:pt idx="1600">
                <c:v>132.48349000000002</c:v>
              </c:pt>
              <c:pt idx="1601">
                <c:v>132.60425999999998</c:v>
              </c:pt>
              <c:pt idx="1602">
                <c:v>132.53262000000001</c:v>
              </c:pt>
              <c:pt idx="1603">
                <c:v>132.56370999999999</c:v>
              </c:pt>
              <c:pt idx="1604">
                <c:v>132.61599999999999</c:v>
              </c:pt>
              <c:pt idx="1605">
                <c:v>132.62569999999999</c:v>
              </c:pt>
              <c:pt idx="1606">
                <c:v>132.50457999999998</c:v>
              </c:pt>
              <c:pt idx="1607">
                <c:v>132.58928</c:v>
              </c:pt>
              <c:pt idx="1608">
                <c:v>132.69526999999999</c:v>
              </c:pt>
              <c:pt idx="1609">
                <c:v>132.61266999999998</c:v>
              </c:pt>
              <c:pt idx="1610">
                <c:v>132.61639</c:v>
              </c:pt>
              <c:pt idx="1611">
                <c:v>132.65025</c:v>
              </c:pt>
              <c:pt idx="1612">
                <c:v>132.70544000000001</c:v>
              </c:pt>
              <c:pt idx="1613">
                <c:v>132.64481999999998</c:v>
              </c:pt>
              <c:pt idx="1614">
                <c:v>132.68874000000002</c:v>
              </c:pt>
              <c:pt idx="1615">
                <c:v>132.69384999999997</c:v>
              </c:pt>
              <c:pt idx="1616">
                <c:v>132.70621</c:v>
              </c:pt>
              <c:pt idx="1617">
                <c:v>132.76963999999998</c:v>
              </c:pt>
              <c:pt idx="1618">
                <c:v>132.71407999999997</c:v>
              </c:pt>
              <c:pt idx="1619">
                <c:v>132.75452999999999</c:v>
              </c:pt>
              <c:pt idx="1620">
                <c:v>132.71166999999997</c:v>
              </c:pt>
              <c:pt idx="1621">
                <c:v>132.79781</c:v>
              </c:pt>
              <c:pt idx="1622">
                <c:v>132.76033000000001</c:v>
              </c:pt>
              <c:pt idx="1623">
                <c:v>132.81757999999999</c:v>
              </c:pt>
              <c:pt idx="1624">
                <c:v>132.82544000000004</c:v>
              </c:pt>
              <c:pt idx="1625">
                <c:v>132.77190999999999</c:v>
              </c:pt>
              <c:pt idx="1626">
                <c:v>132.87140000000002</c:v>
              </c:pt>
              <c:pt idx="1627">
                <c:v>132.79643000000002</c:v>
              </c:pt>
              <c:pt idx="1628">
                <c:v>132.75015000000002</c:v>
              </c:pt>
              <c:pt idx="1629">
                <c:v>132.73636999999999</c:v>
              </c:pt>
              <c:pt idx="1630">
                <c:v>132.84900999999999</c:v>
              </c:pt>
              <c:pt idx="1631">
                <c:v>132.85278000000002</c:v>
              </c:pt>
              <c:pt idx="1632">
                <c:v>132.82191000000003</c:v>
              </c:pt>
              <c:pt idx="1633">
                <c:v>132.88266000000002</c:v>
              </c:pt>
              <c:pt idx="1634">
                <c:v>132.85295000000005</c:v>
              </c:pt>
              <c:pt idx="1635">
                <c:v>132.90204000000003</c:v>
              </c:pt>
              <c:pt idx="1636">
                <c:v>132.91654999999997</c:v>
              </c:pt>
              <c:pt idx="1637">
                <c:v>132.89738000000003</c:v>
              </c:pt>
              <c:pt idx="1638">
                <c:v>132.81258</c:v>
              </c:pt>
              <c:pt idx="1639">
                <c:v>132.91191000000001</c:v>
              </c:pt>
              <c:pt idx="1640">
                <c:v>132.98700000000002</c:v>
              </c:pt>
              <c:pt idx="1641">
                <c:v>132.94814000000002</c:v>
              </c:pt>
              <c:pt idx="1642">
                <c:v>132.98332000000002</c:v>
              </c:pt>
              <c:pt idx="1643">
                <c:v>132.95317</c:v>
              </c:pt>
              <c:pt idx="1644">
                <c:v>132.97412</c:v>
              </c:pt>
              <c:pt idx="1645">
                <c:v>132.93640000000002</c:v>
              </c:pt>
              <c:pt idx="1646">
                <c:v>132.99415999999999</c:v>
              </c:pt>
              <c:pt idx="1647">
                <c:v>133.03641000000002</c:v>
              </c:pt>
              <c:pt idx="1648">
                <c:v>133.01134000000002</c:v>
              </c:pt>
              <c:pt idx="1649">
                <c:v>133.04764999999998</c:v>
              </c:pt>
              <c:pt idx="1650">
                <c:v>133.01957999999996</c:v>
              </c:pt>
              <c:pt idx="1651">
                <c:v>133.06848000000002</c:v>
              </c:pt>
              <c:pt idx="1652">
                <c:v>133.02022000000002</c:v>
              </c:pt>
              <c:pt idx="1653">
                <c:v>133.09605000000002</c:v>
              </c:pt>
              <c:pt idx="1654">
                <c:v>133.09574999999998</c:v>
              </c:pt>
              <c:pt idx="1655">
                <c:v>133.09122000000002</c:v>
              </c:pt>
              <c:pt idx="1656">
                <c:v>133.12009</c:v>
              </c:pt>
              <c:pt idx="1657">
                <c:v>133.10389999999998</c:v>
              </c:pt>
              <c:pt idx="1658">
                <c:v>133.15463</c:v>
              </c:pt>
              <c:pt idx="1659">
                <c:v>133.13378999999998</c:v>
              </c:pt>
              <c:pt idx="1660">
                <c:v>133.14516999999998</c:v>
              </c:pt>
              <c:pt idx="1661">
                <c:v>133.09341000000001</c:v>
              </c:pt>
              <c:pt idx="1662">
                <c:v>133.18600000000001</c:v>
              </c:pt>
              <c:pt idx="1663">
                <c:v>133.22748000000001</c:v>
              </c:pt>
              <c:pt idx="1664">
                <c:v>133.20752999999999</c:v>
              </c:pt>
              <c:pt idx="1665">
                <c:v>133.24170999999998</c:v>
              </c:pt>
              <c:pt idx="1666">
                <c:v>133.17809</c:v>
              </c:pt>
              <c:pt idx="1667">
                <c:v>133.21557999999996</c:v>
              </c:pt>
              <c:pt idx="1668">
                <c:v>133.22740000000002</c:v>
              </c:pt>
              <c:pt idx="1669">
                <c:v>133.2654</c:v>
              </c:pt>
              <c:pt idx="1670">
                <c:v>133.24029999999999</c:v>
              </c:pt>
              <c:pt idx="1671">
                <c:v>133.25618</c:v>
              </c:pt>
              <c:pt idx="1672">
                <c:v>133.33974000000001</c:v>
              </c:pt>
              <c:pt idx="1673">
                <c:v>133.29308999999998</c:v>
              </c:pt>
              <c:pt idx="1674">
                <c:v>133.32469</c:v>
              </c:pt>
              <c:pt idx="1675">
                <c:v>133.29094999999998</c:v>
              </c:pt>
              <c:pt idx="1676">
                <c:v>133.31023000000002</c:v>
              </c:pt>
              <c:pt idx="1677">
                <c:v>133.32372000000001</c:v>
              </c:pt>
              <c:pt idx="1678">
                <c:v>133.35399000000001</c:v>
              </c:pt>
              <c:pt idx="1679">
                <c:v>133.38588000000001</c:v>
              </c:pt>
              <c:pt idx="1680">
                <c:v>133.35446000000002</c:v>
              </c:pt>
              <c:pt idx="1681">
                <c:v>133.42329000000001</c:v>
              </c:pt>
              <c:pt idx="1682">
                <c:v>133.37877</c:v>
              </c:pt>
              <c:pt idx="1683">
                <c:v>133.39732000000004</c:v>
              </c:pt>
              <c:pt idx="1684">
                <c:v>133.35851000000002</c:v>
              </c:pt>
              <c:pt idx="1685">
                <c:v>133.41084000000001</c:v>
              </c:pt>
              <c:pt idx="1686">
                <c:v>133.43623000000002</c:v>
              </c:pt>
              <c:pt idx="1687">
                <c:v>133.46496999999999</c:v>
              </c:pt>
              <c:pt idx="1688">
                <c:v>133.49399</c:v>
              </c:pt>
              <c:pt idx="1689">
                <c:v>133.42439000000002</c:v>
              </c:pt>
              <c:pt idx="1690">
                <c:v>133.47948</c:v>
              </c:pt>
              <c:pt idx="1691">
                <c:v>133.47606999999999</c:v>
              </c:pt>
              <c:pt idx="1692">
                <c:v>133.47455999999997</c:v>
              </c:pt>
              <c:pt idx="1693">
                <c:v>133.46187</c:v>
              </c:pt>
              <c:pt idx="1694">
                <c:v>133.48898000000003</c:v>
              </c:pt>
              <c:pt idx="1695">
                <c:v>133.56815</c:v>
              </c:pt>
              <c:pt idx="1696">
                <c:v>133.53815</c:v>
              </c:pt>
              <c:pt idx="1697">
                <c:v>133.58607000000001</c:v>
              </c:pt>
              <c:pt idx="1698">
                <c:v>133.51426999999998</c:v>
              </c:pt>
              <c:pt idx="1699">
                <c:v>133.54606999999999</c:v>
              </c:pt>
              <c:pt idx="1700">
                <c:v>133.57660999999999</c:v>
              </c:pt>
              <c:pt idx="1701">
                <c:v>133.5778</c:v>
              </c:pt>
              <c:pt idx="1702">
                <c:v>133.59050000000002</c:v>
              </c:pt>
              <c:pt idx="1703">
                <c:v>133.56279000000001</c:v>
              </c:pt>
              <c:pt idx="1704">
                <c:v>133.64261999999999</c:v>
              </c:pt>
              <c:pt idx="1705">
                <c:v>133.62857</c:v>
              </c:pt>
              <c:pt idx="1706">
                <c:v>133.66478999999998</c:v>
              </c:pt>
              <c:pt idx="1707">
                <c:v>133.63685999999998</c:v>
              </c:pt>
              <c:pt idx="1708">
                <c:v>133.65001000000001</c:v>
              </c:pt>
              <c:pt idx="1709">
                <c:v>133.70081999999999</c:v>
              </c:pt>
              <c:pt idx="1710">
                <c:v>133.65605000000002</c:v>
              </c:pt>
              <c:pt idx="1711">
                <c:v>133.69333</c:v>
              </c:pt>
              <c:pt idx="1712">
                <c:v>133.68361999999999</c:v>
              </c:pt>
              <c:pt idx="1713">
                <c:v>133.72615000000002</c:v>
              </c:pt>
              <c:pt idx="1714">
                <c:v>133.68989999999999</c:v>
              </c:pt>
              <c:pt idx="1715">
                <c:v>133.73493999999999</c:v>
              </c:pt>
              <c:pt idx="1716">
                <c:v>133.76384999999999</c:v>
              </c:pt>
              <c:pt idx="1717">
                <c:v>133.74175999999997</c:v>
              </c:pt>
              <c:pt idx="1718">
                <c:v>133.79543000000001</c:v>
              </c:pt>
              <c:pt idx="1719">
                <c:v>133.78835000000001</c:v>
              </c:pt>
              <c:pt idx="1720">
                <c:v>133.81682000000001</c:v>
              </c:pt>
              <c:pt idx="1721">
                <c:v>133.72399999999999</c:v>
              </c:pt>
              <c:pt idx="1722">
                <c:v>133.80074000000002</c:v>
              </c:pt>
              <c:pt idx="1723">
                <c:v>133.77897999999999</c:v>
              </c:pt>
              <c:pt idx="1724">
                <c:v>133.80852000000002</c:v>
              </c:pt>
              <c:pt idx="1725">
                <c:v>133.84314000000001</c:v>
              </c:pt>
              <c:pt idx="1726">
                <c:v>133.85643000000005</c:v>
              </c:pt>
              <c:pt idx="1727">
                <c:v>133.92163000000002</c:v>
              </c:pt>
              <c:pt idx="1728">
                <c:v>133.83530000000002</c:v>
              </c:pt>
              <c:pt idx="1729">
                <c:v>133.87914000000001</c:v>
              </c:pt>
              <c:pt idx="1730">
                <c:v>133.83823000000004</c:v>
              </c:pt>
              <c:pt idx="1731">
                <c:v>133.86597</c:v>
              </c:pt>
              <c:pt idx="1732">
                <c:v>133.87949</c:v>
              </c:pt>
              <c:pt idx="1733">
                <c:v>133.94432</c:v>
              </c:pt>
              <c:pt idx="1734">
                <c:v>133.97554</c:v>
              </c:pt>
              <c:pt idx="1735">
                <c:v>133.90347</c:v>
              </c:pt>
              <c:pt idx="1736">
                <c:v>133.99677</c:v>
              </c:pt>
              <c:pt idx="1737">
                <c:v>133.93733000000003</c:v>
              </c:pt>
              <c:pt idx="1738">
                <c:v>133.95131000000003</c:v>
              </c:pt>
              <c:pt idx="1739">
                <c:v>133.92661000000001</c:v>
              </c:pt>
              <c:pt idx="1740">
                <c:v>133.98145000000002</c:v>
              </c:pt>
              <c:pt idx="1741">
                <c:v>134.01504999999997</c:v>
              </c:pt>
              <c:pt idx="1742">
                <c:v>134.00502</c:v>
              </c:pt>
              <c:pt idx="1743">
                <c:v>134.04946999999999</c:v>
              </c:pt>
              <c:pt idx="1744">
                <c:v>133.98679000000001</c:v>
              </c:pt>
              <c:pt idx="1745">
                <c:v>134.09027</c:v>
              </c:pt>
              <c:pt idx="1746">
                <c:v>134.04065999999997</c:v>
              </c:pt>
              <c:pt idx="1747">
                <c:v>134.03183000000001</c:v>
              </c:pt>
              <c:pt idx="1748">
                <c:v>134.04186999999999</c:v>
              </c:pt>
              <c:pt idx="1749">
                <c:v>134.07668999999999</c:v>
              </c:pt>
              <c:pt idx="1750">
                <c:v>134.11148</c:v>
              </c:pt>
              <c:pt idx="1751">
                <c:v>134.08008000000001</c:v>
              </c:pt>
              <c:pt idx="1752">
                <c:v>134.16584999999998</c:v>
              </c:pt>
              <c:pt idx="1753">
                <c:v>134.08607000000001</c:v>
              </c:pt>
              <c:pt idx="1754">
                <c:v>134.13355999999996</c:v>
              </c:pt>
              <c:pt idx="1755">
                <c:v>134.15523000000002</c:v>
              </c:pt>
              <c:pt idx="1756">
                <c:v>134.13314999999997</c:v>
              </c:pt>
              <c:pt idx="1757">
                <c:v>134.13904999999997</c:v>
              </c:pt>
              <c:pt idx="1758">
                <c:v>134.15378999999999</c:v>
              </c:pt>
              <c:pt idx="1759">
                <c:v>134.23003</c:v>
              </c:pt>
              <c:pt idx="1760">
                <c:v>134.17009999999999</c:v>
              </c:pt>
              <c:pt idx="1761">
                <c:v>134.2088</c:v>
              </c:pt>
              <c:pt idx="1762">
                <c:v>134.19525000000002</c:v>
              </c:pt>
              <c:pt idx="1763">
                <c:v>134.22534000000002</c:v>
              </c:pt>
              <c:pt idx="1764">
                <c:v>134.26141000000001</c:v>
              </c:pt>
              <c:pt idx="1765">
                <c:v>134.24630999999999</c:v>
              </c:pt>
              <c:pt idx="1766">
                <c:v>134.27614</c:v>
              </c:pt>
              <c:pt idx="1767">
                <c:v>134.19556999999998</c:v>
              </c:pt>
              <c:pt idx="1768">
                <c:v>134.27021999999999</c:v>
              </c:pt>
              <c:pt idx="1769">
                <c:v>134.29889</c:v>
              </c:pt>
              <c:pt idx="1770">
                <c:v>134.28642000000002</c:v>
              </c:pt>
              <c:pt idx="1771">
                <c:v>134.27558999999997</c:v>
              </c:pt>
              <c:pt idx="1772">
                <c:v>134.29014999999998</c:v>
              </c:pt>
              <c:pt idx="1773">
                <c:v>134.36163000000002</c:v>
              </c:pt>
              <c:pt idx="1774">
                <c:v>134.30898000000002</c:v>
              </c:pt>
              <c:pt idx="1775">
                <c:v>134.36880000000002</c:v>
              </c:pt>
              <c:pt idx="1776">
                <c:v>134.34706</c:v>
              </c:pt>
              <c:pt idx="1777">
                <c:v>134.32831000000004</c:v>
              </c:pt>
              <c:pt idx="1778">
                <c:v>134.38290000000003</c:v>
              </c:pt>
              <c:pt idx="1779">
                <c:v>134.37663000000001</c:v>
              </c:pt>
              <c:pt idx="1780">
                <c:v>134.39114000000004</c:v>
              </c:pt>
              <c:pt idx="1781">
                <c:v>134.39330000000001</c:v>
              </c:pt>
              <c:pt idx="1782">
                <c:v>134.49753000000001</c:v>
              </c:pt>
              <c:pt idx="1783">
                <c:v>134.39948000000001</c:v>
              </c:pt>
              <c:pt idx="1784">
                <c:v>134.41838000000001</c:v>
              </c:pt>
              <c:pt idx="1785">
                <c:v>134.41844000000003</c:v>
              </c:pt>
              <c:pt idx="1786">
                <c:v>134.40947</c:v>
              </c:pt>
              <c:pt idx="1787">
                <c:v>134.47353999999999</c:v>
              </c:pt>
              <c:pt idx="1788">
                <c:v>134.4948</c:v>
              </c:pt>
              <c:pt idx="1789">
                <c:v>134.48650000000001</c:v>
              </c:pt>
              <c:pt idx="1790">
                <c:v>134.43675000000002</c:v>
              </c:pt>
              <c:pt idx="1791">
                <c:v>134.55110000000002</c:v>
              </c:pt>
              <c:pt idx="1792">
                <c:v>134.51292000000001</c:v>
              </c:pt>
              <c:pt idx="1793">
                <c:v>134.52126000000001</c:v>
              </c:pt>
              <c:pt idx="1794">
                <c:v>134.54067999999998</c:v>
              </c:pt>
              <c:pt idx="1795">
                <c:v>134.49364</c:v>
              </c:pt>
              <c:pt idx="1796">
                <c:v>134.55255</c:v>
              </c:pt>
              <c:pt idx="1797">
                <c:v>134.54567999999998</c:v>
              </c:pt>
              <c:pt idx="1798">
                <c:v>134.60034000000002</c:v>
              </c:pt>
              <c:pt idx="1799">
                <c:v>134.53583</c:v>
              </c:pt>
              <c:pt idx="1800">
                <c:v>134.59419</c:v>
              </c:pt>
              <c:pt idx="1801">
                <c:v>134.65392</c:v>
              </c:pt>
              <c:pt idx="1802">
                <c:v>134.59857</c:v>
              </c:pt>
              <c:pt idx="1803">
                <c:v>134.61490999999998</c:v>
              </c:pt>
              <c:pt idx="1804">
                <c:v>134.60195999999999</c:v>
              </c:pt>
              <c:pt idx="1805">
                <c:v>134.67931999999999</c:v>
              </c:pt>
              <c:pt idx="1806">
                <c:v>134.60611</c:v>
              </c:pt>
              <c:pt idx="1807">
                <c:v>134.70185999999998</c:v>
              </c:pt>
              <c:pt idx="1808">
                <c:v>134.65533000000002</c:v>
              </c:pt>
              <c:pt idx="1809">
                <c:v>134.63495999999998</c:v>
              </c:pt>
              <c:pt idx="1810">
                <c:v>134.67304999999999</c:v>
              </c:pt>
              <c:pt idx="1811">
                <c:v>134.72309999999999</c:v>
              </c:pt>
              <c:pt idx="1812">
                <c:v>134.75294000000002</c:v>
              </c:pt>
              <c:pt idx="1813">
                <c:v>134.67875999999998</c:v>
              </c:pt>
              <c:pt idx="1814">
                <c:v>134.78285</c:v>
              </c:pt>
              <c:pt idx="1815">
                <c:v>134.70694999999998</c:v>
              </c:pt>
              <c:pt idx="1816">
                <c:v>134.71782999999999</c:v>
              </c:pt>
              <c:pt idx="1817">
                <c:v>134.74480999999997</c:v>
              </c:pt>
              <c:pt idx="1818">
                <c:v>134.78658999999999</c:v>
              </c:pt>
              <c:pt idx="1819">
                <c:v>134.78966999999997</c:v>
              </c:pt>
              <c:pt idx="1820">
                <c:v>134.76814000000002</c:v>
              </c:pt>
              <c:pt idx="1821">
                <c:v>134.84914000000001</c:v>
              </c:pt>
              <c:pt idx="1822">
                <c:v>134.74584999999999</c:v>
              </c:pt>
              <c:pt idx="1823">
                <c:v>134.83191000000002</c:v>
              </c:pt>
              <c:pt idx="1824">
                <c:v>134.83519000000001</c:v>
              </c:pt>
              <c:pt idx="1825">
                <c:v>134.83893000000003</c:v>
              </c:pt>
              <c:pt idx="1826">
                <c:v>134.86284000000003</c:v>
              </c:pt>
              <c:pt idx="1827">
                <c:v>134.83206000000001</c:v>
              </c:pt>
              <c:pt idx="1828">
                <c:v>134.90152</c:v>
              </c:pt>
              <c:pt idx="1829">
                <c:v>134.80031000000002</c:v>
              </c:pt>
              <c:pt idx="1830">
                <c:v>134.87437</c:v>
              </c:pt>
              <c:pt idx="1831">
                <c:v>134.86131000000003</c:v>
              </c:pt>
              <c:pt idx="1832">
                <c:v>134.84324999999998</c:v>
              </c:pt>
              <c:pt idx="1833">
                <c:v>134.91226</c:v>
              </c:pt>
              <c:pt idx="1834">
                <c:v>134.93332000000001</c:v>
              </c:pt>
              <c:pt idx="1835">
                <c:v>134.92926</c:v>
              </c:pt>
              <c:pt idx="1836">
                <c:v>134.85851000000002</c:v>
              </c:pt>
              <c:pt idx="1837">
                <c:v>134.96443000000002</c:v>
              </c:pt>
              <c:pt idx="1838">
                <c:v>134.93984999999998</c:v>
              </c:pt>
              <c:pt idx="1839">
                <c:v>134.91701</c:v>
              </c:pt>
              <c:pt idx="1840">
                <c:v>134.91522000000001</c:v>
              </c:pt>
              <c:pt idx="1841">
                <c:v>134.99395999999999</c:v>
              </c:pt>
              <c:pt idx="1842">
                <c:v>134.99278000000001</c:v>
              </c:pt>
              <c:pt idx="1843">
                <c:v>134.97888</c:v>
              </c:pt>
              <c:pt idx="1844">
                <c:v>135.01668999999998</c:v>
              </c:pt>
              <c:pt idx="1845">
                <c:v>134.95143000000004</c:v>
              </c:pt>
              <c:pt idx="1846">
                <c:v>135.02115000000001</c:v>
              </c:pt>
              <c:pt idx="1847">
                <c:v>135.00922</c:v>
              </c:pt>
              <c:pt idx="1848">
                <c:v>135.04884000000001</c:v>
              </c:pt>
              <c:pt idx="1849">
                <c:v>135.01365999999996</c:v>
              </c:pt>
              <c:pt idx="1850">
                <c:v>135.04458999999997</c:v>
              </c:pt>
              <c:pt idx="1851">
                <c:v>135.11207999999999</c:v>
              </c:pt>
              <c:pt idx="1852">
                <c:v>135.05092000000002</c:v>
              </c:pt>
              <c:pt idx="1853">
                <c:v>135.07848000000001</c:v>
              </c:pt>
              <c:pt idx="1854">
                <c:v>135.06965999999997</c:v>
              </c:pt>
              <c:pt idx="1855">
                <c:v>135.09642000000002</c:v>
              </c:pt>
              <c:pt idx="1856">
                <c:v>135.09566999999998</c:v>
              </c:pt>
              <c:pt idx="1857">
                <c:v>135.13785999999999</c:v>
              </c:pt>
              <c:pt idx="1858">
                <c:v>135.1353</c:v>
              </c:pt>
              <c:pt idx="1859">
                <c:v>135.10272000000001</c:v>
              </c:pt>
              <c:pt idx="1860">
                <c:v>135.19724000000002</c:v>
              </c:pt>
              <c:pt idx="1861">
                <c:v>135.16412</c:v>
              </c:pt>
              <c:pt idx="1862">
                <c:v>135.14236</c:v>
              </c:pt>
              <c:pt idx="1863">
                <c:v>135.14071999999999</c:v>
              </c:pt>
              <c:pt idx="1864">
                <c:v>135.18566999999999</c:v>
              </c:pt>
              <c:pt idx="1865">
                <c:v>135.20989999999998</c:v>
              </c:pt>
              <c:pt idx="1866">
                <c:v>135.21430999999998</c:v>
              </c:pt>
              <c:pt idx="1867">
                <c:v>135.25358999999997</c:v>
              </c:pt>
              <c:pt idx="1868">
                <c:v>135.18539000000001</c:v>
              </c:pt>
              <c:pt idx="1869">
                <c:v>135.24315999999996</c:v>
              </c:pt>
              <c:pt idx="1870">
                <c:v>135.24149</c:v>
              </c:pt>
              <c:pt idx="1871">
                <c:v>135.23955999999995</c:v>
              </c:pt>
              <c:pt idx="1872">
                <c:v>135.25264000000001</c:v>
              </c:pt>
              <c:pt idx="1873">
                <c:v>135.26115000000001</c:v>
              </c:pt>
              <c:pt idx="1874">
                <c:v>135.34589</c:v>
              </c:pt>
              <c:pt idx="1875">
                <c:v>135.26643000000001</c:v>
              </c:pt>
              <c:pt idx="1876">
                <c:v>135.32739000000004</c:v>
              </c:pt>
              <c:pt idx="1877">
                <c:v>135.26830000000001</c:v>
              </c:pt>
              <c:pt idx="1878">
                <c:v>135.30994000000001</c:v>
              </c:pt>
              <c:pt idx="1879">
                <c:v>135.34091000000001</c:v>
              </c:pt>
              <c:pt idx="1880">
                <c:v>135.34671</c:v>
              </c:pt>
              <c:pt idx="1881">
                <c:v>135.35573000000002</c:v>
              </c:pt>
              <c:pt idx="1882">
                <c:v>135.30092000000002</c:v>
              </c:pt>
              <c:pt idx="1883">
                <c:v>135.40071</c:v>
              </c:pt>
              <c:pt idx="1884">
                <c:v>135.40797000000001</c:v>
              </c:pt>
              <c:pt idx="1885">
                <c:v>135.37268</c:v>
              </c:pt>
              <c:pt idx="1886">
                <c:v>135.37169</c:v>
              </c:pt>
              <c:pt idx="1887">
                <c:v>135.39299000000003</c:v>
              </c:pt>
              <c:pt idx="1888">
                <c:v>135.42857000000001</c:v>
              </c:pt>
              <c:pt idx="1889">
                <c:v>135.42386999999999</c:v>
              </c:pt>
              <c:pt idx="1890">
                <c:v>135.47591</c:v>
              </c:pt>
              <c:pt idx="1891">
                <c:v>135.38718000000003</c:v>
              </c:pt>
              <c:pt idx="1892">
                <c:v>135.44650000000001</c:v>
              </c:pt>
              <c:pt idx="1893">
                <c:v>135.46141000000003</c:v>
              </c:pt>
              <c:pt idx="1894">
                <c:v>135.45325</c:v>
              </c:pt>
              <c:pt idx="1895">
                <c:v>135.47502</c:v>
              </c:pt>
              <c:pt idx="1896">
                <c:v>135.48094000000003</c:v>
              </c:pt>
              <c:pt idx="1897">
                <c:v>135.54168999999999</c:v>
              </c:pt>
              <c:pt idx="1898">
                <c:v>135.48224000000005</c:v>
              </c:pt>
              <c:pt idx="1899">
                <c:v>135.56756999999999</c:v>
              </c:pt>
              <c:pt idx="1900">
                <c:v>135.47778</c:v>
              </c:pt>
              <c:pt idx="1901">
                <c:v>135.51397999999998</c:v>
              </c:pt>
              <c:pt idx="1902">
                <c:v>135.58446000000001</c:v>
              </c:pt>
              <c:pt idx="1903">
                <c:v>135.54414</c:v>
              </c:pt>
              <c:pt idx="1904">
                <c:v>135.55998</c:v>
              </c:pt>
              <c:pt idx="1905">
                <c:v>135.55328</c:v>
              </c:pt>
              <c:pt idx="1906">
                <c:v>135.61654999999999</c:v>
              </c:pt>
              <c:pt idx="1907">
                <c:v>135.54958999999997</c:v>
              </c:pt>
              <c:pt idx="1908">
                <c:v>135.61991999999998</c:v>
              </c:pt>
              <c:pt idx="1909">
                <c:v>135.60979999999998</c:v>
              </c:pt>
              <c:pt idx="1910">
                <c:v>135.55695</c:v>
              </c:pt>
              <c:pt idx="1911">
                <c:v>135.64928999999998</c:v>
              </c:pt>
              <c:pt idx="1912">
                <c:v>135.65586999999999</c:v>
              </c:pt>
              <c:pt idx="1913">
                <c:v>135.67000999999999</c:v>
              </c:pt>
              <c:pt idx="1914">
                <c:v>135.60920999999999</c:v>
              </c:pt>
              <c:pt idx="1915">
                <c:v>135.67489999999998</c:v>
              </c:pt>
              <c:pt idx="1916">
                <c:v>135.64806999999999</c:v>
              </c:pt>
              <c:pt idx="1917">
                <c:v>135.65161000000001</c:v>
              </c:pt>
              <c:pt idx="1918">
                <c:v>135.67479999999998</c:v>
              </c:pt>
              <c:pt idx="1919">
                <c:v>135.71445999999997</c:v>
              </c:pt>
              <c:pt idx="1920">
                <c:v>135.75047000000001</c:v>
              </c:pt>
              <c:pt idx="1921">
                <c:v>135.69846000000001</c:v>
              </c:pt>
              <c:pt idx="1922">
                <c:v>135.76488999999998</c:v>
              </c:pt>
              <c:pt idx="1923">
                <c:v>135.68591000000001</c:v>
              </c:pt>
              <c:pt idx="1924">
                <c:v>135.74619999999999</c:v>
              </c:pt>
              <c:pt idx="1925">
                <c:v>135.71166999999997</c:v>
              </c:pt>
              <c:pt idx="1926">
                <c:v>135.79267999999999</c:v>
              </c:pt>
              <c:pt idx="1927">
                <c:v>135.78901999999999</c:v>
              </c:pt>
              <c:pt idx="1928">
                <c:v>135.74561999999997</c:v>
              </c:pt>
              <c:pt idx="1929">
                <c:v>135.84951999999998</c:v>
              </c:pt>
              <c:pt idx="1930">
                <c:v>135.78894000000003</c:v>
              </c:pt>
              <c:pt idx="1931">
                <c:v>135.82489000000001</c:v>
              </c:pt>
              <c:pt idx="1932">
                <c:v>135.77148</c:v>
              </c:pt>
              <c:pt idx="1933">
                <c:v>135.79006999999999</c:v>
              </c:pt>
              <c:pt idx="1934">
                <c:v>135.83440000000002</c:v>
              </c:pt>
              <c:pt idx="1935">
                <c:v>135.81216000000001</c:v>
              </c:pt>
              <c:pt idx="1936">
                <c:v>135.86183000000003</c:v>
              </c:pt>
              <c:pt idx="1937">
                <c:v>135.84691000000001</c:v>
              </c:pt>
              <c:pt idx="1938">
                <c:v>135.91453999999999</c:v>
              </c:pt>
              <c:pt idx="1939">
                <c:v>135.84610000000001</c:v>
              </c:pt>
              <c:pt idx="1940">
                <c:v>135.89041000000003</c:v>
              </c:pt>
              <c:pt idx="1941">
                <c:v>135.89217000000002</c:v>
              </c:pt>
              <c:pt idx="1942">
                <c:v>135.88766000000001</c:v>
              </c:pt>
              <c:pt idx="1943">
                <c:v>135.93225000000001</c:v>
              </c:pt>
              <c:pt idx="1944">
                <c:v>135.93387999999999</c:v>
              </c:pt>
              <c:pt idx="1945">
                <c:v>135.94953999999998</c:v>
              </c:pt>
              <c:pt idx="1946">
                <c:v>135.85690000000002</c:v>
              </c:pt>
              <c:pt idx="1947">
                <c:v>135.98975000000002</c:v>
              </c:pt>
              <c:pt idx="1948">
                <c:v>135.93829000000002</c:v>
              </c:pt>
              <c:pt idx="1949">
                <c:v>135.9462</c:v>
              </c:pt>
              <c:pt idx="1950">
                <c:v>135.98294000000004</c:v>
              </c:pt>
              <c:pt idx="1951">
                <c:v>135.99902</c:v>
              </c:pt>
              <c:pt idx="1952">
                <c:v>136.04291000000001</c:v>
              </c:pt>
              <c:pt idx="1953">
                <c:v>135.98907</c:v>
              </c:pt>
              <c:pt idx="1954">
                <c:v>136.03273000000002</c:v>
              </c:pt>
              <c:pt idx="1955">
                <c:v>135.97329999999999</c:v>
              </c:pt>
              <c:pt idx="1956">
                <c:v>136.01514999999998</c:v>
              </c:pt>
              <c:pt idx="1957">
                <c:v>136.02631000000002</c:v>
              </c:pt>
              <c:pt idx="1958">
                <c:v>136.02597</c:v>
              </c:pt>
              <c:pt idx="1959">
                <c:v>136.11095999999998</c:v>
              </c:pt>
              <c:pt idx="1960">
                <c:v>136.02255</c:v>
              </c:pt>
              <c:pt idx="1961">
                <c:v>136.07712000000001</c:v>
              </c:pt>
              <c:pt idx="1962">
                <c:v>136.11194999999998</c:v>
              </c:pt>
              <c:pt idx="1963">
                <c:v>136.10384999999999</c:v>
              </c:pt>
              <c:pt idx="1964">
                <c:v>136.06523000000001</c:v>
              </c:pt>
              <c:pt idx="1965">
                <c:v>136.13007999999999</c:v>
              </c:pt>
              <c:pt idx="1966">
                <c:v>136.14650999999998</c:v>
              </c:pt>
              <c:pt idx="1967">
                <c:v>136.07574</c:v>
              </c:pt>
              <c:pt idx="1968">
                <c:v>136.15520000000001</c:v>
              </c:pt>
              <c:pt idx="1969">
                <c:v>136.09492</c:v>
              </c:pt>
              <c:pt idx="1970">
                <c:v>136.15103000000002</c:v>
              </c:pt>
              <c:pt idx="1971">
                <c:v>136.15505999999999</c:v>
              </c:pt>
              <c:pt idx="1972">
                <c:v>136.22490999999999</c:v>
              </c:pt>
              <c:pt idx="1973">
                <c:v>136.16431</c:v>
              </c:pt>
              <c:pt idx="1974">
                <c:v>136.17605999999998</c:v>
              </c:pt>
              <c:pt idx="1975">
                <c:v>136.25943000000001</c:v>
              </c:pt>
              <c:pt idx="1976">
                <c:v>136.18505999999999</c:v>
              </c:pt>
              <c:pt idx="1977">
                <c:v>136.22122000000002</c:v>
              </c:pt>
              <c:pt idx="1978">
                <c:v>136.19364999999999</c:v>
              </c:pt>
              <c:pt idx="1979">
                <c:v>136.19872000000001</c:v>
              </c:pt>
              <c:pt idx="1980">
                <c:v>136.25584000000001</c:v>
              </c:pt>
              <c:pt idx="1981">
                <c:v>136.23806999999999</c:v>
              </c:pt>
              <c:pt idx="1982">
                <c:v>136.29002</c:v>
              </c:pt>
              <c:pt idx="1983">
                <c:v>136.23138</c:v>
              </c:pt>
              <c:pt idx="1984">
                <c:v>136.32455000000002</c:v>
              </c:pt>
              <c:pt idx="1985">
                <c:v>136.30454999999998</c:v>
              </c:pt>
              <c:pt idx="1986">
                <c:v>136.29738</c:v>
              </c:pt>
              <c:pt idx="1987">
                <c:v>136.27253999999999</c:v>
              </c:pt>
              <c:pt idx="1988">
                <c:v>136.27404999999999</c:v>
              </c:pt>
              <c:pt idx="1989">
                <c:v>136.34612000000001</c:v>
              </c:pt>
              <c:pt idx="1990">
                <c:v>136.32030000000003</c:v>
              </c:pt>
              <c:pt idx="1991">
                <c:v>136.34241000000003</c:v>
              </c:pt>
              <c:pt idx="1992">
                <c:v>136.33699000000001</c:v>
              </c:pt>
              <c:pt idx="1993">
                <c:v>136.39439000000002</c:v>
              </c:pt>
              <c:pt idx="1994">
                <c:v>136.34509</c:v>
              </c:pt>
              <c:pt idx="1995">
                <c:v>136.40375999999998</c:v>
              </c:pt>
              <c:pt idx="1996">
                <c:v>136.38254000000003</c:v>
              </c:pt>
              <c:pt idx="1997">
                <c:v>136.31194000000002</c:v>
              </c:pt>
              <c:pt idx="1998">
                <c:v>136.41899000000001</c:v>
              </c:pt>
              <c:pt idx="1999">
                <c:v>136.3777</c:v>
              </c:pt>
              <c:pt idx="2000">
                <c:v>136.40746000000001</c:v>
              </c:pt>
              <c:pt idx="2001">
                <c:v>136.37819000000002</c:v>
              </c:pt>
              <c:pt idx="2002">
                <c:v>136.40484999999998</c:v>
              </c:pt>
              <c:pt idx="2003">
                <c:v>136.41644000000002</c:v>
              </c:pt>
              <c:pt idx="2004">
                <c:v>136.40386999999998</c:v>
              </c:pt>
              <c:pt idx="2005">
                <c:v>136.46829000000002</c:v>
              </c:pt>
              <c:pt idx="2006">
                <c:v>136.40616</c:v>
              </c:pt>
              <c:pt idx="2007">
                <c:v>136.47568999999999</c:v>
              </c:pt>
              <c:pt idx="2008">
                <c:v>136.47158999999999</c:v>
              </c:pt>
              <c:pt idx="2009">
                <c:v>136.50246000000001</c:v>
              </c:pt>
              <c:pt idx="2010">
                <c:v>136.43401</c:v>
              </c:pt>
              <c:pt idx="2011">
                <c:v>136.46146000000002</c:v>
              </c:pt>
              <c:pt idx="2012">
                <c:v>136.51455999999996</c:v>
              </c:pt>
              <c:pt idx="2013">
                <c:v>136.49434000000002</c:v>
              </c:pt>
              <c:pt idx="2014">
                <c:v>136.54387999999997</c:v>
              </c:pt>
              <c:pt idx="2015">
                <c:v>136.50710000000001</c:v>
              </c:pt>
              <c:pt idx="2016">
                <c:v>136.57544000000001</c:v>
              </c:pt>
              <c:pt idx="2017">
                <c:v>136.50464999999997</c:v>
              </c:pt>
              <c:pt idx="2018">
                <c:v>136.53335999999999</c:v>
              </c:pt>
              <c:pt idx="2019">
                <c:v>136.53966999999997</c:v>
              </c:pt>
              <c:pt idx="2020">
                <c:v>136.54508999999999</c:v>
              </c:pt>
              <c:pt idx="2021">
                <c:v>136.62393</c:v>
              </c:pt>
              <c:pt idx="2022">
                <c:v>136.52417</c:v>
              </c:pt>
              <c:pt idx="2023">
                <c:v>136.69150999999999</c:v>
              </c:pt>
              <c:pt idx="2024">
                <c:v>136.55710000000002</c:v>
              </c:pt>
              <c:pt idx="2025">
                <c:v>136.62041000000002</c:v>
              </c:pt>
              <c:pt idx="2026">
                <c:v>136.59550000000002</c:v>
              </c:pt>
              <c:pt idx="2027">
                <c:v>136.61188999999999</c:v>
              </c:pt>
              <c:pt idx="2028">
                <c:v>136.67125999999999</c:v>
              </c:pt>
              <c:pt idx="2029">
                <c:v>136.58477999999999</c:v>
              </c:pt>
              <c:pt idx="2030">
                <c:v>136.69574</c:v>
              </c:pt>
              <c:pt idx="2031">
                <c:v>136.65190000000001</c:v>
              </c:pt>
              <c:pt idx="2032">
                <c:v>136.6825</c:v>
              </c:pt>
              <c:pt idx="2033">
                <c:v>136.60920999999999</c:v>
              </c:pt>
              <c:pt idx="2034">
                <c:v>136.67983999999998</c:v>
              </c:pt>
              <c:pt idx="2035">
                <c:v>136.70939999999999</c:v>
              </c:pt>
              <c:pt idx="2036">
                <c:v>136.68739000000002</c:v>
              </c:pt>
              <c:pt idx="2037">
                <c:v>136.74643</c:v>
              </c:pt>
              <c:pt idx="2038">
                <c:v>136.71064999999999</c:v>
              </c:pt>
              <c:pt idx="2039">
                <c:v>136.73386999999997</c:v>
              </c:pt>
              <c:pt idx="2040">
                <c:v>136.72064</c:v>
              </c:pt>
              <c:pt idx="2041">
                <c:v>136.74061999999998</c:v>
              </c:pt>
              <c:pt idx="2042">
                <c:v>136.70621</c:v>
              </c:pt>
              <c:pt idx="2043">
                <c:v>136.76468999999997</c:v>
              </c:pt>
              <c:pt idx="2044">
                <c:v>136.79935999999998</c:v>
              </c:pt>
              <c:pt idx="2045">
                <c:v>136.76236</c:v>
              </c:pt>
              <c:pt idx="2046">
                <c:v>136.81114000000002</c:v>
              </c:pt>
              <c:pt idx="2047">
                <c:v>136.77677999999997</c:v>
              </c:pt>
              <c:pt idx="2048">
                <c:v>136.83180000000002</c:v>
              </c:pt>
              <c:pt idx="2049">
                <c:v>136.79791</c:v>
              </c:pt>
              <c:pt idx="2050">
                <c:v>136.82222000000004</c:v>
              </c:pt>
              <c:pt idx="2051">
                <c:v>136.80005</c:v>
              </c:pt>
              <c:pt idx="2052">
                <c:v>136.81842000000003</c:v>
              </c:pt>
              <c:pt idx="2053">
                <c:v>136.88907</c:v>
              </c:pt>
              <c:pt idx="2054">
                <c:v>136.83295000000001</c:v>
              </c:pt>
              <c:pt idx="2055">
                <c:v>136.89350999999999</c:v>
              </c:pt>
              <c:pt idx="2056">
                <c:v>136.83458999999999</c:v>
              </c:pt>
              <c:pt idx="2057">
                <c:v>136.86284000000003</c:v>
              </c:pt>
              <c:pt idx="2058">
                <c:v>136.87957999999998</c:v>
              </c:pt>
              <c:pt idx="2059">
                <c:v>136.90041000000002</c:v>
              </c:pt>
              <c:pt idx="2060">
                <c:v>136.92447000000001</c:v>
              </c:pt>
              <c:pt idx="2061">
                <c:v>136.90079</c:v>
              </c:pt>
              <c:pt idx="2062">
                <c:v>136.92197000000002</c:v>
              </c:pt>
              <c:pt idx="2063">
                <c:v>136.92728000000002</c:v>
              </c:pt>
              <c:pt idx="2064">
                <c:v>136.91171</c:v>
              </c:pt>
              <c:pt idx="2065">
                <c:v>136.93677</c:v>
              </c:pt>
              <c:pt idx="2066">
                <c:v>136.98058</c:v>
              </c:pt>
              <c:pt idx="2067">
                <c:v>136.98813000000004</c:v>
              </c:pt>
              <c:pt idx="2068">
                <c:v>136.98878000000002</c:v>
              </c:pt>
              <c:pt idx="2069">
                <c:v>137.00388999999998</c:v>
              </c:pt>
              <c:pt idx="2070">
                <c:v>136.92346000000001</c:v>
              </c:pt>
              <c:pt idx="2071">
                <c:v>137.00486999999998</c:v>
              </c:pt>
              <c:pt idx="2072">
                <c:v>136.98993000000002</c:v>
              </c:pt>
              <c:pt idx="2073">
                <c:v>137.01624000000001</c:v>
              </c:pt>
              <c:pt idx="2074">
                <c:v>137.00244000000004</c:v>
              </c:pt>
              <c:pt idx="2075">
                <c:v>137.03361999999998</c:v>
              </c:pt>
              <c:pt idx="2076">
                <c:v>137.10428999999999</c:v>
              </c:pt>
              <c:pt idx="2077">
                <c:v>137.03924999999998</c:v>
              </c:pt>
              <c:pt idx="2078">
                <c:v>137.06824000000003</c:v>
              </c:pt>
              <c:pt idx="2079">
                <c:v>137.02869000000001</c:v>
              </c:pt>
              <c:pt idx="2080">
                <c:v>137.03572</c:v>
              </c:pt>
              <c:pt idx="2081">
                <c:v>137.06609</c:v>
              </c:pt>
              <c:pt idx="2082">
                <c:v>137.09653</c:v>
              </c:pt>
              <c:pt idx="2083">
                <c:v>137.11444</c:v>
              </c:pt>
              <c:pt idx="2084">
                <c:v>137.07771</c:v>
              </c:pt>
              <c:pt idx="2085">
                <c:v>137.15015</c:v>
              </c:pt>
              <c:pt idx="2086">
                <c:v>137.14515999999998</c:v>
              </c:pt>
              <c:pt idx="2087">
                <c:v>137.09868</c:v>
              </c:pt>
              <c:pt idx="2088">
                <c:v>137.10055999999997</c:v>
              </c:pt>
              <c:pt idx="2089">
                <c:v>137.11977999999996</c:v>
              </c:pt>
              <c:pt idx="2090">
                <c:v>137.17318999999998</c:v>
              </c:pt>
              <c:pt idx="2091">
                <c:v>137.1619</c:v>
              </c:pt>
              <c:pt idx="2092">
                <c:v>137.23183</c:v>
              </c:pt>
              <c:pt idx="2093">
                <c:v>137.13287</c:v>
              </c:pt>
              <c:pt idx="2094">
                <c:v>137.16092</c:v>
              </c:pt>
              <c:pt idx="2095">
                <c:v>137.19432</c:v>
              </c:pt>
              <c:pt idx="2096">
                <c:v>137.17534999999998</c:v>
              </c:pt>
              <c:pt idx="2097">
                <c:v>137.17802</c:v>
              </c:pt>
              <c:pt idx="2098">
                <c:v>137.21270999999999</c:v>
              </c:pt>
              <c:pt idx="2099">
                <c:v>137.26056999999997</c:v>
              </c:pt>
              <c:pt idx="2100">
                <c:v>137.19576999999998</c:v>
              </c:pt>
              <c:pt idx="2101">
                <c:v>137.28644000000003</c:v>
              </c:pt>
              <c:pt idx="2102">
                <c:v>137.22888</c:v>
              </c:pt>
              <c:pt idx="2103">
                <c:v>137.23560999999998</c:v>
              </c:pt>
              <c:pt idx="2104">
                <c:v>137.28438</c:v>
              </c:pt>
              <c:pt idx="2105">
                <c:v>137.26447999999999</c:v>
              </c:pt>
              <c:pt idx="2106">
                <c:v>137.28451999999999</c:v>
              </c:pt>
              <c:pt idx="2107">
                <c:v>137.25757999999999</c:v>
              </c:pt>
              <c:pt idx="2108">
                <c:v>137.36176</c:v>
              </c:pt>
              <c:pt idx="2109">
                <c:v>137.28905999999998</c:v>
              </c:pt>
              <c:pt idx="2110">
                <c:v>137.29921999999999</c:v>
              </c:pt>
              <c:pt idx="2111">
                <c:v>137.30542000000003</c:v>
              </c:pt>
              <c:pt idx="2112">
                <c:v>137.31688</c:v>
              </c:pt>
              <c:pt idx="2113">
                <c:v>137.33263000000002</c:v>
              </c:pt>
              <c:pt idx="2114">
                <c:v>137.35478000000001</c:v>
              </c:pt>
              <c:pt idx="2115">
                <c:v>137.39062000000001</c:v>
              </c:pt>
              <c:pt idx="2116">
                <c:v>137.35077000000001</c:v>
              </c:pt>
              <c:pt idx="2117">
                <c:v>137.38556</c:v>
              </c:pt>
              <c:pt idx="2118">
                <c:v>137.33095</c:v>
              </c:pt>
              <c:pt idx="2119">
                <c:v>137.39937</c:v>
              </c:pt>
              <c:pt idx="2120">
                <c:v>137.38489000000001</c:v>
              </c:pt>
              <c:pt idx="2121">
                <c:v>137.37071</c:v>
              </c:pt>
              <c:pt idx="2122">
                <c:v>137.46440000000001</c:v>
              </c:pt>
              <c:pt idx="2123">
                <c:v>137.45746000000003</c:v>
              </c:pt>
              <c:pt idx="2124">
                <c:v>137.4743</c:v>
              </c:pt>
              <c:pt idx="2125">
                <c:v>137.35133000000005</c:v>
              </c:pt>
              <c:pt idx="2126">
                <c:v>137.43349000000001</c:v>
              </c:pt>
              <c:pt idx="2127">
                <c:v>137.44211000000001</c:v>
              </c:pt>
              <c:pt idx="2128">
                <c:v>137.43912</c:v>
              </c:pt>
              <c:pt idx="2129">
                <c:v>137.47362999999999</c:v>
              </c:pt>
              <c:pt idx="2130">
                <c:v>137.44836000000001</c:v>
              </c:pt>
              <c:pt idx="2131">
                <c:v>137.50220000000002</c:v>
              </c:pt>
              <c:pt idx="2132">
                <c:v>137.39899000000003</c:v>
              </c:pt>
              <c:pt idx="2133">
                <c:v>137.44695999999999</c:v>
              </c:pt>
              <c:pt idx="2134">
                <c:v>137.39645000000004</c:v>
              </c:pt>
              <c:pt idx="2135">
                <c:v>137.43259</c:v>
              </c:pt>
              <c:pt idx="2136">
                <c:v>137.56968999999998</c:v>
              </c:pt>
              <c:pt idx="2137">
                <c:v>137.55048000000002</c:v>
              </c:pt>
              <c:pt idx="2138">
                <c:v>137.56790000000001</c:v>
              </c:pt>
              <c:pt idx="2139">
                <c:v>137.46013000000002</c:v>
              </c:pt>
              <c:pt idx="2140">
                <c:v>137.58405999999999</c:v>
              </c:pt>
              <c:pt idx="2141">
                <c:v>137.51222000000001</c:v>
              </c:pt>
              <c:pt idx="2142">
                <c:v>137.50865000000002</c:v>
              </c:pt>
              <c:pt idx="2143">
                <c:v>137.52352999999999</c:v>
              </c:pt>
              <c:pt idx="2144">
                <c:v>137.56525999999999</c:v>
              </c:pt>
              <c:pt idx="2145">
                <c:v>137.59727000000001</c:v>
              </c:pt>
              <c:pt idx="2146">
                <c:v>137.59120000000001</c:v>
              </c:pt>
              <c:pt idx="2147">
                <c:v>137.65585000000002</c:v>
              </c:pt>
              <c:pt idx="2148">
                <c:v>137.58731000000003</c:v>
              </c:pt>
              <c:pt idx="2149">
                <c:v>137.60239000000001</c:v>
              </c:pt>
              <c:pt idx="2150">
                <c:v>137.57389999999998</c:v>
              </c:pt>
              <c:pt idx="2151">
                <c:v>137.59744000000003</c:v>
              </c:pt>
              <c:pt idx="2152">
                <c:v>137.60594</c:v>
              </c:pt>
              <c:pt idx="2153">
                <c:v>137.59749000000002</c:v>
              </c:pt>
              <c:pt idx="2154">
                <c:v>137.69632000000001</c:v>
              </c:pt>
              <c:pt idx="2155">
                <c:v>137.65324000000001</c:v>
              </c:pt>
              <c:pt idx="2156">
                <c:v>137.67768999999998</c:v>
              </c:pt>
              <c:pt idx="2157">
                <c:v>137.67009999999999</c:v>
              </c:pt>
              <c:pt idx="2158">
                <c:v>137.70672999999999</c:v>
              </c:pt>
              <c:pt idx="2159">
                <c:v>137.66955999999996</c:v>
              </c:pt>
              <c:pt idx="2160">
                <c:v>137.59297000000001</c:v>
              </c:pt>
              <c:pt idx="2161">
                <c:v>137.70960999999997</c:v>
              </c:pt>
              <c:pt idx="2162">
                <c:v>137.58173000000002</c:v>
              </c:pt>
              <c:pt idx="2163">
                <c:v>137.68905999999998</c:v>
              </c:pt>
              <c:pt idx="2164">
                <c:v>137.79712000000001</c:v>
              </c:pt>
              <c:pt idx="2165">
                <c:v>137.82167000000001</c:v>
              </c:pt>
              <c:pt idx="2166">
                <c:v>137.70478999999997</c:v>
              </c:pt>
              <c:pt idx="2167">
                <c:v>137.73972999999998</c:v>
              </c:pt>
              <c:pt idx="2168">
                <c:v>137.77681999999999</c:v>
              </c:pt>
              <c:pt idx="2169">
                <c:v>137.69873000000001</c:v>
              </c:pt>
              <c:pt idx="2170">
                <c:v>137.76487999999998</c:v>
              </c:pt>
              <c:pt idx="2171">
                <c:v>137.75278</c:v>
              </c:pt>
              <c:pt idx="2172">
                <c:v>137.76206999999999</c:v>
              </c:pt>
              <c:pt idx="2173">
                <c:v>137.77903999999998</c:v>
              </c:pt>
              <c:pt idx="2174">
                <c:v>137.84039000000001</c:v>
              </c:pt>
              <c:pt idx="2175">
                <c:v>137.83308</c:v>
              </c:pt>
              <c:pt idx="2176">
                <c:v>137.81332</c:v>
              </c:pt>
              <c:pt idx="2177">
                <c:v>137.91077999999999</c:v>
              </c:pt>
              <c:pt idx="2178">
                <c:v>137.75298000000001</c:v>
              </c:pt>
              <c:pt idx="2179">
                <c:v>137.78731000000002</c:v>
              </c:pt>
              <c:pt idx="2180">
                <c:v>137.83234000000004</c:v>
              </c:pt>
              <c:pt idx="2181">
                <c:v>137.79970999999998</c:v>
              </c:pt>
              <c:pt idx="2182">
                <c:v>137.86163000000002</c:v>
              </c:pt>
              <c:pt idx="2183">
                <c:v>137.92070000000001</c:v>
              </c:pt>
              <c:pt idx="2184">
                <c:v>137.91290000000001</c:v>
              </c:pt>
              <c:pt idx="2185">
                <c:v>137.79653999999999</c:v>
              </c:pt>
              <c:pt idx="2186">
                <c:v>137.98091000000002</c:v>
              </c:pt>
              <c:pt idx="2187">
                <c:v>137.95726000000002</c:v>
              </c:pt>
              <c:pt idx="2188">
                <c:v>137.81622000000002</c:v>
              </c:pt>
              <c:pt idx="2189">
                <c:v>137.88220000000004</c:v>
              </c:pt>
              <c:pt idx="2190">
                <c:v>137.97121000000001</c:v>
              </c:pt>
              <c:pt idx="2191">
                <c:v>137.92920000000001</c:v>
              </c:pt>
              <c:pt idx="2192">
                <c:v>137.85323000000002</c:v>
              </c:pt>
              <c:pt idx="2193">
                <c:v>138.0154</c:v>
              </c:pt>
              <c:pt idx="2194">
                <c:v>137.94686999999999</c:v>
              </c:pt>
              <c:pt idx="2195">
                <c:v>137.91598999999999</c:v>
              </c:pt>
              <c:pt idx="2196">
                <c:v>137.98611000000002</c:v>
              </c:pt>
              <c:pt idx="2197">
                <c:v>138.0257</c:v>
              </c:pt>
              <c:pt idx="2198">
                <c:v>137.94695999999999</c:v>
              </c:pt>
              <c:pt idx="2199">
                <c:v>137.93425000000002</c:v>
              </c:pt>
              <c:pt idx="2200">
                <c:v>138.09007</c:v>
              </c:pt>
              <c:pt idx="2201">
                <c:v>137.98949000000002</c:v>
              </c:pt>
              <c:pt idx="2202">
                <c:v>137.99274000000003</c:v>
              </c:pt>
              <c:pt idx="2203">
                <c:v>138.04222000000001</c:v>
              </c:pt>
              <c:pt idx="2204">
                <c:v>138.00086999999999</c:v>
              </c:pt>
              <c:pt idx="2205">
                <c:v>137.9494</c:v>
              </c:pt>
              <c:pt idx="2206">
                <c:v>138.06738000000001</c:v>
              </c:pt>
              <c:pt idx="2207">
                <c:v>138.18027000000001</c:v>
              </c:pt>
              <c:pt idx="2208">
                <c:v>138.09628000000001</c:v>
              </c:pt>
              <c:pt idx="2209">
                <c:v>138.16042000000002</c:v>
              </c:pt>
              <c:pt idx="2210">
                <c:v>138.00005000000002</c:v>
              </c:pt>
              <c:pt idx="2211">
                <c:v>137.96278000000001</c:v>
              </c:pt>
              <c:pt idx="2212">
                <c:v>137.99242000000004</c:v>
              </c:pt>
              <c:pt idx="2213">
                <c:v>138.09862000000001</c:v>
              </c:pt>
              <c:pt idx="2214">
                <c:v>138.09720000000002</c:v>
              </c:pt>
              <c:pt idx="2215">
                <c:v>138.09388999999999</c:v>
              </c:pt>
              <c:pt idx="2216">
                <c:v>138.18610000000001</c:v>
              </c:pt>
              <c:pt idx="2217">
                <c:v>138.15291000000002</c:v>
              </c:pt>
              <c:pt idx="2218">
                <c:v>138.16519</c:v>
              </c:pt>
              <c:pt idx="2219">
                <c:v>138.16692</c:v>
              </c:pt>
              <c:pt idx="2220">
                <c:v>138.19107</c:v>
              </c:pt>
              <c:pt idx="2221">
                <c:v>138.06565999999998</c:v>
              </c:pt>
              <c:pt idx="2222">
                <c:v>138.06404000000001</c:v>
              </c:pt>
              <c:pt idx="2223">
                <c:v>138.23643000000001</c:v>
              </c:pt>
              <c:pt idx="2224">
                <c:v>138.17545999999999</c:v>
              </c:pt>
              <c:pt idx="2225">
                <c:v>138.12781000000001</c:v>
              </c:pt>
              <c:pt idx="2226">
                <c:v>138.14765999999997</c:v>
              </c:pt>
              <c:pt idx="2227">
                <c:v>138.29091</c:v>
              </c:pt>
              <c:pt idx="2228">
                <c:v>138.20934999999997</c:v>
              </c:pt>
              <c:pt idx="2229">
                <c:v>138.22614000000002</c:v>
              </c:pt>
              <c:pt idx="2230">
                <c:v>138.30688000000001</c:v>
              </c:pt>
              <c:pt idx="2231">
                <c:v>138.13384999999997</c:v>
              </c:pt>
              <c:pt idx="2232">
                <c:v>138.19576999999998</c:v>
              </c:pt>
              <c:pt idx="2233">
                <c:v>138.27831</c:v>
              </c:pt>
              <c:pt idx="2234">
                <c:v>138.27704999999997</c:v>
              </c:pt>
              <c:pt idx="2235">
                <c:v>138.15487999999999</c:v>
              </c:pt>
              <c:pt idx="2236">
                <c:v>138.31277</c:v>
              </c:pt>
              <c:pt idx="2237">
                <c:v>138.33856</c:v>
              </c:pt>
              <c:pt idx="2238">
                <c:v>138.24502999999999</c:v>
              </c:pt>
              <c:pt idx="2239">
                <c:v>138.33621000000002</c:v>
              </c:pt>
              <c:pt idx="2240">
                <c:v>138.30870000000002</c:v>
              </c:pt>
              <c:pt idx="2241">
                <c:v>138.27225999999999</c:v>
              </c:pt>
              <c:pt idx="2242">
                <c:v>138.27227999999999</c:v>
              </c:pt>
              <c:pt idx="2243">
                <c:v>138.35201000000004</c:v>
              </c:pt>
              <c:pt idx="2244">
                <c:v>138.31328999999999</c:v>
              </c:pt>
              <c:pt idx="2245">
                <c:v>138.29769999999999</c:v>
              </c:pt>
              <c:pt idx="2246">
                <c:v>138.42580000000001</c:v>
              </c:pt>
              <c:pt idx="2247">
                <c:v>138.35300000000001</c:v>
              </c:pt>
              <c:pt idx="2248">
                <c:v>138.34435000000002</c:v>
              </c:pt>
              <c:pt idx="2249">
                <c:v>138.34694000000002</c:v>
              </c:pt>
              <c:pt idx="2250">
                <c:v>138.39880000000002</c:v>
              </c:pt>
              <c:pt idx="2251">
                <c:v>138.35110000000003</c:v>
              </c:pt>
              <c:pt idx="2252">
                <c:v>138.38814000000005</c:v>
              </c:pt>
              <c:pt idx="2253">
                <c:v>138.42700000000002</c:v>
              </c:pt>
              <c:pt idx="2254">
                <c:v>138.38649000000004</c:v>
              </c:pt>
              <c:pt idx="2255">
                <c:v>138.43661</c:v>
              </c:pt>
              <c:pt idx="2256">
                <c:v>138.37845000000004</c:v>
              </c:pt>
              <c:pt idx="2257">
                <c:v>138.46384</c:v>
              </c:pt>
              <c:pt idx="2258">
                <c:v>138.38499000000002</c:v>
              </c:pt>
              <c:pt idx="2259">
                <c:v>138.37283000000002</c:v>
              </c:pt>
              <c:pt idx="2260">
                <c:v>138.47555999999997</c:v>
              </c:pt>
              <c:pt idx="2261">
                <c:v>138.43961999999999</c:v>
              </c:pt>
              <c:pt idx="2262">
                <c:v>138.43002000000001</c:v>
              </c:pt>
              <c:pt idx="2263">
                <c:v>138.43411</c:v>
              </c:pt>
              <c:pt idx="2264">
                <c:v>138.51305999999997</c:v>
              </c:pt>
              <c:pt idx="2265">
                <c:v>138.48129000000003</c:v>
              </c:pt>
              <c:pt idx="2266">
                <c:v>138.4931</c:v>
              </c:pt>
              <c:pt idx="2267">
                <c:v>138.49153000000001</c:v>
              </c:pt>
              <c:pt idx="2268">
                <c:v>138.44705000000002</c:v>
              </c:pt>
              <c:pt idx="2269">
                <c:v>138.48836000000003</c:v>
              </c:pt>
              <c:pt idx="2270">
                <c:v>138.49525</c:v>
              </c:pt>
              <c:pt idx="2271">
                <c:v>138.51793000000001</c:v>
              </c:pt>
              <c:pt idx="2272">
                <c:v>138.49063000000001</c:v>
              </c:pt>
              <c:pt idx="2273">
                <c:v>138.55812000000003</c:v>
              </c:pt>
              <c:pt idx="2274">
                <c:v>138.55933000000002</c:v>
              </c:pt>
              <c:pt idx="2275">
                <c:v>138.54703000000001</c:v>
              </c:pt>
              <c:pt idx="2276">
                <c:v>138.56044000000003</c:v>
              </c:pt>
              <c:pt idx="2277">
                <c:v>138.49997999999999</c:v>
              </c:pt>
              <c:pt idx="2278">
                <c:v>138.54684</c:v>
              </c:pt>
              <c:pt idx="2279">
                <c:v>138.57715000000002</c:v>
              </c:pt>
              <c:pt idx="2280">
                <c:v>138.63049000000001</c:v>
              </c:pt>
              <c:pt idx="2281">
                <c:v>138.57993999999999</c:v>
              </c:pt>
              <c:pt idx="2282">
                <c:v>138.63194000000001</c:v>
              </c:pt>
              <c:pt idx="2283">
                <c:v>138.64458999999997</c:v>
              </c:pt>
              <c:pt idx="2284">
                <c:v>138.53194000000002</c:v>
              </c:pt>
              <c:pt idx="2285">
                <c:v>138.53980999999999</c:v>
              </c:pt>
              <c:pt idx="2286">
                <c:v>138.59863000000001</c:v>
              </c:pt>
              <c:pt idx="2287">
                <c:v>138.66199</c:v>
              </c:pt>
              <c:pt idx="2288">
                <c:v>138.65464999999998</c:v>
              </c:pt>
              <c:pt idx="2289">
                <c:v>138.67968999999997</c:v>
              </c:pt>
              <c:pt idx="2290">
                <c:v>138.61767999999998</c:v>
              </c:pt>
              <c:pt idx="2291">
                <c:v>138.64046999999999</c:v>
              </c:pt>
              <c:pt idx="2292">
                <c:v>138.72664999999998</c:v>
              </c:pt>
              <c:pt idx="2293">
                <c:v>138.63666999999998</c:v>
              </c:pt>
              <c:pt idx="2294">
                <c:v>138.69682</c:v>
              </c:pt>
              <c:pt idx="2295">
                <c:v>138.67351999999997</c:v>
              </c:pt>
              <c:pt idx="2296">
                <c:v>138.68129000000002</c:v>
              </c:pt>
              <c:pt idx="2297">
                <c:v>138.66107</c:v>
              </c:pt>
              <c:pt idx="2298">
                <c:v>138.75185000000002</c:v>
              </c:pt>
              <c:pt idx="2299">
                <c:v>138.75171</c:v>
              </c:pt>
              <c:pt idx="2300">
                <c:v>138.66628</c:v>
              </c:pt>
              <c:pt idx="2301">
                <c:v>138.77292</c:v>
              </c:pt>
              <c:pt idx="2302">
                <c:v>138.77823000000001</c:v>
              </c:pt>
              <c:pt idx="2303">
                <c:v>138.74575999999996</c:v>
              </c:pt>
              <c:pt idx="2304">
                <c:v>138.66164000000001</c:v>
              </c:pt>
              <c:pt idx="2305">
                <c:v>138.81805</c:v>
              </c:pt>
              <c:pt idx="2306">
                <c:v>138.74739</c:v>
              </c:pt>
              <c:pt idx="2307">
                <c:v>138.67885999999999</c:v>
              </c:pt>
              <c:pt idx="2308">
                <c:v>138.81469999999999</c:v>
              </c:pt>
              <c:pt idx="2309">
                <c:v>138.80383</c:v>
              </c:pt>
              <c:pt idx="2310">
                <c:v>138.81599</c:v>
              </c:pt>
              <c:pt idx="2311">
                <c:v>138.88342000000003</c:v>
              </c:pt>
              <c:pt idx="2312">
                <c:v>138.90852000000001</c:v>
              </c:pt>
              <c:pt idx="2313">
                <c:v>138.72726</c:v>
              </c:pt>
              <c:pt idx="2314">
                <c:v>138.77196999999998</c:v>
              </c:pt>
              <c:pt idx="2315">
                <c:v>138.86017000000001</c:v>
              </c:pt>
              <c:pt idx="2316">
                <c:v>138.76061999999999</c:v>
              </c:pt>
              <c:pt idx="2317">
                <c:v>138.86082000000002</c:v>
              </c:pt>
              <c:pt idx="2318">
                <c:v>138.84607</c:v>
              </c:pt>
              <c:pt idx="2319">
                <c:v>138.86945</c:v>
              </c:pt>
              <c:pt idx="2320">
                <c:v>138.84944000000002</c:v>
              </c:pt>
              <c:pt idx="2321">
                <c:v>138.93352999999999</c:v>
              </c:pt>
              <c:pt idx="2322">
                <c:v>138.91320999999999</c:v>
              </c:pt>
              <c:pt idx="2323">
                <c:v>138.87883000000002</c:v>
              </c:pt>
              <c:pt idx="2324">
                <c:v>138.94982999999999</c:v>
              </c:pt>
              <c:pt idx="2325">
                <c:v>138.84916999999999</c:v>
              </c:pt>
              <c:pt idx="2326">
                <c:v>138.86600000000001</c:v>
              </c:pt>
              <c:pt idx="2327">
                <c:v>138.87720000000002</c:v>
              </c:pt>
              <c:pt idx="2328">
                <c:v>138.95222000000004</c:v>
              </c:pt>
              <c:pt idx="2329">
                <c:v>138.91846000000001</c:v>
              </c:pt>
              <c:pt idx="2330">
                <c:v>139.00457999999998</c:v>
              </c:pt>
              <c:pt idx="2331">
                <c:v>138.96483000000001</c:v>
              </c:pt>
              <c:pt idx="2332">
                <c:v>138.92097000000001</c:v>
              </c:pt>
              <c:pt idx="2333">
                <c:v>139.0378</c:v>
              </c:pt>
              <c:pt idx="2334">
                <c:v>138.92883000000003</c:v>
              </c:pt>
              <c:pt idx="2335">
                <c:v>138.93285</c:v>
              </c:pt>
              <c:pt idx="2336">
                <c:v>138.97950999999998</c:v>
              </c:pt>
              <c:pt idx="2337">
                <c:v>138.95953</c:v>
              </c:pt>
              <c:pt idx="2338">
                <c:v>139.00408999999999</c:v>
              </c:pt>
              <c:pt idx="2339">
                <c:v>139.02992</c:v>
              </c:pt>
              <c:pt idx="2340">
                <c:v>139.07726</c:v>
              </c:pt>
              <c:pt idx="2341">
                <c:v>138.97781000000001</c:v>
              </c:pt>
              <c:pt idx="2342">
                <c:v>139.03534000000002</c:v>
              </c:pt>
              <c:pt idx="2343">
                <c:v>139.03026</c:v>
              </c:pt>
              <c:pt idx="2344">
                <c:v>139.03877</c:v>
              </c:pt>
              <c:pt idx="2345">
                <c:v>138.99045000000001</c:v>
              </c:pt>
              <c:pt idx="2346">
                <c:v>139.03029000000001</c:v>
              </c:pt>
              <c:pt idx="2347">
                <c:v>139.13443000000001</c:v>
              </c:pt>
              <c:pt idx="2348">
                <c:v>139.08829000000003</c:v>
              </c:pt>
              <c:pt idx="2349">
                <c:v>139.08919</c:v>
              </c:pt>
              <c:pt idx="2350">
                <c:v>139.07165999999998</c:v>
              </c:pt>
              <c:pt idx="2351">
                <c:v>139.10668999999999</c:v>
              </c:pt>
              <c:pt idx="2352">
                <c:v>139.08636000000001</c:v>
              </c:pt>
              <c:pt idx="2353">
                <c:v>139.09300000000002</c:v>
              </c:pt>
              <c:pt idx="2354">
                <c:v>139.11312999999998</c:v>
              </c:pt>
              <c:pt idx="2355">
                <c:v>139.04132000000001</c:v>
              </c:pt>
              <c:pt idx="2356">
                <c:v>139.14373999999998</c:v>
              </c:pt>
              <c:pt idx="2357">
                <c:v>139.16847000000001</c:v>
              </c:pt>
              <c:pt idx="2358">
                <c:v>139.17135999999999</c:v>
              </c:pt>
              <c:pt idx="2359">
                <c:v>139.09044000000003</c:v>
              </c:pt>
              <c:pt idx="2360">
                <c:v>139.16541000000001</c:v>
              </c:pt>
              <c:pt idx="2361">
                <c:v>139.18402</c:v>
              </c:pt>
              <c:pt idx="2362">
                <c:v>139.10802000000001</c:v>
              </c:pt>
              <c:pt idx="2363">
                <c:v>139.22226000000001</c:v>
              </c:pt>
              <c:pt idx="2364">
                <c:v>139.17904999999999</c:v>
              </c:pt>
              <c:pt idx="2365">
                <c:v>139.19011</c:v>
              </c:pt>
              <c:pt idx="2366">
                <c:v>139.20597999999998</c:v>
              </c:pt>
              <c:pt idx="2367">
                <c:v>139.20717999999999</c:v>
              </c:pt>
              <c:pt idx="2368">
                <c:v>139.17582999999999</c:v>
              </c:pt>
              <c:pt idx="2369">
                <c:v>139.18134000000003</c:v>
              </c:pt>
              <c:pt idx="2370">
                <c:v>139.28705000000002</c:v>
              </c:pt>
              <c:pt idx="2371">
                <c:v>139.22997999999998</c:v>
              </c:pt>
              <c:pt idx="2372">
                <c:v>139.23403999999999</c:v>
              </c:pt>
              <c:pt idx="2373">
                <c:v>139.23264</c:v>
              </c:pt>
              <c:pt idx="2374">
                <c:v>139.24384999999995</c:v>
              </c:pt>
              <c:pt idx="2375">
                <c:v>139.24566999999996</c:v>
              </c:pt>
              <c:pt idx="2376">
                <c:v>139.25790000000001</c:v>
              </c:pt>
              <c:pt idx="2377">
                <c:v>139.27637999999999</c:v>
              </c:pt>
              <c:pt idx="2378">
                <c:v>139.17821000000001</c:v>
              </c:pt>
              <c:pt idx="2379">
                <c:v>139.27952999999997</c:v>
              </c:pt>
              <c:pt idx="2380">
                <c:v>139.26250999999999</c:v>
              </c:pt>
              <c:pt idx="2381">
                <c:v>139.28364999999999</c:v>
              </c:pt>
              <c:pt idx="2382">
                <c:v>139.28032000000002</c:v>
              </c:pt>
              <c:pt idx="2383">
                <c:v>139.30032000000003</c:v>
              </c:pt>
              <c:pt idx="2384">
                <c:v>139.31664999999998</c:v>
              </c:pt>
              <c:pt idx="2385">
                <c:v>139.28827000000001</c:v>
              </c:pt>
              <c:pt idx="2386">
                <c:v>139.38853000000003</c:v>
              </c:pt>
              <c:pt idx="2387">
                <c:v>139.26313999999999</c:v>
              </c:pt>
              <c:pt idx="2388">
                <c:v>139.29488999999998</c:v>
              </c:pt>
              <c:pt idx="2389">
                <c:v>139.35255000000001</c:v>
              </c:pt>
              <c:pt idx="2390">
                <c:v>139.35229000000004</c:v>
              </c:pt>
              <c:pt idx="2391">
                <c:v>139.2944</c:v>
              </c:pt>
              <c:pt idx="2392">
                <c:v>139.34703000000002</c:v>
              </c:pt>
              <c:pt idx="2393">
                <c:v>139.42354</c:v>
              </c:pt>
              <c:pt idx="2394">
                <c:v>139.30037000000002</c:v>
              </c:pt>
              <c:pt idx="2395">
                <c:v>139.40820000000002</c:v>
              </c:pt>
              <c:pt idx="2396">
                <c:v>139.40925999999999</c:v>
              </c:pt>
              <c:pt idx="2397">
                <c:v>139.36565000000002</c:v>
              </c:pt>
              <c:pt idx="2398">
                <c:v>139.37146000000001</c:v>
              </c:pt>
              <c:pt idx="2399">
                <c:v>139.43030000000002</c:v>
              </c:pt>
              <c:pt idx="2400">
                <c:v>139.40811000000002</c:v>
              </c:pt>
              <c:pt idx="2401">
                <c:v>139.36487</c:v>
              </c:pt>
              <c:pt idx="2402">
                <c:v>139.49837000000002</c:v>
              </c:pt>
              <c:pt idx="2403">
                <c:v>139.43321</c:v>
              </c:pt>
              <c:pt idx="2404">
                <c:v>139.45264000000003</c:v>
              </c:pt>
              <c:pt idx="2405">
                <c:v>139.43616</c:v>
              </c:pt>
              <c:pt idx="2406">
                <c:v>139.46767</c:v>
              </c:pt>
              <c:pt idx="2407">
                <c:v>139.36937</c:v>
              </c:pt>
              <c:pt idx="2408">
                <c:v>139.40230000000003</c:v>
              </c:pt>
              <c:pt idx="2409">
                <c:v>139.50596999999999</c:v>
              </c:pt>
              <c:pt idx="2410">
                <c:v>139.43472</c:v>
              </c:pt>
              <c:pt idx="2411">
                <c:v>139.55191000000002</c:v>
              </c:pt>
              <c:pt idx="2412">
                <c:v>139.52612000000002</c:v>
              </c:pt>
              <c:pt idx="2413">
                <c:v>139.54163</c:v>
              </c:pt>
              <c:pt idx="2414">
                <c:v>139.47748000000001</c:v>
              </c:pt>
              <c:pt idx="2415">
                <c:v>139.49149000000003</c:v>
              </c:pt>
              <c:pt idx="2416">
                <c:v>139.51055999999997</c:v>
              </c:pt>
              <c:pt idx="2417">
                <c:v>139.45500000000001</c:v>
              </c:pt>
              <c:pt idx="2418">
                <c:v>139.52818000000002</c:v>
              </c:pt>
              <c:pt idx="2419">
                <c:v>139.47241000000002</c:v>
              </c:pt>
              <c:pt idx="2420">
                <c:v>139.58157</c:v>
              </c:pt>
              <c:pt idx="2421">
                <c:v>139.61804000000001</c:v>
              </c:pt>
              <c:pt idx="2422">
                <c:v>139.59304999999998</c:v>
              </c:pt>
              <c:pt idx="2423">
                <c:v>139.57087999999999</c:v>
              </c:pt>
              <c:pt idx="2424">
                <c:v>139.59426999999999</c:v>
              </c:pt>
              <c:pt idx="2425">
                <c:v>139.58601000000002</c:v>
              </c:pt>
              <c:pt idx="2426">
                <c:v>139.49898000000002</c:v>
              </c:pt>
              <c:pt idx="2427">
                <c:v>139.62085999999999</c:v>
              </c:pt>
              <c:pt idx="2428">
                <c:v>139.54500999999999</c:v>
              </c:pt>
              <c:pt idx="2429">
                <c:v>139.58714000000003</c:v>
              </c:pt>
              <c:pt idx="2430">
                <c:v>139.61188999999999</c:v>
              </c:pt>
              <c:pt idx="2431">
                <c:v>139.64749</c:v>
              </c:pt>
              <c:pt idx="2432">
                <c:v>139.61113</c:v>
              </c:pt>
              <c:pt idx="2433">
                <c:v>139.63488999999998</c:v>
              </c:pt>
              <c:pt idx="2434">
                <c:v>139.73357999999996</c:v>
              </c:pt>
              <c:pt idx="2435">
                <c:v>139.5959</c:v>
              </c:pt>
              <c:pt idx="2436">
                <c:v>139.67330999999999</c:v>
              </c:pt>
              <c:pt idx="2437">
                <c:v>139.64356999999995</c:v>
              </c:pt>
              <c:pt idx="2438">
                <c:v>139.63013000000001</c:v>
              </c:pt>
              <c:pt idx="2439">
                <c:v>139.70359999999997</c:v>
              </c:pt>
              <c:pt idx="2440">
                <c:v>139.69287</c:v>
              </c:pt>
              <c:pt idx="2441">
                <c:v>139.70565999999997</c:v>
              </c:pt>
              <c:pt idx="2442">
                <c:v>139.66094999999999</c:v>
              </c:pt>
              <c:pt idx="2443">
                <c:v>139.72658999999999</c:v>
              </c:pt>
              <c:pt idx="2444">
                <c:v>139.67747</c:v>
              </c:pt>
              <c:pt idx="2445">
                <c:v>139.71538999999999</c:v>
              </c:pt>
              <c:pt idx="2446">
                <c:v>139.71551999999997</c:v>
              </c:pt>
              <c:pt idx="2447">
                <c:v>139.69519</c:v>
              </c:pt>
              <c:pt idx="2448">
                <c:v>139.78119000000001</c:v>
              </c:pt>
              <c:pt idx="2449">
                <c:v>139.75605999999999</c:v>
              </c:pt>
              <c:pt idx="2450">
                <c:v>139.78554</c:v>
              </c:pt>
              <c:pt idx="2451">
                <c:v>139.71467999999996</c:v>
              </c:pt>
              <c:pt idx="2452">
                <c:v>139.75353999999999</c:v>
              </c:pt>
              <c:pt idx="2453">
                <c:v>139.79154999999997</c:v>
              </c:pt>
              <c:pt idx="2454">
                <c:v>139.77118999999999</c:v>
              </c:pt>
              <c:pt idx="2455">
                <c:v>139.77431999999999</c:v>
              </c:pt>
              <c:pt idx="2456">
                <c:v>139.77665999999996</c:v>
              </c:pt>
              <c:pt idx="2457">
                <c:v>139.83479</c:v>
              </c:pt>
              <c:pt idx="2458">
                <c:v>139.76478999999998</c:v>
              </c:pt>
              <c:pt idx="2459">
                <c:v>139.83417</c:v>
              </c:pt>
              <c:pt idx="2460">
                <c:v>139.76070999999999</c:v>
              </c:pt>
              <c:pt idx="2461">
                <c:v>139.80528000000001</c:v>
              </c:pt>
              <c:pt idx="2462">
                <c:v>139.88191000000003</c:v>
              </c:pt>
              <c:pt idx="2463">
                <c:v>139.83833000000004</c:v>
              </c:pt>
              <c:pt idx="2464">
                <c:v>139.85004000000004</c:v>
              </c:pt>
              <c:pt idx="2465">
                <c:v>139.79098999999999</c:v>
              </c:pt>
              <c:pt idx="2466">
                <c:v>139.88702000000004</c:v>
              </c:pt>
              <c:pt idx="2467">
                <c:v>139.84851</c:v>
              </c:pt>
              <c:pt idx="2468">
                <c:v>139.85414000000003</c:v>
              </c:pt>
              <c:pt idx="2469">
                <c:v>139.89461</c:v>
              </c:pt>
              <c:pt idx="2470">
                <c:v>139.86963</c:v>
              </c:pt>
              <c:pt idx="2471">
                <c:v>139.90536</c:v>
              </c:pt>
              <c:pt idx="2472">
                <c:v>139.90120000000002</c:v>
              </c:pt>
              <c:pt idx="2473">
                <c:v>139.9325</c:v>
              </c:pt>
              <c:pt idx="2474">
                <c:v>139.86183000000003</c:v>
              </c:pt>
              <c:pt idx="2475">
                <c:v>139.89777000000001</c:v>
              </c:pt>
              <c:pt idx="2476">
                <c:v>139.93855000000002</c:v>
              </c:pt>
              <c:pt idx="2477">
                <c:v>139.91446999999999</c:v>
              </c:pt>
              <c:pt idx="2478">
                <c:v>139.93491</c:v>
              </c:pt>
              <c:pt idx="2479">
                <c:v>139.94904</c:v>
              </c:pt>
              <c:pt idx="2480">
                <c:v>139.96449000000001</c:v>
              </c:pt>
              <c:pt idx="2481">
                <c:v>139.94060999999999</c:v>
              </c:pt>
              <c:pt idx="2482">
                <c:v>139.99187000000001</c:v>
              </c:pt>
              <c:pt idx="2483">
                <c:v>139.91637</c:v>
              </c:pt>
              <c:pt idx="2484">
                <c:v>139.94918999999999</c:v>
              </c:pt>
              <c:pt idx="2485">
                <c:v>140.00848000000002</c:v>
              </c:pt>
              <c:pt idx="2486">
                <c:v>139.98610000000002</c:v>
              </c:pt>
              <c:pt idx="2487">
                <c:v>140.00559999999999</c:v>
              </c:pt>
              <c:pt idx="2488">
                <c:v>139.97836000000001</c:v>
              </c:pt>
              <c:pt idx="2489">
                <c:v>140.04703000000001</c:v>
              </c:pt>
              <c:pt idx="2490">
                <c:v>139.98993000000002</c:v>
              </c:pt>
              <c:pt idx="2491">
                <c:v>140.01233000000002</c:v>
              </c:pt>
              <c:pt idx="2492">
                <c:v>140.00588999999999</c:v>
              </c:pt>
              <c:pt idx="2493">
                <c:v>139.99319</c:v>
              </c:pt>
              <c:pt idx="2494">
                <c:v>140.05669</c:v>
              </c:pt>
              <c:pt idx="2495">
                <c:v>140.05534000000003</c:v>
              </c:pt>
              <c:pt idx="2496">
                <c:v>140.08806000000001</c:v>
              </c:pt>
              <c:pt idx="2497">
                <c:v>140.02774000000002</c:v>
              </c:pt>
              <c:pt idx="2498">
                <c:v>140.0968</c:v>
              </c:pt>
              <c:pt idx="2499">
                <c:v>140.06086999999999</c:v>
              </c:pt>
              <c:pt idx="2500">
                <c:v>140.05731000000003</c:v>
              </c:pt>
              <c:pt idx="2501">
                <c:v>140.09264000000002</c:v>
              </c:pt>
              <c:pt idx="2502">
                <c:v>140.06664000000001</c:v>
              </c:pt>
              <c:pt idx="2503">
                <c:v>140.08974000000001</c:v>
              </c:pt>
              <c:pt idx="2504">
                <c:v>140.08466999999999</c:v>
              </c:pt>
              <c:pt idx="2505">
                <c:v>140.13924999999998</c:v>
              </c:pt>
              <c:pt idx="2506">
                <c:v>140.08028000000002</c:v>
              </c:pt>
              <c:pt idx="2507">
                <c:v>140.12869000000001</c:v>
              </c:pt>
              <c:pt idx="2508">
                <c:v>140.155</c:v>
              </c:pt>
              <c:pt idx="2509">
                <c:v>140.14544999999998</c:v>
              </c:pt>
              <c:pt idx="2510">
                <c:v>140.1627</c:v>
              </c:pt>
              <c:pt idx="2511">
                <c:v>140.09494000000001</c:v>
              </c:pt>
              <c:pt idx="2512">
                <c:v>140.17438999999999</c:v>
              </c:pt>
              <c:pt idx="2513">
                <c:v>140.10854</c:v>
              </c:pt>
              <c:pt idx="2514">
                <c:v>140.15520000000001</c:v>
              </c:pt>
              <c:pt idx="2515">
                <c:v>140.17481999999998</c:v>
              </c:pt>
              <c:pt idx="2516">
                <c:v>140.17556999999996</c:v>
              </c:pt>
              <c:pt idx="2517">
                <c:v>140.22098</c:v>
              </c:pt>
              <c:pt idx="2518">
                <c:v>140.18202000000002</c:v>
              </c:pt>
              <c:pt idx="2519">
                <c:v>140.23055999999997</c:v>
              </c:pt>
              <c:pt idx="2520">
                <c:v>140.16493</c:v>
              </c:pt>
              <c:pt idx="2521">
                <c:v>140.20571999999999</c:v>
              </c:pt>
              <c:pt idx="2522">
                <c:v>140.20304999999999</c:v>
              </c:pt>
              <c:pt idx="2523">
                <c:v>140.21841000000001</c:v>
              </c:pt>
              <c:pt idx="2524">
                <c:v>140.16369999999998</c:v>
              </c:pt>
              <c:pt idx="2525">
                <c:v>140.18450999999999</c:v>
              </c:pt>
              <c:pt idx="2526">
                <c:v>140.28835000000001</c:v>
              </c:pt>
              <c:pt idx="2527">
                <c:v>140.20328999999998</c:v>
              </c:pt>
              <c:pt idx="2528">
                <c:v>140.20848000000001</c:v>
              </c:pt>
              <c:pt idx="2529">
                <c:v>140.22916999999998</c:v>
              </c:pt>
              <c:pt idx="2530">
                <c:v>140.24441999999999</c:v>
              </c:pt>
              <c:pt idx="2531">
                <c:v>140.23084999999998</c:v>
              </c:pt>
              <c:pt idx="2532">
                <c:v>140.26571999999999</c:v>
              </c:pt>
              <c:pt idx="2533">
                <c:v>140.2551</c:v>
              </c:pt>
              <c:pt idx="2534">
                <c:v>140.19504000000001</c:v>
              </c:pt>
              <c:pt idx="2535">
                <c:v>140.29259999999999</c:v>
              </c:pt>
              <c:pt idx="2536">
                <c:v>140.27942999999999</c:v>
              </c:pt>
              <c:pt idx="2537">
                <c:v>140.29355999999996</c:v>
              </c:pt>
              <c:pt idx="2538">
                <c:v>140.26059999999998</c:v>
              </c:pt>
              <c:pt idx="2539">
                <c:v>140.29088999999999</c:v>
              </c:pt>
              <c:pt idx="2540">
                <c:v>140.32544000000004</c:v>
              </c:pt>
              <c:pt idx="2541">
                <c:v>140.30507</c:v>
              </c:pt>
              <c:pt idx="2542">
                <c:v>140.35649000000004</c:v>
              </c:pt>
              <c:pt idx="2543">
                <c:v>140.27279999999999</c:v>
              </c:pt>
              <c:pt idx="2544">
                <c:v>140.33147000000002</c:v>
              </c:pt>
              <c:pt idx="2545">
                <c:v>140.31184000000002</c:v>
              </c:pt>
              <c:pt idx="2546">
                <c:v>140.32561000000001</c:v>
              </c:pt>
              <c:pt idx="2547">
                <c:v>140.35912000000002</c:v>
              </c:pt>
              <c:pt idx="2548">
                <c:v>140.32852000000003</c:v>
              </c:pt>
              <c:pt idx="2549">
                <c:v>140.41214000000002</c:v>
              </c:pt>
              <c:pt idx="2550">
                <c:v>140.35570000000001</c:v>
              </c:pt>
              <c:pt idx="2551">
                <c:v>140.37494000000001</c:v>
              </c:pt>
              <c:pt idx="2552">
                <c:v>140.30641000000003</c:v>
              </c:pt>
              <c:pt idx="2553">
                <c:v>140.36513000000002</c:v>
              </c:pt>
              <c:pt idx="2554">
                <c:v>140.41046</c:v>
              </c:pt>
              <c:pt idx="2555">
                <c:v>140.41707</c:v>
              </c:pt>
              <c:pt idx="2556">
                <c:v>140.41750000000002</c:v>
              </c:pt>
              <c:pt idx="2557">
                <c:v>140.38091000000003</c:v>
              </c:pt>
              <c:pt idx="2558">
                <c:v>140.44320999999999</c:v>
              </c:pt>
              <c:pt idx="2559">
                <c:v>140.41019</c:v>
              </c:pt>
              <c:pt idx="2560">
                <c:v>140.41162</c:v>
              </c:pt>
              <c:pt idx="2561">
                <c:v>140.39613000000003</c:v>
              </c:pt>
              <c:pt idx="2562">
                <c:v>140.42026000000001</c:v>
              </c:pt>
              <c:pt idx="2563">
                <c:v>140.46472</c:v>
              </c:pt>
              <c:pt idx="2564">
                <c:v>140.43970999999999</c:v>
              </c:pt>
              <c:pt idx="2565">
                <c:v>140.49095</c:v>
              </c:pt>
              <c:pt idx="2566">
                <c:v>140.43562</c:v>
              </c:pt>
              <c:pt idx="2567">
                <c:v>140.49869000000001</c:v>
              </c:pt>
              <c:pt idx="2568">
                <c:v>140.50364999999999</c:v>
              </c:pt>
              <c:pt idx="2569">
                <c:v>140.49837000000002</c:v>
              </c:pt>
              <c:pt idx="2570">
                <c:v>140.47348</c:v>
              </c:pt>
              <c:pt idx="2571">
                <c:v>140.44068999999999</c:v>
              </c:pt>
              <c:pt idx="2572">
                <c:v>140.50934999999998</c:v>
              </c:pt>
              <c:pt idx="2573">
                <c:v>140.47040000000001</c:v>
              </c:pt>
              <c:pt idx="2574">
                <c:v>140.51854999999998</c:v>
              </c:pt>
              <c:pt idx="2575">
                <c:v>140.48167000000001</c:v>
              </c:pt>
              <c:pt idx="2576">
                <c:v>140.52518000000001</c:v>
              </c:pt>
              <c:pt idx="2577">
                <c:v>140.58231000000004</c:v>
              </c:pt>
              <c:pt idx="2578">
                <c:v>140.53994999999998</c:v>
              </c:pt>
              <c:pt idx="2579">
                <c:v>140.56962999999999</c:v>
              </c:pt>
              <c:pt idx="2580">
                <c:v>140.54718</c:v>
              </c:pt>
              <c:pt idx="2581">
                <c:v>140.55298000000002</c:v>
              </c:pt>
              <c:pt idx="2582">
                <c:v>140.53458999999998</c:v>
              </c:pt>
              <c:pt idx="2583">
                <c:v>140.5712</c:v>
              </c:pt>
              <c:pt idx="2584">
                <c:v>140.53716</c:v>
              </c:pt>
              <c:pt idx="2585">
                <c:v>140.54918999999998</c:v>
              </c:pt>
              <c:pt idx="2586">
                <c:v>140.60091</c:v>
              </c:pt>
              <c:pt idx="2587">
                <c:v>140.58965999999998</c:v>
              </c:pt>
              <c:pt idx="2588">
                <c:v>140.70035999999999</c:v>
              </c:pt>
              <c:pt idx="2589">
                <c:v>140.60917999999998</c:v>
              </c:pt>
              <c:pt idx="2590">
                <c:v>140.59556999999998</c:v>
              </c:pt>
              <c:pt idx="2591">
                <c:v>140.54575999999997</c:v>
              </c:pt>
              <c:pt idx="2592">
                <c:v>140.61461999999997</c:v>
              </c:pt>
              <c:pt idx="2593">
                <c:v>140.59363999999999</c:v>
              </c:pt>
              <c:pt idx="2594">
                <c:v>140.66194000000002</c:v>
              </c:pt>
              <c:pt idx="2595">
                <c:v>140.71908999999997</c:v>
              </c:pt>
              <c:pt idx="2596">
                <c:v>140.60181</c:v>
              </c:pt>
              <c:pt idx="2597">
                <c:v>140.65658999999999</c:v>
              </c:pt>
              <c:pt idx="2598">
                <c:v>140.65961999999999</c:v>
              </c:pt>
              <c:pt idx="2599">
                <c:v>140.66486999999998</c:v>
              </c:pt>
              <c:pt idx="2600">
                <c:v>140.59932000000001</c:v>
              </c:pt>
              <c:pt idx="2601">
                <c:v>140.69942</c:v>
              </c:pt>
              <c:pt idx="2602">
                <c:v>140.63358999999997</c:v>
              </c:pt>
              <c:pt idx="2603">
                <c:v>140.59406999999999</c:v>
              </c:pt>
              <c:pt idx="2604">
                <c:v>140.83165</c:v>
              </c:pt>
              <c:pt idx="2605">
                <c:v>140.78752</c:v>
              </c:pt>
              <c:pt idx="2606">
                <c:v>140.74665999999996</c:v>
              </c:pt>
              <c:pt idx="2607">
                <c:v>140.66410999999999</c:v>
              </c:pt>
              <c:pt idx="2608">
                <c:v>140.56783000000001</c:v>
              </c:pt>
              <c:pt idx="2609">
                <c:v>140.53282000000002</c:v>
              </c:pt>
              <c:pt idx="2610">
                <c:v>140.70674</c:v>
              </c:pt>
              <c:pt idx="2611">
                <c:v>140.81841000000003</c:v>
              </c:pt>
              <c:pt idx="2612">
                <c:v>140.69733000000002</c:v>
              </c:pt>
              <c:pt idx="2613">
                <c:v>140.88887000000003</c:v>
              </c:pt>
              <c:pt idx="2614">
                <c:v>140.79595999999998</c:v>
              </c:pt>
              <c:pt idx="2615">
                <c:v>140.67028999999999</c:v>
              </c:pt>
              <c:pt idx="2616">
                <c:v>140.67476999999997</c:v>
              </c:pt>
              <c:pt idx="2617">
                <c:v>140.75997999999998</c:v>
              </c:pt>
              <c:pt idx="2618">
                <c:v>140.69734000000003</c:v>
              </c:pt>
              <c:pt idx="2619">
                <c:v>140.72289000000001</c:v>
              </c:pt>
              <c:pt idx="2620">
                <c:v>140.87138000000002</c:v>
              </c:pt>
              <c:pt idx="2621">
                <c:v>140.76587999999998</c:v>
              </c:pt>
              <c:pt idx="2622">
                <c:v>140.85257000000001</c:v>
              </c:pt>
              <c:pt idx="2623">
                <c:v>140.85490000000001</c:v>
              </c:pt>
              <c:pt idx="2624">
                <c:v>140.74685999999997</c:v>
              </c:pt>
              <c:pt idx="2625">
                <c:v>140.76881</c:v>
              </c:pt>
              <c:pt idx="2626">
                <c:v>140.80539000000002</c:v>
              </c:pt>
              <c:pt idx="2627">
                <c:v>140.87374999999997</c:v>
              </c:pt>
              <c:pt idx="2628">
                <c:v>140.80273000000003</c:v>
              </c:pt>
              <c:pt idx="2629">
                <c:v>140.87534000000002</c:v>
              </c:pt>
              <c:pt idx="2630">
                <c:v>140.81493</c:v>
              </c:pt>
              <c:pt idx="2631">
                <c:v>140.81908999999999</c:v>
              </c:pt>
              <c:pt idx="2632">
                <c:v>140.87165999999999</c:v>
              </c:pt>
              <c:pt idx="2633">
                <c:v>140.91248000000002</c:v>
              </c:pt>
              <c:pt idx="2634">
                <c:v>140.88626000000002</c:v>
              </c:pt>
              <c:pt idx="2635">
                <c:v>140.80763000000002</c:v>
              </c:pt>
              <c:pt idx="2636">
                <c:v>140.89229000000003</c:v>
              </c:pt>
              <c:pt idx="2637">
                <c:v>140.89511000000002</c:v>
              </c:pt>
              <c:pt idx="2638">
                <c:v>140.90228000000002</c:v>
              </c:pt>
              <c:pt idx="2639">
                <c:v>140.87</c:v>
              </c:pt>
              <c:pt idx="2640">
                <c:v>140.89935</c:v>
              </c:pt>
              <c:pt idx="2641">
                <c:v>140.93935000000002</c:v>
              </c:pt>
              <c:pt idx="2642">
                <c:v>140.89454999999998</c:v>
              </c:pt>
              <c:pt idx="2643">
                <c:v>140.96884000000003</c:v>
              </c:pt>
              <c:pt idx="2644">
                <c:v>140.89064000000002</c:v>
              </c:pt>
              <c:pt idx="2645">
                <c:v>140.91272000000001</c:v>
              </c:pt>
              <c:pt idx="2646">
                <c:v>140.95917</c:v>
              </c:pt>
              <c:pt idx="2647">
                <c:v>140.97068999999999</c:v>
              </c:pt>
              <c:pt idx="2648">
                <c:v>140.92564000000002</c:v>
              </c:pt>
              <c:pt idx="2649">
                <c:v>140.93950999999998</c:v>
              </c:pt>
              <c:pt idx="2650">
                <c:v>141.04852</c:v>
              </c:pt>
              <c:pt idx="2651">
                <c:v>140.95419000000001</c:v>
              </c:pt>
              <c:pt idx="2652">
                <c:v>141.00664</c:v>
              </c:pt>
              <c:pt idx="2653">
                <c:v>140.98503000000002</c:v>
              </c:pt>
              <c:pt idx="2654">
                <c:v>140.97063</c:v>
              </c:pt>
              <c:pt idx="2655">
                <c:v>141.04115000000002</c:v>
              </c:pt>
              <c:pt idx="2656">
                <c:v>140.98500000000001</c:v>
              </c:pt>
              <c:pt idx="2657">
                <c:v>140.99414000000002</c:v>
              </c:pt>
              <c:pt idx="2658">
                <c:v>140.96107000000001</c:v>
              </c:pt>
              <c:pt idx="2659">
                <c:v>141.0609</c:v>
              </c:pt>
              <c:pt idx="2660">
                <c:v>141.02692000000002</c:v>
              </c:pt>
              <c:pt idx="2661">
                <c:v>141.04642000000001</c:v>
              </c:pt>
              <c:pt idx="2662">
                <c:v>141.02518000000001</c:v>
              </c:pt>
              <c:pt idx="2663">
                <c:v>141.00735</c:v>
              </c:pt>
              <c:pt idx="2664">
                <c:v>141.03796</c:v>
              </c:pt>
              <c:pt idx="2665">
                <c:v>141.06824000000003</c:v>
              </c:pt>
              <c:pt idx="2666">
                <c:v>141.09599</c:v>
              </c:pt>
              <c:pt idx="2667">
                <c:v>141.04059999999998</c:v>
              </c:pt>
              <c:pt idx="2668">
                <c:v>141.08963</c:v>
              </c:pt>
              <c:pt idx="2669">
                <c:v>141.06245000000001</c:v>
              </c:pt>
              <c:pt idx="2670">
                <c:v>141.04635999999999</c:v>
              </c:pt>
              <c:pt idx="2671">
                <c:v>141.05028000000001</c:v>
              </c:pt>
              <c:pt idx="2672">
                <c:v>141.04372999999998</c:v>
              </c:pt>
              <c:pt idx="2673">
                <c:v>141.13164999999998</c:v>
              </c:pt>
              <c:pt idx="2674">
                <c:v>141.06221000000002</c:v>
              </c:pt>
              <c:pt idx="2675">
                <c:v>141.08890000000002</c:v>
              </c:pt>
              <c:pt idx="2676">
                <c:v>141.02866</c:v>
              </c:pt>
              <c:pt idx="2677">
                <c:v>141.06525999999999</c:v>
              </c:pt>
              <c:pt idx="2678">
                <c:v>141.10975999999997</c:v>
              </c:pt>
              <c:pt idx="2679">
                <c:v>141.15579</c:v>
              </c:pt>
              <c:pt idx="2680">
                <c:v>141.15302</c:v>
              </c:pt>
              <c:pt idx="2681">
                <c:v>141.06081</c:v>
              </c:pt>
              <c:pt idx="2682">
                <c:v>141.12788</c:v>
              </c:pt>
              <c:pt idx="2683">
                <c:v>141.07025000000002</c:v>
              </c:pt>
              <c:pt idx="2684">
                <c:v>141.10820000000001</c:v>
              </c:pt>
              <c:pt idx="2685">
                <c:v>141.1174</c:v>
              </c:pt>
              <c:pt idx="2686">
                <c:v>141.16003000000001</c:v>
              </c:pt>
              <c:pt idx="2687">
                <c:v>141.20287999999999</c:v>
              </c:pt>
              <c:pt idx="2688">
                <c:v>141.14608999999999</c:v>
              </c:pt>
              <c:pt idx="2689">
                <c:v>141.17394999999999</c:v>
              </c:pt>
              <c:pt idx="2690">
                <c:v>141.12732000000003</c:v>
              </c:pt>
              <c:pt idx="2691">
                <c:v>141.17101</c:v>
              </c:pt>
              <c:pt idx="2692">
                <c:v>141.15105</c:v>
              </c:pt>
              <c:pt idx="2693">
                <c:v>141.22636</c:v>
              </c:pt>
              <c:pt idx="2694">
                <c:v>141.18748000000002</c:v>
              </c:pt>
              <c:pt idx="2695">
                <c:v>141.17287999999999</c:v>
              </c:pt>
              <c:pt idx="2696">
                <c:v>141.25379999999998</c:v>
              </c:pt>
              <c:pt idx="2697">
                <c:v>141.1859</c:v>
              </c:pt>
              <c:pt idx="2698">
                <c:v>141.25217000000001</c:v>
              </c:pt>
              <c:pt idx="2699">
                <c:v>141.16772</c:v>
              </c:pt>
              <c:pt idx="2700">
                <c:v>141.24941999999999</c:v>
              </c:pt>
              <c:pt idx="2701">
                <c:v>141.23718</c:v>
              </c:pt>
              <c:pt idx="2702">
                <c:v>141.25624000000002</c:v>
              </c:pt>
              <c:pt idx="2703">
                <c:v>141.1962</c:v>
              </c:pt>
              <c:pt idx="2704">
                <c:v>141.15810000000002</c:v>
              </c:pt>
              <c:pt idx="2705">
                <c:v>141.32050000000001</c:v>
              </c:pt>
              <c:pt idx="2706">
                <c:v>141.22426999999999</c:v>
              </c:pt>
              <c:pt idx="2707">
                <c:v>141.24051999999998</c:v>
              </c:pt>
              <c:pt idx="2708">
                <c:v>141.2843</c:v>
              </c:pt>
              <c:pt idx="2709">
                <c:v>141.30141000000003</c:v>
              </c:pt>
              <c:pt idx="2710">
                <c:v>141.28635</c:v>
              </c:pt>
              <c:pt idx="2711">
                <c:v>141.32176000000001</c:v>
              </c:pt>
              <c:pt idx="2712">
                <c:v>141.31332</c:v>
              </c:pt>
              <c:pt idx="2713">
                <c:v>141.23643000000001</c:v>
              </c:pt>
              <c:pt idx="2714">
                <c:v>141.32385000000002</c:v>
              </c:pt>
              <c:pt idx="2715">
                <c:v>141.28262000000001</c:v>
              </c:pt>
              <c:pt idx="2716">
                <c:v>141.31360999999998</c:v>
              </c:pt>
              <c:pt idx="2717">
                <c:v>141.29934999999998</c:v>
              </c:pt>
              <c:pt idx="2718">
                <c:v>141.35373000000001</c:v>
              </c:pt>
              <c:pt idx="2719">
                <c:v>141.39812000000003</c:v>
              </c:pt>
              <c:pt idx="2720">
                <c:v>141.34408999999999</c:v>
              </c:pt>
              <c:pt idx="2721">
                <c:v>141.36639000000002</c:v>
              </c:pt>
              <c:pt idx="2722">
                <c:v>141.25414000000001</c:v>
              </c:pt>
              <c:pt idx="2723">
                <c:v>141.32364000000001</c:v>
              </c:pt>
              <c:pt idx="2724">
                <c:v>141.30373</c:v>
              </c:pt>
              <c:pt idx="2725">
                <c:v>141.34655999999998</c:v>
              </c:pt>
              <c:pt idx="2726">
                <c:v>141.39548000000002</c:v>
              </c:pt>
              <c:pt idx="2727">
                <c:v>141.39401000000001</c:v>
              </c:pt>
              <c:pt idx="2728">
                <c:v>141.43239000000003</c:v>
              </c:pt>
              <c:pt idx="2729">
                <c:v>141.38747000000004</c:v>
              </c:pt>
              <c:pt idx="2730">
                <c:v>141.42435</c:v>
              </c:pt>
              <c:pt idx="2731">
                <c:v>141.30774000000002</c:v>
              </c:pt>
              <c:pt idx="2732">
                <c:v>141.32275000000001</c:v>
              </c:pt>
              <c:pt idx="2733">
                <c:v>141.399</c:v>
              </c:pt>
              <c:pt idx="2734">
                <c:v>141.42534000000003</c:v>
              </c:pt>
              <c:pt idx="2735">
                <c:v>141.42998</c:v>
              </c:pt>
              <c:pt idx="2736">
                <c:v>141.43588</c:v>
              </c:pt>
              <c:pt idx="2737">
                <c:v>141.4761</c:v>
              </c:pt>
              <c:pt idx="2738">
                <c:v>141.41116</c:v>
              </c:pt>
              <c:pt idx="2739">
                <c:v>141.41372999999999</c:v>
              </c:pt>
              <c:pt idx="2740">
                <c:v>141.45261000000002</c:v>
              </c:pt>
              <c:pt idx="2741">
                <c:v>141.43961999999999</c:v>
              </c:pt>
              <c:pt idx="2742">
                <c:v>141.47516999999999</c:v>
              </c:pt>
              <c:pt idx="2743">
                <c:v>141.44083000000001</c:v>
              </c:pt>
              <c:pt idx="2744">
                <c:v>141.50063</c:v>
              </c:pt>
              <c:pt idx="2745">
                <c:v>141.43303</c:v>
              </c:pt>
              <c:pt idx="2746">
                <c:v>141.48846000000003</c:v>
              </c:pt>
              <c:pt idx="2747">
                <c:v>141.51694000000001</c:v>
              </c:pt>
              <c:pt idx="2748">
                <c:v>141.50710000000001</c:v>
              </c:pt>
              <c:pt idx="2749">
                <c:v>141.45558</c:v>
              </c:pt>
              <c:pt idx="2750">
                <c:v>141.46730000000002</c:v>
              </c:pt>
              <c:pt idx="2751">
                <c:v>141.58363</c:v>
              </c:pt>
              <c:pt idx="2752">
                <c:v>141.51172</c:v>
              </c:pt>
              <c:pt idx="2753">
                <c:v>141.51537999999999</c:v>
              </c:pt>
              <c:pt idx="2754">
                <c:v>141.48912000000001</c:v>
              </c:pt>
              <c:pt idx="2755">
                <c:v>141.52277000000001</c:v>
              </c:pt>
              <c:pt idx="2756">
                <c:v>141.52843000000004</c:v>
              </c:pt>
              <c:pt idx="2757">
                <c:v>141.55203000000003</c:v>
              </c:pt>
              <c:pt idx="2758">
                <c:v>141.57745</c:v>
              </c:pt>
              <c:pt idx="2759">
                <c:v>141.52847000000003</c:v>
              </c:pt>
              <c:pt idx="2760">
                <c:v>141.58125000000001</c:v>
              </c:pt>
              <c:pt idx="2761">
                <c:v>141.54289</c:v>
              </c:pt>
              <c:pt idx="2762">
                <c:v>141.56328999999999</c:v>
              </c:pt>
              <c:pt idx="2763">
                <c:v>141.58049000000003</c:v>
              </c:pt>
              <c:pt idx="2764">
                <c:v>141.55280000000002</c:v>
              </c:pt>
              <c:pt idx="2765">
                <c:v>141.61203</c:v>
              </c:pt>
              <c:pt idx="2766">
                <c:v>141.61965999999995</c:v>
              </c:pt>
              <c:pt idx="2767">
                <c:v>141.62735000000001</c:v>
              </c:pt>
              <c:pt idx="2768">
                <c:v>141.55669</c:v>
              </c:pt>
              <c:pt idx="2769">
                <c:v>141.65863000000002</c:v>
              </c:pt>
              <c:pt idx="2770">
                <c:v>141.66318999999999</c:v>
              </c:pt>
              <c:pt idx="2771">
                <c:v>141.57874000000001</c:v>
              </c:pt>
              <c:pt idx="2772">
                <c:v>141.59363999999999</c:v>
              </c:pt>
              <c:pt idx="2773">
                <c:v>141.61896999999999</c:v>
              </c:pt>
              <c:pt idx="2774">
                <c:v>141.60688999999999</c:v>
              </c:pt>
              <c:pt idx="2775">
                <c:v>141.62727000000001</c:v>
              </c:pt>
              <c:pt idx="2776">
                <c:v>141.76164</c:v>
              </c:pt>
              <c:pt idx="2777">
                <c:v>141.60097999999999</c:v>
              </c:pt>
              <c:pt idx="2778">
                <c:v>141.60126</c:v>
              </c:pt>
              <c:pt idx="2779">
                <c:v>141.65190000000001</c:v>
              </c:pt>
              <c:pt idx="2780">
                <c:v>141.60043000000002</c:v>
              </c:pt>
              <c:pt idx="2781">
                <c:v>141.66649999999998</c:v>
              </c:pt>
              <c:pt idx="2782">
                <c:v>141.65034000000003</c:v>
              </c:pt>
              <c:pt idx="2783">
                <c:v>141.71627999999998</c:v>
              </c:pt>
              <c:pt idx="2784">
                <c:v>141.66394</c:v>
              </c:pt>
              <c:pt idx="2785">
                <c:v>141.67934999999997</c:v>
              </c:pt>
              <c:pt idx="2786">
                <c:v>141.64014</c:v>
              </c:pt>
              <c:pt idx="2787">
                <c:v>141.66049000000001</c:v>
              </c:pt>
              <c:pt idx="2788">
                <c:v>141.71215999999998</c:v>
              </c:pt>
              <c:pt idx="2789">
                <c:v>141.65509</c:v>
              </c:pt>
              <c:pt idx="2790">
                <c:v>141.72317999999999</c:v>
              </c:pt>
              <c:pt idx="2791">
                <c:v>141.67061999999999</c:v>
              </c:pt>
              <c:pt idx="2792">
                <c:v>141.72881000000001</c:v>
              </c:pt>
              <c:pt idx="2793">
                <c:v>141.68984999999998</c:v>
              </c:pt>
              <c:pt idx="2794">
                <c:v>141.75241000000003</c:v>
              </c:pt>
              <c:pt idx="2795">
                <c:v>141.71547999999999</c:v>
              </c:pt>
              <c:pt idx="2796">
                <c:v>141.69322</c:v>
              </c:pt>
              <c:pt idx="2797">
                <c:v>141.77832000000001</c:v>
              </c:pt>
              <c:pt idx="2798">
                <c:v>141.74857999999998</c:v>
              </c:pt>
              <c:pt idx="2799">
                <c:v>141.77080999999998</c:v>
              </c:pt>
              <c:pt idx="2800">
                <c:v>141.70889</c:v>
              </c:pt>
              <c:pt idx="2801">
                <c:v>141.76192</c:v>
              </c:pt>
              <c:pt idx="2802">
                <c:v>141.74036999999998</c:v>
              </c:pt>
              <c:pt idx="2803">
                <c:v>141.74714999999998</c:v>
              </c:pt>
              <c:pt idx="2804">
                <c:v>141.78364999999999</c:v>
              </c:pt>
              <c:pt idx="2805">
                <c:v>141.75182000000001</c:v>
              </c:pt>
              <c:pt idx="2806">
                <c:v>141.81027</c:v>
              </c:pt>
              <c:pt idx="2807">
                <c:v>141.74134999999998</c:v>
              </c:pt>
              <c:pt idx="2808">
                <c:v>141.79365999999996</c:v>
              </c:pt>
              <c:pt idx="2809">
                <c:v>141.76668999999998</c:v>
              </c:pt>
              <c:pt idx="2810">
                <c:v>141.80165</c:v>
              </c:pt>
              <c:pt idx="2811">
                <c:v>141.83800000000002</c:v>
              </c:pt>
              <c:pt idx="2812">
                <c:v>141.82841000000005</c:v>
              </c:pt>
              <c:pt idx="2813">
                <c:v>141.80403000000001</c:v>
              </c:pt>
              <c:pt idx="2814">
                <c:v>141.75778</c:v>
              </c:pt>
              <c:pt idx="2815">
                <c:v>141.86624000000003</c:v>
              </c:pt>
              <c:pt idx="2816">
                <c:v>141.80730000000003</c:v>
              </c:pt>
              <c:pt idx="2817">
                <c:v>141.83006</c:v>
              </c:pt>
              <c:pt idx="2818">
                <c:v>141.83954999999997</c:v>
              </c:pt>
              <c:pt idx="2819">
                <c:v>141.84466999999998</c:v>
              </c:pt>
              <c:pt idx="2820">
                <c:v>141.87662</c:v>
              </c:pt>
              <c:pt idx="2821">
                <c:v>141.84700000000001</c:v>
              </c:pt>
              <c:pt idx="2822">
                <c:v>141.87311</c:v>
              </c:pt>
              <c:pt idx="2823">
                <c:v>141.81149000000002</c:v>
              </c:pt>
              <c:pt idx="2824">
                <c:v>141.88277000000002</c:v>
              </c:pt>
              <c:pt idx="2825">
                <c:v>141.88162000000003</c:v>
              </c:pt>
              <c:pt idx="2826">
                <c:v>141.88287000000003</c:v>
              </c:pt>
              <c:pt idx="2827">
                <c:v>141.90986999999998</c:v>
              </c:pt>
              <c:pt idx="2828">
                <c:v>141.87912</c:v>
              </c:pt>
              <c:pt idx="2829">
                <c:v>141.91502</c:v>
              </c:pt>
              <c:pt idx="2830">
                <c:v>141.90219000000002</c:v>
              </c:pt>
              <c:pt idx="2831">
                <c:v>141.93064999999999</c:v>
              </c:pt>
              <c:pt idx="2832">
                <c:v>141.87238000000002</c:v>
              </c:pt>
              <c:pt idx="2833">
                <c:v>141.91162</c:v>
              </c:pt>
              <c:pt idx="2834">
                <c:v>141.95984000000001</c:v>
              </c:pt>
              <c:pt idx="2835">
                <c:v>141.91999999999999</c:v>
              </c:pt>
              <c:pt idx="2836">
                <c:v>141.97206</c:v>
              </c:pt>
              <c:pt idx="2837">
                <c:v>141.89252000000002</c:v>
              </c:pt>
              <c:pt idx="2838">
                <c:v>141.96223000000003</c:v>
              </c:pt>
              <c:pt idx="2839">
                <c:v>141.95395000000002</c:v>
              </c:pt>
              <c:pt idx="2840">
                <c:v>141.93903</c:v>
              </c:pt>
              <c:pt idx="2841">
                <c:v>141.93877000000001</c:v>
              </c:pt>
              <c:pt idx="2842">
                <c:v>141.97797</c:v>
              </c:pt>
              <c:pt idx="2843">
                <c:v>142.01769999999999</c:v>
              </c:pt>
              <c:pt idx="2844">
                <c:v>142.00089</c:v>
              </c:pt>
              <c:pt idx="2845">
                <c:v>141.99248000000003</c:v>
              </c:pt>
              <c:pt idx="2846">
                <c:v>141.92101000000002</c:v>
              </c:pt>
              <c:pt idx="2847">
                <c:v>141.96408</c:v>
              </c:pt>
              <c:pt idx="2848">
                <c:v>142.00264000000001</c:v>
              </c:pt>
              <c:pt idx="2849">
                <c:v>141.99879000000001</c:v>
              </c:pt>
              <c:pt idx="2850">
                <c:v>142.01604</c:v>
              </c:pt>
              <c:pt idx="2851">
                <c:v>142.04075999999998</c:v>
              </c:pt>
              <c:pt idx="2852">
                <c:v>142.08985999999999</c:v>
              </c:pt>
              <c:pt idx="2853">
                <c:v>141.95235000000002</c:v>
              </c:pt>
              <c:pt idx="2854">
                <c:v>142.03261000000001</c:v>
              </c:pt>
              <c:pt idx="2855">
                <c:v>142.02695</c:v>
              </c:pt>
              <c:pt idx="2856">
                <c:v>142.02893000000003</c:v>
              </c:pt>
              <c:pt idx="2857">
                <c:v>142.10295000000002</c:v>
              </c:pt>
              <c:pt idx="2858">
                <c:v>142.02652</c:v>
              </c:pt>
              <c:pt idx="2859">
                <c:v>141.99632000000003</c:v>
              </c:pt>
              <c:pt idx="2860">
                <c:v>142.0231</c:v>
              </c:pt>
              <c:pt idx="2861">
                <c:v>142.14324999999999</c:v>
              </c:pt>
              <c:pt idx="2862">
                <c:v>142.10186999999999</c:v>
              </c:pt>
              <c:pt idx="2863">
                <c:v>142.09302</c:v>
              </c:pt>
              <c:pt idx="2864">
                <c:v>142.05733000000004</c:v>
              </c:pt>
              <c:pt idx="2865">
                <c:v>142.02347</c:v>
              </c:pt>
              <c:pt idx="2866">
                <c:v>142.10299999999998</c:v>
              </c:pt>
              <c:pt idx="2867">
                <c:v>142.11818</c:v>
              </c:pt>
              <c:pt idx="2868">
                <c:v>142.16979999999998</c:v>
              </c:pt>
              <c:pt idx="2869">
                <c:v>142.01863</c:v>
              </c:pt>
              <c:pt idx="2870">
                <c:v>142.01972999999998</c:v>
              </c:pt>
              <c:pt idx="2871">
                <c:v>142.09482</c:v>
              </c:pt>
              <c:pt idx="2872">
                <c:v>142.12013000000002</c:v>
              </c:pt>
              <c:pt idx="2873">
                <c:v>142.12730000000002</c:v>
              </c:pt>
              <c:pt idx="2874">
                <c:v>142.16314999999997</c:v>
              </c:pt>
              <c:pt idx="2875">
                <c:v>142.23146</c:v>
              </c:pt>
              <c:pt idx="2876">
                <c:v>142.06201000000001</c:v>
              </c:pt>
              <c:pt idx="2877">
                <c:v>142.11839000000001</c:v>
              </c:pt>
              <c:pt idx="2878">
                <c:v>142.11904999999999</c:v>
              </c:pt>
              <c:pt idx="2879">
                <c:v>142.10926999999998</c:v>
              </c:pt>
              <c:pt idx="2880">
                <c:v>142.11858999999998</c:v>
              </c:pt>
              <c:pt idx="2881">
                <c:v>142.13841000000002</c:v>
              </c:pt>
              <c:pt idx="2882">
                <c:v>142.19605999999999</c:v>
              </c:pt>
              <c:pt idx="2883">
                <c:v>142.20287999999999</c:v>
              </c:pt>
              <c:pt idx="2884">
                <c:v>142.27053999999998</c:v>
              </c:pt>
              <c:pt idx="2885">
                <c:v>142.20389999999998</c:v>
              </c:pt>
              <c:pt idx="2886">
                <c:v>142.21239</c:v>
              </c:pt>
              <c:pt idx="2887">
                <c:v>142.08298000000002</c:v>
              </c:pt>
              <c:pt idx="2888">
                <c:v>142.04928999999998</c:v>
              </c:pt>
              <c:pt idx="2889">
                <c:v>142.18697</c:v>
              </c:pt>
              <c:pt idx="2890">
                <c:v>142.21854999999999</c:v>
              </c:pt>
              <c:pt idx="2891">
                <c:v>142.22953999999999</c:v>
              </c:pt>
              <c:pt idx="2892">
                <c:v>142.23283000000001</c:v>
              </c:pt>
              <c:pt idx="2893">
                <c:v>142.30383</c:v>
              </c:pt>
              <c:pt idx="2894">
                <c:v>142.16805000000002</c:v>
              </c:pt>
              <c:pt idx="2895">
                <c:v>142.17437999999999</c:v>
              </c:pt>
              <c:pt idx="2896">
                <c:v>142.21905999999996</c:v>
              </c:pt>
              <c:pt idx="2897">
                <c:v>142.18547000000001</c:v>
              </c:pt>
              <c:pt idx="2898">
                <c:v>142.21628999999999</c:v>
              </c:pt>
              <c:pt idx="2899">
                <c:v>142.19237000000001</c:v>
              </c:pt>
              <c:pt idx="2900">
                <c:v>142.23444999999998</c:v>
              </c:pt>
              <c:pt idx="2901">
                <c:v>142.21670999999998</c:v>
              </c:pt>
              <c:pt idx="2902">
                <c:v>142.30515</c:v>
              </c:pt>
              <c:pt idx="2903">
                <c:v>142.25528</c:v>
              </c:pt>
              <c:pt idx="2904">
                <c:v>142.25343000000001</c:v>
              </c:pt>
              <c:pt idx="2905">
                <c:v>142.25853000000001</c:v>
              </c:pt>
              <c:pt idx="2906">
                <c:v>142.21535999999998</c:v>
              </c:pt>
              <c:pt idx="2907">
                <c:v>142.32915</c:v>
              </c:pt>
              <c:pt idx="2908">
                <c:v>142.28203000000002</c:v>
              </c:pt>
              <c:pt idx="2909">
                <c:v>142.27553999999998</c:v>
              </c:pt>
              <c:pt idx="2910">
                <c:v>142.19945999999999</c:v>
              </c:pt>
              <c:pt idx="2911">
                <c:v>142.27695999999997</c:v>
              </c:pt>
              <c:pt idx="2912">
                <c:v>142.31117</c:v>
              </c:pt>
              <c:pt idx="2913">
                <c:v>142.26834000000002</c:v>
              </c:pt>
              <c:pt idx="2914">
                <c:v>142.37608</c:v>
              </c:pt>
              <c:pt idx="2915">
                <c:v>142.32068000000001</c:v>
              </c:pt>
              <c:pt idx="2916">
                <c:v>142.29487999999998</c:v>
              </c:pt>
              <c:pt idx="2917">
                <c:v>142.32036000000002</c:v>
              </c:pt>
              <c:pt idx="2918">
                <c:v>142.34374999999997</c:v>
              </c:pt>
              <c:pt idx="2919">
                <c:v>142.28318999999999</c:v>
              </c:pt>
              <c:pt idx="2920">
                <c:v>142.30070000000001</c:v>
              </c:pt>
              <c:pt idx="2921">
                <c:v>142.38377</c:v>
              </c:pt>
              <c:pt idx="2922">
                <c:v>142.32106000000002</c:v>
              </c:pt>
              <c:pt idx="2923">
                <c:v>142.37021000000001</c:v>
              </c:pt>
              <c:pt idx="2924">
                <c:v>142.35092000000003</c:v>
              </c:pt>
              <c:pt idx="2925">
                <c:v>142.37152</c:v>
              </c:pt>
              <c:pt idx="2926">
                <c:v>142.33354</c:v>
              </c:pt>
              <c:pt idx="2927">
                <c:v>142.38547000000003</c:v>
              </c:pt>
              <c:pt idx="2928">
                <c:v>142.39886000000001</c:v>
              </c:pt>
              <c:pt idx="2929">
                <c:v>142.33432000000002</c:v>
              </c:pt>
              <c:pt idx="2930">
                <c:v>142.42406</c:v>
              </c:pt>
              <c:pt idx="2931">
                <c:v>142.38826000000003</c:v>
              </c:pt>
              <c:pt idx="2932">
                <c:v>142.39674000000002</c:v>
              </c:pt>
              <c:pt idx="2933">
                <c:v>142.33720000000002</c:v>
              </c:pt>
              <c:pt idx="2934">
                <c:v>142.37998999999999</c:v>
              </c:pt>
              <c:pt idx="2935">
                <c:v>142.39306999999999</c:v>
              </c:pt>
              <c:pt idx="2936">
                <c:v>142.38164000000003</c:v>
              </c:pt>
              <c:pt idx="2937">
                <c:v>142.49005</c:v>
              </c:pt>
              <c:pt idx="2938">
                <c:v>142.41254000000001</c:v>
              </c:pt>
              <c:pt idx="2939">
                <c:v>142.44200000000001</c:v>
              </c:pt>
              <c:pt idx="2940">
                <c:v>142.46976999999998</c:v>
              </c:pt>
              <c:pt idx="2941">
                <c:v>142.42644000000004</c:v>
              </c:pt>
              <c:pt idx="2942">
                <c:v>142.32002000000003</c:v>
              </c:pt>
              <c:pt idx="2943">
                <c:v>142.38339000000002</c:v>
              </c:pt>
              <c:pt idx="2944">
                <c:v>142.52811000000003</c:v>
              </c:pt>
              <c:pt idx="2945">
                <c:v>142.47486999999998</c:v>
              </c:pt>
              <c:pt idx="2946">
                <c:v>142.50896</c:v>
              </c:pt>
              <c:pt idx="2947">
                <c:v>142.45685</c:v>
              </c:pt>
              <c:pt idx="2948">
                <c:v>142.45290000000003</c:v>
              </c:pt>
              <c:pt idx="2949">
                <c:v>142.42842000000005</c:v>
              </c:pt>
              <c:pt idx="2950">
                <c:v>142.47018</c:v>
              </c:pt>
              <c:pt idx="2951">
                <c:v>142.47686999999999</c:v>
              </c:pt>
              <c:pt idx="2952">
                <c:v>142.43895000000001</c:v>
              </c:pt>
              <c:pt idx="2953">
                <c:v>142.52885000000001</c:v>
              </c:pt>
              <c:pt idx="2954">
                <c:v>142.53247000000002</c:v>
              </c:pt>
              <c:pt idx="2955">
                <c:v>142.51436999999999</c:v>
              </c:pt>
              <c:pt idx="2956">
                <c:v>142.49112000000002</c:v>
              </c:pt>
              <c:pt idx="2957">
                <c:v>142.54881</c:v>
              </c:pt>
              <c:pt idx="2958">
                <c:v>142.57124000000002</c:v>
              </c:pt>
              <c:pt idx="2959">
                <c:v>142.52448000000001</c:v>
              </c:pt>
              <c:pt idx="2960">
                <c:v>142.53985999999998</c:v>
              </c:pt>
              <c:pt idx="2961">
                <c:v>142.38846000000004</c:v>
              </c:pt>
              <c:pt idx="2962">
                <c:v>142.44065999999998</c:v>
              </c:pt>
              <c:pt idx="2963">
                <c:v>142.48192000000003</c:v>
              </c:pt>
              <c:pt idx="2964">
                <c:v>142.58440000000002</c:v>
              </c:pt>
              <c:pt idx="2965">
                <c:v>142.60828000000001</c:v>
              </c:pt>
              <c:pt idx="2966">
                <c:v>142.58487</c:v>
              </c:pt>
              <c:pt idx="2967">
                <c:v>142.56114000000002</c:v>
              </c:pt>
              <c:pt idx="2968">
                <c:v>142.46349999999998</c:v>
              </c:pt>
              <c:pt idx="2969">
                <c:v>142.55602000000002</c:v>
              </c:pt>
              <c:pt idx="2970">
                <c:v>142.51715000000002</c:v>
              </c:pt>
              <c:pt idx="2971">
                <c:v>142.5652</c:v>
              </c:pt>
              <c:pt idx="2972">
                <c:v>142.60803000000001</c:v>
              </c:pt>
              <c:pt idx="2973">
                <c:v>142.60539</c:v>
              </c:pt>
              <c:pt idx="2974">
                <c:v>142.58632000000003</c:v>
              </c:pt>
              <c:pt idx="2975">
                <c:v>142.61104</c:v>
              </c:pt>
              <c:pt idx="2976">
                <c:v>142.64345999999998</c:v>
              </c:pt>
              <c:pt idx="2977">
                <c:v>142.58989</c:v>
              </c:pt>
              <c:pt idx="2978">
                <c:v>142.60796999999999</c:v>
              </c:pt>
              <c:pt idx="2979">
                <c:v>142.54782</c:v>
              </c:pt>
              <c:pt idx="2980">
                <c:v>142.63785999999999</c:v>
              </c:pt>
              <c:pt idx="2981">
                <c:v>142.62757999999999</c:v>
              </c:pt>
              <c:pt idx="2982">
                <c:v>142.60392999999999</c:v>
              </c:pt>
              <c:pt idx="2983">
                <c:v>142.63556999999997</c:v>
              </c:pt>
              <c:pt idx="2984">
                <c:v>142.58063000000001</c:v>
              </c:pt>
              <c:pt idx="2985">
                <c:v>142.67731000000001</c:v>
              </c:pt>
              <c:pt idx="2986">
                <c:v>142.6712</c:v>
              </c:pt>
              <c:pt idx="2987">
                <c:v>142.68225000000001</c:v>
              </c:pt>
              <c:pt idx="2988">
                <c:v>142.54754999999997</c:v>
              </c:pt>
              <c:pt idx="2989">
                <c:v>142.56252000000001</c:v>
              </c:pt>
              <c:pt idx="2990">
                <c:v>142.67309999999998</c:v>
              </c:pt>
              <c:pt idx="2991">
                <c:v>142.58878000000001</c:v>
              </c:pt>
              <c:pt idx="2992">
                <c:v>142.64417999999998</c:v>
              </c:pt>
              <c:pt idx="2993">
                <c:v>142.68904000000001</c:v>
              </c:pt>
              <c:pt idx="2994">
                <c:v>142.71412999999998</c:v>
              </c:pt>
              <c:pt idx="2995">
                <c:v>142.70634000000001</c:v>
              </c:pt>
              <c:pt idx="2996">
                <c:v>142.73946999999998</c:v>
              </c:pt>
              <c:pt idx="2997">
                <c:v>142.63611</c:v>
              </c:pt>
              <c:pt idx="2998">
                <c:v>142.60825</c:v>
              </c:pt>
              <c:pt idx="2999">
                <c:v>142.68595999999999</c:v>
              </c:pt>
              <c:pt idx="3000">
                <c:v>142.60831000000002</c:v>
              </c:pt>
              <c:pt idx="3001">
                <c:v>142.70568999999998</c:v>
              </c:pt>
              <c:pt idx="3002">
                <c:v>142.69432</c:v>
              </c:pt>
              <c:pt idx="3003">
                <c:v>142.72249000000002</c:v>
              </c:pt>
              <c:pt idx="3004">
                <c:v>142.75890000000001</c:v>
              </c:pt>
              <c:pt idx="3005">
                <c:v>142.73699999999999</c:v>
              </c:pt>
              <c:pt idx="3006">
                <c:v>142.69971999999999</c:v>
              </c:pt>
              <c:pt idx="3007">
                <c:v>142.71251999999998</c:v>
              </c:pt>
              <c:pt idx="3008">
                <c:v>142.79365999999996</c:v>
              </c:pt>
              <c:pt idx="3009">
                <c:v>142.61084</c:v>
              </c:pt>
              <c:pt idx="3010">
                <c:v>142.61660999999998</c:v>
              </c:pt>
              <c:pt idx="3011">
                <c:v>142.69582</c:v>
              </c:pt>
              <c:pt idx="3012">
                <c:v>142.77788999999999</c:v>
              </c:pt>
              <c:pt idx="3013">
                <c:v>142.78775000000002</c:v>
              </c:pt>
              <c:pt idx="3014">
                <c:v>142.80286000000001</c:v>
              </c:pt>
              <c:pt idx="3015">
                <c:v>142.87224000000003</c:v>
              </c:pt>
              <c:pt idx="3016">
                <c:v>142.73408999999998</c:v>
              </c:pt>
              <c:pt idx="3017">
                <c:v>142.69994</c:v>
              </c:pt>
              <c:pt idx="3018">
                <c:v>142.70830000000001</c:v>
              </c:pt>
              <c:pt idx="3019">
                <c:v>142.72285000000002</c:v>
              </c:pt>
              <c:pt idx="3020">
                <c:v>142.68414000000001</c:v>
              </c:pt>
              <c:pt idx="3021">
                <c:v>142.74784999999997</c:v>
              </c:pt>
              <c:pt idx="3022">
                <c:v>142.89774000000003</c:v>
              </c:pt>
              <c:pt idx="3023">
                <c:v>142.85495</c:v>
              </c:pt>
              <c:pt idx="3024">
                <c:v>142.83327</c:v>
              </c:pt>
              <c:pt idx="3025">
                <c:v>142.77117999999999</c:v>
              </c:pt>
              <c:pt idx="3026">
                <c:v>142.81493</c:v>
              </c:pt>
              <c:pt idx="3027">
                <c:v>142.78457999999998</c:v>
              </c:pt>
              <c:pt idx="3028">
                <c:v>142.77468999999996</c:v>
              </c:pt>
              <c:pt idx="3029">
                <c:v>142.82849000000004</c:v>
              </c:pt>
              <c:pt idx="3030">
                <c:v>142.77878999999999</c:v>
              </c:pt>
              <c:pt idx="3031">
                <c:v>142.86295000000001</c:v>
              </c:pt>
              <c:pt idx="3032">
                <c:v>142.83856</c:v>
              </c:pt>
              <c:pt idx="3033">
                <c:v>142.9178</c:v>
              </c:pt>
              <c:pt idx="3034">
                <c:v>142.80719000000002</c:v>
              </c:pt>
              <c:pt idx="3035">
                <c:v>142.79067999999998</c:v>
              </c:pt>
              <c:pt idx="3036">
                <c:v>142.85396</c:v>
              </c:pt>
              <c:pt idx="3037">
                <c:v>142.84933000000001</c:v>
              </c:pt>
              <c:pt idx="3038">
                <c:v>142.89563000000001</c:v>
              </c:pt>
              <c:pt idx="3039">
                <c:v>142.84241000000003</c:v>
              </c:pt>
              <c:pt idx="3040">
                <c:v>142.90779000000001</c:v>
              </c:pt>
              <c:pt idx="3041">
                <c:v>142.86853000000002</c:v>
              </c:pt>
              <c:pt idx="3042">
                <c:v>142.86156</c:v>
              </c:pt>
              <c:pt idx="3043">
                <c:v>142.88599000000002</c:v>
              </c:pt>
              <c:pt idx="3044">
                <c:v>142.86769000000001</c:v>
              </c:pt>
              <c:pt idx="3045">
                <c:v>142.94944999999998</c:v>
              </c:pt>
              <c:pt idx="3046">
                <c:v>142.89062000000001</c:v>
              </c:pt>
              <c:pt idx="3047">
                <c:v>142.97253000000001</c:v>
              </c:pt>
              <c:pt idx="3048">
                <c:v>142.90784000000002</c:v>
              </c:pt>
              <c:pt idx="3049">
                <c:v>142.87672000000001</c:v>
              </c:pt>
              <c:pt idx="3050">
                <c:v>142.96124000000003</c:v>
              </c:pt>
              <c:pt idx="3051">
                <c:v>142.92593000000002</c:v>
              </c:pt>
              <c:pt idx="3052">
                <c:v>142.89281000000003</c:v>
              </c:pt>
              <c:pt idx="3053">
                <c:v>142.92123000000004</c:v>
              </c:pt>
              <c:pt idx="3054">
                <c:v>142.98206000000002</c:v>
              </c:pt>
              <c:pt idx="3055">
                <c:v>142.87248000000002</c:v>
              </c:pt>
              <c:pt idx="3056">
                <c:v>143.00950999999998</c:v>
              </c:pt>
              <c:pt idx="3057">
                <c:v>142.98587000000001</c:v>
              </c:pt>
              <c:pt idx="3058">
                <c:v>142.89766</c:v>
              </c:pt>
              <c:pt idx="3059">
                <c:v>142.97654999999997</c:v>
              </c:pt>
              <c:pt idx="3060">
                <c:v>142.93564000000001</c:v>
              </c:pt>
              <c:pt idx="3061">
                <c:v>142.89264000000003</c:v>
              </c:pt>
              <c:pt idx="3062">
                <c:v>142.94957999999997</c:v>
              </c:pt>
              <c:pt idx="3063">
                <c:v>143.07246000000001</c:v>
              </c:pt>
              <c:pt idx="3064">
                <c:v>142.90572</c:v>
              </c:pt>
              <c:pt idx="3065">
                <c:v>142.92954999999998</c:v>
              </c:pt>
              <c:pt idx="3066">
                <c:v>142.98871000000003</c:v>
              </c:pt>
              <c:pt idx="3067">
                <c:v>142.90512000000001</c:v>
              </c:pt>
              <c:pt idx="3068">
                <c:v>142.98332000000002</c:v>
              </c:pt>
              <c:pt idx="3069">
                <c:v>143.05711000000002</c:v>
              </c:pt>
              <c:pt idx="3070">
                <c:v>143.04960999999997</c:v>
              </c:pt>
              <c:pt idx="3071">
                <c:v>142.86908</c:v>
              </c:pt>
              <c:pt idx="3072">
                <c:v>143.02564999999998</c:v>
              </c:pt>
              <c:pt idx="3073">
                <c:v>143.04344</c:v>
              </c:pt>
              <c:pt idx="3074">
                <c:v>142.95154000000002</c:v>
              </c:pt>
              <c:pt idx="3075">
                <c:v>143.04275999999999</c:v>
              </c:pt>
              <c:pt idx="3076">
                <c:v>143.04614000000001</c:v>
              </c:pt>
              <c:pt idx="3077">
                <c:v>143.00246000000001</c:v>
              </c:pt>
              <c:pt idx="3078">
                <c:v>142.97472999999999</c:v>
              </c:pt>
              <c:pt idx="3079">
                <c:v>143.07668999999999</c:v>
              </c:pt>
              <c:pt idx="3080">
                <c:v>142.97416999999999</c:v>
              </c:pt>
              <c:pt idx="3081">
                <c:v>143.03023000000002</c:v>
              </c:pt>
              <c:pt idx="3082">
                <c:v>143.06986999999998</c:v>
              </c:pt>
              <c:pt idx="3083">
                <c:v>143.05582000000001</c:v>
              </c:pt>
              <c:pt idx="3084">
                <c:v>143.089</c:v>
              </c:pt>
              <c:pt idx="3085">
                <c:v>143.03519</c:v>
              </c:pt>
              <c:pt idx="3086">
                <c:v>143.07230000000001</c:v>
              </c:pt>
              <c:pt idx="3087">
                <c:v>143.03154000000001</c:v>
              </c:pt>
              <c:pt idx="3088">
                <c:v>143.06206</c:v>
              </c:pt>
              <c:pt idx="3089">
                <c:v>143.04067999999998</c:v>
              </c:pt>
              <c:pt idx="3090">
                <c:v>143.08355999999998</c:v>
              </c:pt>
              <c:pt idx="3091">
                <c:v>143.15698</c:v>
              </c:pt>
              <c:pt idx="3092">
                <c:v>143.03728000000001</c:v>
              </c:pt>
              <c:pt idx="3093">
                <c:v>143.09494000000001</c:v>
              </c:pt>
              <c:pt idx="3094">
                <c:v>143.06475999999998</c:v>
              </c:pt>
              <c:pt idx="3095">
                <c:v>143.13552999999999</c:v>
              </c:pt>
              <c:pt idx="3096">
                <c:v>143.1123</c:v>
              </c:pt>
              <c:pt idx="3097">
                <c:v>143.13132000000002</c:v>
              </c:pt>
              <c:pt idx="3098">
                <c:v>143.05484000000001</c:v>
              </c:pt>
              <c:pt idx="3099">
                <c:v>143.03172000000001</c:v>
              </c:pt>
              <c:pt idx="3100">
                <c:v>143.18802000000002</c:v>
              </c:pt>
              <c:pt idx="3101">
                <c:v>143.17515999999998</c:v>
              </c:pt>
              <c:pt idx="3102">
                <c:v>143.14702</c:v>
              </c:pt>
              <c:pt idx="3103">
                <c:v>143.04181</c:v>
              </c:pt>
              <c:pt idx="3104">
                <c:v>143.13445000000002</c:v>
              </c:pt>
              <c:pt idx="3105">
                <c:v>143.18095</c:v>
              </c:pt>
              <c:pt idx="3106">
                <c:v>143.18987999999999</c:v>
              </c:pt>
              <c:pt idx="3107">
                <c:v>143.14675999999997</c:v>
              </c:pt>
              <c:pt idx="3108">
                <c:v>143.08392000000001</c:v>
              </c:pt>
              <c:pt idx="3109">
                <c:v>143.20385999999996</c:v>
              </c:pt>
              <c:pt idx="3110">
                <c:v>143.16935999999998</c:v>
              </c:pt>
              <c:pt idx="3111">
                <c:v>143.19121000000001</c:v>
              </c:pt>
              <c:pt idx="3112">
                <c:v>143.12551999999999</c:v>
              </c:pt>
              <c:pt idx="3113">
                <c:v>143.17213000000001</c:v>
              </c:pt>
              <c:pt idx="3114">
                <c:v>143.23354999999995</c:v>
              </c:pt>
              <c:pt idx="3115">
                <c:v>143.15067999999999</c:v>
              </c:pt>
              <c:pt idx="3116">
                <c:v>143.21126999999998</c:v>
              </c:pt>
              <c:pt idx="3117">
                <c:v>143.19755999999998</c:v>
              </c:pt>
              <c:pt idx="3118">
                <c:v>143.17481999999998</c:v>
              </c:pt>
              <c:pt idx="3119">
                <c:v>143.16716</c:v>
              </c:pt>
              <c:pt idx="3120">
                <c:v>143.23732000000001</c:v>
              </c:pt>
              <c:pt idx="3121">
                <c:v>143.19739000000001</c:v>
              </c:pt>
              <c:pt idx="3122">
                <c:v>143.17418999999998</c:v>
              </c:pt>
              <c:pt idx="3123">
                <c:v>143.25522000000001</c:v>
              </c:pt>
              <c:pt idx="3124">
                <c:v>143.15755000000001</c:v>
              </c:pt>
              <c:pt idx="3125">
                <c:v>143.19515999999999</c:v>
              </c:pt>
              <c:pt idx="3126">
                <c:v>143.18575999999999</c:v>
              </c:pt>
              <c:pt idx="3127">
                <c:v>143.20194999999998</c:v>
              </c:pt>
              <c:pt idx="3128">
                <c:v>143.24007999999998</c:v>
              </c:pt>
              <c:pt idx="3129">
                <c:v>143.28310999999999</c:v>
              </c:pt>
              <c:pt idx="3130">
                <c:v>143.24798999999999</c:v>
              </c:pt>
              <c:pt idx="3131">
                <c:v>143.20507999999998</c:v>
              </c:pt>
              <c:pt idx="3132">
                <c:v>143.30008000000001</c:v>
              </c:pt>
              <c:pt idx="3133">
                <c:v>143.23805000000002</c:v>
              </c:pt>
              <c:pt idx="3134">
                <c:v>143.23675999999998</c:v>
              </c:pt>
              <c:pt idx="3135">
                <c:v>143.20676999999998</c:v>
              </c:pt>
              <c:pt idx="3136">
                <c:v>143.25971999999999</c:v>
              </c:pt>
              <c:pt idx="3137">
                <c:v>143.30800000000002</c:v>
              </c:pt>
              <c:pt idx="3138">
                <c:v>143.25675999999999</c:v>
              </c:pt>
              <c:pt idx="3139">
                <c:v>143.31441000000001</c:v>
              </c:pt>
              <c:pt idx="3140">
                <c:v>143.24170999999998</c:v>
              </c:pt>
              <c:pt idx="3141">
                <c:v>143.28322</c:v>
              </c:pt>
              <c:pt idx="3142">
                <c:v>143.30542000000003</c:v>
              </c:pt>
              <c:pt idx="3143">
                <c:v>143.30586</c:v>
              </c:pt>
              <c:pt idx="3144">
                <c:v>143.26362999999998</c:v>
              </c:pt>
              <c:pt idx="3145">
                <c:v>143.23633000000001</c:v>
              </c:pt>
              <c:pt idx="3146">
                <c:v>143.36880000000002</c:v>
              </c:pt>
              <c:pt idx="3147">
                <c:v>143.33090000000001</c:v>
              </c:pt>
              <c:pt idx="3148">
                <c:v>143.34405999999998</c:v>
              </c:pt>
              <c:pt idx="3149">
                <c:v>143.29360999999997</c:v>
              </c:pt>
              <c:pt idx="3150">
                <c:v>143.31469999999999</c:v>
              </c:pt>
              <c:pt idx="3151">
                <c:v>143.30261000000002</c:v>
              </c:pt>
              <c:pt idx="3152">
                <c:v>143.33701000000002</c:v>
              </c:pt>
              <c:pt idx="3153">
                <c:v>143.36496</c:v>
              </c:pt>
              <c:pt idx="3154">
                <c:v>143.31359999999998</c:v>
              </c:pt>
              <c:pt idx="3155">
                <c:v>143.39474000000001</c:v>
              </c:pt>
              <c:pt idx="3156">
                <c:v>143.36530000000002</c:v>
              </c:pt>
              <c:pt idx="3157">
                <c:v>143.31871000000001</c:v>
              </c:pt>
              <c:pt idx="3158">
                <c:v>143.31224000000003</c:v>
              </c:pt>
              <c:pt idx="3159">
                <c:v>143.39130000000003</c:v>
              </c:pt>
              <c:pt idx="3160">
                <c:v>143.38832000000005</c:v>
              </c:pt>
              <c:pt idx="3161">
                <c:v>143.35896000000002</c:v>
              </c:pt>
              <c:pt idx="3162">
                <c:v>143.42235000000005</c:v>
              </c:pt>
              <c:pt idx="3163">
                <c:v>143.33995000000002</c:v>
              </c:pt>
              <c:pt idx="3164">
                <c:v>143.38234000000006</c:v>
              </c:pt>
              <c:pt idx="3165">
                <c:v>143.38242000000005</c:v>
              </c:pt>
              <c:pt idx="3166">
                <c:v>143.41852</c:v>
              </c:pt>
              <c:pt idx="3167">
                <c:v>143.36749000000003</c:v>
              </c:pt>
              <c:pt idx="3168">
                <c:v>143.36761000000001</c:v>
              </c:pt>
              <c:pt idx="3169">
                <c:v>143.44991999999999</c:v>
              </c:pt>
              <c:pt idx="3170">
                <c:v>143.40871000000001</c:v>
              </c:pt>
              <c:pt idx="3171">
                <c:v>143.44862000000001</c:v>
              </c:pt>
              <c:pt idx="3172">
                <c:v>143.37846000000002</c:v>
              </c:pt>
              <c:pt idx="3173">
                <c:v>143.43253000000001</c:v>
              </c:pt>
              <c:pt idx="3174">
                <c:v>143.41223000000002</c:v>
              </c:pt>
              <c:pt idx="3175">
                <c:v>143.42329000000001</c:v>
              </c:pt>
              <c:pt idx="3176">
                <c:v>143.44759999999999</c:v>
              </c:pt>
              <c:pt idx="3177">
                <c:v>143.43059</c:v>
              </c:pt>
              <c:pt idx="3178">
                <c:v>143.46518</c:v>
              </c:pt>
              <c:pt idx="3179">
                <c:v>143.38669000000002</c:v>
              </c:pt>
              <c:pt idx="3180">
                <c:v>143.44153</c:v>
              </c:pt>
              <c:pt idx="3181">
                <c:v>143.42780000000002</c:v>
              </c:pt>
              <c:pt idx="3182">
                <c:v>143.45462000000001</c:v>
              </c:pt>
              <c:pt idx="3183">
                <c:v>143.46576999999999</c:v>
              </c:pt>
              <c:pt idx="3184">
                <c:v>143.48328000000001</c:v>
              </c:pt>
              <c:pt idx="3185">
                <c:v>143.45468</c:v>
              </c:pt>
              <c:pt idx="3186">
                <c:v>143.39412000000002</c:v>
              </c:pt>
              <c:pt idx="3187">
                <c:v>143.49451999999999</c:v>
              </c:pt>
              <c:pt idx="3188">
                <c:v>143.46928</c:v>
              </c:pt>
              <c:pt idx="3189">
                <c:v>143.46567999999999</c:v>
              </c:pt>
              <c:pt idx="3190">
                <c:v>143.45117000000002</c:v>
              </c:pt>
              <c:pt idx="3191">
                <c:v>143.49115</c:v>
              </c:pt>
              <c:pt idx="3192">
                <c:v>143.51662999999999</c:v>
              </c:pt>
              <c:pt idx="3193">
                <c:v>143.46472</c:v>
              </c:pt>
              <c:pt idx="3194">
                <c:v>143.54496999999998</c:v>
              </c:pt>
              <c:pt idx="3195">
                <c:v>143.44843000000003</c:v>
              </c:pt>
              <c:pt idx="3196">
                <c:v>143.50307999999998</c:v>
              </c:pt>
              <c:pt idx="3197">
                <c:v>143.49486999999999</c:v>
              </c:pt>
              <c:pt idx="3198">
                <c:v>143.53185999999999</c:v>
              </c:pt>
              <c:pt idx="3199">
                <c:v>143.46294000000003</c:v>
              </c:pt>
              <c:pt idx="3200">
                <c:v>143.51138</c:v>
              </c:pt>
              <c:pt idx="3201">
                <c:v>143.61876999999998</c:v>
              </c:pt>
              <c:pt idx="3202">
                <c:v>143.51996999999997</c:v>
              </c:pt>
              <c:pt idx="3203">
                <c:v>143.52644000000004</c:v>
              </c:pt>
              <c:pt idx="3204">
                <c:v>143.49872000000002</c:v>
              </c:pt>
              <c:pt idx="3205">
                <c:v>143.58328</c:v>
              </c:pt>
              <c:pt idx="3206">
                <c:v>143.54848000000001</c:v>
              </c:pt>
              <c:pt idx="3207">
                <c:v>143.51430999999999</c:v>
              </c:pt>
              <c:pt idx="3208">
                <c:v>143.55608000000001</c:v>
              </c:pt>
              <c:pt idx="3209">
                <c:v>143.52716000000001</c:v>
              </c:pt>
              <c:pt idx="3210">
                <c:v>143.56648000000001</c:v>
              </c:pt>
              <c:pt idx="3211">
                <c:v>143.60233000000002</c:v>
              </c:pt>
              <c:pt idx="3212">
                <c:v>143.60692</c:v>
              </c:pt>
              <c:pt idx="3213">
                <c:v>143.53910999999999</c:v>
              </c:pt>
              <c:pt idx="3214">
                <c:v>143.58029000000002</c:v>
              </c:pt>
              <c:pt idx="3215">
                <c:v>143.61864</c:v>
              </c:pt>
              <c:pt idx="3216">
                <c:v>143.55870000000002</c:v>
              </c:pt>
              <c:pt idx="3217">
                <c:v>143.60622000000001</c:v>
              </c:pt>
              <c:pt idx="3218">
                <c:v>143.56094000000002</c:v>
              </c:pt>
              <c:pt idx="3219">
                <c:v>143.61882</c:v>
              </c:pt>
              <c:pt idx="3220">
                <c:v>143.56781000000001</c:v>
              </c:pt>
              <c:pt idx="3221">
                <c:v>143.63434000000001</c:v>
              </c:pt>
              <c:pt idx="3222">
                <c:v>143.65076999999999</c:v>
              </c:pt>
              <c:pt idx="3223">
                <c:v>143.56808000000001</c:v>
              </c:pt>
              <c:pt idx="3224">
                <c:v>143.66118</c:v>
              </c:pt>
              <c:pt idx="3225">
                <c:v>143.64983999999998</c:v>
              </c:pt>
              <c:pt idx="3226">
                <c:v>143.62894000000003</c:v>
              </c:pt>
              <c:pt idx="3227">
                <c:v>143.56699</c:v>
              </c:pt>
              <c:pt idx="3228">
                <c:v>143.66209000000001</c:v>
              </c:pt>
              <c:pt idx="3229">
                <c:v>143.67034999999998</c:v>
              </c:pt>
              <c:pt idx="3230">
                <c:v>143.61836</c:v>
              </c:pt>
              <c:pt idx="3231">
                <c:v>143.67388999999997</c:v>
              </c:pt>
              <c:pt idx="3232">
                <c:v>143.67946999999998</c:v>
              </c:pt>
              <c:pt idx="3233">
                <c:v>143.64402999999999</c:v>
              </c:pt>
              <c:pt idx="3234">
                <c:v>143.62476999999998</c:v>
              </c:pt>
              <c:pt idx="3235">
                <c:v>143.64947999999998</c:v>
              </c:pt>
              <c:pt idx="3236">
                <c:v>143.57554999999999</c:v>
              </c:pt>
              <c:pt idx="3237">
                <c:v>143.60566999999998</c:v>
              </c:pt>
              <c:pt idx="3238">
                <c:v>143.74169999999998</c:v>
              </c:pt>
              <c:pt idx="3239">
                <c:v>143.68762000000001</c:v>
              </c:pt>
              <c:pt idx="3240">
                <c:v>143.70162999999999</c:v>
              </c:pt>
              <c:pt idx="3241">
                <c:v>143.65852000000001</c:v>
              </c:pt>
              <c:pt idx="3242">
                <c:v>143.70137</c:v>
              </c:pt>
              <c:pt idx="3243">
                <c:v>143.65799000000001</c:v>
              </c:pt>
              <c:pt idx="3244">
                <c:v>143.68617</c:v>
              </c:pt>
              <c:pt idx="3245">
                <c:v>143.67371999999997</c:v>
              </c:pt>
              <c:pt idx="3246">
                <c:v>143.64341999999999</c:v>
              </c:pt>
              <c:pt idx="3247">
                <c:v>143.74043</c:v>
              </c:pt>
              <c:pt idx="3248">
                <c:v>143.74607999999998</c:v>
              </c:pt>
              <c:pt idx="3249">
                <c:v>143.76050999999998</c:v>
              </c:pt>
              <c:pt idx="3250">
                <c:v>143.67537999999999</c:v>
              </c:pt>
              <c:pt idx="3251">
                <c:v>143.69841000000002</c:v>
              </c:pt>
              <c:pt idx="3252">
                <c:v>143.76805000000002</c:v>
              </c:pt>
              <c:pt idx="3253">
                <c:v>143.69653</c:v>
              </c:pt>
              <c:pt idx="3254">
                <c:v>143.71386999999996</c:v>
              </c:pt>
              <c:pt idx="3255">
                <c:v>143.72012000000001</c:v>
              </c:pt>
              <c:pt idx="3256">
                <c:v>143.74552999999997</c:v>
              </c:pt>
              <c:pt idx="3257">
                <c:v>143.73357999999996</c:v>
              </c:pt>
              <c:pt idx="3258">
                <c:v>143.81695999999999</c:v>
              </c:pt>
              <c:pt idx="3259">
                <c:v>143.73704999999998</c:v>
              </c:pt>
              <c:pt idx="3260">
                <c:v>143.68047000000001</c:v>
              </c:pt>
              <c:pt idx="3261">
                <c:v>143.83507</c:v>
              </c:pt>
              <c:pt idx="3262">
                <c:v>143.72775000000001</c:v>
              </c:pt>
              <c:pt idx="3263">
                <c:v>143.71532999999999</c:v>
              </c:pt>
              <c:pt idx="3264">
                <c:v>143.78066999999999</c:v>
              </c:pt>
              <c:pt idx="3265">
                <c:v>143.81874000000002</c:v>
              </c:pt>
              <c:pt idx="3266">
                <c:v>143.70383999999999</c:v>
              </c:pt>
              <c:pt idx="3267">
                <c:v>143.84099000000001</c:v>
              </c:pt>
              <c:pt idx="3268">
                <c:v>143.82234000000005</c:v>
              </c:pt>
              <c:pt idx="3269">
                <c:v>143.71772999999999</c:v>
              </c:pt>
              <c:pt idx="3270">
                <c:v>143.80542000000003</c:v>
              </c:pt>
              <c:pt idx="3271">
                <c:v>143.81203000000002</c:v>
              </c:pt>
              <c:pt idx="3272">
                <c:v>143.77941999999999</c:v>
              </c:pt>
              <c:pt idx="3273">
                <c:v>143.72012000000001</c:v>
              </c:pt>
              <c:pt idx="3274">
                <c:v>143.83296000000001</c:v>
              </c:pt>
              <c:pt idx="3275">
                <c:v>143.80042000000003</c:v>
              </c:pt>
              <c:pt idx="3276">
                <c:v>143.77121</c:v>
              </c:pt>
              <c:pt idx="3277">
                <c:v>143.85269000000002</c:v>
              </c:pt>
              <c:pt idx="3278">
                <c:v>143.81438</c:v>
              </c:pt>
              <c:pt idx="3279">
                <c:v>143.84903</c:v>
              </c:pt>
              <c:pt idx="3280">
                <c:v>143.82216000000003</c:v>
              </c:pt>
              <c:pt idx="3281">
                <c:v>143.86026000000001</c:v>
              </c:pt>
              <c:pt idx="3282">
                <c:v>143.76782</c:v>
              </c:pt>
              <c:pt idx="3283">
                <c:v>143.81206</c:v>
              </c:pt>
              <c:pt idx="3284">
                <c:v>143.86017000000001</c:v>
              </c:pt>
              <c:pt idx="3285">
                <c:v>143.76877999999999</c:v>
              </c:pt>
              <c:pt idx="3286">
                <c:v>143.79899999999998</c:v>
              </c:pt>
              <c:pt idx="3287">
                <c:v>143.77852999999999</c:v>
              </c:pt>
              <c:pt idx="3288">
                <c:v>143.81934000000001</c:v>
              </c:pt>
              <c:pt idx="3289">
                <c:v>143.73659999999998</c:v>
              </c:pt>
              <c:pt idx="3290">
                <c:v>143.80818000000002</c:v>
              </c:pt>
              <c:pt idx="3291">
                <c:v>143.75514000000001</c:v>
              </c:pt>
              <c:pt idx="3292">
                <c:v>143.74614</c:v>
              </c:pt>
              <c:pt idx="3293">
                <c:v>143.85791000000003</c:v>
              </c:pt>
              <c:pt idx="3294">
                <c:v>143.82883000000004</c:v>
              </c:pt>
              <c:pt idx="3295">
                <c:v>143.81831000000003</c:v>
              </c:pt>
              <c:pt idx="3296">
                <c:v>143.77332999999999</c:v>
              </c:pt>
              <c:pt idx="3297">
                <c:v>143.85825000000003</c:v>
              </c:pt>
              <c:pt idx="3298">
                <c:v>143.79656999999997</c:v>
              </c:pt>
              <c:pt idx="3299">
                <c:v>143.78741000000002</c:v>
              </c:pt>
              <c:pt idx="3300">
                <c:v>143.84408999999999</c:v>
              </c:pt>
              <c:pt idx="3301">
                <c:v>143.83626000000001</c:v>
              </c:pt>
              <c:pt idx="3302">
                <c:v>143.86531000000002</c:v>
              </c:pt>
              <c:pt idx="3303">
                <c:v>143.81023000000002</c:v>
              </c:pt>
              <c:pt idx="3304">
                <c:v>143.89891000000003</c:v>
              </c:pt>
              <c:pt idx="3305">
                <c:v>143.81551999999999</c:v>
              </c:pt>
              <c:pt idx="3306">
                <c:v>143.82852000000003</c:v>
              </c:pt>
              <c:pt idx="3307">
                <c:v>143.89491000000001</c:v>
              </c:pt>
              <c:pt idx="3308">
                <c:v>143.88037000000003</c:v>
              </c:pt>
              <c:pt idx="3309">
                <c:v>143.88246000000004</c:v>
              </c:pt>
              <c:pt idx="3310">
                <c:v>143.84980999999999</c:v>
              </c:pt>
              <c:pt idx="3311">
                <c:v>143.89626000000001</c:v>
              </c:pt>
              <c:pt idx="3312">
                <c:v>143.86546000000001</c:v>
              </c:pt>
              <c:pt idx="3313">
                <c:v>143.87723000000003</c:v>
              </c:pt>
              <c:pt idx="3314">
                <c:v>143.86367999999999</c:v>
              </c:pt>
              <c:pt idx="3315">
                <c:v>143.89299000000003</c:v>
              </c:pt>
              <c:pt idx="3316">
                <c:v>143.93520000000001</c:v>
              </c:pt>
              <c:pt idx="3317">
                <c:v>143.88139000000004</c:v>
              </c:pt>
              <c:pt idx="3318">
                <c:v>143.91647</c:v>
              </c:pt>
              <c:pt idx="3319">
                <c:v>143.82451</c:v>
              </c:pt>
              <c:pt idx="3320">
                <c:v>143.90147000000002</c:v>
              </c:pt>
              <c:pt idx="3321">
                <c:v>143.94164999999998</c:v>
              </c:pt>
              <c:pt idx="3322">
                <c:v>143.94133000000002</c:v>
              </c:pt>
              <c:pt idx="3323">
                <c:v>143.94601</c:v>
              </c:pt>
              <c:pt idx="3324">
                <c:v>143.87206</c:v>
              </c:pt>
              <c:pt idx="3325">
                <c:v>143.95654000000002</c:v>
              </c:pt>
              <c:pt idx="3326">
                <c:v>143.92384000000001</c:v>
              </c:pt>
              <c:pt idx="3327">
                <c:v>143.95943000000003</c:v>
              </c:pt>
              <c:pt idx="3328">
                <c:v>143.88571000000002</c:v>
              </c:pt>
              <c:pt idx="3329">
                <c:v>143.89665000000002</c:v>
              </c:pt>
              <c:pt idx="3330">
                <c:v>143.97183000000001</c:v>
              </c:pt>
              <c:pt idx="3331">
                <c:v>143.95392000000001</c:v>
              </c:pt>
              <c:pt idx="3332">
                <c:v>143.97449</c:v>
              </c:pt>
              <c:pt idx="3333">
                <c:v>143.95116000000002</c:v>
              </c:pt>
              <c:pt idx="3334">
                <c:v>143.99440000000001</c:v>
              </c:pt>
              <c:pt idx="3335">
                <c:v>143.94102000000001</c:v>
              </c:pt>
              <c:pt idx="3336">
                <c:v>143.98061000000001</c:v>
              </c:pt>
              <c:pt idx="3337">
                <c:v>143.94257999999999</c:v>
              </c:pt>
              <c:pt idx="3338">
                <c:v>143.94556999999998</c:v>
              </c:pt>
              <c:pt idx="3339">
                <c:v>144.02922000000001</c:v>
              </c:pt>
              <c:pt idx="3340">
                <c:v>143.97171</c:v>
              </c:pt>
              <c:pt idx="3341">
                <c:v>143.99809000000002</c:v>
              </c:pt>
              <c:pt idx="3342">
                <c:v>143.95119000000003</c:v>
              </c:pt>
              <c:pt idx="3343">
                <c:v>144.03131000000002</c:v>
              </c:pt>
              <c:pt idx="3344">
                <c:v>143.99072000000001</c:v>
              </c:pt>
              <c:pt idx="3345">
                <c:v>144.00435000000002</c:v>
              </c:pt>
              <c:pt idx="3346">
                <c:v>144.01946999999998</c:v>
              </c:pt>
              <c:pt idx="3347">
                <c:v>143.96860000000001</c:v>
              </c:pt>
              <c:pt idx="3348">
                <c:v>144.06334000000001</c:v>
              </c:pt>
              <c:pt idx="3349">
                <c:v>144.04154999999997</c:v>
              </c:pt>
              <c:pt idx="3350">
                <c:v>144.05702000000002</c:v>
              </c:pt>
              <c:pt idx="3351">
                <c:v>143.93697</c:v>
              </c:pt>
              <c:pt idx="3352">
                <c:v>144.01149000000001</c:v>
              </c:pt>
              <c:pt idx="3353">
                <c:v>144.03891000000002</c:v>
              </c:pt>
              <c:pt idx="3354">
                <c:v>144.01597999999998</c:v>
              </c:pt>
              <c:pt idx="3355">
                <c:v>144.06679</c:v>
              </c:pt>
              <c:pt idx="3356">
                <c:v>144.04078999999999</c:v>
              </c:pt>
              <c:pt idx="3357">
                <c:v>144.07324</c:v>
              </c:pt>
              <c:pt idx="3358">
                <c:v>144.02026000000001</c:v>
              </c:pt>
              <c:pt idx="3359">
                <c:v>144.0616</c:v>
              </c:pt>
              <c:pt idx="3360">
                <c:v>144.01154</c:v>
              </c:pt>
              <c:pt idx="3361">
                <c:v>143.97785999999999</c:v>
              </c:pt>
              <c:pt idx="3362">
                <c:v>144.05037000000002</c:v>
              </c:pt>
              <c:pt idx="3363">
                <c:v>144.04045000000002</c:v>
              </c:pt>
              <c:pt idx="3364">
                <c:v>144.08226000000002</c:v>
              </c:pt>
              <c:pt idx="3365">
                <c:v>144.05949000000001</c:v>
              </c:pt>
              <c:pt idx="3366">
                <c:v>144.12568999999999</c:v>
              </c:pt>
              <c:pt idx="3367">
                <c:v>144.04549</c:v>
              </c:pt>
              <c:pt idx="3368">
                <c:v>144.07214000000002</c:v>
              </c:pt>
              <c:pt idx="3369">
                <c:v>144.09084000000001</c:v>
              </c:pt>
              <c:pt idx="3370">
                <c:v>144.04227</c:v>
              </c:pt>
              <c:pt idx="3371">
                <c:v>144.08014000000003</c:v>
              </c:pt>
              <c:pt idx="3372">
                <c:v>144.08238000000003</c:v>
              </c:pt>
              <c:pt idx="3373">
                <c:v>144.12671</c:v>
              </c:pt>
              <c:pt idx="3374">
                <c:v>144.03423000000001</c:v>
              </c:pt>
              <c:pt idx="3375">
                <c:v>144.14214000000001</c:v>
              </c:pt>
              <c:pt idx="3376">
                <c:v>144.11377999999996</c:v>
              </c:pt>
              <c:pt idx="3377">
                <c:v>144.09041000000002</c:v>
              </c:pt>
              <c:pt idx="3378">
                <c:v>144.12599</c:v>
              </c:pt>
              <c:pt idx="3379">
                <c:v>144.09923000000001</c:v>
              </c:pt>
              <c:pt idx="3380">
                <c:v>144.11839000000001</c:v>
              </c:pt>
              <c:pt idx="3381">
                <c:v>144.09461999999999</c:v>
              </c:pt>
              <c:pt idx="3382">
                <c:v>144.13997999999998</c:v>
              </c:pt>
              <c:pt idx="3383">
                <c:v>144.09148000000002</c:v>
              </c:pt>
              <c:pt idx="3384">
                <c:v>144.14570999999998</c:v>
              </c:pt>
              <c:pt idx="3385">
                <c:v>144.17980999999997</c:v>
              </c:pt>
              <c:pt idx="3386">
                <c:v>144.12377999999998</c:v>
              </c:pt>
              <c:pt idx="3387">
                <c:v>144.13794000000001</c:v>
              </c:pt>
              <c:pt idx="3388">
                <c:v>144.12577999999999</c:v>
              </c:pt>
              <c:pt idx="3389">
                <c:v>144.16603000000001</c:v>
              </c:pt>
              <c:pt idx="3390">
                <c:v>144.1412</c:v>
              </c:pt>
              <c:pt idx="3391">
                <c:v>144.18314000000001</c:v>
              </c:pt>
              <c:pt idx="3392">
                <c:v>144.09487999999999</c:v>
              </c:pt>
              <c:pt idx="3393">
                <c:v>144.15024000000003</c:v>
              </c:pt>
              <c:pt idx="3394">
                <c:v>144.24514999999997</c:v>
              </c:pt>
              <c:pt idx="3395">
                <c:v>144.18529000000001</c:v>
              </c:pt>
              <c:pt idx="3396">
                <c:v>144.18462</c:v>
              </c:pt>
              <c:pt idx="3397">
                <c:v>144.12874000000002</c:v>
              </c:pt>
              <c:pt idx="3398">
                <c:v>144.18064999999999</c:v>
              </c:pt>
              <c:pt idx="3399">
                <c:v>144.14454999999995</c:v>
              </c:pt>
              <c:pt idx="3400">
                <c:v>144.18637000000001</c:v>
              </c:pt>
              <c:pt idx="3401">
                <c:v>144.18566999999999</c:v>
              </c:pt>
              <c:pt idx="3402">
                <c:v>144.15335000000002</c:v>
              </c:pt>
              <c:pt idx="3403">
                <c:v>144.21390999999997</c:v>
              </c:pt>
              <c:pt idx="3404">
                <c:v>144.16545000000002</c:v>
              </c:pt>
              <c:pt idx="3405">
                <c:v>144.21093999999999</c:v>
              </c:pt>
              <c:pt idx="3406">
                <c:v>144.17642000000001</c:v>
              </c:pt>
              <c:pt idx="3407">
                <c:v>144.19771</c:v>
              </c:pt>
              <c:pt idx="3408">
                <c:v>144.22756999999999</c:v>
              </c:pt>
              <c:pt idx="3409">
                <c:v>144.19497999999999</c:v>
              </c:pt>
              <c:pt idx="3410">
                <c:v>144.20650999999998</c:v>
              </c:pt>
              <c:pt idx="3411">
                <c:v>144.17343</c:v>
              </c:pt>
              <c:pt idx="3412">
                <c:v>144.22774000000001</c:v>
              </c:pt>
              <c:pt idx="3413">
                <c:v>144.20983999999999</c:v>
              </c:pt>
              <c:pt idx="3414">
                <c:v>144.24745000000001</c:v>
              </c:pt>
              <c:pt idx="3415">
                <c:v>144.22591</c:v>
              </c:pt>
              <c:pt idx="3416">
                <c:v>144.22748000000001</c:v>
              </c:pt>
              <c:pt idx="3417">
                <c:v>144.28927999999999</c:v>
              </c:pt>
              <c:pt idx="3418">
                <c:v>144.24294999999998</c:v>
              </c:pt>
              <c:pt idx="3419">
                <c:v>144.28223000000003</c:v>
              </c:pt>
              <c:pt idx="3420">
                <c:v>144.2029</c:v>
              </c:pt>
              <c:pt idx="3421">
                <c:v>144.25460999999999</c:v>
              </c:pt>
              <c:pt idx="3422">
                <c:v>144.23015999999998</c:v>
              </c:pt>
              <c:pt idx="3423">
                <c:v>144.27434999999997</c:v>
              </c:pt>
              <c:pt idx="3424">
                <c:v>144.26500999999999</c:v>
              </c:pt>
              <c:pt idx="3425">
                <c:v>144.25568999999999</c:v>
              </c:pt>
              <c:pt idx="3426">
                <c:v>144.33881000000002</c:v>
              </c:pt>
              <c:pt idx="3427">
                <c:v>144.27952999999997</c:v>
              </c:pt>
              <c:pt idx="3428">
                <c:v>144.24886999999998</c:v>
              </c:pt>
              <c:pt idx="3429">
                <c:v>144.22441000000001</c:v>
              </c:pt>
              <c:pt idx="3430">
                <c:v>144.27387999999996</c:v>
              </c:pt>
              <c:pt idx="3431">
                <c:v>144.31026</c:v>
              </c:pt>
              <c:pt idx="3432">
                <c:v>144.28853000000001</c:v>
              </c:pt>
              <c:pt idx="3433">
                <c:v>144.3331</c:v>
              </c:pt>
              <c:pt idx="3434">
                <c:v>144.25167999999999</c:v>
              </c:pt>
              <c:pt idx="3435">
                <c:v>144.31641000000002</c:v>
              </c:pt>
              <c:pt idx="3436">
                <c:v>144.29950999999997</c:v>
              </c:pt>
              <c:pt idx="3437">
                <c:v>144.29796999999999</c:v>
              </c:pt>
              <c:pt idx="3438">
                <c:v>144.26667999999998</c:v>
              </c:pt>
              <c:pt idx="3439">
                <c:v>144.2654</c:v>
              </c:pt>
              <c:pt idx="3440">
                <c:v>144.34990999999999</c:v>
              </c:pt>
              <c:pt idx="3441">
                <c:v>144.31036</c:v>
              </c:pt>
              <c:pt idx="3442">
                <c:v>144.35512000000003</c:v>
              </c:pt>
              <c:pt idx="3443">
                <c:v>144.28978999999998</c:v>
              </c:pt>
              <c:pt idx="3444">
                <c:v>144.30954</c:v>
              </c:pt>
              <c:pt idx="3445">
                <c:v>144.28576999999999</c:v>
              </c:pt>
              <c:pt idx="3446">
                <c:v>144.33820000000003</c:v>
              </c:pt>
              <c:pt idx="3447">
                <c:v>144.33073000000002</c:v>
              </c:pt>
              <c:pt idx="3448">
                <c:v>144.31845000000001</c:v>
              </c:pt>
              <c:pt idx="3449">
                <c:v>144.34941000000001</c:v>
              </c:pt>
              <c:pt idx="3450">
                <c:v>144.33543000000003</c:v>
              </c:pt>
              <c:pt idx="3451">
                <c:v>144.40181000000001</c:v>
              </c:pt>
              <c:pt idx="3452">
                <c:v>144.33473000000001</c:v>
              </c:pt>
              <c:pt idx="3453">
                <c:v>144.32477</c:v>
              </c:pt>
              <c:pt idx="3454">
                <c:v>144.36067</c:v>
              </c:pt>
              <c:pt idx="3455">
                <c:v>144.30632000000003</c:v>
              </c:pt>
              <c:pt idx="3456">
                <c:v>144.37279000000001</c:v>
              </c:pt>
              <c:pt idx="3457">
                <c:v>144.34642000000002</c:v>
              </c:pt>
              <c:pt idx="3458">
                <c:v>144.41478999999998</c:v>
              </c:pt>
              <c:pt idx="3459">
                <c:v>144.35675000000001</c:v>
              </c:pt>
              <c:pt idx="3460">
                <c:v>144.38322000000002</c:v>
              </c:pt>
              <c:pt idx="3461">
                <c:v>144.36003000000002</c:v>
              </c:pt>
              <c:pt idx="3462">
                <c:v>144.38205000000005</c:v>
              </c:pt>
              <c:pt idx="3463">
                <c:v>144.40488999999999</c:v>
              </c:pt>
              <c:pt idx="3464">
                <c:v>144.39134000000004</c:v>
              </c:pt>
              <c:pt idx="3465">
                <c:v>144.40771000000001</c:v>
              </c:pt>
              <c:pt idx="3466">
                <c:v>144.34171000000001</c:v>
              </c:pt>
              <c:pt idx="3467">
                <c:v>144.41208</c:v>
              </c:pt>
              <c:pt idx="3468">
                <c:v>144.38815000000002</c:v>
              </c:pt>
              <c:pt idx="3469">
                <c:v>144.45305000000002</c:v>
              </c:pt>
              <c:pt idx="3470">
                <c:v>144.40120000000002</c:v>
              </c:pt>
              <c:pt idx="3471">
                <c:v>144.38669000000002</c:v>
              </c:pt>
              <c:pt idx="3472">
                <c:v>144.44854999999998</c:v>
              </c:pt>
              <c:pt idx="3473">
                <c:v>144.41326999999998</c:v>
              </c:pt>
              <c:pt idx="3474">
                <c:v>144.41965999999996</c:v>
              </c:pt>
              <c:pt idx="3475">
                <c:v>144.35196000000002</c:v>
              </c:pt>
              <c:pt idx="3476">
                <c:v>144.42577</c:v>
              </c:pt>
              <c:pt idx="3477">
                <c:v>144.43248000000003</c:v>
              </c:pt>
              <c:pt idx="3478">
                <c:v>144.41893000000002</c:v>
              </c:pt>
              <c:pt idx="3479">
                <c:v>144.45517000000001</c:v>
              </c:pt>
              <c:pt idx="3480">
                <c:v>144.32597000000001</c:v>
              </c:pt>
              <c:pt idx="3481">
                <c:v>144.40115</c:v>
              </c:pt>
              <c:pt idx="3482">
                <c:v>144.31798000000001</c:v>
              </c:pt>
              <c:pt idx="3483">
                <c:v>144.39760000000001</c:v>
              </c:pt>
              <c:pt idx="3484">
                <c:v>144.36336</c:v>
              </c:pt>
              <c:pt idx="3485">
                <c:v>144.37505999999999</c:v>
              </c:pt>
              <c:pt idx="3486">
                <c:v>144.40781000000001</c:v>
              </c:pt>
              <c:pt idx="3487">
                <c:v>144.39354999999998</c:v>
              </c:pt>
              <c:pt idx="3488">
                <c:v>144.38197000000002</c:v>
              </c:pt>
              <c:pt idx="3489">
                <c:v>144.35283000000004</c:v>
              </c:pt>
              <c:pt idx="3490">
                <c:v>144.41869</c:v>
              </c:pt>
              <c:pt idx="3491">
                <c:v>144.37465999999998</c:v>
              </c:pt>
              <c:pt idx="3492">
                <c:v>144.40199000000001</c:v>
              </c:pt>
              <c:pt idx="3493">
                <c:v>144.40034000000003</c:v>
              </c:pt>
              <c:pt idx="3494">
                <c:v>144.43557999999999</c:v>
              </c:pt>
              <c:pt idx="3495">
                <c:v>144.43851000000001</c:v>
              </c:pt>
              <c:pt idx="3496">
                <c:v>144.40126000000001</c:v>
              </c:pt>
              <c:pt idx="3497">
                <c:v>144.43729000000002</c:v>
              </c:pt>
              <c:pt idx="3498">
                <c:v>144.35019000000003</c:v>
              </c:pt>
              <c:pt idx="3499">
                <c:v>144.41984999999997</c:v>
              </c:pt>
              <c:pt idx="3500">
                <c:v>144.44347999999999</c:v>
              </c:pt>
              <c:pt idx="3501">
                <c:v>144.42953</c:v>
              </c:pt>
              <c:pt idx="3502">
                <c:v>144.44708</c:v>
              </c:pt>
              <c:pt idx="3503">
                <c:v>144.41583</c:v>
              </c:pt>
              <c:pt idx="3504">
                <c:v>144.46864000000002</c:v>
              </c:pt>
              <c:pt idx="3505">
                <c:v>144.42427000000001</c:v>
              </c:pt>
              <c:pt idx="3506">
                <c:v>144.4631</c:v>
              </c:pt>
              <c:pt idx="3507">
                <c:v>144.41855999999999</c:v>
              </c:pt>
              <c:pt idx="3508">
                <c:v>144.45882000000003</c:v>
              </c:pt>
              <c:pt idx="3509">
                <c:v>144.47591</c:v>
              </c:pt>
              <c:pt idx="3510">
                <c:v>144.45630000000003</c:v>
              </c:pt>
              <c:pt idx="3511">
                <c:v>144.48822000000004</c:v>
              </c:pt>
              <c:pt idx="3512">
                <c:v>144.43437</c:v>
              </c:pt>
              <c:pt idx="3513">
                <c:v>144.46964999999997</c:v>
              </c:pt>
              <c:pt idx="3514">
                <c:v>144.48215000000005</c:v>
              </c:pt>
              <c:pt idx="3515">
                <c:v>144.48808000000002</c:v>
              </c:pt>
              <c:pt idx="3516">
                <c:v>144.47255999999999</c:v>
              </c:pt>
              <c:pt idx="3517">
                <c:v>144.49161000000001</c:v>
              </c:pt>
              <c:pt idx="3518">
                <c:v>144.53232000000003</c:v>
              </c:pt>
              <c:pt idx="3519">
                <c:v>144.48866000000001</c:v>
              </c:pt>
              <c:pt idx="3520">
                <c:v>144.50832000000003</c:v>
              </c:pt>
              <c:pt idx="3521">
                <c:v>144.46304000000001</c:v>
              </c:pt>
              <c:pt idx="3522">
                <c:v>144.47426999999999</c:v>
              </c:pt>
              <c:pt idx="3523">
                <c:v>144.53654</c:v>
              </c:pt>
              <c:pt idx="3524">
                <c:v>144.52110000000002</c:v>
              </c:pt>
              <c:pt idx="3525">
                <c:v>144.53018</c:v>
              </c:pt>
              <c:pt idx="3526">
                <c:v>144.50018</c:v>
              </c:pt>
              <c:pt idx="3527">
                <c:v>144.56984999999997</c:v>
              </c:pt>
              <c:pt idx="3528">
                <c:v>144.47743000000003</c:v>
              </c:pt>
              <c:pt idx="3529">
                <c:v>144.52454</c:v>
              </c:pt>
              <c:pt idx="3530">
                <c:v>144.49142000000003</c:v>
              </c:pt>
              <c:pt idx="3531">
                <c:v>144.50585999999998</c:v>
              </c:pt>
              <c:pt idx="3532">
                <c:v>144.52415000000002</c:v>
              </c:pt>
              <c:pt idx="3533">
                <c:v>144.51871</c:v>
              </c:pt>
              <c:pt idx="3534">
                <c:v>144.54449</c:v>
              </c:pt>
              <c:pt idx="3535">
                <c:v>144.51587999999998</c:v>
              </c:pt>
              <c:pt idx="3536">
                <c:v>144.58228000000003</c:v>
              </c:pt>
              <c:pt idx="3537">
                <c:v>144.53904999999997</c:v>
              </c:pt>
              <c:pt idx="3538">
                <c:v>144.53844000000004</c:v>
              </c:pt>
              <c:pt idx="3539">
                <c:v>144.52402000000001</c:v>
              </c:pt>
              <c:pt idx="3540">
                <c:v>144.49958999999998</c:v>
              </c:pt>
              <c:pt idx="3541">
                <c:v>144.58571000000001</c:v>
              </c:pt>
              <c:pt idx="3542">
                <c:v>144.56607</c:v>
              </c:pt>
              <c:pt idx="3543">
                <c:v>144.57795999999999</c:v>
              </c:pt>
              <c:pt idx="3544">
                <c:v>144.51465999999996</c:v>
              </c:pt>
              <c:pt idx="3545">
                <c:v>144.57325999999998</c:v>
              </c:pt>
              <c:pt idx="3546">
                <c:v>144.55838000000003</c:v>
              </c:pt>
              <c:pt idx="3547">
                <c:v>144.56325999999999</c:v>
              </c:pt>
              <c:pt idx="3548">
                <c:v>144.60645</c:v>
              </c:pt>
              <c:pt idx="3549">
                <c:v>144.53584000000001</c:v>
              </c:pt>
              <c:pt idx="3550">
                <c:v>144.61051999999998</c:v>
              </c:pt>
              <c:pt idx="3551">
                <c:v>144.56914</c:v>
              </c:pt>
              <c:pt idx="3552">
                <c:v>144.62729000000002</c:v>
              </c:pt>
              <c:pt idx="3553">
                <c:v>144.52383</c:v>
              </c:pt>
              <c:pt idx="3554">
                <c:v>144.61049999999997</c:v>
              </c:pt>
              <c:pt idx="3555">
                <c:v>144.60194000000001</c:v>
              </c:pt>
              <c:pt idx="3556">
                <c:v>144.58600000000001</c:v>
              </c:pt>
              <c:pt idx="3557">
                <c:v>144.64815000000002</c:v>
              </c:pt>
              <c:pt idx="3558">
                <c:v>144.58765</c:v>
              </c:pt>
              <c:pt idx="3559">
                <c:v>144.61081999999999</c:v>
              </c:pt>
              <c:pt idx="3560">
                <c:v>144.59039000000001</c:v>
              </c:pt>
              <c:pt idx="3561">
                <c:v>144.63915999999998</c:v>
              </c:pt>
              <c:pt idx="3562">
                <c:v>144.58983000000001</c:v>
              </c:pt>
              <c:pt idx="3563">
                <c:v>144.58803000000003</c:v>
              </c:pt>
              <c:pt idx="3564">
                <c:v>144.61567999999997</c:v>
              </c:pt>
              <c:pt idx="3565">
                <c:v>144.5977</c:v>
              </c:pt>
              <c:pt idx="3566">
                <c:v>144.63748000000001</c:v>
              </c:pt>
              <c:pt idx="3567">
                <c:v>144.5976</c:v>
              </c:pt>
              <c:pt idx="3568">
                <c:v>144.65349000000001</c:v>
              </c:pt>
              <c:pt idx="3569">
                <c:v>144.60825</c:v>
              </c:pt>
              <c:pt idx="3570">
                <c:v>144.64295999999999</c:v>
              </c:pt>
              <c:pt idx="3571">
                <c:v>144.63797</c:v>
              </c:pt>
              <c:pt idx="3572">
                <c:v>144.62102000000002</c:v>
              </c:pt>
              <c:pt idx="3573">
                <c:v>144.67642000000001</c:v>
              </c:pt>
              <c:pt idx="3574">
                <c:v>144.60045</c:v>
              </c:pt>
              <c:pt idx="3575">
                <c:v>144.65442000000002</c:v>
              </c:pt>
              <c:pt idx="3576">
                <c:v>144.60363999999998</c:v>
              </c:pt>
              <c:pt idx="3577">
                <c:v>144.68165999999999</c:v>
              </c:pt>
              <c:pt idx="3578">
                <c:v>144.66147000000001</c:v>
              </c:pt>
              <c:pt idx="3579">
                <c:v>144.69279</c:v>
              </c:pt>
              <c:pt idx="3580">
                <c:v>144.67133000000001</c:v>
              </c:pt>
              <c:pt idx="3581">
                <c:v>144.64310999999998</c:v>
              </c:pt>
              <c:pt idx="3582">
                <c:v>144.69003000000001</c:v>
              </c:pt>
              <c:pt idx="3583">
                <c:v>144.65288000000001</c:v>
              </c:pt>
              <c:pt idx="3584">
                <c:v>144.68518</c:v>
              </c:pt>
              <c:pt idx="3585">
                <c:v>144.61051999999998</c:v>
              </c:pt>
              <c:pt idx="3586">
                <c:v>144.67592999999999</c:v>
              </c:pt>
              <c:pt idx="3587">
                <c:v>144.73919999999998</c:v>
              </c:pt>
              <c:pt idx="3588">
                <c:v>144.68040000000002</c:v>
              </c:pt>
              <c:pt idx="3589">
                <c:v>144.72775000000001</c:v>
              </c:pt>
              <c:pt idx="3590">
                <c:v>144.68384999999998</c:v>
              </c:pt>
              <c:pt idx="3591">
                <c:v>144.69914</c:v>
              </c:pt>
              <c:pt idx="3592">
                <c:v>144.66739000000001</c:v>
              </c:pt>
              <c:pt idx="3593">
                <c:v>144.69139000000001</c:v>
              </c:pt>
              <c:pt idx="3594">
                <c:v>144.67532</c:v>
              </c:pt>
              <c:pt idx="3595">
                <c:v>144.68983</c:v>
              </c:pt>
              <c:pt idx="3596">
                <c:v>144.71911999999998</c:v>
              </c:pt>
              <c:pt idx="3597">
                <c:v>144.67128</c:v>
              </c:pt>
              <c:pt idx="3598">
                <c:v>144.71534999999997</c:v>
              </c:pt>
              <c:pt idx="3599">
                <c:v>144.66719000000001</c:v>
              </c:pt>
              <c:pt idx="3600">
                <c:v>144.71128999999999</c:v>
              </c:pt>
              <c:pt idx="3601">
                <c:v>144.70780999999999</c:v>
              </c:pt>
              <c:pt idx="3602">
                <c:v>144.65535</c:v>
              </c:pt>
              <c:pt idx="3603">
                <c:v>144.62669</c:v>
              </c:pt>
              <c:pt idx="3604">
                <c:v>144.62312</c:v>
              </c:pt>
              <c:pt idx="3605">
                <c:v>144.68181000000001</c:v>
              </c:pt>
              <c:pt idx="3606">
                <c:v>144.62436</c:v>
              </c:pt>
              <c:pt idx="3607">
                <c:v>144.65954999999997</c:v>
              </c:pt>
              <c:pt idx="3608">
                <c:v>144.63405999999998</c:v>
              </c:pt>
              <c:pt idx="3609">
                <c:v>144.62754999999999</c:v>
              </c:pt>
              <c:pt idx="3610">
                <c:v>144.70307999999997</c:v>
              </c:pt>
              <c:pt idx="3611">
                <c:v>144.69486999999998</c:v>
              </c:pt>
              <c:pt idx="3612">
                <c:v>144.71215999999998</c:v>
              </c:pt>
              <c:pt idx="3613">
                <c:v>144.63857999999999</c:v>
              </c:pt>
              <c:pt idx="3614">
                <c:v>144.70433</c:v>
              </c:pt>
              <c:pt idx="3615">
                <c:v>144.67179999999999</c:v>
              </c:pt>
              <c:pt idx="3616">
                <c:v>144.68837000000002</c:v>
              </c:pt>
              <c:pt idx="3617">
                <c:v>144.66240000000002</c:v>
              </c:pt>
              <c:pt idx="3618">
                <c:v>144.67957999999996</c:v>
              </c:pt>
              <c:pt idx="3619">
                <c:v>144.72179</c:v>
              </c:pt>
              <c:pt idx="3620">
                <c:v>144.70743000000002</c:v>
              </c:pt>
              <c:pt idx="3621">
                <c:v>144.73385999999996</c:v>
              </c:pt>
              <c:pt idx="3622">
                <c:v>144.68510000000001</c:v>
              </c:pt>
              <c:pt idx="3623">
                <c:v>144.7114</c:v>
              </c:pt>
              <c:pt idx="3624">
                <c:v>144.69872000000001</c:v>
              </c:pt>
              <c:pt idx="3625">
                <c:v>144.69736</c:v>
              </c:pt>
              <c:pt idx="3626">
                <c:v>144.72359999999998</c:v>
              </c:pt>
              <c:pt idx="3627">
                <c:v>144.70840000000001</c:v>
              </c:pt>
              <c:pt idx="3628">
                <c:v>144.76902999999999</c:v>
              </c:pt>
              <c:pt idx="3629">
                <c:v>144.69866999999999</c:v>
              </c:pt>
              <c:pt idx="3630">
                <c:v>144.74386999999996</c:v>
              </c:pt>
              <c:pt idx="3631">
                <c:v>144.72002000000001</c:v>
              </c:pt>
              <c:pt idx="3632">
                <c:v>144.71657999999996</c:v>
              </c:pt>
              <c:pt idx="3633">
                <c:v>144.76558999999997</c:v>
              </c:pt>
              <c:pt idx="3634">
                <c:v>144.74921999999998</c:v>
              </c:pt>
              <c:pt idx="3635">
                <c:v>144.77018999999999</c:v>
              </c:pt>
              <c:pt idx="3636">
                <c:v>144.69147000000001</c:v>
              </c:pt>
              <c:pt idx="3637">
                <c:v>144.79514999999998</c:v>
              </c:pt>
              <c:pt idx="3638">
                <c:v>144.77573999999998</c:v>
              </c:pt>
              <c:pt idx="3639">
                <c:v>144.74383999999998</c:v>
              </c:pt>
              <c:pt idx="3640">
                <c:v>144.74589999999998</c:v>
              </c:pt>
              <c:pt idx="3641">
                <c:v>144.73648</c:v>
              </c:pt>
              <c:pt idx="3642">
                <c:v>144.78259</c:v>
              </c:pt>
              <c:pt idx="3643">
                <c:v>144.78148000000002</c:v>
              </c:pt>
              <c:pt idx="3644">
                <c:v>144.82629000000003</c:v>
              </c:pt>
              <c:pt idx="3645">
                <c:v>144.72801000000001</c:v>
              </c:pt>
              <c:pt idx="3646">
                <c:v>144.75134000000003</c:v>
              </c:pt>
              <c:pt idx="3647">
                <c:v>144.79398999999998</c:v>
              </c:pt>
              <c:pt idx="3648">
                <c:v>144.80138000000002</c:v>
              </c:pt>
              <c:pt idx="3649">
                <c:v>144.80649000000003</c:v>
              </c:pt>
              <c:pt idx="3650">
                <c:v>144.77604999999997</c:v>
              </c:pt>
              <c:pt idx="3651">
                <c:v>144.81252000000001</c:v>
              </c:pt>
              <c:pt idx="3652">
                <c:v>144.75682</c:v>
              </c:pt>
              <c:pt idx="3653">
                <c:v>144.78583</c:v>
              </c:pt>
              <c:pt idx="3654">
                <c:v>144.75844000000004</c:v>
              </c:pt>
              <c:pt idx="3655">
                <c:v>144.78804000000002</c:v>
              </c:pt>
              <c:pt idx="3656">
                <c:v>144.7903</c:v>
              </c:pt>
              <c:pt idx="3657">
                <c:v>144.79228000000001</c:v>
              </c:pt>
              <c:pt idx="3658">
                <c:v>144.82387</c:v>
              </c:pt>
              <c:pt idx="3659">
                <c:v>144.78247000000002</c:v>
              </c:pt>
              <c:pt idx="3660">
                <c:v>144.84329</c:v>
              </c:pt>
              <c:pt idx="3661">
                <c:v>144.76418999999999</c:v>
              </c:pt>
              <c:pt idx="3662">
                <c:v>144.80336</c:v>
              </c:pt>
              <c:pt idx="3663">
                <c:v>144.76760999999999</c:v>
              </c:pt>
              <c:pt idx="3664">
                <c:v>144.79352999999998</c:v>
              </c:pt>
              <c:pt idx="3665">
                <c:v>144.85284000000004</c:v>
              </c:pt>
              <c:pt idx="3666">
                <c:v>144.83717000000001</c:v>
              </c:pt>
              <c:pt idx="3667">
                <c:v>144.86965999999998</c:v>
              </c:pt>
              <c:pt idx="3668">
                <c:v>144.78438</c:v>
              </c:pt>
              <c:pt idx="3669">
                <c:v>144.81765999999999</c:v>
              </c:pt>
              <c:pt idx="3670">
                <c:v>144.83716000000001</c:v>
              </c:pt>
              <c:pt idx="3671">
                <c:v>144.80959999999999</c:v>
              </c:pt>
              <c:pt idx="3672">
                <c:v>144.80456999999998</c:v>
              </c:pt>
              <c:pt idx="3673">
                <c:v>144.84517</c:v>
              </c:pt>
              <c:pt idx="3674">
                <c:v>144.89752000000001</c:v>
              </c:pt>
              <c:pt idx="3675">
                <c:v>144.82881000000003</c:v>
              </c:pt>
              <c:pt idx="3676">
                <c:v>144.89337</c:v>
              </c:pt>
              <c:pt idx="3677">
                <c:v>144.82231000000004</c:v>
              </c:pt>
              <c:pt idx="3678">
                <c:v>144.85928000000001</c:v>
              </c:pt>
              <c:pt idx="3679">
                <c:v>144.82150000000004</c:v>
              </c:pt>
              <c:pt idx="3680">
                <c:v>144.85361</c:v>
              </c:pt>
              <c:pt idx="3681">
                <c:v>144.87016</c:v>
              </c:pt>
              <c:pt idx="3682">
                <c:v>144.84727000000001</c:v>
              </c:pt>
              <c:pt idx="3683">
                <c:v>144.90805</c:v>
              </c:pt>
              <c:pt idx="3684">
                <c:v>144.83165</c:v>
              </c:pt>
              <c:pt idx="3685">
                <c:v>144.91136</c:v>
              </c:pt>
              <c:pt idx="3686">
                <c:v>144.86295000000001</c:v>
              </c:pt>
              <c:pt idx="3687">
                <c:v>144.86800000000002</c:v>
              </c:pt>
              <c:pt idx="3688">
                <c:v>144.94373999999999</c:v>
              </c:pt>
              <c:pt idx="3689">
                <c:v>144.86960999999999</c:v>
              </c:pt>
              <c:pt idx="3690">
                <c:v>144.89635000000001</c:v>
              </c:pt>
              <c:pt idx="3691">
                <c:v>144.87889000000001</c:v>
              </c:pt>
              <c:pt idx="3692">
                <c:v>144.91145</c:v>
              </c:pt>
              <c:pt idx="3693">
                <c:v>144.85551000000001</c:v>
              </c:pt>
              <c:pt idx="3694">
                <c:v>144.87704000000002</c:v>
              </c:pt>
              <c:pt idx="3695">
                <c:v>144.88441000000003</c:v>
              </c:pt>
              <c:pt idx="3696">
                <c:v>144.88953000000001</c:v>
              </c:pt>
              <c:pt idx="3697">
                <c:v>144.92464999999999</c:v>
              </c:pt>
              <c:pt idx="3698">
                <c:v>144.89488</c:v>
              </c:pt>
              <c:pt idx="3699">
                <c:v>144.90851000000001</c:v>
              </c:pt>
              <c:pt idx="3700">
                <c:v>144.87388999999999</c:v>
              </c:pt>
              <c:pt idx="3701">
                <c:v>144.90625</c:v>
              </c:pt>
              <c:pt idx="3702">
                <c:v>144.92033000000004</c:v>
              </c:pt>
              <c:pt idx="3703">
                <c:v>144.91774000000001</c:v>
              </c:pt>
              <c:pt idx="3704">
                <c:v>144.91841000000002</c:v>
              </c:pt>
              <c:pt idx="3705">
                <c:v>144.86556999999999</c:v>
              </c:pt>
              <c:pt idx="3706">
                <c:v>144.94049000000001</c:v>
              </c:pt>
              <c:pt idx="3707">
                <c:v>144.93083000000001</c:v>
              </c:pt>
              <c:pt idx="3708">
                <c:v>144.94472999999999</c:v>
              </c:pt>
              <c:pt idx="3709">
                <c:v>144.89383000000001</c:v>
              </c:pt>
              <c:pt idx="3710">
                <c:v>144.94651999999999</c:v>
              </c:pt>
              <c:pt idx="3711">
                <c:v>144.97756999999999</c:v>
              </c:pt>
              <c:pt idx="3712">
                <c:v>144.94355999999996</c:v>
              </c:pt>
              <c:pt idx="3713">
                <c:v>144.95279000000002</c:v>
              </c:pt>
              <c:pt idx="3714">
                <c:v>144.87164000000001</c:v>
              </c:pt>
              <c:pt idx="3715">
                <c:v>144.92873000000003</c:v>
              </c:pt>
              <c:pt idx="3716">
                <c:v>144.98180000000002</c:v>
              </c:pt>
              <c:pt idx="3717">
                <c:v>144.94788</c:v>
              </c:pt>
              <c:pt idx="3718">
                <c:v>144.95206000000002</c:v>
              </c:pt>
              <c:pt idx="3719">
                <c:v>144.95935</c:v>
              </c:pt>
              <c:pt idx="3720">
                <c:v>145.00414999999998</c:v>
              </c:pt>
              <c:pt idx="3721">
                <c:v>144.94947999999999</c:v>
              </c:pt>
              <c:pt idx="3722">
                <c:v>144.99393000000001</c:v>
              </c:pt>
              <c:pt idx="3723">
                <c:v>144.93303</c:v>
              </c:pt>
              <c:pt idx="3724">
                <c:v>144.95303000000001</c:v>
              </c:pt>
              <c:pt idx="3725">
                <c:v>145.01345999999998</c:v>
              </c:pt>
              <c:pt idx="3726">
                <c:v>144.95253000000002</c:v>
              </c:pt>
              <c:pt idx="3727">
                <c:v>144.99906999999999</c:v>
              </c:pt>
              <c:pt idx="3728">
                <c:v>144.99357999999998</c:v>
              </c:pt>
              <c:pt idx="3729">
                <c:v>145.01940999999999</c:v>
              </c:pt>
              <c:pt idx="3730">
                <c:v>144.97916999999998</c:v>
              </c:pt>
              <c:pt idx="3731">
                <c:v>145.01842000000002</c:v>
              </c:pt>
              <c:pt idx="3732">
                <c:v>144.92986999999999</c:v>
              </c:pt>
              <c:pt idx="3733">
                <c:v>144.93407999999999</c:v>
              </c:pt>
              <c:pt idx="3734">
                <c:v>145.04083</c:v>
              </c:pt>
              <c:pt idx="3735">
                <c:v>145.03275000000002</c:v>
              </c:pt>
              <c:pt idx="3736">
                <c:v>145.01301999999998</c:v>
              </c:pt>
              <c:pt idx="3737">
                <c:v>144.97218000000001</c:v>
              </c:pt>
              <c:pt idx="3738">
                <c:v>145.04846000000001</c:v>
              </c:pt>
              <c:pt idx="3739">
                <c:v>144.97751</c:v>
              </c:pt>
              <c:pt idx="3740">
                <c:v>145.00891000000001</c:v>
              </c:pt>
              <c:pt idx="3741">
                <c:v>145.02815000000001</c:v>
              </c:pt>
              <c:pt idx="3742">
                <c:v>144.96384999999998</c:v>
              </c:pt>
              <c:pt idx="3743">
                <c:v>145.07323</c:v>
              </c:pt>
              <c:pt idx="3744">
                <c:v>145.02954</c:v>
              </c:pt>
              <c:pt idx="3745">
                <c:v>145.06393</c:v>
              </c:pt>
              <c:pt idx="3746">
                <c:v>144.9753</c:v>
              </c:pt>
              <c:pt idx="3747">
                <c:v>145.02843000000004</c:v>
              </c:pt>
              <c:pt idx="3748">
                <c:v>145.02824000000004</c:v>
              </c:pt>
              <c:pt idx="3749">
                <c:v>145.02853000000002</c:v>
              </c:pt>
              <c:pt idx="3750">
                <c:v>145.01825000000002</c:v>
              </c:pt>
              <c:pt idx="3751">
                <c:v>144.99133000000003</c:v>
              </c:pt>
              <c:pt idx="3752">
                <c:v>144.90439000000001</c:v>
              </c:pt>
              <c:pt idx="3753">
                <c:v>144.8409</c:v>
              </c:pt>
              <c:pt idx="3754">
                <c:v>144.89587</c:v>
              </c:pt>
              <c:pt idx="3755">
                <c:v>144.85428000000002</c:v>
              </c:pt>
              <c:pt idx="3756">
                <c:v>144.89632000000003</c:v>
              </c:pt>
              <c:pt idx="3757">
                <c:v>144.88646000000003</c:v>
              </c:pt>
              <c:pt idx="3758">
                <c:v>144.88448000000002</c:v>
              </c:pt>
              <c:pt idx="3759">
                <c:v>144.92686</c:v>
              </c:pt>
              <c:pt idx="3760">
                <c:v>144.88037000000003</c:v>
              </c:pt>
              <c:pt idx="3761">
                <c:v>144.94549999999998</c:v>
              </c:pt>
              <c:pt idx="3762">
                <c:v>144.90868</c:v>
              </c:pt>
              <c:pt idx="3763">
                <c:v>144.92226000000002</c:v>
              </c:pt>
              <c:pt idx="3764">
                <c:v>144.88002000000003</c:v>
              </c:pt>
              <c:pt idx="3765">
                <c:v>144.89220000000003</c:v>
              </c:pt>
              <c:pt idx="3766">
                <c:v>144.94979999999998</c:v>
              </c:pt>
              <c:pt idx="3767">
                <c:v>144.89604000000003</c:v>
              </c:pt>
              <c:pt idx="3768">
                <c:v>144.95685</c:v>
              </c:pt>
              <c:pt idx="3769">
                <c:v>144.88748000000004</c:v>
              </c:pt>
              <c:pt idx="3770">
                <c:v>144.95541000000003</c:v>
              </c:pt>
              <c:pt idx="3771">
                <c:v>144.92775</c:v>
              </c:pt>
              <c:pt idx="3772">
                <c:v>144.95528000000002</c:v>
              </c:pt>
              <c:pt idx="3773">
                <c:v>144.92216000000002</c:v>
              </c:pt>
              <c:pt idx="3774">
                <c:v>144.90494000000001</c:v>
              </c:pt>
              <c:pt idx="3775">
                <c:v>145.0018</c:v>
              </c:pt>
              <c:pt idx="3776">
                <c:v>144.96966999999998</c:v>
              </c:pt>
              <c:pt idx="3777">
                <c:v>144.96826000000001</c:v>
              </c:pt>
              <c:pt idx="3778">
                <c:v>144.90813000000003</c:v>
              </c:pt>
              <c:pt idx="3779">
                <c:v>144.96812000000003</c:v>
              </c:pt>
              <c:pt idx="3780">
                <c:v>144.93494000000001</c:v>
              </c:pt>
              <c:pt idx="3781">
                <c:v>144.97112000000001</c:v>
              </c:pt>
              <c:pt idx="3782">
                <c:v>144.98817000000003</c:v>
              </c:pt>
              <c:pt idx="3783">
                <c:v>144.96443000000002</c:v>
              </c:pt>
              <c:pt idx="3784">
                <c:v>145.02196000000001</c:v>
              </c:pt>
              <c:pt idx="3785">
                <c:v>144.96492000000001</c:v>
              </c:pt>
              <c:pt idx="3786">
                <c:v>144.99097</c:v>
              </c:pt>
              <c:pt idx="3787">
                <c:v>144.93207000000001</c:v>
              </c:pt>
              <c:pt idx="3788">
                <c:v>144.96545</c:v>
              </c:pt>
              <c:pt idx="3789">
                <c:v>145.02730000000003</c:v>
              </c:pt>
              <c:pt idx="3790">
                <c:v>144.98430000000002</c:v>
              </c:pt>
              <c:pt idx="3791">
                <c:v>145.05164000000002</c:v>
              </c:pt>
              <c:pt idx="3792">
                <c:v>144.96661</c:v>
              </c:pt>
              <c:pt idx="3793">
                <c:v>145.00376999999997</c:v>
              </c:pt>
              <c:pt idx="3794">
                <c:v>145.02155999999999</c:v>
              </c:pt>
              <c:pt idx="3795">
                <c:v>144.99701000000002</c:v>
              </c:pt>
              <c:pt idx="3796">
                <c:v>144.98608000000002</c:v>
              </c:pt>
              <c:pt idx="3797">
                <c:v>145.00288</c:v>
              </c:pt>
              <c:pt idx="3798">
                <c:v>145.0667</c:v>
              </c:pt>
              <c:pt idx="3799">
                <c:v>144.97914</c:v>
              </c:pt>
              <c:pt idx="3800">
                <c:v>145.01804000000001</c:v>
              </c:pt>
              <c:pt idx="3801">
                <c:v>145.01049999999998</c:v>
              </c:pt>
              <c:pt idx="3802">
                <c:v>145.01087999999999</c:v>
              </c:pt>
              <c:pt idx="3803">
                <c:v>145.02802000000003</c:v>
              </c:pt>
              <c:pt idx="3804">
                <c:v>145.05322000000001</c:v>
              </c:pt>
              <c:pt idx="3805">
                <c:v>145.05238000000003</c:v>
              </c:pt>
              <c:pt idx="3806">
                <c:v>145.01201</c:v>
              </c:pt>
              <c:pt idx="3807">
                <c:v>145.06839000000002</c:v>
              </c:pt>
              <c:pt idx="3808">
                <c:v>145.04416999999998</c:v>
              </c:pt>
              <c:pt idx="3809">
                <c:v>145.04845</c:v>
              </c:pt>
              <c:pt idx="3810">
                <c:v>144.99203000000003</c:v>
              </c:pt>
              <c:pt idx="3811">
                <c:v>145.02928</c:v>
              </c:pt>
              <c:pt idx="3812">
                <c:v>145.09944000000002</c:v>
              </c:pt>
              <c:pt idx="3813">
                <c:v>145.03604000000001</c:v>
              </c:pt>
              <c:pt idx="3814">
                <c:v>145.08041000000003</c:v>
              </c:pt>
              <c:pt idx="3815">
                <c:v>145.02840000000003</c:v>
              </c:pt>
              <c:pt idx="3816">
                <c:v>145.08286000000001</c:v>
              </c:pt>
              <c:pt idx="3817">
                <c:v>145.05176</c:v>
              </c:pt>
              <c:pt idx="3818">
                <c:v>145.06091000000001</c:v>
              </c:pt>
              <c:pt idx="3819">
                <c:v>145.06441000000001</c:v>
              </c:pt>
              <c:pt idx="3820">
                <c:v>145.02094000000002</c:v>
              </c:pt>
              <c:pt idx="3821">
                <c:v>145.12949</c:v>
              </c:pt>
              <c:pt idx="3822">
                <c:v>145.07103000000001</c:v>
              </c:pt>
              <c:pt idx="3823">
                <c:v>145.09947</c:v>
              </c:pt>
              <c:pt idx="3824">
                <c:v>145.08017000000001</c:v>
              </c:pt>
              <c:pt idx="3825">
                <c:v>145.05748000000003</c:v>
              </c:pt>
              <c:pt idx="3826">
                <c:v>145.07019</c:v>
              </c:pt>
              <c:pt idx="3827">
                <c:v>145.10646</c:v>
              </c:pt>
              <c:pt idx="3828">
                <c:v>145.10595999999998</c:v>
              </c:pt>
              <c:pt idx="3829">
                <c:v>145.05336</c:v>
              </c:pt>
              <c:pt idx="3830">
                <c:v>145.12938</c:v>
              </c:pt>
              <c:pt idx="3831">
                <c:v>145.11626999999999</c:v>
              </c:pt>
              <c:pt idx="3832">
                <c:v>145.10114000000002</c:v>
              </c:pt>
              <c:pt idx="3833">
                <c:v>145.05084000000002</c:v>
              </c:pt>
              <c:pt idx="3834">
                <c:v>145.10567999999998</c:v>
              </c:pt>
              <c:pt idx="3835">
                <c:v>145.10619</c:v>
              </c:pt>
              <c:pt idx="3836">
                <c:v>145.07471999999999</c:v>
              </c:pt>
              <c:pt idx="3837">
                <c:v>145.14968999999996</c:v>
              </c:pt>
              <c:pt idx="3838">
                <c:v>145.04401999999999</c:v>
              </c:pt>
              <c:pt idx="3839">
                <c:v>145.11739</c:v>
              </c:pt>
              <c:pt idx="3840">
                <c:v>145.10762</c:v>
              </c:pt>
              <c:pt idx="3841">
                <c:v>145.09968999999998</c:v>
              </c:pt>
              <c:pt idx="3842">
                <c:v>145.08546000000001</c:v>
              </c:pt>
              <c:pt idx="3843">
                <c:v>145.11397999999997</c:v>
              </c:pt>
              <c:pt idx="3844">
                <c:v>145.15332000000001</c:v>
              </c:pt>
              <c:pt idx="3845">
                <c:v>145.10611</c:v>
              </c:pt>
              <c:pt idx="3846">
                <c:v>145.14058999999997</c:v>
              </c:pt>
              <c:pt idx="3847">
                <c:v>145.09215</c:v>
              </c:pt>
              <c:pt idx="3848">
                <c:v>145.14882</c:v>
              </c:pt>
              <c:pt idx="3849">
                <c:v>145.11417999999998</c:v>
              </c:pt>
              <c:pt idx="3850">
                <c:v>145.14725999999999</c:v>
              </c:pt>
              <c:pt idx="3851">
                <c:v>145.15311</c:v>
              </c:pt>
              <c:pt idx="3852">
                <c:v>145.11263</c:v>
              </c:pt>
              <c:pt idx="3853">
                <c:v>145.14153999999999</c:v>
              </c:pt>
              <c:pt idx="3854">
                <c:v>145.13939999999999</c:v>
              </c:pt>
              <c:pt idx="3855">
                <c:v>145.16632000000001</c:v>
              </c:pt>
              <c:pt idx="3856">
                <c:v>145.12362999999999</c:v>
              </c:pt>
              <c:pt idx="3857">
                <c:v>145.16942</c:v>
              </c:pt>
              <c:pt idx="3858">
                <c:v>145.19104000000002</c:v>
              </c:pt>
              <c:pt idx="3859">
                <c:v>145.15800000000002</c:v>
              </c:pt>
              <c:pt idx="3860">
                <c:v>145.17275999999998</c:v>
              </c:pt>
              <c:pt idx="3861">
                <c:v>145.08376999999999</c:v>
              </c:pt>
              <c:pt idx="3862">
                <c:v>145.16704000000001</c:v>
              </c:pt>
              <c:pt idx="3863">
                <c:v>145.12897000000001</c:v>
              </c:pt>
              <c:pt idx="3864">
                <c:v>145.16197</c:v>
              </c:pt>
              <c:pt idx="3865">
                <c:v>145.14753999999999</c:v>
              </c:pt>
              <c:pt idx="3866">
                <c:v>145.19745</c:v>
              </c:pt>
              <c:pt idx="3867">
                <c:v>145.21886999999998</c:v>
              </c:pt>
              <c:pt idx="3868">
                <c:v>145.18169</c:v>
              </c:pt>
              <c:pt idx="3869">
                <c:v>145.23013</c:v>
              </c:pt>
              <c:pt idx="3870">
                <c:v>145.15075999999999</c:v>
              </c:pt>
              <c:pt idx="3871">
                <c:v>145.15729000000002</c:v>
              </c:pt>
              <c:pt idx="3872">
                <c:v>145.11089999999999</c:v>
              </c:pt>
              <c:pt idx="3873">
                <c:v>145.15752000000001</c:v>
              </c:pt>
              <c:pt idx="3874">
                <c:v>145.16199</c:v>
              </c:pt>
              <c:pt idx="3875">
                <c:v>145.16707</c:v>
              </c:pt>
              <c:pt idx="3876">
                <c:v>145.24825999999999</c:v>
              </c:pt>
              <c:pt idx="3877">
                <c:v>145.19495999999998</c:v>
              </c:pt>
              <c:pt idx="3878">
                <c:v>145.16750000000002</c:v>
              </c:pt>
              <c:pt idx="3879">
                <c:v>145.14382999999998</c:v>
              </c:pt>
              <c:pt idx="3880">
                <c:v>145.17838</c:v>
              </c:pt>
              <c:pt idx="3881">
                <c:v>145.16025999999999</c:v>
              </c:pt>
              <c:pt idx="3882">
                <c:v>145.17238</c:v>
              </c:pt>
              <c:pt idx="3883">
                <c:v>145.21929999999998</c:v>
              </c:pt>
              <c:pt idx="3884">
                <c:v>145.18253000000001</c:v>
              </c:pt>
              <c:pt idx="3885">
                <c:v>145.24189999999999</c:v>
              </c:pt>
              <c:pt idx="3886">
                <c:v>145.18308999999999</c:v>
              </c:pt>
              <c:pt idx="3887">
                <c:v>145.22461999999999</c:v>
              </c:pt>
              <c:pt idx="3888">
                <c:v>145.14377999999996</c:v>
              </c:pt>
              <c:pt idx="3889">
                <c:v>145.16129000000001</c:v>
              </c:pt>
              <c:pt idx="3890">
                <c:v>145.25275999999999</c:v>
              </c:pt>
              <c:pt idx="3891">
                <c:v>145.23143000000002</c:v>
              </c:pt>
              <c:pt idx="3892">
                <c:v>145.22229000000002</c:v>
              </c:pt>
              <c:pt idx="3893">
                <c:v>145.18877000000001</c:v>
              </c:pt>
              <c:pt idx="3894">
                <c:v>145.23882</c:v>
              </c:pt>
              <c:pt idx="3895">
                <c:v>145.19525000000002</c:v>
              </c:pt>
              <c:pt idx="3896">
                <c:v>145.21477999999996</c:v>
              </c:pt>
              <c:pt idx="3897">
                <c:v>145.25134000000003</c:v>
              </c:pt>
              <c:pt idx="3898">
                <c:v>145.19459999999998</c:v>
              </c:pt>
              <c:pt idx="3899">
                <c:v>145.25299000000001</c:v>
              </c:pt>
              <c:pt idx="3900">
                <c:v>145.23095999999998</c:v>
              </c:pt>
              <c:pt idx="3901">
                <c:v>145.23418999999998</c:v>
              </c:pt>
              <c:pt idx="3902">
                <c:v>145.1969</c:v>
              </c:pt>
              <c:pt idx="3903">
                <c:v>145.24590999999998</c:v>
              </c:pt>
              <c:pt idx="3904">
                <c:v>145.22988999999998</c:v>
              </c:pt>
              <c:pt idx="3905">
                <c:v>145.23026999999999</c:v>
              </c:pt>
              <c:pt idx="3906">
                <c:v>145.26362999999998</c:v>
              </c:pt>
              <c:pt idx="3907">
                <c:v>145.21152999999998</c:v>
              </c:pt>
              <c:pt idx="3908">
                <c:v>145.22699</c:v>
              </c:pt>
              <c:pt idx="3909">
                <c:v>145.21614</c:v>
              </c:pt>
              <c:pt idx="3910">
                <c:v>145.25638000000001</c:v>
              </c:pt>
              <c:pt idx="3911">
                <c:v>145.24984999999995</c:v>
              </c:pt>
              <c:pt idx="3912">
                <c:v>145.25131000000002</c:v>
              </c:pt>
              <c:pt idx="3913">
                <c:v>145.28923</c:v>
              </c:pt>
              <c:pt idx="3914">
                <c:v>145.23337999999998</c:v>
              </c:pt>
              <c:pt idx="3915">
                <c:v>145.21160999999998</c:v>
              </c:pt>
              <c:pt idx="3916">
                <c:v>145.19195999999999</c:v>
              </c:pt>
              <c:pt idx="3917">
                <c:v>145.28023000000002</c:v>
              </c:pt>
              <c:pt idx="3918">
                <c:v>145.22879</c:v>
              </c:pt>
              <c:pt idx="3919">
                <c:v>145.25021000000001</c:v>
              </c:pt>
              <c:pt idx="3920">
                <c:v>145.31525000000002</c:v>
              </c:pt>
              <c:pt idx="3921">
                <c:v>145.24587999999997</c:v>
              </c:pt>
              <c:pt idx="3922">
                <c:v>145.31816000000001</c:v>
              </c:pt>
              <c:pt idx="3923">
                <c:v>145.29661999999999</c:v>
              </c:pt>
              <c:pt idx="3924">
                <c:v>145.29684</c:v>
              </c:pt>
              <c:pt idx="3925">
                <c:v>145.21685999999997</c:v>
              </c:pt>
              <c:pt idx="3926">
                <c:v>145.22653</c:v>
              </c:pt>
              <c:pt idx="3927">
                <c:v>145.30792000000002</c:v>
              </c:pt>
              <c:pt idx="3928">
                <c:v>145.28156999999999</c:v>
              </c:pt>
              <c:pt idx="3929">
                <c:v>145.30249000000003</c:v>
              </c:pt>
              <c:pt idx="3930">
                <c:v>145.27369999999996</c:v>
              </c:pt>
              <c:pt idx="3931">
                <c:v>145.27517999999998</c:v>
              </c:pt>
              <c:pt idx="3932">
                <c:v>145.26796999999999</c:v>
              </c:pt>
              <c:pt idx="3933">
                <c:v>145.35419000000002</c:v>
              </c:pt>
              <c:pt idx="3934">
                <c:v>145.29044000000002</c:v>
              </c:pt>
              <c:pt idx="3935">
                <c:v>145.28870000000001</c:v>
              </c:pt>
              <c:pt idx="3936">
                <c:v>145.32095000000001</c:v>
              </c:pt>
              <c:pt idx="3937">
                <c:v>145.26102</c:v>
              </c:pt>
              <c:pt idx="3938">
                <c:v>145.28833000000003</c:v>
              </c:pt>
              <c:pt idx="3939">
                <c:v>145.24347999999998</c:v>
              </c:pt>
              <c:pt idx="3940">
                <c:v>145.33347000000001</c:v>
              </c:pt>
              <c:pt idx="3941">
                <c:v>144.9958</c:v>
              </c:pt>
              <c:pt idx="3942">
                <c:v>145.05821000000003</c:v>
              </c:pt>
              <c:pt idx="3943">
                <c:v>145.17930999999999</c:v>
              </c:pt>
              <c:pt idx="3944">
                <c:v>145.09602000000001</c:v>
              </c:pt>
              <c:pt idx="3945">
                <c:v>145.14452999999997</c:v>
              </c:pt>
              <c:pt idx="3946">
                <c:v>145.16587999999999</c:v>
              </c:pt>
              <c:pt idx="3947">
                <c:v>145.12374999999997</c:v>
              </c:pt>
              <c:pt idx="3948">
                <c:v>145.04897</c:v>
              </c:pt>
              <c:pt idx="3949">
                <c:v>145.19980999999999</c:v>
              </c:pt>
              <c:pt idx="3950">
                <c:v>145.13697999999999</c:v>
              </c:pt>
              <c:pt idx="3951">
                <c:v>145.07671999999999</c:v>
              </c:pt>
              <c:pt idx="3952">
                <c:v>145.17487999999997</c:v>
              </c:pt>
              <c:pt idx="3953">
                <c:v>145.08427</c:v>
              </c:pt>
              <c:pt idx="3954">
                <c:v>145.12216000000001</c:v>
              </c:pt>
              <c:pt idx="3955">
                <c:v>145.16664</c:v>
              </c:pt>
              <c:pt idx="3956">
                <c:v>145.22073</c:v>
              </c:pt>
              <c:pt idx="3957">
                <c:v>145.11240000000001</c:v>
              </c:pt>
              <c:pt idx="3958">
                <c:v>145.15234000000004</c:v>
              </c:pt>
              <c:pt idx="3959">
                <c:v>145.19073</c:v>
              </c:pt>
              <c:pt idx="3960">
                <c:v>145.15550000000002</c:v>
              </c:pt>
              <c:pt idx="3961">
                <c:v>145.14136999999999</c:v>
              </c:pt>
              <c:pt idx="3962">
                <c:v>145.08893000000003</c:v>
              </c:pt>
              <c:pt idx="3963">
                <c:v>145.16638</c:v>
              </c:pt>
              <c:pt idx="3964">
                <c:v>145.17637999999999</c:v>
              </c:pt>
              <c:pt idx="3965">
                <c:v>145.24218999999999</c:v>
              </c:pt>
              <c:pt idx="3966">
                <c:v>145.15190000000001</c:v>
              </c:pt>
              <c:pt idx="3967">
                <c:v>145.10454999999999</c:v>
              </c:pt>
              <c:pt idx="3968">
                <c:v>145.20389999999998</c:v>
              </c:pt>
              <c:pt idx="3969">
                <c:v>145.20218</c:v>
              </c:pt>
              <c:pt idx="3970">
                <c:v>145.21222</c:v>
              </c:pt>
              <c:pt idx="3971">
                <c:v>145.14397999999997</c:v>
              </c:pt>
              <c:pt idx="3972">
                <c:v>145.17963999999998</c:v>
              </c:pt>
              <c:pt idx="3973">
                <c:v>145.09637000000001</c:v>
              </c:pt>
              <c:pt idx="3974">
                <c:v>145.17856999999998</c:v>
              </c:pt>
              <c:pt idx="3975">
                <c:v>145.27271999999999</c:v>
              </c:pt>
              <c:pt idx="3976">
                <c:v>145.20464999999999</c:v>
              </c:pt>
              <c:pt idx="3977">
                <c:v>145.20125999999999</c:v>
              </c:pt>
              <c:pt idx="3978">
                <c:v>145.16048000000001</c:v>
              </c:pt>
              <c:pt idx="3979">
                <c:v>145.23534999999998</c:v>
              </c:pt>
              <c:pt idx="3980">
                <c:v>145.20213000000001</c:v>
              </c:pt>
              <c:pt idx="3981">
                <c:v>145.17848000000001</c:v>
              </c:pt>
              <c:pt idx="3982">
                <c:v>145.16929999999999</c:v>
              </c:pt>
              <c:pt idx="3983">
                <c:v>145.16814000000002</c:v>
              </c:pt>
              <c:pt idx="3984">
                <c:v>145.24071999999998</c:v>
              </c:pt>
              <c:pt idx="3985">
                <c:v>145.23740000000001</c:v>
              </c:pt>
              <c:pt idx="3986">
                <c:v>145.25728000000001</c:v>
              </c:pt>
              <c:pt idx="3987">
                <c:v>145.17151999999999</c:v>
              </c:pt>
              <c:pt idx="3988">
                <c:v>145.19241000000002</c:v>
              </c:pt>
              <c:pt idx="3989">
                <c:v>145.20282</c:v>
              </c:pt>
              <c:pt idx="3990">
                <c:v>145.20245</c:v>
              </c:pt>
              <c:pt idx="3991">
                <c:v>145.24865999999997</c:v>
              </c:pt>
              <c:pt idx="3992">
                <c:v>145.23456999999996</c:v>
              </c:pt>
              <c:pt idx="3993">
                <c:v>145.25734000000003</c:v>
              </c:pt>
              <c:pt idx="3994">
                <c:v>145.15465999999998</c:v>
              </c:pt>
              <c:pt idx="3995">
                <c:v>145.25350999999998</c:v>
              </c:pt>
              <c:pt idx="3996">
                <c:v>145.28324999999998</c:v>
              </c:pt>
              <c:pt idx="3997">
                <c:v>145.22993</c:v>
              </c:pt>
              <c:pt idx="3998">
                <c:v>145.21361999999996</c:v>
              </c:pt>
              <c:pt idx="3999">
                <c:v>145.20171999999999</c:v>
              </c:pt>
              <c:pt idx="4000">
                <c:v>145.28077999999999</c:v>
              </c:pt>
              <c:pt idx="4001">
                <c:v>145.24829</c:v>
              </c:pt>
              <c:pt idx="4002">
                <c:v>145.29319999999998</c:v>
              </c:pt>
              <c:pt idx="4003">
                <c:v>145.18639000000002</c:v>
              </c:pt>
              <c:pt idx="4004">
                <c:v>145.19894000000002</c:v>
              </c:pt>
              <c:pt idx="4005">
                <c:v>145.31455999999997</c:v>
              </c:pt>
              <c:pt idx="4006">
                <c:v>145.2226</c:v>
              </c:pt>
              <c:pt idx="4007">
                <c:v>145.24534999999997</c:v>
              </c:pt>
              <c:pt idx="4008">
                <c:v>145.23784999999998</c:v>
              </c:pt>
              <c:pt idx="4009">
                <c:v>145.26328999999998</c:v>
              </c:pt>
              <c:pt idx="4010">
                <c:v>145.20250999999999</c:v>
              </c:pt>
              <c:pt idx="4011">
                <c:v>145.25894000000002</c:v>
              </c:pt>
              <c:pt idx="4012">
                <c:v>145.25679</c:v>
              </c:pt>
              <c:pt idx="4013">
                <c:v>145.19909999999999</c:v>
              </c:pt>
              <c:pt idx="4014">
                <c:v>145.27965999999995</c:v>
              </c:pt>
              <c:pt idx="4015">
                <c:v>145.26049999999998</c:v>
              </c:pt>
              <c:pt idx="4016">
                <c:v>145.25621000000001</c:v>
              </c:pt>
              <c:pt idx="4017">
                <c:v>145.21505999999997</c:v>
              </c:pt>
              <c:pt idx="4018">
                <c:v>145.30550000000002</c:v>
              </c:pt>
              <c:pt idx="4019">
                <c:v>145.2364</c:v>
              </c:pt>
              <c:pt idx="4020">
                <c:v>145.23872</c:v>
              </c:pt>
              <c:pt idx="4021">
                <c:v>145.26418999999999</c:v>
              </c:pt>
              <c:pt idx="4022">
                <c:v>145.21422999999999</c:v>
              </c:pt>
              <c:pt idx="4023">
                <c:v>145.30459999999999</c:v>
              </c:pt>
              <c:pt idx="4024">
                <c:v>145.25711000000001</c:v>
              </c:pt>
              <c:pt idx="4025">
                <c:v>145.29058999999998</c:v>
              </c:pt>
              <c:pt idx="4026">
                <c:v>145.20061999999999</c:v>
              </c:pt>
              <c:pt idx="4027">
                <c:v>145.25769</c:v>
              </c:pt>
              <c:pt idx="4028">
                <c:v>145.28249000000002</c:v>
              </c:pt>
              <c:pt idx="4029">
                <c:v>145.24549999999999</c:v>
              </c:pt>
              <c:pt idx="4030">
                <c:v>145.28255000000001</c:v>
              </c:pt>
              <c:pt idx="4031">
                <c:v>145.2234</c:v>
              </c:pt>
              <c:pt idx="4032">
                <c:v>145.27722</c:v>
              </c:pt>
              <c:pt idx="4033">
                <c:v>145.23896999999999</c:v>
              </c:pt>
              <c:pt idx="4034">
                <c:v>145.27947999999998</c:v>
              </c:pt>
              <c:pt idx="4035">
                <c:v>145.23484999999999</c:v>
              </c:pt>
              <c:pt idx="4036">
                <c:v>145.21982999999997</c:v>
              </c:pt>
              <c:pt idx="4037">
                <c:v>145.25359999999998</c:v>
              </c:pt>
              <c:pt idx="4038">
                <c:v>145.23404999999997</c:v>
              </c:pt>
              <c:pt idx="4039">
                <c:v>145.26761999999999</c:v>
              </c:pt>
              <c:pt idx="4040">
                <c:v>145.16649000000001</c:v>
              </c:pt>
              <c:pt idx="4041">
                <c:v>145.23287999999999</c:v>
              </c:pt>
              <c:pt idx="4042">
                <c:v>145.16265999999999</c:v>
              </c:pt>
              <c:pt idx="4043">
                <c:v>145.14974999999995</c:v>
              </c:pt>
              <c:pt idx="4044">
                <c:v>145.04545999999999</c:v>
              </c:pt>
              <c:pt idx="4045">
                <c:v>144.87866</c:v>
              </c:pt>
              <c:pt idx="4046">
                <c:v>142.19818000000001</c:v>
              </c:pt>
              <c:pt idx="4047">
                <c:v>137.98819000000003</c:v>
              </c:pt>
              <c:pt idx="4048">
                <c:v>134.83574000000002</c:v>
              </c:pt>
              <c:pt idx="4049">
                <c:v>131.23181</c:v>
              </c:pt>
              <c:pt idx="4050">
                <c:v>127.46140000000001</c:v>
              </c:pt>
              <c:pt idx="4051">
                <c:v>123.78120000000001</c:v>
              </c:pt>
              <c:pt idx="4052">
                <c:v>120.33513000000001</c:v>
              </c:pt>
              <c:pt idx="4053">
                <c:v>117.11159000000002</c:v>
              </c:pt>
              <c:pt idx="4054">
                <c:v>113.95910000000002</c:v>
              </c:pt>
              <c:pt idx="4055">
                <c:v>110.65430000000001</c:v>
              </c:pt>
              <c:pt idx="4056">
                <c:v>106.99619000000001</c:v>
              </c:pt>
              <c:pt idx="4057">
                <c:v>102.89107</c:v>
              </c:pt>
              <c:pt idx="4058">
                <c:v>98.395769999999999</c:v>
              </c:pt>
              <c:pt idx="4059">
                <c:v>93.702849999999998</c:v>
              </c:pt>
              <c:pt idx="4060">
                <c:v>89.073529999999991</c:v>
              </c:pt>
              <c:pt idx="4061">
                <c:v>84.744100000000017</c:v>
              </c:pt>
            </c:numLit>
          </c:yVal>
          <c:smooth val="1"/>
          <c:extLst>
            <c:ext xmlns:c16="http://schemas.microsoft.com/office/drawing/2014/chart" uri="{C3380CC4-5D6E-409C-BE32-E72D297353CC}">
              <c16:uniqueId val="{00000007-BF88-4841-9918-7AD97A4A459B}"/>
            </c:ext>
          </c:extLst>
        </c:ser>
        <c:dLbls>
          <c:showLegendKey val="0"/>
          <c:showVal val="0"/>
          <c:showCatName val="0"/>
          <c:showSerName val="0"/>
          <c:showPercent val="0"/>
          <c:showBubbleSize val="0"/>
        </c:dLbls>
        <c:axId val="116475776"/>
        <c:axId val="116317568"/>
      </c:scatterChart>
      <c:valAx>
        <c:axId val="116317568"/>
        <c:scaling>
          <c:orientation val="minMax"/>
        </c:scaling>
        <c:delete val="0"/>
        <c:axPos val="l"/>
        <c:majorGridlines>
          <c:spPr>
            <a:ln w="9528" cap="flat">
              <a:solidFill>
                <a:srgbClr val="D9D9D9"/>
              </a:solidFill>
              <a:prstDash val="solid"/>
              <a:round/>
            </a:ln>
          </c:spPr>
        </c:majorGridlines>
        <c:title>
          <c:tx>
            <c:rich>
              <a:bodyPr lIns="0" tIns="0" rIns="0" bIns="0"/>
              <a:lstStyle/>
              <a:p>
                <a:pPr marL="0" marR="0" indent="0" algn="ctr" defTabSz="914400" fontAlgn="auto" hangingPunct="1">
                  <a:lnSpc>
                    <a:spcPct val="100000"/>
                  </a:lnSpc>
                  <a:spcBef>
                    <a:spcPts val="0"/>
                  </a:spcBef>
                  <a:spcAft>
                    <a:spcPts val="0"/>
                  </a:spcAft>
                  <a:tabLst/>
                  <a:defRPr lang="en-US" sz="1000" b="0" i="0" u="none" strike="noStrike" kern="1200" baseline="0">
                    <a:solidFill>
                      <a:srgbClr val="595959"/>
                    </a:solidFill>
                    <a:latin typeface="Calibri"/>
                  </a:defRPr>
                </a:pPr>
                <a:r>
                  <a:rPr lang="en-US" sz="1000" b="0" i="0" u="none" strike="noStrike" kern="1200" cap="none" spc="0" baseline="0">
                    <a:solidFill>
                      <a:srgbClr val="595959"/>
                    </a:solidFill>
                    <a:uFillTx/>
                    <a:latin typeface="Calibri"/>
                  </a:rPr>
                  <a:t>Stress (MPa)</a:t>
                </a:r>
              </a:p>
            </c:rich>
          </c:tx>
          <c:overlay val="0"/>
          <c:spPr>
            <a:noFill/>
            <a:ln>
              <a:noFill/>
            </a:ln>
          </c:spPr>
        </c:title>
        <c:numFmt formatCode="General" sourceLinked="0"/>
        <c:majorTickMark val="none"/>
        <c:minorTickMark val="none"/>
        <c:tickLblPos val="nextTo"/>
        <c:spPr>
          <a:noFill/>
          <a:ln w="9528" cap="flat">
            <a:solidFill>
              <a:srgbClr val="BFBFBF"/>
            </a:solidFill>
            <a:prstDash val="solid"/>
            <a:round/>
          </a:ln>
        </c:spPr>
        <c:txPr>
          <a:bodyPr lIns="0" tIns="0" rIns="0" bIns="0"/>
          <a:lstStyle/>
          <a:p>
            <a:pPr marL="0" marR="0" indent="0" defTabSz="914400" fontAlgn="auto" hangingPunct="1">
              <a:lnSpc>
                <a:spcPct val="100000"/>
              </a:lnSpc>
              <a:spcBef>
                <a:spcPts val="0"/>
              </a:spcBef>
              <a:spcAft>
                <a:spcPts val="0"/>
              </a:spcAft>
              <a:tabLst/>
              <a:defRPr lang="en-US" sz="900" b="0" i="0" u="none" strike="noStrike" kern="1200" baseline="0">
                <a:solidFill>
                  <a:srgbClr val="595959"/>
                </a:solidFill>
                <a:latin typeface="Calibri"/>
              </a:defRPr>
            </a:pPr>
            <a:endParaRPr lang="en-US"/>
          </a:p>
        </c:txPr>
        <c:crossAx val="116475776"/>
        <c:crosses val="autoZero"/>
        <c:crossBetween val="midCat"/>
      </c:valAx>
      <c:valAx>
        <c:axId val="116475776"/>
        <c:scaling>
          <c:orientation val="minMax"/>
        </c:scaling>
        <c:delete val="0"/>
        <c:axPos val="b"/>
        <c:majorGridlines>
          <c:spPr>
            <a:ln w="9528" cap="flat">
              <a:solidFill>
                <a:srgbClr val="D9D9D9"/>
              </a:solidFill>
              <a:prstDash val="solid"/>
              <a:round/>
            </a:ln>
          </c:spPr>
        </c:majorGridlines>
        <c:title>
          <c:tx>
            <c:rich>
              <a:bodyPr lIns="0" tIns="0" rIns="0" bIns="0"/>
              <a:lstStyle/>
              <a:p>
                <a:pPr marL="0" marR="0" indent="0" algn="ctr" defTabSz="914400" fontAlgn="auto" hangingPunct="1">
                  <a:lnSpc>
                    <a:spcPct val="100000"/>
                  </a:lnSpc>
                  <a:spcBef>
                    <a:spcPts val="0"/>
                  </a:spcBef>
                  <a:spcAft>
                    <a:spcPts val="0"/>
                  </a:spcAft>
                  <a:tabLst/>
                  <a:defRPr lang="en-US" sz="1000" b="0" i="0" u="none" strike="noStrike" kern="1200" baseline="0">
                    <a:solidFill>
                      <a:srgbClr val="595959"/>
                    </a:solidFill>
                    <a:latin typeface="Calibri"/>
                  </a:defRPr>
                </a:pPr>
                <a:r>
                  <a:rPr lang="en-US" sz="1000" b="0" i="0" u="none" strike="noStrike" kern="1200" cap="none" spc="0" baseline="0">
                    <a:solidFill>
                      <a:srgbClr val="595959"/>
                    </a:solidFill>
                    <a:uFillTx/>
                    <a:latin typeface="Calibri"/>
                  </a:rPr>
                  <a:t>Strain (ε)</a:t>
                </a:r>
              </a:p>
            </c:rich>
          </c:tx>
          <c:overlay val="0"/>
          <c:spPr>
            <a:noFill/>
            <a:ln>
              <a:noFill/>
            </a:ln>
          </c:spPr>
        </c:title>
        <c:numFmt formatCode="General" sourceLinked="0"/>
        <c:majorTickMark val="none"/>
        <c:minorTickMark val="none"/>
        <c:tickLblPos val="nextTo"/>
        <c:spPr>
          <a:noFill/>
          <a:ln w="9528" cap="flat">
            <a:solidFill>
              <a:srgbClr val="BFBFBF"/>
            </a:solidFill>
            <a:prstDash val="solid"/>
            <a:round/>
          </a:ln>
        </c:spPr>
        <c:txPr>
          <a:bodyPr lIns="0" tIns="0" rIns="0" bIns="0"/>
          <a:lstStyle/>
          <a:p>
            <a:pPr marL="0" marR="0" indent="0" defTabSz="914400" fontAlgn="auto" hangingPunct="1">
              <a:lnSpc>
                <a:spcPct val="100000"/>
              </a:lnSpc>
              <a:spcBef>
                <a:spcPts val="0"/>
              </a:spcBef>
              <a:spcAft>
                <a:spcPts val="0"/>
              </a:spcAft>
              <a:tabLst/>
              <a:defRPr lang="en-US" sz="900" b="0" i="0" u="none" strike="noStrike" kern="1200" baseline="0">
                <a:solidFill>
                  <a:srgbClr val="595959"/>
                </a:solidFill>
                <a:latin typeface="Calibri"/>
              </a:defRPr>
            </a:pPr>
            <a:endParaRPr lang="en-US"/>
          </a:p>
        </c:txPr>
        <c:crossAx val="116317568"/>
        <c:crosses val="autoZero"/>
        <c:crossBetween val="midCat"/>
      </c:valAx>
      <c:spPr>
        <a:noFill/>
        <a:ln>
          <a:noFill/>
        </a:ln>
      </c:spPr>
    </c:plotArea>
    <c:legend>
      <c:legendPos val="b"/>
      <c:overlay val="0"/>
      <c:spPr>
        <a:noFill/>
        <a:ln>
          <a:noFill/>
        </a:ln>
      </c:spPr>
      <c:txPr>
        <a:bodyPr lIns="0" tIns="0" rIns="0" bIns="0"/>
        <a:lstStyle/>
        <a:p>
          <a:pPr marL="0" marR="0" indent="0" defTabSz="914400" fontAlgn="auto" hangingPunct="1">
            <a:lnSpc>
              <a:spcPct val="100000"/>
            </a:lnSpc>
            <a:spcBef>
              <a:spcPts val="0"/>
            </a:spcBef>
            <a:spcAft>
              <a:spcPts val="0"/>
            </a:spcAft>
            <a:tabLst/>
            <a:defRPr lang="en-US" sz="900" b="0" i="0" u="none" strike="noStrike" kern="1200" baseline="0">
              <a:solidFill>
                <a:srgbClr val="595959"/>
              </a:solidFill>
              <a:latin typeface="Calibri"/>
            </a:defRPr>
          </a:pPr>
          <a:endParaRPr lang="en-US"/>
        </a:p>
      </c:txPr>
    </c:legend>
    <c:plotVisOnly val="1"/>
    <c:dispBlanksAs val="gap"/>
    <c:showDLblsOverMax val="0"/>
  </c:chart>
  <c:spPr>
    <a:solidFill>
      <a:srgbClr val="FFFFFF"/>
    </a:solid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lang="en-US" sz="1000" b="0" i="0" u="none" strike="noStrike" kern="1200" baseline="0">
          <a:solidFill>
            <a:srgbClr val="000000"/>
          </a:solidFill>
          <a:latin typeface="Calibri"/>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lIns="0" tIns="0" rIns="0" bIns="0"/>
          <a:lstStyle/>
          <a:p>
            <a:pPr marL="0" marR="0" indent="0" algn="ctr" defTabSz="914400" fontAlgn="auto" hangingPunct="1">
              <a:lnSpc>
                <a:spcPct val="100000"/>
              </a:lnSpc>
              <a:spcBef>
                <a:spcPts val="0"/>
              </a:spcBef>
              <a:spcAft>
                <a:spcPts val="0"/>
              </a:spcAft>
              <a:tabLst/>
              <a:defRPr lang="en-US" sz="1200" b="0" i="0" u="none" strike="noStrike" kern="1200" baseline="0">
                <a:solidFill>
                  <a:srgbClr val="000000"/>
                </a:solidFill>
                <a:latin typeface="Calibri"/>
              </a:defRPr>
            </a:pPr>
            <a:r>
              <a:rPr lang="en-US" sz="1200" b="0" i="0" u="none" strike="noStrike" kern="1200" cap="none" spc="0" baseline="0" dirty="0">
                <a:solidFill>
                  <a:srgbClr val="000000"/>
                </a:solidFill>
                <a:uFillTx/>
                <a:latin typeface="Calibri"/>
              </a:rPr>
              <a:t>Traction test (reacted Bi-2212)</a:t>
            </a:r>
          </a:p>
        </c:rich>
      </c:tx>
      <c:overlay val="0"/>
      <c:spPr>
        <a:noFill/>
        <a:ln>
          <a:noFill/>
        </a:ln>
      </c:spPr>
    </c:title>
    <c:autoTitleDeleted val="0"/>
    <c:plotArea>
      <c:layout/>
      <c:scatterChart>
        <c:scatterStyle val="smoothMarker"/>
        <c:varyColors val="0"/>
        <c:ser>
          <c:idx val="0"/>
          <c:order val="0"/>
          <c:tx>
            <c:strRef>
              <c:f>Sheet3!$B$1</c:f>
              <c:strCache>
                <c:ptCount val="1"/>
                <c:pt idx="0">
                  <c:v>1</c:v>
                </c:pt>
              </c:strCache>
            </c:strRef>
          </c:tx>
          <c:spPr>
            <a:ln w="19046" cap="rnd">
              <a:solidFill>
                <a:srgbClr val="4472C4"/>
              </a:solidFill>
              <a:prstDash val="solid"/>
              <a:round/>
            </a:ln>
          </c:spPr>
          <c:marker>
            <c:symbol val="circle"/>
            <c:size val="5"/>
          </c:marker>
          <c:xVal>
            <c:numRef>
              <c:f>Sheet3!$B$4:$B$203</c:f>
              <c:numCache>
                <c:formatCode>General</c:formatCode>
                <c:ptCount val="200"/>
                <c:pt idx="0">
                  <c:v>0</c:v>
                </c:pt>
                <c:pt idx="1">
                  <c:v>1.0000000000000003E-5</c:v>
                </c:pt>
                <c:pt idx="2">
                  <c:v>6.0000000000000015E-5</c:v>
                </c:pt>
                <c:pt idx="3">
                  <c:v>1.2000000000000002E-4</c:v>
                </c:pt>
                <c:pt idx="4">
                  <c:v>1.7000000000000004E-4</c:v>
                </c:pt>
                <c:pt idx="5">
                  <c:v>2.2000000000000006E-4</c:v>
                </c:pt>
                <c:pt idx="6">
                  <c:v>2.8000000000000003E-4</c:v>
                </c:pt>
                <c:pt idx="7">
                  <c:v>3.3000000000000005E-4</c:v>
                </c:pt>
                <c:pt idx="8">
                  <c:v>3.8000000000000008E-4</c:v>
                </c:pt>
                <c:pt idx="9">
                  <c:v>4.300000000000001E-4</c:v>
                </c:pt>
                <c:pt idx="10">
                  <c:v>4.9000000000000009E-4</c:v>
                </c:pt>
                <c:pt idx="11">
                  <c:v>5.4000000000000012E-4</c:v>
                </c:pt>
                <c:pt idx="12">
                  <c:v>5.9000000000000014E-4</c:v>
                </c:pt>
                <c:pt idx="13">
                  <c:v>6.4000000000000027E-4</c:v>
                </c:pt>
                <c:pt idx="14">
                  <c:v>6.9000000000000008E-4</c:v>
                </c:pt>
                <c:pt idx="15">
                  <c:v>7.5000000000000012E-4</c:v>
                </c:pt>
                <c:pt idx="16">
                  <c:v>8.0000000000000015E-4</c:v>
                </c:pt>
                <c:pt idx="17">
                  <c:v>8.5000000000000039E-4</c:v>
                </c:pt>
                <c:pt idx="18">
                  <c:v>9.0000000000000041E-4</c:v>
                </c:pt>
                <c:pt idx="19">
                  <c:v>9.5000000000000021E-4</c:v>
                </c:pt>
                <c:pt idx="20">
                  <c:v>1.0100000000000003E-3</c:v>
                </c:pt>
                <c:pt idx="21">
                  <c:v>1.0600000000000002E-3</c:v>
                </c:pt>
                <c:pt idx="22">
                  <c:v>1.1100000000000003E-3</c:v>
                </c:pt>
                <c:pt idx="23">
                  <c:v>1.1600000000000004E-3</c:v>
                </c:pt>
                <c:pt idx="24">
                  <c:v>1.2199999999999997E-3</c:v>
                </c:pt>
                <c:pt idx="25">
                  <c:v>1.2700000000000003E-3</c:v>
                </c:pt>
                <c:pt idx="26">
                  <c:v>1.3200000000000002E-3</c:v>
                </c:pt>
                <c:pt idx="27">
                  <c:v>1.3699999999999999E-3</c:v>
                </c:pt>
                <c:pt idx="28">
                  <c:v>1.4200000000000003E-3</c:v>
                </c:pt>
                <c:pt idx="29">
                  <c:v>1.4800000000000002E-3</c:v>
                </c:pt>
                <c:pt idx="30">
                  <c:v>1.5299999999999999E-3</c:v>
                </c:pt>
                <c:pt idx="31">
                  <c:v>1.5800000000000002E-3</c:v>
                </c:pt>
                <c:pt idx="32">
                  <c:v>1.6299999999999999E-3</c:v>
                </c:pt>
                <c:pt idx="33">
                  <c:v>1.6800000000000005E-3</c:v>
                </c:pt>
                <c:pt idx="34">
                  <c:v>1.7400000000000002E-3</c:v>
                </c:pt>
                <c:pt idx="35">
                  <c:v>1.7899999999999999E-3</c:v>
                </c:pt>
                <c:pt idx="36">
                  <c:v>1.8400000000000005E-3</c:v>
                </c:pt>
                <c:pt idx="37">
                  <c:v>1.8900000000000004E-3</c:v>
                </c:pt>
                <c:pt idx="38">
                  <c:v>1.9500000000000001E-3</c:v>
                </c:pt>
                <c:pt idx="39">
                  <c:v>2.0000000000000005E-3</c:v>
                </c:pt>
                <c:pt idx="40">
                  <c:v>2.0500000000000002E-3</c:v>
                </c:pt>
                <c:pt idx="41">
                  <c:v>2.0999999999999999E-3</c:v>
                </c:pt>
                <c:pt idx="42">
                  <c:v>2.1500000000000004E-3</c:v>
                </c:pt>
                <c:pt idx="43">
                  <c:v>2.2100000000000002E-3</c:v>
                </c:pt>
                <c:pt idx="44">
                  <c:v>2.2600000000000003E-3</c:v>
                </c:pt>
                <c:pt idx="45">
                  <c:v>2.31E-3</c:v>
                </c:pt>
                <c:pt idx="46">
                  <c:v>2.3600000000000001E-3</c:v>
                </c:pt>
                <c:pt idx="47">
                  <c:v>2.4100000000000002E-3</c:v>
                </c:pt>
                <c:pt idx="48">
                  <c:v>2.47E-3</c:v>
                </c:pt>
                <c:pt idx="49">
                  <c:v>2.5200000000000005E-3</c:v>
                </c:pt>
                <c:pt idx="50">
                  <c:v>2.5700000000000002E-3</c:v>
                </c:pt>
                <c:pt idx="51">
                  <c:v>2.6199999999999999E-3</c:v>
                </c:pt>
                <c:pt idx="52">
                  <c:v>2.6800000000000005E-3</c:v>
                </c:pt>
                <c:pt idx="53">
                  <c:v>2.7300000000000002E-3</c:v>
                </c:pt>
                <c:pt idx="54">
                  <c:v>2.7800000000000004E-3</c:v>
                </c:pt>
                <c:pt idx="55">
                  <c:v>2.8300000000000001E-3</c:v>
                </c:pt>
                <c:pt idx="56">
                  <c:v>2.8800000000000002E-3</c:v>
                </c:pt>
                <c:pt idx="57">
                  <c:v>2.9399999999999999E-3</c:v>
                </c:pt>
                <c:pt idx="58">
                  <c:v>2.9900000000000005E-3</c:v>
                </c:pt>
                <c:pt idx="59">
                  <c:v>3.0400000000000006E-3</c:v>
                </c:pt>
                <c:pt idx="60">
                  <c:v>3.0900000000000003E-3</c:v>
                </c:pt>
                <c:pt idx="61">
                  <c:v>3.1500000000000005E-3</c:v>
                </c:pt>
                <c:pt idx="62">
                  <c:v>3.2000000000000006E-3</c:v>
                </c:pt>
                <c:pt idx="63">
                  <c:v>3.2500000000000007E-3</c:v>
                </c:pt>
                <c:pt idx="64">
                  <c:v>3.3000000000000004E-3</c:v>
                </c:pt>
                <c:pt idx="65">
                  <c:v>3.3500000000000001E-3</c:v>
                </c:pt>
                <c:pt idx="66">
                  <c:v>3.4000000000000002E-3</c:v>
                </c:pt>
                <c:pt idx="67">
                  <c:v>3.4600000000000004E-3</c:v>
                </c:pt>
                <c:pt idx="68">
                  <c:v>3.5100000000000005E-3</c:v>
                </c:pt>
                <c:pt idx="69">
                  <c:v>3.5600000000000002E-3</c:v>
                </c:pt>
                <c:pt idx="70">
                  <c:v>3.6100000000000004E-3</c:v>
                </c:pt>
                <c:pt idx="71">
                  <c:v>3.6600000000000009E-3</c:v>
                </c:pt>
                <c:pt idx="72">
                  <c:v>3.7200000000000006E-3</c:v>
                </c:pt>
                <c:pt idx="73">
                  <c:v>3.7700000000000008E-3</c:v>
                </c:pt>
                <c:pt idx="74">
                  <c:v>3.8200000000000005E-3</c:v>
                </c:pt>
                <c:pt idx="75">
                  <c:v>3.8800000000000006E-3</c:v>
                </c:pt>
                <c:pt idx="76">
                  <c:v>3.9300000000000012E-3</c:v>
                </c:pt>
                <c:pt idx="77">
                  <c:v>3.9800000000000009E-3</c:v>
                </c:pt>
                <c:pt idx="78">
                  <c:v>4.0299999999999997E-3</c:v>
                </c:pt>
                <c:pt idx="79">
                  <c:v>4.0800000000000012E-3</c:v>
                </c:pt>
                <c:pt idx="80">
                  <c:v>4.1099999999999999E-3</c:v>
                </c:pt>
                <c:pt idx="81">
                  <c:v>4.1300000000000009E-3</c:v>
                </c:pt>
                <c:pt idx="82">
                  <c:v>4.15E-3</c:v>
                </c:pt>
                <c:pt idx="83">
                  <c:v>4.1599999999999996E-3</c:v>
                </c:pt>
                <c:pt idx="84">
                  <c:v>4.170000000000001E-3</c:v>
                </c:pt>
                <c:pt idx="85">
                  <c:v>4.1800000000000006E-3</c:v>
                </c:pt>
                <c:pt idx="86">
                  <c:v>4.1999999999999997E-3</c:v>
                </c:pt>
                <c:pt idx="87">
                  <c:v>4.1999999999999997E-3</c:v>
                </c:pt>
                <c:pt idx="88">
                  <c:v>4.2100000000000011E-3</c:v>
                </c:pt>
                <c:pt idx="89">
                  <c:v>4.2400000000000007E-3</c:v>
                </c:pt>
                <c:pt idx="90">
                  <c:v>4.2400000000000007E-3</c:v>
                </c:pt>
                <c:pt idx="91">
                  <c:v>4.2700000000000012E-3</c:v>
                </c:pt>
                <c:pt idx="92">
                  <c:v>4.2700000000000012E-3</c:v>
                </c:pt>
                <c:pt idx="93">
                  <c:v>4.3100000000000005E-3</c:v>
                </c:pt>
                <c:pt idx="94">
                  <c:v>4.340000000000001E-3</c:v>
                </c:pt>
                <c:pt idx="95">
                  <c:v>4.3699999999999998E-3</c:v>
                </c:pt>
                <c:pt idx="96">
                  <c:v>4.4100000000000007E-3</c:v>
                </c:pt>
                <c:pt idx="97">
                  <c:v>4.4400000000000012E-3</c:v>
                </c:pt>
                <c:pt idx="98">
                  <c:v>4.4500000000000008E-3</c:v>
                </c:pt>
                <c:pt idx="99">
                  <c:v>4.4700000000000017E-3</c:v>
                </c:pt>
                <c:pt idx="100">
                  <c:v>4.4800000000000013E-3</c:v>
                </c:pt>
                <c:pt idx="101">
                  <c:v>4.5100000000000001E-3</c:v>
                </c:pt>
                <c:pt idx="102">
                  <c:v>4.5100000000000001E-3</c:v>
                </c:pt>
                <c:pt idx="103">
                  <c:v>4.5500000000000002E-3</c:v>
                </c:pt>
                <c:pt idx="104">
                  <c:v>4.5900000000000003E-3</c:v>
                </c:pt>
                <c:pt idx="105">
                  <c:v>4.64E-3</c:v>
                </c:pt>
                <c:pt idx="106">
                  <c:v>4.6699999999999997E-3</c:v>
                </c:pt>
                <c:pt idx="107">
                  <c:v>4.7200000000000002E-3</c:v>
                </c:pt>
                <c:pt idx="108">
                  <c:v>4.7300000000000007E-3</c:v>
                </c:pt>
                <c:pt idx="109">
                  <c:v>4.7500000000000007E-3</c:v>
                </c:pt>
                <c:pt idx="110">
                  <c:v>4.8000000000000004E-3</c:v>
                </c:pt>
                <c:pt idx="111">
                  <c:v>4.8500000000000001E-3</c:v>
                </c:pt>
                <c:pt idx="112">
                  <c:v>4.9100000000000012E-3</c:v>
                </c:pt>
                <c:pt idx="113">
                  <c:v>4.9600000000000009E-3</c:v>
                </c:pt>
                <c:pt idx="114">
                  <c:v>4.9800000000000009E-3</c:v>
                </c:pt>
                <c:pt idx="115">
                  <c:v>5.0300000000000006E-3</c:v>
                </c:pt>
                <c:pt idx="116">
                  <c:v>5.0800000000000012E-3</c:v>
                </c:pt>
                <c:pt idx="117">
                  <c:v>5.1300000000000009E-3</c:v>
                </c:pt>
                <c:pt idx="118">
                  <c:v>5.1900000000000002E-3</c:v>
                </c:pt>
                <c:pt idx="119">
                  <c:v>5.2400000000000007E-3</c:v>
                </c:pt>
                <c:pt idx="120">
                  <c:v>5.2800000000000008E-3</c:v>
                </c:pt>
                <c:pt idx="121">
                  <c:v>5.340000000000001E-3</c:v>
                </c:pt>
                <c:pt idx="122">
                  <c:v>5.3900000000000007E-3</c:v>
                </c:pt>
                <c:pt idx="123">
                  <c:v>5.4400000000000013E-3</c:v>
                </c:pt>
                <c:pt idx="124">
                  <c:v>5.490000000000001E-3</c:v>
                </c:pt>
                <c:pt idx="125">
                  <c:v>5.5500000000000011E-3</c:v>
                </c:pt>
                <c:pt idx="126">
                  <c:v>5.6000000000000008E-3</c:v>
                </c:pt>
                <c:pt idx="127">
                  <c:v>5.6500000000000005E-3</c:v>
                </c:pt>
                <c:pt idx="128">
                  <c:v>5.7000000000000011E-3</c:v>
                </c:pt>
                <c:pt idx="129">
                  <c:v>5.7500000000000008E-3</c:v>
                </c:pt>
                <c:pt idx="130">
                  <c:v>5.8000000000000005E-3</c:v>
                </c:pt>
                <c:pt idx="131">
                  <c:v>5.8600000000000006E-3</c:v>
                </c:pt>
                <c:pt idx="132">
                  <c:v>5.9100000000000012E-3</c:v>
                </c:pt>
                <c:pt idx="133">
                  <c:v>5.9600000000000009E-3</c:v>
                </c:pt>
                <c:pt idx="134">
                  <c:v>6.0100000000000006E-3</c:v>
                </c:pt>
                <c:pt idx="135">
                  <c:v>6.0600000000000003E-3</c:v>
                </c:pt>
                <c:pt idx="136">
                  <c:v>6.1200000000000004E-3</c:v>
                </c:pt>
                <c:pt idx="137">
                  <c:v>6.170000000000001E-3</c:v>
                </c:pt>
                <c:pt idx="138">
                  <c:v>6.2200000000000007E-3</c:v>
                </c:pt>
                <c:pt idx="139">
                  <c:v>6.2700000000000013E-3</c:v>
                </c:pt>
                <c:pt idx="140">
                  <c:v>6.3300000000000006E-3</c:v>
                </c:pt>
                <c:pt idx="141">
                  <c:v>6.3800000000000011E-3</c:v>
                </c:pt>
                <c:pt idx="142">
                  <c:v>6.4300000000000017E-3</c:v>
                </c:pt>
                <c:pt idx="143">
                  <c:v>6.4800000000000014E-3</c:v>
                </c:pt>
                <c:pt idx="144">
                  <c:v>6.5300000000000011E-3</c:v>
                </c:pt>
                <c:pt idx="145">
                  <c:v>6.5900000000000012E-3</c:v>
                </c:pt>
                <c:pt idx="146">
                  <c:v>6.6400000000000009E-3</c:v>
                </c:pt>
                <c:pt idx="147">
                  <c:v>6.6900000000000006E-3</c:v>
                </c:pt>
                <c:pt idx="148">
                  <c:v>6.7400000000000012E-3</c:v>
                </c:pt>
                <c:pt idx="149">
                  <c:v>6.7900000000000009E-3</c:v>
                </c:pt>
                <c:pt idx="150">
                  <c:v>6.8500000000000011E-3</c:v>
                </c:pt>
                <c:pt idx="151">
                  <c:v>6.9000000000000008E-3</c:v>
                </c:pt>
                <c:pt idx="152">
                  <c:v>6.9500000000000013E-3</c:v>
                </c:pt>
                <c:pt idx="153">
                  <c:v>7.000000000000001E-3</c:v>
                </c:pt>
                <c:pt idx="154">
                  <c:v>7.0600000000000012E-3</c:v>
                </c:pt>
                <c:pt idx="155">
                  <c:v>7.1100000000000009E-3</c:v>
                </c:pt>
                <c:pt idx="156">
                  <c:v>7.1600000000000006E-3</c:v>
                </c:pt>
                <c:pt idx="157">
                  <c:v>7.2100000000000011E-3</c:v>
                </c:pt>
                <c:pt idx="158">
                  <c:v>7.2600000000000008E-3</c:v>
                </c:pt>
                <c:pt idx="159">
                  <c:v>7.3100000000000005E-3</c:v>
                </c:pt>
                <c:pt idx="160">
                  <c:v>7.3700000000000007E-3</c:v>
                </c:pt>
                <c:pt idx="161">
                  <c:v>7.4200000000000012E-3</c:v>
                </c:pt>
                <c:pt idx="162">
                  <c:v>7.4700000000000018E-3</c:v>
                </c:pt>
                <c:pt idx="163">
                  <c:v>7.5200000000000006E-3</c:v>
                </c:pt>
                <c:pt idx="164">
                  <c:v>7.5800000000000017E-3</c:v>
                </c:pt>
                <c:pt idx="165">
                  <c:v>7.6300000000000005E-3</c:v>
                </c:pt>
                <c:pt idx="166">
                  <c:v>7.6800000000000011E-3</c:v>
                </c:pt>
                <c:pt idx="167">
                  <c:v>7.7300000000000008E-3</c:v>
                </c:pt>
                <c:pt idx="168">
                  <c:v>7.7800000000000013E-3</c:v>
                </c:pt>
                <c:pt idx="169">
                  <c:v>7.8400000000000015E-3</c:v>
                </c:pt>
                <c:pt idx="170">
                  <c:v>7.8899999999999994E-3</c:v>
                </c:pt>
                <c:pt idx="171">
                  <c:v>7.9400000000000009E-3</c:v>
                </c:pt>
                <c:pt idx="172">
                  <c:v>7.9900000000000023E-3</c:v>
                </c:pt>
                <c:pt idx="173">
                  <c:v>8.0500000000000033E-3</c:v>
                </c:pt>
                <c:pt idx="174">
                  <c:v>8.0900000000000017E-3</c:v>
                </c:pt>
                <c:pt idx="175">
                  <c:v>8.150000000000001E-3</c:v>
                </c:pt>
                <c:pt idx="176">
                  <c:v>8.2000000000000007E-3</c:v>
                </c:pt>
                <c:pt idx="177">
                  <c:v>8.2500000000000021E-3</c:v>
                </c:pt>
                <c:pt idx="178">
                  <c:v>8.3100000000000031E-3</c:v>
                </c:pt>
                <c:pt idx="179">
                  <c:v>8.3500000000000033E-3</c:v>
                </c:pt>
                <c:pt idx="180">
                  <c:v>8.4100000000000008E-3</c:v>
                </c:pt>
                <c:pt idx="181">
                  <c:v>8.4600000000000022E-3</c:v>
                </c:pt>
                <c:pt idx="182">
                  <c:v>8.5100000000000019E-3</c:v>
                </c:pt>
                <c:pt idx="183">
                  <c:v>8.5600000000000051E-3</c:v>
                </c:pt>
                <c:pt idx="184">
                  <c:v>8.6000000000000017E-3</c:v>
                </c:pt>
                <c:pt idx="185">
                  <c:v>8.6000000000000017E-3</c:v>
                </c:pt>
                <c:pt idx="186">
                  <c:v>8.6000000000000017E-3</c:v>
                </c:pt>
                <c:pt idx="187">
                  <c:v>8.6000000000000017E-3</c:v>
                </c:pt>
                <c:pt idx="188">
                  <c:v>8.6000000000000017E-3</c:v>
                </c:pt>
                <c:pt idx="189">
                  <c:v>8.6000000000000017E-3</c:v>
                </c:pt>
                <c:pt idx="190">
                  <c:v>8.6000000000000017E-3</c:v>
                </c:pt>
                <c:pt idx="191">
                  <c:v>8.6000000000000017E-3</c:v>
                </c:pt>
                <c:pt idx="192">
                  <c:v>8.6000000000000017E-3</c:v>
                </c:pt>
                <c:pt idx="193">
                  <c:v>8.6000000000000017E-3</c:v>
                </c:pt>
                <c:pt idx="194">
                  <c:v>8.6000000000000017E-3</c:v>
                </c:pt>
                <c:pt idx="195">
                  <c:v>8.6000000000000017E-3</c:v>
                </c:pt>
                <c:pt idx="196">
                  <c:v>8.6000000000000017E-3</c:v>
                </c:pt>
                <c:pt idx="197">
                  <c:v>8.6000000000000017E-3</c:v>
                </c:pt>
                <c:pt idx="198">
                  <c:v>8.6000000000000017E-3</c:v>
                </c:pt>
                <c:pt idx="199">
                  <c:v>8.6000000000000017E-3</c:v>
                </c:pt>
              </c:numCache>
            </c:numRef>
          </c:xVal>
          <c:yVal>
            <c:numRef>
              <c:f>Sheet3!$C$4:$C$203</c:f>
              <c:numCache>
                <c:formatCode>General</c:formatCode>
                <c:ptCount val="200"/>
                <c:pt idx="0">
                  <c:v>-5.2080000000000008E-2</c:v>
                </c:pt>
                <c:pt idx="1">
                  <c:v>8.6370000000000002E-2</c:v>
                </c:pt>
                <c:pt idx="2">
                  <c:v>0.57565999999999995</c:v>
                </c:pt>
                <c:pt idx="3">
                  <c:v>1.28809</c:v>
                </c:pt>
                <c:pt idx="4">
                  <c:v>1.9177299999999997</c:v>
                </c:pt>
                <c:pt idx="5">
                  <c:v>2.5321199999999995</c:v>
                </c:pt>
                <c:pt idx="6">
                  <c:v>3.2348499999999993</c:v>
                </c:pt>
                <c:pt idx="7">
                  <c:v>4.0282400000000003</c:v>
                </c:pt>
                <c:pt idx="8">
                  <c:v>4.6420799999999991</c:v>
                </c:pt>
                <c:pt idx="9">
                  <c:v>5.4111799999999999</c:v>
                </c:pt>
                <c:pt idx="10">
                  <c:v>6.258</c:v>
                </c:pt>
                <c:pt idx="11">
                  <c:v>7.0916199999999998</c:v>
                </c:pt>
                <c:pt idx="12">
                  <c:v>7.9853399999999999</c:v>
                </c:pt>
                <c:pt idx="13">
                  <c:v>8.9965400000000031</c:v>
                </c:pt>
                <c:pt idx="14">
                  <c:v>9.9015600000000035</c:v>
                </c:pt>
                <c:pt idx="15">
                  <c:v>10.992540000000002</c:v>
                </c:pt>
                <c:pt idx="16">
                  <c:v>12.03669</c:v>
                </c:pt>
                <c:pt idx="17">
                  <c:v>13.14955</c:v>
                </c:pt>
                <c:pt idx="18">
                  <c:v>14.2255</c:v>
                </c:pt>
                <c:pt idx="19">
                  <c:v>15.401260000000001</c:v>
                </c:pt>
                <c:pt idx="20">
                  <c:v>16.43451</c:v>
                </c:pt>
                <c:pt idx="21">
                  <c:v>17.486329999999992</c:v>
                </c:pt>
                <c:pt idx="22">
                  <c:v>18.650279999999999</c:v>
                </c:pt>
                <c:pt idx="23">
                  <c:v>19.630150000000004</c:v>
                </c:pt>
                <c:pt idx="24">
                  <c:v>20.80611</c:v>
                </c:pt>
                <c:pt idx="25">
                  <c:v>21.916950000000003</c:v>
                </c:pt>
                <c:pt idx="26">
                  <c:v>23.09065</c:v>
                </c:pt>
                <c:pt idx="27">
                  <c:v>24.2332</c:v>
                </c:pt>
                <c:pt idx="28">
                  <c:v>25.363109999999995</c:v>
                </c:pt>
                <c:pt idx="29">
                  <c:v>26.613050000000005</c:v>
                </c:pt>
                <c:pt idx="30">
                  <c:v>27.763529999999992</c:v>
                </c:pt>
                <c:pt idx="31">
                  <c:v>29.000139999999991</c:v>
                </c:pt>
                <c:pt idx="32">
                  <c:v>30.106860000000005</c:v>
                </c:pt>
                <c:pt idx="33">
                  <c:v>31.262769999999996</c:v>
                </c:pt>
                <c:pt idx="34">
                  <c:v>32.542680000000004</c:v>
                </c:pt>
                <c:pt idx="35">
                  <c:v>33.694400000000002</c:v>
                </c:pt>
                <c:pt idx="36">
                  <c:v>34.943459999999995</c:v>
                </c:pt>
                <c:pt idx="37">
                  <c:v>36.121360000000003</c:v>
                </c:pt>
                <c:pt idx="38">
                  <c:v>37.367069999999998</c:v>
                </c:pt>
                <c:pt idx="39">
                  <c:v>38.56174</c:v>
                </c:pt>
                <c:pt idx="40">
                  <c:v>39.750140000000002</c:v>
                </c:pt>
                <c:pt idx="41">
                  <c:v>40.857989999999994</c:v>
                </c:pt>
                <c:pt idx="42">
                  <c:v>42.058900000000001</c:v>
                </c:pt>
                <c:pt idx="43">
                  <c:v>43.319839999999999</c:v>
                </c:pt>
                <c:pt idx="44">
                  <c:v>44.445110000000007</c:v>
                </c:pt>
                <c:pt idx="45">
                  <c:v>45.660800000000002</c:v>
                </c:pt>
                <c:pt idx="46">
                  <c:v>46.71904</c:v>
                </c:pt>
                <c:pt idx="47">
                  <c:v>47.941299999999998</c:v>
                </c:pt>
                <c:pt idx="48">
                  <c:v>49.142930000000007</c:v>
                </c:pt>
                <c:pt idx="49">
                  <c:v>50.288890000000002</c:v>
                </c:pt>
                <c:pt idx="50">
                  <c:v>51.450099999999999</c:v>
                </c:pt>
                <c:pt idx="51">
                  <c:v>52.58916</c:v>
                </c:pt>
                <c:pt idx="52">
                  <c:v>53.773990000000005</c:v>
                </c:pt>
                <c:pt idx="53">
                  <c:v>54.907940000000004</c:v>
                </c:pt>
                <c:pt idx="54">
                  <c:v>56.084449999999997</c:v>
                </c:pt>
                <c:pt idx="55">
                  <c:v>57.107400000000005</c:v>
                </c:pt>
                <c:pt idx="56">
                  <c:v>58.213110000000007</c:v>
                </c:pt>
                <c:pt idx="57">
                  <c:v>59.429760000000002</c:v>
                </c:pt>
                <c:pt idx="58">
                  <c:v>60.528820000000003</c:v>
                </c:pt>
                <c:pt idx="59">
                  <c:v>61.652710000000006</c:v>
                </c:pt>
                <c:pt idx="60">
                  <c:v>62.719180000000001</c:v>
                </c:pt>
                <c:pt idx="61">
                  <c:v>63.899750000000004</c:v>
                </c:pt>
                <c:pt idx="62">
                  <c:v>64.944070000000011</c:v>
                </c:pt>
                <c:pt idx="63">
                  <c:v>66.095150000000004</c:v>
                </c:pt>
                <c:pt idx="64">
                  <c:v>67.152549999999991</c:v>
                </c:pt>
                <c:pt idx="65">
                  <c:v>68.203610000000012</c:v>
                </c:pt>
                <c:pt idx="66">
                  <c:v>69.331010000000006</c:v>
                </c:pt>
                <c:pt idx="67">
                  <c:v>70.428520000000006</c:v>
                </c:pt>
                <c:pt idx="68">
                  <c:v>71.557720000000003</c:v>
                </c:pt>
                <c:pt idx="69">
                  <c:v>72.580399999999983</c:v>
                </c:pt>
                <c:pt idx="70">
                  <c:v>73.711490000000012</c:v>
                </c:pt>
                <c:pt idx="71">
                  <c:v>74.747590000000017</c:v>
                </c:pt>
                <c:pt idx="72">
                  <c:v>75.860759999999999</c:v>
                </c:pt>
                <c:pt idx="73">
                  <c:v>76.880929999999992</c:v>
                </c:pt>
                <c:pt idx="74">
                  <c:v>77.891220000000018</c:v>
                </c:pt>
                <c:pt idx="75">
                  <c:v>79.070689999999999</c:v>
                </c:pt>
                <c:pt idx="76">
                  <c:v>80.058959999999999</c:v>
                </c:pt>
                <c:pt idx="77">
                  <c:v>81.131140000000002</c:v>
                </c:pt>
                <c:pt idx="78">
                  <c:v>81.87827999999999</c:v>
                </c:pt>
                <c:pt idx="79">
                  <c:v>83.758960000000002</c:v>
                </c:pt>
                <c:pt idx="80">
                  <c:v>81.234010000000012</c:v>
                </c:pt>
                <c:pt idx="81">
                  <c:v>83.778669999999991</c:v>
                </c:pt>
                <c:pt idx="82">
                  <c:v>86.293009999999995</c:v>
                </c:pt>
                <c:pt idx="83">
                  <c:v>83.656789999999987</c:v>
                </c:pt>
                <c:pt idx="84">
                  <c:v>81.009530000000012</c:v>
                </c:pt>
                <c:pt idx="85">
                  <c:v>78.518209999999996</c:v>
                </c:pt>
                <c:pt idx="86">
                  <c:v>81.095309999999998</c:v>
                </c:pt>
                <c:pt idx="87">
                  <c:v>83.749150000000014</c:v>
                </c:pt>
                <c:pt idx="88">
                  <c:v>86.312200000000004</c:v>
                </c:pt>
                <c:pt idx="89">
                  <c:v>83.776169999999993</c:v>
                </c:pt>
                <c:pt idx="90">
                  <c:v>81.217079999999996</c:v>
                </c:pt>
                <c:pt idx="91">
                  <c:v>83.825199999999981</c:v>
                </c:pt>
                <c:pt idx="92">
                  <c:v>86.469849999999994</c:v>
                </c:pt>
                <c:pt idx="93">
                  <c:v>83.969820000000013</c:v>
                </c:pt>
                <c:pt idx="94">
                  <c:v>86.506</c:v>
                </c:pt>
                <c:pt idx="95">
                  <c:v>89.010270000000006</c:v>
                </c:pt>
                <c:pt idx="96">
                  <c:v>86.52297999999999</c:v>
                </c:pt>
                <c:pt idx="97">
                  <c:v>89.101910000000004</c:v>
                </c:pt>
                <c:pt idx="98">
                  <c:v>91.643569999999997</c:v>
                </c:pt>
                <c:pt idx="99">
                  <c:v>89.148489999999981</c:v>
                </c:pt>
                <c:pt idx="100">
                  <c:v>86.587559999999996</c:v>
                </c:pt>
                <c:pt idx="101">
                  <c:v>89.220709999999983</c:v>
                </c:pt>
                <c:pt idx="102">
                  <c:v>91.788230000000013</c:v>
                </c:pt>
                <c:pt idx="103">
                  <c:v>89.276520000000005</c:v>
                </c:pt>
                <c:pt idx="104">
                  <c:v>91.783510000000007</c:v>
                </c:pt>
                <c:pt idx="105">
                  <c:v>91.216280000000012</c:v>
                </c:pt>
                <c:pt idx="106">
                  <c:v>93.705739999999992</c:v>
                </c:pt>
                <c:pt idx="107">
                  <c:v>91.204560000000015</c:v>
                </c:pt>
                <c:pt idx="108">
                  <c:v>93.808329999999998</c:v>
                </c:pt>
                <c:pt idx="109">
                  <c:v>96.339439999999982</c:v>
                </c:pt>
                <c:pt idx="110">
                  <c:v>95.954980000000006</c:v>
                </c:pt>
                <c:pt idx="111">
                  <c:v>98.03389</c:v>
                </c:pt>
                <c:pt idx="112">
                  <c:v>98.587140000000005</c:v>
                </c:pt>
                <c:pt idx="113">
                  <c:v>97.750889999999998</c:v>
                </c:pt>
                <c:pt idx="114">
                  <c:v>100.26101000000001</c:v>
                </c:pt>
                <c:pt idx="115">
                  <c:v>99.705630000000014</c:v>
                </c:pt>
                <c:pt idx="116">
                  <c:v>101.22587999999999</c:v>
                </c:pt>
                <c:pt idx="117">
                  <c:v>102.95577999999999</c:v>
                </c:pt>
                <c:pt idx="118">
                  <c:v>102.40002000000001</c:v>
                </c:pt>
                <c:pt idx="119">
                  <c:v>103.10552999999999</c:v>
                </c:pt>
                <c:pt idx="120">
                  <c:v>105.59394</c:v>
                </c:pt>
                <c:pt idx="121">
                  <c:v>105.4854</c:v>
                </c:pt>
                <c:pt idx="122">
                  <c:v>107.11459000000002</c:v>
                </c:pt>
                <c:pt idx="123">
                  <c:v>107.90462000000001</c:v>
                </c:pt>
                <c:pt idx="124">
                  <c:v>107.04973</c:v>
                </c:pt>
                <c:pt idx="125">
                  <c:v>108.97006</c:v>
                </c:pt>
                <c:pt idx="126">
                  <c:v>110.06453999999999</c:v>
                </c:pt>
                <c:pt idx="127">
                  <c:v>110.44971000000001</c:v>
                </c:pt>
                <c:pt idx="128">
                  <c:v>111.36713</c:v>
                </c:pt>
                <c:pt idx="129">
                  <c:v>112.48981000000002</c:v>
                </c:pt>
                <c:pt idx="130">
                  <c:v>113.08028</c:v>
                </c:pt>
                <c:pt idx="131">
                  <c:v>113.75039</c:v>
                </c:pt>
                <c:pt idx="132">
                  <c:v>114.70272999999999</c:v>
                </c:pt>
                <c:pt idx="133">
                  <c:v>115.13525</c:v>
                </c:pt>
                <c:pt idx="134">
                  <c:v>115.36715000000001</c:v>
                </c:pt>
                <c:pt idx="135">
                  <c:v>116.51858</c:v>
                </c:pt>
                <c:pt idx="136">
                  <c:v>117.22378999999998</c:v>
                </c:pt>
                <c:pt idx="137">
                  <c:v>117.41434000000001</c:v>
                </c:pt>
                <c:pt idx="138">
                  <c:v>118.60293999999999</c:v>
                </c:pt>
                <c:pt idx="139">
                  <c:v>119.23484000000002</c:v>
                </c:pt>
                <c:pt idx="140">
                  <c:v>119.62645999999998</c:v>
                </c:pt>
                <c:pt idx="141">
                  <c:v>120.46997</c:v>
                </c:pt>
                <c:pt idx="142">
                  <c:v>120.95061000000001</c:v>
                </c:pt>
                <c:pt idx="143">
                  <c:v>121.42525999999999</c:v>
                </c:pt>
                <c:pt idx="144">
                  <c:v>121.99757000000001</c:v>
                </c:pt>
                <c:pt idx="145">
                  <c:v>122.63424000000002</c:v>
                </c:pt>
                <c:pt idx="146">
                  <c:v>123.12047999999999</c:v>
                </c:pt>
                <c:pt idx="147">
                  <c:v>123.60530999999999</c:v>
                </c:pt>
                <c:pt idx="148">
                  <c:v>124.31716000000002</c:v>
                </c:pt>
                <c:pt idx="149">
                  <c:v>124.77160000000002</c:v>
                </c:pt>
                <c:pt idx="150">
                  <c:v>125.17377999999997</c:v>
                </c:pt>
                <c:pt idx="151">
                  <c:v>125.72672</c:v>
                </c:pt>
                <c:pt idx="152">
                  <c:v>126.16336999999999</c:v>
                </c:pt>
                <c:pt idx="153">
                  <c:v>126.53823</c:v>
                </c:pt>
                <c:pt idx="154">
                  <c:v>127.15706999999999</c:v>
                </c:pt>
                <c:pt idx="155">
                  <c:v>127.53825999999999</c:v>
                </c:pt>
                <c:pt idx="156">
                  <c:v>127.89606000000002</c:v>
                </c:pt>
                <c:pt idx="157">
                  <c:v>128.50021000000001</c:v>
                </c:pt>
                <c:pt idx="158">
                  <c:v>128.82774000000003</c:v>
                </c:pt>
                <c:pt idx="159">
                  <c:v>129.25973999999999</c:v>
                </c:pt>
                <c:pt idx="160">
                  <c:v>129.59442000000001</c:v>
                </c:pt>
                <c:pt idx="161">
                  <c:v>129.96017000000001</c:v>
                </c:pt>
                <c:pt idx="162">
                  <c:v>130.36247000000003</c:v>
                </c:pt>
                <c:pt idx="163">
                  <c:v>130.65285</c:v>
                </c:pt>
                <c:pt idx="164">
                  <c:v>131.05836000000002</c:v>
                </c:pt>
                <c:pt idx="165">
                  <c:v>131.31995999999998</c:v>
                </c:pt>
                <c:pt idx="166">
                  <c:v>131.67490999999998</c:v>
                </c:pt>
                <c:pt idx="167">
                  <c:v>132.04319999999998</c:v>
                </c:pt>
                <c:pt idx="168">
                  <c:v>132.36306999999999</c:v>
                </c:pt>
                <c:pt idx="169">
                  <c:v>132.59565999999998</c:v>
                </c:pt>
                <c:pt idx="170">
                  <c:v>132.94878</c:v>
                </c:pt>
                <c:pt idx="171">
                  <c:v>133.28304</c:v>
                </c:pt>
                <c:pt idx="172">
                  <c:v>133.50127000000001</c:v>
                </c:pt>
                <c:pt idx="173">
                  <c:v>133.82384000000002</c:v>
                </c:pt>
                <c:pt idx="174">
                  <c:v>133.97743000000003</c:v>
                </c:pt>
                <c:pt idx="175">
                  <c:v>134.26095999999998</c:v>
                </c:pt>
                <c:pt idx="176">
                  <c:v>134.46974</c:v>
                </c:pt>
                <c:pt idx="177">
                  <c:v>134.68813000000003</c:v>
                </c:pt>
                <c:pt idx="178">
                  <c:v>134.90954999999997</c:v>
                </c:pt>
                <c:pt idx="179">
                  <c:v>135.03374999999997</c:v>
                </c:pt>
                <c:pt idx="180">
                  <c:v>135.27913999999998</c:v>
                </c:pt>
                <c:pt idx="181">
                  <c:v>135.36128000000002</c:v>
                </c:pt>
                <c:pt idx="182">
                  <c:v>135.29729</c:v>
                </c:pt>
                <c:pt idx="183">
                  <c:v>134.57934999999998</c:v>
                </c:pt>
                <c:pt idx="184">
                  <c:v>131.52850000000001</c:v>
                </c:pt>
                <c:pt idx="185">
                  <c:v>128.16582</c:v>
                </c:pt>
                <c:pt idx="186">
                  <c:v>125.43164000000002</c:v>
                </c:pt>
                <c:pt idx="187">
                  <c:v>122.14364999999999</c:v>
                </c:pt>
                <c:pt idx="188">
                  <c:v>118.55043000000001</c:v>
                </c:pt>
                <c:pt idx="189">
                  <c:v>114.92204</c:v>
                </c:pt>
                <c:pt idx="190">
                  <c:v>111.46027000000001</c:v>
                </c:pt>
                <c:pt idx="191">
                  <c:v>108.23390000000002</c:v>
                </c:pt>
                <c:pt idx="192">
                  <c:v>105.16407</c:v>
                </c:pt>
                <c:pt idx="193">
                  <c:v>102.06469000000001</c:v>
                </c:pt>
                <c:pt idx="194">
                  <c:v>98.722779999999986</c:v>
                </c:pt>
                <c:pt idx="195">
                  <c:v>94.988060000000004</c:v>
                </c:pt>
                <c:pt idx="196">
                  <c:v>90.837720000000004</c:v>
                </c:pt>
                <c:pt idx="197">
                  <c:v>86.39188</c:v>
                </c:pt>
                <c:pt idx="198">
                  <c:v>81.873919999999998</c:v>
                </c:pt>
                <c:pt idx="199">
                  <c:v>77.531200000000013</c:v>
                </c:pt>
              </c:numCache>
            </c:numRef>
          </c:yVal>
          <c:smooth val="1"/>
          <c:extLst>
            <c:ext xmlns:c16="http://schemas.microsoft.com/office/drawing/2014/chart" uri="{C3380CC4-5D6E-409C-BE32-E72D297353CC}">
              <c16:uniqueId val="{00000000-18DA-4086-8433-DBC7FD862816}"/>
            </c:ext>
          </c:extLst>
        </c:ser>
        <c:ser>
          <c:idx val="1"/>
          <c:order val="1"/>
          <c:tx>
            <c:strRef>
              <c:f>Sheet3!$E$1</c:f>
              <c:strCache>
                <c:ptCount val="1"/>
                <c:pt idx="0">
                  <c:v>2</c:v>
                </c:pt>
              </c:strCache>
            </c:strRef>
          </c:tx>
          <c:spPr>
            <a:ln w="19046" cap="rnd">
              <a:solidFill>
                <a:srgbClr val="ED7D31"/>
              </a:solidFill>
              <a:prstDash val="solid"/>
              <a:round/>
            </a:ln>
          </c:spPr>
          <c:marker>
            <c:symbol val="circle"/>
            <c:size val="5"/>
          </c:marker>
          <c:xVal>
            <c:numRef>
              <c:f>Sheet3!$E$4:$E$153</c:f>
              <c:numCache>
                <c:formatCode>General</c:formatCode>
                <c:ptCount val="150"/>
                <c:pt idx="0">
                  <c:v>0</c:v>
                </c:pt>
                <c:pt idx="1">
                  <c:v>1.0000000000000003E-5</c:v>
                </c:pt>
                <c:pt idx="2">
                  <c:v>4.000000000000001E-5</c:v>
                </c:pt>
                <c:pt idx="3">
                  <c:v>1.1000000000000003E-4</c:v>
                </c:pt>
                <c:pt idx="4">
                  <c:v>1.6000000000000004E-4</c:v>
                </c:pt>
                <c:pt idx="5">
                  <c:v>2.2000000000000006E-4</c:v>
                </c:pt>
                <c:pt idx="6">
                  <c:v>2.7000000000000006E-4</c:v>
                </c:pt>
                <c:pt idx="7">
                  <c:v>3.2000000000000013E-4</c:v>
                </c:pt>
                <c:pt idx="8">
                  <c:v>3.7000000000000005E-4</c:v>
                </c:pt>
                <c:pt idx="9">
                  <c:v>4.300000000000001E-4</c:v>
                </c:pt>
                <c:pt idx="10">
                  <c:v>4.8000000000000007E-4</c:v>
                </c:pt>
                <c:pt idx="11">
                  <c:v>5.3000000000000009E-4</c:v>
                </c:pt>
                <c:pt idx="12">
                  <c:v>5.8000000000000011E-4</c:v>
                </c:pt>
                <c:pt idx="13">
                  <c:v>6.3000000000000013E-4</c:v>
                </c:pt>
                <c:pt idx="14">
                  <c:v>6.9000000000000008E-4</c:v>
                </c:pt>
                <c:pt idx="15">
                  <c:v>7.400000000000001E-4</c:v>
                </c:pt>
                <c:pt idx="16">
                  <c:v>7.9000000000000023E-4</c:v>
                </c:pt>
                <c:pt idx="17">
                  <c:v>8.4000000000000025E-4</c:v>
                </c:pt>
                <c:pt idx="18">
                  <c:v>8.9000000000000038E-4</c:v>
                </c:pt>
                <c:pt idx="19">
                  <c:v>9.5000000000000021E-4</c:v>
                </c:pt>
                <c:pt idx="20">
                  <c:v>1.0000000000000002E-3</c:v>
                </c:pt>
                <c:pt idx="21">
                  <c:v>1.0499999999999997E-3</c:v>
                </c:pt>
                <c:pt idx="22">
                  <c:v>1.1000000000000003E-3</c:v>
                </c:pt>
                <c:pt idx="23">
                  <c:v>1.1600000000000004E-3</c:v>
                </c:pt>
                <c:pt idx="24">
                  <c:v>1.2099999999999997E-3</c:v>
                </c:pt>
                <c:pt idx="25">
                  <c:v>1.2600000000000003E-3</c:v>
                </c:pt>
                <c:pt idx="26">
                  <c:v>1.3100000000000002E-3</c:v>
                </c:pt>
                <c:pt idx="27">
                  <c:v>1.3600000000000003E-3</c:v>
                </c:pt>
                <c:pt idx="28">
                  <c:v>1.4200000000000003E-3</c:v>
                </c:pt>
                <c:pt idx="29">
                  <c:v>1.4700000000000002E-3</c:v>
                </c:pt>
                <c:pt idx="30">
                  <c:v>1.5200000000000003E-3</c:v>
                </c:pt>
                <c:pt idx="31">
                  <c:v>1.5700000000000004E-3</c:v>
                </c:pt>
                <c:pt idx="32">
                  <c:v>1.6199999999999999E-3</c:v>
                </c:pt>
                <c:pt idx="33">
                  <c:v>1.6700000000000005E-3</c:v>
                </c:pt>
                <c:pt idx="34">
                  <c:v>1.7300000000000002E-3</c:v>
                </c:pt>
                <c:pt idx="35">
                  <c:v>1.7799999999999999E-3</c:v>
                </c:pt>
                <c:pt idx="36">
                  <c:v>1.8300000000000005E-3</c:v>
                </c:pt>
                <c:pt idx="37">
                  <c:v>1.8900000000000004E-3</c:v>
                </c:pt>
                <c:pt idx="38">
                  <c:v>1.9400000000000005E-3</c:v>
                </c:pt>
                <c:pt idx="39">
                  <c:v>1.9900000000000004E-3</c:v>
                </c:pt>
                <c:pt idx="40">
                  <c:v>2.0400000000000006E-3</c:v>
                </c:pt>
                <c:pt idx="41">
                  <c:v>2.0900000000000003E-3</c:v>
                </c:pt>
                <c:pt idx="42">
                  <c:v>2.1400000000000004E-3</c:v>
                </c:pt>
                <c:pt idx="43">
                  <c:v>2.2000000000000006E-3</c:v>
                </c:pt>
                <c:pt idx="44">
                  <c:v>2.2500000000000003E-3</c:v>
                </c:pt>
                <c:pt idx="45">
                  <c:v>2.3000000000000004E-3</c:v>
                </c:pt>
                <c:pt idx="46">
                  <c:v>2.3500000000000001E-3</c:v>
                </c:pt>
                <c:pt idx="47">
                  <c:v>2.3999999999999998E-3</c:v>
                </c:pt>
                <c:pt idx="48">
                  <c:v>2.4599999999999999E-3</c:v>
                </c:pt>
                <c:pt idx="49">
                  <c:v>2.5100000000000001E-3</c:v>
                </c:pt>
                <c:pt idx="50">
                  <c:v>2.5600000000000006E-3</c:v>
                </c:pt>
                <c:pt idx="51">
                  <c:v>2.6100000000000003E-3</c:v>
                </c:pt>
                <c:pt idx="52">
                  <c:v>2.6600000000000005E-3</c:v>
                </c:pt>
                <c:pt idx="53">
                  <c:v>2.7200000000000006E-3</c:v>
                </c:pt>
                <c:pt idx="54">
                  <c:v>2.7700000000000003E-3</c:v>
                </c:pt>
                <c:pt idx="55">
                  <c:v>2.8200000000000005E-3</c:v>
                </c:pt>
                <c:pt idx="56">
                  <c:v>2.8700000000000002E-3</c:v>
                </c:pt>
                <c:pt idx="57">
                  <c:v>2.9199999999999999E-3</c:v>
                </c:pt>
                <c:pt idx="58">
                  <c:v>2.9800000000000004E-3</c:v>
                </c:pt>
                <c:pt idx="59">
                  <c:v>3.0300000000000001E-3</c:v>
                </c:pt>
                <c:pt idx="60">
                  <c:v>3.0800000000000003E-3</c:v>
                </c:pt>
                <c:pt idx="61">
                  <c:v>3.1300000000000004E-3</c:v>
                </c:pt>
                <c:pt idx="62">
                  <c:v>3.1900000000000006E-3</c:v>
                </c:pt>
                <c:pt idx="63">
                  <c:v>3.2400000000000003E-3</c:v>
                </c:pt>
                <c:pt idx="64">
                  <c:v>3.2900000000000004E-3</c:v>
                </c:pt>
                <c:pt idx="65">
                  <c:v>3.3400000000000005E-3</c:v>
                </c:pt>
                <c:pt idx="66">
                  <c:v>3.3900000000000002E-3</c:v>
                </c:pt>
                <c:pt idx="67">
                  <c:v>3.4500000000000004E-3</c:v>
                </c:pt>
                <c:pt idx="68">
                  <c:v>3.5000000000000005E-3</c:v>
                </c:pt>
                <c:pt idx="69">
                  <c:v>3.5500000000000002E-3</c:v>
                </c:pt>
                <c:pt idx="70">
                  <c:v>3.6000000000000003E-3</c:v>
                </c:pt>
                <c:pt idx="71">
                  <c:v>3.6500000000000005E-3</c:v>
                </c:pt>
                <c:pt idx="72">
                  <c:v>3.7100000000000006E-3</c:v>
                </c:pt>
                <c:pt idx="73">
                  <c:v>3.7600000000000003E-3</c:v>
                </c:pt>
                <c:pt idx="74">
                  <c:v>3.8100000000000005E-3</c:v>
                </c:pt>
                <c:pt idx="75">
                  <c:v>3.8600000000000006E-3</c:v>
                </c:pt>
                <c:pt idx="76">
                  <c:v>3.9199999999999999E-3</c:v>
                </c:pt>
                <c:pt idx="77">
                  <c:v>3.9699999999999996E-3</c:v>
                </c:pt>
                <c:pt idx="78">
                  <c:v>4.0200000000000001E-3</c:v>
                </c:pt>
                <c:pt idx="79">
                  <c:v>4.0699999999999998E-3</c:v>
                </c:pt>
                <c:pt idx="80">
                  <c:v>4.1199999999999995E-3</c:v>
                </c:pt>
                <c:pt idx="81">
                  <c:v>4.1800000000000006E-3</c:v>
                </c:pt>
                <c:pt idx="82">
                  <c:v>4.2300000000000011E-3</c:v>
                </c:pt>
                <c:pt idx="83">
                  <c:v>4.2800000000000008E-3</c:v>
                </c:pt>
                <c:pt idx="84">
                  <c:v>4.3299999999999996E-3</c:v>
                </c:pt>
                <c:pt idx="85">
                  <c:v>4.3800000000000002E-3</c:v>
                </c:pt>
                <c:pt idx="86">
                  <c:v>4.4400000000000012E-3</c:v>
                </c:pt>
                <c:pt idx="87">
                  <c:v>4.4900000000000009E-3</c:v>
                </c:pt>
                <c:pt idx="88">
                  <c:v>4.5400000000000006E-3</c:v>
                </c:pt>
                <c:pt idx="89">
                  <c:v>4.5900000000000003E-3</c:v>
                </c:pt>
                <c:pt idx="90">
                  <c:v>4.6500000000000005E-3</c:v>
                </c:pt>
                <c:pt idx="91">
                  <c:v>4.7000000000000011E-3</c:v>
                </c:pt>
                <c:pt idx="92">
                  <c:v>4.7500000000000007E-3</c:v>
                </c:pt>
                <c:pt idx="93">
                  <c:v>4.8000000000000004E-3</c:v>
                </c:pt>
                <c:pt idx="94">
                  <c:v>4.8500000000000001E-3</c:v>
                </c:pt>
                <c:pt idx="95">
                  <c:v>4.9100000000000012E-3</c:v>
                </c:pt>
                <c:pt idx="96">
                  <c:v>4.9600000000000009E-3</c:v>
                </c:pt>
                <c:pt idx="97">
                  <c:v>5.0100000000000006E-3</c:v>
                </c:pt>
                <c:pt idx="98">
                  <c:v>5.0600000000000003E-3</c:v>
                </c:pt>
                <c:pt idx="99">
                  <c:v>5.11E-3</c:v>
                </c:pt>
                <c:pt idx="100">
                  <c:v>5.170000000000001E-3</c:v>
                </c:pt>
                <c:pt idx="101">
                  <c:v>5.2200000000000007E-3</c:v>
                </c:pt>
                <c:pt idx="102">
                  <c:v>5.2700000000000012E-3</c:v>
                </c:pt>
                <c:pt idx="103">
                  <c:v>5.3200000000000001E-3</c:v>
                </c:pt>
                <c:pt idx="104">
                  <c:v>5.3699999999999998E-3</c:v>
                </c:pt>
                <c:pt idx="105">
                  <c:v>5.4300000000000008E-3</c:v>
                </c:pt>
                <c:pt idx="106">
                  <c:v>5.4800000000000014E-3</c:v>
                </c:pt>
                <c:pt idx="107">
                  <c:v>5.5300000000000011E-3</c:v>
                </c:pt>
                <c:pt idx="108">
                  <c:v>5.5800000000000008E-3</c:v>
                </c:pt>
                <c:pt idx="109">
                  <c:v>5.6299999999999996E-3</c:v>
                </c:pt>
                <c:pt idx="110">
                  <c:v>5.6900000000000006E-3</c:v>
                </c:pt>
                <c:pt idx="111">
                  <c:v>5.7400000000000012E-3</c:v>
                </c:pt>
                <c:pt idx="112">
                  <c:v>5.7900000000000009E-3</c:v>
                </c:pt>
                <c:pt idx="113">
                  <c:v>5.8400000000000006E-3</c:v>
                </c:pt>
                <c:pt idx="114">
                  <c:v>5.8900000000000003E-3</c:v>
                </c:pt>
                <c:pt idx="115">
                  <c:v>5.9500000000000013E-3</c:v>
                </c:pt>
                <c:pt idx="116">
                  <c:v>6.000000000000001E-3</c:v>
                </c:pt>
                <c:pt idx="117">
                  <c:v>6.0500000000000007E-3</c:v>
                </c:pt>
                <c:pt idx="118">
                  <c:v>6.1000000000000004E-3</c:v>
                </c:pt>
                <c:pt idx="119">
                  <c:v>6.1600000000000005E-3</c:v>
                </c:pt>
                <c:pt idx="120">
                  <c:v>6.2100000000000011E-3</c:v>
                </c:pt>
                <c:pt idx="121">
                  <c:v>6.2600000000000008E-3</c:v>
                </c:pt>
                <c:pt idx="122">
                  <c:v>6.3100000000000005E-3</c:v>
                </c:pt>
                <c:pt idx="123">
                  <c:v>6.3600000000000002E-3</c:v>
                </c:pt>
                <c:pt idx="124">
                  <c:v>6.4200000000000012E-3</c:v>
                </c:pt>
                <c:pt idx="125">
                  <c:v>6.4700000000000018E-3</c:v>
                </c:pt>
                <c:pt idx="126">
                  <c:v>6.5200000000000006E-3</c:v>
                </c:pt>
                <c:pt idx="127">
                  <c:v>6.5700000000000012E-3</c:v>
                </c:pt>
                <c:pt idx="128">
                  <c:v>6.62E-3</c:v>
                </c:pt>
                <c:pt idx="129">
                  <c:v>6.680000000000001E-3</c:v>
                </c:pt>
                <c:pt idx="130">
                  <c:v>6.7300000000000007E-3</c:v>
                </c:pt>
                <c:pt idx="131">
                  <c:v>6.7800000000000013E-3</c:v>
                </c:pt>
                <c:pt idx="132">
                  <c:v>6.830000000000001E-3</c:v>
                </c:pt>
                <c:pt idx="133">
                  <c:v>6.8900000000000012E-3</c:v>
                </c:pt>
                <c:pt idx="134">
                  <c:v>6.9400000000000017E-3</c:v>
                </c:pt>
                <c:pt idx="135">
                  <c:v>6.9900000000000014E-3</c:v>
                </c:pt>
                <c:pt idx="136">
                  <c:v>7.0300000000000007E-3</c:v>
                </c:pt>
                <c:pt idx="137">
                  <c:v>7.0400000000000011E-3</c:v>
                </c:pt>
                <c:pt idx="138">
                  <c:v>7.0400000000000011E-3</c:v>
                </c:pt>
                <c:pt idx="139">
                  <c:v>7.0400000000000011E-3</c:v>
                </c:pt>
                <c:pt idx="140">
                  <c:v>7.0400000000000011E-3</c:v>
                </c:pt>
                <c:pt idx="141">
                  <c:v>7.0400000000000011E-3</c:v>
                </c:pt>
                <c:pt idx="142">
                  <c:v>7.0400000000000011E-3</c:v>
                </c:pt>
                <c:pt idx="143">
                  <c:v>7.0400000000000011E-3</c:v>
                </c:pt>
                <c:pt idx="144">
                  <c:v>7.0400000000000011E-3</c:v>
                </c:pt>
                <c:pt idx="145">
                  <c:v>7.0400000000000011E-3</c:v>
                </c:pt>
                <c:pt idx="146">
                  <c:v>7.0400000000000011E-3</c:v>
                </c:pt>
                <c:pt idx="147">
                  <c:v>7.0400000000000011E-3</c:v>
                </c:pt>
                <c:pt idx="148">
                  <c:v>7.0500000000000007E-3</c:v>
                </c:pt>
                <c:pt idx="149">
                  <c:v>7.0500000000000007E-3</c:v>
                </c:pt>
              </c:numCache>
            </c:numRef>
          </c:xVal>
          <c:yVal>
            <c:numRef>
              <c:f>Sheet3!$F$4:$F$153</c:f>
              <c:numCache>
                <c:formatCode>General</c:formatCode>
                <c:ptCount val="150"/>
                <c:pt idx="0">
                  <c:v>-1.4290000000000001E-2</c:v>
                </c:pt>
                <c:pt idx="1">
                  <c:v>4.5300000000000007E-2</c:v>
                </c:pt>
                <c:pt idx="2">
                  <c:v>0.19186999999999999</c:v>
                </c:pt>
                <c:pt idx="3">
                  <c:v>0.53735999999999984</c:v>
                </c:pt>
                <c:pt idx="4">
                  <c:v>0.82637000000000005</c:v>
                </c:pt>
                <c:pt idx="5">
                  <c:v>1.1288899999999999</c:v>
                </c:pt>
                <c:pt idx="6">
                  <c:v>1.3063800000000001</c:v>
                </c:pt>
                <c:pt idx="7">
                  <c:v>1.5324800000000001</c:v>
                </c:pt>
                <c:pt idx="8">
                  <c:v>1.80705</c:v>
                </c:pt>
                <c:pt idx="9">
                  <c:v>2.05613</c:v>
                </c:pt>
                <c:pt idx="10">
                  <c:v>2.32741</c:v>
                </c:pt>
                <c:pt idx="11">
                  <c:v>2.6174300000000001</c:v>
                </c:pt>
                <c:pt idx="12">
                  <c:v>2.8876599999999994</c:v>
                </c:pt>
                <c:pt idx="13">
                  <c:v>3.2047099999999999</c:v>
                </c:pt>
                <c:pt idx="14">
                  <c:v>3.5934200000000001</c:v>
                </c:pt>
                <c:pt idx="15">
                  <c:v>3.8303499999999997</c:v>
                </c:pt>
                <c:pt idx="16">
                  <c:v>4.1540999999999988</c:v>
                </c:pt>
                <c:pt idx="17">
                  <c:v>4.5401299999999996</c:v>
                </c:pt>
                <c:pt idx="18">
                  <c:v>4.8533099999999996</c:v>
                </c:pt>
                <c:pt idx="19">
                  <c:v>5.2798700000000007</c:v>
                </c:pt>
                <c:pt idx="20">
                  <c:v>5.7196899999999999</c:v>
                </c:pt>
                <c:pt idx="21">
                  <c:v>6.1440899999999994</c:v>
                </c:pt>
                <c:pt idx="22">
                  <c:v>6.6034600000000001</c:v>
                </c:pt>
                <c:pt idx="23">
                  <c:v>7.1667899999999989</c:v>
                </c:pt>
                <c:pt idx="24">
                  <c:v>7.643419999999999</c:v>
                </c:pt>
                <c:pt idx="25">
                  <c:v>8.1572000000000013</c:v>
                </c:pt>
                <c:pt idx="26">
                  <c:v>8.8105200000000004</c:v>
                </c:pt>
                <c:pt idx="27">
                  <c:v>9.3746100000000006</c:v>
                </c:pt>
                <c:pt idx="28">
                  <c:v>10.07929</c:v>
                </c:pt>
                <c:pt idx="29">
                  <c:v>10.798059999999998</c:v>
                </c:pt>
                <c:pt idx="30">
                  <c:v>11.58694</c:v>
                </c:pt>
                <c:pt idx="31">
                  <c:v>12.395040000000002</c:v>
                </c:pt>
                <c:pt idx="32">
                  <c:v>13.303370000000001</c:v>
                </c:pt>
                <c:pt idx="33">
                  <c:v>14.136800000000001</c:v>
                </c:pt>
                <c:pt idx="34">
                  <c:v>15.106020000000001</c:v>
                </c:pt>
                <c:pt idx="35">
                  <c:v>16.12754</c:v>
                </c:pt>
                <c:pt idx="36">
                  <c:v>17.144189999999995</c:v>
                </c:pt>
                <c:pt idx="37">
                  <c:v>18.329460000000001</c:v>
                </c:pt>
                <c:pt idx="38">
                  <c:v>19.417459999999995</c:v>
                </c:pt>
                <c:pt idx="39">
                  <c:v>20.682289999999991</c:v>
                </c:pt>
                <c:pt idx="40">
                  <c:v>21.857520000000001</c:v>
                </c:pt>
                <c:pt idx="41">
                  <c:v>23.179990000000004</c:v>
                </c:pt>
                <c:pt idx="42">
                  <c:v>24.40428</c:v>
                </c:pt>
                <c:pt idx="43">
                  <c:v>25.661890000000003</c:v>
                </c:pt>
                <c:pt idx="44">
                  <c:v>27.02693</c:v>
                </c:pt>
                <c:pt idx="45">
                  <c:v>28.306930000000001</c:v>
                </c:pt>
                <c:pt idx="46">
                  <c:v>29.68817</c:v>
                </c:pt>
                <c:pt idx="47">
                  <c:v>30.978269999999991</c:v>
                </c:pt>
                <c:pt idx="48">
                  <c:v>32.367279999999994</c:v>
                </c:pt>
                <c:pt idx="49">
                  <c:v>33.712750000000007</c:v>
                </c:pt>
                <c:pt idx="50">
                  <c:v>35.020810000000004</c:v>
                </c:pt>
                <c:pt idx="51">
                  <c:v>36.361760000000004</c:v>
                </c:pt>
                <c:pt idx="52">
                  <c:v>37.60231000000001</c:v>
                </c:pt>
                <c:pt idx="53">
                  <c:v>38.945190000000004</c:v>
                </c:pt>
                <c:pt idx="54">
                  <c:v>40.176380000000002</c:v>
                </c:pt>
                <c:pt idx="55">
                  <c:v>41.482590000000002</c:v>
                </c:pt>
                <c:pt idx="56">
                  <c:v>42.708520000000007</c:v>
                </c:pt>
                <c:pt idx="57">
                  <c:v>43.97383</c:v>
                </c:pt>
                <c:pt idx="58">
                  <c:v>45.267800000000001</c:v>
                </c:pt>
                <c:pt idx="59">
                  <c:v>46.507659999999994</c:v>
                </c:pt>
                <c:pt idx="60">
                  <c:v>47.755950000000006</c:v>
                </c:pt>
                <c:pt idx="61">
                  <c:v>48.872450000000001</c:v>
                </c:pt>
                <c:pt idx="62">
                  <c:v>50.165660000000003</c:v>
                </c:pt>
                <c:pt idx="63">
                  <c:v>51.317509999999999</c:v>
                </c:pt>
                <c:pt idx="64">
                  <c:v>52.521570000000004</c:v>
                </c:pt>
                <c:pt idx="65">
                  <c:v>53.658390000000004</c:v>
                </c:pt>
                <c:pt idx="66">
                  <c:v>54.848780000000005</c:v>
                </c:pt>
                <c:pt idx="67">
                  <c:v>56.104279999999996</c:v>
                </c:pt>
                <c:pt idx="68">
                  <c:v>57.231850000000001</c:v>
                </c:pt>
                <c:pt idx="69">
                  <c:v>58.433679999999995</c:v>
                </c:pt>
                <c:pt idx="70">
                  <c:v>59.518990000000002</c:v>
                </c:pt>
                <c:pt idx="71">
                  <c:v>60.66948</c:v>
                </c:pt>
                <c:pt idx="72">
                  <c:v>61.817699999999995</c:v>
                </c:pt>
                <c:pt idx="73">
                  <c:v>62.977120000000006</c:v>
                </c:pt>
                <c:pt idx="74">
                  <c:v>64.077020000000005</c:v>
                </c:pt>
                <c:pt idx="75">
                  <c:v>65.159649999999999</c:v>
                </c:pt>
                <c:pt idx="76">
                  <c:v>66.398319999999998</c:v>
                </c:pt>
                <c:pt idx="77">
                  <c:v>67.473849999999999</c:v>
                </c:pt>
                <c:pt idx="78">
                  <c:v>68.567639999999997</c:v>
                </c:pt>
                <c:pt idx="79">
                  <c:v>69.666659999999993</c:v>
                </c:pt>
                <c:pt idx="80">
                  <c:v>70.792540000000002</c:v>
                </c:pt>
                <c:pt idx="81">
                  <c:v>71.917620000000028</c:v>
                </c:pt>
                <c:pt idx="82">
                  <c:v>72.998470000000012</c:v>
                </c:pt>
                <c:pt idx="83">
                  <c:v>74.120829999999998</c:v>
                </c:pt>
                <c:pt idx="84">
                  <c:v>75.144200000000012</c:v>
                </c:pt>
                <c:pt idx="85">
                  <c:v>76.284980000000004</c:v>
                </c:pt>
                <c:pt idx="86">
                  <c:v>77.345200000000006</c:v>
                </c:pt>
                <c:pt idx="87">
                  <c:v>78.439340000000001</c:v>
                </c:pt>
                <c:pt idx="88">
                  <c:v>79.463460000000012</c:v>
                </c:pt>
                <c:pt idx="89">
                  <c:v>80.534859999999995</c:v>
                </c:pt>
                <c:pt idx="90">
                  <c:v>81.665210000000002</c:v>
                </c:pt>
                <c:pt idx="91">
                  <c:v>82.724199999999996</c:v>
                </c:pt>
                <c:pt idx="92">
                  <c:v>83.780410000000003</c:v>
                </c:pt>
                <c:pt idx="93">
                  <c:v>84.784189999999995</c:v>
                </c:pt>
                <c:pt idx="94">
                  <c:v>85.871389999999991</c:v>
                </c:pt>
                <c:pt idx="95">
                  <c:v>86.895420000000001</c:v>
                </c:pt>
                <c:pt idx="96">
                  <c:v>87.943960000000018</c:v>
                </c:pt>
                <c:pt idx="97">
                  <c:v>88.995199999999997</c:v>
                </c:pt>
                <c:pt idx="98">
                  <c:v>89.981570000000005</c:v>
                </c:pt>
                <c:pt idx="99">
                  <c:v>91.087810000000005</c:v>
                </c:pt>
                <c:pt idx="100">
                  <c:v>92.100749999999991</c:v>
                </c:pt>
                <c:pt idx="101">
                  <c:v>93.162509999999983</c:v>
                </c:pt>
                <c:pt idx="102">
                  <c:v>94.133319999999998</c:v>
                </c:pt>
                <c:pt idx="103">
                  <c:v>95.177629999999994</c:v>
                </c:pt>
                <c:pt idx="104">
                  <c:v>96.186829999999986</c:v>
                </c:pt>
                <c:pt idx="105">
                  <c:v>97.208829999999992</c:v>
                </c:pt>
                <c:pt idx="106">
                  <c:v>98.215720000000005</c:v>
                </c:pt>
                <c:pt idx="107">
                  <c:v>99.127920000000003</c:v>
                </c:pt>
                <c:pt idx="108">
                  <c:v>100.17307999999998</c:v>
                </c:pt>
                <c:pt idx="109">
                  <c:v>101.17772999999998</c:v>
                </c:pt>
                <c:pt idx="110">
                  <c:v>102.13263000000001</c:v>
                </c:pt>
                <c:pt idx="111">
                  <c:v>103.10487999999998</c:v>
                </c:pt>
                <c:pt idx="112">
                  <c:v>104.01814</c:v>
                </c:pt>
                <c:pt idx="113">
                  <c:v>105.04241</c:v>
                </c:pt>
                <c:pt idx="114">
                  <c:v>105.96197000000001</c:v>
                </c:pt>
                <c:pt idx="115">
                  <c:v>106.96365000000002</c:v>
                </c:pt>
                <c:pt idx="116">
                  <c:v>107.79053</c:v>
                </c:pt>
                <c:pt idx="117">
                  <c:v>108.73108999999999</c:v>
                </c:pt>
                <c:pt idx="118">
                  <c:v>109.65860000000001</c:v>
                </c:pt>
                <c:pt idx="119">
                  <c:v>110.58135</c:v>
                </c:pt>
                <c:pt idx="120">
                  <c:v>111.44884</c:v>
                </c:pt>
                <c:pt idx="121">
                  <c:v>112.28215</c:v>
                </c:pt>
                <c:pt idx="122">
                  <c:v>113.22617</c:v>
                </c:pt>
                <c:pt idx="123">
                  <c:v>114.04224000000002</c:v>
                </c:pt>
                <c:pt idx="124">
                  <c:v>114.87892999999998</c:v>
                </c:pt>
                <c:pt idx="125">
                  <c:v>115.58881</c:v>
                </c:pt>
                <c:pt idx="126">
                  <c:v>116.32816999999999</c:v>
                </c:pt>
                <c:pt idx="127">
                  <c:v>116.99390000000001</c:v>
                </c:pt>
                <c:pt idx="128">
                  <c:v>117.36156000000001</c:v>
                </c:pt>
                <c:pt idx="129">
                  <c:v>116.82337999999999</c:v>
                </c:pt>
                <c:pt idx="130">
                  <c:v>114.75876999999998</c:v>
                </c:pt>
                <c:pt idx="131">
                  <c:v>113.74894999999999</c:v>
                </c:pt>
                <c:pt idx="132">
                  <c:v>113.24323000000001</c:v>
                </c:pt>
                <c:pt idx="133">
                  <c:v>113.10223999999998</c:v>
                </c:pt>
                <c:pt idx="134">
                  <c:v>112.55095</c:v>
                </c:pt>
                <c:pt idx="135">
                  <c:v>111.43424000000002</c:v>
                </c:pt>
                <c:pt idx="136">
                  <c:v>108.89400999999999</c:v>
                </c:pt>
                <c:pt idx="137">
                  <c:v>106.06818</c:v>
                </c:pt>
                <c:pt idx="138">
                  <c:v>101.78428000000001</c:v>
                </c:pt>
                <c:pt idx="139">
                  <c:v>97.478979999999993</c:v>
                </c:pt>
                <c:pt idx="140">
                  <c:v>92.972409999999982</c:v>
                </c:pt>
                <c:pt idx="141">
                  <c:v>88.585589999999982</c:v>
                </c:pt>
                <c:pt idx="142">
                  <c:v>83.85593999999999</c:v>
                </c:pt>
                <c:pt idx="143">
                  <c:v>81.206649999999996</c:v>
                </c:pt>
                <c:pt idx="144">
                  <c:v>78.37782</c:v>
                </c:pt>
                <c:pt idx="145">
                  <c:v>75.447170000000014</c:v>
                </c:pt>
                <c:pt idx="146">
                  <c:v>72.521389999999982</c:v>
                </c:pt>
                <c:pt idx="147">
                  <c:v>69.698569999999989</c:v>
                </c:pt>
                <c:pt idx="148">
                  <c:v>67.034270000000006</c:v>
                </c:pt>
                <c:pt idx="149">
                  <c:v>64.524249999999995</c:v>
                </c:pt>
              </c:numCache>
            </c:numRef>
          </c:yVal>
          <c:smooth val="1"/>
          <c:extLst>
            <c:ext xmlns:c16="http://schemas.microsoft.com/office/drawing/2014/chart" uri="{C3380CC4-5D6E-409C-BE32-E72D297353CC}">
              <c16:uniqueId val="{00000001-18DA-4086-8433-DBC7FD862816}"/>
            </c:ext>
          </c:extLst>
        </c:ser>
        <c:ser>
          <c:idx val="2"/>
          <c:order val="2"/>
          <c:tx>
            <c:strRef>
              <c:f>Sheet3!$H$1</c:f>
              <c:strCache>
                <c:ptCount val="1"/>
                <c:pt idx="0">
                  <c:v>3</c:v>
                </c:pt>
              </c:strCache>
            </c:strRef>
          </c:tx>
          <c:spPr>
            <a:ln w="19046" cap="rnd">
              <a:solidFill>
                <a:srgbClr val="A5A5A5"/>
              </a:solidFill>
              <a:prstDash val="solid"/>
              <a:round/>
            </a:ln>
          </c:spPr>
          <c:marker>
            <c:symbol val="circle"/>
            <c:size val="5"/>
          </c:marker>
          <c:xVal>
            <c:numRef>
              <c:f>Sheet3!$H$4:$H$322</c:f>
              <c:numCache>
                <c:formatCode>General</c:formatCode>
                <c:ptCount val="319"/>
                <c:pt idx="0">
                  <c:v>0</c:v>
                </c:pt>
                <c:pt idx="1">
                  <c:v>1.0000000000000003E-5</c:v>
                </c:pt>
                <c:pt idx="2">
                  <c:v>4.000000000000001E-5</c:v>
                </c:pt>
                <c:pt idx="3">
                  <c:v>1.1000000000000003E-4</c:v>
                </c:pt>
                <c:pt idx="4">
                  <c:v>1.7000000000000004E-4</c:v>
                </c:pt>
                <c:pt idx="5">
                  <c:v>2.2000000000000006E-4</c:v>
                </c:pt>
                <c:pt idx="6">
                  <c:v>2.7000000000000006E-4</c:v>
                </c:pt>
                <c:pt idx="7">
                  <c:v>3.2000000000000013E-4</c:v>
                </c:pt>
                <c:pt idx="8">
                  <c:v>3.8000000000000008E-4</c:v>
                </c:pt>
                <c:pt idx="9">
                  <c:v>4.300000000000001E-4</c:v>
                </c:pt>
                <c:pt idx="10">
                  <c:v>4.8000000000000007E-4</c:v>
                </c:pt>
                <c:pt idx="11">
                  <c:v>5.3000000000000009E-4</c:v>
                </c:pt>
                <c:pt idx="12">
                  <c:v>5.8000000000000011E-4</c:v>
                </c:pt>
                <c:pt idx="13">
                  <c:v>6.4000000000000027E-4</c:v>
                </c:pt>
                <c:pt idx="14">
                  <c:v>6.9000000000000008E-4</c:v>
                </c:pt>
                <c:pt idx="15">
                  <c:v>7.400000000000001E-4</c:v>
                </c:pt>
                <c:pt idx="16">
                  <c:v>7.9000000000000023E-4</c:v>
                </c:pt>
                <c:pt idx="17">
                  <c:v>8.5000000000000039E-4</c:v>
                </c:pt>
                <c:pt idx="18">
                  <c:v>9.0000000000000041E-4</c:v>
                </c:pt>
                <c:pt idx="19">
                  <c:v>9.5000000000000021E-4</c:v>
                </c:pt>
                <c:pt idx="20">
                  <c:v>1.0000000000000002E-3</c:v>
                </c:pt>
                <c:pt idx="21">
                  <c:v>1.0499999999999997E-3</c:v>
                </c:pt>
                <c:pt idx="22">
                  <c:v>1.1100000000000003E-3</c:v>
                </c:pt>
                <c:pt idx="23">
                  <c:v>1.1600000000000004E-3</c:v>
                </c:pt>
                <c:pt idx="24">
                  <c:v>1.2099999999999997E-3</c:v>
                </c:pt>
                <c:pt idx="25">
                  <c:v>1.2600000000000003E-3</c:v>
                </c:pt>
                <c:pt idx="26">
                  <c:v>1.3200000000000002E-3</c:v>
                </c:pt>
                <c:pt idx="27">
                  <c:v>1.3699999999999999E-3</c:v>
                </c:pt>
                <c:pt idx="28">
                  <c:v>1.4200000000000003E-3</c:v>
                </c:pt>
                <c:pt idx="29">
                  <c:v>1.4700000000000002E-3</c:v>
                </c:pt>
                <c:pt idx="30">
                  <c:v>1.5200000000000003E-3</c:v>
                </c:pt>
                <c:pt idx="31">
                  <c:v>1.5800000000000002E-3</c:v>
                </c:pt>
                <c:pt idx="32">
                  <c:v>1.6299999999999999E-3</c:v>
                </c:pt>
                <c:pt idx="33">
                  <c:v>1.6800000000000005E-3</c:v>
                </c:pt>
                <c:pt idx="34">
                  <c:v>1.7300000000000002E-3</c:v>
                </c:pt>
                <c:pt idx="35">
                  <c:v>1.7799999999999999E-3</c:v>
                </c:pt>
                <c:pt idx="36">
                  <c:v>1.8400000000000005E-3</c:v>
                </c:pt>
                <c:pt idx="37">
                  <c:v>1.8900000000000004E-3</c:v>
                </c:pt>
                <c:pt idx="38">
                  <c:v>1.9400000000000005E-3</c:v>
                </c:pt>
                <c:pt idx="39">
                  <c:v>1.9900000000000004E-3</c:v>
                </c:pt>
                <c:pt idx="40">
                  <c:v>2.0500000000000002E-3</c:v>
                </c:pt>
                <c:pt idx="41">
                  <c:v>2.0900000000000003E-3</c:v>
                </c:pt>
                <c:pt idx="42">
                  <c:v>2.1500000000000004E-3</c:v>
                </c:pt>
                <c:pt idx="43">
                  <c:v>2.2000000000000006E-3</c:v>
                </c:pt>
                <c:pt idx="44">
                  <c:v>2.2500000000000003E-3</c:v>
                </c:pt>
                <c:pt idx="45">
                  <c:v>2.31E-3</c:v>
                </c:pt>
                <c:pt idx="46">
                  <c:v>2.3500000000000001E-3</c:v>
                </c:pt>
                <c:pt idx="47">
                  <c:v>2.4100000000000002E-3</c:v>
                </c:pt>
                <c:pt idx="48">
                  <c:v>2.4599999999999999E-3</c:v>
                </c:pt>
                <c:pt idx="49">
                  <c:v>2.5100000000000001E-3</c:v>
                </c:pt>
                <c:pt idx="50">
                  <c:v>2.5600000000000006E-3</c:v>
                </c:pt>
                <c:pt idx="51">
                  <c:v>2.6100000000000003E-3</c:v>
                </c:pt>
                <c:pt idx="52">
                  <c:v>2.6700000000000005E-3</c:v>
                </c:pt>
                <c:pt idx="53">
                  <c:v>2.7200000000000006E-3</c:v>
                </c:pt>
                <c:pt idx="54">
                  <c:v>2.7700000000000003E-3</c:v>
                </c:pt>
                <c:pt idx="55">
                  <c:v>2.8200000000000005E-3</c:v>
                </c:pt>
                <c:pt idx="56">
                  <c:v>2.8800000000000002E-3</c:v>
                </c:pt>
                <c:pt idx="57">
                  <c:v>2.9300000000000003E-3</c:v>
                </c:pt>
                <c:pt idx="58">
                  <c:v>2.9800000000000004E-3</c:v>
                </c:pt>
                <c:pt idx="59">
                  <c:v>3.0300000000000001E-3</c:v>
                </c:pt>
                <c:pt idx="60">
                  <c:v>3.0800000000000003E-3</c:v>
                </c:pt>
                <c:pt idx="61">
                  <c:v>3.1400000000000009E-3</c:v>
                </c:pt>
                <c:pt idx="62">
                  <c:v>3.1900000000000006E-3</c:v>
                </c:pt>
                <c:pt idx="63">
                  <c:v>3.2400000000000003E-3</c:v>
                </c:pt>
                <c:pt idx="64">
                  <c:v>3.2900000000000004E-3</c:v>
                </c:pt>
                <c:pt idx="65">
                  <c:v>3.3500000000000001E-3</c:v>
                </c:pt>
                <c:pt idx="66">
                  <c:v>3.4000000000000002E-3</c:v>
                </c:pt>
                <c:pt idx="67">
                  <c:v>3.4500000000000004E-3</c:v>
                </c:pt>
                <c:pt idx="68">
                  <c:v>3.5100000000000005E-3</c:v>
                </c:pt>
                <c:pt idx="69">
                  <c:v>3.5500000000000002E-3</c:v>
                </c:pt>
                <c:pt idx="70">
                  <c:v>3.6100000000000004E-3</c:v>
                </c:pt>
                <c:pt idx="71">
                  <c:v>3.6600000000000009E-3</c:v>
                </c:pt>
                <c:pt idx="72">
                  <c:v>3.7100000000000006E-3</c:v>
                </c:pt>
                <c:pt idx="73">
                  <c:v>3.7600000000000003E-3</c:v>
                </c:pt>
                <c:pt idx="74">
                  <c:v>3.8100000000000005E-3</c:v>
                </c:pt>
                <c:pt idx="75">
                  <c:v>3.8700000000000002E-3</c:v>
                </c:pt>
                <c:pt idx="76">
                  <c:v>3.9199999999999999E-3</c:v>
                </c:pt>
                <c:pt idx="77">
                  <c:v>3.9699999999999996E-3</c:v>
                </c:pt>
                <c:pt idx="78">
                  <c:v>4.0200000000000001E-3</c:v>
                </c:pt>
                <c:pt idx="79">
                  <c:v>4.0800000000000012E-3</c:v>
                </c:pt>
                <c:pt idx="80">
                  <c:v>4.1300000000000009E-3</c:v>
                </c:pt>
                <c:pt idx="81">
                  <c:v>4.1800000000000006E-3</c:v>
                </c:pt>
                <c:pt idx="82">
                  <c:v>4.2300000000000011E-3</c:v>
                </c:pt>
                <c:pt idx="83">
                  <c:v>4.2800000000000008E-3</c:v>
                </c:pt>
                <c:pt idx="84">
                  <c:v>4.340000000000001E-3</c:v>
                </c:pt>
                <c:pt idx="85">
                  <c:v>4.3900000000000007E-3</c:v>
                </c:pt>
                <c:pt idx="86">
                  <c:v>4.4400000000000012E-3</c:v>
                </c:pt>
                <c:pt idx="87">
                  <c:v>4.4900000000000009E-3</c:v>
                </c:pt>
                <c:pt idx="88">
                  <c:v>4.5400000000000006E-3</c:v>
                </c:pt>
                <c:pt idx="89">
                  <c:v>4.6000000000000008E-3</c:v>
                </c:pt>
                <c:pt idx="90">
                  <c:v>4.6500000000000005E-3</c:v>
                </c:pt>
                <c:pt idx="91">
                  <c:v>4.7000000000000011E-3</c:v>
                </c:pt>
                <c:pt idx="92">
                  <c:v>4.7500000000000007E-3</c:v>
                </c:pt>
                <c:pt idx="93">
                  <c:v>4.81E-3</c:v>
                </c:pt>
                <c:pt idx="94">
                  <c:v>4.8600000000000006E-3</c:v>
                </c:pt>
                <c:pt idx="95">
                  <c:v>4.9100000000000012E-3</c:v>
                </c:pt>
                <c:pt idx="96">
                  <c:v>4.9600000000000009E-3</c:v>
                </c:pt>
                <c:pt idx="97">
                  <c:v>5.0100000000000006E-3</c:v>
                </c:pt>
                <c:pt idx="98">
                  <c:v>5.0699999999999999E-3</c:v>
                </c:pt>
                <c:pt idx="99">
                  <c:v>5.1200000000000004E-3</c:v>
                </c:pt>
                <c:pt idx="100">
                  <c:v>5.170000000000001E-3</c:v>
                </c:pt>
                <c:pt idx="101">
                  <c:v>5.2200000000000007E-3</c:v>
                </c:pt>
                <c:pt idx="102">
                  <c:v>5.2700000000000012E-3</c:v>
                </c:pt>
                <c:pt idx="103">
                  <c:v>5.3200000000000001E-3</c:v>
                </c:pt>
                <c:pt idx="104">
                  <c:v>5.3800000000000011E-3</c:v>
                </c:pt>
                <c:pt idx="105">
                  <c:v>5.4300000000000008E-3</c:v>
                </c:pt>
                <c:pt idx="106">
                  <c:v>5.4800000000000014E-3</c:v>
                </c:pt>
                <c:pt idx="107">
                  <c:v>5.5400000000000007E-3</c:v>
                </c:pt>
                <c:pt idx="108">
                  <c:v>5.5900000000000012E-3</c:v>
                </c:pt>
                <c:pt idx="109">
                  <c:v>5.6400000000000009E-3</c:v>
                </c:pt>
                <c:pt idx="110">
                  <c:v>5.6900000000000006E-3</c:v>
                </c:pt>
                <c:pt idx="111">
                  <c:v>5.7400000000000012E-3</c:v>
                </c:pt>
                <c:pt idx="112">
                  <c:v>5.7900000000000009E-3</c:v>
                </c:pt>
                <c:pt idx="113">
                  <c:v>5.850000000000001E-3</c:v>
                </c:pt>
                <c:pt idx="114">
                  <c:v>5.9000000000000007E-3</c:v>
                </c:pt>
                <c:pt idx="115">
                  <c:v>5.9500000000000013E-3</c:v>
                </c:pt>
                <c:pt idx="116">
                  <c:v>6.000000000000001E-3</c:v>
                </c:pt>
                <c:pt idx="117">
                  <c:v>6.0500000000000007E-3</c:v>
                </c:pt>
                <c:pt idx="118">
                  <c:v>6.1100000000000008E-3</c:v>
                </c:pt>
                <c:pt idx="119">
                  <c:v>6.1600000000000005E-3</c:v>
                </c:pt>
                <c:pt idx="120">
                  <c:v>6.2100000000000011E-3</c:v>
                </c:pt>
                <c:pt idx="121">
                  <c:v>6.2600000000000008E-3</c:v>
                </c:pt>
                <c:pt idx="122">
                  <c:v>6.3200000000000001E-3</c:v>
                </c:pt>
                <c:pt idx="123">
                  <c:v>6.3700000000000007E-3</c:v>
                </c:pt>
                <c:pt idx="124">
                  <c:v>6.4200000000000012E-3</c:v>
                </c:pt>
                <c:pt idx="125">
                  <c:v>6.4700000000000018E-3</c:v>
                </c:pt>
                <c:pt idx="126">
                  <c:v>6.5200000000000006E-3</c:v>
                </c:pt>
                <c:pt idx="127">
                  <c:v>6.5700000000000012E-3</c:v>
                </c:pt>
                <c:pt idx="128">
                  <c:v>6.6300000000000005E-3</c:v>
                </c:pt>
                <c:pt idx="129">
                  <c:v>6.680000000000001E-3</c:v>
                </c:pt>
                <c:pt idx="130">
                  <c:v>6.7300000000000007E-3</c:v>
                </c:pt>
                <c:pt idx="131">
                  <c:v>6.7800000000000013E-3</c:v>
                </c:pt>
                <c:pt idx="132">
                  <c:v>6.8400000000000006E-3</c:v>
                </c:pt>
                <c:pt idx="133">
                  <c:v>6.8900000000000012E-3</c:v>
                </c:pt>
                <c:pt idx="134">
                  <c:v>6.9400000000000017E-3</c:v>
                </c:pt>
                <c:pt idx="135">
                  <c:v>6.9900000000000014E-3</c:v>
                </c:pt>
                <c:pt idx="136">
                  <c:v>7.0400000000000011E-3</c:v>
                </c:pt>
                <c:pt idx="137">
                  <c:v>7.1000000000000004E-3</c:v>
                </c:pt>
                <c:pt idx="138">
                  <c:v>7.150000000000001E-3</c:v>
                </c:pt>
                <c:pt idx="139">
                  <c:v>7.2000000000000007E-3</c:v>
                </c:pt>
                <c:pt idx="140">
                  <c:v>7.2500000000000012E-3</c:v>
                </c:pt>
                <c:pt idx="141">
                  <c:v>7.3000000000000009E-3</c:v>
                </c:pt>
                <c:pt idx="142">
                  <c:v>7.3500000000000006E-3</c:v>
                </c:pt>
                <c:pt idx="143">
                  <c:v>7.4100000000000017E-3</c:v>
                </c:pt>
                <c:pt idx="144">
                  <c:v>7.4600000000000014E-3</c:v>
                </c:pt>
                <c:pt idx="145">
                  <c:v>7.510000000000001E-3</c:v>
                </c:pt>
                <c:pt idx="146">
                  <c:v>7.5700000000000012E-3</c:v>
                </c:pt>
                <c:pt idx="147">
                  <c:v>7.6200000000000009E-3</c:v>
                </c:pt>
                <c:pt idx="148">
                  <c:v>7.6700000000000006E-3</c:v>
                </c:pt>
                <c:pt idx="149">
                  <c:v>7.7200000000000012E-3</c:v>
                </c:pt>
                <c:pt idx="150">
                  <c:v>7.7700000000000017E-3</c:v>
                </c:pt>
                <c:pt idx="151">
                  <c:v>7.8200000000000023E-3</c:v>
                </c:pt>
                <c:pt idx="152">
                  <c:v>7.870000000000002E-3</c:v>
                </c:pt>
                <c:pt idx="153">
                  <c:v>7.9300000000000013E-3</c:v>
                </c:pt>
                <c:pt idx="154">
                  <c:v>7.980000000000001E-3</c:v>
                </c:pt>
                <c:pt idx="155">
                  <c:v>8.0400000000000003E-3</c:v>
                </c:pt>
                <c:pt idx="156">
                  <c:v>8.0800000000000021E-3</c:v>
                </c:pt>
                <c:pt idx="157">
                  <c:v>8.1400000000000014E-3</c:v>
                </c:pt>
                <c:pt idx="158">
                  <c:v>8.1900000000000028E-3</c:v>
                </c:pt>
                <c:pt idx="159">
                  <c:v>8.2399999999999991E-3</c:v>
                </c:pt>
                <c:pt idx="160">
                  <c:v>8.2900000000000005E-3</c:v>
                </c:pt>
                <c:pt idx="161">
                  <c:v>8.3400000000000019E-3</c:v>
                </c:pt>
                <c:pt idx="162">
                  <c:v>8.400000000000003E-3</c:v>
                </c:pt>
                <c:pt idx="163">
                  <c:v>8.4500000000000026E-3</c:v>
                </c:pt>
                <c:pt idx="164">
                  <c:v>8.5000000000000006E-3</c:v>
                </c:pt>
                <c:pt idx="165">
                  <c:v>8.550000000000002E-3</c:v>
                </c:pt>
                <c:pt idx="166">
                  <c:v>8.6000000000000017E-3</c:v>
                </c:pt>
                <c:pt idx="167">
                  <c:v>8.6600000000000028E-3</c:v>
                </c:pt>
                <c:pt idx="168">
                  <c:v>8.7100000000000007E-3</c:v>
                </c:pt>
                <c:pt idx="169">
                  <c:v>8.7600000000000004E-3</c:v>
                </c:pt>
                <c:pt idx="170">
                  <c:v>8.8100000000000019E-3</c:v>
                </c:pt>
                <c:pt idx="171">
                  <c:v>8.8700000000000046E-3</c:v>
                </c:pt>
                <c:pt idx="172">
                  <c:v>8.9200000000000008E-3</c:v>
                </c:pt>
                <c:pt idx="173">
                  <c:v>8.9700000000000023E-3</c:v>
                </c:pt>
                <c:pt idx="174">
                  <c:v>9.0200000000000002E-3</c:v>
                </c:pt>
                <c:pt idx="175">
                  <c:v>9.0700000000000051E-3</c:v>
                </c:pt>
                <c:pt idx="176">
                  <c:v>9.1300000000000027E-3</c:v>
                </c:pt>
                <c:pt idx="177">
                  <c:v>9.1800000000000007E-3</c:v>
                </c:pt>
                <c:pt idx="178">
                  <c:v>9.2300000000000004E-3</c:v>
                </c:pt>
                <c:pt idx="179">
                  <c:v>9.2800000000000001E-3</c:v>
                </c:pt>
                <c:pt idx="180">
                  <c:v>9.3400000000000028E-3</c:v>
                </c:pt>
                <c:pt idx="181">
                  <c:v>9.3900000000000025E-3</c:v>
                </c:pt>
                <c:pt idx="182">
                  <c:v>9.4400000000000005E-3</c:v>
                </c:pt>
                <c:pt idx="183">
                  <c:v>9.4900000000000019E-3</c:v>
                </c:pt>
                <c:pt idx="184">
                  <c:v>9.5400000000000051E-3</c:v>
                </c:pt>
                <c:pt idx="185">
                  <c:v>9.6000000000000026E-3</c:v>
                </c:pt>
                <c:pt idx="186">
                  <c:v>9.6500000000000023E-3</c:v>
                </c:pt>
                <c:pt idx="187">
                  <c:v>9.7000000000000003E-3</c:v>
                </c:pt>
                <c:pt idx="188">
                  <c:v>9.7500000000000017E-3</c:v>
                </c:pt>
                <c:pt idx="189">
                  <c:v>9.8000000000000032E-3</c:v>
                </c:pt>
                <c:pt idx="190">
                  <c:v>9.8600000000000024E-3</c:v>
                </c:pt>
                <c:pt idx="191">
                  <c:v>9.9100000000000021E-3</c:v>
                </c:pt>
                <c:pt idx="192">
                  <c:v>9.9600000000000018E-3</c:v>
                </c:pt>
                <c:pt idx="193">
                  <c:v>1.001E-2</c:v>
                </c:pt>
                <c:pt idx="194">
                  <c:v>1.0070000000000001E-2</c:v>
                </c:pt>
                <c:pt idx="195">
                  <c:v>1.0120000000000001E-2</c:v>
                </c:pt>
                <c:pt idx="196">
                  <c:v>1.017E-2</c:v>
                </c:pt>
                <c:pt idx="197">
                  <c:v>1.0220000000000002E-2</c:v>
                </c:pt>
                <c:pt idx="198">
                  <c:v>1.027E-2</c:v>
                </c:pt>
                <c:pt idx="199">
                  <c:v>1.0330000000000001E-2</c:v>
                </c:pt>
                <c:pt idx="200">
                  <c:v>1.0380000000000002E-2</c:v>
                </c:pt>
                <c:pt idx="201">
                  <c:v>1.043E-2</c:v>
                </c:pt>
                <c:pt idx="202">
                  <c:v>1.0480000000000001E-2</c:v>
                </c:pt>
                <c:pt idx="203">
                  <c:v>1.0529999999999998E-2</c:v>
                </c:pt>
                <c:pt idx="204">
                  <c:v>1.0580000000000001E-2</c:v>
                </c:pt>
                <c:pt idx="205">
                  <c:v>1.0640000000000002E-2</c:v>
                </c:pt>
                <c:pt idx="206">
                  <c:v>1.069E-2</c:v>
                </c:pt>
                <c:pt idx="207">
                  <c:v>1.0740000000000001E-2</c:v>
                </c:pt>
                <c:pt idx="208">
                  <c:v>1.0800000000000002E-2</c:v>
                </c:pt>
                <c:pt idx="209">
                  <c:v>1.085E-2</c:v>
                </c:pt>
                <c:pt idx="210">
                  <c:v>1.0900000000000002E-2</c:v>
                </c:pt>
                <c:pt idx="211">
                  <c:v>1.0950000000000001E-2</c:v>
                </c:pt>
                <c:pt idx="212">
                  <c:v>1.0999999999999998E-2</c:v>
                </c:pt>
                <c:pt idx="213">
                  <c:v>1.1050000000000001E-2</c:v>
                </c:pt>
                <c:pt idx="214">
                  <c:v>1.1110000000000002E-2</c:v>
                </c:pt>
                <c:pt idx="215">
                  <c:v>1.1160000000000002E-2</c:v>
                </c:pt>
                <c:pt idx="216">
                  <c:v>1.1209999999999999E-2</c:v>
                </c:pt>
                <c:pt idx="217">
                  <c:v>1.1259999999999997E-2</c:v>
                </c:pt>
                <c:pt idx="218">
                  <c:v>1.1310000000000001E-2</c:v>
                </c:pt>
                <c:pt idx="219">
                  <c:v>1.1370000000000002E-2</c:v>
                </c:pt>
                <c:pt idx="220">
                  <c:v>1.1420000000000003E-2</c:v>
                </c:pt>
                <c:pt idx="221">
                  <c:v>1.1469999999999999E-2</c:v>
                </c:pt>
                <c:pt idx="222">
                  <c:v>1.1520000000000002E-2</c:v>
                </c:pt>
                <c:pt idx="223">
                  <c:v>1.1570000000000002E-2</c:v>
                </c:pt>
                <c:pt idx="224">
                  <c:v>1.1630000000000001E-2</c:v>
                </c:pt>
                <c:pt idx="225">
                  <c:v>1.1679999999999998E-2</c:v>
                </c:pt>
                <c:pt idx="226">
                  <c:v>1.1730000000000003E-2</c:v>
                </c:pt>
                <c:pt idx="227">
                  <c:v>1.1780000000000002E-2</c:v>
                </c:pt>
                <c:pt idx="228">
                  <c:v>1.1840000000000003E-2</c:v>
                </c:pt>
                <c:pt idx="229">
                  <c:v>1.1890000000000001E-2</c:v>
                </c:pt>
                <c:pt idx="230">
                  <c:v>1.1939999999999999E-2</c:v>
                </c:pt>
                <c:pt idx="231">
                  <c:v>1.1990000000000002E-2</c:v>
                </c:pt>
                <c:pt idx="232">
                  <c:v>1.204E-2</c:v>
                </c:pt>
                <c:pt idx="233">
                  <c:v>1.2100000000000001E-2</c:v>
                </c:pt>
                <c:pt idx="234">
                  <c:v>1.2149999999999998E-2</c:v>
                </c:pt>
                <c:pt idx="235">
                  <c:v>1.2200000000000001E-2</c:v>
                </c:pt>
                <c:pt idx="236">
                  <c:v>1.225E-2</c:v>
                </c:pt>
                <c:pt idx="237">
                  <c:v>1.2300000000000002E-2</c:v>
                </c:pt>
                <c:pt idx="238">
                  <c:v>1.2359999999999996E-2</c:v>
                </c:pt>
                <c:pt idx="239">
                  <c:v>1.2409999999999997E-2</c:v>
                </c:pt>
                <c:pt idx="240">
                  <c:v>1.2460000000000001E-2</c:v>
                </c:pt>
                <c:pt idx="241">
                  <c:v>1.251E-2</c:v>
                </c:pt>
                <c:pt idx="242">
                  <c:v>1.257E-2</c:v>
                </c:pt>
                <c:pt idx="243">
                  <c:v>1.2619999999999998E-2</c:v>
                </c:pt>
                <c:pt idx="244">
                  <c:v>1.2670000000000001E-2</c:v>
                </c:pt>
                <c:pt idx="245">
                  <c:v>1.2720000000000002E-2</c:v>
                </c:pt>
                <c:pt idx="246">
                  <c:v>1.277E-2</c:v>
                </c:pt>
                <c:pt idx="247">
                  <c:v>1.2829999999999998E-2</c:v>
                </c:pt>
                <c:pt idx="248">
                  <c:v>1.2880000000000003E-2</c:v>
                </c:pt>
                <c:pt idx="249">
                  <c:v>1.2930000000000001E-2</c:v>
                </c:pt>
                <c:pt idx="250">
                  <c:v>1.2980000000000002E-2</c:v>
                </c:pt>
                <c:pt idx="251">
                  <c:v>1.3030000000000002E-2</c:v>
                </c:pt>
                <c:pt idx="252">
                  <c:v>1.3089999999999999E-2</c:v>
                </c:pt>
                <c:pt idx="253">
                  <c:v>1.3140000000000002E-2</c:v>
                </c:pt>
                <c:pt idx="254">
                  <c:v>1.319E-2</c:v>
                </c:pt>
                <c:pt idx="255">
                  <c:v>1.3240000000000002E-2</c:v>
                </c:pt>
                <c:pt idx="256">
                  <c:v>1.3299999999999998E-2</c:v>
                </c:pt>
                <c:pt idx="257">
                  <c:v>1.3339999999999998E-2</c:v>
                </c:pt>
                <c:pt idx="258">
                  <c:v>1.3400000000000002E-2</c:v>
                </c:pt>
                <c:pt idx="259">
                  <c:v>1.3450000000000002E-2</c:v>
                </c:pt>
                <c:pt idx="260">
                  <c:v>1.3500000000000002E-2</c:v>
                </c:pt>
                <c:pt idx="261">
                  <c:v>1.3559999999999997E-2</c:v>
                </c:pt>
                <c:pt idx="262">
                  <c:v>1.3599999999999998E-2</c:v>
                </c:pt>
                <c:pt idx="263">
                  <c:v>1.3660000000000002E-2</c:v>
                </c:pt>
                <c:pt idx="264">
                  <c:v>1.3710000000000002E-2</c:v>
                </c:pt>
                <c:pt idx="265">
                  <c:v>1.3760000000000003E-2</c:v>
                </c:pt>
                <c:pt idx="266">
                  <c:v>1.3809999999999999E-2</c:v>
                </c:pt>
                <c:pt idx="267">
                  <c:v>1.3870000000000002E-2</c:v>
                </c:pt>
                <c:pt idx="268">
                  <c:v>1.3920000000000004E-2</c:v>
                </c:pt>
                <c:pt idx="269">
                  <c:v>1.3970000000000002E-2</c:v>
                </c:pt>
                <c:pt idx="270">
                  <c:v>1.4019999999999996E-2</c:v>
                </c:pt>
                <c:pt idx="271">
                  <c:v>1.4069999999999997E-2</c:v>
                </c:pt>
                <c:pt idx="272">
                  <c:v>1.413E-2</c:v>
                </c:pt>
                <c:pt idx="273">
                  <c:v>1.4180000000000002E-2</c:v>
                </c:pt>
                <c:pt idx="274">
                  <c:v>1.423E-2</c:v>
                </c:pt>
                <c:pt idx="275">
                  <c:v>1.4279999999999996E-2</c:v>
                </c:pt>
                <c:pt idx="276">
                  <c:v>1.4330000000000001E-2</c:v>
                </c:pt>
                <c:pt idx="277">
                  <c:v>1.439E-2</c:v>
                </c:pt>
                <c:pt idx="278">
                  <c:v>1.4440000000000001E-2</c:v>
                </c:pt>
                <c:pt idx="279">
                  <c:v>1.4489999999999998E-2</c:v>
                </c:pt>
                <c:pt idx="280">
                  <c:v>1.4540000000000001E-2</c:v>
                </c:pt>
                <c:pt idx="281">
                  <c:v>1.4600000000000002E-2</c:v>
                </c:pt>
                <c:pt idx="282">
                  <c:v>1.465E-2</c:v>
                </c:pt>
                <c:pt idx="283">
                  <c:v>1.4700000000000001E-2</c:v>
                </c:pt>
                <c:pt idx="284">
                  <c:v>1.4749999999999997E-2</c:v>
                </c:pt>
                <c:pt idx="285">
                  <c:v>1.4800000000000001E-2</c:v>
                </c:pt>
                <c:pt idx="286">
                  <c:v>1.4860000000000002E-2</c:v>
                </c:pt>
                <c:pt idx="287">
                  <c:v>1.491E-2</c:v>
                </c:pt>
                <c:pt idx="288">
                  <c:v>1.4959999999999998E-2</c:v>
                </c:pt>
                <c:pt idx="289">
                  <c:v>1.5010000000000001E-2</c:v>
                </c:pt>
                <c:pt idx="290">
                  <c:v>1.5060000000000002E-2</c:v>
                </c:pt>
                <c:pt idx="291">
                  <c:v>1.5120000000000001E-2</c:v>
                </c:pt>
                <c:pt idx="292">
                  <c:v>1.5169999999999998E-2</c:v>
                </c:pt>
                <c:pt idx="293">
                  <c:v>1.5219999999999997E-2</c:v>
                </c:pt>
                <c:pt idx="294">
                  <c:v>1.5270000000000001E-2</c:v>
                </c:pt>
                <c:pt idx="295">
                  <c:v>1.5330000000000002E-2</c:v>
                </c:pt>
                <c:pt idx="296">
                  <c:v>1.5380000000000001E-2</c:v>
                </c:pt>
                <c:pt idx="297">
                  <c:v>1.5429999999999999E-2</c:v>
                </c:pt>
                <c:pt idx="298">
                  <c:v>1.5480000000000002E-2</c:v>
                </c:pt>
                <c:pt idx="299">
                  <c:v>1.553E-2</c:v>
                </c:pt>
                <c:pt idx="300">
                  <c:v>1.5590000000000001E-2</c:v>
                </c:pt>
                <c:pt idx="301">
                  <c:v>1.5610000000000001E-2</c:v>
                </c:pt>
                <c:pt idx="302">
                  <c:v>1.5610000000000001E-2</c:v>
                </c:pt>
                <c:pt idx="303">
                  <c:v>1.5610000000000001E-2</c:v>
                </c:pt>
                <c:pt idx="304">
                  <c:v>1.5610000000000001E-2</c:v>
                </c:pt>
                <c:pt idx="305">
                  <c:v>1.5620000000000002E-2</c:v>
                </c:pt>
                <c:pt idx="306">
                  <c:v>1.5620000000000002E-2</c:v>
                </c:pt>
                <c:pt idx="307">
                  <c:v>1.5620000000000002E-2</c:v>
                </c:pt>
                <c:pt idx="308">
                  <c:v>1.5620000000000002E-2</c:v>
                </c:pt>
                <c:pt idx="309">
                  <c:v>1.5620000000000002E-2</c:v>
                </c:pt>
                <c:pt idx="310">
                  <c:v>1.5620000000000002E-2</c:v>
                </c:pt>
                <c:pt idx="311">
                  <c:v>1.5620000000000002E-2</c:v>
                </c:pt>
                <c:pt idx="312">
                  <c:v>1.5620000000000002E-2</c:v>
                </c:pt>
                <c:pt idx="313">
                  <c:v>1.5620000000000002E-2</c:v>
                </c:pt>
                <c:pt idx="314">
                  <c:v>1.5620000000000002E-2</c:v>
                </c:pt>
                <c:pt idx="315">
                  <c:v>1.5620000000000002E-2</c:v>
                </c:pt>
                <c:pt idx="316">
                  <c:v>1.5620000000000002E-2</c:v>
                </c:pt>
                <c:pt idx="317">
                  <c:v>1.5620000000000002E-2</c:v>
                </c:pt>
                <c:pt idx="318">
                  <c:v>1.5620000000000002E-2</c:v>
                </c:pt>
              </c:numCache>
            </c:numRef>
          </c:xVal>
          <c:yVal>
            <c:numRef>
              <c:f>Sheet3!$I$4:$I$322</c:f>
              <c:numCache>
                <c:formatCode>General</c:formatCode>
                <c:ptCount val="319"/>
                <c:pt idx="0">
                  <c:v>2.6210000000000004E-2</c:v>
                </c:pt>
                <c:pt idx="1">
                  <c:v>5.4429999999999999E-2</c:v>
                </c:pt>
                <c:pt idx="2">
                  <c:v>0.12096000000000001</c:v>
                </c:pt>
                <c:pt idx="3">
                  <c:v>0.2900100000000001</c:v>
                </c:pt>
                <c:pt idx="4">
                  <c:v>0.42831000000000008</c:v>
                </c:pt>
                <c:pt idx="5">
                  <c:v>0.53766000000000003</c:v>
                </c:pt>
                <c:pt idx="6">
                  <c:v>0.68059000000000003</c:v>
                </c:pt>
                <c:pt idx="7">
                  <c:v>0.79520000000000002</c:v>
                </c:pt>
                <c:pt idx="8">
                  <c:v>0.90827000000000002</c:v>
                </c:pt>
                <c:pt idx="9">
                  <c:v>1.0633199999999998</c:v>
                </c:pt>
                <c:pt idx="10">
                  <c:v>1.18987</c:v>
                </c:pt>
                <c:pt idx="11">
                  <c:v>1.32921</c:v>
                </c:pt>
                <c:pt idx="12">
                  <c:v>1.4653699999999998</c:v>
                </c:pt>
                <c:pt idx="13">
                  <c:v>1.6170199999999999</c:v>
                </c:pt>
                <c:pt idx="14">
                  <c:v>1.7572899999999998</c:v>
                </c:pt>
                <c:pt idx="15">
                  <c:v>1.91157</c:v>
                </c:pt>
                <c:pt idx="16">
                  <c:v>2.0742799999999995</c:v>
                </c:pt>
                <c:pt idx="17">
                  <c:v>2.2415900000000004</c:v>
                </c:pt>
                <c:pt idx="18">
                  <c:v>2.3810899999999995</c:v>
                </c:pt>
                <c:pt idx="19">
                  <c:v>2.5704899999999995</c:v>
                </c:pt>
                <c:pt idx="20">
                  <c:v>2.7408299999999999</c:v>
                </c:pt>
                <c:pt idx="21">
                  <c:v>2.90801</c:v>
                </c:pt>
                <c:pt idx="22">
                  <c:v>3.0956399999999995</c:v>
                </c:pt>
                <c:pt idx="23">
                  <c:v>3.2903199999999999</c:v>
                </c:pt>
                <c:pt idx="24">
                  <c:v>3.49193</c:v>
                </c:pt>
                <c:pt idx="25">
                  <c:v>3.6906099999999995</c:v>
                </c:pt>
                <c:pt idx="26">
                  <c:v>3.9157299999999995</c:v>
                </c:pt>
                <c:pt idx="27">
                  <c:v>4.1235699999999991</c:v>
                </c:pt>
                <c:pt idx="28">
                  <c:v>4.3318700000000003</c:v>
                </c:pt>
                <c:pt idx="29">
                  <c:v>4.5847699999999998</c:v>
                </c:pt>
                <c:pt idx="30">
                  <c:v>4.8247199999999992</c:v>
                </c:pt>
                <c:pt idx="31">
                  <c:v>5.0673799999999991</c:v>
                </c:pt>
                <c:pt idx="32">
                  <c:v>5.3159699999999992</c:v>
                </c:pt>
                <c:pt idx="33">
                  <c:v>5.5873499999999998</c:v>
                </c:pt>
                <c:pt idx="34">
                  <c:v>5.8714500000000003</c:v>
                </c:pt>
                <c:pt idx="35">
                  <c:v>6.1464099999999995</c:v>
                </c:pt>
                <c:pt idx="36">
                  <c:v>6.4594899999999997</c:v>
                </c:pt>
                <c:pt idx="37">
                  <c:v>6.7450400000000004</c:v>
                </c:pt>
                <c:pt idx="38">
                  <c:v>7.0702900000000009</c:v>
                </c:pt>
                <c:pt idx="39">
                  <c:v>7.40747</c:v>
                </c:pt>
                <c:pt idx="40">
                  <c:v>7.7785099999999998</c:v>
                </c:pt>
                <c:pt idx="41">
                  <c:v>8.0996300000000012</c:v>
                </c:pt>
                <c:pt idx="42">
                  <c:v>8.4835200000000004</c:v>
                </c:pt>
                <c:pt idx="43">
                  <c:v>8.9043799999999997</c:v>
                </c:pt>
                <c:pt idx="44">
                  <c:v>9.3181000000000012</c:v>
                </c:pt>
                <c:pt idx="45">
                  <c:v>9.7500700000000009</c:v>
                </c:pt>
                <c:pt idx="46">
                  <c:v>10.17854</c:v>
                </c:pt>
                <c:pt idx="47">
                  <c:v>10.678240000000001</c:v>
                </c:pt>
                <c:pt idx="48">
                  <c:v>11.149249999999999</c:v>
                </c:pt>
                <c:pt idx="49">
                  <c:v>11.681480000000002</c:v>
                </c:pt>
                <c:pt idx="50">
                  <c:v>12.20669</c:v>
                </c:pt>
                <c:pt idx="51">
                  <c:v>12.741079999999998</c:v>
                </c:pt>
                <c:pt idx="52">
                  <c:v>13.352290000000002</c:v>
                </c:pt>
                <c:pt idx="53">
                  <c:v>13.962060000000003</c:v>
                </c:pt>
                <c:pt idx="54">
                  <c:v>14.619200000000001</c:v>
                </c:pt>
                <c:pt idx="55">
                  <c:v>15.2127</c:v>
                </c:pt>
                <c:pt idx="56">
                  <c:v>15.93515</c:v>
                </c:pt>
                <c:pt idx="57">
                  <c:v>16.649429999999995</c:v>
                </c:pt>
                <c:pt idx="58">
                  <c:v>17.375309999999995</c:v>
                </c:pt>
                <c:pt idx="59">
                  <c:v>18.135980000000004</c:v>
                </c:pt>
                <c:pt idx="60">
                  <c:v>18.877030000000001</c:v>
                </c:pt>
                <c:pt idx="61">
                  <c:v>19.758579999999991</c:v>
                </c:pt>
                <c:pt idx="62">
                  <c:v>20.540329999999997</c:v>
                </c:pt>
                <c:pt idx="63">
                  <c:v>21.428759999999997</c:v>
                </c:pt>
                <c:pt idx="64">
                  <c:v>22.248270000000002</c:v>
                </c:pt>
                <c:pt idx="65">
                  <c:v>23.130179999999999</c:v>
                </c:pt>
                <c:pt idx="66">
                  <c:v>24.061599999999995</c:v>
                </c:pt>
                <c:pt idx="67">
                  <c:v>25.016050000000003</c:v>
                </c:pt>
                <c:pt idx="68">
                  <c:v>25.982589999999988</c:v>
                </c:pt>
                <c:pt idx="69">
                  <c:v>26.887850000000004</c:v>
                </c:pt>
                <c:pt idx="70">
                  <c:v>27.909089999999996</c:v>
                </c:pt>
                <c:pt idx="71">
                  <c:v>28.87163</c:v>
                </c:pt>
                <c:pt idx="72">
                  <c:v>29.900189999999991</c:v>
                </c:pt>
                <c:pt idx="73">
                  <c:v>30.87341</c:v>
                </c:pt>
                <c:pt idx="74">
                  <c:v>31.89104</c:v>
                </c:pt>
                <c:pt idx="75">
                  <c:v>32.974920000000004</c:v>
                </c:pt>
                <c:pt idx="76">
                  <c:v>33.978280000000005</c:v>
                </c:pt>
                <c:pt idx="77">
                  <c:v>35.064700000000002</c:v>
                </c:pt>
                <c:pt idx="78">
                  <c:v>36.056150000000002</c:v>
                </c:pt>
                <c:pt idx="79">
                  <c:v>37.1798</c:v>
                </c:pt>
                <c:pt idx="80">
                  <c:v>38.180250000000001</c:v>
                </c:pt>
                <c:pt idx="81">
                  <c:v>39.261100000000006</c:v>
                </c:pt>
                <c:pt idx="82">
                  <c:v>40.318150000000003</c:v>
                </c:pt>
                <c:pt idx="83">
                  <c:v>41.354879999999987</c:v>
                </c:pt>
                <c:pt idx="84">
                  <c:v>42.469660000000005</c:v>
                </c:pt>
                <c:pt idx="85">
                  <c:v>43.480069999999998</c:v>
                </c:pt>
                <c:pt idx="86">
                  <c:v>44.607689999999998</c:v>
                </c:pt>
                <c:pt idx="87">
                  <c:v>45.595320000000008</c:v>
                </c:pt>
                <c:pt idx="88">
                  <c:v>46.672610000000006</c:v>
                </c:pt>
                <c:pt idx="89">
                  <c:v>47.761140000000012</c:v>
                </c:pt>
                <c:pt idx="90">
                  <c:v>48.848930000000003</c:v>
                </c:pt>
                <c:pt idx="91">
                  <c:v>49.866710000000005</c:v>
                </c:pt>
                <c:pt idx="92">
                  <c:v>50.876659999999994</c:v>
                </c:pt>
                <c:pt idx="93">
                  <c:v>52.007899999999999</c:v>
                </c:pt>
                <c:pt idx="94">
                  <c:v>52.993300000000005</c:v>
                </c:pt>
                <c:pt idx="95">
                  <c:v>54.054969999999997</c:v>
                </c:pt>
                <c:pt idx="96">
                  <c:v>55.073720000000002</c:v>
                </c:pt>
                <c:pt idx="97">
                  <c:v>56.105540000000012</c:v>
                </c:pt>
                <c:pt idx="98">
                  <c:v>57.192150000000012</c:v>
                </c:pt>
                <c:pt idx="99">
                  <c:v>58.233260000000001</c:v>
                </c:pt>
                <c:pt idx="100">
                  <c:v>59.279350000000008</c:v>
                </c:pt>
                <c:pt idx="101">
                  <c:v>60.208810000000007</c:v>
                </c:pt>
                <c:pt idx="102">
                  <c:v>61.303229999999999</c:v>
                </c:pt>
                <c:pt idx="103">
                  <c:v>62.295580000000008</c:v>
                </c:pt>
                <c:pt idx="104">
                  <c:v>63.336689999999997</c:v>
                </c:pt>
                <c:pt idx="105">
                  <c:v>64.30007999999998</c:v>
                </c:pt>
                <c:pt idx="106">
                  <c:v>65.326869999999985</c:v>
                </c:pt>
                <c:pt idx="107">
                  <c:v>66.429720000000003</c:v>
                </c:pt>
                <c:pt idx="108">
                  <c:v>67.380539999999982</c:v>
                </c:pt>
                <c:pt idx="109">
                  <c:v>68.406270000000006</c:v>
                </c:pt>
                <c:pt idx="110">
                  <c:v>69.370929999999987</c:v>
                </c:pt>
                <c:pt idx="111">
                  <c:v>70.397120000000015</c:v>
                </c:pt>
                <c:pt idx="112">
                  <c:v>71.40804</c:v>
                </c:pt>
                <c:pt idx="113">
                  <c:v>72.424750000000003</c:v>
                </c:pt>
                <c:pt idx="114">
                  <c:v>73.420140000000004</c:v>
                </c:pt>
                <c:pt idx="115">
                  <c:v>74.362120000000004</c:v>
                </c:pt>
                <c:pt idx="116">
                  <c:v>75.426729999999992</c:v>
                </c:pt>
                <c:pt idx="117">
                  <c:v>76.384159999999994</c:v>
                </c:pt>
                <c:pt idx="118">
                  <c:v>77.383709999999979</c:v>
                </c:pt>
                <c:pt idx="119">
                  <c:v>78.324520000000007</c:v>
                </c:pt>
                <c:pt idx="120">
                  <c:v>79.305309999999992</c:v>
                </c:pt>
                <c:pt idx="121">
                  <c:v>80.341399999999993</c:v>
                </c:pt>
                <c:pt idx="122">
                  <c:v>81.313550000000006</c:v>
                </c:pt>
                <c:pt idx="123">
                  <c:v>82.326529999999991</c:v>
                </c:pt>
                <c:pt idx="124">
                  <c:v>83.209389999999999</c:v>
                </c:pt>
                <c:pt idx="125">
                  <c:v>84.240870000000001</c:v>
                </c:pt>
                <c:pt idx="126">
                  <c:v>85.193129999999996</c:v>
                </c:pt>
                <c:pt idx="127">
                  <c:v>86.145929999999993</c:v>
                </c:pt>
                <c:pt idx="128">
                  <c:v>87.087710000000001</c:v>
                </c:pt>
                <c:pt idx="129">
                  <c:v>88.043909999999997</c:v>
                </c:pt>
                <c:pt idx="130">
                  <c:v>89.076769999999982</c:v>
                </c:pt>
                <c:pt idx="131">
                  <c:v>89.973519999999994</c:v>
                </c:pt>
                <c:pt idx="132">
                  <c:v>90.999290000000016</c:v>
                </c:pt>
                <c:pt idx="133">
                  <c:v>91.856279999999998</c:v>
                </c:pt>
                <c:pt idx="134">
                  <c:v>92.831360000000004</c:v>
                </c:pt>
                <c:pt idx="135">
                  <c:v>93.772189999999981</c:v>
                </c:pt>
                <c:pt idx="136">
                  <c:v>94.720230000000001</c:v>
                </c:pt>
                <c:pt idx="137">
                  <c:v>95.615099999999998</c:v>
                </c:pt>
                <c:pt idx="138">
                  <c:v>96.499150000000014</c:v>
                </c:pt>
                <c:pt idx="139">
                  <c:v>97.492050000000006</c:v>
                </c:pt>
                <c:pt idx="140">
                  <c:v>98.382149999999982</c:v>
                </c:pt>
                <c:pt idx="141">
                  <c:v>99.296180000000007</c:v>
                </c:pt>
                <c:pt idx="142">
                  <c:v>100.14658</c:v>
                </c:pt>
                <c:pt idx="143">
                  <c:v>101.04285</c:v>
                </c:pt>
                <c:pt idx="144">
                  <c:v>101.98663999999999</c:v>
                </c:pt>
                <c:pt idx="145">
                  <c:v>102.83681</c:v>
                </c:pt>
                <c:pt idx="146">
                  <c:v>103.77065</c:v>
                </c:pt>
                <c:pt idx="147">
                  <c:v>104.54525000000001</c:v>
                </c:pt>
                <c:pt idx="148">
                  <c:v>105.45243000000001</c:v>
                </c:pt>
                <c:pt idx="149">
                  <c:v>106.30036</c:v>
                </c:pt>
                <c:pt idx="150">
                  <c:v>107.16419999999999</c:v>
                </c:pt>
                <c:pt idx="151">
                  <c:v>107.95717</c:v>
                </c:pt>
                <c:pt idx="152">
                  <c:v>108.77930000000001</c:v>
                </c:pt>
                <c:pt idx="153">
                  <c:v>109.65969999999999</c:v>
                </c:pt>
                <c:pt idx="154">
                  <c:v>110.46854</c:v>
                </c:pt>
                <c:pt idx="155">
                  <c:v>111.30739</c:v>
                </c:pt>
                <c:pt idx="156">
                  <c:v>112.03008</c:v>
                </c:pt>
                <c:pt idx="157">
                  <c:v>112.83662000000001</c:v>
                </c:pt>
                <c:pt idx="158">
                  <c:v>113.60787999999998</c:v>
                </c:pt>
                <c:pt idx="159">
                  <c:v>114.38784</c:v>
                </c:pt>
                <c:pt idx="160">
                  <c:v>115.13888999999999</c:v>
                </c:pt>
                <c:pt idx="161">
                  <c:v>115.85853999999999</c:v>
                </c:pt>
                <c:pt idx="162">
                  <c:v>116.67205999999999</c:v>
                </c:pt>
                <c:pt idx="163">
                  <c:v>117.35136999999999</c:v>
                </c:pt>
                <c:pt idx="164">
                  <c:v>118.12645999999998</c:v>
                </c:pt>
                <c:pt idx="165">
                  <c:v>118.77924</c:v>
                </c:pt>
                <c:pt idx="166">
                  <c:v>119.46423000000001</c:v>
                </c:pt>
                <c:pt idx="167">
                  <c:v>120.18116000000002</c:v>
                </c:pt>
                <c:pt idx="168">
                  <c:v>120.85128</c:v>
                </c:pt>
                <c:pt idx="169">
                  <c:v>121.55946</c:v>
                </c:pt>
                <c:pt idx="170">
                  <c:v>122.14194999999999</c:v>
                </c:pt>
                <c:pt idx="171">
                  <c:v>122.84694</c:v>
                </c:pt>
                <c:pt idx="172">
                  <c:v>123.45603</c:v>
                </c:pt>
                <c:pt idx="173">
                  <c:v>124.10830999999999</c:v>
                </c:pt>
                <c:pt idx="174">
                  <c:v>124.68359</c:v>
                </c:pt>
                <c:pt idx="175">
                  <c:v>125.31632999999999</c:v>
                </c:pt>
                <c:pt idx="176">
                  <c:v>125.94611000000002</c:v>
                </c:pt>
                <c:pt idx="177">
                  <c:v>126.49707000000001</c:v>
                </c:pt>
                <c:pt idx="178">
                  <c:v>127.12985999999998</c:v>
                </c:pt>
                <c:pt idx="179">
                  <c:v>127.63467</c:v>
                </c:pt>
                <c:pt idx="180">
                  <c:v>128.21918999999997</c:v>
                </c:pt>
                <c:pt idx="181">
                  <c:v>128.73749000000001</c:v>
                </c:pt>
                <c:pt idx="182">
                  <c:v>129.32153000000002</c:v>
                </c:pt>
                <c:pt idx="183">
                  <c:v>129.81100000000001</c:v>
                </c:pt>
                <c:pt idx="184">
                  <c:v>130.31880000000001</c:v>
                </c:pt>
                <c:pt idx="185">
                  <c:v>130.92172000000002</c:v>
                </c:pt>
                <c:pt idx="186">
                  <c:v>131.36032000000003</c:v>
                </c:pt>
                <c:pt idx="187">
                  <c:v>131.89937</c:v>
                </c:pt>
                <c:pt idx="188">
                  <c:v>132.29436999999999</c:v>
                </c:pt>
                <c:pt idx="189">
                  <c:v>132.81304999999998</c:v>
                </c:pt>
                <c:pt idx="190">
                  <c:v>133.26494999999997</c:v>
                </c:pt>
                <c:pt idx="191">
                  <c:v>133.72309999999999</c:v>
                </c:pt>
                <c:pt idx="192">
                  <c:v>134.17571999999998</c:v>
                </c:pt>
                <c:pt idx="193">
                  <c:v>134.57355999999996</c:v>
                </c:pt>
                <c:pt idx="194">
                  <c:v>135.08884000000003</c:v>
                </c:pt>
                <c:pt idx="195">
                  <c:v>135.42168000000001</c:v>
                </c:pt>
                <c:pt idx="196">
                  <c:v>135.89067</c:v>
                </c:pt>
                <c:pt idx="197">
                  <c:v>136.23946999999998</c:v>
                </c:pt>
                <c:pt idx="198">
                  <c:v>136.63665999999998</c:v>
                </c:pt>
                <c:pt idx="199">
                  <c:v>137.07228000000001</c:v>
                </c:pt>
                <c:pt idx="200">
                  <c:v>137.45261000000002</c:v>
                </c:pt>
                <c:pt idx="201">
                  <c:v>137.80037000000002</c:v>
                </c:pt>
                <c:pt idx="202">
                  <c:v>138.12650000000002</c:v>
                </c:pt>
                <c:pt idx="203">
                  <c:v>138.55777</c:v>
                </c:pt>
                <c:pt idx="204">
                  <c:v>138.84706</c:v>
                </c:pt>
                <c:pt idx="205">
                  <c:v>139.19847000000001</c:v>
                </c:pt>
                <c:pt idx="206">
                  <c:v>139.52705</c:v>
                </c:pt>
                <c:pt idx="207">
                  <c:v>139.86066</c:v>
                </c:pt>
                <c:pt idx="208">
                  <c:v>140.22795000000002</c:v>
                </c:pt>
                <c:pt idx="209">
                  <c:v>140.50908999999999</c:v>
                </c:pt>
                <c:pt idx="210">
                  <c:v>140.86443000000003</c:v>
                </c:pt>
                <c:pt idx="211">
                  <c:v>141.06874000000002</c:v>
                </c:pt>
                <c:pt idx="212">
                  <c:v>141.40658999999999</c:v>
                </c:pt>
                <c:pt idx="213">
                  <c:v>141.70269999999999</c:v>
                </c:pt>
                <c:pt idx="214">
                  <c:v>141.9776</c:v>
                </c:pt>
                <c:pt idx="215">
                  <c:v>142.25757999999999</c:v>
                </c:pt>
                <c:pt idx="216">
                  <c:v>142.50890000000001</c:v>
                </c:pt>
                <c:pt idx="217">
                  <c:v>142.84084000000001</c:v>
                </c:pt>
                <c:pt idx="218">
                  <c:v>143.06586999999999</c:v>
                </c:pt>
                <c:pt idx="219">
                  <c:v>143.35397</c:v>
                </c:pt>
                <c:pt idx="220">
                  <c:v>143.53748000000002</c:v>
                </c:pt>
                <c:pt idx="221">
                  <c:v>143.80495000000002</c:v>
                </c:pt>
                <c:pt idx="222">
                  <c:v>144.08981</c:v>
                </c:pt>
                <c:pt idx="223">
                  <c:v>144.28951999999998</c:v>
                </c:pt>
                <c:pt idx="224">
                  <c:v>144.56439</c:v>
                </c:pt>
                <c:pt idx="225">
                  <c:v>144.74303999999998</c:v>
                </c:pt>
                <c:pt idx="226">
                  <c:v>145.00851</c:v>
                </c:pt>
                <c:pt idx="227">
                  <c:v>145.22567999999998</c:v>
                </c:pt>
                <c:pt idx="228">
                  <c:v>145.44266999999999</c:v>
                </c:pt>
                <c:pt idx="229">
                  <c:v>145.63981999999999</c:v>
                </c:pt>
                <c:pt idx="230">
                  <c:v>145.83098000000001</c:v>
                </c:pt>
                <c:pt idx="231">
                  <c:v>146.08165</c:v>
                </c:pt>
                <c:pt idx="232">
                  <c:v>146.28674000000001</c:v>
                </c:pt>
                <c:pt idx="233">
                  <c:v>146.49936</c:v>
                </c:pt>
                <c:pt idx="234">
                  <c:v>146.59195</c:v>
                </c:pt>
                <c:pt idx="235">
                  <c:v>146.84945999999999</c:v>
                </c:pt>
                <c:pt idx="236">
                  <c:v>147.06619000000001</c:v>
                </c:pt>
                <c:pt idx="237">
                  <c:v>147.21126999999998</c:v>
                </c:pt>
                <c:pt idx="238">
                  <c:v>147.41934000000001</c:v>
                </c:pt>
                <c:pt idx="239">
                  <c:v>147.57328999999999</c:v>
                </c:pt>
                <c:pt idx="240">
                  <c:v>147.79676999999998</c:v>
                </c:pt>
                <c:pt idx="241">
                  <c:v>147.93585000000002</c:v>
                </c:pt>
                <c:pt idx="242">
                  <c:v>148.15239000000003</c:v>
                </c:pt>
                <c:pt idx="243">
                  <c:v>148.22963999999999</c:v>
                </c:pt>
                <c:pt idx="244">
                  <c:v>148.40138000000002</c:v>
                </c:pt>
                <c:pt idx="245">
                  <c:v>148.63737</c:v>
                </c:pt>
                <c:pt idx="246">
                  <c:v>148.77868999999998</c:v>
                </c:pt>
                <c:pt idx="247">
                  <c:v>148.92801000000003</c:v>
                </c:pt>
                <c:pt idx="248">
                  <c:v>149.06036</c:v>
                </c:pt>
                <c:pt idx="249">
                  <c:v>149.26426999999998</c:v>
                </c:pt>
                <c:pt idx="250">
                  <c:v>149.37058999999999</c:v>
                </c:pt>
                <c:pt idx="251">
                  <c:v>149.54807</c:v>
                </c:pt>
                <c:pt idx="252">
                  <c:v>149.66342</c:v>
                </c:pt>
                <c:pt idx="253">
                  <c:v>149.76497999999998</c:v>
                </c:pt>
                <c:pt idx="254">
                  <c:v>150.01112000000001</c:v>
                </c:pt>
                <c:pt idx="255">
                  <c:v>150.11851999999999</c:v>
                </c:pt>
                <c:pt idx="256">
                  <c:v>150.27753999999999</c:v>
                </c:pt>
                <c:pt idx="257">
                  <c:v>150.34863000000001</c:v>
                </c:pt>
                <c:pt idx="258">
                  <c:v>150.52983</c:v>
                </c:pt>
                <c:pt idx="259">
                  <c:v>150.62073000000001</c:v>
                </c:pt>
                <c:pt idx="260">
                  <c:v>150.77773999999999</c:v>
                </c:pt>
                <c:pt idx="261">
                  <c:v>150.91251</c:v>
                </c:pt>
                <c:pt idx="262">
                  <c:v>150.98338000000001</c:v>
                </c:pt>
                <c:pt idx="263">
                  <c:v>151.19668999999999</c:v>
                </c:pt>
                <c:pt idx="264">
                  <c:v>151.27835000000002</c:v>
                </c:pt>
                <c:pt idx="265">
                  <c:v>151.42564000000002</c:v>
                </c:pt>
                <c:pt idx="266">
                  <c:v>151.47293000000002</c:v>
                </c:pt>
                <c:pt idx="267">
                  <c:v>151.62683000000001</c:v>
                </c:pt>
                <c:pt idx="268">
                  <c:v>151.73340999999999</c:v>
                </c:pt>
                <c:pt idx="269">
                  <c:v>151.86702000000002</c:v>
                </c:pt>
                <c:pt idx="270">
                  <c:v>152.01015999999998</c:v>
                </c:pt>
                <c:pt idx="271">
                  <c:v>152.05555999999999</c:v>
                </c:pt>
                <c:pt idx="272">
                  <c:v>152.25284000000002</c:v>
                </c:pt>
                <c:pt idx="273">
                  <c:v>152.28478999999999</c:v>
                </c:pt>
                <c:pt idx="274">
                  <c:v>152.42276000000001</c:v>
                </c:pt>
                <c:pt idx="275">
                  <c:v>152.51135000000002</c:v>
                </c:pt>
                <c:pt idx="276">
                  <c:v>152.61702</c:v>
                </c:pt>
                <c:pt idx="277">
                  <c:v>152.73928999999998</c:v>
                </c:pt>
                <c:pt idx="278">
                  <c:v>152.83217000000002</c:v>
                </c:pt>
                <c:pt idx="279">
                  <c:v>152.97629000000001</c:v>
                </c:pt>
                <c:pt idx="280">
                  <c:v>152.98274000000004</c:v>
                </c:pt>
                <c:pt idx="281">
                  <c:v>153.16063</c:v>
                </c:pt>
                <c:pt idx="282">
                  <c:v>153.21526999999998</c:v>
                </c:pt>
                <c:pt idx="283">
                  <c:v>153.33516</c:v>
                </c:pt>
                <c:pt idx="284">
                  <c:v>153.40394999999998</c:v>
                </c:pt>
                <c:pt idx="285">
                  <c:v>153.49171000000001</c:v>
                </c:pt>
                <c:pt idx="286">
                  <c:v>153.65022000000002</c:v>
                </c:pt>
                <c:pt idx="287">
                  <c:v>153.68366999999998</c:v>
                </c:pt>
                <c:pt idx="288">
                  <c:v>153.80063000000001</c:v>
                </c:pt>
                <c:pt idx="289">
                  <c:v>153.81842000000003</c:v>
                </c:pt>
                <c:pt idx="290">
                  <c:v>153.95155</c:v>
                </c:pt>
                <c:pt idx="291">
                  <c:v>154.02495000000002</c:v>
                </c:pt>
                <c:pt idx="292">
                  <c:v>154.11899</c:v>
                </c:pt>
                <c:pt idx="293">
                  <c:v>154.20025999999999</c:v>
                </c:pt>
                <c:pt idx="294">
                  <c:v>154.22247000000002</c:v>
                </c:pt>
                <c:pt idx="295">
                  <c:v>154.38673000000003</c:v>
                </c:pt>
                <c:pt idx="296">
                  <c:v>154.38144000000005</c:v>
                </c:pt>
                <c:pt idx="297">
                  <c:v>154.45148000000003</c:v>
                </c:pt>
                <c:pt idx="298">
                  <c:v>154.39577</c:v>
                </c:pt>
                <c:pt idx="299">
                  <c:v>154.42606000000001</c:v>
                </c:pt>
                <c:pt idx="300">
                  <c:v>154.14374999999995</c:v>
                </c:pt>
                <c:pt idx="301">
                  <c:v>151.30907999999999</c:v>
                </c:pt>
                <c:pt idx="302">
                  <c:v>148.62964999999997</c:v>
                </c:pt>
                <c:pt idx="303">
                  <c:v>143.81905999999998</c:v>
                </c:pt>
                <c:pt idx="304">
                  <c:v>140.82268000000002</c:v>
                </c:pt>
                <c:pt idx="305">
                  <c:v>137.65649000000002</c:v>
                </c:pt>
                <c:pt idx="306">
                  <c:v>134.47023000000002</c:v>
                </c:pt>
                <c:pt idx="307">
                  <c:v>131.33936</c:v>
                </c:pt>
                <c:pt idx="308">
                  <c:v>128.24666999999997</c:v>
                </c:pt>
                <c:pt idx="309">
                  <c:v>125.09953</c:v>
                </c:pt>
                <c:pt idx="310">
                  <c:v>121.77587999999999</c:v>
                </c:pt>
                <c:pt idx="311">
                  <c:v>118.1806</c:v>
                </c:pt>
                <c:pt idx="312">
                  <c:v>114.28999</c:v>
                </c:pt>
                <c:pt idx="313">
                  <c:v>110.1673</c:v>
                </c:pt>
                <c:pt idx="314">
                  <c:v>105.94389000000001</c:v>
                </c:pt>
                <c:pt idx="315">
                  <c:v>101.77370000000001</c:v>
                </c:pt>
                <c:pt idx="316">
                  <c:v>97.779219999999995</c:v>
                </c:pt>
                <c:pt idx="317">
                  <c:v>94.00994</c:v>
                </c:pt>
                <c:pt idx="318">
                  <c:v>90.429540000000003</c:v>
                </c:pt>
              </c:numCache>
            </c:numRef>
          </c:yVal>
          <c:smooth val="1"/>
          <c:extLst>
            <c:ext xmlns:c16="http://schemas.microsoft.com/office/drawing/2014/chart" uri="{C3380CC4-5D6E-409C-BE32-E72D297353CC}">
              <c16:uniqueId val="{00000002-18DA-4086-8433-DBC7FD862816}"/>
            </c:ext>
          </c:extLst>
        </c:ser>
        <c:ser>
          <c:idx val="3"/>
          <c:order val="3"/>
          <c:tx>
            <c:strRef>
              <c:f>Sheet3!$K$1</c:f>
              <c:strCache>
                <c:ptCount val="1"/>
                <c:pt idx="0">
                  <c:v>4</c:v>
                </c:pt>
              </c:strCache>
            </c:strRef>
          </c:tx>
          <c:spPr>
            <a:ln w="19046" cap="rnd">
              <a:solidFill>
                <a:srgbClr val="FFC000"/>
              </a:solidFill>
              <a:prstDash val="solid"/>
              <a:round/>
            </a:ln>
          </c:spPr>
          <c:marker>
            <c:symbol val="circle"/>
            <c:size val="5"/>
          </c:marker>
          <c:xVal>
            <c:numRef>
              <c:f>Sheet3!$K$4:$K$159</c:f>
              <c:numCache>
                <c:formatCode>General</c:formatCode>
                <c:ptCount val="156"/>
                <c:pt idx="0">
                  <c:v>0</c:v>
                </c:pt>
                <c:pt idx="1">
                  <c:v>1.0000000000000003E-5</c:v>
                </c:pt>
                <c:pt idx="2">
                  <c:v>6.0000000000000015E-5</c:v>
                </c:pt>
                <c:pt idx="3">
                  <c:v>1.2000000000000002E-4</c:v>
                </c:pt>
                <c:pt idx="4">
                  <c:v>1.8000000000000004E-4</c:v>
                </c:pt>
                <c:pt idx="5">
                  <c:v>2.3000000000000003E-4</c:v>
                </c:pt>
                <c:pt idx="6">
                  <c:v>2.8000000000000003E-4</c:v>
                </c:pt>
                <c:pt idx="7">
                  <c:v>3.3000000000000005E-4</c:v>
                </c:pt>
                <c:pt idx="8">
                  <c:v>3.8000000000000008E-4</c:v>
                </c:pt>
                <c:pt idx="9">
                  <c:v>4.300000000000001E-4</c:v>
                </c:pt>
                <c:pt idx="10">
                  <c:v>4.9000000000000009E-4</c:v>
                </c:pt>
                <c:pt idx="11">
                  <c:v>5.4000000000000012E-4</c:v>
                </c:pt>
                <c:pt idx="12">
                  <c:v>5.9000000000000014E-4</c:v>
                </c:pt>
                <c:pt idx="13">
                  <c:v>6.5000000000000019E-4</c:v>
                </c:pt>
                <c:pt idx="14">
                  <c:v>6.9000000000000008E-4</c:v>
                </c:pt>
                <c:pt idx="15">
                  <c:v>7.5000000000000012E-4</c:v>
                </c:pt>
                <c:pt idx="16">
                  <c:v>8.0000000000000015E-4</c:v>
                </c:pt>
                <c:pt idx="17">
                  <c:v>8.5000000000000039E-4</c:v>
                </c:pt>
                <c:pt idx="18">
                  <c:v>9.0000000000000041E-4</c:v>
                </c:pt>
                <c:pt idx="19">
                  <c:v>9.6000000000000013E-4</c:v>
                </c:pt>
                <c:pt idx="20">
                  <c:v>1.0100000000000003E-3</c:v>
                </c:pt>
                <c:pt idx="21">
                  <c:v>1.0600000000000002E-3</c:v>
                </c:pt>
                <c:pt idx="22">
                  <c:v>1.1100000000000003E-3</c:v>
                </c:pt>
                <c:pt idx="23">
                  <c:v>1.1600000000000004E-3</c:v>
                </c:pt>
                <c:pt idx="24">
                  <c:v>1.2099999999999997E-3</c:v>
                </c:pt>
                <c:pt idx="25">
                  <c:v>1.2700000000000003E-3</c:v>
                </c:pt>
                <c:pt idx="26">
                  <c:v>1.3200000000000002E-3</c:v>
                </c:pt>
                <c:pt idx="27">
                  <c:v>1.3799999999999999E-3</c:v>
                </c:pt>
                <c:pt idx="28">
                  <c:v>1.4200000000000003E-3</c:v>
                </c:pt>
                <c:pt idx="29">
                  <c:v>1.4800000000000002E-3</c:v>
                </c:pt>
                <c:pt idx="30">
                  <c:v>1.5299999999999999E-3</c:v>
                </c:pt>
                <c:pt idx="31">
                  <c:v>1.5800000000000002E-3</c:v>
                </c:pt>
                <c:pt idx="32">
                  <c:v>1.6299999999999999E-3</c:v>
                </c:pt>
                <c:pt idx="33">
                  <c:v>1.6800000000000005E-3</c:v>
                </c:pt>
                <c:pt idx="34">
                  <c:v>1.7400000000000002E-3</c:v>
                </c:pt>
                <c:pt idx="35">
                  <c:v>1.7899999999999999E-3</c:v>
                </c:pt>
                <c:pt idx="36">
                  <c:v>1.8400000000000005E-3</c:v>
                </c:pt>
                <c:pt idx="37">
                  <c:v>1.8900000000000004E-3</c:v>
                </c:pt>
                <c:pt idx="38">
                  <c:v>1.9500000000000001E-3</c:v>
                </c:pt>
                <c:pt idx="39">
                  <c:v>2.0000000000000005E-3</c:v>
                </c:pt>
                <c:pt idx="40">
                  <c:v>2.0500000000000002E-3</c:v>
                </c:pt>
                <c:pt idx="41">
                  <c:v>2.0999999999999999E-3</c:v>
                </c:pt>
                <c:pt idx="42">
                  <c:v>2.1500000000000004E-3</c:v>
                </c:pt>
                <c:pt idx="43">
                  <c:v>2.2100000000000002E-3</c:v>
                </c:pt>
                <c:pt idx="44">
                  <c:v>2.2600000000000003E-3</c:v>
                </c:pt>
                <c:pt idx="45">
                  <c:v>2.31E-3</c:v>
                </c:pt>
                <c:pt idx="46">
                  <c:v>2.3600000000000001E-3</c:v>
                </c:pt>
                <c:pt idx="47">
                  <c:v>2.4100000000000002E-3</c:v>
                </c:pt>
                <c:pt idx="48">
                  <c:v>2.47E-3</c:v>
                </c:pt>
                <c:pt idx="49">
                  <c:v>2.5200000000000005E-3</c:v>
                </c:pt>
                <c:pt idx="50">
                  <c:v>2.5700000000000002E-3</c:v>
                </c:pt>
                <c:pt idx="51">
                  <c:v>2.6199999999999999E-3</c:v>
                </c:pt>
                <c:pt idx="52">
                  <c:v>2.6800000000000005E-3</c:v>
                </c:pt>
                <c:pt idx="53">
                  <c:v>2.7300000000000002E-3</c:v>
                </c:pt>
                <c:pt idx="54">
                  <c:v>2.7800000000000004E-3</c:v>
                </c:pt>
                <c:pt idx="55">
                  <c:v>2.8300000000000001E-3</c:v>
                </c:pt>
                <c:pt idx="56">
                  <c:v>2.8800000000000002E-3</c:v>
                </c:pt>
                <c:pt idx="57">
                  <c:v>2.9399999999999999E-3</c:v>
                </c:pt>
                <c:pt idx="58">
                  <c:v>2.9900000000000005E-3</c:v>
                </c:pt>
                <c:pt idx="59">
                  <c:v>3.0400000000000006E-3</c:v>
                </c:pt>
                <c:pt idx="60">
                  <c:v>3.0900000000000003E-3</c:v>
                </c:pt>
                <c:pt idx="61">
                  <c:v>3.1400000000000009E-3</c:v>
                </c:pt>
                <c:pt idx="62">
                  <c:v>3.2000000000000006E-3</c:v>
                </c:pt>
                <c:pt idx="63">
                  <c:v>3.2500000000000007E-3</c:v>
                </c:pt>
                <c:pt idx="64">
                  <c:v>3.3000000000000004E-3</c:v>
                </c:pt>
                <c:pt idx="65">
                  <c:v>3.3500000000000001E-3</c:v>
                </c:pt>
                <c:pt idx="66">
                  <c:v>3.4100000000000003E-3</c:v>
                </c:pt>
                <c:pt idx="67">
                  <c:v>3.4600000000000004E-3</c:v>
                </c:pt>
                <c:pt idx="68">
                  <c:v>3.5100000000000005E-3</c:v>
                </c:pt>
                <c:pt idx="69">
                  <c:v>3.5600000000000002E-3</c:v>
                </c:pt>
                <c:pt idx="70">
                  <c:v>3.6100000000000004E-3</c:v>
                </c:pt>
                <c:pt idx="71">
                  <c:v>3.6700000000000005E-3</c:v>
                </c:pt>
                <c:pt idx="72">
                  <c:v>3.7200000000000006E-3</c:v>
                </c:pt>
                <c:pt idx="73">
                  <c:v>3.7700000000000008E-3</c:v>
                </c:pt>
                <c:pt idx="74">
                  <c:v>3.8200000000000005E-3</c:v>
                </c:pt>
                <c:pt idx="75">
                  <c:v>3.8700000000000002E-3</c:v>
                </c:pt>
                <c:pt idx="76">
                  <c:v>3.9300000000000012E-3</c:v>
                </c:pt>
                <c:pt idx="77">
                  <c:v>3.9800000000000009E-3</c:v>
                </c:pt>
                <c:pt idx="78">
                  <c:v>4.0299999999999997E-3</c:v>
                </c:pt>
                <c:pt idx="79">
                  <c:v>4.0800000000000012E-3</c:v>
                </c:pt>
                <c:pt idx="80">
                  <c:v>4.1400000000000005E-3</c:v>
                </c:pt>
                <c:pt idx="81">
                  <c:v>4.1900000000000001E-3</c:v>
                </c:pt>
                <c:pt idx="82">
                  <c:v>4.2400000000000007E-3</c:v>
                </c:pt>
                <c:pt idx="83">
                  <c:v>4.2900000000000004E-3</c:v>
                </c:pt>
                <c:pt idx="84">
                  <c:v>4.340000000000001E-3</c:v>
                </c:pt>
                <c:pt idx="85">
                  <c:v>4.3900000000000007E-3</c:v>
                </c:pt>
                <c:pt idx="86">
                  <c:v>4.4500000000000008E-3</c:v>
                </c:pt>
                <c:pt idx="87">
                  <c:v>4.5000000000000005E-3</c:v>
                </c:pt>
                <c:pt idx="88">
                  <c:v>4.5500000000000002E-3</c:v>
                </c:pt>
                <c:pt idx="89">
                  <c:v>4.6000000000000008E-3</c:v>
                </c:pt>
                <c:pt idx="90">
                  <c:v>4.6600000000000001E-3</c:v>
                </c:pt>
                <c:pt idx="91">
                  <c:v>4.7100000000000006E-3</c:v>
                </c:pt>
                <c:pt idx="92">
                  <c:v>4.7600000000000003E-3</c:v>
                </c:pt>
                <c:pt idx="93">
                  <c:v>4.81E-3</c:v>
                </c:pt>
                <c:pt idx="94">
                  <c:v>4.8600000000000006E-3</c:v>
                </c:pt>
                <c:pt idx="95">
                  <c:v>4.9200000000000008E-3</c:v>
                </c:pt>
                <c:pt idx="96">
                  <c:v>4.9700000000000005E-3</c:v>
                </c:pt>
                <c:pt idx="97">
                  <c:v>5.0200000000000002E-3</c:v>
                </c:pt>
                <c:pt idx="98">
                  <c:v>5.0699999999999999E-3</c:v>
                </c:pt>
                <c:pt idx="99">
                  <c:v>5.1200000000000004E-3</c:v>
                </c:pt>
                <c:pt idx="100">
                  <c:v>5.1800000000000006E-3</c:v>
                </c:pt>
                <c:pt idx="101">
                  <c:v>5.2300000000000011E-3</c:v>
                </c:pt>
                <c:pt idx="102">
                  <c:v>5.2800000000000008E-3</c:v>
                </c:pt>
                <c:pt idx="103">
                  <c:v>5.3299999999999997E-3</c:v>
                </c:pt>
                <c:pt idx="104">
                  <c:v>5.3800000000000011E-3</c:v>
                </c:pt>
                <c:pt idx="105">
                  <c:v>5.4400000000000013E-3</c:v>
                </c:pt>
                <c:pt idx="106">
                  <c:v>5.490000000000001E-3</c:v>
                </c:pt>
                <c:pt idx="107">
                  <c:v>5.5400000000000007E-3</c:v>
                </c:pt>
                <c:pt idx="108">
                  <c:v>5.5900000000000012E-3</c:v>
                </c:pt>
                <c:pt idx="109">
                  <c:v>5.6500000000000005E-3</c:v>
                </c:pt>
                <c:pt idx="110">
                  <c:v>5.7000000000000011E-3</c:v>
                </c:pt>
                <c:pt idx="111">
                  <c:v>5.7500000000000008E-3</c:v>
                </c:pt>
                <c:pt idx="112">
                  <c:v>5.8000000000000005E-3</c:v>
                </c:pt>
                <c:pt idx="113">
                  <c:v>5.850000000000001E-3</c:v>
                </c:pt>
                <c:pt idx="114">
                  <c:v>5.9100000000000012E-3</c:v>
                </c:pt>
                <c:pt idx="115">
                  <c:v>5.9600000000000009E-3</c:v>
                </c:pt>
                <c:pt idx="116">
                  <c:v>6.0100000000000006E-3</c:v>
                </c:pt>
                <c:pt idx="117">
                  <c:v>6.0600000000000003E-3</c:v>
                </c:pt>
                <c:pt idx="118">
                  <c:v>6.1100000000000008E-3</c:v>
                </c:pt>
                <c:pt idx="119">
                  <c:v>6.170000000000001E-3</c:v>
                </c:pt>
                <c:pt idx="120">
                  <c:v>6.2200000000000007E-3</c:v>
                </c:pt>
                <c:pt idx="121">
                  <c:v>6.2700000000000013E-3</c:v>
                </c:pt>
                <c:pt idx="122">
                  <c:v>6.3200000000000001E-3</c:v>
                </c:pt>
                <c:pt idx="123">
                  <c:v>6.3700000000000007E-3</c:v>
                </c:pt>
                <c:pt idx="124">
                  <c:v>6.4200000000000012E-3</c:v>
                </c:pt>
                <c:pt idx="125">
                  <c:v>6.4800000000000014E-3</c:v>
                </c:pt>
                <c:pt idx="126">
                  <c:v>6.5300000000000011E-3</c:v>
                </c:pt>
                <c:pt idx="127">
                  <c:v>6.5800000000000008E-3</c:v>
                </c:pt>
                <c:pt idx="128">
                  <c:v>6.6400000000000009E-3</c:v>
                </c:pt>
                <c:pt idx="129">
                  <c:v>6.680000000000001E-3</c:v>
                </c:pt>
                <c:pt idx="130">
                  <c:v>6.7400000000000012E-3</c:v>
                </c:pt>
                <c:pt idx="131">
                  <c:v>6.7900000000000009E-3</c:v>
                </c:pt>
                <c:pt idx="132">
                  <c:v>6.8400000000000006E-3</c:v>
                </c:pt>
                <c:pt idx="133">
                  <c:v>6.8900000000000012E-3</c:v>
                </c:pt>
                <c:pt idx="134">
                  <c:v>6.9500000000000013E-3</c:v>
                </c:pt>
                <c:pt idx="135">
                  <c:v>7.000000000000001E-3</c:v>
                </c:pt>
                <c:pt idx="136">
                  <c:v>7.0500000000000007E-3</c:v>
                </c:pt>
                <c:pt idx="137">
                  <c:v>7.1000000000000004E-3</c:v>
                </c:pt>
                <c:pt idx="138">
                  <c:v>7.150000000000001E-3</c:v>
                </c:pt>
                <c:pt idx="139">
                  <c:v>7.2100000000000011E-3</c:v>
                </c:pt>
                <c:pt idx="140">
                  <c:v>7.2600000000000008E-3</c:v>
                </c:pt>
                <c:pt idx="141">
                  <c:v>7.3100000000000005E-3</c:v>
                </c:pt>
                <c:pt idx="142">
                  <c:v>7.3600000000000011E-3</c:v>
                </c:pt>
                <c:pt idx="143">
                  <c:v>7.4100000000000017E-3</c:v>
                </c:pt>
                <c:pt idx="144">
                  <c:v>7.4700000000000018E-3</c:v>
                </c:pt>
                <c:pt idx="145">
                  <c:v>7.5200000000000006E-3</c:v>
                </c:pt>
                <c:pt idx="146">
                  <c:v>7.5700000000000012E-3</c:v>
                </c:pt>
                <c:pt idx="147">
                  <c:v>7.6000000000000009E-3</c:v>
                </c:pt>
                <c:pt idx="148">
                  <c:v>7.6100000000000004E-3</c:v>
                </c:pt>
                <c:pt idx="149">
                  <c:v>7.6100000000000004E-3</c:v>
                </c:pt>
                <c:pt idx="150">
                  <c:v>7.6100000000000004E-3</c:v>
                </c:pt>
                <c:pt idx="151">
                  <c:v>7.6100000000000004E-3</c:v>
                </c:pt>
                <c:pt idx="152">
                  <c:v>7.6100000000000004E-3</c:v>
                </c:pt>
                <c:pt idx="153">
                  <c:v>7.6100000000000004E-3</c:v>
                </c:pt>
                <c:pt idx="154">
                  <c:v>7.6100000000000004E-3</c:v>
                </c:pt>
                <c:pt idx="155">
                  <c:v>7.6100000000000004E-3</c:v>
                </c:pt>
              </c:numCache>
            </c:numRef>
          </c:xVal>
          <c:yVal>
            <c:numRef>
              <c:f>Sheet3!$L$4:$L$159</c:f>
              <c:numCache>
                <c:formatCode>General</c:formatCode>
                <c:ptCount val="156"/>
                <c:pt idx="0">
                  <c:v>1.3370000000000002E-2</c:v>
                </c:pt>
                <c:pt idx="1">
                  <c:v>4.2770000000000009E-2</c:v>
                </c:pt>
                <c:pt idx="2">
                  <c:v>0.11990000000000002</c:v>
                </c:pt>
                <c:pt idx="3">
                  <c:v>0.20075999999999999</c:v>
                </c:pt>
                <c:pt idx="4">
                  <c:v>0.2693100000000001</c:v>
                </c:pt>
                <c:pt idx="5">
                  <c:v>0.33421000000000006</c:v>
                </c:pt>
                <c:pt idx="6">
                  <c:v>0.40775</c:v>
                </c:pt>
                <c:pt idx="7">
                  <c:v>0.44666</c:v>
                </c:pt>
                <c:pt idx="8">
                  <c:v>0.52410999999999996</c:v>
                </c:pt>
                <c:pt idx="9">
                  <c:v>0.59505999999999992</c:v>
                </c:pt>
                <c:pt idx="10">
                  <c:v>0.65916000000000008</c:v>
                </c:pt>
                <c:pt idx="11">
                  <c:v>0.70909000000000011</c:v>
                </c:pt>
                <c:pt idx="12">
                  <c:v>0.84928999999999999</c:v>
                </c:pt>
                <c:pt idx="13">
                  <c:v>0.88852999999999993</c:v>
                </c:pt>
                <c:pt idx="14">
                  <c:v>0.95877000000000012</c:v>
                </c:pt>
                <c:pt idx="15">
                  <c:v>1.04444</c:v>
                </c:pt>
                <c:pt idx="16">
                  <c:v>1.1371599999999999</c:v>
                </c:pt>
                <c:pt idx="17">
                  <c:v>1.17866</c:v>
                </c:pt>
                <c:pt idx="18">
                  <c:v>1.2741199999999999</c:v>
                </c:pt>
                <c:pt idx="19">
                  <c:v>1.3480399999999999</c:v>
                </c:pt>
                <c:pt idx="20">
                  <c:v>1.4352799999999997</c:v>
                </c:pt>
                <c:pt idx="21">
                  <c:v>1.5135099999999997</c:v>
                </c:pt>
                <c:pt idx="22">
                  <c:v>1.6073899999999999</c:v>
                </c:pt>
                <c:pt idx="23">
                  <c:v>1.7258099999999998</c:v>
                </c:pt>
                <c:pt idx="24">
                  <c:v>1.78657</c:v>
                </c:pt>
                <c:pt idx="25">
                  <c:v>1.8525100000000001</c:v>
                </c:pt>
                <c:pt idx="26">
                  <c:v>1.9463900000000001</c:v>
                </c:pt>
                <c:pt idx="27">
                  <c:v>2.0296599999999994</c:v>
                </c:pt>
                <c:pt idx="28">
                  <c:v>2.1337199999999998</c:v>
                </c:pt>
                <c:pt idx="29">
                  <c:v>2.2559999999999998</c:v>
                </c:pt>
                <c:pt idx="30">
                  <c:v>2.3320199999999995</c:v>
                </c:pt>
                <c:pt idx="31">
                  <c:v>2.4482399999999997</c:v>
                </c:pt>
                <c:pt idx="32">
                  <c:v>2.5621999999999998</c:v>
                </c:pt>
                <c:pt idx="33">
                  <c:v>2.6640199999999998</c:v>
                </c:pt>
                <c:pt idx="34">
                  <c:v>2.7446799999999998</c:v>
                </c:pt>
                <c:pt idx="35">
                  <c:v>2.8509399999999996</c:v>
                </c:pt>
                <c:pt idx="36">
                  <c:v>2.9854499999999997</c:v>
                </c:pt>
                <c:pt idx="37">
                  <c:v>3.0921699999999994</c:v>
                </c:pt>
                <c:pt idx="38">
                  <c:v>3.2034400000000001</c:v>
                </c:pt>
                <c:pt idx="39">
                  <c:v>3.3344599999999995</c:v>
                </c:pt>
                <c:pt idx="40">
                  <c:v>3.4543200000000001</c:v>
                </c:pt>
                <c:pt idx="41">
                  <c:v>3.57003</c:v>
                </c:pt>
                <c:pt idx="42">
                  <c:v>3.71299</c:v>
                </c:pt>
                <c:pt idx="43">
                  <c:v>3.8567599999999995</c:v>
                </c:pt>
                <c:pt idx="44">
                  <c:v>3.9507999999999996</c:v>
                </c:pt>
                <c:pt idx="45">
                  <c:v>4.1153799999999991</c:v>
                </c:pt>
                <c:pt idx="46">
                  <c:v>4.2407599999999999</c:v>
                </c:pt>
                <c:pt idx="47">
                  <c:v>4.4035399999999996</c:v>
                </c:pt>
                <c:pt idx="48">
                  <c:v>4.5315200000000004</c:v>
                </c:pt>
                <c:pt idx="49">
                  <c:v>4.7178099999999992</c:v>
                </c:pt>
                <c:pt idx="50">
                  <c:v>4.8529299999999989</c:v>
                </c:pt>
                <c:pt idx="51">
                  <c:v>5.0065299999999997</c:v>
                </c:pt>
                <c:pt idx="52">
                  <c:v>5.1767399999999997</c:v>
                </c:pt>
                <c:pt idx="53">
                  <c:v>5.3514099999999996</c:v>
                </c:pt>
                <c:pt idx="54">
                  <c:v>5.518559999999999</c:v>
                </c:pt>
                <c:pt idx="55">
                  <c:v>5.7309200000000002</c:v>
                </c:pt>
                <c:pt idx="56">
                  <c:v>5.8958999999999993</c:v>
                </c:pt>
                <c:pt idx="57">
                  <c:v>6.0897399999999999</c:v>
                </c:pt>
                <c:pt idx="58">
                  <c:v>6.2984600000000004</c:v>
                </c:pt>
                <c:pt idx="59">
                  <c:v>6.5204699999999995</c:v>
                </c:pt>
                <c:pt idx="60">
                  <c:v>6.7061500000000001</c:v>
                </c:pt>
                <c:pt idx="61">
                  <c:v>6.9373399999999998</c:v>
                </c:pt>
                <c:pt idx="62">
                  <c:v>7.167209999999999</c:v>
                </c:pt>
                <c:pt idx="63">
                  <c:v>7.3924499999999993</c:v>
                </c:pt>
                <c:pt idx="64">
                  <c:v>7.6553999999999993</c:v>
                </c:pt>
                <c:pt idx="65">
                  <c:v>7.9195200000000003</c:v>
                </c:pt>
                <c:pt idx="66">
                  <c:v>8.2061999999999991</c:v>
                </c:pt>
                <c:pt idx="67">
                  <c:v>8.4500700000000002</c:v>
                </c:pt>
                <c:pt idx="68">
                  <c:v>8.7934800000000006</c:v>
                </c:pt>
                <c:pt idx="69">
                  <c:v>9.0749900000000014</c:v>
                </c:pt>
                <c:pt idx="70">
                  <c:v>9.3998900000000027</c:v>
                </c:pt>
                <c:pt idx="71">
                  <c:v>9.7355900000000002</c:v>
                </c:pt>
                <c:pt idx="72">
                  <c:v>10.06387</c:v>
                </c:pt>
                <c:pt idx="73">
                  <c:v>10.424100000000001</c:v>
                </c:pt>
                <c:pt idx="74">
                  <c:v>10.823690000000003</c:v>
                </c:pt>
                <c:pt idx="75">
                  <c:v>11.225480000000001</c:v>
                </c:pt>
                <c:pt idx="76">
                  <c:v>11.646219999999998</c:v>
                </c:pt>
                <c:pt idx="77">
                  <c:v>12.09445</c:v>
                </c:pt>
                <c:pt idx="78">
                  <c:v>12.529770000000001</c:v>
                </c:pt>
                <c:pt idx="79">
                  <c:v>13.00511</c:v>
                </c:pt>
                <c:pt idx="80">
                  <c:v>13.533990000000001</c:v>
                </c:pt>
                <c:pt idx="81">
                  <c:v>14.059680000000002</c:v>
                </c:pt>
                <c:pt idx="82">
                  <c:v>14.639200000000001</c:v>
                </c:pt>
                <c:pt idx="83">
                  <c:v>15.19533</c:v>
                </c:pt>
                <c:pt idx="84">
                  <c:v>15.844259999999998</c:v>
                </c:pt>
                <c:pt idx="85">
                  <c:v>16.483279999999997</c:v>
                </c:pt>
                <c:pt idx="86">
                  <c:v>17.188339999999997</c:v>
                </c:pt>
                <c:pt idx="87">
                  <c:v>17.876809999999999</c:v>
                </c:pt>
                <c:pt idx="88">
                  <c:v>18.603269999999995</c:v>
                </c:pt>
                <c:pt idx="89">
                  <c:v>19.473929999999996</c:v>
                </c:pt>
                <c:pt idx="90">
                  <c:v>20.244669999999996</c:v>
                </c:pt>
                <c:pt idx="91">
                  <c:v>21.130600000000001</c:v>
                </c:pt>
                <c:pt idx="92">
                  <c:v>21.951820000000001</c:v>
                </c:pt>
                <c:pt idx="93">
                  <c:v>22.865819999999996</c:v>
                </c:pt>
                <c:pt idx="94">
                  <c:v>23.85877</c:v>
                </c:pt>
                <c:pt idx="95">
                  <c:v>24.855440000000002</c:v>
                </c:pt>
                <c:pt idx="96">
                  <c:v>25.877549999999996</c:v>
                </c:pt>
                <c:pt idx="97">
                  <c:v>26.86225</c:v>
                </c:pt>
                <c:pt idx="98">
                  <c:v>28.020399999999995</c:v>
                </c:pt>
                <c:pt idx="99">
                  <c:v>29.109580000000001</c:v>
                </c:pt>
                <c:pt idx="100">
                  <c:v>30.22194</c:v>
                </c:pt>
                <c:pt idx="101">
                  <c:v>31.336800000000004</c:v>
                </c:pt>
                <c:pt idx="102">
                  <c:v>32.476489999999998</c:v>
                </c:pt>
                <c:pt idx="103">
                  <c:v>33.696540000000013</c:v>
                </c:pt>
                <c:pt idx="104">
                  <c:v>34.866889999999998</c:v>
                </c:pt>
                <c:pt idx="105">
                  <c:v>36.123660000000001</c:v>
                </c:pt>
                <c:pt idx="106">
                  <c:v>37.24813000000001</c:v>
                </c:pt>
                <c:pt idx="107">
                  <c:v>38.527500000000003</c:v>
                </c:pt>
                <c:pt idx="108">
                  <c:v>39.740940000000002</c:v>
                </c:pt>
                <c:pt idx="109">
                  <c:v>40.974510000000002</c:v>
                </c:pt>
                <c:pt idx="110">
                  <c:v>42.162630000000007</c:v>
                </c:pt>
                <c:pt idx="111">
                  <c:v>43.321869999999997</c:v>
                </c:pt>
                <c:pt idx="112">
                  <c:v>44.675820000000002</c:v>
                </c:pt>
                <c:pt idx="113">
                  <c:v>45.808479999999996</c:v>
                </c:pt>
                <c:pt idx="114">
                  <c:v>47.08296</c:v>
                </c:pt>
                <c:pt idx="115">
                  <c:v>48.251370000000001</c:v>
                </c:pt>
                <c:pt idx="116">
                  <c:v>49.429660000000005</c:v>
                </c:pt>
                <c:pt idx="117">
                  <c:v>50.638980000000011</c:v>
                </c:pt>
                <c:pt idx="118">
                  <c:v>51.834849999999996</c:v>
                </c:pt>
                <c:pt idx="119">
                  <c:v>53.043570000000003</c:v>
                </c:pt>
                <c:pt idx="120">
                  <c:v>54.121330000000007</c:v>
                </c:pt>
                <c:pt idx="121">
                  <c:v>55.382760000000005</c:v>
                </c:pt>
                <c:pt idx="122">
                  <c:v>56.511699999999998</c:v>
                </c:pt>
                <c:pt idx="123">
                  <c:v>57.635680000000001</c:v>
                </c:pt>
                <c:pt idx="124">
                  <c:v>58.701930000000004</c:v>
                </c:pt>
                <c:pt idx="125">
                  <c:v>59.818400000000004</c:v>
                </c:pt>
                <c:pt idx="126">
                  <c:v>60.96349</c:v>
                </c:pt>
                <c:pt idx="127">
                  <c:v>62.05997</c:v>
                </c:pt>
                <c:pt idx="128">
                  <c:v>63.151479999999999</c:v>
                </c:pt>
                <c:pt idx="129">
                  <c:v>64.140360000000001</c:v>
                </c:pt>
                <c:pt idx="130">
                  <c:v>65.214600000000019</c:v>
                </c:pt>
                <c:pt idx="131">
                  <c:v>66.080600000000004</c:v>
                </c:pt>
                <c:pt idx="132">
                  <c:v>66.792990000000003</c:v>
                </c:pt>
                <c:pt idx="133">
                  <c:v>66.30489</c:v>
                </c:pt>
                <c:pt idx="134">
                  <c:v>64.554820000000007</c:v>
                </c:pt>
                <c:pt idx="135">
                  <c:v>64.124859999999998</c:v>
                </c:pt>
                <c:pt idx="136">
                  <c:v>64.567150000000012</c:v>
                </c:pt>
                <c:pt idx="137">
                  <c:v>65.363810000000001</c:v>
                </c:pt>
                <c:pt idx="138">
                  <c:v>65.876999999999981</c:v>
                </c:pt>
                <c:pt idx="139">
                  <c:v>66.535129999999995</c:v>
                </c:pt>
                <c:pt idx="140">
                  <c:v>67.011539999999997</c:v>
                </c:pt>
                <c:pt idx="141">
                  <c:v>67.418369999999996</c:v>
                </c:pt>
                <c:pt idx="142">
                  <c:v>67.806129999999996</c:v>
                </c:pt>
                <c:pt idx="143">
                  <c:v>68.086410000000001</c:v>
                </c:pt>
                <c:pt idx="144">
                  <c:v>68.399029999999996</c:v>
                </c:pt>
                <c:pt idx="145">
                  <c:v>67.973590000000002</c:v>
                </c:pt>
                <c:pt idx="146">
                  <c:v>67.362009999999998</c:v>
                </c:pt>
                <c:pt idx="147">
                  <c:v>64.771100000000004</c:v>
                </c:pt>
                <c:pt idx="148">
                  <c:v>61.843019999999996</c:v>
                </c:pt>
                <c:pt idx="149">
                  <c:v>58.607390000000002</c:v>
                </c:pt>
                <c:pt idx="150">
                  <c:v>55.102170000000008</c:v>
                </c:pt>
                <c:pt idx="151">
                  <c:v>51.262310000000014</c:v>
                </c:pt>
                <c:pt idx="152">
                  <c:v>48.337510000000002</c:v>
                </c:pt>
                <c:pt idx="153">
                  <c:v>45.342790000000001</c:v>
                </c:pt>
                <c:pt idx="154">
                  <c:v>42.527660000000004</c:v>
                </c:pt>
                <c:pt idx="155">
                  <c:v>39.875030000000002</c:v>
                </c:pt>
              </c:numCache>
            </c:numRef>
          </c:yVal>
          <c:smooth val="1"/>
          <c:extLst>
            <c:ext xmlns:c16="http://schemas.microsoft.com/office/drawing/2014/chart" uri="{C3380CC4-5D6E-409C-BE32-E72D297353CC}">
              <c16:uniqueId val="{00000003-18DA-4086-8433-DBC7FD862816}"/>
            </c:ext>
          </c:extLst>
        </c:ser>
        <c:ser>
          <c:idx val="4"/>
          <c:order val="4"/>
          <c:tx>
            <c:strRef>
              <c:f>Sheet3!$N$1</c:f>
              <c:strCache>
                <c:ptCount val="1"/>
                <c:pt idx="0">
                  <c:v>5</c:v>
                </c:pt>
              </c:strCache>
            </c:strRef>
          </c:tx>
          <c:spPr>
            <a:ln w="19046" cap="rnd">
              <a:solidFill>
                <a:srgbClr val="5B9BD5"/>
              </a:solidFill>
              <a:prstDash val="solid"/>
              <a:round/>
            </a:ln>
          </c:spPr>
          <c:marker>
            <c:symbol val="circle"/>
            <c:size val="5"/>
          </c:marker>
          <c:xVal>
            <c:numRef>
              <c:f>Sheet3!$N$4:$N$707</c:f>
              <c:numCache>
                <c:formatCode>General</c:formatCode>
                <c:ptCount val="704"/>
                <c:pt idx="0">
                  <c:v>0</c:v>
                </c:pt>
                <c:pt idx="1">
                  <c:v>1.0000000000000003E-5</c:v>
                </c:pt>
                <c:pt idx="2">
                  <c:v>6.0000000000000015E-5</c:v>
                </c:pt>
                <c:pt idx="3">
                  <c:v>1.2000000000000002E-4</c:v>
                </c:pt>
                <c:pt idx="4">
                  <c:v>1.7000000000000004E-4</c:v>
                </c:pt>
                <c:pt idx="5">
                  <c:v>2.3000000000000003E-4</c:v>
                </c:pt>
                <c:pt idx="6">
                  <c:v>2.8000000000000003E-4</c:v>
                </c:pt>
                <c:pt idx="7">
                  <c:v>3.3000000000000005E-4</c:v>
                </c:pt>
                <c:pt idx="8">
                  <c:v>3.8000000000000008E-4</c:v>
                </c:pt>
                <c:pt idx="9">
                  <c:v>4.300000000000001E-4</c:v>
                </c:pt>
                <c:pt idx="10">
                  <c:v>4.9000000000000009E-4</c:v>
                </c:pt>
                <c:pt idx="11">
                  <c:v>5.4000000000000012E-4</c:v>
                </c:pt>
                <c:pt idx="12">
                  <c:v>5.9000000000000014E-4</c:v>
                </c:pt>
                <c:pt idx="13">
                  <c:v>6.4000000000000027E-4</c:v>
                </c:pt>
                <c:pt idx="14">
                  <c:v>7.000000000000001E-4</c:v>
                </c:pt>
                <c:pt idx="15">
                  <c:v>7.5000000000000012E-4</c:v>
                </c:pt>
                <c:pt idx="16">
                  <c:v>8.0000000000000015E-4</c:v>
                </c:pt>
                <c:pt idx="17">
                  <c:v>8.5000000000000039E-4</c:v>
                </c:pt>
                <c:pt idx="18">
                  <c:v>9.0000000000000041E-4</c:v>
                </c:pt>
                <c:pt idx="19">
                  <c:v>9.6000000000000013E-4</c:v>
                </c:pt>
                <c:pt idx="20">
                  <c:v>1.0100000000000003E-3</c:v>
                </c:pt>
                <c:pt idx="21">
                  <c:v>1.0600000000000002E-3</c:v>
                </c:pt>
                <c:pt idx="22">
                  <c:v>1.1100000000000003E-3</c:v>
                </c:pt>
                <c:pt idx="23">
                  <c:v>1.1600000000000004E-3</c:v>
                </c:pt>
                <c:pt idx="24">
                  <c:v>1.2199999999999997E-3</c:v>
                </c:pt>
                <c:pt idx="25">
                  <c:v>1.2700000000000003E-3</c:v>
                </c:pt>
                <c:pt idx="26">
                  <c:v>1.3200000000000002E-3</c:v>
                </c:pt>
                <c:pt idx="27">
                  <c:v>1.3699999999999999E-3</c:v>
                </c:pt>
                <c:pt idx="28">
                  <c:v>1.4300000000000003E-3</c:v>
                </c:pt>
                <c:pt idx="29">
                  <c:v>1.4800000000000002E-3</c:v>
                </c:pt>
                <c:pt idx="30">
                  <c:v>1.5299999999999999E-3</c:v>
                </c:pt>
                <c:pt idx="31">
                  <c:v>1.5800000000000002E-3</c:v>
                </c:pt>
                <c:pt idx="32">
                  <c:v>1.6299999999999999E-3</c:v>
                </c:pt>
                <c:pt idx="33">
                  <c:v>1.6900000000000005E-3</c:v>
                </c:pt>
                <c:pt idx="34">
                  <c:v>1.7400000000000002E-3</c:v>
                </c:pt>
                <c:pt idx="35">
                  <c:v>1.7899999999999999E-3</c:v>
                </c:pt>
                <c:pt idx="36">
                  <c:v>1.8400000000000005E-3</c:v>
                </c:pt>
                <c:pt idx="37">
                  <c:v>1.8900000000000004E-3</c:v>
                </c:pt>
                <c:pt idx="38">
                  <c:v>1.9500000000000001E-3</c:v>
                </c:pt>
                <c:pt idx="39">
                  <c:v>2.0000000000000005E-3</c:v>
                </c:pt>
                <c:pt idx="40">
                  <c:v>2.0500000000000002E-3</c:v>
                </c:pt>
                <c:pt idx="41">
                  <c:v>2.0999999999999999E-3</c:v>
                </c:pt>
                <c:pt idx="42">
                  <c:v>2.1600000000000005E-3</c:v>
                </c:pt>
                <c:pt idx="43">
                  <c:v>2.2100000000000002E-3</c:v>
                </c:pt>
                <c:pt idx="44">
                  <c:v>2.2600000000000003E-3</c:v>
                </c:pt>
                <c:pt idx="45">
                  <c:v>2.31E-3</c:v>
                </c:pt>
                <c:pt idx="46">
                  <c:v>2.3600000000000001E-3</c:v>
                </c:pt>
                <c:pt idx="47">
                  <c:v>2.4100000000000002E-3</c:v>
                </c:pt>
                <c:pt idx="48">
                  <c:v>2.47E-3</c:v>
                </c:pt>
                <c:pt idx="49">
                  <c:v>2.5200000000000005E-3</c:v>
                </c:pt>
                <c:pt idx="50">
                  <c:v>2.5700000000000002E-3</c:v>
                </c:pt>
                <c:pt idx="51">
                  <c:v>2.6199999999999999E-3</c:v>
                </c:pt>
                <c:pt idx="52">
                  <c:v>2.6800000000000005E-3</c:v>
                </c:pt>
                <c:pt idx="53">
                  <c:v>2.7300000000000002E-3</c:v>
                </c:pt>
                <c:pt idx="54">
                  <c:v>2.7800000000000004E-3</c:v>
                </c:pt>
                <c:pt idx="55">
                  <c:v>2.8300000000000001E-3</c:v>
                </c:pt>
                <c:pt idx="56">
                  <c:v>2.8800000000000002E-3</c:v>
                </c:pt>
                <c:pt idx="57">
                  <c:v>2.9300000000000003E-3</c:v>
                </c:pt>
                <c:pt idx="58">
                  <c:v>2.9900000000000005E-3</c:v>
                </c:pt>
                <c:pt idx="59">
                  <c:v>3.0400000000000006E-3</c:v>
                </c:pt>
                <c:pt idx="60">
                  <c:v>3.0900000000000003E-3</c:v>
                </c:pt>
                <c:pt idx="61">
                  <c:v>3.1400000000000009E-3</c:v>
                </c:pt>
                <c:pt idx="62">
                  <c:v>3.2000000000000006E-3</c:v>
                </c:pt>
                <c:pt idx="63">
                  <c:v>3.2500000000000007E-3</c:v>
                </c:pt>
                <c:pt idx="64">
                  <c:v>3.3000000000000004E-3</c:v>
                </c:pt>
                <c:pt idx="65">
                  <c:v>3.3500000000000001E-3</c:v>
                </c:pt>
                <c:pt idx="66">
                  <c:v>3.4000000000000002E-3</c:v>
                </c:pt>
                <c:pt idx="67">
                  <c:v>3.4600000000000004E-3</c:v>
                </c:pt>
                <c:pt idx="68">
                  <c:v>3.5100000000000005E-3</c:v>
                </c:pt>
                <c:pt idx="69">
                  <c:v>3.5600000000000002E-3</c:v>
                </c:pt>
                <c:pt idx="70">
                  <c:v>3.6100000000000004E-3</c:v>
                </c:pt>
                <c:pt idx="71">
                  <c:v>3.6700000000000005E-3</c:v>
                </c:pt>
                <c:pt idx="72">
                  <c:v>3.7200000000000006E-3</c:v>
                </c:pt>
                <c:pt idx="73">
                  <c:v>3.7700000000000008E-3</c:v>
                </c:pt>
                <c:pt idx="74">
                  <c:v>3.8200000000000005E-3</c:v>
                </c:pt>
                <c:pt idx="75">
                  <c:v>3.8700000000000002E-3</c:v>
                </c:pt>
                <c:pt idx="76">
                  <c:v>3.9300000000000012E-3</c:v>
                </c:pt>
                <c:pt idx="77">
                  <c:v>3.9699999999999996E-3</c:v>
                </c:pt>
                <c:pt idx="78">
                  <c:v>4.0299999999999997E-3</c:v>
                </c:pt>
                <c:pt idx="79">
                  <c:v>4.0800000000000012E-3</c:v>
                </c:pt>
                <c:pt idx="80">
                  <c:v>4.1300000000000009E-3</c:v>
                </c:pt>
                <c:pt idx="81">
                  <c:v>4.1900000000000001E-3</c:v>
                </c:pt>
                <c:pt idx="82">
                  <c:v>4.2400000000000007E-3</c:v>
                </c:pt>
                <c:pt idx="83">
                  <c:v>4.2900000000000004E-3</c:v>
                </c:pt>
                <c:pt idx="84">
                  <c:v>4.340000000000001E-3</c:v>
                </c:pt>
                <c:pt idx="85">
                  <c:v>4.4000000000000011E-3</c:v>
                </c:pt>
                <c:pt idx="86">
                  <c:v>4.4400000000000012E-3</c:v>
                </c:pt>
                <c:pt idx="87">
                  <c:v>4.5000000000000005E-3</c:v>
                </c:pt>
                <c:pt idx="88">
                  <c:v>4.5500000000000002E-3</c:v>
                </c:pt>
                <c:pt idx="89">
                  <c:v>4.6000000000000008E-3</c:v>
                </c:pt>
                <c:pt idx="90">
                  <c:v>4.6600000000000001E-3</c:v>
                </c:pt>
                <c:pt idx="91">
                  <c:v>4.7000000000000011E-3</c:v>
                </c:pt>
                <c:pt idx="92">
                  <c:v>4.7600000000000003E-3</c:v>
                </c:pt>
                <c:pt idx="93">
                  <c:v>4.81E-3</c:v>
                </c:pt>
                <c:pt idx="94">
                  <c:v>4.8600000000000006E-3</c:v>
                </c:pt>
                <c:pt idx="95">
                  <c:v>4.9100000000000012E-3</c:v>
                </c:pt>
                <c:pt idx="96">
                  <c:v>4.9700000000000005E-3</c:v>
                </c:pt>
                <c:pt idx="97">
                  <c:v>5.0200000000000002E-3</c:v>
                </c:pt>
                <c:pt idx="98">
                  <c:v>5.0699999999999999E-3</c:v>
                </c:pt>
                <c:pt idx="99">
                  <c:v>5.1200000000000004E-3</c:v>
                </c:pt>
                <c:pt idx="100">
                  <c:v>5.170000000000001E-3</c:v>
                </c:pt>
                <c:pt idx="101">
                  <c:v>5.2300000000000011E-3</c:v>
                </c:pt>
                <c:pt idx="102">
                  <c:v>5.2800000000000008E-3</c:v>
                </c:pt>
                <c:pt idx="103">
                  <c:v>5.3299999999999997E-3</c:v>
                </c:pt>
                <c:pt idx="104">
                  <c:v>5.3800000000000011E-3</c:v>
                </c:pt>
                <c:pt idx="105">
                  <c:v>5.4300000000000008E-3</c:v>
                </c:pt>
                <c:pt idx="106">
                  <c:v>5.490000000000001E-3</c:v>
                </c:pt>
                <c:pt idx="107">
                  <c:v>5.5400000000000007E-3</c:v>
                </c:pt>
                <c:pt idx="108">
                  <c:v>5.5900000000000012E-3</c:v>
                </c:pt>
                <c:pt idx="109">
                  <c:v>5.6400000000000009E-3</c:v>
                </c:pt>
                <c:pt idx="110">
                  <c:v>5.6900000000000006E-3</c:v>
                </c:pt>
                <c:pt idx="111">
                  <c:v>5.7500000000000008E-3</c:v>
                </c:pt>
                <c:pt idx="112">
                  <c:v>5.8000000000000005E-3</c:v>
                </c:pt>
                <c:pt idx="113">
                  <c:v>5.850000000000001E-3</c:v>
                </c:pt>
                <c:pt idx="114">
                  <c:v>5.9000000000000007E-3</c:v>
                </c:pt>
                <c:pt idx="115">
                  <c:v>5.9600000000000009E-3</c:v>
                </c:pt>
                <c:pt idx="116">
                  <c:v>6.0100000000000006E-3</c:v>
                </c:pt>
                <c:pt idx="117">
                  <c:v>6.0600000000000003E-3</c:v>
                </c:pt>
                <c:pt idx="118">
                  <c:v>6.1100000000000008E-3</c:v>
                </c:pt>
                <c:pt idx="119">
                  <c:v>6.1600000000000005E-3</c:v>
                </c:pt>
                <c:pt idx="120">
                  <c:v>6.2200000000000007E-3</c:v>
                </c:pt>
                <c:pt idx="121">
                  <c:v>6.2700000000000013E-3</c:v>
                </c:pt>
                <c:pt idx="122">
                  <c:v>6.3200000000000001E-3</c:v>
                </c:pt>
                <c:pt idx="123">
                  <c:v>6.3700000000000007E-3</c:v>
                </c:pt>
                <c:pt idx="124">
                  <c:v>6.4200000000000012E-3</c:v>
                </c:pt>
                <c:pt idx="125">
                  <c:v>6.4800000000000014E-3</c:v>
                </c:pt>
                <c:pt idx="126">
                  <c:v>6.5300000000000011E-3</c:v>
                </c:pt>
                <c:pt idx="127">
                  <c:v>6.5800000000000008E-3</c:v>
                </c:pt>
                <c:pt idx="128">
                  <c:v>6.6300000000000005E-3</c:v>
                </c:pt>
                <c:pt idx="129">
                  <c:v>6.6900000000000006E-3</c:v>
                </c:pt>
                <c:pt idx="130">
                  <c:v>6.7400000000000012E-3</c:v>
                </c:pt>
                <c:pt idx="131">
                  <c:v>6.7900000000000009E-3</c:v>
                </c:pt>
                <c:pt idx="132">
                  <c:v>6.8400000000000006E-3</c:v>
                </c:pt>
                <c:pt idx="133">
                  <c:v>6.8900000000000012E-3</c:v>
                </c:pt>
                <c:pt idx="134">
                  <c:v>6.9500000000000013E-3</c:v>
                </c:pt>
                <c:pt idx="135">
                  <c:v>7.000000000000001E-3</c:v>
                </c:pt>
                <c:pt idx="136">
                  <c:v>7.0500000000000007E-3</c:v>
                </c:pt>
                <c:pt idx="137">
                  <c:v>7.1000000000000004E-3</c:v>
                </c:pt>
                <c:pt idx="138">
                  <c:v>7.1600000000000006E-3</c:v>
                </c:pt>
                <c:pt idx="139">
                  <c:v>7.2100000000000011E-3</c:v>
                </c:pt>
                <c:pt idx="140">
                  <c:v>7.2600000000000008E-3</c:v>
                </c:pt>
                <c:pt idx="141">
                  <c:v>7.3100000000000005E-3</c:v>
                </c:pt>
                <c:pt idx="142">
                  <c:v>7.3600000000000011E-3</c:v>
                </c:pt>
                <c:pt idx="143">
                  <c:v>7.4200000000000012E-3</c:v>
                </c:pt>
                <c:pt idx="144">
                  <c:v>7.4700000000000018E-3</c:v>
                </c:pt>
                <c:pt idx="145">
                  <c:v>7.5200000000000006E-3</c:v>
                </c:pt>
                <c:pt idx="146">
                  <c:v>7.5700000000000012E-3</c:v>
                </c:pt>
                <c:pt idx="147">
                  <c:v>7.6200000000000009E-3</c:v>
                </c:pt>
                <c:pt idx="148">
                  <c:v>7.6700000000000006E-3</c:v>
                </c:pt>
                <c:pt idx="149">
                  <c:v>7.7300000000000008E-3</c:v>
                </c:pt>
                <c:pt idx="150">
                  <c:v>7.7800000000000013E-3</c:v>
                </c:pt>
                <c:pt idx="151">
                  <c:v>7.8300000000000019E-3</c:v>
                </c:pt>
                <c:pt idx="152">
                  <c:v>7.8800000000000016E-3</c:v>
                </c:pt>
                <c:pt idx="153">
                  <c:v>7.9400000000000009E-3</c:v>
                </c:pt>
                <c:pt idx="154">
                  <c:v>7.9900000000000023E-3</c:v>
                </c:pt>
                <c:pt idx="155">
                  <c:v>8.0400000000000003E-3</c:v>
                </c:pt>
                <c:pt idx="156">
                  <c:v>8.0900000000000017E-3</c:v>
                </c:pt>
                <c:pt idx="157">
                  <c:v>8.1400000000000014E-3</c:v>
                </c:pt>
                <c:pt idx="158">
                  <c:v>8.2000000000000007E-3</c:v>
                </c:pt>
                <c:pt idx="159">
                  <c:v>8.2500000000000021E-3</c:v>
                </c:pt>
                <c:pt idx="160">
                  <c:v>8.3000000000000018E-3</c:v>
                </c:pt>
                <c:pt idx="161">
                  <c:v>8.3500000000000033E-3</c:v>
                </c:pt>
                <c:pt idx="162">
                  <c:v>8.400000000000003E-3</c:v>
                </c:pt>
                <c:pt idx="163">
                  <c:v>8.4600000000000022E-3</c:v>
                </c:pt>
                <c:pt idx="164">
                  <c:v>8.5100000000000019E-3</c:v>
                </c:pt>
                <c:pt idx="165">
                  <c:v>8.5600000000000051E-3</c:v>
                </c:pt>
                <c:pt idx="166">
                  <c:v>8.6100000000000031E-3</c:v>
                </c:pt>
                <c:pt idx="167">
                  <c:v>8.6700000000000006E-3</c:v>
                </c:pt>
                <c:pt idx="168">
                  <c:v>8.7200000000000003E-3</c:v>
                </c:pt>
                <c:pt idx="169">
                  <c:v>8.7700000000000018E-3</c:v>
                </c:pt>
                <c:pt idx="170">
                  <c:v>8.8200000000000032E-3</c:v>
                </c:pt>
                <c:pt idx="171">
                  <c:v>8.8700000000000046E-3</c:v>
                </c:pt>
                <c:pt idx="172">
                  <c:v>8.9200000000000008E-3</c:v>
                </c:pt>
                <c:pt idx="173">
                  <c:v>8.9800000000000019E-3</c:v>
                </c:pt>
                <c:pt idx="174">
                  <c:v>9.0300000000000033E-3</c:v>
                </c:pt>
                <c:pt idx="175">
                  <c:v>9.080000000000003E-3</c:v>
                </c:pt>
                <c:pt idx="176">
                  <c:v>9.1300000000000027E-3</c:v>
                </c:pt>
                <c:pt idx="177">
                  <c:v>9.1900000000000003E-3</c:v>
                </c:pt>
                <c:pt idx="178">
                  <c:v>9.2400000000000034E-3</c:v>
                </c:pt>
                <c:pt idx="179">
                  <c:v>9.2900000000000031E-3</c:v>
                </c:pt>
                <c:pt idx="180">
                  <c:v>9.3400000000000028E-3</c:v>
                </c:pt>
                <c:pt idx="181">
                  <c:v>9.3900000000000025E-3</c:v>
                </c:pt>
                <c:pt idx="182">
                  <c:v>9.4500000000000018E-3</c:v>
                </c:pt>
                <c:pt idx="183">
                  <c:v>9.5000000000000032E-3</c:v>
                </c:pt>
                <c:pt idx="184">
                  <c:v>9.5500000000000029E-3</c:v>
                </c:pt>
                <c:pt idx="185">
                  <c:v>9.6000000000000026E-3</c:v>
                </c:pt>
                <c:pt idx="186">
                  <c:v>9.6500000000000023E-3</c:v>
                </c:pt>
                <c:pt idx="187">
                  <c:v>9.7000000000000003E-3</c:v>
                </c:pt>
                <c:pt idx="188">
                  <c:v>9.760000000000003E-3</c:v>
                </c:pt>
                <c:pt idx="189">
                  <c:v>9.8100000000000045E-3</c:v>
                </c:pt>
                <c:pt idx="190">
                  <c:v>9.8600000000000024E-3</c:v>
                </c:pt>
                <c:pt idx="191">
                  <c:v>9.9200000000000017E-3</c:v>
                </c:pt>
                <c:pt idx="192">
                  <c:v>9.9700000000000049E-3</c:v>
                </c:pt>
                <c:pt idx="193">
                  <c:v>1.0019999999999996E-2</c:v>
                </c:pt>
                <c:pt idx="194">
                  <c:v>1.0070000000000001E-2</c:v>
                </c:pt>
                <c:pt idx="195">
                  <c:v>1.0120000000000001E-2</c:v>
                </c:pt>
                <c:pt idx="196">
                  <c:v>1.017E-2</c:v>
                </c:pt>
                <c:pt idx="197">
                  <c:v>1.023E-2</c:v>
                </c:pt>
                <c:pt idx="198">
                  <c:v>1.0279999999999997E-2</c:v>
                </c:pt>
                <c:pt idx="199">
                  <c:v>1.0330000000000001E-2</c:v>
                </c:pt>
                <c:pt idx="200">
                  <c:v>1.039E-2</c:v>
                </c:pt>
                <c:pt idx="201">
                  <c:v>1.043E-2</c:v>
                </c:pt>
                <c:pt idx="202">
                  <c:v>1.0489999999999998E-2</c:v>
                </c:pt>
                <c:pt idx="203">
                  <c:v>1.0540000000000002E-2</c:v>
                </c:pt>
                <c:pt idx="204">
                  <c:v>1.059E-2</c:v>
                </c:pt>
                <c:pt idx="205">
                  <c:v>1.0640000000000002E-2</c:v>
                </c:pt>
                <c:pt idx="206">
                  <c:v>1.069E-2</c:v>
                </c:pt>
                <c:pt idx="207">
                  <c:v>1.0749999999999999E-2</c:v>
                </c:pt>
                <c:pt idx="208">
                  <c:v>1.0800000000000002E-2</c:v>
                </c:pt>
                <c:pt idx="209">
                  <c:v>1.085E-2</c:v>
                </c:pt>
                <c:pt idx="210">
                  <c:v>1.0900000000000002E-2</c:v>
                </c:pt>
                <c:pt idx="211">
                  <c:v>1.0959999999999998E-2</c:v>
                </c:pt>
                <c:pt idx="212">
                  <c:v>1.1010000000000001E-2</c:v>
                </c:pt>
                <c:pt idx="213">
                  <c:v>1.1060000000000002E-2</c:v>
                </c:pt>
                <c:pt idx="214">
                  <c:v>1.1120000000000001E-2</c:v>
                </c:pt>
                <c:pt idx="215">
                  <c:v>1.1160000000000002E-2</c:v>
                </c:pt>
                <c:pt idx="216">
                  <c:v>1.1220000000000003E-2</c:v>
                </c:pt>
                <c:pt idx="217">
                  <c:v>1.1270000000000001E-2</c:v>
                </c:pt>
                <c:pt idx="218">
                  <c:v>1.1320000000000002E-2</c:v>
                </c:pt>
                <c:pt idx="219">
                  <c:v>1.1370000000000002E-2</c:v>
                </c:pt>
                <c:pt idx="220">
                  <c:v>1.1420000000000003E-2</c:v>
                </c:pt>
                <c:pt idx="221">
                  <c:v>1.1480000000000002E-2</c:v>
                </c:pt>
                <c:pt idx="222">
                  <c:v>1.1530000000000002E-2</c:v>
                </c:pt>
                <c:pt idx="223">
                  <c:v>1.1580000000000003E-2</c:v>
                </c:pt>
                <c:pt idx="224">
                  <c:v>1.1630000000000001E-2</c:v>
                </c:pt>
                <c:pt idx="225">
                  <c:v>1.1679999999999998E-2</c:v>
                </c:pt>
                <c:pt idx="226">
                  <c:v>1.1740000000000002E-2</c:v>
                </c:pt>
                <c:pt idx="227">
                  <c:v>1.1790000000000002E-2</c:v>
                </c:pt>
                <c:pt idx="228">
                  <c:v>1.1840000000000003E-2</c:v>
                </c:pt>
                <c:pt idx="229">
                  <c:v>1.1890000000000001E-2</c:v>
                </c:pt>
                <c:pt idx="230">
                  <c:v>1.1950000000000002E-2</c:v>
                </c:pt>
                <c:pt idx="231">
                  <c:v>1.2E-2</c:v>
                </c:pt>
                <c:pt idx="232">
                  <c:v>1.205E-2</c:v>
                </c:pt>
                <c:pt idx="233">
                  <c:v>1.2100000000000001E-2</c:v>
                </c:pt>
                <c:pt idx="234">
                  <c:v>1.2149999999999998E-2</c:v>
                </c:pt>
                <c:pt idx="235">
                  <c:v>1.221E-2</c:v>
                </c:pt>
                <c:pt idx="236">
                  <c:v>1.2260000000000002E-2</c:v>
                </c:pt>
                <c:pt idx="237">
                  <c:v>1.231E-2</c:v>
                </c:pt>
                <c:pt idx="238">
                  <c:v>1.2359999999999996E-2</c:v>
                </c:pt>
                <c:pt idx="239">
                  <c:v>1.242E-2</c:v>
                </c:pt>
                <c:pt idx="240">
                  <c:v>1.247E-2</c:v>
                </c:pt>
                <c:pt idx="241">
                  <c:v>1.2520000000000002E-2</c:v>
                </c:pt>
                <c:pt idx="242">
                  <c:v>1.257E-2</c:v>
                </c:pt>
                <c:pt idx="243">
                  <c:v>1.2619999999999998E-2</c:v>
                </c:pt>
                <c:pt idx="244">
                  <c:v>1.2680000000000002E-2</c:v>
                </c:pt>
                <c:pt idx="245">
                  <c:v>1.273E-2</c:v>
                </c:pt>
                <c:pt idx="246">
                  <c:v>1.2780000000000001E-2</c:v>
                </c:pt>
                <c:pt idx="247">
                  <c:v>1.2829999999999998E-2</c:v>
                </c:pt>
                <c:pt idx="248">
                  <c:v>1.2880000000000003E-2</c:v>
                </c:pt>
                <c:pt idx="249">
                  <c:v>1.2930000000000001E-2</c:v>
                </c:pt>
                <c:pt idx="250">
                  <c:v>1.2990000000000002E-2</c:v>
                </c:pt>
                <c:pt idx="251">
                  <c:v>1.3040000000000001E-2</c:v>
                </c:pt>
                <c:pt idx="252">
                  <c:v>1.3089999999999999E-2</c:v>
                </c:pt>
                <c:pt idx="253">
                  <c:v>1.315E-2</c:v>
                </c:pt>
                <c:pt idx="254">
                  <c:v>1.3200000000000002E-2</c:v>
                </c:pt>
                <c:pt idx="255">
                  <c:v>1.3250000000000001E-2</c:v>
                </c:pt>
                <c:pt idx="256">
                  <c:v>1.3299999999999998E-2</c:v>
                </c:pt>
                <c:pt idx="257">
                  <c:v>1.3350000000000001E-2</c:v>
                </c:pt>
                <c:pt idx="258">
                  <c:v>1.3400000000000002E-2</c:v>
                </c:pt>
                <c:pt idx="259">
                  <c:v>1.3460000000000003E-2</c:v>
                </c:pt>
                <c:pt idx="260">
                  <c:v>1.3509999999999999E-2</c:v>
                </c:pt>
                <c:pt idx="261">
                  <c:v>1.3559999999999997E-2</c:v>
                </c:pt>
                <c:pt idx="262">
                  <c:v>1.3610000000000001E-2</c:v>
                </c:pt>
                <c:pt idx="263">
                  <c:v>1.3660000000000002E-2</c:v>
                </c:pt>
                <c:pt idx="264">
                  <c:v>1.3720000000000003E-2</c:v>
                </c:pt>
                <c:pt idx="265">
                  <c:v>1.3769999999999999E-2</c:v>
                </c:pt>
                <c:pt idx="266">
                  <c:v>1.3820000000000002E-2</c:v>
                </c:pt>
                <c:pt idx="267">
                  <c:v>1.3870000000000002E-2</c:v>
                </c:pt>
                <c:pt idx="268">
                  <c:v>1.3920000000000004E-2</c:v>
                </c:pt>
                <c:pt idx="269">
                  <c:v>1.3979999999999998E-2</c:v>
                </c:pt>
                <c:pt idx="270">
                  <c:v>1.4029999999999999E-2</c:v>
                </c:pt>
                <c:pt idx="271">
                  <c:v>1.4080000000000001E-2</c:v>
                </c:pt>
                <c:pt idx="272">
                  <c:v>1.413E-2</c:v>
                </c:pt>
                <c:pt idx="273">
                  <c:v>1.4189999999999998E-2</c:v>
                </c:pt>
                <c:pt idx="274">
                  <c:v>1.4239999999999996E-2</c:v>
                </c:pt>
                <c:pt idx="275">
                  <c:v>1.4290000000000001E-2</c:v>
                </c:pt>
                <c:pt idx="276">
                  <c:v>1.434E-2</c:v>
                </c:pt>
                <c:pt idx="277">
                  <c:v>1.439E-2</c:v>
                </c:pt>
                <c:pt idx="278">
                  <c:v>1.4449999999999998E-2</c:v>
                </c:pt>
                <c:pt idx="279">
                  <c:v>1.4500000000000001E-2</c:v>
                </c:pt>
                <c:pt idx="280">
                  <c:v>1.455E-2</c:v>
                </c:pt>
                <c:pt idx="281">
                  <c:v>1.4600000000000002E-2</c:v>
                </c:pt>
                <c:pt idx="282">
                  <c:v>1.465E-2</c:v>
                </c:pt>
                <c:pt idx="283">
                  <c:v>1.4710000000000001E-2</c:v>
                </c:pt>
                <c:pt idx="284">
                  <c:v>1.4760000000000002E-2</c:v>
                </c:pt>
                <c:pt idx="285">
                  <c:v>1.481E-2</c:v>
                </c:pt>
                <c:pt idx="286">
                  <c:v>1.4860000000000002E-2</c:v>
                </c:pt>
                <c:pt idx="287">
                  <c:v>1.4919999999999998E-2</c:v>
                </c:pt>
                <c:pt idx="288">
                  <c:v>1.4970000000000001E-2</c:v>
                </c:pt>
                <c:pt idx="289">
                  <c:v>1.5020000000000002E-2</c:v>
                </c:pt>
                <c:pt idx="290">
                  <c:v>1.507E-2</c:v>
                </c:pt>
                <c:pt idx="291">
                  <c:v>1.5120000000000001E-2</c:v>
                </c:pt>
                <c:pt idx="292">
                  <c:v>1.5180000000000003E-2</c:v>
                </c:pt>
                <c:pt idx="293">
                  <c:v>1.523E-2</c:v>
                </c:pt>
                <c:pt idx="294">
                  <c:v>1.5280000000000002E-2</c:v>
                </c:pt>
                <c:pt idx="295">
                  <c:v>1.5330000000000002E-2</c:v>
                </c:pt>
                <c:pt idx="296">
                  <c:v>1.5380000000000001E-2</c:v>
                </c:pt>
                <c:pt idx="297">
                  <c:v>1.5429999999999999E-2</c:v>
                </c:pt>
                <c:pt idx="298">
                  <c:v>1.549E-2</c:v>
                </c:pt>
                <c:pt idx="299">
                  <c:v>1.5540000000000002E-2</c:v>
                </c:pt>
                <c:pt idx="300">
                  <c:v>1.5590000000000001E-2</c:v>
                </c:pt>
                <c:pt idx="301">
                  <c:v>1.5640000000000001E-2</c:v>
                </c:pt>
                <c:pt idx="302">
                  <c:v>1.5689999999999999E-2</c:v>
                </c:pt>
                <c:pt idx="303">
                  <c:v>1.575E-2</c:v>
                </c:pt>
                <c:pt idx="304">
                  <c:v>1.5800000000000005E-2</c:v>
                </c:pt>
                <c:pt idx="305">
                  <c:v>1.5850000000000003E-2</c:v>
                </c:pt>
                <c:pt idx="306">
                  <c:v>1.5910000000000001E-2</c:v>
                </c:pt>
                <c:pt idx="307">
                  <c:v>1.5959999999999998E-2</c:v>
                </c:pt>
                <c:pt idx="308">
                  <c:v>1.601E-2</c:v>
                </c:pt>
                <c:pt idx="309">
                  <c:v>1.6060000000000001E-2</c:v>
                </c:pt>
                <c:pt idx="310">
                  <c:v>1.6109999999999999E-2</c:v>
                </c:pt>
                <c:pt idx="311">
                  <c:v>1.6160000000000004E-2</c:v>
                </c:pt>
                <c:pt idx="312">
                  <c:v>1.6209999999999999E-2</c:v>
                </c:pt>
                <c:pt idx="313">
                  <c:v>1.6270000000000003E-2</c:v>
                </c:pt>
                <c:pt idx="314">
                  <c:v>1.6320000000000005E-2</c:v>
                </c:pt>
                <c:pt idx="315">
                  <c:v>1.6369999999999999E-2</c:v>
                </c:pt>
                <c:pt idx="316">
                  <c:v>1.6420000000000004E-2</c:v>
                </c:pt>
                <c:pt idx="317">
                  <c:v>1.6480000000000005E-2</c:v>
                </c:pt>
                <c:pt idx="318">
                  <c:v>1.6530000000000003E-2</c:v>
                </c:pt>
                <c:pt idx="319">
                  <c:v>1.6580000000000004E-2</c:v>
                </c:pt>
                <c:pt idx="320">
                  <c:v>1.6629999999999999E-2</c:v>
                </c:pt>
                <c:pt idx="321">
                  <c:v>1.6680000000000004E-2</c:v>
                </c:pt>
                <c:pt idx="322">
                  <c:v>1.6740000000000005E-2</c:v>
                </c:pt>
                <c:pt idx="323">
                  <c:v>1.6789999999999999E-2</c:v>
                </c:pt>
                <c:pt idx="324">
                  <c:v>1.6840000000000004E-2</c:v>
                </c:pt>
                <c:pt idx="325">
                  <c:v>1.6889999999999999E-2</c:v>
                </c:pt>
                <c:pt idx="326">
                  <c:v>1.6940000000000004E-2</c:v>
                </c:pt>
                <c:pt idx="327">
                  <c:v>1.7000000000000001E-2</c:v>
                </c:pt>
                <c:pt idx="328">
                  <c:v>1.7049999999999999E-2</c:v>
                </c:pt>
                <c:pt idx="329">
                  <c:v>1.7100000000000001E-2</c:v>
                </c:pt>
                <c:pt idx="330">
                  <c:v>1.7149999999999999E-2</c:v>
                </c:pt>
                <c:pt idx="331">
                  <c:v>1.721E-2</c:v>
                </c:pt>
                <c:pt idx="332">
                  <c:v>1.7260000000000001E-2</c:v>
                </c:pt>
                <c:pt idx="333">
                  <c:v>1.7309999999999999E-2</c:v>
                </c:pt>
                <c:pt idx="334">
                  <c:v>1.736E-2</c:v>
                </c:pt>
                <c:pt idx="335">
                  <c:v>1.7409999999999998E-2</c:v>
                </c:pt>
                <c:pt idx="336">
                  <c:v>1.7469999999999999E-2</c:v>
                </c:pt>
                <c:pt idx="337">
                  <c:v>1.7520000000000001E-2</c:v>
                </c:pt>
                <c:pt idx="338">
                  <c:v>1.7569999999999999E-2</c:v>
                </c:pt>
                <c:pt idx="339">
                  <c:v>1.7620000000000004E-2</c:v>
                </c:pt>
                <c:pt idx="340">
                  <c:v>1.7680000000000001E-2</c:v>
                </c:pt>
                <c:pt idx="341">
                  <c:v>1.7729999999999999E-2</c:v>
                </c:pt>
                <c:pt idx="342">
                  <c:v>1.7780000000000001E-2</c:v>
                </c:pt>
                <c:pt idx="343">
                  <c:v>1.7829999999999999E-2</c:v>
                </c:pt>
                <c:pt idx="344">
                  <c:v>1.7880000000000004E-2</c:v>
                </c:pt>
                <c:pt idx="345">
                  <c:v>1.7940000000000001E-2</c:v>
                </c:pt>
                <c:pt idx="346">
                  <c:v>1.7989999999999999E-2</c:v>
                </c:pt>
                <c:pt idx="347">
                  <c:v>1.8040000000000004E-2</c:v>
                </c:pt>
                <c:pt idx="348">
                  <c:v>1.8089999999999998E-2</c:v>
                </c:pt>
                <c:pt idx="349">
                  <c:v>1.8140000000000003E-2</c:v>
                </c:pt>
                <c:pt idx="350">
                  <c:v>1.8200000000000004E-2</c:v>
                </c:pt>
                <c:pt idx="351">
                  <c:v>1.8249999999999999E-2</c:v>
                </c:pt>
                <c:pt idx="352">
                  <c:v>1.8300000000000004E-2</c:v>
                </c:pt>
                <c:pt idx="353">
                  <c:v>1.8350000000000005E-2</c:v>
                </c:pt>
                <c:pt idx="354">
                  <c:v>1.8409999999999999E-2</c:v>
                </c:pt>
                <c:pt idx="355">
                  <c:v>1.8460000000000004E-2</c:v>
                </c:pt>
                <c:pt idx="356">
                  <c:v>1.8509999999999999E-2</c:v>
                </c:pt>
                <c:pt idx="357">
                  <c:v>1.8560000000000004E-2</c:v>
                </c:pt>
                <c:pt idx="358">
                  <c:v>1.8610000000000005E-2</c:v>
                </c:pt>
                <c:pt idx="359">
                  <c:v>1.8660000000000003E-2</c:v>
                </c:pt>
                <c:pt idx="360">
                  <c:v>1.8720000000000004E-2</c:v>
                </c:pt>
                <c:pt idx="361">
                  <c:v>1.8769999999999998E-2</c:v>
                </c:pt>
                <c:pt idx="362">
                  <c:v>1.8820000000000003E-2</c:v>
                </c:pt>
                <c:pt idx="363">
                  <c:v>1.8870000000000001E-2</c:v>
                </c:pt>
                <c:pt idx="364">
                  <c:v>1.8919999999999999E-2</c:v>
                </c:pt>
                <c:pt idx="365">
                  <c:v>1.8980000000000004E-2</c:v>
                </c:pt>
                <c:pt idx="366">
                  <c:v>1.9030000000000002E-2</c:v>
                </c:pt>
                <c:pt idx="367">
                  <c:v>1.9080000000000003E-2</c:v>
                </c:pt>
                <c:pt idx="368">
                  <c:v>1.9130000000000001E-2</c:v>
                </c:pt>
                <c:pt idx="369">
                  <c:v>1.9189999999999999E-2</c:v>
                </c:pt>
                <c:pt idx="370">
                  <c:v>1.9240000000000004E-2</c:v>
                </c:pt>
                <c:pt idx="371">
                  <c:v>1.9290000000000005E-2</c:v>
                </c:pt>
                <c:pt idx="372">
                  <c:v>1.9340000000000003E-2</c:v>
                </c:pt>
                <c:pt idx="373">
                  <c:v>1.9390000000000004E-2</c:v>
                </c:pt>
                <c:pt idx="374">
                  <c:v>1.9450000000000002E-2</c:v>
                </c:pt>
                <c:pt idx="375">
                  <c:v>1.9500000000000003E-2</c:v>
                </c:pt>
                <c:pt idx="376">
                  <c:v>1.9550000000000001E-2</c:v>
                </c:pt>
                <c:pt idx="377">
                  <c:v>1.9599999999999999E-2</c:v>
                </c:pt>
                <c:pt idx="378">
                  <c:v>1.9650000000000004E-2</c:v>
                </c:pt>
                <c:pt idx="379">
                  <c:v>1.9710000000000002E-2</c:v>
                </c:pt>
                <c:pt idx="380">
                  <c:v>1.9760000000000003E-2</c:v>
                </c:pt>
                <c:pt idx="381">
                  <c:v>1.9810000000000005E-2</c:v>
                </c:pt>
                <c:pt idx="382">
                  <c:v>1.9859999999999999E-2</c:v>
                </c:pt>
                <c:pt idx="383">
                  <c:v>1.9920000000000004E-2</c:v>
                </c:pt>
                <c:pt idx="384">
                  <c:v>1.9970000000000005E-2</c:v>
                </c:pt>
                <c:pt idx="385">
                  <c:v>2.002E-2</c:v>
                </c:pt>
                <c:pt idx="386">
                  <c:v>2.0070000000000005E-2</c:v>
                </c:pt>
                <c:pt idx="387">
                  <c:v>2.0119999999999999E-2</c:v>
                </c:pt>
                <c:pt idx="388">
                  <c:v>2.018E-2</c:v>
                </c:pt>
                <c:pt idx="389">
                  <c:v>2.0230000000000005E-2</c:v>
                </c:pt>
                <c:pt idx="390">
                  <c:v>2.0280000000000003E-2</c:v>
                </c:pt>
                <c:pt idx="391">
                  <c:v>2.0330000000000001E-2</c:v>
                </c:pt>
                <c:pt idx="392">
                  <c:v>2.0379999999999999E-2</c:v>
                </c:pt>
                <c:pt idx="393">
                  <c:v>2.0440000000000003E-2</c:v>
                </c:pt>
                <c:pt idx="394">
                  <c:v>2.0490000000000001E-2</c:v>
                </c:pt>
                <c:pt idx="395">
                  <c:v>2.0539999999999999E-2</c:v>
                </c:pt>
                <c:pt idx="396">
                  <c:v>2.0590000000000001E-2</c:v>
                </c:pt>
                <c:pt idx="397">
                  <c:v>2.0640000000000002E-2</c:v>
                </c:pt>
                <c:pt idx="398">
                  <c:v>2.07E-2</c:v>
                </c:pt>
                <c:pt idx="399">
                  <c:v>2.0750000000000001E-2</c:v>
                </c:pt>
                <c:pt idx="400">
                  <c:v>2.0799999999999999E-2</c:v>
                </c:pt>
                <c:pt idx="401">
                  <c:v>2.085E-2</c:v>
                </c:pt>
                <c:pt idx="402">
                  <c:v>2.0910000000000002E-2</c:v>
                </c:pt>
                <c:pt idx="403">
                  <c:v>2.0959999999999999E-2</c:v>
                </c:pt>
                <c:pt idx="404">
                  <c:v>2.1010000000000001E-2</c:v>
                </c:pt>
                <c:pt idx="405">
                  <c:v>2.1060000000000002E-2</c:v>
                </c:pt>
                <c:pt idx="406">
                  <c:v>2.111E-2</c:v>
                </c:pt>
                <c:pt idx="407">
                  <c:v>2.1170000000000001E-2</c:v>
                </c:pt>
                <c:pt idx="408">
                  <c:v>2.1210000000000003E-2</c:v>
                </c:pt>
                <c:pt idx="409">
                  <c:v>2.1270000000000004E-2</c:v>
                </c:pt>
                <c:pt idx="410">
                  <c:v>2.1319999999999999E-2</c:v>
                </c:pt>
                <c:pt idx="411">
                  <c:v>2.1370000000000004E-2</c:v>
                </c:pt>
                <c:pt idx="412">
                  <c:v>2.1420000000000002E-2</c:v>
                </c:pt>
                <c:pt idx="413">
                  <c:v>2.1480000000000003E-2</c:v>
                </c:pt>
                <c:pt idx="414">
                  <c:v>2.1530000000000004E-2</c:v>
                </c:pt>
                <c:pt idx="415">
                  <c:v>2.1580000000000002E-2</c:v>
                </c:pt>
                <c:pt idx="416">
                  <c:v>2.1640000000000003E-2</c:v>
                </c:pt>
                <c:pt idx="417">
                  <c:v>2.1680000000000005E-2</c:v>
                </c:pt>
                <c:pt idx="418">
                  <c:v>2.1740000000000002E-2</c:v>
                </c:pt>
                <c:pt idx="419">
                  <c:v>2.179E-2</c:v>
                </c:pt>
                <c:pt idx="420">
                  <c:v>2.1840000000000005E-2</c:v>
                </c:pt>
                <c:pt idx="421">
                  <c:v>2.1890000000000003E-2</c:v>
                </c:pt>
                <c:pt idx="422">
                  <c:v>2.1940000000000001E-2</c:v>
                </c:pt>
                <c:pt idx="423">
                  <c:v>2.1999999999999999E-2</c:v>
                </c:pt>
                <c:pt idx="424">
                  <c:v>2.2050000000000004E-2</c:v>
                </c:pt>
                <c:pt idx="425">
                  <c:v>2.2100000000000002E-2</c:v>
                </c:pt>
                <c:pt idx="426">
                  <c:v>2.215E-2</c:v>
                </c:pt>
                <c:pt idx="427">
                  <c:v>2.2210000000000004E-2</c:v>
                </c:pt>
                <c:pt idx="428">
                  <c:v>2.2260000000000002E-2</c:v>
                </c:pt>
                <c:pt idx="429">
                  <c:v>2.231E-2</c:v>
                </c:pt>
                <c:pt idx="430">
                  <c:v>2.2360000000000001E-2</c:v>
                </c:pt>
                <c:pt idx="431">
                  <c:v>2.2410000000000003E-2</c:v>
                </c:pt>
                <c:pt idx="432">
                  <c:v>2.2470000000000007E-2</c:v>
                </c:pt>
                <c:pt idx="433">
                  <c:v>2.2520000000000002E-2</c:v>
                </c:pt>
                <c:pt idx="434">
                  <c:v>2.2570000000000003E-2</c:v>
                </c:pt>
                <c:pt idx="435">
                  <c:v>2.2620000000000001E-2</c:v>
                </c:pt>
                <c:pt idx="436">
                  <c:v>2.2670000000000003E-2</c:v>
                </c:pt>
                <c:pt idx="437">
                  <c:v>2.2730000000000004E-2</c:v>
                </c:pt>
                <c:pt idx="438">
                  <c:v>2.2780000000000002E-2</c:v>
                </c:pt>
                <c:pt idx="439">
                  <c:v>2.2830000000000007E-2</c:v>
                </c:pt>
                <c:pt idx="440">
                  <c:v>2.2880000000000005E-2</c:v>
                </c:pt>
                <c:pt idx="441">
                  <c:v>2.2940000000000002E-2</c:v>
                </c:pt>
                <c:pt idx="442">
                  <c:v>2.2990000000000003E-2</c:v>
                </c:pt>
                <c:pt idx="443">
                  <c:v>2.3040000000000001E-2</c:v>
                </c:pt>
                <c:pt idx="444">
                  <c:v>2.3089999999999999E-2</c:v>
                </c:pt>
                <c:pt idx="445">
                  <c:v>2.3139999999999997E-2</c:v>
                </c:pt>
                <c:pt idx="446">
                  <c:v>2.3199999999999995E-2</c:v>
                </c:pt>
                <c:pt idx="447">
                  <c:v>2.325E-2</c:v>
                </c:pt>
                <c:pt idx="448">
                  <c:v>2.3299999999999998E-2</c:v>
                </c:pt>
                <c:pt idx="449">
                  <c:v>2.3349999999999999E-2</c:v>
                </c:pt>
                <c:pt idx="450">
                  <c:v>2.3400000000000001E-2</c:v>
                </c:pt>
                <c:pt idx="451">
                  <c:v>2.3449999999999999E-2</c:v>
                </c:pt>
                <c:pt idx="452">
                  <c:v>2.351E-2</c:v>
                </c:pt>
                <c:pt idx="453">
                  <c:v>2.3559999999999998E-2</c:v>
                </c:pt>
                <c:pt idx="454">
                  <c:v>2.3609999999999999E-2</c:v>
                </c:pt>
                <c:pt idx="455">
                  <c:v>2.3670000000000004E-2</c:v>
                </c:pt>
                <c:pt idx="456">
                  <c:v>2.3719999999999998E-2</c:v>
                </c:pt>
                <c:pt idx="457">
                  <c:v>2.3769999999999996E-2</c:v>
                </c:pt>
                <c:pt idx="458">
                  <c:v>2.3820000000000001E-2</c:v>
                </c:pt>
                <c:pt idx="459">
                  <c:v>2.3869999999999999E-2</c:v>
                </c:pt>
                <c:pt idx="460">
                  <c:v>2.393E-2</c:v>
                </c:pt>
                <c:pt idx="461">
                  <c:v>2.3979999999999998E-2</c:v>
                </c:pt>
                <c:pt idx="462">
                  <c:v>2.4029999999999999E-2</c:v>
                </c:pt>
                <c:pt idx="463">
                  <c:v>2.4080000000000001E-2</c:v>
                </c:pt>
                <c:pt idx="464">
                  <c:v>2.4129999999999995E-2</c:v>
                </c:pt>
                <c:pt idx="465">
                  <c:v>2.418E-2</c:v>
                </c:pt>
                <c:pt idx="466">
                  <c:v>2.4240000000000001E-2</c:v>
                </c:pt>
                <c:pt idx="467">
                  <c:v>2.4290000000000003E-2</c:v>
                </c:pt>
                <c:pt idx="468">
                  <c:v>2.4340000000000001E-2</c:v>
                </c:pt>
                <c:pt idx="469">
                  <c:v>2.4389999999999998E-2</c:v>
                </c:pt>
                <c:pt idx="470">
                  <c:v>2.445E-2</c:v>
                </c:pt>
                <c:pt idx="471">
                  <c:v>2.4500000000000001E-2</c:v>
                </c:pt>
                <c:pt idx="472">
                  <c:v>2.4549999999999999E-2</c:v>
                </c:pt>
                <c:pt idx="473">
                  <c:v>2.4600000000000004E-2</c:v>
                </c:pt>
                <c:pt idx="474">
                  <c:v>2.4650000000000002E-2</c:v>
                </c:pt>
                <c:pt idx="475">
                  <c:v>2.4709999999999999E-2</c:v>
                </c:pt>
                <c:pt idx="476">
                  <c:v>2.4759999999999997E-2</c:v>
                </c:pt>
                <c:pt idx="477">
                  <c:v>2.4810000000000002E-2</c:v>
                </c:pt>
                <c:pt idx="478">
                  <c:v>2.486E-2</c:v>
                </c:pt>
                <c:pt idx="479">
                  <c:v>2.4919999999999998E-2</c:v>
                </c:pt>
                <c:pt idx="480">
                  <c:v>2.4969999999999996E-2</c:v>
                </c:pt>
                <c:pt idx="481">
                  <c:v>2.5020000000000001E-2</c:v>
                </c:pt>
                <c:pt idx="482">
                  <c:v>2.5069999999999999E-2</c:v>
                </c:pt>
                <c:pt idx="483">
                  <c:v>2.512E-2</c:v>
                </c:pt>
                <c:pt idx="484">
                  <c:v>2.5170000000000001E-2</c:v>
                </c:pt>
                <c:pt idx="485">
                  <c:v>2.5229999999999999E-2</c:v>
                </c:pt>
                <c:pt idx="486">
                  <c:v>2.5280000000000004E-2</c:v>
                </c:pt>
                <c:pt idx="487">
                  <c:v>2.5329999999999998E-2</c:v>
                </c:pt>
                <c:pt idx="488">
                  <c:v>2.538E-2</c:v>
                </c:pt>
                <c:pt idx="489">
                  <c:v>2.5440000000000004E-2</c:v>
                </c:pt>
                <c:pt idx="490">
                  <c:v>2.5490000000000002E-2</c:v>
                </c:pt>
                <c:pt idx="491">
                  <c:v>2.554E-2</c:v>
                </c:pt>
                <c:pt idx="492">
                  <c:v>2.5590000000000002E-2</c:v>
                </c:pt>
                <c:pt idx="493">
                  <c:v>2.5640000000000003E-2</c:v>
                </c:pt>
                <c:pt idx="494">
                  <c:v>2.5700000000000001E-2</c:v>
                </c:pt>
                <c:pt idx="495">
                  <c:v>2.5749999999999999E-2</c:v>
                </c:pt>
                <c:pt idx="496">
                  <c:v>2.5800000000000003E-2</c:v>
                </c:pt>
                <c:pt idx="497">
                  <c:v>2.5850000000000001E-2</c:v>
                </c:pt>
                <c:pt idx="498">
                  <c:v>2.5900000000000003E-2</c:v>
                </c:pt>
                <c:pt idx="499">
                  <c:v>2.596E-2</c:v>
                </c:pt>
                <c:pt idx="500">
                  <c:v>2.6010000000000002E-2</c:v>
                </c:pt>
                <c:pt idx="501">
                  <c:v>2.6060000000000003E-2</c:v>
                </c:pt>
                <c:pt idx="502">
                  <c:v>2.6110000000000001E-2</c:v>
                </c:pt>
                <c:pt idx="503">
                  <c:v>2.6169999999999999E-2</c:v>
                </c:pt>
                <c:pt idx="504">
                  <c:v>2.622E-2</c:v>
                </c:pt>
                <c:pt idx="505">
                  <c:v>2.6270000000000005E-2</c:v>
                </c:pt>
                <c:pt idx="506">
                  <c:v>2.632E-2</c:v>
                </c:pt>
                <c:pt idx="507">
                  <c:v>2.6370000000000005E-2</c:v>
                </c:pt>
                <c:pt idx="508">
                  <c:v>2.6430000000000002E-2</c:v>
                </c:pt>
                <c:pt idx="509">
                  <c:v>2.6480000000000004E-2</c:v>
                </c:pt>
                <c:pt idx="510">
                  <c:v>2.6530000000000001E-2</c:v>
                </c:pt>
                <c:pt idx="511">
                  <c:v>2.6580000000000003E-2</c:v>
                </c:pt>
                <c:pt idx="512">
                  <c:v>2.6630000000000004E-2</c:v>
                </c:pt>
                <c:pt idx="513">
                  <c:v>2.6690000000000002E-2</c:v>
                </c:pt>
                <c:pt idx="514">
                  <c:v>2.6740000000000003E-2</c:v>
                </c:pt>
                <c:pt idx="515">
                  <c:v>2.6790000000000001E-2</c:v>
                </c:pt>
                <c:pt idx="516">
                  <c:v>2.6840000000000006E-2</c:v>
                </c:pt>
                <c:pt idx="517">
                  <c:v>2.6900000000000004E-2</c:v>
                </c:pt>
                <c:pt idx="518">
                  <c:v>2.6940000000000002E-2</c:v>
                </c:pt>
                <c:pt idx="519">
                  <c:v>2.7000000000000003E-2</c:v>
                </c:pt>
                <c:pt idx="520">
                  <c:v>2.7050000000000005E-2</c:v>
                </c:pt>
                <c:pt idx="521">
                  <c:v>2.7100000000000003E-2</c:v>
                </c:pt>
                <c:pt idx="522">
                  <c:v>2.7150000000000001E-2</c:v>
                </c:pt>
                <c:pt idx="523">
                  <c:v>2.7200000000000002E-2</c:v>
                </c:pt>
                <c:pt idx="524">
                  <c:v>2.7260000000000003E-2</c:v>
                </c:pt>
                <c:pt idx="525">
                  <c:v>2.7310000000000001E-2</c:v>
                </c:pt>
                <c:pt idx="526">
                  <c:v>2.7360000000000002E-2</c:v>
                </c:pt>
                <c:pt idx="527">
                  <c:v>2.7410000000000004E-2</c:v>
                </c:pt>
                <c:pt idx="528">
                  <c:v>2.7470000000000005E-2</c:v>
                </c:pt>
                <c:pt idx="529">
                  <c:v>2.7519999999999999E-2</c:v>
                </c:pt>
                <c:pt idx="530">
                  <c:v>2.7570000000000004E-2</c:v>
                </c:pt>
                <c:pt idx="531">
                  <c:v>2.7630000000000002E-2</c:v>
                </c:pt>
                <c:pt idx="532">
                  <c:v>2.7670000000000007E-2</c:v>
                </c:pt>
                <c:pt idx="533">
                  <c:v>2.7730000000000005E-2</c:v>
                </c:pt>
                <c:pt idx="534">
                  <c:v>2.7780000000000003E-2</c:v>
                </c:pt>
                <c:pt idx="535">
                  <c:v>2.7830000000000008E-2</c:v>
                </c:pt>
                <c:pt idx="536">
                  <c:v>2.7880000000000005E-2</c:v>
                </c:pt>
                <c:pt idx="537">
                  <c:v>2.7930000000000003E-2</c:v>
                </c:pt>
                <c:pt idx="538">
                  <c:v>2.7990000000000001E-2</c:v>
                </c:pt>
                <c:pt idx="539">
                  <c:v>2.8040000000000002E-2</c:v>
                </c:pt>
                <c:pt idx="540">
                  <c:v>2.809E-2</c:v>
                </c:pt>
                <c:pt idx="541">
                  <c:v>2.8139999999999998E-2</c:v>
                </c:pt>
                <c:pt idx="542">
                  <c:v>2.8199999999999996E-2</c:v>
                </c:pt>
                <c:pt idx="543">
                  <c:v>2.8250000000000001E-2</c:v>
                </c:pt>
                <c:pt idx="544">
                  <c:v>2.8299999999999999E-2</c:v>
                </c:pt>
                <c:pt idx="545">
                  <c:v>2.8349999999999997E-2</c:v>
                </c:pt>
                <c:pt idx="546">
                  <c:v>2.8400000000000002E-2</c:v>
                </c:pt>
                <c:pt idx="547">
                  <c:v>2.8459999999999999E-2</c:v>
                </c:pt>
                <c:pt idx="548">
                  <c:v>2.8509999999999997E-2</c:v>
                </c:pt>
                <c:pt idx="549">
                  <c:v>2.8559999999999999E-2</c:v>
                </c:pt>
                <c:pt idx="550">
                  <c:v>2.861E-2</c:v>
                </c:pt>
                <c:pt idx="551">
                  <c:v>2.8660000000000001E-2</c:v>
                </c:pt>
                <c:pt idx="552">
                  <c:v>2.8719999999999999E-2</c:v>
                </c:pt>
                <c:pt idx="553">
                  <c:v>2.877E-2</c:v>
                </c:pt>
                <c:pt idx="554">
                  <c:v>2.8819999999999998E-2</c:v>
                </c:pt>
                <c:pt idx="555">
                  <c:v>2.8870000000000003E-2</c:v>
                </c:pt>
                <c:pt idx="556">
                  <c:v>2.8930000000000001E-2</c:v>
                </c:pt>
                <c:pt idx="557">
                  <c:v>2.8979999999999999E-2</c:v>
                </c:pt>
                <c:pt idx="558">
                  <c:v>2.9030000000000004E-2</c:v>
                </c:pt>
                <c:pt idx="559">
                  <c:v>2.9080000000000002E-2</c:v>
                </c:pt>
                <c:pt idx="560">
                  <c:v>2.913E-2</c:v>
                </c:pt>
                <c:pt idx="561">
                  <c:v>2.9190000000000001E-2</c:v>
                </c:pt>
                <c:pt idx="562">
                  <c:v>2.9240000000000002E-2</c:v>
                </c:pt>
                <c:pt idx="563">
                  <c:v>2.929E-2</c:v>
                </c:pt>
                <c:pt idx="564">
                  <c:v>2.9340000000000001E-2</c:v>
                </c:pt>
                <c:pt idx="565">
                  <c:v>2.9389999999999999E-2</c:v>
                </c:pt>
                <c:pt idx="566">
                  <c:v>2.945E-2</c:v>
                </c:pt>
                <c:pt idx="567">
                  <c:v>2.9500000000000002E-2</c:v>
                </c:pt>
                <c:pt idx="568">
                  <c:v>2.955E-2</c:v>
                </c:pt>
                <c:pt idx="569">
                  <c:v>2.9600000000000001E-2</c:v>
                </c:pt>
                <c:pt idx="570">
                  <c:v>2.9660000000000002E-2</c:v>
                </c:pt>
                <c:pt idx="571">
                  <c:v>2.971E-2</c:v>
                </c:pt>
                <c:pt idx="572">
                  <c:v>2.9759999999999998E-2</c:v>
                </c:pt>
                <c:pt idx="573">
                  <c:v>2.9810000000000003E-2</c:v>
                </c:pt>
                <c:pt idx="574">
                  <c:v>2.9860000000000001E-2</c:v>
                </c:pt>
                <c:pt idx="575">
                  <c:v>2.9909999999999999E-2</c:v>
                </c:pt>
                <c:pt idx="576">
                  <c:v>2.9970000000000004E-2</c:v>
                </c:pt>
                <c:pt idx="577">
                  <c:v>3.0020000000000002E-2</c:v>
                </c:pt>
                <c:pt idx="578">
                  <c:v>3.0070000000000003E-2</c:v>
                </c:pt>
                <c:pt idx="579">
                  <c:v>3.0119999999999997E-2</c:v>
                </c:pt>
                <c:pt idx="580">
                  <c:v>3.0169999999999999E-2</c:v>
                </c:pt>
                <c:pt idx="581">
                  <c:v>3.0230000000000003E-2</c:v>
                </c:pt>
                <c:pt idx="582">
                  <c:v>3.0280000000000005E-2</c:v>
                </c:pt>
                <c:pt idx="583">
                  <c:v>3.0329999999999999E-2</c:v>
                </c:pt>
                <c:pt idx="584">
                  <c:v>3.0380000000000001E-2</c:v>
                </c:pt>
                <c:pt idx="585">
                  <c:v>3.0440000000000005E-2</c:v>
                </c:pt>
                <c:pt idx="586">
                  <c:v>3.0490000000000003E-2</c:v>
                </c:pt>
                <c:pt idx="587">
                  <c:v>3.0540000000000001E-2</c:v>
                </c:pt>
                <c:pt idx="588">
                  <c:v>3.0589999999999999E-2</c:v>
                </c:pt>
                <c:pt idx="589">
                  <c:v>3.0640000000000004E-2</c:v>
                </c:pt>
                <c:pt idx="590">
                  <c:v>3.0700000000000002E-2</c:v>
                </c:pt>
                <c:pt idx="591">
                  <c:v>3.075E-2</c:v>
                </c:pt>
                <c:pt idx="592">
                  <c:v>3.0800000000000004E-2</c:v>
                </c:pt>
                <c:pt idx="593">
                  <c:v>3.0850000000000002E-2</c:v>
                </c:pt>
                <c:pt idx="594">
                  <c:v>3.09E-2</c:v>
                </c:pt>
                <c:pt idx="595">
                  <c:v>3.0960000000000001E-2</c:v>
                </c:pt>
                <c:pt idx="596">
                  <c:v>3.1010000000000003E-2</c:v>
                </c:pt>
                <c:pt idx="597">
                  <c:v>3.1060000000000001E-2</c:v>
                </c:pt>
                <c:pt idx="598">
                  <c:v>3.1110000000000002E-2</c:v>
                </c:pt>
                <c:pt idx="599">
                  <c:v>3.1170000000000003E-2</c:v>
                </c:pt>
                <c:pt idx="600">
                  <c:v>3.1220000000000001E-2</c:v>
                </c:pt>
                <c:pt idx="601">
                  <c:v>3.1269999999999999E-2</c:v>
                </c:pt>
                <c:pt idx="602">
                  <c:v>3.1320000000000001E-2</c:v>
                </c:pt>
                <c:pt idx="603">
                  <c:v>3.1370000000000002E-2</c:v>
                </c:pt>
                <c:pt idx="604">
                  <c:v>3.1430000000000007E-2</c:v>
                </c:pt>
                <c:pt idx="605">
                  <c:v>3.1480000000000008E-2</c:v>
                </c:pt>
                <c:pt idx="606">
                  <c:v>3.1530000000000002E-2</c:v>
                </c:pt>
                <c:pt idx="607">
                  <c:v>3.1580000000000004E-2</c:v>
                </c:pt>
                <c:pt idx="608">
                  <c:v>3.1629999999999998E-2</c:v>
                </c:pt>
                <c:pt idx="609">
                  <c:v>3.169000000000001E-2</c:v>
                </c:pt>
                <c:pt idx="610">
                  <c:v>3.1740000000000004E-2</c:v>
                </c:pt>
                <c:pt idx="611">
                  <c:v>3.1789999999999999E-2</c:v>
                </c:pt>
                <c:pt idx="612">
                  <c:v>3.1840000000000007E-2</c:v>
                </c:pt>
                <c:pt idx="613">
                  <c:v>3.1890000000000002E-2</c:v>
                </c:pt>
                <c:pt idx="614">
                  <c:v>3.194000000000001E-2</c:v>
                </c:pt>
                <c:pt idx="615">
                  <c:v>3.2000000000000008E-2</c:v>
                </c:pt>
                <c:pt idx="616">
                  <c:v>3.2050000000000002E-2</c:v>
                </c:pt>
                <c:pt idx="617">
                  <c:v>3.2100000000000004E-2</c:v>
                </c:pt>
                <c:pt idx="618">
                  <c:v>3.2160000000000001E-2</c:v>
                </c:pt>
                <c:pt idx="619">
                  <c:v>3.2210000000000009E-2</c:v>
                </c:pt>
                <c:pt idx="620">
                  <c:v>3.2260000000000004E-2</c:v>
                </c:pt>
                <c:pt idx="621">
                  <c:v>3.2310000000000005E-2</c:v>
                </c:pt>
                <c:pt idx="622">
                  <c:v>3.236E-2</c:v>
                </c:pt>
                <c:pt idx="623">
                  <c:v>3.2410000000000001E-2</c:v>
                </c:pt>
                <c:pt idx="624">
                  <c:v>3.2470000000000006E-2</c:v>
                </c:pt>
                <c:pt idx="625">
                  <c:v>3.252E-2</c:v>
                </c:pt>
                <c:pt idx="626">
                  <c:v>3.2570000000000002E-2</c:v>
                </c:pt>
                <c:pt idx="627">
                  <c:v>3.2629999999999999E-2</c:v>
                </c:pt>
                <c:pt idx="628">
                  <c:v>3.2670000000000005E-2</c:v>
                </c:pt>
                <c:pt idx="629">
                  <c:v>3.2730000000000002E-2</c:v>
                </c:pt>
                <c:pt idx="630">
                  <c:v>3.2780000000000004E-2</c:v>
                </c:pt>
                <c:pt idx="631">
                  <c:v>3.2830000000000005E-2</c:v>
                </c:pt>
                <c:pt idx="632">
                  <c:v>3.2880000000000006E-2</c:v>
                </c:pt>
                <c:pt idx="633">
                  <c:v>3.2930000000000008E-2</c:v>
                </c:pt>
                <c:pt idx="634">
                  <c:v>3.2990000000000005E-2</c:v>
                </c:pt>
                <c:pt idx="635">
                  <c:v>3.304E-2</c:v>
                </c:pt>
                <c:pt idx="636">
                  <c:v>3.3090000000000001E-2</c:v>
                </c:pt>
                <c:pt idx="637">
                  <c:v>3.3140000000000003E-2</c:v>
                </c:pt>
                <c:pt idx="638">
                  <c:v>3.32E-2</c:v>
                </c:pt>
                <c:pt idx="639">
                  <c:v>3.3250000000000002E-2</c:v>
                </c:pt>
                <c:pt idx="640">
                  <c:v>3.3300000000000003E-2</c:v>
                </c:pt>
                <c:pt idx="641">
                  <c:v>3.3349999999999998E-2</c:v>
                </c:pt>
                <c:pt idx="642">
                  <c:v>3.3399999999999999E-2</c:v>
                </c:pt>
                <c:pt idx="643">
                  <c:v>3.3459999999999997E-2</c:v>
                </c:pt>
                <c:pt idx="644">
                  <c:v>3.3509999999999998E-2</c:v>
                </c:pt>
                <c:pt idx="645">
                  <c:v>3.356E-2</c:v>
                </c:pt>
                <c:pt idx="646">
                  <c:v>3.3610000000000001E-2</c:v>
                </c:pt>
                <c:pt idx="647">
                  <c:v>3.3660000000000002E-2</c:v>
                </c:pt>
                <c:pt idx="648">
                  <c:v>3.372E-2</c:v>
                </c:pt>
                <c:pt idx="649">
                  <c:v>3.3770000000000001E-2</c:v>
                </c:pt>
                <c:pt idx="650">
                  <c:v>3.3820000000000003E-2</c:v>
                </c:pt>
                <c:pt idx="651">
                  <c:v>3.3869999999999997E-2</c:v>
                </c:pt>
                <c:pt idx="652">
                  <c:v>3.3930000000000002E-2</c:v>
                </c:pt>
                <c:pt idx="653">
                  <c:v>3.3980000000000003E-2</c:v>
                </c:pt>
                <c:pt idx="654">
                  <c:v>3.4029999999999998E-2</c:v>
                </c:pt>
                <c:pt idx="655">
                  <c:v>3.4080000000000006E-2</c:v>
                </c:pt>
                <c:pt idx="656">
                  <c:v>3.4130000000000001E-2</c:v>
                </c:pt>
                <c:pt idx="657">
                  <c:v>3.4189999999999998E-2</c:v>
                </c:pt>
                <c:pt idx="658">
                  <c:v>3.4240000000000007E-2</c:v>
                </c:pt>
                <c:pt idx="659">
                  <c:v>3.4290000000000001E-2</c:v>
                </c:pt>
                <c:pt idx="660">
                  <c:v>3.4340000000000002E-2</c:v>
                </c:pt>
                <c:pt idx="661">
                  <c:v>3.4389999999999997E-2</c:v>
                </c:pt>
                <c:pt idx="662">
                  <c:v>3.4450000000000001E-2</c:v>
                </c:pt>
                <c:pt idx="663">
                  <c:v>3.4500000000000003E-2</c:v>
                </c:pt>
                <c:pt idx="664">
                  <c:v>3.4549999999999997E-2</c:v>
                </c:pt>
                <c:pt idx="665">
                  <c:v>3.4599999999999999E-2</c:v>
                </c:pt>
                <c:pt idx="666">
                  <c:v>3.4660000000000003E-2</c:v>
                </c:pt>
                <c:pt idx="667">
                  <c:v>3.4709999999999998E-2</c:v>
                </c:pt>
                <c:pt idx="668">
                  <c:v>3.4759999999999999E-2</c:v>
                </c:pt>
                <c:pt idx="669">
                  <c:v>3.4810000000000001E-2</c:v>
                </c:pt>
                <c:pt idx="670">
                  <c:v>3.4860000000000002E-2</c:v>
                </c:pt>
                <c:pt idx="671">
                  <c:v>3.492E-2</c:v>
                </c:pt>
                <c:pt idx="672">
                  <c:v>3.4970000000000001E-2</c:v>
                </c:pt>
                <c:pt idx="673">
                  <c:v>3.5020000000000009E-2</c:v>
                </c:pt>
                <c:pt idx="674">
                  <c:v>3.5070000000000004E-2</c:v>
                </c:pt>
                <c:pt idx="675">
                  <c:v>3.5119999999999998E-2</c:v>
                </c:pt>
                <c:pt idx="676">
                  <c:v>3.517E-2</c:v>
                </c:pt>
                <c:pt idx="677">
                  <c:v>3.5229999999999997E-2</c:v>
                </c:pt>
                <c:pt idx="678">
                  <c:v>3.5280000000000006E-2</c:v>
                </c:pt>
                <c:pt idx="679">
                  <c:v>3.533E-2</c:v>
                </c:pt>
                <c:pt idx="680">
                  <c:v>3.5380000000000002E-2</c:v>
                </c:pt>
                <c:pt idx="681">
                  <c:v>3.5440000000000006E-2</c:v>
                </c:pt>
                <c:pt idx="682">
                  <c:v>3.5490000000000001E-2</c:v>
                </c:pt>
                <c:pt idx="683">
                  <c:v>3.5540000000000002E-2</c:v>
                </c:pt>
                <c:pt idx="684">
                  <c:v>3.5590000000000004E-2</c:v>
                </c:pt>
                <c:pt idx="685">
                  <c:v>3.5640000000000005E-2</c:v>
                </c:pt>
                <c:pt idx="686">
                  <c:v>3.5660000000000004E-2</c:v>
                </c:pt>
                <c:pt idx="687">
                  <c:v>3.5660000000000004E-2</c:v>
                </c:pt>
                <c:pt idx="688">
                  <c:v>3.5660000000000004E-2</c:v>
                </c:pt>
                <c:pt idx="689">
                  <c:v>3.5660000000000004E-2</c:v>
                </c:pt>
                <c:pt idx="690">
                  <c:v>3.5670000000000007E-2</c:v>
                </c:pt>
                <c:pt idx="691">
                  <c:v>3.5670000000000007E-2</c:v>
                </c:pt>
                <c:pt idx="692">
                  <c:v>3.5670000000000007E-2</c:v>
                </c:pt>
                <c:pt idx="693">
                  <c:v>3.5670000000000007E-2</c:v>
                </c:pt>
                <c:pt idx="694">
                  <c:v>3.5670000000000007E-2</c:v>
                </c:pt>
                <c:pt idx="695">
                  <c:v>3.5670000000000007E-2</c:v>
                </c:pt>
                <c:pt idx="696">
                  <c:v>3.5670000000000007E-2</c:v>
                </c:pt>
                <c:pt idx="697">
                  <c:v>3.5670000000000007E-2</c:v>
                </c:pt>
                <c:pt idx="698">
                  <c:v>3.5670000000000007E-2</c:v>
                </c:pt>
                <c:pt idx="699">
                  <c:v>3.568000000000001E-2</c:v>
                </c:pt>
                <c:pt idx="700">
                  <c:v>3.568000000000001E-2</c:v>
                </c:pt>
                <c:pt idx="701">
                  <c:v>3.568000000000001E-2</c:v>
                </c:pt>
                <c:pt idx="702">
                  <c:v>3.568000000000001E-2</c:v>
                </c:pt>
                <c:pt idx="703">
                  <c:v>3.568000000000001E-2</c:v>
                </c:pt>
              </c:numCache>
            </c:numRef>
          </c:xVal>
          <c:yVal>
            <c:numRef>
              <c:f>Sheet3!$O$4:$O$707</c:f>
              <c:numCache>
                <c:formatCode>General</c:formatCode>
                <c:ptCount val="704"/>
                <c:pt idx="0">
                  <c:v>9.9530000000000035E-2</c:v>
                </c:pt>
                <c:pt idx="1">
                  <c:v>0.19055</c:v>
                </c:pt>
                <c:pt idx="2">
                  <c:v>0.69849000000000017</c:v>
                </c:pt>
                <c:pt idx="3">
                  <c:v>1.3950899999999999</c:v>
                </c:pt>
                <c:pt idx="4">
                  <c:v>1.9800700000000002</c:v>
                </c:pt>
                <c:pt idx="5">
                  <c:v>2.6354899999999994</c:v>
                </c:pt>
                <c:pt idx="6">
                  <c:v>3.3401100000000001</c:v>
                </c:pt>
                <c:pt idx="7">
                  <c:v>4.1345899999999993</c:v>
                </c:pt>
                <c:pt idx="8">
                  <c:v>4.8518699999999999</c:v>
                </c:pt>
                <c:pt idx="9">
                  <c:v>5.695759999999999</c:v>
                </c:pt>
                <c:pt idx="10">
                  <c:v>6.6255099999999985</c:v>
                </c:pt>
                <c:pt idx="11">
                  <c:v>7.5728499999999999</c:v>
                </c:pt>
                <c:pt idx="12">
                  <c:v>8.6472699999999971</c:v>
                </c:pt>
                <c:pt idx="13">
                  <c:v>9.6142499999999984</c:v>
                </c:pt>
                <c:pt idx="14">
                  <c:v>10.74344</c:v>
                </c:pt>
                <c:pt idx="15">
                  <c:v>11.892080000000002</c:v>
                </c:pt>
                <c:pt idx="16">
                  <c:v>13.1028</c:v>
                </c:pt>
                <c:pt idx="17">
                  <c:v>14.20275</c:v>
                </c:pt>
                <c:pt idx="18">
                  <c:v>15.41418</c:v>
                </c:pt>
                <c:pt idx="19">
                  <c:v>16.71124</c:v>
                </c:pt>
                <c:pt idx="20">
                  <c:v>17.96996</c:v>
                </c:pt>
                <c:pt idx="21">
                  <c:v>19.348649999999992</c:v>
                </c:pt>
                <c:pt idx="22">
                  <c:v>20.59102</c:v>
                </c:pt>
                <c:pt idx="23">
                  <c:v>21.985079999999996</c:v>
                </c:pt>
                <c:pt idx="24">
                  <c:v>23.425850000000001</c:v>
                </c:pt>
                <c:pt idx="25">
                  <c:v>24.801120000000001</c:v>
                </c:pt>
                <c:pt idx="26">
                  <c:v>26.342429999999997</c:v>
                </c:pt>
                <c:pt idx="27">
                  <c:v>27.730860000000003</c:v>
                </c:pt>
                <c:pt idx="28">
                  <c:v>29.260029999999997</c:v>
                </c:pt>
                <c:pt idx="29">
                  <c:v>30.708290000000002</c:v>
                </c:pt>
                <c:pt idx="30">
                  <c:v>32.245980000000003</c:v>
                </c:pt>
                <c:pt idx="31">
                  <c:v>33.632830000000006</c:v>
                </c:pt>
                <c:pt idx="32">
                  <c:v>35.120610000000006</c:v>
                </c:pt>
                <c:pt idx="33">
                  <c:v>36.620280000000001</c:v>
                </c:pt>
                <c:pt idx="34">
                  <c:v>38.063470000000002</c:v>
                </c:pt>
                <c:pt idx="35">
                  <c:v>39.62371000000001</c:v>
                </c:pt>
                <c:pt idx="36">
                  <c:v>41.018650000000001</c:v>
                </c:pt>
                <c:pt idx="37">
                  <c:v>42.508730000000007</c:v>
                </c:pt>
                <c:pt idx="38">
                  <c:v>43.856529999999999</c:v>
                </c:pt>
                <c:pt idx="39">
                  <c:v>45.32103</c:v>
                </c:pt>
                <c:pt idx="40">
                  <c:v>46.685890000000001</c:v>
                </c:pt>
                <c:pt idx="41">
                  <c:v>48.037040000000005</c:v>
                </c:pt>
                <c:pt idx="42">
                  <c:v>49.496070000000003</c:v>
                </c:pt>
                <c:pt idx="43">
                  <c:v>50.78199</c:v>
                </c:pt>
                <c:pt idx="44">
                  <c:v>52.165210000000009</c:v>
                </c:pt>
                <c:pt idx="45">
                  <c:v>53.47101</c:v>
                </c:pt>
                <c:pt idx="46">
                  <c:v>54.778010000000009</c:v>
                </c:pt>
                <c:pt idx="47">
                  <c:v>55.989249999999998</c:v>
                </c:pt>
                <c:pt idx="48">
                  <c:v>57.351179999999999</c:v>
                </c:pt>
                <c:pt idx="49">
                  <c:v>58.624530000000007</c:v>
                </c:pt>
                <c:pt idx="50">
                  <c:v>59.794350000000009</c:v>
                </c:pt>
                <c:pt idx="51">
                  <c:v>61.174130000000005</c:v>
                </c:pt>
                <c:pt idx="52">
                  <c:v>62.321400000000004</c:v>
                </c:pt>
                <c:pt idx="53">
                  <c:v>63.613279999999996</c:v>
                </c:pt>
                <c:pt idx="54">
                  <c:v>64.756180000000001</c:v>
                </c:pt>
                <c:pt idx="55">
                  <c:v>65.960330000000013</c:v>
                </c:pt>
                <c:pt idx="56">
                  <c:v>67.138079999999988</c:v>
                </c:pt>
                <c:pt idx="57">
                  <c:v>68.321079999999981</c:v>
                </c:pt>
                <c:pt idx="58">
                  <c:v>69.550569999999993</c:v>
                </c:pt>
                <c:pt idx="59">
                  <c:v>70.645510000000002</c:v>
                </c:pt>
                <c:pt idx="60">
                  <c:v>71.903620000000018</c:v>
                </c:pt>
                <c:pt idx="61">
                  <c:v>72.970230000000001</c:v>
                </c:pt>
                <c:pt idx="62">
                  <c:v>74.140550000000005</c:v>
                </c:pt>
                <c:pt idx="63">
                  <c:v>75.227120000000014</c:v>
                </c:pt>
                <c:pt idx="64">
                  <c:v>76.349300000000014</c:v>
                </c:pt>
                <c:pt idx="65">
                  <c:v>77.491650000000021</c:v>
                </c:pt>
                <c:pt idx="66">
                  <c:v>78.628849999999986</c:v>
                </c:pt>
                <c:pt idx="67">
                  <c:v>79.752719999999982</c:v>
                </c:pt>
                <c:pt idx="68">
                  <c:v>80.785210000000006</c:v>
                </c:pt>
                <c:pt idx="69">
                  <c:v>81.974810000000005</c:v>
                </c:pt>
                <c:pt idx="70">
                  <c:v>83.004750000000001</c:v>
                </c:pt>
                <c:pt idx="71">
                  <c:v>84.117639999999994</c:v>
                </c:pt>
                <c:pt idx="72">
                  <c:v>85.173389999999984</c:v>
                </c:pt>
                <c:pt idx="73">
                  <c:v>86.214090000000013</c:v>
                </c:pt>
                <c:pt idx="74">
                  <c:v>87.340090000000004</c:v>
                </c:pt>
                <c:pt idx="75">
                  <c:v>88.414050000000017</c:v>
                </c:pt>
                <c:pt idx="76">
                  <c:v>89.480160000000012</c:v>
                </c:pt>
                <c:pt idx="77">
                  <c:v>90.420400000000001</c:v>
                </c:pt>
                <c:pt idx="78">
                  <c:v>91.580209999999994</c:v>
                </c:pt>
                <c:pt idx="79">
                  <c:v>92.580680000000001</c:v>
                </c:pt>
                <c:pt idx="80">
                  <c:v>93.624979999999979</c:v>
                </c:pt>
                <c:pt idx="81">
                  <c:v>94.694360000000003</c:v>
                </c:pt>
                <c:pt idx="82">
                  <c:v>95.689520000000002</c:v>
                </c:pt>
                <c:pt idx="83">
                  <c:v>96.775439999999989</c:v>
                </c:pt>
                <c:pt idx="84">
                  <c:v>97.774119999999996</c:v>
                </c:pt>
                <c:pt idx="85">
                  <c:v>98.84878999999998</c:v>
                </c:pt>
                <c:pt idx="86">
                  <c:v>99.746910000000014</c:v>
                </c:pt>
                <c:pt idx="87">
                  <c:v>100.83027</c:v>
                </c:pt>
                <c:pt idx="88">
                  <c:v>101.87063999999998</c:v>
                </c:pt>
                <c:pt idx="89">
                  <c:v>102.84359000000002</c:v>
                </c:pt>
                <c:pt idx="90">
                  <c:v>103.87452999999999</c:v>
                </c:pt>
                <c:pt idx="91">
                  <c:v>104.83712000000001</c:v>
                </c:pt>
                <c:pt idx="92">
                  <c:v>105.8719</c:v>
                </c:pt>
                <c:pt idx="93">
                  <c:v>106.82968</c:v>
                </c:pt>
                <c:pt idx="94">
                  <c:v>107.86960999999999</c:v>
                </c:pt>
                <c:pt idx="95">
                  <c:v>108.79555999999999</c:v>
                </c:pt>
                <c:pt idx="96">
                  <c:v>109.77385</c:v>
                </c:pt>
                <c:pt idx="97">
                  <c:v>110.81019000000002</c:v>
                </c:pt>
                <c:pt idx="98">
                  <c:v>111.73186000000001</c:v>
                </c:pt>
                <c:pt idx="99">
                  <c:v>112.75287999999999</c:v>
                </c:pt>
                <c:pt idx="100">
                  <c:v>113.65288999999999</c:v>
                </c:pt>
                <c:pt idx="101">
                  <c:v>114.63454</c:v>
                </c:pt>
                <c:pt idx="102">
                  <c:v>115.61673999999998</c:v>
                </c:pt>
                <c:pt idx="103">
                  <c:v>116.57211</c:v>
                </c:pt>
                <c:pt idx="104">
                  <c:v>117.53274999999998</c:v>
                </c:pt>
                <c:pt idx="105">
                  <c:v>118.42113000000002</c:v>
                </c:pt>
                <c:pt idx="106">
                  <c:v>119.45438</c:v>
                </c:pt>
                <c:pt idx="107">
                  <c:v>120.32032999999998</c:v>
                </c:pt>
                <c:pt idx="108">
                  <c:v>121.30329</c:v>
                </c:pt>
                <c:pt idx="109">
                  <c:v>122.17113000000001</c:v>
                </c:pt>
                <c:pt idx="110">
                  <c:v>123.11689</c:v>
                </c:pt>
                <c:pt idx="111">
                  <c:v>124.06723000000001</c:v>
                </c:pt>
                <c:pt idx="112">
                  <c:v>124.99475000000001</c:v>
                </c:pt>
                <c:pt idx="113">
                  <c:v>125.94099000000001</c:v>
                </c:pt>
                <c:pt idx="114">
                  <c:v>126.78004</c:v>
                </c:pt>
                <c:pt idx="115">
                  <c:v>127.74202000000001</c:v>
                </c:pt>
                <c:pt idx="116">
                  <c:v>128.62100000000001</c:v>
                </c:pt>
                <c:pt idx="117">
                  <c:v>129.52967999999998</c:v>
                </c:pt>
                <c:pt idx="118">
                  <c:v>130.35651000000001</c:v>
                </c:pt>
                <c:pt idx="119">
                  <c:v>131.22776999999999</c:v>
                </c:pt>
                <c:pt idx="120">
                  <c:v>132.18028000000001</c:v>
                </c:pt>
                <c:pt idx="121">
                  <c:v>133.00394</c:v>
                </c:pt>
                <c:pt idx="122">
                  <c:v>133.89291000000003</c:v>
                </c:pt>
                <c:pt idx="123">
                  <c:v>134.66556999999997</c:v>
                </c:pt>
                <c:pt idx="124">
                  <c:v>135.55067</c:v>
                </c:pt>
                <c:pt idx="125">
                  <c:v>136.38179000000002</c:v>
                </c:pt>
                <c:pt idx="126">
                  <c:v>137.20264999999998</c:v>
                </c:pt>
                <c:pt idx="127">
                  <c:v>137.98120000000003</c:v>
                </c:pt>
                <c:pt idx="128">
                  <c:v>138.73521</c:v>
                </c:pt>
                <c:pt idx="129">
                  <c:v>139.55392000000001</c:v>
                </c:pt>
                <c:pt idx="130">
                  <c:v>140.27584999999999</c:v>
                </c:pt>
                <c:pt idx="131">
                  <c:v>141.02008000000001</c:v>
                </c:pt>
                <c:pt idx="132">
                  <c:v>141.62943000000001</c:v>
                </c:pt>
                <c:pt idx="133">
                  <c:v>142.26177999999999</c:v>
                </c:pt>
                <c:pt idx="134">
                  <c:v>142.87845000000004</c:v>
                </c:pt>
                <c:pt idx="135">
                  <c:v>143.45711000000003</c:v>
                </c:pt>
                <c:pt idx="136">
                  <c:v>143.94548</c:v>
                </c:pt>
                <c:pt idx="137">
                  <c:v>144.33769000000001</c:v>
                </c:pt>
                <c:pt idx="138">
                  <c:v>144.86949000000001</c:v>
                </c:pt>
                <c:pt idx="139">
                  <c:v>145.19138000000001</c:v>
                </c:pt>
                <c:pt idx="140">
                  <c:v>145.53247000000002</c:v>
                </c:pt>
                <c:pt idx="141">
                  <c:v>145.86057</c:v>
                </c:pt>
                <c:pt idx="142">
                  <c:v>146.17920999999998</c:v>
                </c:pt>
                <c:pt idx="143">
                  <c:v>146.45334000000003</c:v>
                </c:pt>
                <c:pt idx="144">
                  <c:v>146.75546</c:v>
                </c:pt>
                <c:pt idx="145">
                  <c:v>147.11115999999998</c:v>
                </c:pt>
                <c:pt idx="146">
                  <c:v>147.23181</c:v>
                </c:pt>
                <c:pt idx="147">
                  <c:v>147.53790000000001</c:v>
                </c:pt>
                <c:pt idx="148">
                  <c:v>147.79973999999999</c:v>
                </c:pt>
                <c:pt idx="149">
                  <c:v>148.02225000000001</c:v>
                </c:pt>
                <c:pt idx="150">
                  <c:v>148.18944000000002</c:v>
                </c:pt>
                <c:pt idx="151">
                  <c:v>148.46794000000003</c:v>
                </c:pt>
                <c:pt idx="152">
                  <c:v>148.72153</c:v>
                </c:pt>
                <c:pt idx="153">
                  <c:v>148.87868</c:v>
                </c:pt>
                <c:pt idx="154">
                  <c:v>149.15190000000001</c:v>
                </c:pt>
                <c:pt idx="155">
                  <c:v>149.30177</c:v>
                </c:pt>
                <c:pt idx="156">
                  <c:v>149.50874000000002</c:v>
                </c:pt>
                <c:pt idx="157">
                  <c:v>149.68707000000001</c:v>
                </c:pt>
                <c:pt idx="158">
                  <c:v>149.91576999999998</c:v>
                </c:pt>
                <c:pt idx="159">
                  <c:v>150.09354999999999</c:v>
                </c:pt>
                <c:pt idx="160">
                  <c:v>150.23627999999999</c:v>
                </c:pt>
                <c:pt idx="161">
                  <c:v>150.48816000000002</c:v>
                </c:pt>
                <c:pt idx="162">
                  <c:v>150.60567999999998</c:v>
                </c:pt>
                <c:pt idx="163">
                  <c:v>150.82843000000005</c:v>
                </c:pt>
                <c:pt idx="164">
                  <c:v>150.93349999999998</c:v>
                </c:pt>
                <c:pt idx="165">
                  <c:v>151.11735999999999</c:v>
                </c:pt>
                <c:pt idx="166">
                  <c:v>151.29109</c:v>
                </c:pt>
                <c:pt idx="167">
                  <c:v>151.47185999999999</c:v>
                </c:pt>
                <c:pt idx="168">
                  <c:v>151.63892000000001</c:v>
                </c:pt>
                <c:pt idx="169">
                  <c:v>151.72764999999998</c:v>
                </c:pt>
                <c:pt idx="170">
                  <c:v>151.97085999999999</c:v>
                </c:pt>
                <c:pt idx="171">
                  <c:v>152.06917999999999</c:v>
                </c:pt>
                <c:pt idx="172">
                  <c:v>152.20871</c:v>
                </c:pt>
                <c:pt idx="173">
                  <c:v>152.35516000000001</c:v>
                </c:pt>
                <c:pt idx="174">
                  <c:v>152.49976999999998</c:v>
                </c:pt>
                <c:pt idx="175">
                  <c:v>152.67863</c:v>
                </c:pt>
                <c:pt idx="176">
                  <c:v>152.79521</c:v>
                </c:pt>
                <c:pt idx="177">
                  <c:v>152.95697000000001</c:v>
                </c:pt>
                <c:pt idx="178">
                  <c:v>153.01842000000002</c:v>
                </c:pt>
                <c:pt idx="179">
                  <c:v>153.19525000000002</c:v>
                </c:pt>
                <c:pt idx="180">
                  <c:v>153.32544000000004</c:v>
                </c:pt>
                <c:pt idx="181">
                  <c:v>153.47815</c:v>
                </c:pt>
                <c:pt idx="182">
                  <c:v>153.56007</c:v>
                </c:pt>
                <c:pt idx="183">
                  <c:v>153.68831000000003</c:v>
                </c:pt>
                <c:pt idx="184">
                  <c:v>153.87906999999998</c:v>
                </c:pt>
                <c:pt idx="185">
                  <c:v>153.93240000000003</c:v>
                </c:pt>
                <c:pt idx="186">
                  <c:v>154.08694000000003</c:v>
                </c:pt>
                <c:pt idx="187">
                  <c:v>154.13048000000001</c:v>
                </c:pt>
                <c:pt idx="188">
                  <c:v>154.29656999999997</c:v>
                </c:pt>
                <c:pt idx="189">
                  <c:v>154.43395999999998</c:v>
                </c:pt>
                <c:pt idx="190">
                  <c:v>154.56094000000002</c:v>
                </c:pt>
                <c:pt idx="191">
                  <c:v>154.66334999999998</c:v>
                </c:pt>
                <c:pt idx="192">
                  <c:v>154.74152999999998</c:v>
                </c:pt>
                <c:pt idx="193">
                  <c:v>154.88629000000003</c:v>
                </c:pt>
                <c:pt idx="194">
                  <c:v>154.94785999999999</c:v>
                </c:pt>
                <c:pt idx="195">
                  <c:v>155.07242000000002</c:v>
                </c:pt>
                <c:pt idx="196">
                  <c:v>155.14943</c:v>
                </c:pt>
                <c:pt idx="197">
                  <c:v>155.25723000000002</c:v>
                </c:pt>
                <c:pt idx="198">
                  <c:v>155.45424000000003</c:v>
                </c:pt>
                <c:pt idx="199">
                  <c:v>155.53549000000001</c:v>
                </c:pt>
                <c:pt idx="200">
                  <c:v>155.63136</c:v>
                </c:pt>
                <c:pt idx="201">
                  <c:v>155.67549</c:v>
                </c:pt>
                <c:pt idx="202">
                  <c:v>155.81186</c:v>
                </c:pt>
                <c:pt idx="203">
                  <c:v>155.87360999999999</c:v>
                </c:pt>
                <c:pt idx="204">
                  <c:v>155.96144000000004</c:v>
                </c:pt>
                <c:pt idx="205">
                  <c:v>156.08861000000002</c:v>
                </c:pt>
                <c:pt idx="206">
                  <c:v>156.13666999999998</c:v>
                </c:pt>
                <c:pt idx="207">
                  <c:v>156.30991</c:v>
                </c:pt>
                <c:pt idx="208">
                  <c:v>156.38068000000001</c:v>
                </c:pt>
                <c:pt idx="209">
                  <c:v>156.49428</c:v>
                </c:pt>
                <c:pt idx="210">
                  <c:v>156.49774000000002</c:v>
                </c:pt>
                <c:pt idx="211">
                  <c:v>156.65529000000001</c:v>
                </c:pt>
                <c:pt idx="212">
                  <c:v>156.73083</c:v>
                </c:pt>
                <c:pt idx="213">
                  <c:v>156.80403000000001</c:v>
                </c:pt>
                <c:pt idx="214">
                  <c:v>156.90274000000002</c:v>
                </c:pt>
                <c:pt idx="215">
                  <c:v>156.93819000000002</c:v>
                </c:pt>
                <c:pt idx="216">
                  <c:v>157.06655999999998</c:v>
                </c:pt>
                <c:pt idx="217">
                  <c:v>157.15144000000004</c:v>
                </c:pt>
                <c:pt idx="218">
                  <c:v>157.24456999999995</c:v>
                </c:pt>
                <c:pt idx="219">
                  <c:v>157.29381999999998</c:v>
                </c:pt>
                <c:pt idx="220">
                  <c:v>157.36589000000001</c:v>
                </c:pt>
                <c:pt idx="221">
                  <c:v>157.53136000000001</c:v>
                </c:pt>
                <c:pt idx="222">
                  <c:v>157.55745000000005</c:v>
                </c:pt>
                <c:pt idx="223">
                  <c:v>157.65404000000001</c:v>
                </c:pt>
                <c:pt idx="224">
                  <c:v>157.64852999999999</c:v>
                </c:pt>
                <c:pt idx="225">
                  <c:v>157.79395999999997</c:v>
                </c:pt>
                <c:pt idx="226">
                  <c:v>157.84958999999998</c:v>
                </c:pt>
                <c:pt idx="227">
                  <c:v>157.94281000000001</c:v>
                </c:pt>
                <c:pt idx="228">
                  <c:v>158.02385999999998</c:v>
                </c:pt>
                <c:pt idx="229">
                  <c:v>158.07184999999998</c:v>
                </c:pt>
                <c:pt idx="230">
                  <c:v>158.20795999999999</c:v>
                </c:pt>
                <c:pt idx="231">
                  <c:v>158.27184999999997</c:v>
                </c:pt>
                <c:pt idx="232">
                  <c:v>158.36711000000003</c:v>
                </c:pt>
                <c:pt idx="233">
                  <c:v>158.33405000000002</c:v>
                </c:pt>
                <c:pt idx="234">
                  <c:v>158.45128000000003</c:v>
                </c:pt>
                <c:pt idx="235">
                  <c:v>158.54601</c:v>
                </c:pt>
                <c:pt idx="236">
                  <c:v>158.57650999999998</c:v>
                </c:pt>
                <c:pt idx="237">
                  <c:v>158.68791000000002</c:v>
                </c:pt>
                <c:pt idx="238">
                  <c:v>158.73744000000002</c:v>
                </c:pt>
                <c:pt idx="239">
                  <c:v>158.83095</c:v>
                </c:pt>
                <c:pt idx="240">
                  <c:v>158.86810000000003</c:v>
                </c:pt>
                <c:pt idx="241">
                  <c:v>158.99507</c:v>
                </c:pt>
                <c:pt idx="242">
                  <c:v>158.99072000000001</c:v>
                </c:pt>
                <c:pt idx="243">
                  <c:v>159.0428</c:v>
                </c:pt>
                <c:pt idx="244">
                  <c:v>159.18993</c:v>
                </c:pt>
                <c:pt idx="245">
                  <c:v>159.20612</c:v>
                </c:pt>
                <c:pt idx="246">
                  <c:v>159.32082000000003</c:v>
                </c:pt>
                <c:pt idx="247">
                  <c:v>159.32100000000003</c:v>
                </c:pt>
                <c:pt idx="248">
                  <c:v>159.42868000000001</c:v>
                </c:pt>
                <c:pt idx="249">
                  <c:v>159.44853000000001</c:v>
                </c:pt>
                <c:pt idx="250">
                  <c:v>159.54464999999999</c:v>
                </c:pt>
                <c:pt idx="251">
                  <c:v>159.59341000000001</c:v>
                </c:pt>
                <c:pt idx="252">
                  <c:v>159.64780999999999</c:v>
                </c:pt>
                <c:pt idx="253">
                  <c:v>159.75387999999998</c:v>
                </c:pt>
                <c:pt idx="254">
                  <c:v>159.79125999999999</c:v>
                </c:pt>
                <c:pt idx="255">
                  <c:v>159.88329000000002</c:v>
                </c:pt>
                <c:pt idx="256">
                  <c:v>159.9068</c:v>
                </c:pt>
                <c:pt idx="257">
                  <c:v>159.98775000000001</c:v>
                </c:pt>
                <c:pt idx="258">
                  <c:v>160.00226000000001</c:v>
                </c:pt>
                <c:pt idx="259">
                  <c:v>160.10383999999999</c:v>
                </c:pt>
                <c:pt idx="260">
                  <c:v>160.15562</c:v>
                </c:pt>
                <c:pt idx="261">
                  <c:v>160.1575</c:v>
                </c:pt>
                <c:pt idx="262">
                  <c:v>160.33914000000001</c:v>
                </c:pt>
                <c:pt idx="263">
                  <c:v>160.32553000000001</c:v>
                </c:pt>
                <c:pt idx="264">
                  <c:v>160.40652</c:v>
                </c:pt>
                <c:pt idx="265">
                  <c:v>160.42137000000002</c:v>
                </c:pt>
                <c:pt idx="266">
                  <c:v>160.51304999999999</c:v>
                </c:pt>
                <c:pt idx="267">
                  <c:v>160.56244000000004</c:v>
                </c:pt>
                <c:pt idx="268">
                  <c:v>160.61014</c:v>
                </c:pt>
                <c:pt idx="269">
                  <c:v>160.70949999999999</c:v>
                </c:pt>
                <c:pt idx="270">
                  <c:v>160.67670999999999</c:v>
                </c:pt>
                <c:pt idx="271">
                  <c:v>160.83411000000001</c:v>
                </c:pt>
                <c:pt idx="272">
                  <c:v>160.85248000000004</c:v>
                </c:pt>
                <c:pt idx="273">
                  <c:v>160.90718000000001</c:v>
                </c:pt>
                <c:pt idx="274">
                  <c:v>160.92610000000002</c:v>
                </c:pt>
                <c:pt idx="275">
                  <c:v>161.01004</c:v>
                </c:pt>
                <c:pt idx="276">
                  <c:v>161.09117000000001</c:v>
                </c:pt>
                <c:pt idx="277">
                  <c:v>161.11901999999998</c:v>
                </c:pt>
                <c:pt idx="278">
                  <c:v>161.18924000000001</c:v>
                </c:pt>
                <c:pt idx="279">
                  <c:v>161.17586999999997</c:v>
                </c:pt>
                <c:pt idx="280">
                  <c:v>161.30005</c:v>
                </c:pt>
                <c:pt idx="281">
                  <c:v>161.34866</c:v>
                </c:pt>
                <c:pt idx="282">
                  <c:v>161.38788000000002</c:v>
                </c:pt>
                <c:pt idx="283">
                  <c:v>161.44138000000001</c:v>
                </c:pt>
                <c:pt idx="284">
                  <c:v>161.48601000000002</c:v>
                </c:pt>
                <c:pt idx="285">
                  <c:v>161.60320999999999</c:v>
                </c:pt>
                <c:pt idx="286">
                  <c:v>161.57551999999998</c:v>
                </c:pt>
                <c:pt idx="287">
                  <c:v>161.67591999999999</c:v>
                </c:pt>
                <c:pt idx="288">
                  <c:v>161.66462999999999</c:v>
                </c:pt>
                <c:pt idx="289">
                  <c:v>161.75117</c:v>
                </c:pt>
                <c:pt idx="290">
                  <c:v>161.81599</c:v>
                </c:pt>
                <c:pt idx="291">
                  <c:v>161.86615</c:v>
                </c:pt>
                <c:pt idx="292">
                  <c:v>161.93593000000001</c:v>
                </c:pt>
                <c:pt idx="293">
                  <c:v>161.92471</c:v>
                </c:pt>
                <c:pt idx="294">
                  <c:v>162.04062999999999</c:v>
                </c:pt>
                <c:pt idx="295">
                  <c:v>162.03923</c:v>
                </c:pt>
                <c:pt idx="296">
                  <c:v>162.10352999999998</c:v>
                </c:pt>
                <c:pt idx="297">
                  <c:v>162.11561999999998</c:v>
                </c:pt>
                <c:pt idx="298">
                  <c:v>162.1875</c:v>
                </c:pt>
                <c:pt idx="299">
                  <c:v>162.28931</c:v>
                </c:pt>
                <c:pt idx="300">
                  <c:v>162.30215000000001</c:v>
                </c:pt>
                <c:pt idx="301">
                  <c:v>162.40369999999999</c:v>
                </c:pt>
                <c:pt idx="302">
                  <c:v>162.37984999999998</c:v>
                </c:pt>
                <c:pt idx="303">
                  <c:v>162.44678999999999</c:v>
                </c:pt>
                <c:pt idx="304">
                  <c:v>162.52209000000002</c:v>
                </c:pt>
                <c:pt idx="305">
                  <c:v>162.56960999999998</c:v>
                </c:pt>
                <c:pt idx="306">
                  <c:v>162.57094000000001</c:v>
                </c:pt>
                <c:pt idx="307">
                  <c:v>162.61126999999999</c:v>
                </c:pt>
                <c:pt idx="308">
                  <c:v>162.73491999999999</c:v>
                </c:pt>
                <c:pt idx="309">
                  <c:v>162.72343000000001</c:v>
                </c:pt>
                <c:pt idx="310">
                  <c:v>162.82761000000002</c:v>
                </c:pt>
                <c:pt idx="311">
                  <c:v>162.79427999999999</c:v>
                </c:pt>
                <c:pt idx="312">
                  <c:v>162.85892000000004</c:v>
                </c:pt>
                <c:pt idx="313">
                  <c:v>162.96152000000001</c:v>
                </c:pt>
                <c:pt idx="314">
                  <c:v>162.97890000000001</c:v>
                </c:pt>
                <c:pt idx="315">
                  <c:v>163.03403</c:v>
                </c:pt>
                <c:pt idx="316">
                  <c:v>163.01677999999998</c:v>
                </c:pt>
                <c:pt idx="317">
                  <c:v>163.15291000000002</c:v>
                </c:pt>
                <c:pt idx="318">
                  <c:v>163.14842000000002</c:v>
                </c:pt>
                <c:pt idx="319">
                  <c:v>163.21781999999999</c:v>
                </c:pt>
                <c:pt idx="320">
                  <c:v>163.22899999999998</c:v>
                </c:pt>
                <c:pt idx="321">
                  <c:v>163.25861</c:v>
                </c:pt>
                <c:pt idx="322">
                  <c:v>163.38132000000004</c:v>
                </c:pt>
                <c:pt idx="323">
                  <c:v>163.39685</c:v>
                </c:pt>
                <c:pt idx="324">
                  <c:v>163.46091000000001</c:v>
                </c:pt>
                <c:pt idx="325">
                  <c:v>163.43524000000002</c:v>
                </c:pt>
                <c:pt idx="326">
                  <c:v>163.53374999999997</c:v>
                </c:pt>
                <c:pt idx="327">
                  <c:v>163.56965999999997</c:v>
                </c:pt>
                <c:pt idx="328">
                  <c:v>163.62573</c:v>
                </c:pt>
                <c:pt idx="329">
                  <c:v>163.64635999999999</c:v>
                </c:pt>
                <c:pt idx="330">
                  <c:v>163.66015999999999</c:v>
                </c:pt>
                <c:pt idx="331">
                  <c:v>163.79964999999996</c:v>
                </c:pt>
                <c:pt idx="332">
                  <c:v>163.79886999999999</c:v>
                </c:pt>
                <c:pt idx="333">
                  <c:v>163.85738000000003</c:v>
                </c:pt>
                <c:pt idx="334">
                  <c:v>163.83784000000003</c:v>
                </c:pt>
                <c:pt idx="335">
                  <c:v>163.91674999999998</c:v>
                </c:pt>
                <c:pt idx="336">
                  <c:v>163.93361999999999</c:v>
                </c:pt>
                <c:pt idx="337">
                  <c:v>164.01725999999999</c:v>
                </c:pt>
                <c:pt idx="338">
                  <c:v>164.09372999999999</c:v>
                </c:pt>
                <c:pt idx="339">
                  <c:v>164.04504</c:v>
                </c:pt>
                <c:pt idx="340">
                  <c:v>164.17400999999998</c:v>
                </c:pt>
                <c:pt idx="341">
                  <c:v>164.18729000000002</c:v>
                </c:pt>
                <c:pt idx="342">
                  <c:v>164.24875999999998</c:v>
                </c:pt>
                <c:pt idx="343">
                  <c:v>164.24070999999998</c:v>
                </c:pt>
                <c:pt idx="344">
                  <c:v>164.29426999999998</c:v>
                </c:pt>
                <c:pt idx="345">
                  <c:v>164.35341000000003</c:v>
                </c:pt>
                <c:pt idx="346">
                  <c:v>164.37074000000001</c:v>
                </c:pt>
                <c:pt idx="347">
                  <c:v>164.47772000000001</c:v>
                </c:pt>
                <c:pt idx="348">
                  <c:v>164.43861000000001</c:v>
                </c:pt>
                <c:pt idx="349">
                  <c:v>164.55223000000004</c:v>
                </c:pt>
                <c:pt idx="350">
                  <c:v>164.56143000000003</c:v>
                </c:pt>
                <c:pt idx="351">
                  <c:v>164.60654</c:v>
                </c:pt>
                <c:pt idx="352">
                  <c:v>164.63088999999999</c:v>
                </c:pt>
                <c:pt idx="353">
                  <c:v>164.67945999999998</c:v>
                </c:pt>
                <c:pt idx="354">
                  <c:v>164.77614999999997</c:v>
                </c:pt>
                <c:pt idx="355">
                  <c:v>164.7569</c:v>
                </c:pt>
                <c:pt idx="356">
                  <c:v>164.84473</c:v>
                </c:pt>
                <c:pt idx="357">
                  <c:v>164.80827000000002</c:v>
                </c:pt>
                <c:pt idx="358">
                  <c:v>164.91133000000002</c:v>
                </c:pt>
                <c:pt idx="359">
                  <c:v>164.90851000000001</c:v>
                </c:pt>
                <c:pt idx="360">
                  <c:v>164.99683000000002</c:v>
                </c:pt>
                <c:pt idx="361">
                  <c:v>165.04201</c:v>
                </c:pt>
                <c:pt idx="362">
                  <c:v>165.02525</c:v>
                </c:pt>
                <c:pt idx="363">
                  <c:v>165.14118999999999</c:v>
                </c:pt>
                <c:pt idx="364">
                  <c:v>165.14209</c:v>
                </c:pt>
                <c:pt idx="365">
                  <c:v>165.17642000000001</c:v>
                </c:pt>
                <c:pt idx="366">
                  <c:v>165.16285999999999</c:v>
                </c:pt>
                <c:pt idx="367">
                  <c:v>165.26344</c:v>
                </c:pt>
                <c:pt idx="368">
                  <c:v>165.31650999999999</c:v>
                </c:pt>
                <c:pt idx="369">
                  <c:v>165.32907</c:v>
                </c:pt>
                <c:pt idx="370">
                  <c:v>165.43225000000001</c:v>
                </c:pt>
                <c:pt idx="371">
                  <c:v>165.39767000000001</c:v>
                </c:pt>
                <c:pt idx="372">
                  <c:v>165.48575</c:v>
                </c:pt>
                <c:pt idx="373">
                  <c:v>165.49712000000002</c:v>
                </c:pt>
                <c:pt idx="374">
                  <c:v>165.55617000000001</c:v>
                </c:pt>
                <c:pt idx="375">
                  <c:v>165.52730000000003</c:v>
                </c:pt>
                <c:pt idx="376">
                  <c:v>165.5994</c:v>
                </c:pt>
                <c:pt idx="377">
                  <c:v>165.71433999999999</c:v>
                </c:pt>
                <c:pt idx="378">
                  <c:v>165.6842</c:v>
                </c:pt>
                <c:pt idx="379">
                  <c:v>165.75818000000001</c:v>
                </c:pt>
                <c:pt idx="380">
                  <c:v>165.76297</c:v>
                </c:pt>
                <c:pt idx="381">
                  <c:v>165.83926</c:v>
                </c:pt>
                <c:pt idx="382">
                  <c:v>165.85078000000001</c:v>
                </c:pt>
                <c:pt idx="383">
                  <c:v>165.91692</c:v>
                </c:pt>
                <c:pt idx="384">
                  <c:v>165.91005999999999</c:v>
                </c:pt>
                <c:pt idx="385">
                  <c:v>165.93298000000001</c:v>
                </c:pt>
                <c:pt idx="386">
                  <c:v>166.04182</c:v>
                </c:pt>
                <c:pt idx="387">
                  <c:v>166.03474</c:v>
                </c:pt>
                <c:pt idx="388">
                  <c:v>166.10088999999999</c:v>
                </c:pt>
                <c:pt idx="389">
                  <c:v>166.09544000000002</c:v>
                </c:pt>
                <c:pt idx="390">
                  <c:v>166.16364999999999</c:v>
                </c:pt>
                <c:pt idx="391">
                  <c:v>166.24436999999998</c:v>
                </c:pt>
                <c:pt idx="392">
                  <c:v>166.25857999999999</c:v>
                </c:pt>
                <c:pt idx="393">
                  <c:v>166.29458999999997</c:v>
                </c:pt>
                <c:pt idx="394">
                  <c:v>166.28149000000002</c:v>
                </c:pt>
                <c:pt idx="395">
                  <c:v>166.38783000000004</c:v>
                </c:pt>
                <c:pt idx="396">
                  <c:v>166.34845000000001</c:v>
                </c:pt>
                <c:pt idx="397">
                  <c:v>166.43487999999999</c:v>
                </c:pt>
                <c:pt idx="398">
                  <c:v>166.46155999999999</c:v>
                </c:pt>
                <c:pt idx="399">
                  <c:v>166.47142000000002</c:v>
                </c:pt>
                <c:pt idx="400">
                  <c:v>166.57664</c:v>
                </c:pt>
                <c:pt idx="401">
                  <c:v>166.60162</c:v>
                </c:pt>
                <c:pt idx="402">
                  <c:v>166.65831000000003</c:v>
                </c:pt>
                <c:pt idx="403">
                  <c:v>166.63466999999997</c:v>
                </c:pt>
                <c:pt idx="404">
                  <c:v>166.73081999999999</c:v>
                </c:pt>
                <c:pt idx="405">
                  <c:v>166.72971999999999</c:v>
                </c:pt>
                <c:pt idx="406">
                  <c:v>166.79096999999999</c:v>
                </c:pt>
                <c:pt idx="407">
                  <c:v>166.79925999999998</c:v>
                </c:pt>
                <c:pt idx="408">
                  <c:v>166.78307999999998</c:v>
                </c:pt>
                <c:pt idx="409">
                  <c:v>166.91015999999999</c:v>
                </c:pt>
                <c:pt idx="410">
                  <c:v>166.93973</c:v>
                </c:pt>
                <c:pt idx="411">
                  <c:v>166.95398</c:v>
                </c:pt>
                <c:pt idx="412">
                  <c:v>166.95764000000003</c:v>
                </c:pt>
                <c:pt idx="413">
                  <c:v>167.04760999999999</c:v>
                </c:pt>
                <c:pt idx="414">
                  <c:v>167.09007</c:v>
                </c:pt>
                <c:pt idx="415">
                  <c:v>167.10194000000001</c:v>
                </c:pt>
                <c:pt idx="416">
                  <c:v>167.18661</c:v>
                </c:pt>
                <c:pt idx="417">
                  <c:v>167.14502999999999</c:v>
                </c:pt>
                <c:pt idx="418">
                  <c:v>167.20874000000001</c:v>
                </c:pt>
                <c:pt idx="419">
                  <c:v>167.23819</c:v>
                </c:pt>
                <c:pt idx="420">
                  <c:v>167.31886</c:v>
                </c:pt>
                <c:pt idx="421">
                  <c:v>167.29061999999999</c:v>
                </c:pt>
                <c:pt idx="422">
                  <c:v>167.34444000000002</c:v>
                </c:pt>
                <c:pt idx="423">
                  <c:v>167.45363</c:v>
                </c:pt>
                <c:pt idx="424">
                  <c:v>167.44673</c:v>
                </c:pt>
                <c:pt idx="425">
                  <c:v>167.51256999999998</c:v>
                </c:pt>
                <c:pt idx="426">
                  <c:v>167.46771000000001</c:v>
                </c:pt>
                <c:pt idx="427">
                  <c:v>167.53662</c:v>
                </c:pt>
                <c:pt idx="428">
                  <c:v>167.55383</c:v>
                </c:pt>
                <c:pt idx="429">
                  <c:v>167.59097</c:v>
                </c:pt>
                <c:pt idx="430">
                  <c:v>167.64594999999997</c:v>
                </c:pt>
                <c:pt idx="431">
                  <c:v>167.68998999999999</c:v>
                </c:pt>
                <c:pt idx="432">
                  <c:v>167.77248</c:v>
                </c:pt>
                <c:pt idx="433">
                  <c:v>167.76514</c:v>
                </c:pt>
                <c:pt idx="434">
                  <c:v>167.83984000000001</c:v>
                </c:pt>
                <c:pt idx="435">
                  <c:v>167.78812000000002</c:v>
                </c:pt>
                <c:pt idx="436">
                  <c:v>167.83344000000002</c:v>
                </c:pt>
                <c:pt idx="437">
                  <c:v>167.90485999999999</c:v>
                </c:pt>
                <c:pt idx="438">
                  <c:v>167.92577</c:v>
                </c:pt>
                <c:pt idx="439">
                  <c:v>167.97202000000001</c:v>
                </c:pt>
                <c:pt idx="440">
                  <c:v>167.97649000000001</c:v>
                </c:pt>
                <c:pt idx="441">
                  <c:v>168.05967999999999</c:v>
                </c:pt>
                <c:pt idx="442">
                  <c:v>168.06204000000002</c:v>
                </c:pt>
                <c:pt idx="443">
                  <c:v>168.1575</c:v>
                </c:pt>
                <c:pt idx="444">
                  <c:v>168.0994</c:v>
                </c:pt>
                <c:pt idx="445">
                  <c:v>168.18065999999999</c:v>
                </c:pt>
                <c:pt idx="446">
                  <c:v>168.23212000000001</c:v>
                </c:pt>
                <c:pt idx="447">
                  <c:v>168.25641000000002</c:v>
                </c:pt>
                <c:pt idx="448">
                  <c:v>168.32133000000005</c:v>
                </c:pt>
                <c:pt idx="449">
                  <c:v>168.29595999999998</c:v>
                </c:pt>
                <c:pt idx="450">
                  <c:v>168.36748000000003</c:v>
                </c:pt>
                <c:pt idx="451">
                  <c:v>168.34350999999998</c:v>
                </c:pt>
                <c:pt idx="452">
                  <c:v>168.44445999999999</c:v>
                </c:pt>
                <c:pt idx="453">
                  <c:v>168.47011000000001</c:v>
                </c:pt>
                <c:pt idx="454">
                  <c:v>168.47069999999999</c:v>
                </c:pt>
                <c:pt idx="455">
                  <c:v>168.59187</c:v>
                </c:pt>
                <c:pt idx="456">
                  <c:v>168.58228000000003</c:v>
                </c:pt>
                <c:pt idx="457">
                  <c:v>168.63419999999999</c:v>
                </c:pt>
                <c:pt idx="458">
                  <c:v>168.57130000000001</c:v>
                </c:pt>
                <c:pt idx="459">
                  <c:v>168.65932000000001</c:v>
                </c:pt>
                <c:pt idx="460">
                  <c:v>168.66488999999999</c:v>
                </c:pt>
                <c:pt idx="461">
                  <c:v>168.68906999999999</c:v>
                </c:pt>
                <c:pt idx="462">
                  <c:v>168.76868999999999</c:v>
                </c:pt>
                <c:pt idx="463">
                  <c:v>168.77215999999999</c:v>
                </c:pt>
                <c:pt idx="464">
                  <c:v>168.88316</c:v>
                </c:pt>
                <c:pt idx="465">
                  <c:v>168.85585</c:v>
                </c:pt>
                <c:pt idx="466">
                  <c:v>168.91898</c:v>
                </c:pt>
                <c:pt idx="467">
                  <c:v>168.87729000000002</c:v>
                </c:pt>
                <c:pt idx="468">
                  <c:v>168.95152000000002</c:v>
                </c:pt>
                <c:pt idx="469">
                  <c:v>169.01221000000001</c:v>
                </c:pt>
                <c:pt idx="470">
                  <c:v>169.03630000000001</c:v>
                </c:pt>
                <c:pt idx="471">
                  <c:v>169.05862000000002</c:v>
                </c:pt>
                <c:pt idx="472">
                  <c:v>169.05466999999999</c:v>
                </c:pt>
                <c:pt idx="473">
                  <c:v>169.17844000000002</c:v>
                </c:pt>
                <c:pt idx="474">
                  <c:v>169.14282</c:v>
                </c:pt>
                <c:pt idx="475">
                  <c:v>169.19658999999999</c:v>
                </c:pt>
                <c:pt idx="476">
                  <c:v>169.21389999999997</c:v>
                </c:pt>
                <c:pt idx="477">
                  <c:v>169.23765999999998</c:v>
                </c:pt>
                <c:pt idx="478">
                  <c:v>169.33375999999998</c:v>
                </c:pt>
                <c:pt idx="479">
                  <c:v>169.32635000000005</c:v>
                </c:pt>
                <c:pt idx="480">
                  <c:v>169.38072000000003</c:v>
                </c:pt>
                <c:pt idx="481">
                  <c:v>169.35574000000003</c:v>
                </c:pt>
                <c:pt idx="482">
                  <c:v>169.42618000000002</c:v>
                </c:pt>
                <c:pt idx="483">
                  <c:v>169.45738000000003</c:v>
                </c:pt>
                <c:pt idx="484">
                  <c:v>169.50451999999999</c:v>
                </c:pt>
                <c:pt idx="485">
                  <c:v>169.54131000000001</c:v>
                </c:pt>
                <c:pt idx="486">
                  <c:v>169.53781000000001</c:v>
                </c:pt>
                <c:pt idx="487">
                  <c:v>169.64247</c:v>
                </c:pt>
                <c:pt idx="488">
                  <c:v>169.64187999999999</c:v>
                </c:pt>
                <c:pt idx="489">
                  <c:v>169.63820000000001</c:v>
                </c:pt>
                <c:pt idx="490">
                  <c:v>169.63491999999999</c:v>
                </c:pt>
                <c:pt idx="491">
                  <c:v>169.73221000000001</c:v>
                </c:pt>
                <c:pt idx="492">
                  <c:v>169.72315999999998</c:v>
                </c:pt>
                <c:pt idx="493">
                  <c:v>169.80573000000001</c:v>
                </c:pt>
                <c:pt idx="494">
                  <c:v>169.96170000000001</c:v>
                </c:pt>
                <c:pt idx="495">
                  <c:v>169.89732000000004</c:v>
                </c:pt>
                <c:pt idx="496">
                  <c:v>169.83153000000001</c:v>
                </c:pt>
                <c:pt idx="497">
                  <c:v>169.84404000000001</c:v>
                </c:pt>
                <c:pt idx="498">
                  <c:v>169.90103000000002</c:v>
                </c:pt>
                <c:pt idx="499">
                  <c:v>169.9057</c:v>
                </c:pt>
                <c:pt idx="500">
                  <c:v>170.03473</c:v>
                </c:pt>
                <c:pt idx="501">
                  <c:v>170.14269999999999</c:v>
                </c:pt>
                <c:pt idx="502">
                  <c:v>170.07640000000001</c:v>
                </c:pt>
                <c:pt idx="503">
                  <c:v>170.17565999999997</c:v>
                </c:pt>
                <c:pt idx="504">
                  <c:v>170.15186</c:v>
                </c:pt>
                <c:pt idx="505">
                  <c:v>170.16453999999999</c:v>
                </c:pt>
                <c:pt idx="506">
                  <c:v>170.21682999999999</c:v>
                </c:pt>
                <c:pt idx="507">
                  <c:v>170.20304999999999</c:v>
                </c:pt>
                <c:pt idx="508">
                  <c:v>170.22085999999999</c:v>
                </c:pt>
                <c:pt idx="509">
                  <c:v>170.27305999999996</c:v>
                </c:pt>
                <c:pt idx="510">
                  <c:v>170.43354999999997</c:v>
                </c:pt>
                <c:pt idx="511">
                  <c:v>170.40192000000002</c:v>
                </c:pt>
                <c:pt idx="512">
                  <c:v>170.43634000000003</c:v>
                </c:pt>
                <c:pt idx="513">
                  <c:v>170.41051999999999</c:v>
                </c:pt>
                <c:pt idx="514">
                  <c:v>170.45349000000002</c:v>
                </c:pt>
                <c:pt idx="515">
                  <c:v>170.50414999999998</c:v>
                </c:pt>
                <c:pt idx="516">
                  <c:v>170.53464</c:v>
                </c:pt>
                <c:pt idx="517">
                  <c:v>170.56538</c:v>
                </c:pt>
                <c:pt idx="518">
                  <c:v>170.53114000000002</c:v>
                </c:pt>
                <c:pt idx="519">
                  <c:v>170.66404999999997</c:v>
                </c:pt>
                <c:pt idx="520">
                  <c:v>170.70134000000002</c:v>
                </c:pt>
                <c:pt idx="521">
                  <c:v>170.72736</c:v>
                </c:pt>
                <c:pt idx="522">
                  <c:v>170.68617</c:v>
                </c:pt>
                <c:pt idx="523">
                  <c:v>170.71711999999999</c:v>
                </c:pt>
                <c:pt idx="524">
                  <c:v>170.82870000000003</c:v>
                </c:pt>
                <c:pt idx="525">
                  <c:v>170.79459999999997</c:v>
                </c:pt>
                <c:pt idx="526">
                  <c:v>170.87482</c:v>
                </c:pt>
                <c:pt idx="527">
                  <c:v>170.84724000000003</c:v>
                </c:pt>
                <c:pt idx="528">
                  <c:v>170.89758</c:v>
                </c:pt>
                <c:pt idx="529">
                  <c:v>170.92995999999999</c:v>
                </c:pt>
                <c:pt idx="530">
                  <c:v>170.99110000000002</c:v>
                </c:pt>
                <c:pt idx="531">
                  <c:v>171.02934000000002</c:v>
                </c:pt>
                <c:pt idx="532">
                  <c:v>170.99286000000001</c:v>
                </c:pt>
                <c:pt idx="533">
                  <c:v>171.11077999999998</c:v>
                </c:pt>
                <c:pt idx="534">
                  <c:v>171.06389999999999</c:v>
                </c:pt>
                <c:pt idx="535">
                  <c:v>171.14170999999999</c:v>
                </c:pt>
                <c:pt idx="536">
                  <c:v>171.10063</c:v>
                </c:pt>
                <c:pt idx="537">
                  <c:v>171.16594000000001</c:v>
                </c:pt>
                <c:pt idx="538">
                  <c:v>171.21328999999997</c:v>
                </c:pt>
                <c:pt idx="539">
                  <c:v>171.24923999999999</c:v>
                </c:pt>
                <c:pt idx="540">
                  <c:v>171.30022000000002</c:v>
                </c:pt>
                <c:pt idx="541">
                  <c:v>171.29427999999999</c:v>
                </c:pt>
                <c:pt idx="542">
                  <c:v>171.38063000000002</c:v>
                </c:pt>
                <c:pt idx="543">
                  <c:v>171.34574999999998</c:v>
                </c:pt>
                <c:pt idx="544">
                  <c:v>171.41109</c:v>
                </c:pt>
                <c:pt idx="545">
                  <c:v>171.39262000000002</c:v>
                </c:pt>
                <c:pt idx="546">
                  <c:v>171.44405999999998</c:v>
                </c:pt>
                <c:pt idx="547">
                  <c:v>171.49231000000003</c:v>
                </c:pt>
                <c:pt idx="548">
                  <c:v>171.53424000000001</c:v>
                </c:pt>
                <c:pt idx="549">
                  <c:v>171.59054999999998</c:v>
                </c:pt>
                <c:pt idx="550">
                  <c:v>171.53050000000002</c:v>
                </c:pt>
                <c:pt idx="551">
                  <c:v>171.64377999999996</c:v>
                </c:pt>
                <c:pt idx="552">
                  <c:v>171.61037999999999</c:v>
                </c:pt>
                <c:pt idx="553">
                  <c:v>171.67649999999998</c:v>
                </c:pt>
                <c:pt idx="554">
                  <c:v>171.68858</c:v>
                </c:pt>
                <c:pt idx="555">
                  <c:v>171.69719000000001</c:v>
                </c:pt>
                <c:pt idx="556">
                  <c:v>171.78812000000002</c:v>
                </c:pt>
                <c:pt idx="557">
                  <c:v>171.76911999999999</c:v>
                </c:pt>
                <c:pt idx="558">
                  <c:v>171.81186</c:v>
                </c:pt>
                <c:pt idx="559">
                  <c:v>171.79317999999998</c:v>
                </c:pt>
                <c:pt idx="560">
                  <c:v>171.91927999999999</c:v>
                </c:pt>
                <c:pt idx="561">
                  <c:v>171.89974999999998</c:v>
                </c:pt>
                <c:pt idx="562">
                  <c:v>171.92514000000003</c:v>
                </c:pt>
                <c:pt idx="563">
                  <c:v>171.99975999999998</c:v>
                </c:pt>
                <c:pt idx="564">
                  <c:v>171.95882000000003</c:v>
                </c:pt>
                <c:pt idx="565">
                  <c:v>172.04580999999999</c:v>
                </c:pt>
                <c:pt idx="566">
                  <c:v>172.06415999999999</c:v>
                </c:pt>
                <c:pt idx="567">
                  <c:v>172.10281000000001</c:v>
                </c:pt>
                <c:pt idx="568">
                  <c:v>172.03925999999998</c:v>
                </c:pt>
                <c:pt idx="569">
                  <c:v>172.15951999999999</c:v>
                </c:pt>
                <c:pt idx="570">
                  <c:v>172.20991999999998</c:v>
                </c:pt>
                <c:pt idx="571">
                  <c:v>172.19193000000001</c:v>
                </c:pt>
                <c:pt idx="572">
                  <c:v>172.25309999999999</c:v>
                </c:pt>
                <c:pt idx="573">
                  <c:v>172.22639000000001</c:v>
                </c:pt>
                <c:pt idx="574">
                  <c:v>172.29791</c:v>
                </c:pt>
                <c:pt idx="575">
                  <c:v>172.29275999999999</c:v>
                </c:pt>
                <c:pt idx="576">
                  <c:v>172.37665999999999</c:v>
                </c:pt>
                <c:pt idx="577">
                  <c:v>172.33038000000002</c:v>
                </c:pt>
                <c:pt idx="578">
                  <c:v>172.37478999999999</c:v>
                </c:pt>
                <c:pt idx="579">
                  <c:v>172.49588</c:v>
                </c:pt>
                <c:pt idx="580">
                  <c:v>172.44556999999998</c:v>
                </c:pt>
                <c:pt idx="581">
                  <c:v>172.51784000000001</c:v>
                </c:pt>
                <c:pt idx="582">
                  <c:v>172.47592</c:v>
                </c:pt>
                <c:pt idx="583">
                  <c:v>172.53474</c:v>
                </c:pt>
                <c:pt idx="584">
                  <c:v>172.56697</c:v>
                </c:pt>
                <c:pt idx="585">
                  <c:v>172.60443000000001</c:v>
                </c:pt>
                <c:pt idx="586">
                  <c:v>172.64086999999998</c:v>
                </c:pt>
                <c:pt idx="587">
                  <c:v>172.62694000000002</c:v>
                </c:pt>
                <c:pt idx="588">
                  <c:v>172.73044000000002</c:v>
                </c:pt>
                <c:pt idx="589">
                  <c:v>172.6953</c:v>
                </c:pt>
                <c:pt idx="590">
                  <c:v>172.75122000000002</c:v>
                </c:pt>
                <c:pt idx="591">
                  <c:v>172.73545999999999</c:v>
                </c:pt>
                <c:pt idx="592">
                  <c:v>172.77520999999999</c:v>
                </c:pt>
                <c:pt idx="593">
                  <c:v>172.86023000000003</c:v>
                </c:pt>
                <c:pt idx="594">
                  <c:v>172.86223000000004</c:v>
                </c:pt>
                <c:pt idx="595">
                  <c:v>172.92061000000001</c:v>
                </c:pt>
                <c:pt idx="596">
                  <c:v>172.89833000000004</c:v>
                </c:pt>
                <c:pt idx="597">
                  <c:v>172.97970999999998</c:v>
                </c:pt>
                <c:pt idx="598">
                  <c:v>172.95203000000004</c:v>
                </c:pt>
                <c:pt idx="599">
                  <c:v>173.02806000000001</c:v>
                </c:pt>
                <c:pt idx="600">
                  <c:v>172.99907999999999</c:v>
                </c:pt>
                <c:pt idx="601">
                  <c:v>172.99947</c:v>
                </c:pt>
                <c:pt idx="602">
                  <c:v>173.14068999999998</c:v>
                </c:pt>
                <c:pt idx="603">
                  <c:v>173.14341999999999</c:v>
                </c:pt>
                <c:pt idx="604">
                  <c:v>173.15634000000003</c:v>
                </c:pt>
                <c:pt idx="605">
                  <c:v>173.13133000000002</c:v>
                </c:pt>
                <c:pt idx="606">
                  <c:v>173.2218</c:v>
                </c:pt>
                <c:pt idx="607">
                  <c:v>173.22414999999998</c:v>
                </c:pt>
                <c:pt idx="608">
                  <c:v>173.24239</c:v>
                </c:pt>
                <c:pt idx="609">
                  <c:v>173.29476999999997</c:v>
                </c:pt>
                <c:pt idx="610">
                  <c:v>173.27790999999999</c:v>
                </c:pt>
                <c:pt idx="611">
                  <c:v>173.37392</c:v>
                </c:pt>
                <c:pt idx="612">
                  <c:v>173.36420000000001</c:v>
                </c:pt>
                <c:pt idx="613">
                  <c:v>173.42136000000002</c:v>
                </c:pt>
                <c:pt idx="614">
                  <c:v>173.36482000000001</c:v>
                </c:pt>
                <c:pt idx="615">
                  <c:v>173.40895</c:v>
                </c:pt>
                <c:pt idx="616">
                  <c:v>173.49532000000002</c:v>
                </c:pt>
                <c:pt idx="617">
                  <c:v>173.50830000000002</c:v>
                </c:pt>
                <c:pt idx="618">
                  <c:v>173.5675</c:v>
                </c:pt>
                <c:pt idx="619">
                  <c:v>173.52081000000001</c:v>
                </c:pt>
                <c:pt idx="620">
                  <c:v>173.61941999999999</c:v>
                </c:pt>
                <c:pt idx="621">
                  <c:v>173.60337999999999</c:v>
                </c:pt>
                <c:pt idx="622">
                  <c:v>173.65524000000002</c:v>
                </c:pt>
                <c:pt idx="623">
                  <c:v>173.64749</c:v>
                </c:pt>
                <c:pt idx="624">
                  <c:v>173.66852</c:v>
                </c:pt>
                <c:pt idx="625">
                  <c:v>173.72293000000002</c:v>
                </c:pt>
                <c:pt idx="626">
                  <c:v>173.75995999999998</c:v>
                </c:pt>
                <c:pt idx="627">
                  <c:v>173.81926999999999</c:v>
                </c:pt>
                <c:pt idx="628">
                  <c:v>173.77294999999998</c:v>
                </c:pt>
                <c:pt idx="629">
                  <c:v>173.84682000000001</c:v>
                </c:pt>
                <c:pt idx="630">
                  <c:v>173.84577999999999</c:v>
                </c:pt>
                <c:pt idx="631">
                  <c:v>173.87447</c:v>
                </c:pt>
                <c:pt idx="632">
                  <c:v>173.91795000000002</c:v>
                </c:pt>
                <c:pt idx="633">
                  <c:v>173.92287000000002</c:v>
                </c:pt>
                <c:pt idx="634">
                  <c:v>173.98788000000002</c:v>
                </c:pt>
                <c:pt idx="635">
                  <c:v>173.98193000000003</c:v>
                </c:pt>
                <c:pt idx="636">
                  <c:v>174.05884000000003</c:v>
                </c:pt>
                <c:pt idx="637">
                  <c:v>174.01735000000002</c:v>
                </c:pt>
                <c:pt idx="638">
                  <c:v>174.07436999999999</c:v>
                </c:pt>
                <c:pt idx="639">
                  <c:v>174.10300999999998</c:v>
                </c:pt>
                <c:pt idx="640">
                  <c:v>174.09945999999999</c:v>
                </c:pt>
                <c:pt idx="641">
                  <c:v>174.18047000000001</c:v>
                </c:pt>
                <c:pt idx="642">
                  <c:v>174.16979999999998</c:v>
                </c:pt>
                <c:pt idx="643">
                  <c:v>174.23987999999997</c:v>
                </c:pt>
                <c:pt idx="644">
                  <c:v>174.21850999999998</c:v>
                </c:pt>
                <c:pt idx="645">
                  <c:v>174.28371999999999</c:v>
                </c:pt>
                <c:pt idx="646">
                  <c:v>174.26135000000002</c:v>
                </c:pt>
                <c:pt idx="647">
                  <c:v>174.29431</c:v>
                </c:pt>
                <c:pt idx="648">
                  <c:v>174.35609000000002</c:v>
                </c:pt>
                <c:pt idx="649">
                  <c:v>174.39238000000003</c:v>
                </c:pt>
                <c:pt idx="650">
                  <c:v>174.42087000000001</c:v>
                </c:pt>
                <c:pt idx="651">
                  <c:v>174.36542000000003</c:v>
                </c:pt>
                <c:pt idx="652">
                  <c:v>174.46591000000001</c:v>
                </c:pt>
                <c:pt idx="653">
                  <c:v>174.44579999999999</c:v>
                </c:pt>
                <c:pt idx="654">
                  <c:v>174.47353999999999</c:v>
                </c:pt>
                <c:pt idx="655">
                  <c:v>174.50238000000002</c:v>
                </c:pt>
                <c:pt idx="656">
                  <c:v>174.53904999999997</c:v>
                </c:pt>
                <c:pt idx="657">
                  <c:v>174.61084</c:v>
                </c:pt>
                <c:pt idx="658">
                  <c:v>174.58134000000004</c:v>
                </c:pt>
                <c:pt idx="659">
                  <c:v>174.65091000000001</c:v>
                </c:pt>
                <c:pt idx="660">
                  <c:v>174.57635000000002</c:v>
                </c:pt>
                <c:pt idx="661">
                  <c:v>174.64153999999999</c:v>
                </c:pt>
                <c:pt idx="662">
                  <c:v>174.69875000000002</c:v>
                </c:pt>
                <c:pt idx="663">
                  <c:v>174.71964999999994</c:v>
                </c:pt>
                <c:pt idx="664">
                  <c:v>174.72069999999999</c:v>
                </c:pt>
                <c:pt idx="665">
                  <c:v>174.71744999999999</c:v>
                </c:pt>
                <c:pt idx="666">
                  <c:v>174.83957999999998</c:v>
                </c:pt>
                <c:pt idx="667">
                  <c:v>174.77250999999998</c:v>
                </c:pt>
                <c:pt idx="668">
                  <c:v>174.81299000000001</c:v>
                </c:pt>
                <c:pt idx="669">
                  <c:v>174.82219000000003</c:v>
                </c:pt>
                <c:pt idx="670">
                  <c:v>174.85168000000002</c:v>
                </c:pt>
                <c:pt idx="671">
                  <c:v>174.90456999999998</c:v>
                </c:pt>
                <c:pt idx="672">
                  <c:v>174.91136</c:v>
                </c:pt>
                <c:pt idx="673">
                  <c:v>174.95528000000002</c:v>
                </c:pt>
                <c:pt idx="674">
                  <c:v>174.91054</c:v>
                </c:pt>
                <c:pt idx="675">
                  <c:v>174.9716</c:v>
                </c:pt>
                <c:pt idx="676">
                  <c:v>174.94535999999999</c:v>
                </c:pt>
                <c:pt idx="677">
                  <c:v>174.97414000000001</c:v>
                </c:pt>
                <c:pt idx="678">
                  <c:v>174.96005</c:v>
                </c:pt>
                <c:pt idx="679">
                  <c:v>174.97065999999998</c:v>
                </c:pt>
                <c:pt idx="680">
                  <c:v>175.03439</c:v>
                </c:pt>
                <c:pt idx="681">
                  <c:v>175.00037</c:v>
                </c:pt>
                <c:pt idx="682">
                  <c:v>174.97776999999999</c:v>
                </c:pt>
                <c:pt idx="683">
                  <c:v>174.77955999999995</c:v>
                </c:pt>
                <c:pt idx="684">
                  <c:v>174.60535000000002</c:v>
                </c:pt>
                <c:pt idx="685">
                  <c:v>173.58542000000003</c:v>
                </c:pt>
                <c:pt idx="686">
                  <c:v>171.08464000000001</c:v>
                </c:pt>
                <c:pt idx="687">
                  <c:v>167.96100000000001</c:v>
                </c:pt>
                <c:pt idx="688">
                  <c:v>164.61873</c:v>
                </c:pt>
                <c:pt idx="689">
                  <c:v>161.75099</c:v>
                </c:pt>
                <c:pt idx="690">
                  <c:v>158.51655999999997</c:v>
                </c:pt>
                <c:pt idx="691">
                  <c:v>154.93684000000002</c:v>
                </c:pt>
                <c:pt idx="692">
                  <c:v>150.98178000000001</c:v>
                </c:pt>
                <c:pt idx="693">
                  <c:v>146.70424</c:v>
                </c:pt>
                <c:pt idx="694">
                  <c:v>142.25748000000002</c:v>
                </c:pt>
                <c:pt idx="695">
                  <c:v>137.76825000000002</c:v>
                </c:pt>
                <c:pt idx="696">
                  <c:v>133.24669999999998</c:v>
                </c:pt>
                <c:pt idx="697">
                  <c:v>128.65954999999997</c:v>
                </c:pt>
                <c:pt idx="698">
                  <c:v>124.05607999999998</c:v>
                </c:pt>
                <c:pt idx="699">
                  <c:v>119.56458000000002</c:v>
                </c:pt>
                <c:pt idx="700">
                  <c:v>115.26616000000001</c:v>
                </c:pt>
                <c:pt idx="701">
                  <c:v>111.1301</c:v>
                </c:pt>
                <c:pt idx="702">
                  <c:v>107.10252999999999</c:v>
                </c:pt>
                <c:pt idx="703">
                  <c:v>103.21886000000002</c:v>
                </c:pt>
              </c:numCache>
            </c:numRef>
          </c:yVal>
          <c:smooth val="1"/>
          <c:extLst>
            <c:ext xmlns:c16="http://schemas.microsoft.com/office/drawing/2014/chart" uri="{C3380CC4-5D6E-409C-BE32-E72D297353CC}">
              <c16:uniqueId val="{00000004-18DA-4086-8433-DBC7FD862816}"/>
            </c:ext>
          </c:extLst>
        </c:ser>
        <c:dLbls>
          <c:showLegendKey val="0"/>
          <c:showVal val="0"/>
          <c:showCatName val="0"/>
          <c:showSerName val="0"/>
          <c:showPercent val="0"/>
          <c:showBubbleSize val="0"/>
        </c:dLbls>
        <c:axId val="123386112"/>
        <c:axId val="123383808"/>
      </c:scatterChart>
      <c:valAx>
        <c:axId val="123383808"/>
        <c:scaling>
          <c:orientation val="minMax"/>
        </c:scaling>
        <c:delete val="0"/>
        <c:axPos val="l"/>
        <c:majorGridlines>
          <c:spPr>
            <a:ln w="9528" cap="flat">
              <a:solidFill>
                <a:srgbClr val="D9D9D9"/>
              </a:solidFill>
              <a:prstDash val="solid"/>
              <a:round/>
            </a:ln>
          </c:spPr>
        </c:majorGridlines>
        <c:title>
          <c:tx>
            <c:rich>
              <a:bodyPr lIns="0" tIns="0" rIns="0" bIns="0"/>
              <a:lstStyle/>
              <a:p>
                <a:pPr marL="0" marR="0" indent="0" algn="ctr" defTabSz="914400" fontAlgn="auto" hangingPunct="1">
                  <a:lnSpc>
                    <a:spcPct val="100000"/>
                  </a:lnSpc>
                  <a:spcBef>
                    <a:spcPts val="0"/>
                  </a:spcBef>
                  <a:spcAft>
                    <a:spcPts val="0"/>
                  </a:spcAft>
                  <a:tabLst/>
                  <a:defRPr lang="en-US" sz="1000" b="0" i="0" u="none" strike="noStrike" kern="1200" baseline="0">
                    <a:solidFill>
                      <a:srgbClr val="000000"/>
                    </a:solidFill>
                    <a:latin typeface="Calibri"/>
                  </a:defRPr>
                </a:pPr>
                <a:r>
                  <a:rPr lang="en-US" sz="1000" b="0" i="0" u="none" strike="noStrike" kern="1200" cap="none" spc="0" baseline="0">
                    <a:solidFill>
                      <a:srgbClr val="000000"/>
                    </a:solidFill>
                    <a:uFillTx/>
                    <a:latin typeface="Calibri"/>
                  </a:rPr>
                  <a:t>Stress σ (MPa)</a:t>
                </a:r>
              </a:p>
            </c:rich>
          </c:tx>
          <c:overlay val="0"/>
          <c:spPr>
            <a:noFill/>
            <a:ln>
              <a:noFill/>
            </a:ln>
          </c:spPr>
        </c:title>
        <c:numFmt formatCode="General" sourceLinked="1"/>
        <c:majorTickMark val="none"/>
        <c:minorTickMark val="none"/>
        <c:tickLblPos val="nextTo"/>
        <c:spPr>
          <a:noFill/>
          <a:ln w="9528" cap="flat">
            <a:solidFill>
              <a:srgbClr val="BFBFBF"/>
            </a:solidFill>
            <a:prstDash val="solid"/>
            <a:round/>
          </a:ln>
        </c:spPr>
        <c:txPr>
          <a:bodyPr lIns="0" tIns="0" rIns="0" bIns="0"/>
          <a:lstStyle/>
          <a:p>
            <a:pPr marL="0" marR="0" indent="0" defTabSz="914400" fontAlgn="auto" hangingPunct="1">
              <a:lnSpc>
                <a:spcPct val="100000"/>
              </a:lnSpc>
              <a:spcBef>
                <a:spcPts val="0"/>
              </a:spcBef>
              <a:spcAft>
                <a:spcPts val="0"/>
              </a:spcAft>
              <a:tabLst/>
              <a:defRPr lang="en-US" sz="1000" b="0" i="0" u="none" strike="noStrike" kern="1200" baseline="0">
                <a:solidFill>
                  <a:srgbClr val="000000"/>
                </a:solidFill>
                <a:latin typeface="Calibri"/>
              </a:defRPr>
            </a:pPr>
            <a:endParaRPr lang="en-US"/>
          </a:p>
        </c:txPr>
        <c:crossAx val="123386112"/>
        <c:crosses val="autoZero"/>
        <c:crossBetween val="midCat"/>
      </c:valAx>
      <c:valAx>
        <c:axId val="123386112"/>
        <c:scaling>
          <c:orientation val="minMax"/>
        </c:scaling>
        <c:delete val="0"/>
        <c:axPos val="b"/>
        <c:majorGridlines>
          <c:spPr>
            <a:ln w="9528" cap="flat">
              <a:solidFill>
                <a:srgbClr val="D9D9D9"/>
              </a:solidFill>
              <a:prstDash val="solid"/>
              <a:round/>
            </a:ln>
          </c:spPr>
        </c:majorGridlines>
        <c:title>
          <c:tx>
            <c:rich>
              <a:bodyPr lIns="0" tIns="0" rIns="0" bIns="0"/>
              <a:lstStyle/>
              <a:p>
                <a:pPr marL="0" marR="0" indent="0" algn="ctr" defTabSz="914400" fontAlgn="auto" hangingPunct="1">
                  <a:lnSpc>
                    <a:spcPct val="100000"/>
                  </a:lnSpc>
                  <a:spcBef>
                    <a:spcPts val="0"/>
                  </a:spcBef>
                  <a:spcAft>
                    <a:spcPts val="0"/>
                  </a:spcAft>
                  <a:tabLst/>
                  <a:defRPr lang="en-US" sz="1000" b="0" i="0" u="none" strike="noStrike" kern="1200" baseline="0">
                    <a:solidFill>
                      <a:srgbClr val="000000"/>
                    </a:solidFill>
                    <a:latin typeface="Calibri"/>
                  </a:defRPr>
                </a:pPr>
                <a:r>
                  <a:rPr lang="en-US" sz="1000" b="0" i="0" u="none" strike="noStrike" kern="1200" cap="none" spc="0" baseline="0">
                    <a:solidFill>
                      <a:srgbClr val="000000"/>
                    </a:solidFill>
                    <a:uFillTx/>
                    <a:latin typeface="Calibri"/>
                  </a:rPr>
                  <a:t>Strain ε (ε)</a:t>
                </a:r>
              </a:p>
            </c:rich>
          </c:tx>
          <c:overlay val="0"/>
          <c:spPr>
            <a:noFill/>
            <a:ln>
              <a:noFill/>
            </a:ln>
          </c:spPr>
        </c:title>
        <c:numFmt formatCode="General" sourceLinked="1"/>
        <c:majorTickMark val="none"/>
        <c:minorTickMark val="none"/>
        <c:tickLblPos val="nextTo"/>
        <c:spPr>
          <a:noFill/>
          <a:ln w="9528" cap="flat">
            <a:solidFill>
              <a:srgbClr val="BFBFBF"/>
            </a:solidFill>
            <a:prstDash val="solid"/>
            <a:round/>
          </a:ln>
        </c:spPr>
        <c:txPr>
          <a:bodyPr lIns="0" tIns="0" rIns="0" bIns="0"/>
          <a:lstStyle/>
          <a:p>
            <a:pPr marL="0" marR="0" indent="0" defTabSz="914400" fontAlgn="auto" hangingPunct="1">
              <a:lnSpc>
                <a:spcPct val="100000"/>
              </a:lnSpc>
              <a:spcBef>
                <a:spcPts val="0"/>
              </a:spcBef>
              <a:spcAft>
                <a:spcPts val="0"/>
              </a:spcAft>
              <a:tabLst/>
              <a:defRPr lang="en-US" sz="1000" b="0" i="0" u="none" strike="noStrike" kern="1200" baseline="0">
                <a:solidFill>
                  <a:srgbClr val="000000"/>
                </a:solidFill>
                <a:latin typeface="Calibri"/>
              </a:defRPr>
            </a:pPr>
            <a:endParaRPr lang="en-US"/>
          </a:p>
        </c:txPr>
        <c:crossAx val="123383808"/>
        <c:crosses val="autoZero"/>
        <c:crossBetween val="midCat"/>
      </c:valAx>
      <c:spPr>
        <a:noFill/>
        <a:ln>
          <a:noFill/>
        </a:ln>
      </c:spPr>
    </c:plotArea>
    <c:legend>
      <c:legendPos val="b"/>
      <c:overlay val="0"/>
      <c:spPr>
        <a:noFill/>
        <a:ln>
          <a:noFill/>
        </a:ln>
      </c:spPr>
      <c:txPr>
        <a:bodyPr lIns="0" tIns="0" rIns="0" bIns="0"/>
        <a:lstStyle/>
        <a:p>
          <a:pPr marL="0" marR="0" indent="0" defTabSz="914400" fontAlgn="auto" hangingPunct="1">
            <a:lnSpc>
              <a:spcPct val="100000"/>
            </a:lnSpc>
            <a:spcBef>
              <a:spcPts val="0"/>
            </a:spcBef>
            <a:spcAft>
              <a:spcPts val="0"/>
            </a:spcAft>
            <a:tabLst/>
            <a:defRPr lang="en-US" sz="1000" b="0" i="0" u="none" strike="noStrike" kern="1200" baseline="0">
              <a:solidFill>
                <a:srgbClr val="000000"/>
              </a:solidFill>
              <a:latin typeface="Calibri"/>
            </a:defRPr>
          </a:pPr>
          <a:endParaRPr lang="en-US"/>
        </a:p>
      </c:txPr>
    </c:legend>
    <c:plotVisOnly val="1"/>
    <c:dispBlanksAs val="gap"/>
    <c:showDLblsOverMax val="0"/>
  </c:chart>
  <c:spPr>
    <a:solidFill>
      <a:srgbClr val="FFFFFF"/>
    </a:solid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lang="en-US" sz="1000" b="0" i="0" u="none" strike="noStrike" kern="1200" baseline="0">
          <a:solidFill>
            <a:srgbClr val="000000"/>
          </a:solidFill>
          <a:latin typeface="Calibri"/>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Helvetica Neue"/>
                <a:ea typeface="Helvetica Neue"/>
                <a:cs typeface="Helvetica Neue"/>
                <a:sym typeface="Helvetica Neue"/>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Helvetica Neue"/>
                <a:ea typeface="Helvetica Neue"/>
                <a:cs typeface="Helvetica Neue"/>
                <a:sym typeface="Helvetica Neue"/>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Helvetica Neue"/>
                <a:ea typeface="Helvetica Neue"/>
                <a:cs typeface="Helvetica Neue"/>
                <a:sym typeface="Helvetica Neue"/>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Helvetica Neue"/>
                <a:ea typeface="Helvetica Neue"/>
                <a:cs typeface="Helvetica Neue"/>
                <a:sym typeface="Helvetica Neue"/>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Helvetica Neue"/>
                <a:ea typeface="Helvetica Neue"/>
                <a:cs typeface="Helvetica Neue"/>
                <a:sym typeface="Helvetica Neue"/>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Helvetica Neue"/>
                <a:ea typeface="Helvetica Neue"/>
                <a:cs typeface="Helvetica Neue"/>
                <a:sym typeface="Helvetica Neue"/>
              </a:rPr>
              <a:pPr marL="0" marR="0" lvl="0" indent="0" algn="r" rtl="0">
                <a:lnSpc>
                  <a:spcPct val="100000"/>
                </a:lnSpc>
                <a:spcBef>
                  <a:spcPts val="0"/>
                </a:spcBef>
                <a:spcAft>
                  <a:spcPts val="0"/>
                </a:spcAft>
                <a:buClr>
                  <a:srgbClr val="000000"/>
                </a:buClr>
                <a:buSzPts val="1200"/>
                <a:buFont typeface="Arial"/>
                <a:buNone/>
              </a:pPr>
              <a:t>‹#›</a:t>
            </a:fld>
            <a:endParaRPr sz="1200" b="0" i="0" u="none" strike="noStrike" cap="none">
              <a:solidFill>
                <a:schemeClr val="dk1"/>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9" name="Google Shape;7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79" name="Google Shape;27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02" name="Google Shape;30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28" name="Google Shape;32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45" name="Google Shape;34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5" name="Google Shape;35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ccd65ee515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g2ccd65ee515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99" name="Google Shape;399;g2ccd65ee515_0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pPr marL="0" lvl="0" indent="0" algn="r" rtl="0">
                <a:lnSpc>
                  <a:spcPct val="100000"/>
                </a:lnSpc>
                <a:spcBef>
                  <a:spcPts val="0"/>
                </a:spcBef>
                <a:spcAft>
                  <a:spcPts val="0"/>
                </a:spcAft>
                <a:buClr>
                  <a:srgbClr val="000000"/>
                </a:buClr>
                <a:buSzPts val="1400"/>
                <a:buFont typeface="Arial"/>
                <a:buNone/>
              </a:pPr>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ccd65ee515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08" name="Google Shape;408;g2ccd65ee51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24" name="Google Shape;42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ccd65ee51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2ccd65ee51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55" name="Google Shape;155;g2ccd65ee515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pPr marL="0" lvl="0" indent="0" algn="r" rtl="0">
                <a:lnSpc>
                  <a:spcPct val="100000"/>
                </a:lnSpc>
                <a:spcBef>
                  <a:spcPts val="0"/>
                </a:spcBef>
                <a:spcAft>
                  <a:spcPts val="0"/>
                </a:spcAft>
                <a:buClr>
                  <a:srgbClr val="000000"/>
                </a:buClr>
                <a:buSzPts val="1400"/>
                <a:buFont typeface="Arial"/>
                <a:buNone/>
              </a:pPr>
              <a:t>19</a:t>
            </a:fld>
            <a:endParaRPr/>
          </a:p>
        </p:txBody>
      </p:sp>
    </p:spTree>
    <p:extLst>
      <p:ext uri="{BB962C8B-B14F-4D97-AF65-F5344CB8AC3E}">
        <p14:creationId xmlns:p14="http://schemas.microsoft.com/office/powerpoint/2010/main" val="1512301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32" name="Google Shape;43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ccd65ee51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2ccd65ee51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55" name="Google Shape;155;g2ccd65ee515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pPr marL="0" lvl="0" indent="0" algn="r" rtl="0">
                <a:lnSpc>
                  <a:spcPct val="100000"/>
                </a:lnSpc>
                <a:spcBef>
                  <a:spcPts val="0"/>
                </a:spcBef>
                <a:spcAft>
                  <a:spcPts val="0"/>
                </a:spcAft>
                <a:buClr>
                  <a:srgbClr val="000000"/>
                </a:buClr>
                <a:buSzPts val="1400"/>
                <a:buFont typeface="Arial"/>
                <a:buNone/>
              </a:pPr>
              <a:t>2</a:t>
            </a:fld>
            <a:endParaRPr/>
          </a:p>
        </p:txBody>
      </p:sp>
    </p:spTree>
    <p:extLst>
      <p:ext uri="{BB962C8B-B14F-4D97-AF65-F5344CB8AC3E}">
        <p14:creationId xmlns:p14="http://schemas.microsoft.com/office/powerpoint/2010/main" val="1815536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94" name="Google Shape;494;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62" name="Google Shape;462;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41" name="Google Shape;44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5" name="Google Shape;47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5" name="Google Shape;51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27" name="Google Shape;527;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37" name="Google Shape;53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6f9eb9d0e4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5" name="Google Shape;85;g26f9eb9d0e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ccd65ee51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2ccd65ee51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55" name="Google Shape;155;g2ccd65ee515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pPr marL="0" lvl="0" indent="0" algn="r" rtl="0">
                <a:lnSpc>
                  <a:spcPct val="100000"/>
                </a:lnSpc>
                <a:spcBef>
                  <a:spcPts val="0"/>
                </a:spcBef>
                <a:spcAft>
                  <a:spcPts val="0"/>
                </a:spcAft>
                <a:buClr>
                  <a:srgbClr val="000000"/>
                </a:buClr>
                <a:buSzPts val="1400"/>
                <a:buFont typeface="Arial"/>
                <a:buNone/>
              </a:pPr>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30" name="Google Shape;13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0" name="Google Shape;13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07" name="Google Shape;2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28" name="Google Shape;22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42" name="Google Shape;24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a titolo">
  <p:cSld name="Diapositiva titolo">
    <p:bg>
      <p:bgPr>
        <a:solidFill>
          <a:schemeClr val="lt1">
            <a:alpha val="0"/>
          </a:schemeClr>
        </a:solidFill>
        <a:effectLst/>
      </p:bgPr>
    </p:bg>
    <p:spTree>
      <p:nvGrpSpPr>
        <p:cNvPr id="1" name="Shape 17"/>
        <p:cNvGrpSpPr/>
        <p:nvPr/>
      </p:nvGrpSpPr>
      <p:grpSpPr>
        <a:xfrm>
          <a:off x="0" y="0"/>
          <a:ext cx="0" cy="0"/>
          <a:chOff x="0" y="0"/>
          <a:chExt cx="0" cy="0"/>
        </a:xfrm>
      </p:grpSpPr>
      <p:sp>
        <p:nvSpPr>
          <p:cNvPr id="18" name="Google Shape;18;p20"/>
          <p:cNvSpPr txBox="1">
            <a:spLocks noGrp="1"/>
          </p:cNvSpPr>
          <p:nvPr>
            <p:ph type="body" idx="1"/>
          </p:nvPr>
        </p:nvSpPr>
        <p:spPr>
          <a:xfrm>
            <a:off x="341927" y="3996570"/>
            <a:ext cx="8499231" cy="935794"/>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320"/>
              </a:spcBef>
              <a:spcAft>
                <a:spcPts val="0"/>
              </a:spcAft>
              <a:buClr>
                <a:srgbClr val="004C97"/>
              </a:buClr>
              <a:buSzPts val="1600"/>
              <a:buFont typeface="Arial"/>
              <a:buNone/>
              <a:defRPr sz="1600" b="0"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2pPr>
            <a:lvl3pPr marL="1371600" marR="0" lvl="2"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3pPr>
            <a:lvl4pPr marL="1828800" marR="0" lvl="3"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4pPr>
            <a:lvl5pPr marL="2286000" marR="0" lvl="4" indent="-228600" algn="l" rtl="0">
              <a:lnSpc>
                <a:spcPct val="100000"/>
              </a:lnSpc>
              <a:spcBef>
                <a:spcPts val="320"/>
              </a:spcBef>
              <a:spcAft>
                <a:spcPts val="0"/>
              </a:spcAft>
              <a:buClr>
                <a:srgbClr val="2E5286"/>
              </a:buClr>
              <a:buSzPts val="1600"/>
              <a:buFont typeface="Arial"/>
              <a:buNone/>
              <a:defRPr sz="1600" b="0" i="0" u="none" strike="noStrike" cap="none">
                <a:solidFill>
                  <a:srgbClr val="2E5286"/>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 name="Google Shape;19;p20"/>
          <p:cNvSpPr/>
          <p:nvPr/>
        </p:nvSpPr>
        <p:spPr>
          <a:xfrm>
            <a:off x="-17762" y="-1"/>
            <a:ext cx="9189720" cy="672702"/>
          </a:xfrm>
          <a:prstGeom prst="rect">
            <a:avLst/>
          </a:prstGeom>
          <a:solidFill>
            <a:srgbClr val="004C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20" name="Google Shape;20;p20"/>
          <p:cNvSpPr txBox="1">
            <a:spLocks noGrp="1"/>
          </p:cNvSpPr>
          <p:nvPr>
            <p:ph type="body" idx="2"/>
          </p:nvPr>
        </p:nvSpPr>
        <p:spPr>
          <a:xfrm>
            <a:off x="341924" y="3237621"/>
            <a:ext cx="8499232" cy="752287"/>
          </a:xfrm>
          <a:prstGeom prst="rect">
            <a:avLst/>
          </a:prstGeom>
          <a:noFill/>
          <a:ln>
            <a:noFill/>
          </a:ln>
        </p:spPr>
        <p:txBody>
          <a:bodyPr spcFirstLastPara="1" wrap="square" lIns="0" tIns="45700" rIns="91425" bIns="45700" anchor="ctr" anchorCtr="0">
            <a:normAutofit/>
          </a:bodyPr>
          <a:lstStyle>
            <a:lvl1pPr marL="457200" marR="0" lvl="0" indent="-228600" algn="l" rtl="0">
              <a:lnSpc>
                <a:spcPct val="100000"/>
              </a:lnSpc>
              <a:spcBef>
                <a:spcPts val="700"/>
              </a:spcBef>
              <a:spcAft>
                <a:spcPts val="0"/>
              </a:spcAft>
              <a:buClr>
                <a:srgbClr val="004C97"/>
              </a:buClr>
              <a:buSzPts val="2400"/>
              <a:buFont typeface="Arial"/>
              <a:buNone/>
              <a:defRPr sz="24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2pPr>
            <a:lvl3pPr marL="1371600" marR="0" lvl="2"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3pPr>
            <a:lvl4pPr marL="1828800" marR="0" lvl="3"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4pPr>
            <a:lvl5pPr marL="2286000" marR="0" lvl="4" indent="-228600" algn="l" rtl="0">
              <a:lnSpc>
                <a:spcPct val="100000"/>
              </a:lnSpc>
              <a:spcBef>
                <a:spcPts val="560"/>
              </a:spcBef>
              <a:spcAft>
                <a:spcPts val="0"/>
              </a:spcAft>
              <a:buClr>
                <a:srgbClr val="004C97"/>
              </a:buClr>
              <a:buSzPts val="2800"/>
              <a:buFont typeface="Arial"/>
              <a:buNone/>
              <a:defRPr sz="2800" b="1" i="0" u="none" strike="noStrike" cap="none">
                <a:solidFill>
                  <a:srgbClr val="004C97"/>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1" name="Google Shape;21;p20" descr="14-0218-16D.lr.jpg"/>
          <p:cNvPicPr preferRelativeResize="0"/>
          <p:nvPr/>
        </p:nvPicPr>
        <p:blipFill rotWithShape="1">
          <a:blip r:embed="rId2">
            <a:alphaModFix/>
          </a:blip>
          <a:srcRect t="29524" b="29524"/>
          <a:stretch/>
        </p:blipFill>
        <p:spPr>
          <a:xfrm>
            <a:off x="-17762" y="612759"/>
            <a:ext cx="9189720" cy="2508919"/>
          </a:xfrm>
          <a:prstGeom prst="rect">
            <a:avLst/>
          </a:prstGeom>
          <a:noFill/>
          <a:ln>
            <a:noFill/>
          </a:ln>
        </p:spPr>
      </p:pic>
      <p:pic>
        <p:nvPicPr>
          <p:cNvPr id="22" name="Google Shape;22;p20" descr="title_header_16x9.pdf"/>
          <p:cNvPicPr preferRelativeResize="0"/>
          <p:nvPr/>
        </p:nvPicPr>
        <p:blipFill rotWithShape="1">
          <a:blip r:embed="rId3">
            <a:alphaModFix/>
          </a:blip>
          <a:srcRect l="1455"/>
          <a:stretch/>
        </p:blipFill>
        <p:spPr>
          <a:xfrm>
            <a:off x="-17761" y="187384"/>
            <a:ext cx="9010786" cy="23316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ogo Bottom: Title &amp; Content">
  <p:cSld name="Logo Bottom: Title &amp; Content">
    <p:spTree>
      <p:nvGrpSpPr>
        <p:cNvPr id="1" name="Shape 23"/>
        <p:cNvGrpSpPr/>
        <p:nvPr/>
      </p:nvGrpSpPr>
      <p:grpSpPr>
        <a:xfrm>
          <a:off x="0" y="0"/>
          <a:ext cx="0" cy="0"/>
          <a:chOff x="0" y="0"/>
          <a:chExt cx="0" cy="0"/>
        </a:xfrm>
      </p:grpSpPr>
      <p:sp>
        <p:nvSpPr>
          <p:cNvPr id="24" name="Google Shape;24;p21"/>
          <p:cNvSpPr txBox="1">
            <a:spLocks noGrp="1"/>
          </p:cNvSpPr>
          <p:nvPr>
            <p:ph type="body" idx="1"/>
          </p:nvPr>
        </p:nvSpPr>
        <p:spPr>
          <a:xfrm>
            <a:off x="228603" y="728664"/>
            <a:ext cx="8672513" cy="3794522"/>
          </a:xfrm>
          <a:prstGeom prst="rect">
            <a:avLst/>
          </a:prstGeom>
          <a:noFill/>
          <a:ln>
            <a:noFill/>
          </a:ln>
        </p:spPr>
        <p:txBody>
          <a:bodyPr spcFirstLastPara="1" wrap="square" lIns="0" tIns="0" rIns="0" bIns="0" anchor="t" anchorCtr="0">
            <a:noAutofit/>
          </a:bodyPr>
          <a:lstStyle>
            <a:lvl1pPr marL="457200" marR="0" lvl="0" indent="-342900" algn="l" rtl="0">
              <a:lnSpc>
                <a:spcPct val="100000"/>
              </a:lnSpc>
              <a:spcBef>
                <a:spcPts val="360"/>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1pPr>
            <a:lvl2pPr marL="914400" marR="0" lvl="1" indent="-330200" algn="l" rtl="0">
              <a:lnSpc>
                <a:spcPct val="100000"/>
              </a:lnSpc>
              <a:spcBef>
                <a:spcPts val="320"/>
              </a:spcBef>
              <a:spcAft>
                <a:spcPts val="0"/>
              </a:spcAft>
              <a:buClr>
                <a:srgbClr val="505050"/>
              </a:buClr>
              <a:buSzPts val="1600"/>
              <a:buFont typeface="Arial"/>
              <a:buChar char="–"/>
              <a:defRPr sz="1600" b="0" i="0" u="none" strike="noStrike" cap="none">
                <a:solidFill>
                  <a:srgbClr val="505050"/>
                </a:solidFill>
                <a:latin typeface="Helvetica Neue"/>
                <a:ea typeface="Helvetica Neue"/>
                <a:cs typeface="Helvetica Neue"/>
                <a:sym typeface="Helvetica Neue"/>
              </a:defRPr>
            </a:lvl2pPr>
            <a:lvl3pPr marL="1371600" marR="0" lvl="2" indent="-323850" algn="l" rtl="0">
              <a:lnSpc>
                <a:spcPct val="100000"/>
              </a:lnSpc>
              <a:spcBef>
                <a:spcPts val="300"/>
              </a:spcBef>
              <a:spcAft>
                <a:spcPts val="0"/>
              </a:spcAft>
              <a:buClr>
                <a:srgbClr val="505050"/>
              </a:buClr>
              <a:buSzPts val="1500"/>
              <a:buFont typeface="Arial"/>
              <a:buChar char="•"/>
              <a:defRPr sz="1500" b="0" i="0" u="none" strike="noStrike" cap="none">
                <a:solidFill>
                  <a:srgbClr val="505050"/>
                </a:solidFill>
                <a:latin typeface="Helvetica Neue"/>
                <a:ea typeface="Helvetica Neue"/>
                <a:cs typeface="Helvetica Neue"/>
                <a:sym typeface="Helvetica Neue"/>
              </a:defRPr>
            </a:lvl3pPr>
            <a:lvl4pPr marL="1828800" marR="0" lvl="3" indent="-317500" algn="l" rtl="0">
              <a:lnSpc>
                <a:spcPct val="100000"/>
              </a:lnSpc>
              <a:spcBef>
                <a:spcPts val="280"/>
              </a:spcBef>
              <a:spcAft>
                <a:spcPts val="0"/>
              </a:spcAft>
              <a:buClr>
                <a:srgbClr val="505050"/>
              </a:buClr>
              <a:buSzPts val="1400"/>
              <a:buFont typeface="Arial"/>
              <a:buChar char="–"/>
              <a:defRPr sz="1400" b="0" i="0" u="none" strike="noStrike" cap="none">
                <a:solidFill>
                  <a:srgbClr val="505050"/>
                </a:solidFill>
                <a:latin typeface="Helvetica Neue"/>
                <a:ea typeface="Helvetica Neue"/>
                <a:cs typeface="Helvetica Neue"/>
                <a:sym typeface="Helvetica Neue"/>
              </a:defRPr>
            </a:lvl4pPr>
            <a:lvl5pPr marL="2286000" marR="0" lvl="4" indent="-317500" algn="l" rtl="0">
              <a:lnSpc>
                <a:spcPct val="100000"/>
              </a:lnSpc>
              <a:spcBef>
                <a:spcPts val="280"/>
              </a:spcBef>
              <a:spcAft>
                <a:spcPts val="0"/>
              </a:spcAft>
              <a:buClr>
                <a:srgbClr val="505050"/>
              </a:buClr>
              <a:buSzPts val="1400"/>
              <a:buFont typeface="Arial"/>
              <a:buChar char="•"/>
              <a:defRPr sz="1400" b="0" i="0" u="none" strike="noStrike" cap="none">
                <a:solidFill>
                  <a:srgbClr val="505050"/>
                </a:solidFill>
                <a:latin typeface="Helvetica Neue"/>
                <a:ea typeface="Helvetica Neue"/>
                <a:cs typeface="Helvetica Neue"/>
                <a:sym typeface="Helvetica Neue"/>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 name="Google Shape;25;p21"/>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2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sp>
        <p:nvSpPr>
          <p:cNvPr id="26" name="Google Shape;26;p21"/>
          <p:cNvSpPr txBox="1">
            <a:spLocks noGrp="1"/>
          </p:cNvSpPr>
          <p:nvPr>
            <p:ph type="dt" idx="10"/>
          </p:nvPr>
        </p:nvSpPr>
        <p:spPr>
          <a:xfrm>
            <a:off x="736827" y="4878161"/>
            <a:ext cx="675368" cy="1809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9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1"/>
          <p:cNvSpPr txBox="1">
            <a:spLocks noGrp="1"/>
          </p:cNvSpPr>
          <p:nvPr>
            <p:ph type="ftr" idx="11"/>
          </p:nvPr>
        </p:nvSpPr>
        <p:spPr>
          <a:xfrm>
            <a:off x="1530603" y="4878161"/>
            <a:ext cx="6262118" cy="18215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9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1"/>
          <p:cNvSpPr txBox="1">
            <a:spLocks noGrp="1"/>
          </p:cNvSpPr>
          <p:nvPr>
            <p:ph type="sldNum" idx="12"/>
          </p:nvPr>
        </p:nvSpPr>
        <p:spPr>
          <a:xfrm>
            <a:off x="222250" y="4878161"/>
            <a:ext cx="414338" cy="17796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ogo Bottom: Comparison">
  <p:cSld name="Logo Bottom: Comparison">
    <p:spTree>
      <p:nvGrpSpPr>
        <p:cNvPr id="1" name="Shape 29"/>
        <p:cNvGrpSpPr/>
        <p:nvPr/>
      </p:nvGrpSpPr>
      <p:grpSpPr>
        <a:xfrm>
          <a:off x="0" y="0"/>
          <a:ext cx="0" cy="0"/>
          <a:chOff x="0" y="0"/>
          <a:chExt cx="0" cy="0"/>
        </a:xfrm>
      </p:grpSpPr>
      <p:sp>
        <p:nvSpPr>
          <p:cNvPr id="30" name="Google Shape;30;p22"/>
          <p:cNvSpPr txBox="1">
            <a:spLocks noGrp="1"/>
          </p:cNvSpPr>
          <p:nvPr>
            <p:ph type="body" idx="1"/>
          </p:nvPr>
        </p:nvSpPr>
        <p:spPr>
          <a:xfrm>
            <a:off x="228601" y="728663"/>
            <a:ext cx="4206240" cy="2725341"/>
          </a:xfrm>
          <a:prstGeom prst="rect">
            <a:avLst/>
          </a:prstGeom>
          <a:noFill/>
          <a:ln>
            <a:noFill/>
          </a:ln>
        </p:spPr>
        <p:txBody>
          <a:bodyPr spcFirstLastPara="1" wrap="square" lIns="0" tIns="0" rIns="0" bIns="0" anchor="t" anchorCtr="0">
            <a:noAutofit/>
          </a:bodyPr>
          <a:lstStyle>
            <a:lvl1pPr marL="457200" marR="0" lvl="0" indent="-342900" algn="l" rtl="0">
              <a:lnSpc>
                <a:spcPct val="100000"/>
              </a:lnSpc>
              <a:spcBef>
                <a:spcPts val="360"/>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1pPr>
            <a:lvl2pPr marL="914400" marR="0" lvl="1" indent="-330200" algn="l" rtl="0">
              <a:lnSpc>
                <a:spcPct val="100000"/>
              </a:lnSpc>
              <a:spcBef>
                <a:spcPts val="320"/>
              </a:spcBef>
              <a:spcAft>
                <a:spcPts val="0"/>
              </a:spcAft>
              <a:buClr>
                <a:srgbClr val="505050"/>
              </a:buClr>
              <a:buSzPts val="1600"/>
              <a:buFont typeface="Arial"/>
              <a:buChar char="–"/>
              <a:defRPr sz="1600" b="0" i="0" u="none" strike="noStrike" cap="none">
                <a:solidFill>
                  <a:srgbClr val="505050"/>
                </a:solidFill>
                <a:latin typeface="Helvetica Neue"/>
                <a:ea typeface="Helvetica Neue"/>
                <a:cs typeface="Helvetica Neue"/>
                <a:sym typeface="Helvetica Neue"/>
              </a:defRPr>
            </a:lvl2pPr>
            <a:lvl3pPr marL="1371600" marR="0" lvl="2" indent="-323850" algn="l" rtl="0">
              <a:lnSpc>
                <a:spcPct val="100000"/>
              </a:lnSpc>
              <a:spcBef>
                <a:spcPts val="300"/>
              </a:spcBef>
              <a:spcAft>
                <a:spcPts val="0"/>
              </a:spcAft>
              <a:buClr>
                <a:srgbClr val="505050"/>
              </a:buClr>
              <a:buSzPts val="1500"/>
              <a:buFont typeface="Arial"/>
              <a:buChar char="•"/>
              <a:defRPr sz="1500" b="0" i="0" u="none" strike="noStrike" cap="none">
                <a:solidFill>
                  <a:srgbClr val="505050"/>
                </a:solidFill>
                <a:latin typeface="Helvetica Neue"/>
                <a:ea typeface="Helvetica Neue"/>
                <a:cs typeface="Helvetica Neue"/>
                <a:sym typeface="Helvetica Neue"/>
              </a:defRPr>
            </a:lvl3pPr>
            <a:lvl4pPr marL="1828800" marR="0" lvl="3" indent="-317500" algn="l" rtl="0">
              <a:lnSpc>
                <a:spcPct val="100000"/>
              </a:lnSpc>
              <a:spcBef>
                <a:spcPts val="280"/>
              </a:spcBef>
              <a:spcAft>
                <a:spcPts val="0"/>
              </a:spcAft>
              <a:buClr>
                <a:srgbClr val="505050"/>
              </a:buClr>
              <a:buSzPts val="1400"/>
              <a:buFont typeface="Arial"/>
              <a:buChar char="–"/>
              <a:defRPr sz="1400" b="0" i="0" u="none" strike="noStrike" cap="none">
                <a:solidFill>
                  <a:srgbClr val="505050"/>
                </a:solidFill>
                <a:latin typeface="Helvetica Neue"/>
                <a:ea typeface="Helvetica Neue"/>
                <a:cs typeface="Helvetica Neue"/>
                <a:sym typeface="Helvetica Neue"/>
              </a:defRPr>
            </a:lvl4pPr>
            <a:lvl5pPr marL="2286000" marR="0" lvl="4" indent="-317500" algn="l" rtl="0">
              <a:lnSpc>
                <a:spcPct val="100000"/>
              </a:lnSpc>
              <a:spcBef>
                <a:spcPts val="280"/>
              </a:spcBef>
              <a:spcAft>
                <a:spcPts val="0"/>
              </a:spcAft>
              <a:buClr>
                <a:srgbClr val="505050"/>
              </a:buClr>
              <a:buSzPts val="1400"/>
              <a:buFont typeface="Arial"/>
              <a:buChar char="•"/>
              <a:defRPr sz="1400" b="0" i="0" u="none" strike="noStrike" cap="none">
                <a:solidFill>
                  <a:srgbClr val="505050"/>
                </a:solidFill>
                <a:latin typeface="Helvetica Neue"/>
                <a:ea typeface="Helvetica Neue"/>
                <a:cs typeface="Helvetica Neue"/>
                <a:sym typeface="Helvetica Neue"/>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1" name="Google Shape;31;p22"/>
          <p:cNvSpPr txBox="1">
            <a:spLocks noGrp="1"/>
          </p:cNvSpPr>
          <p:nvPr>
            <p:ph type="body" idx="2"/>
          </p:nvPr>
        </p:nvSpPr>
        <p:spPr>
          <a:xfrm>
            <a:off x="4692455" y="728663"/>
            <a:ext cx="4215383" cy="2725341"/>
          </a:xfrm>
          <a:prstGeom prst="rect">
            <a:avLst/>
          </a:prstGeom>
          <a:noFill/>
          <a:ln>
            <a:noFill/>
          </a:ln>
        </p:spPr>
        <p:txBody>
          <a:bodyPr spcFirstLastPara="1" wrap="square" lIns="0" tIns="0" rIns="0" bIns="0" anchor="t" anchorCtr="0">
            <a:noAutofit/>
          </a:bodyPr>
          <a:lstStyle>
            <a:lvl1pPr marL="457200" marR="0" lvl="0" indent="-342900" algn="l" rtl="0">
              <a:lnSpc>
                <a:spcPct val="100000"/>
              </a:lnSpc>
              <a:spcBef>
                <a:spcPts val="360"/>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1pPr>
            <a:lvl2pPr marL="914400" marR="0" lvl="1" indent="-330200" algn="l" rtl="0">
              <a:lnSpc>
                <a:spcPct val="100000"/>
              </a:lnSpc>
              <a:spcBef>
                <a:spcPts val="320"/>
              </a:spcBef>
              <a:spcAft>
                <a:spcPts val="0"/>
              </a:spcAft>
              <a:buClr>
                <a:srgbClr val="505050"/>
              </a:buClr>
              <a:buSzPts val="1600"/>
              <a:buFont typeface="Arial"/>
              <a:buChar char="–"/>
              <a:defRPr sz="1600" b="0" i="0" u="none" strike="noStrike" cap="none">
                <a:solidFill>
                  <a:srgbClr val="505050"/>
                </a:solidFill>
                <a:latin typeface="Helvetica Neue"/>
                <a:ea typeface="Helvetica Neue"/>
                <a:cs typeface="Helvetica Neue"/>
                <a:sym typeface="Helvetica Neue"/>
              </a:defRPr>
            </a:lvl2pPr>
            <a:lvl3pPr marL="1371600" marR="0" lvl="2" indent="-323850" algn="l" rtl="0">
              <a:lnSpc>
                <a:spcPct val="100000"/>
              </a:lnSpc>
              <a:spcBef>
                <a:spcPts val="300"/>
              </a:spcBef>
              <a:spcAft>
                <a:spcPts val="0"/>
              </a:spcAft>
              <a:buClr>
                <a:srgbClr val="505050"/>
              </a:buClr>
              <a:buSzPts val="1500"/>
              <a:buFont typeface="Arial"/>
              <a:buChar char="•"/>
              <a:defRPr sz="1500" b="0" i="0" u="none" strike="noStrike" cap="none">
                <a:solidFill>
                  <a:srgbClr val="505050"/>
                </a:solidFill>
                <a:latin typeface="Helvetica Neue"/>
                <a:ea typeface="Helvetica Neue"/>
                <a:cs typeface="Helvetica Neue"/>
                <a:sym typeface="Helvetica Neue"/>
              </a:defRPr>
            </a:lvl3pPr>
            <a:lvl4pPr marL="1828800" marR="0" lvl="3" indent="-317500" algn="l" rtl="0">
              <a:lnSpc>
                <a:spcPct val="100000"/>
              </a:lnSpc>
              <a:spcBef>
                <a:spcPts val="280"/>
              </a:spcBef>
              <a:spcAft>
                <a:spcPts val="0"/>
              </a:spcAft>
              <a:buClr>
                <a:srgbClr val="505050"/>
              </a:buClr>
              <a:buSzPts val="1400"/>
              <a:buFont typeface="Arial"/>
              <a:buChar char="–"/>
              <a:defRPr sz="1400" b="0" i="0" u="none" strike="noStrike" cap="none">
                <a:solidFill>
                  <a:srgbClr val="505050"/>
                </a:solidFill>
                <a:latin typeface="Helvetica Neue"/>
                <a:ea typeface="Helvetica Neue"/>
                <a:cs typeface="Helvetica Neue"/>
                <a:sym typeface="Helvetica Neue"/>
              </a:defRPr>
            </a:lvl4pPr>
            <a:lvl5pPr marL="2286000" marR="0" lvl="4" indent="-317500" algn="l" rtl="0">
              <a:lnSpc>
                <a:spcPct val="100000"/>
              </a:lnSpc>
              <a:spcBef>
                <a:spcPts val="280"/>
              </a:spcBef>
              <a:spcAft>
                <a:spcPts val="0"/>
              </a:spcAft>
              <a:buClr>
                <a:srgbClr val="505050"/>
              </a:buClr>
              <a:buSzPts val="1400"/>
              <a:buFont typeface="Arial"/>
              <a:buChar char="•"/>
              <a:defRPr sz="1400" b="0" i="0" u="none" strike="noStrike" cap="none">
                <a:solidFill>
                  <a:srgbClr val="505050"/>
                </a:solidFill>
                <a:latin typeface="Helvetica Neue"/>
                <a:ea typeface="Helvetica Neue"/>
                <a:cs typeface="Helvetica Neue"/>
                <a:sym typeface="Helvetica Neue"/>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2" name="Google Shape;32;p22"/>
          <p:cNvSpPr txBox="1">
            <a:spLocks noGrp="1"/>
          </p:cNvSpPr>
          <p:nvPr>
            <p:ph type="body" idx="3"/>
          </p:nvPr>
        </p:nvSpPr>
        <p:spPr>
          <a:xfrm>
            <a:off x="229365" y="3573827"/>
            <a:ext cx="4205476" cy="94935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60"/>
              </a:spcBef>
              <a:spcAft>
                <a:spcPts val="0"/>
              </a:spcAft>
              <a:buClr>
                <a:srgbClr val="004C97"/>
              </a:buClr>
              <a:buSzPts val="1300"/>
              <a:buFont typeface="Arial"/>
              <a:buNone/>
              <a:defRPr sz="13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240"/>
              </a:spcBef>
              <a:spcAft>
                <a:spcPts val="0"/>
              </a:spcAft>
              <a:buClr>
                <a:srgbClr val="7F7F7F"/>
              </a:buClr>
              <a:buSzPts val="1200"/>
              <a:buFont typeface="Arial"/>
              <a:buNone/>
              <a:defRPr sz="1200" b="0" i="0" u="none" strike="noStrike" cap="none">
                <a:solidFill>
                  <a:srgbClr val="7F7F7F"/>
                </a:solidFill>
                <a:latin typeface="Helvetica Neue"/>
                <a:ea typeface="Helvetica Neue"/>
                <a:cs typeface="Helvetica Neue"/>
                <a:sym typeface="Helvetica Neue"/>
              </a:defRPr>
            </a:lvl2pPr>
            <a:lvl3pPr marL="1371600" marR="0" lvl="2" indent="-228600" algn="l" rtl="0">
              <a:lnSpc>
                <a:spcPct val="100000"/>
              </a:lnSpc>
              <a:spcBef>
                <a:spcPts val="200"/>
              </a:spcBef>
              <a:spcAft>
                <a:spcPts val="0"/>
              </a:spcAft>
              <a:buClr>
                <a:srgbClr val="7F7F7F"/>
              </a:buClr>
              <a:buSzPts val="1000"/>
              <a:buFont typeface="Arial"/>
              <a:buNone/>
              <a:defRPr sz="1000" b="0" i="0" u="none" strike="noStrike" cap="none">
                <a:solidFill>
                  <a:srgbClr val="7F7F7F"/>
                </a:solidFill>
                <a:latin typeface="Helvetica Neue"/>
                <a:ea typeface="Helvetica Neue"/>
                <a:cs typeface="Helvetica Neue"/>
                <a:sym typeface="Helvetica Neue"/>
              </a:defRPr>
            </a:lvl3pPr>
            <a:lvl4pPr marL="1828800" marR="0" lvl="3"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4pPr>
            <a:lvl5pPr marL="2286000" marR="0" lvl="4"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33" name="Google Shape;33;p22"/>
          <p:cNvSpPr txBox="1">
            <a:spLocks noGrp="1"/>
          </p:cNvSpPr>
          <p:nvPr>
            <p:ph type="body" idx="4"/>
          </p:nvPr>
        </p:nvSpPr>
        <p:spPr>
          <a:xfrm>
            <a:off x="4692452" y="3573827"/>
            <a:ext cx="4206239" cy="94935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60"/>
              </a:spcBef>
              <a:spcAft>
                <a:spcPts val="0"/>
              </a:spcAft>
              <a:buClr>
                <a:srgbClr val="004C97"/>
              </a:buClr>
              <a:buSzPts val="1300"/>
              <a:buFont typeface="Arial"/>
              <a:buNone/>
              <a:defRPr sz="13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240"/>
              </a:spcBef>
              <a:spcAft>
                <a:spcPts val="0"/>
              </a:spcAft>
              <a:buClr>
                <a:srgbClr val="7F7F7F"/>
              </a:buClr>
              <a:buSzPts val="1200"/>
              <a:buFont typeface="Arial"/>
              <a:buNone/>
              <a:defRPr sz="1200" b="0" i="0" u="none" strike="noStrike" cap="none">
                <a:solidFill>
                  <a:srgbClr val="7F7F7F"/>
                </a:solidFill>
                <a:latin typeface="Helvetica Neue"/>
                <a:ea typeface="Helvetica Neue"/>
                <a:cs typeface="Helvetica Neue"/>
                <a:sym typeface="Helvetica Neue"/>
              </a:defRPr>
            </a:lvl2pPr>
            <a:lvl3pPr marL="1371600" marR="0" lvl="2" indent="-228600" algn="l" rtl="0">
              <a:lnSpc>
                <a:spcPct val="100000"/>
              </a:lnSpc>
              <a:spcBef>
                <a:spcPts val="200"/>
              </a:spcBef>
              <a:spcAft>
                <a:spcPts val="0"/>
              </a:spcAft>
              <a:buClr>
                <a:srgbClr val="7F7F7F"/>
              </a:buClr>
              <a:buSzPts val="1000"/>
              <a:buFont typeface="Arial"/>
              <a:buNone/>
              <a:defRPr sz="1000" b="0" i="0" u="none" strike="noStrike" cap="none">
                <a:solidFill>
                  <a:srgbClr val="7F7F7F"/>
                </a:solidFill>
                <a:latin typeface="Helvetica Neue"/>
                <a:ea typeface="Helvetica Neue"/>
                <a:cs typeface="Helvetica Neue"/>
                <a:sym typeface="Helvetica Neue"/>
              </a:defRPr>
            </a:lvl3pPr>
            <a:lvl4pPr marL="1828800" marR="0" lvl="3"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4pPr>
            <a:lvl5pPr marL="2286000" marR="0" lvl="4"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34" name="Google Shape;34;p22"/>
          <p:cNvSpPr txBox="1">
            <a:spLocks noGrp="1"/>
          </p:cNvSpPr>
          <p:nvPr>
            <p:ph type="dt" idx="10"/>
          </p:nvPr>
        </p:nvSpPr>
        <p:spPr>
          <a:xfrm>
            <a:off x="736827" y="4878161"/>
            <a:ext cx="675368" cy="1809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9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2"/>
          <p:cNvSpPr txBox="1">
            <a:spLocks noGrp="1"/>
          </p:cNvSpPr>
          <p:nvPr>
            <p:ph type="ftr" idx="11"/>
          </p:nvPr>
        </p:nvSpPr>
        <p:spPr>
          <a:xfrm>
            <a:off x="1530602" y="4878161"/>
            <a:ext cx="6262118" cy="18215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9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2"/>
          <p:cNvSpPr txBox="1">
            <a:spLocks noGrp="1"/>
          </p:cNvSpPr>
          <p:nvPr>
            <p:ph type="sldNum" idx="12"/>
          </p:nvPr>
        </p:nvSpPr>
        <p:spPr>
          <a:xfrm>
            <a:off x="222250" y="4878161"/>
            <a:ext cx="414338" cy="17796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37" name="Google Shape;37;p22"/>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2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ogo Bottom: Content &amp; Caption">
  <p:cSld name="Logo Bottom: Content &amp; Caption">
    <p:spTree>
      <p:nvGrpSpPr>
        <p:cNvPr id="1" name="Shape 38"/>
        <p:cNvGrpSpPr/>
        <p:nvPr/>
      </p:nvGrpSpPr>
      <p:grpSpPr>
        <a:xfrm>
          <a:off x="0" y="0"/>
          <a:ext cx="0" cy="0"/>
          <a:chOff x="0" y="0"/>
          <a:chExt cx="0" cy="0"/>
        </a:xfrm>
      </p:grpSpPr>
      <p:sp>
        <p:nvSpPr>
          <p:cNvPr id="39" name="Google Shape;39;p23"/>
          <p:cNvSpPr txBox="1">
            <a:spLocks noGrp="1"/>
          </p:cNvSpPr>
          <p:nvPr>
            <p:ph type="body" idx="1"/>
          </p:nvPr>
        </p:nvSpPr>
        <p:spPr>
          <a:xfrm>
            <a:off x="228600" y="719138"/>
            <a:ext cx="3027894" cy="3767007"/>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60"/>
              </a:spcBef>
              <a:spcAft>
                <a:spcPts val="0"/>
              </a:spcAft>
              <a:buClr>
                <a:srgbClr val="004C97"/>
              </a:buClr>
              <a:buSzPts val="1300"/>
              <a:buFont typeface="Arial"/>
              <a:buNone/>
              <a:defRPr sz="13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240"/>
              </a:spcBef>
              <a:spcAft>
                <a:spcPts val="0"/>
              </a:spcAft>
              <a:buClr>
                <a:srgbClr val="7F7F7F"/>
              </a:buClr>
              <a:buSzPts val="1200"/>
              <a:buFont typeface="Arial"/>
              <a:buNone/>
              <a:defRPr sz="1200" b="0" i="0" u="none" strike="noStrike" cap="none">
                <a:solidFill>
                  <a:srgbClr val="7F7F7F"/>
                </a:solidFill>
                <a:latin typeface="Helvetica Neue"/>
                <a:ea typeface="Helvetica Neue"/>
                <a:cs typeface="Helvetica Neue"/>
                <a:sym typeface="Helvetica Neue"/>
              </a:defRPr>
            </a:lvl2pPr>
            <a:lvl3pPr marL="1371600" marR="0" lvl="2" indent="-228600" algn="l" rtl="0">
              <a:lnSpc>
                <a:spcPct val="100000"/>
              </a:lnSpc>
              <a:spcBef>
                <a:spcPts val="200"/>
              </a:spcBef>
              <a:spcAft>
                <a:spcPts val="0"/>
              </a:spcAft>
              <a:buClr>
                <a:srgbClr val="7F7F7F"/>
              </a:buClr>
              <a:buSzPts val="1000"/>
              <a:buFont typeface="Arial"/>
              <a:buNone/>
              <a:defRPr sz="1000" b="0" i="0" u="none" strike="noStrike" cap="none">
                <a:solidFill>
                  <a:srgbClr val="7F7F7F"/>
                </a:solidFill>
                <a:latin typeface="Helvetica Neue"/>
                <a:ea typeface="Helvetica Neue"/>
                <a:cs typeface="Helvetica Neue"/>
                <a:sym typeface="Helvetica Neue"/>
              </a:defRPr>
            </a:lvl3pPr>
            <a:lvl4pPr marL="1828800" marR="0" lvl="3"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4pPr>
            <a:lvl5pPr marL="2286000" marR="0" lvl="4"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40" name="Google Shape;40;p23"/>
          <p:cNvSpPr txBox="1">
            <a:spLocks noGrp="1"/>
          </p:cNvSpPr>
          <p:nvPr>
            <p:ph type="body" idx="2"/>
          </p:nvPr>
        </p:nvSpPr>
        <p:spPr>
          <a:xfrm>
            <a:off x="3542715" y="719139"/>
            <a:ext cx="5347605" cy="3767006"/>
          </a:xfrm>
          <a:prstGeom prst="rect">
            <a:avLst/>
          </a:prstGeom>
          <a:noFill/>
          <a:ln>
            <a:noFill/>
          </a:ln>
        </p:spPr>
        <p:txBody>
          <a:bodyPr spcFirstLastPara="1" wrap="square" lIns="0" tIns="0" rIns="0" bIns="0" anchor="t" anchorCtr="0">
            <a:noAutofit/>
          </a:bodyPr>
          <a:lstStyle>
            <a:lvl1pPr marL="457200" marR="0" lvl="0" indent="-342900" algn="l" rtl="0">
              <a:lnSpc>
                <a:spcPct val="100000"/>
              </a:lnSpc>
              <a:spcBef>
                <a:spcPts val="360"/>
              </a:spcBef>
              <a:spcAft>
                <a:spcPts val="0"/>
              </a:spcAft>
              <a:buClr>
                <a:srgbClr val="505050"/>
              </a:buClr>
              <a:buSzPts val="1800"/>
              <a:buFont typeface="Arial"/>
              <a:buChar char="•"/>
              <a:defRPr sz="1800" b="0" i="0" u="none" strike="noStrike" cap="none">
                <a:solidFill>
                  <a:srgbClr val="505050"/>
                </a:solidFill>
                <a:latin typeface="Helvetica Neue"/>
                <a:ea typeface="Helvetica Neue"/>
                <a:cs typeface="Helvetica Neue"/>
                <a:sym typeface="Helvetica Neue"/>
              </a:defRPr>
            </a:lvl1pPr>
            <a:lvl2pPr marL="914400" marR="0" lvl="1" indent="-330200" algn="l" rtl="0">
              <a:lnSpc>
                <a:spcPct val="100000"/>
              </a:lnSpc>
              <a:spcBef>
                <a:spcPts val="320"/>
              </a:spcBef>
              <a:spcAft>
                <a:spcPts val="0"/>
              </a:spcAft>
              <a:buClr>
                <a:srgbClr val="505050"/>
              </a:buClr>
              <a:buSzPts val="1600"/>
              <a:buFont typeface="Arial"/>
              <a:buChar char="–"/>
              <a:defRPr sz="1600" b="0" i="0" u="none" strike="noStrike" cap="none">
                <a:solidFill>
                  <a:srgbClr val="505050"/>
                </a:solidFill>
                <a:latin typeface="Helvetica Neue"/>
                <a:ea typeface="Helvetica Neue"/>
                <a:cs typeface="Helvetica Neue"/>
                <a:sym typeface="Helvetica Neue"/>
              </a:defRPr>
            </a:lvl2pPr>
            <a:lvl3pPr marL="1371600" marR="0" lvl="2" indent="-323850" algn="l" rtl="0">
              <a:lnSpc>
                <a:spcPct val="100000"/>
              </a:lnSpc>
              <a:spcBef>
                <a:spcPts val="300"/>
              </a:spcBef>
              <a:spcAft>
                <a:spcPts val="0"/>
              </a:spcAft>
              <a:buClr>
                <a:srgbClr val="505050"/>
              </a:buClr>
              <a:buSzPts val="1500"/>
              <a:buFont typeface="Arial"/>
              <a:buChar char="•"/>
              <a:defRPr sz="1500" b="0" i="0" u="none" strike="noStrike" cap="none">
                <a:solidFill>
                  <a:srgbClr val="505050"/>
                </a:solidFill>
                <a:latin typeface="Helvetica Neue"/>
                <a:ea typeface="Helvetica Neue"/>
                <a:cs typeface="Helvetica Neue"/>
                <a:sym typeface="Helvetica Neue"/>
              </a:defRPr>
            </a:lvl3pPr>
            <a:lvl4pPr marL="1828800" marR="0" lvl="3" indent="-317500" algn="l" rtl="0">
              <a:lnSpc>
                <a:spcPct val="100000"/>
              </a:lnSpc>
              <a:spcBef>
                <a:spcPts val="280"/>
              </a:spcBef>
              <a:spcAft>
                <a:spcPts val="0"/>
              </a:spcAft>
              <a:buClr>
                <a:srgbClr val="505050"/>
              </a:buClr>
              <a:buSzPts val="1400"/>
              <a:buFont typeface="Arial"/>
              <a:buChar char="–"/>
              <a:defRPr sz="1400" b="0" i="0" u="none" strike="noStrike" cap="none">
                <a:solidFill>
                  <a:srgbClr val="505050"/>
                </a:solidFill>
                <a:latin typeface="Helvetica Neue"/>
                <a:ea typeface="Helvetica Neue"/>
                <a:cs typeface="Helvetica Neue"/>
                <a:sym typeface="Helvetica Neue"/>
              </a:defRPr>
            </a:lvl4pPr>
            <a:lvl5pPr marL="2286000" marR="0" lvl="4" indent="-317500" algn="l" rtl="0">
              <a:lnSpc>
                <a:spcPct val="100000"/>
              </a:lnSpc>
              <a:spcBef>
                <a:spcPts val="280"/>
              </a:spcBef>
              <a:spcAft>
                <a:spcPts val="0"/>
              </a:spcAft>
              <a:buClr>
                <a:srgbClr val="505050"/>
              </a:buClr>
              <a:buSzPts val="1400"/>
              <a:buFont typeface="Arial"/>
              <a:buChar char="•"/>
              <a:defRPr sz="1400" b="0" i="0" u="none" strike="noStrike" cap="none">
                <a:solidFill>
                  <a:srgbClr val="505050"/>
                </a:solidFill>
                <a:latin typeface="Helvetica Neue"/>
                <a:ea typeface="Helvetica Neue"/>
                <a:cs typeface="Helvetica Neue"/>
                <a:sym typeface="Helvetica Neue"/>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 name="Google Shape;41;p23"/>
          <p:cNvSpPr txBox="1">
            <a:spLocks noGrp="1"/>
          </p:cNvSpPr>
          <p:nvPr>
            <p:ph type="dt" idx="10"/>
          </p:nvPr>
        </p:nvSpPr>
        <p:spPr>
          <a:xfrm>
            <a:off x="736827" y="4878161"/>
            <a:ext cx="675368" cy="1809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3"/>
          <p:cNvSpPr txBox="1">
            <a:spLocks noGrp="1"/>
          </p:cNvSpPr>
          <p:nvPr>
            <p:ph type="ftr" idx="11"/>
          </p:nvPr>
        </p:nvSpPr>
        <p:spPr>
          <a:xfrm>
            <a:off x="1530604" y="4878161"/>
            <a:ext cx="6262119" cy="18752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3"/>
          <p:cNvSpPr txBox="1">
            <a:spLocks noGrp="1"/>
          </p:cNvSpPr>
          <p:nvPr>
            <p:ph type="sldNum" idx="12"/>
          </p:nvPr>
        </p:nvSpPr>
        <p:spPr>
          <a:xfrm>
            <a:off x="222250" y="4878161"/>
            <a:ext cx="414338" cy="17796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44" name="Google Shape;44;p23"/>
          <p:cNvSpPr txBox="1">
            <a:spLocks noGrp="1"/>
          </p:cNvSpPr>
          <p:nvPr>
            <p:ph type="title"/>
          </p:nvPr>
        </p:nvSpPr>
        <p:spPr>
          <a:xfrm>
            <a:off x="228600" y="190520"/>
            <a:ext cx="8686800" cy="320908"/>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2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ogo Bottom: Picture &amp; Caption">
  <p:cSld name="Logo Bottom: Picture &amp; Caption">
    <p:spTree>
      <p:nvGrpSpPr>
        <p:cNvPr id="1" name="Shape 45"/>
        <p:cNvGrpSpPr/>
        <p:nvPr/>
      </p:nvGrpSpPr>
      <p:grpSpPr>
        <a:xfrm>
          <a:off x="0" y="0"/>
          <a:ext cx="0" cy="0"/>
          <a:chOff x="0" y="0"/>
          <a:chExt cx="0" cy="0"/>
        </a:xfrm>
      </p:grpSpPr>
      <p:sp>
        <p:nvSpPr>
          <p:cNvPr id="46" name="Google Shape;46;p24"/>
          <p:cNvSpPr>
            <a:spLocks noGrp="1"/>
          </p:cNvSpPr>
          <p:nvPr>
            <p:ph type="pic" idx="2"/>
          </p:nvPr>
        </p:nvSpPr>
        <p:spPr>
          <a:xfrm>
            <a:off x="224073" y="728664"/>
            <a:ext cx="8686800" cy="2795038"/>
          </a:xfrm>
          <a:prstGeom prst="rect">
            <a:avLst/>
          </a:prstGeom>
          <a:noFill/>
          <a:ln>
            <a:noFill/>
          </a:ln>
        </p:spPr>
      </p:sp>
      <p:sp>
        <p:nvSpPr>
          <p:cNvPr id="47" name="Google Shape;47;p24"/>
          <p:cNvSpPr txBox="1">
            <a:spLocks noGrp="1"/>
          </p:cNvSpPr>
          <p:nvPr>
            <p:ph type="body" idx="1"/>
          </p:nvPr>
        </p:nvSpPr>
        <p:spPr>
          <a:xfrm>
            <a:off x="224073" y="3707254"/>
            <a:ext cx="8686800" cy="818444"/>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260"/>
              </a:spcBef>
              <a:spcAft>
                <a:spcPts val="0"/>
              </a:spcAft>
              <a:buClr>
                <a:srgbClr val="004C97"/>
              </a:buClr>
              <a:buSzPts val="1300"/>
              <a:buFont typeface="Arial"/>
              <a:buNone/>
              <a:defRPr sz="1300" b="1" i="0" u="none" strike="noStrike" cap="none">
                <a:solidFill>
                  <a:srgbClr val="004C97"/>
                </a:solidFill>
                <a:latin typeface="Helvetica Neue"/>
                <a:ea typeface="Helvetica Neue"/>
                <a:cs typeface="Helvetica Neue"/>
                <a:sym typeface="Helvetica Neue"/>
              </a:defRPr>
            </a:lvl1pPr>
            <a:lvl2pPr marL="914400" marR="0" lvl="1" indent="-228600" algn="l" rtl="0">
              <a:lnSpc>
                <a:spcPct val="100000"/>
              </a:lnSpc>
              <a:spcBef>
                <a:spcPts val="240"/>
              </a:spcBef>
              <a:spcAft>
                <a:spcPts val="0"/>
              </a:spcAft>
              <a:buClr>
                <a:srgbClr val="7F7F7F"/>
              </a:buClr>
              <a:buSzPts val="1200"/>
              <a:buFont typeface="Arial"/>
              <a:buNone/>
              <a:defRPr sz="1200" b="0" i="0" u="none" strike="noStrike" cap="none">
                <a:solidFill>
                  <a:srgbClr val="7F7F7F"/>
                </a:solidFill>
                <a:latin typeface="Helvetica Neue"/>
                <a:ea typeface="Helvetica Neue"/>
                <a:cs typeface="Helvetica Neue"/>
                <a:sym typeface="Helvetica Neue"/>
              </a:defRPr>
            </a:lvl2pPr>
            <a:lvl3pPr marL="1371600" marR="0" lvl="2" indent="-228600" algn="l" rtl="0">
              <a:lnSpc>
                <a:spcPct val="100000"/>
              </a:lnSpc>
              <a:spcBef>
                <a:spcPts val="200"/>
              </a:spcBef>
              <a:spcAft>
                <a:spcPts val="0"/>
              </a:spcAft>
              <a:buClr>
                <a:srgbClr val="7F7F7F"/>
              </a:buClr>
              <a:buSzPts val="1000"/>
              <a:buFont typeface="Arial"/>
              <a:buNone/>
              <a:defRPr sz="1000" b="0" i="0" u="none" strike="noStrike" cap="none">
                <a:solidFill>
                  <a:srgbClr val="7F7F7F"/>
                </a:solidFill>
                <a:latin typeface="Helvetica Neue"/>
                <a:ea typeface="Helvetica Neue"/>
                <a:cs typeface="Helvetica Neue"/>
                <a:sym typeface="Helvetica Neue"/>
              </a:defRPr>
            </a:lvl3pPr>
            <a:lvl4pPr marL="1828800" marR="0" lvl="3"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4pPr>
            <a:lvl5pPr marL="2286000" marR="0" lvl="4" indent="-228600" algn="l" rtl="0">
              <a:lnSpc>
                <a:spcPct val="100000"/>
              </a:lnSpc>
              <a:spcBef>
                <a:spcPts val="180"/>
              </a:spcBef>
              <a:spcAft>
                <a:spcPts val="0"/>
              </a:spcAft>
              <a:buClr>
                <a:srgbClr val="7F7F7F"/>
              </a:buClr>
              <a:buSzPts val="900"/>
              <a:buFont typeface="Arial"/>
              <a:buNone/>
              <a:defRPr sz="900" b="0" i="0" u="none" strike="noStrike" cap="none">
                <a:solidFill>
                  <a:srgbClr val="7F7F7F"/>
                </a:solidFill>
                <a:latin typeface="Helvetica Neue"/>
                <a:ea typeface="Helvetica Neue"/>
                <a:cs typeface="Helvetica Neue"/>
                <a:sym typeface="Helvetica Neue"/>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48" name="Google Shape;48;p24"/>
          <p:cNvSpPr txBox="1">
            <a:spLocks noGrp="1"/>
          </p:cNvSpPr>
          <p:nvPr>
            <p:ph type="dt" idx="10"/>
          </p:nvPr>
        </p:nvSpPr>
        <p:spPr>
          <a:xfrm>
            <a:off x="736827" y="4878161"/>
            <a:ext cx="675368" cy="1809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9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4"/>
          <p:cNvSpPr txBox="1">
            <a:spLocks noGrp="1"/>
          </p:cNvSpPr>
          <p:nvPr>
            <p:ph type="ftr" idx="11"/>
          </p:nvPr>
        </p:nvSpPr>
        <p:spPr>
          <a:xfrm>
            <a:off x="1530603" y="4878161"/>
            <a:ext cx="6251958" cy="18215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9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4"/>
          <p:cNvSpPr txBox="1">
            <a:spLocks noGrp="1"/>
          </p:cNvSpPr>
          <p:nvPr>
            <p:ph type="sldNum" idx="12"/>
          </p:nvPr>
        </p:nvSpPr>
        <p:spPr>
          <a:xfrm>
            <a:off x="222250" y="4878161"/>
            <a:ext cx="414338" cy="17796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51" name="Google Shape;51;p24"/>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2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Layout">
  <p:cSld name="Picture Layout">
    <p:spTree>
      <p:nvGrpSpPr>
        <p:cNvPr id="1" name="Shape 52"/>
        <p:cNvGrpSpPr/>
        <p:nvPr/>
      </p:nvGrpSpPr>
      <p:grpSpPr>
        <a:xfrm>
          <a:off x="0" y="0"/>
          <a:ext cx="0" cy="0"/>
          <a:chOff x="0" y="0"/>
          <a:chExt cx="0" cy="0"/>
        </a:xfrm>
      </p:grpSpPr>
      <p:sp>
        <p:nvSpPr>
          <p:cNvPr id="53" name="Google Shape;53;p25"/>
          <p:cNvSpPr txBox="1">
            <a:spLocks noGrp="1"/>
          </p:cNvSpPr>
          <p:nvPr>
            <p:ph type="dt" idx="10"/>
          </p:nvPr>
        </p:nvSpPr>
        <p:spPr>
          <a:xfrm>
            <a:off x="736827" y="4878161"/>
            <a:ext cx="675368" cy="1809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5"/>
          <p:cNvSpPr txBox="1">
            <a:spLocks noGrp="1"/>
          </p:cNvSpPr>
          <p:nvPr>
            <p:ph type="ftr" idx="11"/>
          </p:nvPr>
        </p:nvSpPr>
        <p:spPr>
          <a:xfrm>
            <a:off x="1530605" y="4878161"/>
            <a:ext cx="6260399" cy="18215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5"/>
          <p:cNvSpPr txBox="1">
            <a:spLocks noGrp="1"/>
          </p:cNvSpPr>
          <p:nvPr>
            <p:ph type="sldNum" idx="12"/>
          </p:nvPr>
        </p:nvSpPr>
        <p:spPr>
          <a:xfrm>
            <a:off x="222250" y="4878161"/>
            <a:ext cx="414338" cy="17796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56" name="Google Shape;56;p25"/>
          <p:cNvSpPr>
            <a:spLocks noGrp="1"/>
          </p:cNvSpPr>
          <p:nvPr>
            <p:ph type="pic" idx="2"/>
          </p:nvPr>
        </p:nvSpPr>
        <p:spPr>
          <a:xfrm>
            <a:off x="222250" y="190501"/>
            <a:ext cx="8675688" cy="4352192"/>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ogo Bottom: Extra Logos">
  <p:cSld name="Logo Bottom: Extra Logos">
    <p:spTree>
      <p:nvGrpSpPr>
        <p:cNvPr id="1" name="Shape 57"/>
        <p:cNvGrpSpPr/>
        <p:nvPr/>
      </p:nvGrpSpPr>
      <p:grpSpPr>
        <a:xfrm>
          <a:off x="0" y="0"/>
          <a:ext cx="0" cy="0"/>
          <a:chOff x="0" y="0"/>
          <a:chExt cx="0" cy="0"/>
        </a:xfrm>
      </p:grpSpPr>
      <p:sp>
        <p:nvSpPr>
          <p:cNvPr id="58" name="Google Shape;58;p26"/>
          <p:cNvSpPr txBox="1">
            <a:spLocks noGrp="1"/>
          </p:cNvSpPr>
          <p:nvPr>
            <p:ph type="dt" idx="10"/>
          </p:nvPr>
        </p:nvSpPr>
        <p:spPr>
          <a:xfrm>
            <a:off x="736827" y="4878161"/>
            <a:ext cx="675368" cy="1809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1530603" y="4878161"/>
            <a:ext cx="6272278" cy="18215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222250" y="4878161"/>
            <a:ext cx="414338" cy="177964"/>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61" name="Google Shape;61;p26"/>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2200" b="1"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700" b="1" i="0" u="none" strike="noStrike" cap="none">
                <a:solidFill>
                  <a:srgbClr val="2E5286"/>
                </a:solidFill>
                <a:latin typeface="Helvetica Neue"/>
                <a:ea typeface="Helvetica Neue"/>
                <a:cs typeface="Helvetica Neue"/>
                <a:sym typeface="Helvetica Neue"/>
              </a:defRPr>
            </a:lvl9pPr>
          </a:lstStyle>
          <a:p>
            <a:endParaRPr/>
          </a:p>
        </p:txBody>
      </p:sp>
      <p:sp>
        <p:nvSpPr>
          <p:cNvPr id="62" name="Google Shape;62;p26"/>
          <p:cNvSpPr>
            <a:spLocks noGrp="1"/>
          </p:cNvSpPr>
          <p:nvPr>
            <p:ph type="pic" idx="2"/>
          </p:nvPr>
        </p:nvSpPr>
        <p:spPr>
          <a:xfrm>
            <a:off x="205694" y="2036671"/>
            <a:ext cx="1600200" cy="1200150"/>
          </a:xfrm>
          <a:prstGeom prst="rect">
            <a:avLst/>
          </a:prstGeom>
          <a:noFill/>
          <a:ln>
            <a:noFill/>
          </a:ln>
        </p:spPr>
      </p:sp>
      <p:sp>
        <p:nvSpPr>
          <p:cNvPr id="63" name="Google Shape;63;p26"/>
          <p:cNvSpPr>
            <a:spLocks noGrp="1"/>
          </p:cNvSpPr>
          <p:nvPr>
            <p:ph type="pic" idx="3"/>
          </p:nvPr>
        </p:nvSpPr>
        <p:spPr>
          <a:xfrm>
            <a:off x="1979425" y="2036671"/>
            <a:ext cx="1600200" cy="1200150"/>
          </a:xfrm>
          <a:prstGeom prst="rect">
            <a:avLst/>
          </a:prstGeom>
          <a:noFill/>
          <a:ln>
            <a:noFill/>
          </a:ln>
        </p:spPr>
      </p:sp>
      <p:sp>
        <p:nvSpPr>
          <p:cNvPr id="64" name="Google Shape;64;p26"/>
          <p:cNvSpPr>
            <a:spLocks noGrp="1"/>
          </p:cNvSpPr>
          <p:nvPr>
            <p:ph type="pic" idx="4"/>
          </p:nvPr>
        </p:nvSpPr>
        <p:spPr>
          <a:xfrm>
            <a:off x="3753205" y="2036671"/>
            <a:ext cx="1600200" cy="1200150"/>
          </a:xfrm>
          <a:prstGeom prst="rect">
            <a:avLst/>
          </a:prstGeom>
          <a:noFill/>
          <a:ln>
            <a:noFill/>
          </a:ln>
        </p:spPr>
      </p:sp>
      <p:sp>
        <p:nvSpPr>
          <p:cNvPr id="65" name="Google Shape;65;p26"/>
          <p:cNvSpPr>
            <a:spLocks noGrp="1"/>
          </p:cNvSpPr>
          <p:nvPr>
            <p:ph type="pic" idx="5"/>
          </p:nvPr>
        </p:nvSpPr>
        <p:spPr>
          <a:xfrm>
            <a:off x="5534456" y="2036671"/>
            <a:ext cx="1600200" cy="1200150"/>
          </a:xfrm>
          <a:prstGeom prst="rect">
            <a:avLst/>
          </a:prstGeom>
          <a:noFill/>
          <a:ln>
            <a:noFill/>
          </a:ln>
        </p:spPr>
      </p:sp>
      <p:sp>
        <p:nvSpPr>
          <p:cNvPr id="66" name="Google Shape;66;p26"/>
          <p:cNvSpPr>
            <a:spLocks noGrp="1"/>
          </p:cNvSpPr>
          <p:nvPr>
            <p:ph type="pic" idx="6"/>
          </p:nvPr>
        </p:nvSpPr>
        <p:spPr>
          <a:xfrm>
            <a:off x="7300765" y="2036671"/>
            <a:ext cx="1600200" cy="1200150"/>
          </a:xfrm>
          <a:prstGeom prst="rect">
            <a:avLst/>
          </a:prstGeom>
          <a:noFill/>
          <a:ln>
            <a:noFill/>
          </a:ln>
        </p:spPr>
      </p:sp>
      <p:sp>
        <p:nvSpPr>
          <p:cNvPr id="67" name="Google Shape;67;p26"/>
          <p:cNvSpPr>
            <a:spLocks noGrp="1"/>
          </p:cNvSpPr>
          <p:nvPr>
            <p:ph type="pic" idx="7"/>
          </p:nvPr>
        </p:nvSpPr>
        <p:spPr>
          <a:xfrm>
            <a:off x="205694" y="729132"/>
            <a:ext cx="1600200" cy="1200150"/>
          </a:xfrm>
          <a:prstGeom prst="rect">
            <a:avLst/>
          </a:prstGeom>
          <a:noFill/>
          <a:ln>
            <a:noFill/>
          </a:ln>
        </p:spPr>
      </p:sp>
      <p:sp>
        <p:nvSpPr>
          <p:cNvPr id="68" name="Google Shape;68;p26"/>
          <p:cNvSpPr>
            <a:spLocks noGrp="1"/>
          </p:cNvSpPr>
          <p:nvPr>
            <p:ph type="pic" idx="8"/>
          </p:nvPr>
        </p:nvSpPr>
        <p:spPr>
          <a:xfrm>
            <a:off x="1979425" y="729132"/>
            <a:ext cx="1600200" cy="1200150"/>
          </a:xfrm>
          <a:prstGeom prst="rect">
            <a:avLst/>
          </a:prstGeom>
          <a:noFill/>
          <a:ln>
            <a:noFill/>
          </a:ln>
        </p:spPr>
      </p:sp>
      <p:sp>
        <p:nvSpPr>
          <p:cNvPr id="69" name="Google Shape;69;p26"/>
          <p:cNvSpPr>
            <a:spLocks noGrp="1"/>
          </p:cNvSpPr>
          <p:nvPr>
            <p:ph type="pic" idx="9"/>
          </p:nvPr>
        </p:nvSpPr>
        <p:spPr>
          <a:xfrm>
            <a:off x="3753205" y="729132"/>
            <a:ext cx="1600200" cy="1200150"/>
          </a:xfrm>
          <a:prstGeom prst="rect">
            <a:avLst/>
          </a:prstGeom>
          <a:noFill/>
          <a:ln>
            <a:noFill/>
          </a:ln>
        </p:spPr>
      </p:sp>
      <p:sp>
        <p:nvSpPr>
          <p:cNvPr id="70" name="Google Shape;70;p26"/>
          <p:cNvSpPr>
            <a:spLocks noGrp="1"/>
          </p:cNvSpPr>
          <p:nvPr>
            <p:ph type="pic" idx="13"/>
          </p:nvPr>
        </p:nvSpPr>
        <p:spPr>
          <a:xfrm>
            <a:off x="5534456" y="729132"/>
            <a:ext cx="1600200" cy="1200150"/>
          </a:xfrm>
          <a:prstGeom prst="rect">
            <a:avLst/>
          </a:prstGeom>
          <a:noFill/>
          <a:ln>
            <a:noFill/>
          </a:ln>
        </p:spPr>
      </p:sp>
      <p:sp>
        <p:nvSpPr>
          <p:cNvPr id="71" name="Google Shape;71;p26"/>
          <p:cNvSpPr>
            <a:spLocks noGrp="1"/>
          </p:cNvSpPr>
          <p:nvPr>
            <p:ph type="pic" idx="14"/>
          </p:nvPr>
        </p:nvSpPr>
        <p:spPr>
          <a:xfrm>
            <a:off x="7300765" y="729132"/>
            <a:ext cx="1600200" cy="1200150"/>
          </a:xfrm>
          <a:prstGeom prst="rect">
            <a:avLst/>
          </a:prstGeom>
          <a:noFill/>
          <a:ln>
            <a:noFill/>
          </a:ln>
        </p:spPr>
      </p:sp>
      <p:sp>
        <p:nvSpPr>
          <p:cNvPr id="72" name="Google Shape;72;p26"/>
          <p:cNvSpPr>
            <a:spLocks noGrp="1"/>
          </p:cNvSpPr>
          <p:nvPr>
            <p:ph type="pic" idx="15"/>
          </p:nvPr>
        </p:nvSpPr>
        <p:spPr>
          <a:xfrm>
            <a:off x="205694" y="3336601"/>
            <a:ext cx="1600200" cy="1200150"/>
          </a:xfrm>
          <a:prstGeom prst="rect">
            <a:avLst/>
          </a:prstGeom>
          <a:noFill/>
          <a:ln>
            <a:noFill/>
          </a:ln>
        </p:spPr>
      </p:sp>
      <p:sp>
        <p:nvSpPr>
          <p:cNvPr id="73" name="Google Shape;73;p26"/>
          <p:cNvSpPr>
            <a:spLocks noGrp="1"/>
          </p:cNvSpPr>
          <p:nvPr>
            <p:ph type="pic" idx="16"/>
          </p:nvPr>
        </p:nvSpPr>
        <p:spPr>
          <a:xfrm>
            <a:off x="1979425" y="3336601"/>
            <a:ext cx="1600200" cy="1200150"/>
          </a:xfrm>
          <a:prstGeom prst="rect">
            <a:avLst/>
          </a:prstGeom>
          <a:noFill/>
          <a:ln>
            <a:noFill/>
          </a:ln>
        </p:spPr>
      </p:sp>
      <p:sp>
        <p:nvSpPr>
          <p:cNvPr id="74" name="Google Shape;74;p26"/>
          <p:cNvSpPr>
            <a:spLocks noGrp="1"/>
          </p:cNvSpPr>
          <p:nvPr>
            <p:ph type="pic" idx="17"/>
          </p:nvPr>
        </p:nvSpPr>
        <p:spPr>
          <a:xfrm>
            <a:off x="3753205" y="3336601"/>
            <a:ext cx="1600200" cy="1200150"/>
          </a:xfrm>
          <a:prstGeom prst="rect">
            <a:avLst/>
          </a:prstGeom>
          <a:noFill/>
          <a:ln>
            <a:noFill/>
          </a:ln>
        </p:spPr>
      </p:sp>
      <p:sp>
        <p:nvSpPr>
          <p:cNvPr id="75" name="Google Shape;75;p26"/>
          <p:cNvSpPr>
            <a:spLocks noGrp="1"/>
          </p:cNvSpPr>
          <p:nvPr>
            <p:ph type="pic" idx="18"/>
          </p:nvPr>
        </p:nvSpPr>
        <p:spPr>
          <a:xfrm>
            <a:off x="5534456" y="3336601"/>
            <a:ext cx="1600200" cy="1200150"/>
          </a:xfrm>
          <a:prstGeom prst="rect">
            <a:avLst/>
          </a:prstGeom>
          <a:noFill/>
          <a:ln>
            <a:noFill/>
          </a:ln>
        </p:spPr>
      </p:sp>
      <p:sp>
        <p:nvSpPr>
          <p:cNvPr id="76" name="Google Shape;76;p26"/>
          <p:cNvSpPr>
            <a:spLocks noGrp="1"/>
          </p:cNvSpPr>
          <p:nvPr>
            <p:ph type="pic" idx="19"/>
          </p:nvPr>
        </p:nvSpPr>
        <p:spPr>
          <a:xfrm>
            <a:off x="7300765" y="3336601"/>
            <a:ext cx="1600200" cy="120015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dt" idx="10"/>
          </p:nvPr>
        </p:nvSpPr>
        <p:spPr>
          <a:xfrm>
            <a:off x="736827" y="4878161"/>
            <a:ext cx="675368" cy="18097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11" name="Google Shape;11;p19"/>
          <p:cNvSpPr txBox="1">
            <a:spLocks noGrp="1"/>
          </p:cNvSpPr>
          <p:nvPr>
            <p:ph type="ftr" idx="11"/>
          </p:nvPr>
        </p:nvSpPr>
        <p:spPr>
          <a:xfrm>
            <a:off x="1530605" y="4878161"/>
            <a:ext cx="6260399" cy="18215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004C9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12" name="Google Shape;12;p19"/>
          <p:cNvSpPr txBox="1">
            <a:spLocks noGrp="1"/>
          </p:cNvSpPr>
          <p:nvPr>
            <p:ph type="sldNum" idx="12"/>
          </p:nvPr>
        </p:nvSpPr>
        <p:spPr>
          <a:xfrm>
            <a:off x="222250" y="4878161"/>
            <a:ext cx="414338" cy="177964"/>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rgbClr val="004C97"/>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13" name="Google Shape;13;p19"/>
          <p:cNvSpPr txBox="1"/>
          <p:nvPr/>
        </p:nvSpPr>
        <p:spPr>
          <a:xfrm>
            <a:off x="6450016" y="3358114"/>
            <a:ext cx="1076325" cy="1809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grpSp>
        <p:nvGrpSpPr>
          <p:cNvPr id="14" name="Google Shape;14;p19"/>
          <p:cNvGrpSpPr/>
          <p:nvPr/>
        </p:nvGrpSpPr>
        <p:grpSpPr>
          <a:xfrm>
            <a:off x="215900" y="4670857"/>
            <a:ext cx="8699500" cy="202387"/>
            <a:chOff x="600217" y="6229673"/>
            <a:chExt cx="8297721" cy="257386"/>
          </a:xfrm>
        </p:grpSpPr>
        <p:cxnSp>
          <p:nvCxnSpPr>
            <p:cNvPr id="15" name="Google Shape;15;p19"/>
            <p:cNvCxnSpPr/>
            <p:nvPr/>
          </p:nvCxnSpPr>
          <p:spPr>
            <a:xfrm>
              <a:off x="600217" y="6357936"/>
              <a:ext cx="7190785" cy="0"/>
            </a:xfrm>
            <a:prstGeom prst="straightConnector1">
              <a:avLst/>
            </a:prstGeom>
            <a:noFill/>
            <a:ln w="76200" cap="flat" cmpd="sng">
              <a:solidFill>
                <a:srgbClr val="99D6EA"/>
              </a:solidFill>
              <a:prstDash val="solid"/>
              <a:round/>
              <a:headEnd type="none" w="sm" len="sm"/>
              <a:tailEnd type="none" w="sm" len="sm"/>
            </a:ln>
          </p:spPr>
        </p:cxnSp>
        <p:pic>
          <p:nvPicPr>
            <p:cNvPr id="16" name="Google Shape;16;p19" descr="FermiLogo_RGB_NALBlue.png"/>
            <p:cNvPicPr preferRelativeResize="0"/>
            <p:nvPr/>
          </p:nvPicPr>
          <p:blipFill rotWithShape="1">
            <a:blip r:embed="rId9">
              <a:alphaModFix/>
            </a:blip>
            <a:srcRect/>
            <a:stretch/>
          </p:blipFill>
          <p:spPr>
            <a:xfrm>
              <a:off x="7853781" y="6229673"/>
              <a:ext cx="1044157" cy="257386"/>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50.png"/><Relationship Id="rId4" Type="http://schemas.openxmlformats.org/officeDocument/2006/relationships/image" Target="../media/image49.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
          <p:cNvSpPr txBox="1">
            <a:spLocks noGrp="1"/>
          </p:cNvSpPr>
          <p:nvPr>
            <p:ph type="body" idx="1"/>
          </p:nvPr>
        </p:nvSpPr>
        <p:spPr>
          <a:xfrm>
            <a:off x="237772" y="4287149"/>
            <a:ext cx="8846191" cy="737433"/>
          </a:xfrm>
          <a:prstGeom prst="rect">
            <a:avLst/>
          </a:prstGeom>
          <a:noFill/>
          <a:ln>
            <a:noFill/>
          </a:ln>
        </p:spPr>
        <p:txBody>
          <a:bodyPr spcFirstLastPara="1" wrap="square" lIns="0" tIns="45700" rIns="0" bIns="45700" anchor="t" anchorCtr="0">
            <a:noAutofit/>
          </a:bodyPr>
          <a:lstStyle/>
          <a:p>
            <a:pPr marL="0" lvl="0" indent="0" algn="l" rtl="0">
              <a:lnSpc>
                <a:spcPct val="100000"/>
              </a:lnSpc>
              <a:spcBef>
                <a:spcPts val="0"/>
              </a:spcBef>
              <a:spcAft>
                <a:spcPts val="0"/>
              </a:spcAft>
              <a:buClr>
                <a:srgbClr val="004C97"/>
              </a:buClr>
              <a:buSzPts val="1600"/>
              <a:buFont typeface="Cambria Math"/>
              <a:buNone/>
            </a:pPr>
            <a:r>
              <a:rPr lang="en-US" dirty="0">
                <a:latin typeface="Cambria Math"/>
                <a:ea typeface="Cambria Math"/>
                <a:cs typeface="Cambria Math"/>
                <a:sym typeface="Cambria Math"/>
              </a:rPr>
              <a:t>Alessio D’Agliano, PhD student						04/30/2024</a:t>
            </a:r>
            <a:endParaRPr dirty="0">
              <a:latin typeface="Cambria Math"/>
              <a:ea typeface="Cambria Math"/>
              <a:cs typeface="Cambria Math"/>
              <a:sym typeface="Cambria Math"/>
            </a:endParaRPr>
          </a:p>
          <a:p>
            <a:pPr marL="0" lvl="0" indent="0" algn="l" rtl="0">
              <a:lnSpc>
                <a:spcPct val="100000"/>
              </a:lnSpc>
              <a:spcBef>
                <a:spcPts val="0"/>
              </a:spcBef>
              <a:spcAft>
                <a:spcPts val="0"/>
              </a:spcAft>
              <a:buClr>
                <a:srgbClr val="004C97"/>
              </a:buClr>
              <a:buSzPts val="1600"/>
              <a:buFont typeface="Cambria Math"/>
              <a:buNone/>
            </a:pPr>
            <a:r>
              <a:rPr lang="en-US" dirty="0">
                <a:latin typeface="Cambria Math"/>
                <a:ea typeface="Cambria Math"/>
                <a:cs typeface="Cambria Math"/>
                <a:sym typeface="Cambria Math"/>
              </a:rPr>
              <a:t>Advisors: E. </a:t>
            </a:r>
            <a:r>
              <a:rPr lang="en-US" dirty="0" err="1">
                <a:latin typeface="Cambria Math"/>
                <a:ea typeface="Cambria Math"/>
                <a:cs typeface="Cambria Math"/>
                <a:sym typeface="Cambria Math"/>
              </a:rPr>
              <a:t>Barzi</a:t>
            </a:r>
            <a:r>
              <a:rPr lang="en-US" dirty="0">
                <a:latin typeface="Cambria Math"/>
                <a:ea typeface="Cambria Math"/>
                <a:cs typeface="Cambria Math"/>
                <a:sym typeface="Cambria Math"/>
              </a:rPr>
              <a:t> (FNAL), S. </a:t>
            </a:r>
            <a:r>
              <a:rPr lang="en-US" dirty="0" err="1">
                <a:latin typeface="Cambria Math"/>
                <a:ea typeface="Cambria Math"/>
                <a:cs typeface="Cambria Math"/>
                <a:sym typeface="Cambria Math"/>
              </a:rPr>
              <a:t>Donati</a:t>
            </a:r>
            <a:r>
              <a:rPr lang="en-US" dirty="0">
                <a:latin typeface="Cambria Math"/>
                <a:ea typeface="Cambria Math"/>
                <a:cs typeface="Cambria Math"/>
                <a:sym typeface="Cambria Math"/>
              </a:rPr>
              <a:t>, V. Giusti (Pisa University)</a:t>
            </a:r>
            <a:endParaRPr dirty="0">
              <a:latin typeface="Cambria Math"/>
              <a:ea typeface="Cambria Math"/>
              <a:cs typeface="Cambria Math"/>
              <a:sym typeface="Cambria Math"/>
            </a:endParaRPr>
          </a:p>
          <a:p>
            <a:pPr marL="0" lvl="0" indent="0" algn="l" rtl="0">
              <a:lnSpc>
                <a:spcPct val="100000"/>
              </a:lnSpc>
              <a:spcBef>
                <a:spcPts val="320"/>
              </a:spcBef>
              <a:spcAft>
                <a:spcPts val="0"/>
              </a:spcAft>
              <a:buClr>
                <a:srgbClr val="004C97"/>
              </a:buClr>
              <a:buSzPts val="1600"/>
              <a:buFont typeface="Helvetica Neue"/>
              <a:buNone/>
            </a:pPr>
            <a:endParaRPr dirty="0">
              <a:latin typeface="Cambria Math"/>
              <a:ea typeface="Cambria Math"/>
              <a:cs typeface="Cambria Math"/>
              <a:sym typeface="Cambria Math"/>
            </a:endParaRPr>
          </a:p>
        </p:txBody>
      </p:sp>
      <p:sp>
        <p:nvSpPr>
          <p:cNvPr id="82" name="Google Shape;82;p1"/>
          <p:cNvSpPr txBox="1">
            <a:spLocks noGrp="1"/>
          </p:cNvSpPr>
          <p:nvPr>
            <p:ph type="body" idx="2"/>
          </p:nvPr>
        </p:nvSpPr>
        <p:spPr>
          <a:xfrm>
            <a:off x="1121850" y="3158150"/>
            <a:ext cx="6900300" cy="1078200"/>
          </a:xfrm>
          <a:prstGeom prst="rect">
            <a:avLst/>
          </a:prstGeom>
          <a:noFill/>
          <a:ln>
            <a:noFill/>
          </a:ln>
        </p:spPr>
        <p:txBody>
          <a:bodyPr spcFirstLastPara="1" wrap="square" lIns="0" tIns="45700" rIns="91425" bIns="45700" anchor="ctr" anchorCtr="0">
            <a:noAutofit/>
          </a:bodyPr>
          <a:lstStyle/>
          <a:p>
            <a:pPr marL="0" lvl="0" indent="0" algn="ctr" rtl="0">
              <a:lnSpc>
                <a:spcPct val="100000"/>
              </a:lnSpc>
              <a:spcBef>
                <a:spcPts val="0"/>
              </a:spcBef>
              <a:spcAft>
                <a:spcPts val="0"/>
              </a:spcAft>
              <a:buClr>
                <a:srgbClr val="004C97"/>
              </a:buClr>
              <a:buSzPts val="2100"/>
              <a:buNone/>
            </a:pPr>
            <a:r>
              <a:rPr lang="en-US" sz="2100" dirty="0">
                <a:latin typeface="Cambria Math"/>
                <a:ea typeface="Cambria Math"/>
                <a:cs typeface="Cambria Math"/>
                <a:sym typeface="Cambria Math"/>
              </a:rPr>
              <a:t>ANSYS Heterogeneous Models for Cosine-Theta Dipoles</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0"/>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dirty="0">
                <a:latin typeface="Helvetica" panose="020B0604020202020204" pitchFamily="34" charset="0"/>
                <a:cs typeface="Helvetica" panose="020B0604020202020204" pitchFamily="34" charset="0"/>
              </a:rPr>
              <a:t>HTS Insert Coil - Lorentz Force Comparison in the Turns</a:t>
            </a:r>
            <a:endParaRPr dirty="0">
              <a:latin typeface="Helvetica" panose="020B0604020202020204" pitchFamily="34" charset="0"/>
              <a:cs typeface="Helvetica" panose="020B0604020202020204" pitchFamily="34" charset="0"/>
            </a:endParaRPr>
          </a:p>
        </p:txBody>
      </p:sp>
      <p:sp>
        <p:nvSpPr>
          <p:cNvPr id="245" name="Google Shape;245;p10"/>
          <p:cNvSpPr txBox="1">
            <a:spLocks noGrp="1"/>
          </p:cNvSpPr>
          <p:nvPr>
            <p:ph type="dt" idx="10"/>
          </p:nvPr>
        </p:nvSpPr>
        <p:spPr>
          <a:xfrm>
            <a:off x="736827" y="4878161"/>
            <a:ext cx="675368" cy="1809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04/30/2024</a:t>
            </a:r>
            <a:endParaRPr/>
          </a:p>
        </p:txBody>
      </p:sp>
      <p:sp>
        <p:nvSpPr>
          <p:cNvPr id="246" name="Google Shape;246;p10"/>
          <p:cNvSpPr txBox="1">
            <a:spLocks noGrp="1"/>
          </p:cNvSpPr>
          <p:nvPr>
            <p:ph type="ftr" idx="11"/>
          </p:nvPr>
        </p:nvSpPr>
        <p:spPr>
          <a:xfrm>
            <a:off x="1530603" y="4878161"/>
            <a:ext cx="6262118" cy="18215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Alessio D'Agliano | PhD student</a:t>
            </a:r>
            <a:endParaRPr b="1"/>
          </a:p>
        </p:txBody>
      </p:sp>
      <p:sp>
        <p:nvSpPr>
          <p:cNvPr id="247" name="Google Shape;247;p10"/>
          <p:cNvSpPr txBox="1">
            <a:spLocks noGrp="1"/>
          </p:cNvSpPr>
          <p:nvPr>
            <p:ph type="sldNum" idx="12"/>
          </p:nvPr>
        </p:nvSpPr>
        <p:spPr>
          <a:xfrm>
            <a:off x="222250" y="4878161"/>
            <a:ext cx="414338" cy="17796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00"/>
              <a:buNone/>
            </a:pPr>
            <a:fld id="{00000000-1234-1234-1234-123412341234}" type="slidenum">
              <a:rPr lang="en-US"/>
              <a:pPr marL="0" lvl="0" indent="0" algn="l" rtl="0">
                <a:lnSpc>
                  <a:spcPct val="100000"/>
                </a:lnSpc>
                <a:spcBef>
                  <a:spcPts val="0"/>
                </a:spcBef>
                <a:spcAft>
                  <a:spcPts val="0"/>
                </a:spcAft>
                <a:buSzPts val="900"/>
                <a:buNone/>
              </a:pPr>
              <a:t>10</a:t>
            </a:fld>
            <a:endParaRPr/>
          </a:p>
        </p:txBody>
      </p:sp>
      <p:sp>
        <p:nvSpPr>
          <p:cNvPr id="248" name="Google Shape;248;p10"/>
          <p:cNvSpPr txBox="1"/>
          <p:nvPr/>
        </p:nvSpPr>
        <p:spPr>
          <a:xfrm>
            <a:off x="82639" y="576772"/>
            <a:ext cx="8793506"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LFs inside the turn are identical in both models (differences are negligible compared to the module).</a:t>
            </a:r>
          </a:p>
          <a:p>
            <a:pPr marL="0" marR="0" lvl="0" indent="0" algn="l" rtl="0">
              <a:lnSpc>
                <a:spcPct val="100000"/>
              </a:lnSpc>
              <a:spcBef>
                <a:spcPts val="0"/>
              </a:spcBef>
              <a:spcAft>
                <a:spcPts val="0"/>
              </a:spcAft>
              <a:buClr>
                <a:srgbClr val="000000"/>
              </a:buClr>
              <a:buSzPts val="1200"/>
              <a:buFont typeface="Arial"/>
              <a:buNone/>
            </a:pPr>
            <a:r>
              <a:rPr lang="en-US"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However, the LF densities in the ANSYS plot are different due to noticeably smaller conductor areas.</a:t>
            </a:r>
            <a:endParaRPr b="0" i="0" u="none" strike="noStrike" cap="none" dirty="0">
              <a:solidFill>
                <a:srgbClr val="000000"/>
              </a:solidFill>
              <a:latin typeface="Helvetica" panose="020B0604020202020204" pitchFamily="34" charset="0"/>
              <a:cs typeface="Helvetica" panose="020B0604020202020204" pitchFamily="34" charset="0"/>
              <a:sym typeface="Arial"/>
            </a:endParaRPr>
          </a:p>
          <a:p>
            <a:pPr marL="0" marR="0" lvl="0" indent="0" algn="l" rtl="0">
              <a:lnSpc>
                <a:spcPct val="100000"/>
              </a:lnSpc>
              <a:spcBef>
                <a:spcPts val="0"/>
              </a:spcBef>
              <a:spcAft>
                <a:spcPts val="0"/>
              </a:spcAft>
              <a:buClr>
                <a:srgbClr val="000000"/>
              </a:buClr>
              <a:buSzPts val="1200"/>
              <a:buFont typeface="Arial"/>
              <a:buNone/>
            </a:pPr>
            <a:r>
              <a:rPr lang="en-US"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Both simulations ran with the same value for mesh dimension.</a:t>
            </a:r>
            <a:endParaRPr b="0" i="0" u="none" strike="noStrike" cap="none" dirty="0">
              <a:solidFill>
                <a:srgbClr val="C00000"/>
              </a:solidFill>
              <a:latin typeface="Helvetica" panose="020B0604020202020204" pitchFamily="34" charset="0"/>
              <a:ea typeface="Helvetica Neue"/>
              <a:cs typeface="Helvetica" panose="020B0604020202020204" pitchFamily="34" charset="0"/>
              <a:sym typeface="Helvetica Neue"/>
            </a:endParaRPr>
          </a:p>
        </p:txBody>
      </p:sp>
      <p:grpSp>
        <p:nvGrpSpPr>
          <p:cNvPr id="249" name="Google Shape;249;p10"/>
          <p:cNvGrpSpPr/>
          <p:nvPr/>
        </p:nvGrpSpPr>
        <p:grpSpPr>
          <a:xfrm>
            <a:off x="3508572" y="1339367"/>
            <a:ext cx="5591083" cy="3149564"/>
            <a:chOff x="3483059" y="1542509"/>
            <a:chExt cx="5591083" cy="3149564"/>
          </a:xfrm>
        </p:grpSpPr>
        <p:grpSp>
          <p:nvGrpSpPr>
            <p:cNvPr id="250" name="Google Shape;250;p10"/>
            <p:cNvGrpSpPr/>
            <p:nvPr/>
          </p:nvGrpSpPr>
          <p:grpSpPr>
            <a:xfrm>
              <a:off x="3483059" y="1542509"/>
              <a:ext cx="5591083" cy="3149564"/>
              <a:chOff x="3124535" y="1256972"/>
              <a:chExt cx="5902488" cy="3276423"/>
            </a:xfrm>
          </p:grpSpPr>
          <p:grpSp>
            <p:nvGrpSpPr>
              <p:cNvPr id="251" name="Google Shape;251;p10"/>
              <p:cNvGrpSpPr/>
              <p:nvPr/>
            </p:nvGrpSpPr>
            <p:grpSpPr>
              <a:xfrm>
                <a:off x="3124535" y="1256972"/>
                <a:ext cx="5902488" cy="3276423"/>
                <a:chOff x="3186989" y="1311240"/>
                <a:chExt cx="5902488" cy="3276423"/>
              </a:xfrm>
            </p:grpSpPr>
            <p:pic>
              <p:nvPicPr>
                <p:cNvPr id="252" name="Google Shape;252;p10"/>
                <p:cNvPicPr preferRelativeResize="0"/>
                <p:nvPr/>
              </p:nvPicPr>
              <p:blipFill rotWithShape="1">
                <a:blip r:embed="rId3">
                  <a:alphaModFix/>
                </a:blip>
                <a:srcRect r="46000" b="1718"/>
                <a:stretch/>
              </p:blipFill>
              <p:spPr>
                <a:xfrm>
                  <a:off x="6145859" y="1575942"/>
                  <a:ext cx="2943618" cy="2945156"/>
                </a:xfrm>
                <a:prstGeom prst="rect">
                  <a:avLst/>
                </a:prstGeom>
                <a:noFill/>
                <a:ln>
                  <a:noFill/>
                </a:ln>
              </p:spPr>
            </p:pic>
            <p:grpSp>
              <p:nvGrpSpPr>
                <p:cNvPr id="253" name="Google Shape;253;p10"/>
                <p:cNvGrpSpPr/>
                <p:nvPr/>
              </p:nvGrpSpPr>
              <p:grpSpPr>
                <a:xfrm>
                  <a:off x="3186989" y="1311240"/>
                  <a:ext cx="5241449" cy="3276423"/>
                  <a:chOff x="3186989" y="1311241"/>
                  <a:chExt cx="5241449" cy="3276423"/>
                </a:xfrm>
              </p:grpSpPr>
              <p:sp>
                <p:nvSpPr>
                  <p:cNvPr id="254" name="Google Shape;254;p10"/>
                  <p:cNvSpPr txBox="1"/>
                  <p:nvPr/>
                </p:nvSpPr>
                <p:spPr>
                  <a:xfrm>
                    <a:off x="6155099" y="1312610"/>
                    <a:ext cx="2273339" cy="2881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dirty="0">
                        <a:solidFill>
                          <a:srgbClr val="242021"/>
                        </a:solidFill>
                        <a:latin typeface="Cambria Math"/>
                        <a:ea typeface="Cambria Math"/>
                        <a:cs typeface="Cambria Math"/>
                        <a:sym typeface="Cambria Math"/>
                      </a:rPr>
                      <a:t>LFs heterogeneous model</a:t>
                    </a:r>
                    <a:endParaRPr sz="1200" b="0" i="0" u="none" strike="noStrike" cap="none" dirty="0">
                      <a:solidFill>
                        <a:srgbClr val="000000"/>
                      </a:solidFill>
                      <a:latin typeface="Arial"/>
                      <a:ea typeface="Arial"/>
                      <a:cs typeface="Arial"/>
                      <a:sym typeface="Arial"/>
                    </a:endParaRPr>
                  </a:p>
                </p:txBody>
              </p:sp>
              <p:sp>
                <p:nvSpPr>
                  <p:cNvPr id="255" name="Google Shape;255;p10"/>
                  <p:cNvSpPr txBox="1"/>
                  <p:nvPr/>
                </p:nvSpPr>
                <p:spPr>
                  <a:xfrm>
                    <a:off x="3220721" y="1311241"/>
                    <a:ext cx="2341904" cy="48021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dirty="0">
                        <a:solidFill>
                          <a:srgbClr val="242021"/>
                        </a:solidFill>
                        <a:latin typeface="Cambria Math"/>
                        <a:ea typeface="Cambria Math"/>
                        <a:cs typeface="Cambria Math"/>
                        <a:sym typeface="Cambria Math"/>
                      </a:rPr>
                      <a:t>LFs homogeneous model </a:t>
                    </a:r>
                    <a:r>
                      <a:rPr lang="en-US" sz="1200" b="0" i="0" u="none" strike="noStrike" cap="none" dirty="0" err="1">
                        <a:solidFill>
                          <a:srgbClr val="242021"/>
                        </a:solidFill>
                        <a:latin typeface="Cambria Math"/>
                        <a:ea typeface="Cambria Math"/>
                        <a:cs typeface="Cambria Math"/>
                        <a:sym typeface="Cambria Math"/>
                      </a:rPr>
                      <a:t>model</a:t>
                    </a:r>
                    <a:endParaRPr sz="1200" b="0" i="0" u="none" strike="noStrike" cap="none" dirty="0">
                      <a:solidFill>
                        <a:srgbClr val="000000"/>
                      </a:solidFill>
                      <a:latin typeface="Arial"/>
                      <a:ea typeface="Arial"/>
                      <a:cs typeface="Arial"/>
                      <a:sym typeface="Arial"/>
                    </a:endParaRPr>
                  </a:p>
                </p:txBody>
              </p:sp>
              <p:pic>
                <p:nvPicPr>
                  <p:cNvPr id="256" name="Google Shape;256;p10"/>
                  <p:cNvPicPr preferRelativeResize="0"/>
                  <p:nvPr/>
                </p:nvPicPr>
                <p:blipFill rotWithShape="1">
                  <a:blip r:embed="rId4">
                    <a:alphaModFix/>
                  </a:blip>
                  <a:srcRect r="45277"/>
                  <a:stretch/>
                </p:blipFill>
                <p:spPr>
                  <a:xfrm>
                    <a:off x="3186989" y="1589609"/>
                    <a:ext cx="2984371" cy="2998055"/>
                  </a:xfrm>
                  <a:prstGeom prst="rect">
                    <a:avLst/>
                  </a:prstGeom>
                  <a:noFill/>
                  <a:ln>
                    <a:noFill/>
                  </a:ln>
                </p:spPr>
              </p:pic>
            </p:grpSp>
          </p:grpSp>
          <p:sp>
            <p:nvSpPr>
              <p:cNvPr id="257" name="Google Shape;257;p10"/>
              <p:cNvSpPr txBox="1"/>
              <p:nvPr/>
            </p:nvSpPr>
            <p:spPr>
              <a:xfrm>
                <a:off x="3746863" y="4008993"/>
                <a:ext cx="158931" cy="21466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505050"/>
                    </a:solidFill>
                    <a:latin typeface="Helvetica Neue"/>
                    <a:ea typeface="Helvetica Neue"/>
                    <a:cs typeface="Helvetica Neue"/>
                    <a:sym typeface="Helvetica Neue"/>
                  </a:rPr>
                  <a:t>1</a:t>
                </a:r>
                <a:endParaRPr/>
              </a:p>
            </p:txBody>
          </p:sp>
          <p:sp>
            <p:nvSpPr>
              <p:cNvPr id="258" name="Google Shape;258;p10"/>
              <p:cNvSpPr txBox="1"/>
              <p:nvPr/>
            </p:nvSpPr>
            <p:spPr>
              <a:xfrm>
                <a:off x="3667397" y="3762209"/>
                <a:ext cx="158931" cy="21466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505050"/>
                    </a:solidFill>
                    <a:latin typeface="Helvetica Neue"/>
                    <a:ea typeface="Helvetica Neue"/>
                    <a:cs typeface="Helvetica Neue"/>
                    <a:sym typeface="Helvetica Neue"/>
                  </a:rPr>
                  <a:t>2</a:t>
                </a:r>
                <a:endParaRPr/>
              </a:p>
            </p:txBody>
          </p:sp>
          <p:sp>
            <p:nvSpPr>
              <p:cNvPr id="259" name="Google Shape;259;p10"/>
              <p:cNvSpPr txBox="1"/>
              <p:nvPr/>
            </p:nvSpPr>
            <p:spPr>
              <a:xfrm>
                <a:off x="3582488" y="3556895"/>
                <a:ext cx="158931" cy="21466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505050"/>
                    </a:solidFill>
                    <a:latin typeface="Helvetica Neue"/>
                    <a:ea typeface="Helvetica Neue"/>
                    <a:cs typeface="Helvetica Neue"/>
                    <a:sym typeface="Helvetica Neue"/>
                  </a:rPr>
                  <a:t>3</a:t>
                </a:r>
                <a:endParaRPr/>
              </a:p>
            </p:txBody>
          </p:sp>
          <p:sp>
            <p:nvSpPr>
              <p:cNvPr id="260" name="Google Shape;260;p10"/>
              <p:cNvSpPr txBox="1"/>
              <p:nvPr/>
            </p:nvSpPr>
            <p:spPr>
              <a:xfrm>
                <a:off x="5284055" y="3869541"/>
                <a:ext cx="158931" cy="21466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505050"/>
                    </a:solidFill>
                    <a:latin typeface="Helvetica Neue"/>
                    <a:ea typeface="Helvetica Neue"/>
                    <a:cs typeface="Helvetica Neue"/>
                    <a:sym typeface="Helvetica Neue"/>
                  </a:rPr>
                  <a:t>4</a:t>
                </a:r>
                <a:endParaRPr/>
              </a:p>
            </p:txBody>
          </p:sp>
          <p:sp>
            <p:nvSpPr>
              <p:cNvPr id="261" name="Google Shape;261;p10"/>
              <p:cNvSpPr txBox="1"/>
              <p:nvPr/>
            </p:nvSpPr>
            <p:spPr>
              <a:xfrm>
                <a:off x="5204589" y="3501117"/>
                <a:ext cx="158931" cy="21466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505050"/>
                    </a:solidFill>
                    <a:latin typeface="Helvetica Neue"/>
                    <a:ea typeface="Helvetica Neue"/>
                    <a:cs typeface="Helvetica Neue"/>
                    <a:sym typeface="Helvetica Neue"/>
                  </a:rPr>
                  <a:t>5</a:t>
                </a:r>
                <a:endParaRPr/>
              </a:p>
            </p:txBody>
          </p:sp>
          <p:sp>
            <p:nvSpPr>
              <p:cNvPr id="262" name="Google Shape;262;p10"/>
              <p:cNvSpPr txBox="1"/>
              <p:nvPr/>
            </p:nvSpPr>
            <p:spPr>
              <a:xfrm>
                <a:off x="5125124" y="3119658"/>
                <a:ext cx="158931" cy="21466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505050"/>
                    </a:solidFill>
                    <a:latin typeface="Helvetica Neue"/>
                    <a:ea typeface="Helvetica Neue"/>
                    <a:cs typeface="Helvetica Neue"/>
                    <a:sym typeface="Helvetica Neue"/>
                  </a:rPr>
                  <a:t>6</a:t>
                </a:r>
                <a:endParaRPr/>
              </a:p>
            </p:txBody>
          </p:sp>
          <p:sp>
            <p:nvSpPr>
              <p:cNvPr id="263" name="Google Shape;263;p10"/>
              <p:cNvSpPr txBox="1"/>
              <p:nvPr/>
            </p:nvSpPr>
            <p:spPr>
              <a:xfrm>
                <a:off x="4915134" y="2779588"/>
                <a:ext cx="158931" cy="21466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505050"/>
                    </a:solidFill>
                    <a:latin typeface="Helvetica Neue"/>
                    <a:ea typeface="Helvetica Neue"/>
                    <a:cs typeface="Helvetica Neue"/>
                    <a:sym typeface="Helvetica Neue"/>
                  </a:rPr>
                  <a:t>7</a:t>
                </a:r>
                <a:endParaRPr/>
              </a:p>
            </p:txBody>
          </p:sp>
          <p:sp>
            <p:nvSpPr>
              <p:cNvPr id="264" name="Google Shape;264;p10"/>
              <p:cNvSpPr txBox="1"/>
              <p:nvPr/>
            </p:nvSpPr>
            <p:spPr>
              <a:xfrm>
                <a:off x="4664218" y="2464418"/>
                <a:ext cx="158931" cy="21466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505050"/>
                    </a:solidFill>
                    <a:latin typeface="Helvetica Neue"/>
                    <a:ea typeface="Helvetica Neue"/>
                    <a:cs typeface="Helvetica Neue"/>
                    <a:sym typeface="Helvetica Neue"/>
                  </a:rPr>
                  <a:t>8</a:t>
                </a:r>
                <a:endParaRPr/>
              </a:p>
            </p:txBody>
          </p:sp>
          <p:sp>
            <p:nvSpPr>
              <p:cNvPr id="265" name="Google Shape;265;p10"/>
              <p:cNvSpPr txBox="1"/>
              <p:nvPr/>
            </p:nvSpPr>
            <p:spPr>
              <a:xfrm>
                <a:off x="4400317" y="2249754"/>
                <a:ext cx="158931" cy="21466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505050"/>
                    </a:solidFill>
                    <a:latin typeface="Helvetica Neue"/>
                    <a:ea typeface="Helvetica Neue"/>
                    <a:cs typeface="Helvetica Neue"/>
                    <a:sym typeface="Helvetica Neue"/>
                  </a:rPr>
                  <a:t>9</a:t>
                </a:r>
                <a:endParaRPr/>
              </a:p>
            </p:txBody>
          </p:sp>
        </p:grpSp>
        <p:sp>
          <p:nvSpPr>
            <p:cNvPr id="266" name="Google Shape;266;p10"/>
            <p:cNvSpPr txBox="1"/>
            <p:nvPr/>
          </p:nvSpPr>
          <p:spPr>
            <a:xfrm>
              <a:off x="5662068" y="2076655"/>
              <a:ext cx="553950" cy="253916"/>
            </a:xfrm>
            <a:prstGeom prst="rect">
              <a:avLst/>
            </a:prstGeom>
            <a:solidFill>
              <a:schemeClr val="l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50" b="0" i="0" u="none" strike="noStrike" cap="none">
                  <a:solidFill>
                    <a:srgbClr val="000000"/>
                  </a:solidFill>
                  <a:latin typeface="Arial"/>
                  <a:ea typeface="Arial"/>
                  <a:cs typeface="Arial"/>
                  <a:sym typeface="Arial"/>
                </a:rPr>
                <a:t>[N/m]</a:t>
              </a:r>
              <a:endParaRPr/>
            </a:p>
          </p:txBody>
        </p:sp>
        <p:sp>
          <p:nvSpPr>
            <p:cNvPr id="267" name="Google Shape;267;p10"/>
            <p:cNvSpPr txBox="1"/>
            <p:nvPr/>
          </p:nvSpPr>
          <p:spPr>
            <a:xfrm>
              <a:off x="8372704" y="2077054"/>
              <a:ext cx="553950" cy="253916"/>
            </a:xfrm>
            <a:prstGeom prst="rect">
              <a:avLst/>
            </a:prstGeom>
            <a:solidFill>
              <a:schemeClr val="l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50" b="0" i="0" u="none" strike="noStrike" cap="none">
                  <a:solidFill>
                    <a:srgbClr val="000000"/>
                  </a:solidFill>
                  <a:latin typeface="Arial"/>
                  <a:ea typeface="Arial"/>
                  <a:cs typeface="Arial"/>
                  <a:sym typeface="Arial"/>
                </a:rPr>
                <a:t>[N/m]</a:t>
              </a:r>
              <a:endParaRPr/>
            </a:p>
          </p:txBody>
        </p:sp>
      </p:grpSp>
      <p:grpSp>
        <p:nvGrpSpPr>
          <p:cNvPr id="268" name="Google Shape;268;p10"/>
          <p:cNvGrpSpPr/>
          <p:nvPr/>
        </p:nvGrpSpPr>
        <p:grpSpPr>
          <a:xfrm>
            <a:off x="109477" y="1472504"/>
            <a:ext cx="3309080" cy="2901704"/>
            <a:chOff x="118149" y="1424426"/>
            <a:chExt cx="3309080" cy="2901704"/>
          </a:xfrm>
        </p:grpSpPr>
        <p:grpSp>
          <p:nvGrpSpPr>
            <p:cNvPr id="269" name="Google Shape;269;p10"/>
            <p:cNvGrpSpPr/>
            <p:nvPr/>
          </p:nvGrpSpPr>
          <p:grpSpPr>
            <a:xfrm>
              <a:off x="118149" y="1541461"/>
              <a:ext cx="3309080" cy="2784669"/>
              <a:chOff x="25987" y="1882749"/>
              <a:chExt cx="3309080" cy="2784669"/>
            </a:xfrm>
          </p:grpSpPr>
          <p:grpSp>
            <p:nvGrpSpPr>
              <p:cNvPr id="270" name="Google Shape;270;p10"/>
              <p:cNvGrpSpPr/>
              <p:nvPr/>
            </p:nvGrpSpPr>
            <p:grpSpPr>
              <a:xfrm>
                <a:off x="25987" y="1882749"/>
                <a:ext cx="3309080" cy="2784669"/>
                <a:chOff x="184782" y="2178677"/>
                <a:chExt cx="3309080" cy="2784669"/>
              </a:xfrm>
            </p:grpSpPr>
            <p:grpSp>
              <p:nvGrpSpPr>
                <p:cNvPr id="271" name="Google Shape;271;p10"/>
                <p:cNvGrpSpPr/>
                <p:nvPr/>
              </p:nvGrpSpPr>
              <p:grpSpPr>
                <a:xfrm>
                  <a:off x="184782" y="2178677"/>
                  <a:ext cx="3309080" cy="2657711"/>
                  <a:chOff x="184782" y="2178677"/>
                  <a:chExt cx="3309080" cy="2657711"/>
                </a:xfrm>
              </p:grpSpPr>
              <p:pic>
                <p:nvPicPr>
                  <p:cNvPr id="272" name="Google Shape;272;p10"/>
                  <p:cNvPicPr preferRelativeResize="0"/>
                  <p:nvPr/>
                </p:nvPicPr>
                <p:blipFill rotWithShape="1">
                  <a:blip r:embed="rId5">
                    <a:alphaModFix/>
                  </a:blip>
                  <a:srcRect r="13668"/>
                  <a:stretch/>
                </p:blipFill>
                <p:spPr>
                  <a:xfrm>
                    <a:off x="322621" y="2178677"/>
                    <a:ext cx="3171241" cy="2657711"/>
                  </a:xfrm>
                  <a:prstGeom prst="rect">
                    <a:avLst/>
                  </a:prstGeom>
                  <a:noFill/>
                  <a:ln>
                    <a:noFill/>
                  </a:ln>
                </p:spPr>
              </p:pic>
              <p:sp>
                <p:nvSpPr>
                  <p:cNvPr id="273" name="Google Shape;273;p10"/>
                  <p:cNvSpPr txBox="1"/>
                  <p:nvPr/>
                </p:nvSpPr>
                <p:spPr>
                  <a:xfrm rot="16200000">
                    <a:off x="-558376" y="3387269"/>
                    <a:ext cx="1732497" cy="246181"/>
                  </a:xfrm>
                  <a:prstGeom prst="rect">
                    <a:avLst/>
                  </a:prstGeom>
                  <a:solidFill>
                    <a:schemeClr val="l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none" strike="noStrike" cap="none" dirty="0">
                        <a:solidFill>
                          <a:srgbClr val="000000"/>
                        </a:solidFill>
                        <a:latin typeface="Arial"/>
                        <a:ea typeface="Arial"/>
                        <a:cs typeface="Arial"/>
                        <a:sym typeface="Arial"/>
                      </a:rPr>
                      <a:t>Lorentz Forces Sum [N/m] </a:t>
                    </a:r>
                    <a:endParaRPr dirty="0"/>
                  </a:p>
                </p:txBody>
              </p:sp>
            </p:grpSp>
            <p:sp>
              <p:nvSpPr>
                <p:cNvPr id="274" name="Google Shape;274;p10"/>
                <p:cNvSpPr txBox="1"/>
                <p:nvPr/>
              </p:nvSpPr>
              <p:spPr>
                <a:xfrm>
                  <a:off x="1560130" y="4709430"/>
                  <a:ext cx="1203188" cy="253916"/>
                </a:xfrm>
                <a:prstGeom prst="rect">
                  <a:avLst/>
                </a:prstGeom>
                <a:solidFill>
                  <a:schemeClr val="l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none" strike="noStrike" cap="none">
                      <a:solidFill>
                        <a:srgbClr val="000000"/>
                      </a:solidFill>
                      <a:latin typeface="Arial"/>
                      <a:ea typeface="Arial"/>
                      <a:cs typeface="Arial"/>
                      <a:sym typeface="Arial"/>
                    </a:rPr>
                    <a:t>Number of turn</a:t>
                  </a:r>
                  <a:endParaRPr/>
                </a:p>
              </p:txBody>
            </p:sp>
          </p:grpSp>
          <p:pic>
            <p:nvPicPr>
              <p:cNvPr id="275" name="Google Shape;275;p10"/>
              <p:cNvPicPr preferRelativeResize="0"/>
              <p:nvPr/>
            </p:nvPicPr>
            <p:blipFill rotWithShape="1">
              <a:blip r:embed="rId5">
                <a:alphaModFix/>
              </a:blip>
              <a:srcRect l="85930" t="43095" r="39" b="39433"/>
              <a:stretch/>
            </p:blipFill>
            <p:spPr>
              <a:xfrm>
                <a:off x="2576151" y="2051871"/>
                <a:ext cx="656022" cy="519879"/>
              </a:xfrm>
              <a:prstGeom prst="rect">
                <a:avLst/>
              </a:prstGeom>
              <a:noFill/>
              <a:ln>
                <a:noFill/>
              </a:ln>
            </p:spPr>
          </p:pic>
        </p:grpSp>
        <p:sp>
          <p:nvSpPr>
            <p:cNvPr id="276" name="Google Shape;276;p10"/>
            <p:cNvSpPr txBox="1"/>
            <p:nvPr/>
          </p:nvSpPr>
          <p:spPr>
            <a:xfrm>
              <a:off x="728278" y="1424426"/>
              <a:ext cx="2508930" cy="253916"/>
            </a:xfrm>
            <a:prstGeom prst="rect">
              <a:avLst/>
            </a:prstGeom>
            <a:solidFill>
              <a:schemeClr val="l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50" b="1" i="0" u="none" strike="noStrike" cap="none">
                  <a:solidFill>
                    <a:srgbClr val="000000"/>
                  </a:solidFill>
                  <a:latin typeface="Arial"/>
                  <a:ea typeface="Arial"/>
                  <a:cs typeface="Arial"/>
                  <a:sym typeface="Arial"/>
                </a:rPr>
                <a:t>LF comparison: Hom. Vs Het. model</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2"/>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dirty="0">
                <a:latin typeface="Helvetica" panose="020B0604020202020204" pitchFamily="34" charset="0"/>
                <a:cs typeface="Helvetica" panose="020B0604020202020204" pitchFamily="34" charset="0"/>
              </a:rPr>
              <a:t>Equivalent Stress in the Coils – 3</a:t>
            </a:r>
            <a:r>
              <a:rPr lang="en-US" baseline="30000" dirty="0">
                <a:latin typeface="Helvetica" panose="020B0604020202020204" pitchFamily="34" charset="0"/>
                <a:cs typeface="Helvetica" panose="020B0604020202020204" pitchFamily="34" charset="0"/>
              </a:rPr>
              <a:t>rd</a:t>
            </a:r>
            <a:r>
              <a:rPr lang="en-US" dirty="0">
                <a:latin typeface="Helvetica" panose="020B0604020202020204" pitchFamily="34" charset="0"/>
                <a:cs typeface="Helvetica" panose="020B0604020202020204" pitchFamily="34" charset="0"/>
              </a:rPr>
              <a:t> Load Step Comparison</a:t>
            </a:r>
            <a:endParaRPr dirty="0">
              <a:solidFill>
                <a:srgbClr val="C00000"/>
              </a:solidFill>
              <a:latin typeface="Helvetica" panose="020B0604020202020204" pitchFamily="34" charset="0"/>
              <a:cs typeface="Helvetica" panose="020B0604020202020204" pitchFamily="34" charset="0"/>
            </a:endParaRPr>
          </a:p>
        </p:txBody>
      </p:sp>
      <p:sp>
        <p:nvSpPr>
          <p:cNvPr id="282" name="Google Shape;282;p12"/>
          <p:cNvSpPr txBox="1">
            <a:spLocks noGrp="1"/>
          </p:cNvSpPr>
          <p:nvPr>
            <p:ph type="dt" idx="10"/>
          </p:nvPr>
        </p:nvSpPr>
        <p:spPr>
          <a:xfrm>
            <a:off x="736827" y="4878161"/>
            <a:ext cx="675368" cy="1809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04/30/2024</a:t>
            </a:r>
            <a:endParaRPr/>
          </a:p>
        </p:txBody>
      </p:sp>
      <p:sp>
        <p:nvSpPr>
          <p:cNvPr id="283" name="Google Shape;283;p12"/>
          <p:cNvSpPr txBox="1">
            <a:spLocks noGrp="1"/>
          </p:cNvSpPr>
          <p:nvPr>
            <p:ph type="ftr" idx="11"/>
          </p:nvPr>
        </p:nvSpPr>
        <p:spPr>
          <a:xfrm>
            <a:off x="1530603" y="4878161"/>
            <a:ext cx="6262118" cy="18215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Alessio D'Agliano | PhD student</a:t>
            </a:r>
            <a:endParaRPr b="1"/>
          </a:p>
        </p:txBody>
      </p:sp>
      <p:sp>
        <p:nvSpPr>
          <p:cNvPr id="284" name="Google Shape;284;p12"/>
          <p:cNvSpPr txBox="1">
            <a:spLocks noGrp="1"/>
          </p:cNvSpPr>
          <p:nvPr>
            <p:ph type="sldNum" idx="12"/>
          </p:nvPr>
        </p:nvSpPr>
        <p:spPr>
          <a:xfrm>
            <a:off x="222250" y="4878161"/>
            <a:ext cx="414338" cy="17796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00"/>
              <a:buNone/>
            </a:pPr>
            <a:fld id="{00000000-1234-1234-1234-123412341234}" type="slidenum">
              <a:rPr lang="en-US"/>
              <a:pPr marL="0" lvl="0" indent="0" algn="l" rtl="0">
                <a:lnSpc>
                  <a:spcPct val="100000"/>
                </a:lnSpc>
                <a:spcBef>
                  <a:spcPts val="0"/>
                </a:spcBef>
                <a:spcAft>
                  <a:spcPts val="0"/>
                </a:spcAft>
                <a:buSzPts val="900"/>
                <a:buNone/>
              </a:pPr>
              <a:t>11</a:t>
            </a:fld>
            <a:endParaRPr/>
          </a:p>
        </p:txBody>
      </p:sp>
      <p:grpSp>
        <p:nvGrpSpPr>
          <p:cNvPr id="285" name="Google Shape;285;p12"/>
          <p:cNvGrpSpPr>
            <a:grpSpLocks noChangeAspect="1"/>
          </p:cNvGrpSpPr>
          <p:nvPr/>
        </p:nvGrpSpPr>
        <p:grpSpPr>
          <a:xfrm>
            <a:off x="505449" y="592071"/>
            <a:ext cx="3448042" cy="3265236"/>
            <a:chOff x="429419" y="729169"/>
            <a:chExt cx="3454852" cy="3437756"/>
          </a:xfrm>
        </p:grpSpPr>
        <p:pic>
          <p:nvPicPr>
            <p:cNvPr id="286" name="Google Shape;286;p12" descr="A blue and yellow lines with a chart&#10;&#10;Description automatically generated with medium confidence"/>
            <p:cNvPicPr preferRelativeResize="0"/>
            <p:nvPr/>
          </p:nvPicPr>
          <p:blipFill rotWithShape="1">
            <a:blip r:embed="rId3">
              <a:alphaModFix/>
            </a:blip>
            <a:srcRect l="1810" t="1957" r="49999" b="7956"/>
            <a:stretch/>
          </p:blipFill>
          <p:spPr>
            <a:xfrm>
              <a:off x="429419" y="929386"/>
              <a:ext cx="3150374" cy="3237539"/>
            </a:xfrm>
            <a:prstGeom prst="rect">
              <a:avLst/>
            </a:prstGeom>
            <a:noFill/>
            <a:ln>
              <a:noFill/>
            </a:ln>
          </p:spPr>
        </p:pic>
        <p:pic>
          <p:nvPicPr>
            <p:cNvPr id="287" name="Google Shape;287;p12" descr="A blue and yellow lines with a chart&#10;&#10;Description automatically generated with medium confidence"/>
            <p:cNvPicPr preferRelativeResize="0"/>
            <p:nvPr/>
          </p:nvPicPr>
          <p:blipFill rotWithShape="1">
            <a:blip r:embed="rId3">
              <a:alphaModFix/>
            </a:blip>
            <a:srcRect l="53536" t="50523" r="30036" b="3781"/>
            <a:stretch/>
          </p:blipFill>
          <p:spPr>
            <a:xfrm>
              <a:off x="2889598" y="729169"/>
              <a:ext cx="994673" cy="1521035"/>
            </a:xfrm>
            <a:prstGeom prst="rect">
              <a:avLst/>
            </a:prstGeom>
            <a:noFill/>
            <a:ln>
              <a:noFill/>
            </a:ln>
          </p:spPr>
        </p:pic>
      </p:grpSp>
      <p:sp>
        <p:nvSpPr>
          <p:cNvPr id="288" name="Google Shape;288;p12"/>
          <p:cNvSpPr txBox="1"/>
          <p:nvPr/>
        </p:nvSpPr>
        <p:spPr>
          <a:xfrm>
            <a:off x="109959" y="785421"/>
            <a:ext cx="1253735" cy="363299"/>
          </a:xfrm>
          <a:prstGeom prst="rect">
            <a:avLst/>
          </a:prstGeom>
          <a:noFill/>
          <a:ln>
            <a:solidFill>
              <a:schemeClr val="accent3">
                <a:lumMod val="75000"/>
              </a:schemeClr>
            </a:solid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05050"/>
              </a:buClr>
              <a:buSzPts val="1200"/>
              <a:buFont typeface="Arial"/>
              <a:buNone/>
            </a:pPr>
            <a:r>
              <a:rPr lang="en-US" sz="12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Max stress in the edges: 141 MPa </a:t>
            </a:r>
            <a:endParaRPr sz="1400" b="0" i="0" u="none" strike="noStrike" cap="none" dirty="0">
              <a:solidFill>
                <a:srgbClr val="000000"/>
              </a:solidFill>
              <a:latin typeface="Helvetica" panose="020B0604020202020204" pitchFamily="34" charset="0"/>
              <a:cs typeface="Helvetica" panose="020B0604020202020204" pitchFamily="34" charset="0"/>
              <a:sym typeface="Arial"/>
            </a:endParaRPr>
          </a:p>
        </p:txBody>
      </p:sp>
      <p:grpSp>
        <p:nvGrpSpPr>
          <p:cNvPr id="289" name="Google Shape;289;p12"/>
          <p:cNvGrpSpPr>
            <a:grpSpLocks noChangeAspect="1"/>
          </p:cNvGrpSpPr>
          <p:nvPr/>
        </p:nvGrpSpPr>
        <p:grpSpPr>
          <a:xfrm>
            <a:off x="4045103" y="669195"/>
            <a:ext cx="4539252" cy="3215701"/>
            <a:chOff x="4245597" y="630894"/>
            <a:chExt cx="4779053" cy="3593486"/>
          </a:xfrm>
        </p:grpSpPr>
        <p:pic>
          <p:nvPicPr>
            <p:cNvPr id="290" name="Google Shape;290;p12" descr="A green and blue lines&#10;&#10;Description automatically generated with medium confidence"/>
            <p:cNvPicPr preferRelativeResize="0"/>
            <p:nvPr/>
          </p:nvPicPr>
          <p:blipFill rotWithShape="1">
            <a:blip r:embed="rId4">
              <a:alphaModFix/>
            </a:blip>
            <a:srcRect l="16739" t="3689" r="40236" b="14192"/>
            <a:stretch/>
          </p:blipFill>
          <p:spPr>
            <a:xfrm>
              <a:off x="4516409" y="782117"/>
              <a:ext cx="2997744" cy="3145448"/>
            </a:xfrm>
            <a:prstGeom prst="rect">
              <a:avLst/>
            </a:prstGeom>
            <a:noFill/>
            <a:ln>
              <a:noFill/>
            </a:ln>
          </p:spPr>
        </p:pic>
        <p:pic>
          <p:nvPicPr>
            <p:cNvPr id="291" name="Google Shape;291;p12" descr="A green and blue lines&#10;&#10;Description automatically generated with medium confidence"/>
            <p:cNvPicPr preferRelativeResize="0"/>
            <p:nvPr/>
          </p:nvPicPr>
          <p:blipFill rotWithShape="1">
            <a:blip r:embed="rId4">
              <a:alphaModFix/>
            </a:blip>
            <a:srcRect l="6144" t="86537" r="29489" b="5997"/>
            <a:stretch/>
          </p:blipFill>
          <p:spPr>
            <a:xfrm>
              <a:off x="4245597" y="3947831"/>
              <a:ext cx="4338461" cy="276549"/>
            </a:xfrm>
            <a:prstGeom prst="rect">
              <a:avLst/>
            </a:prstGeom>
            <a:noFill/>
            <a:ln>
              <a:noFill/>
            </a:ln>
          </p:spPr>
        </p:pic>
        <p:grpSp>
          <p:nvGrpSpPr>
            <p:cNvPr id="292" name="Google Shape;292;p12"/>
            <p:cNvGrpSpPr/>
            <p:nvPr/>
          </p:nvGrpSpPr>
          <p:grpSpPr>
            <a:xfrm>
              <a:off x="4679513" y="651160"/>
              <a:ext cx="4345137" cy="2986610"/>
              <a:chOff x="4572000" y="967081"/>
              <a:chExt cx="4345137" cy="2986610"/>
            </a:xfrm>
          </p:grpSpPr>
          <p:pic>
            <p:nvPicPr>
              <p:cNvPr id="293" name="Google Shape;293;p12" descr="A close-up of a pill&#10;&#10;Description automatically generated"/>
              <p:cNvPicPr preferRelativeResize="0"/>
              <p:nvPr/>
            </p:nvPicPr>
            <p:blipFill rotWithShape="1">
              <a:blip r:embed="rId5">
                <a:alphaModFix/>
              </a:blip>
              <a:srcRect l="4429" t="9926" r="30666" b="15317"/>
              <a:stretch/>
            </p:blipFill>
            <p:spPr>
              <a:xfrm>
                <a:off x="5782423" y="967081"/>
                <a:ext cx="3134714" cy="1984782"/>
              </a:xfrm>
              <a:prstGeom prst="snip2DiagRect">
                <a:avLst>
                  <a:gd name="adj1" fmla="val 50000"/>
                  <a:gd name="adj2" fmla="val 11137"/>
                </a:avLst>
              </a:prstGeom>
              <a:noFill/>
              <a:ln>
                <a:noFill/>
              </a:ln>
            </p:spPr>
          </p:pic>
          <p:sp>
            <p:nvSpPr>
              <p:cNvPr id="294" name="Google Shape;294;p12"/>
              <p:cNvSpPr/>
              <p:nvPr/>
            </p:nvSpPr>
            <p:spPr>
              <a:xfrm>
                <a:off x="4572000" y="3034937"/>
                <a:ext cx="1389017" cy="918754"/>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cxnSp>
            <p:nvCxnSpPr>
              <p:cNvPr id="295" name="Google Shape;295;p12"/>
              <p:cNvCxnSpPr>
                <a:stCxn id="293" idx="2"/>
                <a:endCxn id="294" idx="1"/>
              </p:cNvCxnSpPr>
              <p:nvPr/>
            </p:nvCxnSpPr>
            <p:spPr>
              <a:xfrm flipH="1">
                <a:off x="4775416" y="1959473"/>
                <a:ext cx="1007006" cy="1210012"/>
              </a:xfrm>
              <a:prstGeom prst="straightConnector1">
                <a:avLst/>
              </a:prstGeom>
              <a:noFill/>
              <a:ln w="12700" cap="flat" cmpd="sng">
                <a:solidFill>
                  <a:srgbClr val="000000"/>
                </a:solidFill>
                <a:prstDash val="solid"/>
                <a:round/>
                <a:headEnd type="none" w="sm" len="sm"/>
                <a:tailEnd type="none" w="sm" len="sm"/>
              </a:ln>
              <a:effectLst>
                <a:outerShdw blurRad="40000" dist="20000" dir="5400000" rotWithShape="0">
                  <a:srgbClr val="000000">
                    <a:alpha val="37254"/>
                  </a:srgbClr>
                </a:outerShdw>
              </a:effectLst>
            </p:spPr>
          </p:cxnSp>
          <p:cxnSp>
            <p:nvCxnSpPr>
              <p:cNvPr id="296" name="Google Shape;296;p12"/>
              <p:cNvCxnSpPr/>
              <p:nvPr/>
            </p:nvCxnSpPr>
            <p:spPr>
              <a:xfrm flipH="1">
                <a:off x="5673172" y="2989436"/>
                <a:ext cx="1804334" cy="876644"/>
              </a:xfrm>
              <a:prstGeom prst="straightConnector1">
                <a:avLst/>
              </a:prstGeom>
              <a:noFill/>
              <a:ln w="12700" cap="flat" cmpd="sng">
                <a:solidFill>
                  <a:srgbClr val="000000"/>
                </a:solidFill>
                <a:prstDash val="solid"/>
                <a:round/>
                <a:headEnd type="none" w="sm" len="sm"/>
                <a:tailEnd type="none" w="sm" len="sm"/>
              </a:ln>
              <a:effectLst>
                <a:outerShdw blurRad="40000" dist="20000" dir="5400000" rotWithShape="0">
                  <a:srgbClr val="000000">
                    <a:alpha val="37254"/>
                  </a:srgbClr>
                </a:outerShdw>
              </a:effectLst>
            </p:spPr>
          </p:cxnSp>
        </p:grpSp>
        <p:sp>
          <p:nvSpPr>
            <p:cNvPr id="297" name="Google Shape;297;p12"/>
            <p:cNvSpPr txBox="1"/>
            <p:nvPr/>
          </p:nvSpPr>
          <p:spPr>
            <a:xfrm>
              <a:off x="6293493" y="630894"/>
              <a:ext cx="1553104" cy="414552"/>
            </a:xfrm>
            <a:prstGeom prst="rect">
              <a:avLst/>
            </a:prstGeom>
            <a:noFill/>
            <a:ln w="9525" cap="flat" cmpd="sng">
              <a:solidFill>
                <a:srgbClr val="1D6BFF"/>
              </a:solidFill>
              <a:prstDash val="solid"/>
              <a:round/>
              <a:headEnd type="none" w="sm" len="sm"/>
              <a:tailEnd type="none" w="sm" len="sm"/>
            </a:ln>
          </p:spPr>
          <p:txBody>
            <a:bodyPr spcFirstLastPara="1" wrap="square" lIns="0" tIns="0" rIns="0" bIns="0" anchor="t" anchorCtr="0">
              <a:noAutofit/>
            </a:bodyPr>
            <a:lstStyle/>
            <a:p>
              <a:pPr marL="0" marR="0" lvl="0" indent="0" rtl="0">
                <a:lnSpc>
                  <a:spcPct val="100000"/>
                </a:lnSpc>
                <a:spcBef>
                  <a:spcPts val="0"/>
                </a:spcBef>
                <a:spcAft>
                  <a:spcPts val="0"/>
                </a:spcAft>
                <a:buClr>
                  <a:srgbClr val="505050"/>
                </a:buClr>
                <a:buSzPts val="1200"/>
                <a:buFont typeface="Arial"/>
                <a:buNone/>
              </a:pPr>
              <a:r>
                <a:rPr lang="en-US" sz="1100" b="0" i="0" u="none" strike="noStrike" cap="none" dirty="0">
                  <a:solidFill>
                    <a:srgbClr val="505050"/>
                  </a:solidFill>
                  <a:latin typeface="Helvetica Neue"/>
                  <a:ea typeface="Helvetica Neue"/>
                  <a:cs typeface="Helvetica Neue"/>
                  <a:sym typeface="Helvetica Neue"/>
                </a:rPr>
                <a:t>Max stress in the epoxy region: 149 MPa </a:t>
              </a:r>
              <a:endParaRPr sz="1200" b="0" i="0" u="none" strike="noStrike" cap="none" dirty="0">
                <a:solidFill>
                  <a:srgbClr val="000000"/>
                </a:solidFill>
                <a:latin typeface="Arial"/>
                <a:ea typeface="Arial"/>
                <a:cs typeface="Arial"/>
                <a:sym typeface="Arial"/>
              </a:endParaRPr>
            </a:p>
          </p:txBody>
        </p:sp>
      </p:grpSp>
      <p:sp>
        <p:nvSpPr>
          <p:cNvPr id="298" name="Google Shape;298;p12"/>
          <p:cNvSpPr txBox="1"/>
          <p:nvPr/>
        </p:nvSpPr>
        <p:spPr>
          <a:xfrm>
            <a:off x="7219147" y="1946769"/>
            <a:ext cx="1523528" cy="401463"/>
          </a:xfrm>
          <a:prstGeom prst="rect">
            <a:avLst/>
          </a:prstGeom>
          <a:noFill/>
          <a:ln w="9525" cap="flat" cmpd="sng">
            <a:solidFill>
              <a:srgbClr val="FF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05050"/>
              </a:buClr>
              <a:buSzPts val="1200"/>
              <a:buFont typeface="Arial"/>
              <a:buNone/>
            </a:pPr>
            <a:r>
              <a:rPr lang="en-US" sz="12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Max equivalent stress in Bi-2212: 69 MPa </a:t>
            </a:r>
            <a:endParaRPr sz="1400" b="0" i="0" u="none" strike="noStrike" cap="none" dirty="0">
              <a:solidFill>
                <a:srgbClr val="000000"/>
              </a:solidFill>
              <a:latin typeface="Helvetica" panose="020B0604020202020204" pitchFamily="34" charset="0"/>
              <a:cs typeface="Helvetica" panose="020B0604020202020204" pitchFamily="34" charset="0"/>
              <a:sym typeface="Arial"/>
            </a:endParaRPr>
          </a:p>
        </p:txBody>
      </p:sp>
      <p:sp>
        <p:nvSpPr>
          <p:cNvPr id="299" name="Google Shape;299;p12"/>
          <p:cNvSpPr txBox="1"/>
          <p:nvPr/>
        </p:nvSpPr>
        <p:spPr>
          <a:xfrm>
            <a:off x="217828" y="3942851"/>
            <a:ext cx="8263238" cy="81940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05050"/>
              </a:buClr>
              <a:buSzPts val="1200"/>
              <a:buFont typeface="Arial"/>
              <a:buNone/>
            </a:pPr>
            <a:r>
              <a:rPr lang="en-US" sz="16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The highest eq. stress in the heterogeneous conductor is in the epoxy region. In the homogeneous conductor, it is instead at the edge of the cable, which corresponds to the insulation region of the detailed Rutherford cable.</a:t>
            </a:r>
            <a:endParaRPr sz="1800" b="0" i="0" u="none" strike="noStrike" cap="none" dirty="0">
              <a:solidFill>
                <a:srgbClr val="000000"/>
              </a:solidFill>
              <a:latin typeface="Helvetica" panose="020B0604020202020204" pitchFamily="34" charset="0"/>
              <a:cs typeface="Helvetica" panose="020B0604020202020204" pitchFamily="34" charset="0"/>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11"/>
          <p:cNvPicPr preferRelativeResize="0"/>
          <p:nvPr/>
        </p:nvPicPr>
        <p:blipFill rotWithShape="1">
          <a:blip r:embed="rId3">
            <a:alphaModFix/>
          </a:blip>
          <a:srcRect l="2373" t="2594" r="29141" b="2594"/>
          <a:stretch/>
        </p:blipFill>
        <p:spPr>
          <a:xfrm>
            <a:off x="6074957" y="2704085"/>
            <a:ext cx="2978987" cy="2267199"/>
          </a:xfrm>
          <a:prstGeom prst="rect">
            <a:avLst/>
          </a:prstGeom>
          <a:noFill/>
          <a:ln>
            <a:noFill/>
          </a:ln>
        </p:spPr>
      </p:pic>
      <p:sp>
        <p:nvSpPr>
          <p:cNvPr id="305" name="Google Shape;305;p11"/>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dirty="0"/>
              <a:t>Stresses in the Conductors – 3</a:t>
            </a:r>
            <a:r>
              <a:rPr lang="en-US" baseline="30000" dirty="0"/>
              <a:t>rd</a:t>
            </a:r>
            <a:r>
              <a:rPr lang="en-US" dirty="0"/>
              <a:t> Load-step: Radial, Azimuthal</a:t>
            </a:r>
            <a:endParaRPr dirty="0">
              <a:solidFill>
                <a:srgbClr val="C00000"/>
              </a:solidFill>
            </a:endParaRPr>
          </a:p>
        </p:txBody>
      </p:sp>
      <p:sp>
        <p:nvSpPr>
          <p:cNvPr id="306" name="Google Shape;306;p11"/>
          <p:cNvSpPr txBox="1">
            <a:spLocks noGrp="1"/>
          </p:cNvSpPr>
          <p:nvPr>
            <p:ph type="dt" idx="10"/>
          </p:nvPr>
        </p:nvSpPr>
        <p:spPr>
          <a:xfrm>
            <a:off x="736827" y="4878161"/>
            <a:ext cx="675368" cy="1809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04/30/2024</a:t>
            </a:r>
            <a:endParaRPr/>
          </a:p>
        </p:txBody>
      </p:sp>
      <p:sp>
        <p:nvSpPr>
          <p:cNvPr id="307" name="Google Shape;307;p11"/>
          <p:cNvSpPr txBox="1">
            <a:spLocks noGrp="1"/>
          </p:cNvSpPr>
          <p:nvPr>
            <p:ph type="ftr" idx="11"/>
          </p:nvPr>
        </p:nvSpPr>
        <p:spPr>
          <a:xfrm>
            <a:off x="1530603" y="4878161"/>
            <a:ext cx="6262118" cy="18215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Alessio D'Agliano | PhD student</a:t>
            </a:r>
            <a:endParaRPr b="1"/>
          </a:p>
        </p:txBody>
      </p:sp>
      <p:sp>
        <p:nvSpPr>
          <p:cNvPr id="308" name="Google Shape;308;p11"/>
          <p:cNvSpPr txBox="1">
            <a:spLocks noGrp="1"/>
          </p:cNvSpPr>
          <p:nvPr>
            <p:ph type="sldNum" idx="12"/>
          </p:nvPr>
        </p:nvSpPr>
        <p:spPr>
          <a:xfrm>
            <a:off x="222250" y="4878161"/>
            <a:ext cx="414338" cy="17796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00"/>
              <a:buNone/>
            </a:pPr>
            <a:fld id="{00000000-1234-1234-1234-123412341234}" type="slidenum">
              <a:rPr lang="en-US"/>
              <a:pPr marL="0" lvl="0" indent="0" algn="l" rtl="0">
                <a:lnSpc>
                  <a:spcPct val="100000"/>
                </a:lnSpc>
                <a:spcBef>
                  <a:spcPts val="0"/>
                </a:spcBef>
                <a:spcAft>
                  <a:spcPts val="0"/>
                </a:spcAft>
                <a:buSzPts val="900"/>
                <a:buNone/>
              </a:pPr>
              <a:t>12</a:t>
            </a:fld>
            <a:endParaRPr/>
          </a:p>
        </p:txBody>
      </p:sp>
      <p:grpSp>
        <p:nvGrpSpPr>
          <p:cNvPr id="309" name="Google Shape;309;p11"/>
          <p:cNvGrpSpPr/>
          <p:nvPr/>
        </p:nvGrpSpPr>
        <p:grpSpPr>
          <a:xfrm>
            <a:off x="2053853" y="1893835"/>
            <a:ext cx="2036327" cy="2004821"/>
            <a:chOff x="2129674" y="2083138"/>
            <a:chExt cx="2036327" cy="2004821"/>
          </a:xfrm>
        </p:grpSpPr>
        <p:grpSp>
          <p:nvGrpSpPr>
            <p:cNvPr id="310" name="Google Shape;310;p11"/>
            <p:cNvGrpSpPr/>
            <p:nvPr/>
          </p:nvGrpSpPr>
          <p:grpSpPr>
            <a:xfrm>
              <a:off x="2129674" y="2083138"/>
              <a:ext cx="2036327" cy="2004821"/>
              <a:chOff x="2430358" y="2014944"/>
              <a:chExt cx="2036327" cy="2004821"/>
            </a:xfrm>
          </p:grpSpPr>
          <p:pic>
            <p:nvPicPr>
              <p:cNvPr id="311" name="Google Shape;311;p11"/>
              <p:cNvPicPr preferRelativeResize="0"/>
              <p:nvPr/>
            </p:nvPicPr>
            <p:blipFill rotWithShape="1">
              <a:blip r:embed="rId4">
                <a:alphaModFix/>
              </a:blip>
              <a:srcRect l="1713" t="3516" r="50332" b="6828"/>
              <a:stretch/>
            </p:blipFill>
            <p:spPr>
              <a:xfrm>
                <a:off x="2430358" y="2058000"/>
                <a:ext cx="1908693" cy="1961765"/>
              </a:xfrm>
              <a:prstGeom prst="rect">
                <a:avLst/>
              </a:prstGeom>
              <a:noFill/>
              <a:ln>
                <a:noFill/>
              </a:ln>
            </p:spPr>
          </p:pic>
          <p:pic>
            <p:nvPicPr>
              <p:cNvPr id="312" name="Google Shape;312;p11"/>
              <p:cNvPicPr preferRelativeResize="0"/>
              <p:nvPr/>
            </p:nvPicPr>
            <p:blipFill rotWithShape="1">
              <a:blip r:embed="rId5">
                <a:alphaModFix/>
              </a:blip>
              <a:srcRect l="53442" t="53138" r="32043" b="16813"/>
              <a:stretch/>
            </p:blipFill>
            <p:spPr>
              <a:xfrm>
                <a:off x="3889015" y="2014944"/>
                <a:ext cx="577670" cy="657497"/>
              </a:xfrm>
              <a:prstGeom prst="rect">
                <a:avLst/>
              </a:prstGeom>
              <a:noFill/>
              <a:ln>
                <a:noFill/>
              </a:ln>
            </p:spPr>
          </p:pic>
        </p:grpSp>
        <p:cxnSp>
          <p:nvCxnSpPr>
            <p:cNvPr id="313" name="Google Shape;313;p11"/>
            <p:cNvCxnSpPr/>
            <p:nvPr/>
          </p:nvCxnSpPr>
          <p:spPr>
            <a:xfrm rot="10800000">
              <a:off x="2532432" y="2290354"/>
              <a:ext cx="217714" cy="106679"/>
            </a:xfrm>
            <a:prstGeom prst="straightConnector1">
              <a:avLst/>
            </a:prstGeom>
            <a:noFill/>
            <a:ln w="25400"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grpSp>
      <p:grpSp>
        <p:nvGrpSpPr>
          <p:cNvPr id="314" name="Google Shape;314;p11"/>
          <p:cNvGrpSpPr/>
          <p:nvPr/>
        </p:nvGrpSpPr>
        <p:grpSpPr>
          <a:xfrm>
            <a:off x="394031" y="737781"/>
            <a:ext cx="2036327" cy="1956160"/>
            <a:chOff x="394031" y="737781"/>
            <a:chExt cx="2036327" cy="1956160"/>
          </a:xfrm>
        </p:grpSpPr>
        <p:grpSp>
          <p:nvGrpSpPr>
            <p:cNvPr id="315" name="Google Shape;315;p11"/>
            <p:cNvGrpSpPr/>
            <p:nvPr/>
          </p:nvGrpSpPr>
          <p:grpSpPr>
            <a:xfrm>
              <a:off x="394031" y="737781"/>
              <a:ext cx="2036327" cy="1956160"/>
              <a:chOff x="188895" y="765105"/>
              <a:chExt cx="2963608" cy="2846935"/>
            </a:xfrm>
          </p:grpSpPr>
          <p:pic>
            <p:nvPicPr>
              <p:cNvPr id="316" name="Google Shape;316;p11"/>
              <p:cNvPicPr preferRelativeResize="0"/>
              <p:nvPr/>
            </p:nvPicPr>
            <p:blipFill rotWithShape="1">
              <a:blip r:embed="rId6">
                <a:alphaModFix/>
              </a:blip>
              <a:srcRect l="2430" t="3603" r="49618" b="7003"/>
              <a:stretch/>
            </p:blipFill>
            <p:spPr>
              <a:xfrm>
                <a:off x="188895" y="765105"/>
                <a:ext cx="2777853" cy="2846935"/>
              </a:xfrm>
              <a:prstGeom prst="rect">
                <a:avLst/>
              </a:prstGeom>
              <a:noFill/>
              <a:ln>
                <a:noFill/>
              </a:ln>
            </p:spPr>
          </p:pic>
          <p:pic>
            <p:nvPicPr>
              <p:cNvPr id="317" name="Google Shape;317;p11"/>
              <p:cNvPicPr preferRelativeResize="0"/>
              <p:nvPr/>
            </p:nvPicPr>
            <p:blipFill rotWithShape="1">
              <a:blip r:embed="rId7">
                <a:alphaModFix/>
              </a:blip>
              <a:srcRect l="53661" t="53547" r="31229" b="16646"/>
              <a:stretch/>
            </p:blipFill>
            <p:spPr>
              <a:xfrm>
                <a:off x="2277291" y="765105"/>
                <a:ext cx="875212" cy="949234"/>
              </a:xfrm>
              <a:prstGeom prst="rect">
                <a:avLst/>
              </a:prstGeom>
              <a:noFill/>
              <a:ln>
                <a:noFill/>
              </a:ln>
            </p:spPr>
          </p:pic>
        </p:grpSp>
        <p:cxnSp>
          <p:nvCxnSpPr>
            <p:cNvPr id="318" name="Google Shape;318;p11"/>
            <p:cNvCxnSpPr/>
            <p:nvPr/>
          </p:nvCxnSpPr>
          <p:spPr>
            <a:xfrm rot="10800000" flipH="1">
              <a:off x="1257618" y="887112"/>
              <a:ext cx="309154" cy="413386"/>
            </a:xfrm>
            <a:prstGeom prst="straightConnector1">
              <a:avLst/>
            </a:prstGeom>
            <a:noFill/>
            <a:ln w="25400" cap="flat" cmpd="sng">
              <a:solidFill>
                <a:srgbClr val="FF0000"/>
              </a:solidFill>
              <a:prstDash val="solid"/>
              <a:round/>
              <a:headEnd type="none" w="sm" len="sm"/>
              <a:tailEnd type="triangle" w="med" len="med"/>
            </a:ln>
            <a:effectLst>
              <a:outerShdw blurRad="40000" dist="20000" dir="5400000" rotWithShape="0">
                <a:srgbClr val="000000">
                  <a:alpha val="37254"/>
                </a:srgbClr>
              </a:outerShdw>
            </a:effectLst>
          </p:spPr>
        </p:cxnSp>
      </p:grpSp>
      <p:sp>
        <p:nvSpPr>
          <p:cNvPr id="319" name="Google Shape;319;p11"/>
          <p:cNvSpPr txBox="1"/>
          <p:nvPr/>
        </p:nvSpPr>
        <p:spPr>
          <a:xfrm>
            <a:off x="228600" y="2765178"/>
            <a:ext cx="1352522" cy="53449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05050"/>
              </a:buClr>
              <a:buSzPts val="1200"/>
              <a:buFont typeface="Arial"/>
              <a:buNone/>
            </a:pPr>
            <a:r>
              <a:rPr lang="en-US" sz="1200" b="0" i="0" u="none" strike="noStrike" cap="none">
                <a:solidFill>
                  <a:srgbClr val="505050"/>
                </a:solidFill>
                <a:latin typeface="Helvetica Neue"/>
                <a:ea typeface="Helvetica Neue"/>
                <a:cs typeface="Helvetica Neue"/>
                <a:sym typeface="Helvetica Neue"/>
              </a:rPr>
              <a:t>Radial Stress component</a:t>
            </a:r>
            <a:endParaRPr sz="1400" b="0" i="0" u="none" strike="noStrike" cap="none">
              <a:solidFill>
                <a:srgbClr val="000000"/>
              </a:solidFill>
              <a:latin typeface="Arial"/>
              <a:ea typeface="Arial"/>
              <a:cs typeface="Arial"/>
              <a:sym typeface="Arial"/>
            </a:endParaRPr>
          </a:p>
        </p:txBody>
      </p:sp>
      <p:sp>
        <p:nvSpPr>
          <p:cNvPr id="320" name="Google Shape;320;p11"/>
          <p:cNvSpPr txBox="1"/>
          <p:nvPr/>
        </p:nvSpPr>
        <p:spPr>
          <a:xfrm>
            <a:off x="935341" y="3294840"/>
            <a:ext cx="1291562" cy="53449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05050"/>
              </a:buClr>
              <a:buSzPts val="1200"/>
              <a:buFont typeface="Arial"/>
              <a:buNone/>
            </a:pPr>
            <a:r>
              <a:rPr lang="en-US" sz="1200" b="0" i="0" u="none" strike="noStrike" cap="none">
                <a:solidFill>
                  <a:srgbClr val="505050"/>
                </a:solidFill>
                <a:latin typeface="Helvetica Neue"/>
                <a:ea typeface="Helvetica Neue"/>
                <a:cs typeface="Helvetica Neue"/>
                <a:sym typeface="Helvetica Neue"/>
              </a:rPr>
              <a:t>Azimuthal Stress component</a:t>
            </a:r>
            <a:endParaRPr sz="1400" b="0" i="0" u="none" strike="noStrike" cap="none">
              <a:solidFill>
                <a:srgbClr val="000000"/>
              </a:solidFill>
              <a:latin typeface="Arial"/>
              <a:ea typeface="Arial"/>
              <a:cs typeface="Arial"/>
              <a:sym typeface="Arial"/>
            </a:endParaRPr>
          </a:p>
        </p:txBody>
      </p:sp>
      <p:pic>
        <p:nvPicPr>
          <p:cNvPr id="321" name="Google Shape;321;p11"/>
          <p:cNvPicPr preferRelativeResize="0"/>
          <p:nvPr/>
        </p:nvPicPr>
        <p:blipFill rotWithShape="1">
          <a:blip r:embed="rId8">
            <a:alphaModFix/>
          </a:blip>
          <a:srcRect l="1915" t="2595" r="29191" b="3089"/>
          <a:stretch/>
        </p:blipFill>
        <p:spPr>
          <a:xfrm>
            <a:off x="4211680" y="527618"/>
            <a:ext cx="2940155" cy="2212657"/>
          </a:xfrm>
          <a:prstGeom prst="rect">
            <a:avLst/>
          </a:prstGeom>
          <a:noFill/>
          <a:ln>
            <a:noFill/>
          </a:ln>
        </p:spPr>
      </p:pic>
      <p:sp>
        <p:nvSpPr>
          <p:cNvPr id="322" name="Google Shape;322;p11"/>
          <p:cNvSpPr txBox="1"/>
          <p:nvPr/>
        </p:nvSpPr>
        <p:spPr>
          <a:xfrm>
            <a:off x="3985401" y="1282951"/>
            <a:ext cx="1352522" cy="53449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05050"/>
              </a:buClr>
              <a:buSzPts val="1200"/>
              <a:buFont typeface="Arial"/>
              <a:buNone/>
            </a:pPr>
            <a:r>
              <a:rPr lang="en-US" sz="1200" b="0" i="0" u="none" strike="noStrike" cap="none" dirty="0">
                <a:solidFill>
                  <a:srgbClr val="505050"/>
                </a:solidFill>
                <a:latin typeface="Helvetica Neue"/>
                <a:ea typeface="Helvetica Neue"/>
                <a:cs typeface="Helvetica Neue"/>
                <a:sym typeface="Helvetica Neue"/>
              </a:rPr>
              <a:t>Radial Stress component</a:t>
            </a:r>
            <a:endParaRPr sz="1400" b="0" i="0" u="none" strike="noStrike" cap="none" dirty="0">
              <a:solidFill>
                <a:srgbClr val="000000"/>
              </a:solidFill>
              <a:latin typeface="Arial"/>
              <a:ea typeface="Arial"/>
              <a:cs typeface="Arial"/>
              <a:sym typeface="Arial"/>
            </a:endParaRPr>
          </a:p>
        </p:txBody>
      </p:sp>
      <p:sp>
        <p:nvSpPr>
          <p:cNvPr id="323" name="Google Shape;323;p11"/>
          <p:cNvSpPr txBox="1"/>
          <p:nvPr/>
        </p:nvSpPr>
        <p:spPr>
          <a:xfrm>
            <a:off x="5301542" y="3496191"/>
            <a:ext cx="1291562" cy="53449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05050"/>
              </a:buClr>
              <a:buSzPts val="1200"/>
              <a:buFont typeface="Arial"/>
              <a:buNone/>
            </a:pPr>
            <a:r>
              <a:rPr lang="en-US" sz="1200" b="0" i="0" u="none" strike="noStrike" cap="none">
                <a:solidFill>
                  <a:srgbClr val="505050"/>
                </a:solidFill>
                <a:latin typeface="Helvetica Neue"/>
                <a:ea typeface="Helvetica Neue"/>
                <a:cs typeface="Helvetica Neue"/>
                <a:sym typeface="Helvetica Neue"/>
              </a:rPr>
              <a:t>Azimuthal Stress component</a:t>
            </a:r>
            <a:endParaRPr sz="1400" b="0" i="0" u="none" strike="noStrike" cap="none">
              <a:solidFill>
                <a:srgbClr val="000000"/>
              </a:solidFill>
              <a:latin typeface="Arial"/>
              <a:ea typeface="Arial"/>
              <a:cs typeface="Arial"/>
              <a:sym typeface="Arial"/>
            </a:endParaRPr>
          </a:p>
        </p:txBody>
      </p:sp>
      <p:sp>
        <p:nvSpPr>
          <p:cNvPr id="324" name="Google Shape;324;p11"/>
          <p:cNvSpPr txBox="1"/>
          <p:nvPr/>
        </p:nvSpPr>
        <p:spPr>
          <a:xfrm>
            <a:off x="6665885" y="785792"/>
            <a:ext cx="2388059" cy="1551008"/>
          </a:xfrm>
          <a:prstGeom prst="rect">
            <a:avLst/>
          </a:prstGeom>
          <a:noFill/>
          <a:ln w="19050" cap="flat" cmpd="sng">
            <a:solidFill>
              <a:srgbClr val="FF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05050"/>
              </a:buClr>
              <a:buSzPts val="1100"/>
              <a:buFont typeface="Arial"/>
              <a:buNone/>
            </a:pPr>
            <a:r>
              <a:rPr lang="en-US" sz="1100" b="1" i="0" u="none" strike="noStrike" cap="none" dirty="0">
                <a:solidFill>
                  <a:srgbClr val="505050"/>
                </a:solidFill>
                <a:latin typeface="Helvetica Neue"/>
                <a:ea typeface="Helvetica Neue"/>
                <a:cs typeface="Helvetica Neue"/>
                <a:sym typeface="Helvetica Neue"/>
              </a:rPr>
              <a:t>	</a:t>
            </a:r>
            <a:r>
              <a:rPr lang="en-US" sz="1100" b="1" i="0" u="none" strike="noStrike" cap="none" dirty="0" err="1">
                <a:solidFill>
                  <a:srgbClr val="505050"/>
                </a:solidFill>
                <a:latin typeface="Helvetica Neue"/>
                <a:ea typeface="Helvetica Neue"/>
                <a:cs typeface="Helvetica Neue"/>
                <a:sym typeface="Helvetica Neue"/>
              </a:rPr>
              <a:t>Homog</a:t>
            </a:r>
            <a:r>
              <a:rPr lang="en-US" sz="1100" b="1" i="0" u="none" strike="noStrike" cap="none" dirty="0">
                <a:solidFill>
                  <a:srgbClr val="505050"/>
                </a:solidFill>
                <a:latin typeface="Helvetica Neue"/>
                <a:ea typeface="Helvetica Neue"/>
                <a:cs typeface="Helvetica Neue"/>
                <a:sym typeface="Helvetica Neue"/>
              </a:rPr>
              <a:t>.	</a:t>
            </a:r>
            <a:r>
              <a:rPr lang="en-US" sz="1100" b="1" i="0" u="none" strike="noStrike" cap="none" dirty="0" err="1">
                <a:solidFill>
                  <a:srgbClr val="505050"/>
                </a:solidFill>
                <a:latin typeface="Helvetica Neue"/>
                <a:ea typeface="Helvetica Neue"/>
                <a:cs typeface="Helvetica Neue"/>
                <a:sym typeface="Helvetica Neue"/>
              </a:rPr>
              <a:t>Heterog</a:t>
            </a:r>
            <a:r>
              <a:rPr lang="en-US" sz="1100" b="1" i="0" u="none" strike="noStrike" cap="none" dirty="0">
                <a:solidFill>
                  <a:srgbClr val="505050"/>
                </a:solidFill>
                <a:latin typeface="Helvetica Neue"/>
                <a:ea typeface="Helvetica Neue"/>
                <a:cs typeface="Helvetica Neue"/>
                <a:sym typeface="Helvetica Neue"/>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220"/>
              </a:spcBef>
              <a:spcAft>
                <a:spcPts val="0"/>
              </a:spcAft>
              <a:buClr>
                <a:srgbClr val="505050"/>
              </a:buClr>
              <a:buSzPts val="1100"/>
              <a:buFont typeface="Arial"/>
              <a:buNone/>
            </a:pPr>
            <a:r>
              <a:rPr lang="en-US" sz="1100" b="1" i="0" u="none" strike="noStrike" cap="none" dirty="0">
                <a:solidFill>
                  <a:srgbClr val="505050"/>
                </a:solidFill>
                <a:latin typeface="Helvetica Neue"/>
                <a:ea typeface="Helvetica Neue"/>
                <a:cs typeface="Helvetica Neue"/>
                <a:sym typeface="Helvetica Neue"/>
              </a:rPr>
              <a:t> Radial</a:t>
            </a:r>
            <a:r>
              <a:rPr lang="en-US" sz="1100" b="0" i="0" u="none" strike="noStrike" cap="none" dirty="0">
                <a:solidFill>
                  <a:srgbClr val="505050"/>
                </a:solidFill>
                <a:latin typeface="Helvetica Neue"/>
                <a:ea typeface="Helvetica Neue"/>
                <a:cs typeface="Helvetica Neue"/>
                <a:sym typeface="Helvetica Neue"/>
              </a:rPr>
              <a:t>	8.8	71.6</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220"/>
              </a:spcBef>
              <a:spcAft>
                <a:spcPts val="0"/>
              </a:spcAft>
              <a:buClr>
                <a:srgbClr val="505050"/>
              </a:buClr>
              <a:buSzPts val="1100"/>
              <a:buFont typeface="Arial"/>
              <a:buNone/>
            </a:pPr>
            <a:r>
              <a:rPr lang="en-US" sz="1100" b="0" i="0" u="none" strike="noStrike" cap="none" dirty="0">
                <a:solidFill>
                  <a:srgbClr val="505050"/>
                </a:solidFill>
                <a:latin typeface="Helvetica Neue"/>
                <a:ea typeface="Helvetica Neue"/>
                <a:cs typeface="Helvetica Neue"/>
                <a:sym typeface="Helvetica Neue"/>
              </a:rPr>
              <a:t> (MPa)	-108.0	-74.4</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220"/>
              </a:spcBef>
              <a:spcAft>
                <a:spcPts val="0"/>
              </a:spcAft>
              <a:buClr>
                <a:srgbClr val="505050"/>
              </a:buClr>
              <a:buSzPts val="1100"/>
              <a:buFont typeface="Arial"/>
              <a:buNone/>
            </a:pPr>
            <a:endParaRPr sz="1100" b="0" i="0" u="none" strike="noStrike" cap="none" dirty="0">
              <a:solidFill>
                <a:srgbClr val="505050"/>
              </a:solidFill>
              <a:latin typeface="Helvetica Neue"/>
              <a:ea typeface="Helvetica Neue"/>
              <a:cs typeface="Helvetica Neue"/>
              <a:sym typeface="Helvetica Neue"/>
            </a:endParaRPr>
          </a:p>
          <a:p>
            <a:pPr marL="0" marR="0" lvl="0" indent="0" algn="l" rtl="0">
              <a:lnSpc>
                <a:spcPct val="100000"/>
              </a:lnSpc>
              <a:spcBef>
                <a:spcPts val="220"/>
              </a:spcBef>
              <a:spcAft>
                <a:spcPts val="0"/>
              </a:spcAft>
              <a:buClr>
                <a:srgbClr val="505050"/>
              </a:buClr>
              <a:buSzPts val="1100"/>
              <a:buFont typeface="Arial"/>
              <a:buNone/>
            </a:pPr>
            <a:r>
              <a:rPr lang="en-US" sz="1100" b="1" i="0" u="none" strike="noStrike" cap="none" dirty="0">
                <a:solidFill>
                  <a:srgbClr val="505050"/>
                </a:solidFill>
                <a:latin typeface="Helvetica Neue"/>
                <a:ea typeface="Helvetica Neue"/>
                <a:cs typeface="Helvetica Neue"/>
                <a:sym typeface="Helvetica Neue"/>
              </a:rPr>
              <a:t> Azimuthal</a:t>
            </a:r>
            <a:r>
              <a:rPr lang="en-US" sz="1100" b="0" i="0" u="none" strike="noStrike" cap="none" dirty="0">
                <a:solidFill>
                  <a:srgbClr val="505050"/>
                </a:solidFill>
                <a:latin typeface="Helvetica Neue"/>
                <a:ea typeface="Helvetica Neue"/>
                <a:cs typeface="Helvetica Neue"/>
                <a:sym typeface="Helvetica Neue"/>
              </a:rPr>
              <a:t>	6.1	85.0</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220"/>
              </a:spcBef>
              <a:spcAft>
                <a:spcPts val="0"/>
              </a:spcAft>
              <a:buClr>
                <a:srgbClr val="505050"/>
              </a:buClr>
              <a:buSzPts val="1100"/>
              <a:buFont typeface="Arial"/>
              <a:buNone/>
            </a:pPr>
            <a:r>
              <a:rPr lang="en-US" sz="1100" b="0" i="0" u="none" strike="noStrike" cap="none" dirty="0">
                <a:solidFill>
                  <a:srgbClr val="505050"/>
                </a:solidFill>
                <a:latin typeface="Helvetica Neue"/>
                <a:ea typeface="Helvetica Neue"/>
                <a:cs typeface="Helvetica Neue"/>
                <a:sym typeface="Helvetica Neue"/>
              </a:rPr>
              <a:t> (MPa)	-118.0	-60.9</a:t>
            </a:r>
            <a:endParaRPr dirty="0"/>
          </a:p>
          <a:p>
            <a:pPr marL="0" marR="0" lvl="0" indent="0" algn="l" rtl="0">
              <a:lnSpc>
                <a:spcPct val="100000"/>
              </a:lnSpc>
              <a:spcBef>
                <a:spcPts val="220"/>
              </a:spcBef>
              <a:spcAft>
                <a:spcPts val="0"/>
              </a:spcAft>
              <a:buClr>
                <a:srgbClr val="505050"/>
              </a:buClr>
              <a:buSzPts val="1100"/>
              <a:buFont typeface="Arial"/>
              <a:buNone/>
            </a:pPr>
            <a:r>
              <a:rPr lang="en-US" sz="1100" b="0" i="0" u="none" strike="noStrike" cap="none" dirty="0">
                <a:solidFill>
                  <a:srgbClr val="505050"/>
                </a:solidFill>
                <a:latin typeface="Helvetica Neue"/>
                <a:ea typeface="Helvetica Neue"/>
                <a:cs typeface="Helvetica Neue"/>
                <a:sym typeface="Helvetica Neue"/>
              </a:rPr>
              <a:t>------------------------------------------</a:t>
            </a:r>
            <a:endParaRPr dirty="0"/>
          </a:p>
          <a:p>
            <a:pPr marL="0" marR="0" lvl="0" indent="0" algn="l" rtl="0">
              <a:lnSpc>
                <a:spcPct val="100000"/>
              </a:lnSpc>
              <a:spcBef>
                <a:spcPts val="220"/>
              </a:spcBef>
              <a:spcAft>
                <a:spcPts val="0"/>
              </a:spcAft>
              <a:buClr>
                <a:srgbClr val="505050"/>
              </a:buClr>
              <a:buSzPts val="1100"/>
              <a:buFont typeface="Arial"/>
              <a:buNone/>
            </a:pPr>
            <a:r>
              <a:rPr lang="en-US" sz="1100" b="0" i="0" u="none" strike="noStrike" cap="none" dirty="0">
                <a:solidFill>
                  <a:srgbClr val="505050"/>
                </a:solidFill>
                <a:latin typeface="Helvetica Neue"/>
                <a:ea typeface="Helvetica Neue"/>
                <a:cs typeface="Helvetica Neue"/>
                <a:sym typeface="Helvetica Neue"/>
              </a:rPr>
              <a:t>	Δ≈120	 Δ≈140</a:t>
            </a:r>
            <a:endParaRPr dirty="0"/>
          </a:p>
        </p:txBody>
      </p:sp>
      <p:sp>
        <p:nvSpPr>
          <p:cNvPr id="325" name="Google Shape;325;p11"/>
          <p:cNvSpPr txBox="1"/>
          <p:nvPr/>
        </p:nvSpPr>
        <p:spPr>
          <a:xfrm>
            <a:off x="103726" y="4030685"/>
            <a:ext cx="5957774" cy="53449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05050"/>
              </a:buClr>
              <a:buSzPts val="1200"/>
              <a:buFont typeface="Arial"/>
              <a:buNone/>
            </a:pPr>
            <a:r>
              <a:rPr lang="en-US" b="0" i="0" u="none" strike="noStrike" cap="none" dirty="0">
                <a:solidFill>
                  <a:srgbClr val="505050"/>
                </a:solidFill>
                <a:latin typeface="Helvetica Neue"/>
                <a:ea typeface="Helvetica Neue"/>
                <a:cs typeface="Helvetica Neue"/>
                <a:sym typeface="Helvetica Neue"/>
              </a:rPr>
              <a:t>Radial and azimuthal stress in the homogeneous anisotropic coil, and the heterogeneous one. Delta (max – min) values differ by 20 M</a:t>
            </a:r>
            <a:r>
              <a:rPr lang="en-US" dirty="0">
                <a:solidFill>
                  <a:srgbClr val="505050"/>
                </a:solidFill>
                <a:latin typeface="Helvetica Neue"/>
                <a:ea typeface="Helvetica Neue"/>
                <a:cs typeface="Helvetica Neue"/>
                <a:sym typeface="Helvetica Neue"/>
              </a:rPr>
              <a:t>P</a:t>
            </a:r>
            <a:r>
              <a:rPr lang="en-US" b="0" i="0" u="none" strike="noStrike" cap="none" dirty="0">
                <a:solidFill>
                  <a:srgbClr val="505050"/>
                </a:solidFill>
                <a:latin typeface="Helvetica Neue"/>
                <a:ea typeface="Helvetica Neue"/>
                <a:cs typeface="Helvetica Neue"/>
                <a:sym typeface="Helvetica Neue"/>
              </a:rPr>
              <a:t>a between the two models. </a:t>
            </a:r>
            <a:endParaRPr sz="1600" b="0" i="0" u="none" strike="noStrike" cap="none" dirty="0">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3"/>
          <p:cNvSpPr txBox="1">
            <a:spLocks noGrp="1"/>
          </p:cNvSpPr>
          <p:nvPr>
            <p:ph type="dt" idx="10"/>
          </p:nvPr>
        </p:nvSpPr>
        <p:spPr>
          <a:xfrm>
            <a:off x="736827" y="4878161"/>
            <a:ext cx="675368" cy="1809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04/30/2024</a:t>
            </a:r>
            <a:endParaRPr/>
          </a:p>
        </p:txBody>
      </p:sp>
      <p:sp>
        <p:nvSpPr>
          <p:cNvPr id="331" name="Google Shape;331;p13"/>
          <p:cNvSpPr txBox="1">
            <a:spLocks noGrp="1"/>
          </p:cNvSpPr>
          <p:nvPr>
            <p:ph type="ftr" idx="11"/>
          </p:nvPr>
        </p:nvSpPr>
        <p:spPr>
          <a:xfrm>
            <a:off x="1530603" y="4878161"/>
            <a:ext cx="6262118" cy="18215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Alessio D'Agliano | PhD student</a:t>
            </a:r>
            <a:endParaRPr b="1"/>
          </a:p>
        </p:txBody>
      </p:sp>
      <p:sp>
        <p:nvSpPr>
          <p:cNvPr id="332" name="Google Shape;332;p13"/>
          <p:cNvSpPr txBox="1">
            <a:spLocks noGrp="1"/>
          </p:cNvSpPr>
          <p:nvPr>
            <p:ph type="sldNum" idx="12"/>
          </p:nvPr>
        </p:nvSpPr>
        <p:spPr>
          <a:xfrm>
            <a:off x="222250" y="4878161"/>
            <a:ext cx="414338" cy="17796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00"/>
              <a:buNone/>
            </a:pPr>
            <a:fld id="{00000000-1234-1234-1234-123412341234}" type="slidenum">
              <a:rPr lang="en-US"/>
              <a:pPr marL="0" lvl="0" indent="0" algn="l" rtl="0">
                <a:lnSpc>
                  <a:spcPct val="100000"/>
                </a:lnSpc>
                <a:spcBef>
                  <a:spcPts val="0"/>
                </a:spcBef>
                <a:spcAft>
                  <a:spcPts val="0"/>
                </a:spcAft>
                <a:buSzPts val="900"/>
                <a:buNone/>
              </a:pPr>
              <a:t>13</a:t>
            </a:fld>
            <a:endParaRPr/>
          </a:p>
        </p:txBody>
      </p:sp>
      <p:sp>
        <p:nvSpPr>
          <p:cNvPr id="333" name="Google Shape;333;p13"/>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dirty="0">
                <a:latin typeface="Helvetica" panose="020B0604020202020204" pitchFamily="34" charset="0"/>
                <a:cs typeface="Helvetica" panose="020B0604020202020204" pitchFamily="34" charset="0"/>
              </a:rPr>
              <a:t>Equivalent Stress in the Mandrels – 3</a:t>
            </a:r>
            <a:r>
              <a:rPr lang="en-US" baseline="30000" dirty="0">
                <a:latin typeface="Helvetica" panose="020B0604020202020204" pitchFamily="34" charset="0"/>
                <a:cs typeface="Helvetica" panose="020B0604020202020204" pitchFamily="34" charset="0"/>
              </a:rPr>
              <a:t>rd</a:t>
            </a:r>
            <a:r>
              <a:rPr lang="en-US" dirty="0">
                <a:latin typeface="Helvetica" panose="020B0604020202020204" pitchFamily="34" charset="0"/>
                <a:cs typeface="Helvetica" panose="020B0604020202020204" pitchFamily="34" charset="0"/>
              </a:rPr>
              <a:t> Load Step Comparison</a:t>
            </a:r>
            <a:endParaRPr dirty="0">
              <a:latin typeface="Helvetica" panose="020B0604020202020204" pitchFamily="34" charset="0"/>
              <a:cs typeface="Helvetica" panose="020B0604020202020204" pitchFamily="34" charset="0"/>
            </a:endParaRPr>
          </a:p>
        </p:txBody>
      </p:sp>
      <p:grpSp>
        <p:nvGrpSpPr>
          <p:cNvPr id="334" name="Google Shape;334;p13"/>
          <p:cNvGrpSpPr/>
          <p:nvPr/>
        </p:nvGrpSpPr>
        <p:grpSpPr>
          <a:xfrm>
            <a:off x="475139" y="521541"/>
            <a:ext cx="3760005" cy="3594210"/>
            <a:chOff x="570410" y="618309"/>
            <a:chExt cx="4045133" cy="3949337"/>
          </a:xfrm>
        </p:grpSpPr>
        <p:pic>
          <p:nvPicPr>
            <p:cNvPr id="335" name="Google Shape;335;p13" descr="A blue and white fan with a chart&#10;&#10;Description automatically generated"/>
            <p:cNvPicPr preferRelativeResize="0"/>
            <p:nvPr/>
          </p:nvPicPr>
          <p:blipFill rotWithShape="1">
            <a:blip r:embed="rId3">
              <a:alphaModFix/>
            </a:blip>
            <a:srcRect l="6238" t="11139" r="51617" b="10293"/>
            <a:stretch/>
          </p:blipFill>
          <p:spPr>
            <a:xfrm>
              <a:off x="570410" y="618309"/>
              <a:ext cx="3853543" cy="3949337"/>
            </a:xfrm>
            <a:prstGeom prst="rect">
              <a:avLst/>
            </a:prstGeom>
            <a:noFill/>
            <a:ln>
              <a:noFill/>
            </a:ln>
          </p:spPr>
        </p:pic>
        <p:pic>
          <p:nvPicPr>
            <p:cNvPr id="336" name="Google Shape;336;p13" descr="A blue and white fan with a chart&#10;&#10;Description automatically generated"/>
            <p:cNvPicPr preferRelativeResize="0"/>
            <p:nvPr/>
          </p:nvPicPr>
          <p:blipFill rotWithShape="1">
            <a:blip r:embed="rId3">
              <a:alphaModFix/>
            </a:blip>
            <a:srcRect l="53431" t="55923" r="28567" b="3524"/>
            <a:stretch/>
          </p:blipFill>
          <p:spPr>
            <a:xfrm>
              <a:off x="3630598" y="722812"/>
              <a:ext cx="984945" cy="1219836"/>
            </a:xfrm>
            <a:prstGeom prst="rect">
              <a:avLst/>
            </a:prstGeom>
            <a:noFill/>
            <a:ln>
              <a:noFill/>
            </a:ln>
          </p:spPr>
        </p:pic>
      </p:grpSp>
      <p:grpSp>
        <p:nvGrpSpPr>
          <p:cNvPr id="337" name="Google Shape;337;p13"/>
          <p:cNvGrpSpPr/>
          <p:nvPr/>
        </p:nvGrpSpPr>
        <p:grpSpPr>
          <a:xfrm>
            <a:off x="5132663" y="494757"/>
            <a:ext cx="3764283" cy="3914959"/>
            <a:chOff x="4886090" y="523624"/>
            <a:chExt cx="3359332" cy="3493798"/>
          </a:xfrm>
        </p:grpSpPr>
        <p:pic>
          <p:nvPicPr>
            <p:cNvPr id="338" name="Google Shape;338;p13" descr="A blue and white fan&#10;&#10;Description automatically generated"/>
            <p:cNvPicPr preferRelativeResize="0"/>
            <p:nvPr/>
          </p:nvPicPr>
          <p:blipFill rotWithShape="1">
            <a:blip r:embed="rId4">
              <a:alphaModFix/>
            </a:blip>
            <a:srcRect l="16739" t="4817" r="40381" b="15403"/>
            <a:stretch/>
          </p:blipFill>
          <p:spPr>
            <a:xfrm>
              <a:off x="4886090" y="523624"/>
              <a:ext cx="3240696" cy="3307412"/>
            </a:xfrm>
            <a:prstGeom prst="rect">
              <a:avLst/>
            </a:prstGeom>
            <a:noFill/>
            <a:ln>
              <a:noFill/>
            </a:ln>
          </p:spPr>
        </p:pic>
        <p:pic>
          <p:nvPicPr>
            <p:cNvPr id="339" name="Google Shape;339;p13" descr="A blue and white fan&#10;&#10;Description automatically generated"/>
            <p:cNvPicPr preferRelativeResize="0"/>
            <p:nvPr/>
          </p:nvPicPr>
          <p:blipFill rotWithShape="1">
            <a:blip r:embed="rId4">
              <a:alphaModFix/>
            </a:blip>
            <a:srcRect l="7269" t="86225" r="35054" b="8388"/>
            <a:stretch/>
          </p:blipFill>
          <p:spPr>
            <a:xfrm>
              <a:off x="4886090" y="3844938"/>
              <a:ext cx="3359332" cy="172484"/>
            </a:xfrm>
            <a:prstGeom prst="rect">
              <a:avLst/>
            </a:prstGeom>
            <a:noFill/>
            <a:ln>
              <a:noFill/>
            </a:ln>
          </p:spPr>
        </p:pic>
      </p:grpSp>
      <p:sp>
        <p:nvSpPr>
          <p:cNvPr id="340" name="Google Shape;340;p13"/>
          <p:cNvSpPr txBox="1"/>
          <p:nvPr/>
        </p:nvSpPr>
        <p:spPr>
          <a:xfrm>
            <a:off x="135506" y="3489859"/>
            <a:ext cx="1136662" cy="382774"/>
          </a:xfrm>
          <a:prstGeom prst="rect">
            <a:avLst/>
          </a:prstGeom>
          <a:noFill/>
          <a:ln w="19050" cap="flat" cmpd="sng">
            <a:solidFill>
              <a:srgbClr val="FF0000"/>
            </a:solidFill>
            <a:prstDash val="solid"/>
            <a:round/>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505050"/>
              </a:buClr>
              <a:buSzPts val="1200"/>
              <a:buFont typeface="Arial"/>
              <a:buNone/>
            </a:pPr>
            <a:r>
              <a:rPr lang="en-US" sz="1200" b="0" i="0" u="none" strike="noStrike" cap="none" dirty="0">
                <a:solidFill>
                  <a:srgbClr val="505050"/>
                </a:solidFill>
                <a:latin typeface="Helvetica Neue"/>
                <a:ea typeface="Helvetica Neue"/>
                <a:cs typeface="Helvetica Neue"/>
                <a:sym typeface="Helvetica Neue"/>
              </a:rPr>
              <a:t>Homogeneous model</a:t>
            </a:r>
            <a:endParaRPr sz="1400" b="0" i="0" u="none" strike="noStrike" cap="none" dirty="0">
              <a:solidFill>
                <a:srgbClr val="000000"/>
              </a:solidFill>
              <a:latin typeface="Arial"/>
              <a:ea typeface="Arial"/>
              <a:cs typeface="Arial"/>
              <a:sym typeface="Arial"/>
            </a:endParaRPr>
          </a:p>
        </p:txBody>
      </p:sp>
      <p:sp>
        <p:nvSpPr>
          <p:cNvPr id="341" name="Google Shape;341;p13"/>
          <p:cNvSpPr txBox="1"/>
          <p:nvPr/>
        </p:nvSpPr>
        <p:spPr>
          <a:xfrm>
            <a:off x="4484532" y="3489859"/>
            <a:ext cx="1220890" cy="387931"/>
          </a:xfrm>
          <a:prstGeom prst="rect">
            <a:avLst/>
          </a:prstGeom>
          <a:solidFill>
            <a:schemeClr val="lt1"/>
          </a:solidFill>
          <a:ln w="19050" cap="flat" cmpd="sng">
            <a:solidFill>
              <a:srgbClr val="1D6BFF"/>
            </a:solidFill>
            <a:prstDash val="solid"/>
            <a:round/>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505050"/>
              </a:buClr>
              <a:buSzPts val="1200"/>
              <a:buFont typeface="Arial"/>
              <a:buNone/>
            </a:pPr>
            <a:r>
              <a:rPr lang="en-US" sz="1200" b="0" i="0" u="none" strike="noStrike" cap="none">
                <a:solidFill>
                  <a:srgbClr val="505050"/>
                </a:solidFill>
                <a:latin typeface="Helvetica Neue"/>
                <a:ea typeface="Helvetica Neue"/>
                <a:cs typeface="Helvetica Neue"/>
                <a:sym typeface="Helvetica Neue"/>
              </a:rPr>
              <a:t>Heterogeneous</a:t>
            </a:r>
            <a:endParaRPr/>
          </a:p>
          <a:p>
            <a:pPr marL="0" marR="0" lvl="0" indent="0" algn="ctr" rtl="0">
              <a:lnSpc>
                <a:spcPct val="100000"/>
              </a:lnSpc>
              <a:spcBef>
                <a:spcPts val="0"/>
              </a:spcBef>
              <a:spcAft>
                <a:spcPts val="0"/>
              </a:spcAft>
              <a:buClr>
                <a:srgbClr val="505050"/>
              </a:buClr>
              <a:buSzPts val="1200"/>
              <a:buFont typeface="Arial"/>
              <a:buNone/>
            </a:pPr>
            <a:r>
              <a:rPr lang="en-US" sz="1200" b="0" i="0" u="none" strike="noStrike" cap="none">
                <a:solidFill>
                  <a:srgbClr val="505050"/>
                </a:solidFill>
                <a:latin typeface="Helvetica Neue"/>
                <a:ea typeface="Helvetica Neue"/>
                <a:cs typeface="Helvetica Neue"/>
                <a:sym typeface="Helvetica Neue"/>
              </a:rPr>
              <a:t>model</a:t>
            </a:r>
            <a:endParaRPr sz="1200" b="0" i="0" u="none" strike="noStrike" cap="none">
              <a:solidFill>
                <a:srgbClr val="505050"/>
              </a:solidFill>
              <a:latin typeface="Helvetica Neue"/>
              <a:ea typeface="Helvetica Neue"/>
              <a:cs typeface="Helvetica Neue"/>
              <a:sym typeface="Helvetica Neue"/>
            </a:endParaRPr>
          </a:p>
        </p:txBody>
      </p:sp>
      <p:sp>
        <p:nvSpPr>
          <p:cNvPr id="342" name="Google Shape;342;p13"/>
          <p:cNvSpPr txBox="1"/>
          <p:nvPr/>
        </p:nvSpPr>
        <p:spPr>
          <a:xfrm>
            <a:off x="222250" y="4106023"/>
            <a:ext cx="4603750" cy="58908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05050"/>
              </a:buClr>
              <a:buSzPts val="1200"/>
              <a:buFont typeface="Arial"/>
              <a:buNone/>
            </a:pPr>
            <a:r>
              <a:rPr lang="en-US" sz="12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In the sub-modeled analysis, the mandrel structure reaches higher stress values at the bottom of the grooves. The plasticity margin is still quite large, and the mandrels maintain elastic behavior.</a:t>
            </a:r>
            <a:endParaRPr sz="1400" b="0" i="0" u="none" strike="noStrike" cap="none" dirty="0">
              <a:solidFill>
                <a:srgbClr val="000000"/>
              </a:solidFill>
              <a:latin typeface="Helvetica" panose="020B0604020202020204" pitchFamily="34" charset="0"/>
              <a:cs typeface="Helvetica" panose="020B0604020202020204" pitchFamily="34" charset="0"/>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14"/>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dirty="0">
                <a:latin typeface="Helvetica" panose="020B0604020202020204" pitchFamily="34" charset="0"/>
                <a:cs typeface="Helvetica" panose="020B0604020202020204" pitchFamily="34" charset="0"/>
              </a:rPr>
              <a:t>Stress History – Homogeneous and Heterogeneous HTS Insert</a:t>
            </a:r>
            <a:endParaRPr dirty="0">
              <a:latin typeface="Helvetica" panose="020B0604020202020204" pitchFamily="34" charset="0"/>
              <a:cs typeface="Helvetica" panose="020B0604020202020204" pitchFamily="34" charset="0"/>
            </a:endParaRPr>
          </a:p>
        </p:txBody>
      </p:sp>
      <p:sp>
        <p:nvSpPr>
          <p:cNvPr id="348" name="Google Shape;348;p14"/>
          <p:cNvSpPr txBox="1">
            <a:spLocks noGrp="1"/>
          </p:cNvSpPr>
          <p:nvPr>
            <p:ph type="dt" idx="10"/>
          </p:nvPr>
        </p:nvSpPr>
        <p:spPr>
          <a:xfrm>
            <a:off x="736827" y="4878161"/>
            <a:ext cx="675368" cy="1809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04/30/2024</a:t>
            </a:r>
            <a:endParaRPr/>
          </a:p>
        </p:txBody>
      </p:sp>
      <p:sp>
        <p:nvSpPr>
          <p:cNvPr id="349" name="Google Shape;349;p14"/>
          <p:cNvSpPr txBox="1">
            <a:spLocks noGrp="1"/>
          </p:cNvSpPr>
          <p:nvPr>
            <p:ph type="ftr" idx="11"/>
          </p:nvPr>
        </p:nvSpPr>
        <p:spPr>
          <a:xfrm>
            <a:off x="1530603" y="4878161"/>
            <a:ext cx="6262118" cy="18215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Alessio D'Agliano | PhD student</a:t>
            </a:r>
            <a:endParaRPr b="1"/>
          </a:p>
        </p:txBody>
      </p:sp>
      <p:sp>
        <p:nvSpPr>
          <p:cNvPr id="350" name="Google Shape;350;p14"/>
          <p:cNvSpPr txBox="1">
            <a:spLocks noGrp="1"/>
          </p:cNvSpPr>
          <p:nvPr>
            <p:ph type="sldNum" idx="12"/>
          </p:nvPr>
        </p:nvSpPr>
        <p:spPr>
          <a:xfrm>
            <a:off x="222250" y="4878161"/>
            <a:ext cx="414338" cy="17796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00"/>
              <a:buNone/>
            </a:pPr>
            <a:fld id="{00000000-1234-1234-1234-123412341234}" type="slidenum">
              <a:rPr lang="en-US"/>
              <a:pPr marL="0" lvl="0" indent="0" algn="l" rtl="0">
                <a:lnSpc>
                  <a:spcPct val="100000"/>
                </a:lnSpc>
                <a:spcBef>
                  <a:spcPts val="0"/>
                </a:spcBef>
                <a:spcAft>
                  <a:spcPts val="0"/>
                </a:spcAft>
                <a:buSzPts val="900"/>
                <a:buNone/>
              </a:pPr>
              <a:t>14</a:t>
            </a:fld>
            <a:endParaRPr/>
          </a:p>
        </p:txBody>
      </p:sp>
      <p:sp>
        <p:nvSpPr>
          <p:cNvPr id="351" name="Google Shape;351;p14"/>
          <p:cNvSpPr txBox="1"/>
          <p:nvPr/>
        </p:nvSpPr>
        <p:spPr>
          <a:xfrm>
            <a:off x="5191550" y="685253"/>
            <a:ext cx="3730200" cy="37548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Mechanical Analysis results considerations:</a:t>
            </a:r>
            <a:br>
              <a:rPr lang="en-US"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br>
            <a:endParaRPr lang="en-US"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endParaRPr>
          </a:p>
          <a:p>
            <a:pPr marL="171450" marR="0" lvl="0" indent="-171450" algn="l" rtl="0">
              <a:lnSpc>
                <a:spcPct val="100000"/>
              </a:lnSpc>
              <a:spcBef>
                <a:spcPts val="0"/>
              </a:spcBef>
              <a:spcAft>
                <a:spcPts val="0"/>
              </a:spcAft>
              <a:buClr>
                <a:srgbClr val="505050"/>
              </a:buClr>
              <a:buSzPts val="1200"/>
              <a:buFont typeface="Helvetica Neue"/>
              <a:buChar char="-"/>
            </a:pPr>
            <a:r>
              <a:rPr lang="en-US"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Maximum eq. stress for the three load steps of the simulation, with ‘s_’ highlighting the homogeneous model and ‘d_’ the heterogeneous one. </a:t>
            </a:r>
            <a:r>
              <a:rPr lang="en-US" b="1"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The latter shows higher stress states in the structural materials.</a:t>
            </a:r>
            <a:endParaRPr b="1" i="0" u="none" strike="noStrike" cap="none" dirty="0">
              <a:solidFill>
                <a:srgbClr val="000000"/>
              </a:solidFill>
              <a:latin typeface="Helvetica" panose="020B0604020202020204" pitchFamily="34" charset="0"/>
              <a:cs typeface="Helvetica" panose="020B0604020202020204" pitchFamily="34" charset="0"/>
              <a:sym typeface="Arial"/>
            </a:endParaRPr>
          </a:p>
          <a:p>
            <a:pPr marL="171450" marR="0" lvl="0" indent="-171450" algn="l" rtl="0">
              <a:lnSpc>
                <a:spcPct val="100000"/>
              </a:lnSpc>
              <a:spcBef>
                <a:spcPts val="0"/>
              </a:spcBef>
              <a:spcAft>
                <a:spcPts val="0"/>
              </a:spcAft>
              <a:buClr>
                <a:srgbClr val="505050"/>
              </a:buClr>
              <a:buSzPts val="1200"/>
              <a:buFont typeface="Helvetica Neue"/>
              <a:buChar char="-"/>
            </a:pPr>
            <a:r>
              <a:rPr lang="en-US"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The homogeneous model does not meet the HTS threshold of 120 MPa due to edge concentration issues, even if 2L only design. The </a:t>
            </a:r>
            <a:r>
              <a:rPr lang="en-US" b="0" i="0" u="sng"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heterogeneous model shows the same stress profile for the coil epoxy </a:t>
            </a:r>
            <a:r>
              <a:rPr lang="en-US"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and gives data for Silver and Bi-2212 materials, which remain under 100 MPa.</a:t>
            </a:r>
            <a:endParaRPr b="0" i="0" u="none" strike="noStrike" cap="none" dirty="0">
              <a:solidFill>
                <a:srgbClr val="000000"/>
              </a:solidFill>
              <a:latin typeface="Helvetica" panose="020B0604020202020204" pitchFamily="34" charset="0"/>
              <a:cs typeface="Helvetica" panose="020B0604020202020204" pitchFamily="34" charset="0"/>
              <a:sym typeface="Arial"/>
            </a:endParaRPr>
          </a:p>
          <a:p>
            <a:pPr marL="171450" marR="0" lvl="0" indent="-171450" algn="l" rtl="0">
              <a:lnSpc>
                <a:spcPct val="100000"/>
              </a:lnSpc>
              <a:spcBef>
                <a:spcPts val="0"/>
              </a:spcBef>
              <a:spcAft>
                <a:spcPts val="0"/>
              </a:spcAft>
              <a:buClr>
                <a:srgbClr val="505050"/>
              </a:buClr>
              <a:buSzPts val="1200"/>
              <a:buFont typeface="Helvetica Neue"/>
              <a:buChar char="-"/>
            </a:pPr>
            <a:r>
              <a:rPr lang="en-US"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Remaining structural and former materials don’t reach critical equivalent stresses.</a:t>
            </a:r>
            <a:endParaRPr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endParaRPr>
          </a:p>
        </p:txBody>
      </p:sp>
      <p:pic>
        <p:nvPicPr>
          <p:cNvPr id="352" name="Google Shape;352;p14" descr="A graph of different colored lines&#10;&#10;Description automatically generated"/>
          <p:cNvPicPr preferRelativeResize="0"/>
          <p:nvPr/>
        </p:nvPicPr>
        <p:blipFill rotWithShape="1">
          <a:blip r:embed="rId3">
            <a:alphaModFix/>
          </a:blip>
          <a:srcRect l="5486" t="7299" r="8176" b="4905"/>
          <a:stretch/>
        </p:blipFill>
        <p:spPr>
          <a:xfrm>
            <a:off x="174832" y="563453"/>
            <a:ext cx="4812105" cy="3921493"/>
          </a:xfrm>
          <a:prstGeom prst="rect">
            <a:avLst/>
          </a:prstGeom>
          <a:noFill/>
          <a:ln>
            <a:noFill/>
          </a:ln>
        </p:spPr>
      </p:pic>
      <p:sp>
        <p:nvSpPr>
          <p:cNvPr id="3" name="Google Shape;96;g26f9eb9d0e4_0_0">
            <a:extLst>
              <a:ext uri="{FF2B5EF4-FFF2-40B4-BE49-F238E27FC236}">
                <a16:creationId xmlns:a16="http://schemas.microsoft.com/office/drawing/2014/main" id="{159109D0-0A2A-F277-0552-854BF5C05955}"/>
              </a:ext>
            </a:extLst>
          </p:cNvPr>
          <p:cNvSpPr txBox="1"/>
          <p:nvPr/>
        </p:nvSpPr>
        <p:spPr>
          <a:xfrm>
            <a:off x="2848534" y="4458705"/>
            <a:ext cx="118482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chemeClr val="accent6">
                    <a:lumMod val="50000"/>
                  </a:schemeClr>
                </a:solidFill>
              </a:rPr>
              <a:t>Cool-down</a:t>
            </a:r>
            <a:endParaRPr b="1" dirty="0">
              <a:solidFill>
                <a:schemeClr val="accent6">
                  <a:lumMod val="50000"/>
                </a:schemeClr>
              </a:solidFill>
            </a:endParaRPr>
          </a:p>
        </p:txBody>
      </p:sp>
      <p:sp>
        <p:nvSpPr>
          <p:cNvPr id="4" name="Arrow: Down 3">
            <a:extLst>
              <a:ext uri="{FF2B5EF4-FFF2-40B4-BE49-F238E27FC236}">
                <a16:creationId xmlns:a16="http://schemas.microsoft.com/office/drawing/2014/main" id="{AE089CA9-2417-ACC9-FC67-1B04BD523C03}"/>
              </a:ext>
            </a:extLst>
          </p:cNvPr>
          <p:cNvSpPr/>
          <p:nvPr/>
        </p:nvSpPr>
        <p:spPr>
          <a:xfrm rot="10800000">
            <a:off x="2054468" y="4384382"/>
            <a:ext cx="45719" cy="1821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96;g26f9eb9d0e4_0_0">
            <a:extLst>
              <a:ext uri="{FF2B5EF4-FFF2-40B4-BE49-F238E27FC236}">
                <a16:creationId xmlns:a16="http://schemas.microsoft.com/office/drawing/2014/main" id="{F799E051-A5E9-822F-CC18-6DA63DBDA723}"/>
              </a:ext>
            </a:extLst>
          </p:cNvPr>
          <p:cNvSpPr txBox="1"/>
          <p:nvPr/>
        </p:nvSpPr>
        <p:spPr>
          <a:xfrm>
            <a:off x="1381112" y="4452246"/>
            <a:ext cx="152121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chemeClr val="accent6">
                    <a:lumMod val="50000"/>
                  </a:schemeClr>
                </a:solidFill>
              </a:rPr>
              <a:t>RT assembly</a:t>
            </a:r>
            <a:endParaRPr b="1" dirty="0">
              <a:solidFill>
                <a:schemeClr val="accent6">
                  <a:lumMod val="50000"/>
                </a:schemeClr>
              </a:solidFill>
            </a:endParaRPr>
          </a:p>
        </p:txBody>
      </p:sp>
      <p:sp>
        <p:nvSpPr>
          <p:cNvPr id="6" name="Arrow: Down 5">
            <a:extLst>
              <a:ext uri="{FF2B5EF4-FFF2-40B4-BE49-F238E27FC236}">
                <a16:creationId xmlns:a16="http://schemas.microsoft.com/office/drawing/2014/main" id="{07268BE4-8902-7DB7-7083-850C4959F6DC}"/>
              </a:ext>
            </a:extLst>
          </p:cNvPr>
          <p:cNvSpPr/>
          <p:nvPr/>
        </p:nvSpPr>
        <p:spPr>
          <a:xfrm rot="10800000">
            <a:off x="3371556" y="4363780"/>
            <a:ext cx="45719" cy="1821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CE4DDD08-78EC-7F6E-B1BF-8027323D8867}"/>
              </a:ext>
            </a:extLst>
          </p:cNvPr>
          <p:cNvSpPr/>
          <p:nvPr/>
        </p:nvSpPr>
        <p:spPr>
          <a:xfrm rot="10800000">
            <a:off x="4658099" y="4367627"/>
            <a:ext cx="45719" cy="1821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96;g26f9eb9d0e4_0_0">
            <a:extLst>
              <a:ext uri="{FF2B5EF4-FFF2-40B4-BE49-F238E27FC236}">
                <a16:creationId xmlns:a16="http://schemas.microsoft.com/office/drawing/2014/main" id="{3608FA2B-E43F-4240-E2E3-B4C92EF59C29}"/>
              </a:ext>
            </a:extLst>
          </p:cNvPr>
          <p:cNvSpPr txBox="1"/>
          <p:nvPr/>
        </p:nvSpPr>
        <p:spPr>
          <a:xfrm>
            <a:off x="4146265" y="4458704"/>
            <a:ext cx="118482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chemeClr val="accent6">
                    <a:lumMod val="50000"/>
                  </a:schemeClr>
                </a:solidFill>
              </a:rPr>
              <a:t>Operation</a:t>
            </a:r>
            <a:endParaRPr b="1" dirty="0">
              <a:solidFill>
                <a:schemeClr val="accent6">
                  <a:lumMod val="50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17"/>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1400"/>
              <a:buNone/>
            </a:pPr>
            <a:r>
              <a:rPr lang="en-US" dirty="0"/>
              <a:t>Strand Shape </a:t>
            </a:r>
            <a:r>
              <a:rPr lang="en-US" dirty="0">
                <a:latin typeface="Helvetica" panose="020B0604020202020204" pitchFamily="34" charset="0"/>
                <a:cs typeface="Helvetica" panose="020B0604020202020204" pitchFamily="34" charset="0"/>
              </a:rPr>
              <a:t>Parameter</a:t>
            </a:r>
            <a:r>
              <a:rPr lang="en-US" dirty="0"/>
              <a:t> Stress Sensitivity – 3</a:t>
            </a:r>
            <a:r>
              <a:rPr lang="en-US" baseline="30000" dirty="0"/>
              <a:t>rd</a:t>
            </a:r>
            <a:r>
              <a:rPr lang="en-US" dirty="0"/>
              <a:t> Load Step</a:t>
            </a:r>
            <a:endParaRPr dirty="0"/>
          </a:p>
        </p:txBody>
      </p:sp>
      <p:sp>
        <p:nvSpPr>
          <p:cNvPr id="358" name="Google Shape;358;p17"/>
          <p:cNvSpPr txBox="1">
            <a:spLocks noGrp="1"/>
          </p:cNvSpPr>
          <p:nvPr>
            <p:ph type="dt" idx="10"/>
          </p:nvPr>
        </p:nvSpPr>
        <p:spPr>
          <a:xfrm>
            <a:off x="736827" y="4878161"/>
            <a:ext cx="675368" cy="18097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900" b="0" i="0" u="none" strike="noStrike" cap="none">
                <a:solidFill>
                  <a:srgbClr val="004C97"/>
                </a:solidFill>
                <a:latin typeface="Helvetica Neue"/>
                <a:ea typeface="Helvetica Neue"/>
                <a:cs typeface="Helvetica Neue"/>
                <a:sym typeface="Helvetica Neue"/>
              </a:rPr>
              <a:t>04/30/2024</a:t>
            </a:r>
            <a:endParaRPr sz="900" b="0" i="0" u="none" strike="noStrike" cap="none">
              <a:solidFill>
                <a:srgbClr val="004C97"/>
              </a:solidFill>
              <a:latin typeface="Helvetica Neue"/>
              <a:ea typeface="Helvetica Neue"/>
              <a:cs typeface="Helvetica Neue"/>
              <a:sym typeface="Helvetica Neue"/>
            </a:endParaRPr>
          </a:p>
        </p:txBody>
      </p:sp>
      <p:sp>
        <p:nvSpPr>
          <p:cNvPr id="359" name="Google Shape;359;p17"/>
          <p:cNvSpPr txBox="1">
            <a:spLocks noGrp="1"/>
          </p:cNvSpPr>
          <p:nvPr>
            <p:ph type="ftr" idx="11"/>
          </p:nvPr>
        </p:nvSpPr>
        <p:spPr>
          <a:xfrm>
            <a:off x="1530603" y="4878161"/>
            <a:ext cx="6262118" cy="18215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900" b="0" i="0" u="none" strike="noStrike" cap="none">
                <a:solidFill>
                  <a:srgbClr val="004C97"/>
                </a:solidFill>
                <a:latin typeface="Helvetica Neue"/>
                <a:ea typeface="Helvetica Neue"/>
                <a:cs typeface="Helvetica Neue"/>
                <a:sym typeface="Helvetica Neue"/>
              </a:rPr>
              <a:t>Alessio D'Agliano | PhD student</a:t>
            </a:r>
            <a:endParaRPr sz="900" b="1" i="0" u="none" strike="noStrike" cap="none">
              <a:solidFill>
                <a:srgbClr val="004C97"/>
              </a:solidFill>
              <a:latin typeface="Helvetica Neue"/>
              <a:ea typeface="Helvetica Neue"/>
              <a:cs typeface="Helvetica Neue"/>
              <a:sym typeface="Helvetica Neue"/>
            </a:endParaRPr>
          </a:p>
        </p:txBody>
      </p:sp>
      <p:sp>
        <p:nvSpPr>
          <p:cNvPr id="360" name="Google Shape;360;p17"/>
          <p:cNvSpPr txBox="1">
            <a:spLocks noGrp="1"/>
          </p:cNvSpPr>
          <p:nvPr>
            <p:ph type="sldNum" idx="12"/>
          </p:nvPr>
        </p:nvSpPr>
        <p:spPr>
          <a:xfrm>
            <a:off x="222250" y="4878161"/>
            <a:ext cx="414338" cy="17796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fld id="{00000000-1234-1234-1234-123412341234}" type="slidenum">
              <a:rPr lang="en-US" sz="900" b="0" i="0" u="none" strike="noStrike" cap="none">
                <a:solidFill>
                  <a:srgbClr val="004C97"/>
                </a:solidFill>
                <a:latin typeface="Helvetica Neue"/>
                <a:ea typeface="Helvetica Neue"/>
                <a:cs typeface="Helvetica Neue"/>
                <a:sym typeface="Helvetica Neue"/>
              </a:rPr>
              <a:pPr marL="0" marR="0" lvl="0" indent="0" algn="l" rtl="0">
                <a:lnSpc>
                  <a:spcPct val="100000"/>
                </a:lnSpc>
                <a:spcBef>
                  <a:spcPts val="0"/>
                </a:spcBef>
                <a:spcAft>
                  <a:spcPts val="0"/>
                </a:spcAft>
                <a:buNone/>
              </a:pPr>
              <a:t>15</a:t>
            </a:fld>
            <a:endParaRPr sz="900" b="0" i="0" u="none" strike="noStrike" cap="none">
              <a:solidFill>
                <a:srgbClr val="004C97"/>
              </a:solidFill>
              <a:latin typeface="Helvetica Neue"/>
              <a:ea typeface="Helvetica Neue"/>
              <a:cs typeface="Helvetica Neue"/>
              <a:sym typeface="Helvetica Neue"/>
            </a:endParaRPr>
          </a:p>
        </p:txBody>
      </p:sp>
      <p:graphicFrame>
        <p:nvGraphicFramePr>
          <p:cNvPr id="361" name="Google Shape;361;p17"/>
          <p:cNvGraphicFramePr/>
          <p:nvPr>
            <p:extLst>
              <p:ext uri="{D42A27DB-BD31-4B8C-83A1-F6EECF244321}">
                <p14:modId xmlns:p14="http://schemas.microsoft.com/office/powerpoint/2010/main" val="1608822582"/>
              </p:ext>
            </p:extLst>
          </p:nvPr>
        </p:nvGraphicFramePr>
        <p:xfrm>
          <a:off x="3228109" y="2456873"/>
          <a:ext cx="5590350" cy="2052550"/>
        </p:xfrm>
        <a:graphic>
          <a:graphicData uri="http://schemas.openxmlformats.org/drawingml/2006/table">
            <a:tbl>
              <a:tblPr>
                <a:noFill/>
                <a:tableStyleId>{60DA27BD-948D-47C1-B6FA-824D4F255ABD}</a:tableStyleId>
              </a:tblPr>
              <a:tblGrid>
                <a:gridCol w="445750">
                  <a:extLst>
                    <a:ext uri="{9D8B030D-6E8A-4147-A177-3AD203B41FA5}">
                      <a16:colId xmlns:a16="http://schemas.microsoft.com/office/drawing/2014/main" val="20000"/>
                    </a:ext>
                  </a:extLst>
                </a:gridCol>
                <a:gridCol w="371450">
                  <a:extLst>
                    <a:ext uri="{9D8B030D-6E8A-4147-A177-3AD203B41FA5}">
                      <a16:colId xmlns:a16="http://schemas.microsoft.com/office/drawing/2014/main" val="20001"/>
                    </a:ext>
                  </a:extLst>
                </a:gridCol>
                <a:gridCol w="575750">
                  <a:extLst>
                    <a:ext uri="{9D8B030D-6E8A-4147-A177-3AD203B41FA5}">
                      <a16:colId xmlns:a16="http://schemas.microsoft.com/office/drawing/2014/main" val="20002"/>
                    </a:ext>
                  </a:extLst>
                </a:gridCol>
                <a:gridCol w="594325">
                  <a:extLst>
                    <a:ext uri="{9D8B030D-6E8A-4147-A177-3AD203B41FA5}">
                      <a16:colId xmlns:a16="http://schemas.microsoft.com/office/drawing/2014/main" val="20003"/>
                    </a:ext>
                  </a:extLst>
                </a:gridCol>
                <a:gridCol w="910050">
                  <a:extLst>
                    <a:ext uri="{9D8B030D-6E8A-4147-A177-3AD203B41FA5}">
                      <a16:colId xmlns:a16="http://schemas.microsoft.com/office/drawing/2014/main" val="20004"/>
                    </a:ext>
                  </a:extLst>
                </a:gridCol>
                <a:gridCol w="863625">
                  <a:extLst>
                    <a:ext uri="{9D8B030D-6E8A-4147-A177-3AD203B41FA5}">
                      <a16:colId xmlns:a16="http://schemas.microsoft.com/office/drawing/2014/main" val="20005"/>
                    </a:ext>
                  </a:extLst>
                </a:gridCol>
                <a:gridCol w="594325">
                  <a:extLst>
                    <a:ext uri="{9D8B030D-6E8A-4147-A177-3AD203B41FA5}">
                      <a16:colId xmlns:a16="http://schemas.microsoft.com/office/drawing/2014/main" val="20006"/>
                    </a:ext>
                  </a:extLst>
                </a:gridCol>
                <a:gridCol w="594325">
                  <a:extLst>
                    <a:ext uri="{9D8B030D-6E8A-4147-A177-3AD203B41FA5}">
                      <a16:colId xmlns:a16="http://schemas.microsoft.com/office/drawing/2014/main" val="20007"/>
                    </a:ext>
                  </a:extLst>
                </a:gridCol>
                <a:gridCol w="640750">
                  <a:extLst>
                    <a:ext uri="{9D8B030D-6E8A-4147-A177-3AD203B41FA5}">
                      <a16:colId xmlns:a16="http://schemas.microsoft.com/office/drawing/2014/main" val="20008"/>
                    </a:ext>
                  </a:extLst>
                </a:gridCol>
              </a:tblGrid>
              <a:tr h="251500">
                <a:tc>
                  <a:txBody>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100" b="0" i="0" u="none" strike="noStrike" cap="none" dirty="0">
                        <a:solidFill>
                          <a:srgbClr val="000000"/>
                        </a:solidFill>
                        <a:latin typeface="Arial"/>
                        <a:ea typeface="Arial"/>
                        <a:cs typeface="Arial"/>
                        <a:sym typeface="Arial"/>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6">
                  <a:txBody>
                    <a:bodyPr/>
                    <a:lstStyle/>
                    <a:p>
                      <a:pPr marL="0" marR="0" lvl="0" indent="0" algn="ctr" rtl="0">
                        <a:lnSpc>
                          <a:spcPct val="100000"/>
                        </a:lnSpc>
                        <a:spcBef>
                          <a:spcPts val="0"/>
                        </a:spcBef>
                        <a:spcAft>
                          <a:spcPts val="0"/>
                        </a:spcAft>
                        <a:buNone/>
                      </a:pPr>
                      <a:r>
                        <a:rPr lang="en-US" sz="1100" b="0" i="0" u="none" strike="noStrike" cap="none">
                          <a:solidFill>
                            <a:srgbClr val="FFFFFF"/>
                          </a:solidFill>
                          <a:highlight>
                            <a:srgbClr val="4D93D9"/>
                          </a:highlight>
                          <a:latin typeface="Arial"/>
                          <a:ea typeface="Arial"/>
                          <a:cs typeface="Arial"/>
                          <a:sym typeface="Arial"/>
                        </a:rPr>
                        <a:t>Structural Material</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4D93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2600">
                <a:tc rowSpan="9">
                  <a:txBody>
                    <a:bodyPr/>
                    <a:lstStyle/>
                    <a:p>
                      <a:pPr marL="0" marR="0" lvl="0" indent="0" algn="ctr" rtl="0">
                        <a:lnSpc>
                          <a:spcPct val="100000"/>
                        </a:lnSpc>
                        <a:spcBef>
                          <a:spcPts val="0"/>
                        </a:spcBef>
                        <a:spcAft>
                          <a:spcPts val="0"/>
                        </a:spcAft>
                        <a:buNone/>
                      </a:pPr>
                      <a:r>
                        <a:rPr lang="en-US" sz="1100" b="0" i="0" u="none" strike="noStrike" cap="none" dirty="0">
                          <a:solidFill>
                            <a:srgbClr val="000000"/>
                          </a:solidFill>
                          <a:highlight>
                            <a:srgbClr val="DAF2D0"/>
                          </a:highlight>
                          <a:latin typeface="Arial"/>
                          <a:ea typeface="Arial"/>
                          <a:cs typeface="Arial"/>
                          <a:sym typeface="Arial"/>
                        </a:rPr>
                        <a:t>Shape Parameter</a:t>
                      </a:r>
                      <a:endParaRPr dirty="0"/>
                    </a:p>
                  </a:txBody>
                  <a:tcPr marL="6350" marR="6350" marT="6350" marB="0" vert="vert27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AF2D0"/>
                    </a:solidFill>
                  </a:tcPr>
                </a:tc>
                <a:tc rowSpan="3">
                  <a:txBody>
                    <a:bodyPr/>
                    <a:lstStyle/>
                    <a:p>
                      <a:pPr marL="0" marR="0" lvl="0" indent="0" algn="ct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0</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(MPa)</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Bi-2212</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Coil Epoxy</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Insu. Epoxy</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Silver</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Mandrel</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100" b="0" i="0" u="none" strike="noStrike" cap="none">
                          <a:solidFill>
                            <a:srgbClr val="000000"/>
                          </a:solidFill>
                          <a:highlight>
                            <a:srgbClr val="F2F2F2"/>
                          </a:highlight>
                          <a:latin typeface="Arial"/>
                          <a:ea typeface="Arial"/>
                          <a:cs typeface="Arial"/>
                          <a:sym typeface="Arial"/>
                        </a:rPr>
                        <a:t>Full Coil</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202600">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max</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86.3</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134</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235</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80</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504</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highlight>
                            <a:srgbClr val="F2F2F2"/>
                          </a:highlight>
                          <a:latin typeface="Arial"/>
                          <a:ea typeface="Arial"/>
                          <a:cs typeface="Arial"/>
                          <a:sym typeface="Arial"/>
                        </a:rPr>
                        <a:t>134</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202600">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min</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25.1</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57.7</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69.3</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68.3</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0.68</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highlight>
                            <a:srgbClr val="F2F2F2"/>
                          </a:highlight>
                          <a:latin typeface="Arial"/>
                          <a:ea typeface="Arial"/>
                          <a:cs typeface="Arial"/>
                          <a:sym typeface="Arial"/>
                        </a:rPr>
                        <a:t>25.1</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r h="191425">
                <a:tc vMerge="1">
                  <a:txBody>
                    <a:bodyPr/>
                    <a:lstStyle/>
                    <a:p>
                      <a:endParaRPr lang="en-US"/>
                    </a:p>
                  </a:txBody>
                  <a:tcPr/>
                </a:tc>
                <a:tc rowSpan="3">
                  <a:txBody>
                    <a:bodyPr/>
                    <a:lstStyle/>
                    <a:p>
                      <a:pPr marL="0" marR="0" lvl="0" indent="0" algn="ct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0.3</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100" b="0" i="0" u="none" strike="noStrike" cap="none">
                          <a:solidFill>
                            <a:srgbClr val="000000"/>
                          </a:solidFill>
                          <a:highlight>
                            <a:srgbClr val="F2F2F2"/>
                          </a:highlight>
                          <a:latin typeface="Arial"/>
                          <a:ea typeface="Arial"/>
                          <a:cs typeface="Arial"/>
                          <a:sym typeface="Arial"/>
                        </a:rPr>
                        <a:t> </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4"/>
                  </a:ext>
                </a:extLst>
              </a:tr>
              <a:tr h="202600">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max</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67.7</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141</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234</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80</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504</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highlight>
                            <a:srgbClr val="F2F2F2"/>
                          </a:highlight>
                          <a:latin typeface="Arial"/>
                          <a:ea typeface="Arial"/>
                          <a:cs typeface="Arial"/>
                          <a:sym typeface="Arial"/>
                        </a:rPr>
                        <a:t>141</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5"/>
                  </a:ext>
                </a:extLst>
              </a:tr>
              <a:tr h="202600">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min</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25.4</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62.8</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69.1</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68.3</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0.68</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highlight>
                            <a:srgbClr val="F2F2F2"/>
                          </a:highlight>
                          <a:latin typeface="Arial"/>
                          <a:ea typeface="Arial"/>
                          <a:cs typeface="Arial"/>
                          <a:sym typeface="Arial"/>
                        </a:rPr>
                        <a:t>25.4</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6"/>
                  </a:ext>
                </a:extLst>
              </a:tr>
              <a:tr h="191425">
                <a:tc vMerge="1">
                  <a:txBody>
                    <a:bodyPr/>
                    <a:lstStyle/>
                    <a:p>
                      <a:endParaRPr lang="en-US"/>
                    </a:p>
                  </a:txBody>
                  <a:tcPr/>
                </a:tc>
                <a:tc rowSpan="3">
                  <a:txBody>
                    <a:bodyPr/>
                    <a:lstStyle/>
                    <a:p>
                      <a:pPr marL="0" marR="0" lvl="0" indent="0" algn="ct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0.7</a:t>
                      </a:r>
                      <a:endParaRPr/>
                    </a:p>
                  </a:txBody>
                  <a:tcPr marL="6350" marR="6350" marT="63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100" b="0" i="0" u="none" strike="noStrike" cap="none">
                          <a:solidFill>
                            <a:srgbClr val="000000"/>
                          </a:solidFill>
                          <a:highlight>
                            <a:srgbClr val="F2F2F2"/>
                          </a:highlight>
                          <a:latin typeface="Arial"/>
                          <a:ea typeface="Arial"/>
                          <a:cs typeface="Arial"/>
                          <a:sym typeface="Arial"/>
                        </a:rPr>
                        <a:t> </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7"/>
                  </a:ext>
                </a:extLst>
              </a:tr>
              <a:tr h="202600">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max</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69</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149</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235</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80</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506</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highlight>
                            <a:srgbClr val="F2F2F2"/>
                          </a:highlight>
                          <a:latin typeface="Arial"/>
                          <a:ea typeface="Arial"/>
                          <a:cs typeface="Arial"/>
                          <a:sym typeface="Arial"/>
                        </a:rPr>
                        <a:t>149</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8"/>
                  </a:ext>
                </a:extLst>
              </a:tr>
              <a:tr h="202600">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min</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26</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60.8</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67.9</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68.3</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0.66</a:t>
                      </a:r>
                      <a:endParaRPr/>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100" b="0" i="0" u="none" strike="noStrike" cap="none" dirty="0">
                          <a:solidFill>
                            <a:srgbClr val="000000"/>
                          </a:solidFill>
                          <a:highlight>
                            <a:srgbClr val="F2F2F2"/>
                          </a:highlight>
                          <a:latin typeface="Arial"/>
                          <a:ea typeface="Arial"/>
                          <a:cs typeface="Arial"/>
                          <a:sym typeface="Arial"/>
                        </a:rPr>
                        <a:t>26</a:t>
                      </a:r>
                      <a:endParaRPr dirty="0"/>
                    </a:p>
                  </a:txBody>
                  <a:tcPr marL="6350" marR="6350" marT="63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9"/>
                  </a:ext>
                </a:extLst>
              </a:tr>
            </a:tbl>
          </a:graphicData>
        </a:graphic>
      </p:graphicFrame>
      <p:pic>
        <p:nvPicPr>
          <p:cNvPr id="362" name="Google Shape;362;p17"/>
          <p:cNvPicPr preferRelativeResize="0"/>
          <p:nvPr/>
        </p:nvPicPr>
        <p:blipFill rotWithShape="1">
          <a:blip r:embed="rId3">
            <a:alphaModFix/>
          </a:blip>
          <a:srcRect l="9390" t="55852" r="72155" b="15147"/>
          <a:stretch/>
        </p:blipFill>
        <p:spPr>
          <a:xfrm>
            <a:off x="1626744" y="1998432"/>
            <a:ext cx="1172441" cy="1012874"/>
          </a:xfrm>
          <a:prstGeom prst="rect">
            <a:avLst/>
          </a:prstGeom>
          <a:noFill/>
          <a:ln>
            <a:noFill/>
          </a:ln>
        </p:spPr>
      </p:pic>
      <p:pic>
        <p:nvPicPr>
          <p:cNvPr id="363" name="Google Shape;363;p17"/>
          <p:cNvPicPr preferRelativeResize="0"/>
          <p:nvPr/>
        </p:nvPicPr>
        <p:blipFill rotWithShape="1">
          <a:blip r:embed="rId4">
            <a:alphaModFix/>
          </a:blip>
          <a:srcRect l="12879" t="50000" r="70261" b="24632"/>
          <a:stretch/>
        </p:blipFill>
        <p:spPr>
          <a:xfrm>
            <a:off x="250908" y="3012239"/>
            <a:ext cx="1205020" cy="996719"/>
          </a:xfrm>
          <a:prstGeom prst="rect">
            <a:avLst/>
          </a:prstGeom>
          <a:noFill/>
          <a:ln>
            <a:noFill/>
          </a:ln>
        </p:spPr>
      </p:pic>
      <p:pic>
        <p:nvPicPr>
          <p:cNvPr id="364" name="Google Shape;364;p17"/>
          <p:cNvPicPr preferRelativeResize="0"/>
          <p:nvPr/>
        </p:nvPicPr>
        <p:blipFill rotWithShape="1">
          <a:blip r:embed="rId5">
            <a:alphaModFix/>
          </a:blip>
          <a:srcRect l="11767" t="54238" r="70000" b="21047"/>
          <a:stretch/>
        </p:blipFill>
        <p:spPr>
          <a:xfrm>
            <a:off x="1640465" y="3724153"/>
            <a:ext cx="1208540" cy="900547"/>
          </a:xfrm>
          <a:prstGeom prst="rect">
            <a:avLst/>
          </a:prstGeom>
          <a:noFill/>
          <a:ln>
            <a:noFill/>
          </a:ln>
        </p:spPr>
      </p:pic>
      <p:cxnSp>
        <p:nvCxnSpPr>
          <p:cNvPr id="365" name="Google Shape;365;p17"/>
          <p:cNvCxnSpPr/>
          <p:nvPr/>
        </p:nvCxnSpPr>
        <p:spPr>
          <a:xfrm>
            <a:off x="2717799" y="2926339"/>
            <a:ext cx="990601" cy="85900"/>
          </a:xfrm>
          <a:prstGeom prst="straightConnector1">
            <a:avLst/>
          </a:prstGeom>
          <a:noFill/>
          <a:ln w="9525" cap="flat" cmpd="sng">
            <a:solidFill>
              <a:srgbClr val="93D2E5"/>
            </a:solidFill>
            <a:prstDash val="solid"/>
            <a:round/>
            <a:headEnd type="none" w="sm" len="sm"/>
            <a:tailEnd type="triangle" w="med" len="med"/>
          </a:ln>
        </p:spPr>
      </p:cxnSp>
      <p:cxnSp>
        <p:nvCxnSpPr>
          <p:cNvPr id="366" name="Google Shape;366;p17"/>
          <p:cNvCxnSpPr>
            <a:cxnSpLocks/>
            <a:stCxn id="363" idx="3"/>
          </p:cNvCxnSpPr>
          <p:nvPr/>
        </p:nvCxnSpPr>
        <p:spPr>
          <a:xfrm>
            <a:off x="1455928" y="3510599"/>
            <a:ext cx="2091672" cy="87043"/>
          </a:xfrm>
          <a:prstGeom prst="straightConnector1">
            <a:avLst/>
          </a:prstGeom>
          <a:noFill/>
          <a:ln w="9525" cap="flat" cmpd="sng">
            <a:solidFill>
              <a:srgbClr val="93D2E5"/>
            </a:solidFill>
            <a:prstDash val="solid"/>
            <a:round/>
            <a:headEnd type="none" w="sm" len="sm"/>
            <a:tailEnd type="triangle" w="med" len="med"/>
          </a:ln>
        </p:spPr>
      </p:cxnSp>
      <p:cxnSp>
        <p:nvCxnSpPr>
          <p:cNvPr id="367" name="Google Shape;367;p17"/>
          <p:cNvCxnSpPr/>
          <p:nvPr/>
        </p:nvCxnSpPr>
        <p:spPr>
          <a:xfrm rot="10800000" flipH="1">
            <a:off x="2791548" y="4197220"/>
            <a:ext cx="806144" cy="188153"/>
          </a:xfrm>
          <a:prstGeom prst="straightConnector1">
            <a:avLst/>
          </a:prstGeom>
          <a:noFill/>
          <a:ln w="9525" cap="flat" cmpd="sng">
            <a:solidFill>
              <a:srgbClr val="93D2E5"/>
            </a:solidFill>
            <a:prstDash val="solid"/>
            <a:round/>
            <a:headEnd type="none" w="sm" len="sm"/>
            <a:tailEnd type="triangle" w="med" len="med"/>
          </a:ln>
        </p:spPr>
      </p:cxnSp>
      <p:sp>
        <p:nvSpPr>
          <p:cNvPr id="368" name="Google Shape;368;p17"/>
          <p:cNvSpPr txBox="1"/>
          <p:nvPr/>
        </p:nvSpPr>
        <p:spPr>
          <a:xfrm>
            <a:off x="228600" y="809151"/>
            <a:ext cx="3101700"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b="0" i="0" u="sng" strike="noStrike" cap="none" dirty="0">
                <a:solidFill>
                  <a:srgbClr val="3C3C3C"/>
                </a:solidFill>
                <a:latin typeface="Helvetica" panose="020B0604020202020204" pitchFamily="34" charset="0"/>
                <a:ea typeface="Helvetica Neue"/>
                <a:cs typeface="Helvetica" panose="020B0604020202020204" pitchFamily="34" charset="0"/>
                <a:sym typeface="Helvetica Neue"/>
              </a:rPr>
              <a:t>The most important difference is in the Bi-2212 elements</a:t>
            </a:r>
            <a:r>
              <a:rPr lang="en-US" b="0" i="0" u="none" strike="noStrike" cap="none" dirty="0">
                <a:solidFill>
                  <a:srgbClr val="3C3C3C"/>
                </a:solidFill>
                <a:latin typeface="Helvetica" panose="020B0604020202020204" pitchFamily="34" charset="0"/>
                <a:ea typeface="Helvetica Neue"/>
                <a:cs typeface="Helvetica" panose="020B0604020202020204" pitchFamily="34" charset="0"/>
                <a:sym typeface="Helvetica Neue"/>
              </a:rPr>
              <a:t>. The more </a:t>
            </a:r>
            <a:r>
              <a:rPr lang="en-US" dirty="0">
                <a:solidFill>
                  <a:srgbClr val="3C3C3C"/>
                </a:solidFill>
                <a:latin typeface="Helvetica" panose="020B0604020202020204" pitchFamily="34" charset="0"/>
                <a:ea typeface="Helvetica Neue"/>
                <a:cs typeface="Helvetica" panose="020B0604020202020204" pitchFamily="34" charset="0"/>
                <a:sym typeface="Helvetica Neue"/>
              </a:rPr>
              <a:t>conservative</a:t>
            </a:r>
            <a:r>
              <a:rPr lang="en-US" b="0" i="0" u="none" strike="noStrike" cap="none" dirty="0">
                <a:solidFill>
                  <a:srgbClr val="3C3C3C"/>
                </a:solidFill>
                <a:latin typeface="Helvetica" panose="020B0604020202020204" pitchFamily="34" charset="0"/>
                <a:ea typeface="Helvetica Neue"/>
                <a:cs typeface="Helvetica" panose="020B0604020202020204" pitchFamily="34" charset="0"/>
                <a:sym typeface="Helvetica Neue"/>
              </a:rPr>
              <a:t> configuration is a cable with a shape parameter of 0.7.</a:t>
            </a:r>
            <a:endParaRPr sz="1600" dirty="0">
              <a:latin typeface="Helvetica" panose="020B0604020202020204" pitchFamily="34" charset="0"/>
              <a:cs typeface="Helvetica" panose="020B0604020202020204" pitchFamily="34" charset="0"/>
            </a:endParaRPr>
          </a:p>
        </p:txBody>
      </p:sp>
      <p:pic>
        <p:nvPicPr>
          <p:cNvPr id="369" name="Google Shape;369;p17"/>
          <p:cNvPicPr preferRelativeResize="0"/>
          <p:nvPr/>
        </p:nvPicPr>
        <p:blipFill rotWithShape="1">
          <a:blip r:embed="rId6">
            <a:alphaModFix/>
          </a:blip>
          <a:srcRect l="12883" t="50614" r="29292" b="21884"/>
          <a:stretch/>
        </p:blipFill>
        <p:spPr>
          <a:xfrm>
            <a:off x="3622124" y="860660"/>
            <a:ext cx="5393622" cy="1410208"/>
          </a:xfrm>
          <a:prstGeom prst="rect">
            <a:avLst/>
          </a:prstGeom>
          <a:noFill/>
          <a:ln>
            <a:noFill/>
          </a:ln>
        </p:spPr>
      </p:pic>
      <p:cxnSp>
        <p:nvCxnSpPr>
          <p:cNvPr id="370" name="Google Shape;370;p17"/>
          <p:cNvCxnSpPr/>
          <p:nvPr/>
        </p:nvCxnSpPr>
        <p:spPr>
          <a:xfrm>
            <a:off x="4581829" y="1938882"/>
            <a:ext cx="253407" cy="711954"/>
          </a:xfrm>
          <a:prstGeom prst="straightConnector1">
            <a:avLst/>
          </a:prstGeom>
          <a:noFill/>
          <a:ln w="9525" cap="flat" cmpd="sng">
            <a:solidFill>
              <a:srgbClr val="004C97"/>
            </a:solidFill>
            <a:prstDash val="solid"/>
            <a:round/>
            <a:headEnd type="none" w="sm" len="sm"/>
            <a:tailEnd type="triangle" w="med" len="med"/>
          </a:ln>
        </p:spPr>
      </p:cxnSp>
      <p:cxnSp>
        <p:nvCxnSpPr>
          <p:cNvPr id="371" name="Google Shape;371;p17"/>
          <p:cNvCxnSpPr/>
          <p:nvPr/>
        </p:nvCxnSpPr>
        <p:spPr>
          <a:xfrm>
            <a:off x="5429030" y="1998432"/>
            <a:ext cx="38897" cy="652404"/>
          </a:xfrm>
          <a:prstGeom prst="straightConnector1">
            <a:avLst/>
          </a:prstGeom>
          <a:noFill/>
          <a:ln w="9525" cap="flat" cmpd="sng">
            <a:solidFill>
              <a:srgbClr val="004C97"/>
            </a:solidFill>
            <a:prstDash val="solid"/>
            <a:round/>
            <a:headEnd type="none" w="sm" len="sm"/>
            <a:tailEnd type="triangle" w="med" len="med"/>
          </a:ln>
        </p:spPr>
      </p:cxnSp>
      <p:cxnSp>
        <p:nvCxnSpPr>
          <p:cNvPr id="372" name="Google Shape;372;p17"/>
          <p:cNvCxnSpPr/>
          <p:nvPr/>
        </p:nvCxnSpPr>
        <p:spPr>
          <a:xfrm>
            <a:off x="5848755" y="2088119"/>
            <a:ext cx="270336" cy="621999"/>
          </a:xfrm>
          <a:prstGeom prst="straightConnector1">
            <a:avLst/>
          </a:prstGeom>
          <a:noFill/>
          <a:ln w="9525" cap="flat" cmpd="sng">
            <a:solidFill>
              <a:srgbClr val="004C97"/>
            </a:solidFill>
            <a:prstDash val="solid"/>
            <a:round/>
            <a:headEnd type="none" w="sm" len="sm"/>
            <a:tailEnd type="triangle" w="med" len="med"/>
          </a:ln>
        </p:spPr>
      </p:cxnSp>
      <p:cxnSp>
        <p:nvCxnSpPr>
          <p:cNvPr id="373" name="Google Shape;373;p17"/>
          <p:cNvCxnSpPr/>
          <p:nvPr/>
        </p:nvCxnSpPr>
        <p:spPr>
          <a:xfrm flipH="1">
            <a:off x="7292109" y="1703455"/>
            <a:ext cx="523896" cy="1053600"/>
          </a:xfrm>
          <a:prstGeom prst="straightConnector1">
            <a:avLst/>
          </a:prstGeom>
          <a:noFill/>
          <a:ln w="9525" cap="flat" cmpd="sng">
            <a:solidFill>
              <a:srgbClr val="004C97"/>
            </a:solidFill>
            <a:prstDash val="solid"/>
            <a:round/>
            <a:headEnd type="none" w="sm" len="sm"/>
            <a:tailEnd type="triangle" w="med" len="med"/>
          </a:ln>
        </p:spPr>
      </p:cxnSp>
      <p:cxnSp>
        <p:nvCxnSpPr>
          <p:cNvPr id="374" name="Google Shape;374;p17"/>
          <p:cNvCxnSpPr/>
          <p:nvPr/>
        </p:nvCxnSpPr>
        <p:spPr>
          <a:xfrm flipH="1">
            <a:off x="7816597" y="2124889"/>
            <a:ext cx="181210" cy="632166"/>
          </a:xfrm>
          <a:prstGeom prst="straightConnector1">
            <a:avLst/>
          </a:prstGeom>
          <a:noFill/>
          <a:ln w="9525" cap="flat" cmpd="sng">
            <a:solidFill>
              <a:srgbClr val="004C97"/>
            </a:solidFill>
            <a:prstDash val="solid"/>
            <a:round/>
            <a:headEnd type="none" w="sm" len="sm"/>
            <a:tailEnd type="triangle" w="med" len="med"/>
          </a:ln>
        </p:spPr>
      </p:cxnSp>
      <p:cxnSp>
        <p:nvCxnSpPr>
          <p:cNvPr id="375" name="Google Shape;375;p17"/>
          <p:cNvCxnSpPr/>
          <p:nvPr/>
        </p:nvCxnSpPr>
        <p:spPr>
          <a:xfrm flipH="1">
            <a:off x="7943273" y="1879600"/>
            <a:ext cx="797089" cy="877455"/>
          </a:xfrm>
          <a:prstGeom prst="straightConnector1">
            <a:avLst/>
          </a:prstGeom>
          <a:noFill/>
          <a:ln w="9525" cap="flat" cmpd="sng">
            <a:solidFill>
              <a:srgbClr val="004C97"/>
            </a:solidFill>
            <a:prstDash val="solid"/>
            <a:round/>
            <a:headEnd type="none" w="sm" len="sm"/>
            <a:tailEnd type="triangle" w="med" len="med"/>
          </a:ln>
        </p:spPr>
      </p:cxnSp>
      <p:cxnSp>
        <p:nvCxnSpPr>
          <p:cNvPr id="376" name="Google Shape;376;p17"/>
          <p:cNvCxnSpPr/>
          <p:nvPr/>
        </p:nvCxnSpPr>
        <p:spPr>
          <a:xfrm flipH="1">
            <a:off x="7291517" y="1879600"/>
            <a:ext cx="501204" cy="877455"/>
          </a:xfrm>
          <a:prstGeom prst="straightConnector1">
            <a:avLst/>
          </a:prstGeom>
          <a:noFill/>
          <a:ln w="9525" cap="flat" cmpd="sng">
            <a:solidFill>
              <a:srgbClr val="004C97"/>
            </a:solidFill>
            <a:prstDash val="solid"/>
            <a:round/>
            <a:headEnd type="none" w="sm" len="sm"/>
            <a:tailEnd type="triangle" w="med" len="med"/>
          </a:ln>
        </p:spPr>
      </p:cxnSp>
      <p:sp>
        <p:nvSpPr>
          <p:cNvPr id="377" name="Google Shape;377;p17"/>
          <p:cNvSpPr/>
          <p:nvPr/>
        </p:nvSpPr>
        <p:spPr>
          <a:xfrm>
            <a:off x="4581829" y="2726140"/>
            <a:ext cx="673663" cy="1822396"/>
          </a:xfrm>
          <a:prstGeom prst="rect">
            <a:avLst/>
          </a:prstGeom>
          <a:noFill/>
          <a:ln w="19050" cap="flat" cmpd="sng">
            <a:solidFill>
              <a:srgbClr val="9696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8" name="Google Shape;378;p17"/>
          <p:cNvSpPr/>
          <p:nvPr/>
        </p:nvSpPr>
        <p:spPr>
          <a:xfrm>
            <a:off x="5319781" y="2720895"/>
            <a:ext cx="818811" cy="1827641"/>
          </a:xfrm>
          <a:prstGeom prst="rect">
            <a:avLst/>
          </a:prstGeom>
          <a:noFill/>
          <a:ln w="1905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g2ccd65ee515_0_22"/>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00000"/>
              </a:buClr>
              <a:buSzPts val="900"/>
              <a:buFont typeface="Arial"/>
              <a:buNone/>
            </a:pPr>
            <a:fld id="{00000000-1234-1234-1234-123412341234}" type="slidenum">
              <a:rPr lang="en-US"/>
              <a:pPr marL="0" lvl="0" indent="0" algn="l" rtl="0">
                <a:lnSpc>
                  <a:spcPct val="100000"/>
                </a:lnSpc>
                <a:spcBef>
                  <a:spcPts val="0"/>
                </a:spcBef>
                <a:spcAft>
                  <a:spcPts val="0"/>
                </a:spcAft>
                <a:buClr>
                  <a:srgbClr val="000000"/>
                </a:buClr>
                <a:buSzPts val="900"/>
                <a:buFont typeface="Arial"/>
                <a:buNone/>
              </a:pPr>
              <a:t>16</a:t>
            </a:fld>
            <a:endParaRPr/>
          </a:p>
        </p:txBody>
      </p:sp>
      <p:sp>
        <p:nvSpPr>
          <p:cNvPr id="402" name="Google Shape;402;g2ccd65ee515_0_22"/>
          <p:cNvSpPr txBox="1">
            <a:spLocks noGrp="1"/>
          </p:cNvSpPr>
          <p:nvPr>
            <p:ph type="dt" idx="10"/>
          </p:nvPr>
        </p:nvSpPr>
        <p:spPr>
          <a:xfrm>
            <a:off x="736827" y="4878161"/>
            <a:ext cx="675368" cy="1809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04/30/2024</a:t>
            </a:r>
            <a:endParaRPr/>
          </a:p>
        </p:txBody>
      </p:sp>
      <p:sp>
        <p:nvSpPr>
          <p:cNvPr id="403" name="Google Shape;403;g2ccd65ee515_0_22"/>
          <p:cNvSpPr txBox="1">
            <a:spLocks noGrp="1"/>
          </p:cNvSpPr>
          <p:nvPr>
            <p:ph type="ftr" idx="11"/>
          </p:nvPr>
        </p:nvSpPr>
        <p:spPr>
          <a:xfrm>
            <a:off x="1530603" y="4878161"/>
            <a:ext cx="6262118" cy="18215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Alessio D'Agliano | PhD student</a:t>
            </a:r>
            <a:endParaRPr/>
          </a:p>
        </p:txBody>
      </p:sp>
      <p:sp>
        <p:nvSpPr>
          <p:cNvPr id="404" name="Google Shape;404;g2ccd65ee515_0_22"/>
          <p:cNvSpPr txBox="1"/>
          <p:nvPr/>
        </p:nvSpPr>
        <p:spPr>
          <a:xfrm>
            <a:off x="159330" y="698941"/>
            <a:ext cx="8672513" cy="4179220"/>
          </a:xfrm>
          <a:prstGeom prst="rect">
            <a:avLst/>
          </a:prstGeom>
          <a:noFill/>
          <a:ln>
            <a:noFill/>
          </a:ln>
        </p:spPr>
        <p:txBody>
          <a:bodyPr spcFirstLastPara="1" wrap="square" lIns="0" tIns="0" rIns="0" bIns="0" anchor="t" anchorCtr="0">
            <a:noAutofit/>
          </a:bodyPr>
          <a:lstStyle/>
          <a:p>
            <a:pPr marL="457200" marR="0" lvl="0" indent="-342900" algn="l" rtl="0">
              <a:lnSpc>
                <a:spcPct val="100000"/>
              </a:lnSpc>
              <a:spcBef>
                <a:spcPts val="360"/>
              </a:spcBef>
              <a:spcAft>
                <a:spcPts val="0"/>
              </a:spcAft>
              <a:buClr>
                <a:srgbClr val="505050"/>
              </a:buClr>
              <a:buSzPts val="1800"/>
              <a:buFont typeface="Arial"/>
              <a:buChar char="•"/>
            </a:pPr>
            <a:r>
              <a:rPr lang="en-US" sz="1400" b="0" i="0" u="none" strike="noStrike" cap="none" dirty="0">
                <a:solidFill>
                  <a:schemeClr val="accent6">
                    <a:lumMod val="50000"/>
                  </a:schemeClr>
                </a:solidFill>
                <a:latin typeface="Helvetica" panose="020B0604020202020204" pitchFamily="34" charset="0"/>
                <a:ea typeface="Helvetica Neue"/>
                <a:cs typeface="Helvetica" panose="020B0604020202020204" pitchFamily="34" charset="0"/>
                <a:sym typeface="Helvetica Neue"/>
              </a:rPr>
              <a:t>Comparisons between homogeneous and h</a:t>
            </a:r>
            <a:r>
              <a:rPr lang="en-US" dirty="0">
                <a:solidFill>
                  <a:schemeClr val="accent6">
                    <a:lumMod val="50000"/>
                  </a:schemeClr>
                </a:solidFill>
                <a:latin typeface="Helvetica" panose="020B0604020202020204" pitchFamily="34" charset="0"/>
                <a:ea typeface="Helvetica Neue"/>
                <a:cs typeface="Helvetica" panose="020B0604020202020204" pitchFamily="34" charset="0"/>
                <a:sym typeface="Helvetica Neue"/>
              </a:rPr>
              <a:t>eterogeneous</a:t>
            </a:r>
            <a:r>
              <a:rPr lang="en-US" sz="1400" b="0" i="0" u="none" strike="noStrike" cap="none" dirty="0">
                <a:solidFill>
                  <a:schemeClr val="accent6">
                    <a:lumMod val="50000"/>
                  </a:schemeClr>
                </a:solidFill>
                <a:latin typeface="Helvetica" panose="020B0604020202020204" pitchFamily="34" charset="0"/>
                <a:ea typeface="Helvetica Neue"/>
                <a:cs typeface="Helvetica" panose="020B0604020202020204" pitchFamily="34" charset="0"/>
                <a:sym typeface="Helvetica Neue"/>
              </a:rPr>
              <a:t> magnetic models, including magnetic field and Lorentz forces, have been made. Results show almost no differences between the magnetic field distribution and intensity. The Lorentz forces sum is also similar, but forces density differs between the two models.</a:t>
            </a:r>
            <a:endParaRPr dirty="0">
              <a:solidFill>
                <a:schemeClr val="accent6">
                  <a:lumMod val="50000"/>
                </a:schemeClr>
              </a:solidFill>
              <a:latin typeface="Helvetica" panose="020B0604020202020204" pitchFamily="34" charset="0"/>
              <a:cs typeface="Helvetica" panose="020B0604020202020204" pitchFamily="34" charset="0"/>
            </a:endParaRPr>
          </a:p>
          <a:p>
            <a:pPr marL="457200" marR="0" lvl="0" indent="-342900" algn="l" rtl="0">
              <a:lnSpc>
                <a:spcPct val="100000"/>
              </a:lnSpc>
              <a:spcBef>
                <a:spcPts val="360"/>
              </a:spcBef>
              <a:spcAft>
                <a:spcPts val="0"/>
              </a:spcAft>
              <a:buClr>
                <a:srgbClr val="505050"/>
              </a:buClr>
              <a:buSzPts val="1800"/>
              <a:buFont typeface="Arial"/>
              <a:buChar char="•"/>
            </a:pPr>
            <a:r>
              <a:rPr lang="en-US" sz="1400" b="0" i="0" u="none" strike="noStrike" cap="none" dirty="0">
                <a:solidFill>
                  <a:schemeClr val="accent6">
                    <a:lumMod val="50000"/>
                  </a:schemeClr>
                </a:solidFill>
                <a:latin typeface="Helvetica" panose="020B0604020202020204" pitchFamily="34" charset="0"/>
                <a:ea typeface="Helvetica Neue"/>
                <a:cs typeface="Helvetica" panose="020B0604020202020204" pitchFamily="34" charset="0"/>
                <a:sym typeface="Helvetica Neue"/>
              </a:rPr>
              <a:t>The code output has been investigated for the three load cases (Pre-stress, Thermal load, and Energization). A plot of all components' stress histories has been made for homogeneous and </a:t>
            </a:r>
            <a:r>
              <a:rPr lang="en-US" dirty="0">
                <a:solidFill>
                  <a:schemeClr val="accent6">
                    <a:lumMod val="50000"/>
                  </a:schemeClr>
                </a:solidFill>
                <a:latin typeface="Helvetica" panose="020B0604020202020204" pitchFamily="34" charset="0"/>
                <a:ea typeface="Helvetica Neue"/>
                <a:cs typeface="Helvetica" panose="020B0604020202020204" pitchFamily="34" charset="0"/>
                <a:sym typeface="Helvetica Neue"/>
              </a:rPr>
              <a:t>heterogeneous</a:t>
            </a:r>
            <a:r>
              <a:rPr lang="en-US" sz="1400" b="0" i="0" u="none" strike="noStrike" cap="none" dirty="0">
                <a:solidFill>
                  <a:schemeClr val="accent6">
                    <a:lumMod val="50000"/>
                  </a:schemeClr>
                </a:solidFill>
                <a:latin typeface="Helvetica" panose="020B0604020202020204" pitchFamily="34" charset="0"/>
                <a:ea typeface="Helvetica Neue"/>
                <a:cs typeface="Helvetica" panose="020B0604020202020204" pitchFamily="34" charset="0"/>
                <a:sym typeface="Helvetica Neue"/>
              </a:rPr>
              <a:t> analys</a:t>
            </a:r>
            <a:r>
              <a:rPr lang="en-US" dirty="0">
                <a:solidFill>
                  <a:schemeClr val="accent6">
                    <a:lumMod val="50000"/>
                  </a:schemeClr>
                </a:solidFill>
                <a:latin typeface="Helvetica" panose="020B0604020202020204" pitchFamily="34" charset="0"/>
                <a:ea typeface="Helvetica Neue"/>
                <a:cs typeface="Helvetica" panose="020B0604020202020204" pitchFamily="34" charset="0"/>
                <a:sym typeface="Helvetica Neue"/>
              </a:rPr>
              <a:t>es</a:t>
            </a:r>
            <a:r>
              <a:rPr lang="en-US" sz="1400" b="0" i="0" u="none" strike="noStrike" cap="none" dirty="0">
                <a:solidFill>
                  <a:schemeClr val="accent6">
                    <a:lumMod val="50000"/>
                  </a:schemeClr>
                </a:solidFill>
                <a:latin typeface="Helvetica" panose="020B0604020202020204" pitchFamily="34" charset="0"/>
                <a:ea typeface="Helvetica Neue"/>
                <a:cs typeface="Helvetica" panose="020B0604020202020204" pitchFamily="34" charset="0"/>
                <a:sym typeface="Helvetica Neue"/>
              </a:rPr>
              <a:t>. </a:t>
            </a:r>
            <a:r>
              <a:rPr lang="en-US" sz="1400" b="0" i="0" u="sng" strike="noStrike" cap="none" dirty="0">
                <a:solidFill>
                  <a:schemeClr val="accent6">
                    <a:lumMod val="50000"/>
                  </a:schemeClr>
                </a:solidFill>
                <a:latin typeface="Helvetica" panose="020B0604020202020204" pitchFamily="34" charset="0"/>
                <a:ea typeface="Helvetica Neue"/>
                <a:cs typeface="Helvetica" panose="020B0604020202020204" pitchFamily="34" charset="0"/>
                <a:sym typeface="Helvetica Neue"/>
              </a:rPr>
              <a:t>Structural components are more stressed in the sub-modeled geometry. </a:t>
            </a:r>
            <a:r>
              <a:rPr lang="en-US" sz="1400" b="0" i="0" u="none" strike="noStrike" cap="none" dirty="0">
                <a:solidFill>
                  <a:schemeClr val="accent6">
                    <a:lumMod val="50000"/>
                  </a:schemeClr>
                </a:solidFill>
                <a:latin typeface="Helvetica" panose="020B0604020202020204" pitchFamily="34" charset="0"/>
                <a:ea typeface="Helvetica Neue"/>
                <a:cs typeface="Helvetica" panose="020B0604020202020204" pitchFamily="34" charset="0"/>
                <a:sym typeface="Helvetica Neue"/>
              </a:rPr>
              <a:t>Detailed strands and cables with fillets meet the Bi-2212 material limits and give more information about the conductor’s elements. </a:t>
            </a:r>
            <a:r>
              <a:rPr lang="en-US" sz="1400" b="1" i="0" u="sng" strike="noStrike" cap="none" dirty="0">
                <a:solidFill>
                  <a:schemeClr val="accent6">
                    <a:lumMod val="50000"/>
                  </a:schemeClr>
                </a:solidFill>
                <a:latin typeface="Helvetica" panose="020B0604020202020204" pitchFamily="34" charset="0"/>
                <a:ea typeface="Helvetica Neue"/>
                <a:cs typeface="Helvetica" panose="020B0604020202020204" pitchFamily="34" charset="0"/>
                <a:sym typeface="Helvetica Neue"/>
              </a:rPr>
              <a:t>With </a:t>
            </a:r>
            <a:r>
              <a:rPr lang="en-US" b="1" u="sng" dirty="0">
                <a:solidFill>
                  <a:schemeClr val="accent6">
                    <a:lumMod val="50000"/>
                  </a:schemeClr>
                </a:solidFill>
                <a:latin typeface="Helvetica" panose="020B0604020202020204" pitchFamily="34" charset="0"/>
                <a:ea typeface="Helvetica Neue"/>
                <a:cs typeface="Helvetica" panose="020B0604020202020204" pitchFamily="34" charset="0"/>
                <a:sym typeface="Helvetica Neue"/>
              </a:rPr>
              <a:t>detailed modeling</a:t>
            </a:r>
            <a:r>
              <a:rPr lang="en-US" sz="1400" b="1" i="0" u="sng" strike="noStrike" cap="none" dirty="0">
                <a:solidFill>
                  <a:schemeClr val="accent6">
                    <a:lumMod val="50000"/>
                  </a:schemeClr>
                </a:solidFill>
                <a:latin typeface="Helvetica" panose="020B0604020202020204" pitchFamily="34" charset="0"/>
                <a:ea typeface="Helvetica Neue"/>
                <a:cs typeface="Helvetica" panose="020B0604020202020204" pitchFamily="34" charset="0"/>
                <a:sym typeface="Helvetica Neue"/>
              </a:rPr>
              <a:t>, stresses in the Bi-2212 critical elements are almost 51% less </a:t>
            </a:r>
            <a:r>
              <a:rPr lang="en-US" b="1" u="sng" dirty="0">
                <a:solidFill>
                  <a:schemeClr val="accent6">
                    <a:lumMod val="50000"/>
                  </a:schemeClr>
                </a:solidFill>
                <a:latin typeface="Helvetica" panose="020B0604020202020204" pitchFamily="34" charset="0"/>
                <a:ea typeface="Helvetica Neue"/>
                <a:cs typeface="Helvetica" panose="020B0604020202020204" pitchFamily="34" charset="0"/>
                <a:sym typeface="Helvetica Neue"/>
              </a:rPr>
              <a:t>t</a:t>
            </a:r>
            <a:r>
              <a:rPr lang="en-US" sz="1400" b="1" i="0" u="sng" strike="noStrike" cap="none" dirty="0">
                <a:solidFill>
                  <a:schemeClr val="accent6">
                    <a:lumMod val="50000"/>
                  </a:schemeClr>
                </a:solidFill>
                <a:latin typeface="Helvetica" panose="020B0604020202020204" pitchFamily="34" charset="0"/>
                <a:ea typeface="Helvetica Neue"/>
                <a:cs typeface="Helvetica" panose="020B0604020202020204" pitchFamily="34" charset="0"/>
                <a:sym typeface="Helvetica Neue"/>
              </a:rPr>
              <a:t>han stresses mapped with the homogeneous model.</a:t>
            </a:r>
            <a:endParaRPr sz="1400" b="1" i="0" u="sng" strike="noStrike" cap="none" dirty="0">
              <a:solidFill>
                <a:schemeClr val="accent6">
                  <a:lumMod val="50000"/>
                </a:schemeClr>
              </a:solidFill>
              <a:latin typeface="Helvetica" panose="020B0604020202020204" pitchFamily="34" charset="0"/>
              <a:ea typeface="Helvetica Neue"/>
              <a:cs typeface="Helvetica" panose="020B0604020202020204" pitchFamily="34" charset="0"/>
              <a:sym typeface="Helvetica Neue"/>
            </a:endParaRPr>
          </a:p>
          <a:p>
            <a:pPr marL="457200" marR="0" lvl="0" indent="-342900" algn="l" rtl="0">
              <a:lnSpc>
                <a:spcPct val="100000"/>
              </a:lnSpc>
              <a:spcBef>
                <a:spcPts val="360"/>
              </a:spcBef>
              <a:spcAft>
                <a:spcPts val="0"/>
              </a:spcAft>
              <a:buClr>
                <a:srgbClr val="505050"/>
              </a:buClr>
              <a:buSzPts val="1800"/>
              <a:buFont typeface="Arial"/>
              <a:buChar char="•"/>
            </a:pPr>
            <a:r>
              <a:rPr lang="en-US" sz="1400" b="0" i="0" u="none" strike="noStrike" cap="none" dirty="0">
                <a:solidFill>
                  <a:schemeClr val="accent6">
                    <a:lumMod val="50000"/>
                  </a:schemeClr>
                </a:solidFill>
                <a:latin typeface="Helvetica" panose="020B0604020202020204" pitchFamily="34" charset="0"/>
                <a:ea typeface="Helvetica Neue"/>
                <a:cs typeface="Helvetica" panose="020B0604020202020204" pitchFamily="34" charset="0"/>
                <a:sym typeface="Helvetica Neue"/>
              </a:rPr>
              <a:t>Stress sensitivity concerning the Strand Shape parameter has been done, and results have been collected in a table. Results differ mostly in the Bi-2212 area of the conductor since Silver reaches plasticity. The most conservative and realistic 0.7 shape parameter was set for the model comparison.</a:t>
            </a:r>
            <a:br>
              <a:rPr lang="en-US" sz="1400" b="0" i="0" u="none" strike="noStrike" cap="none" dirty="0">
                <a:solidFill>
                  <a:schemeClr val="accent6">
                    <a:lumMod val="50000"/>
                  </a:schemeClr>
                </a:solidFill>
                <a:latin typeface="Helvetica" panose="020B0604020202020204" pitchFamily="34" charset="0"/>
                <a:ea typeface="Helvetica Neue"/>
                <a:cs typeface="Helvetica" panose="020B0604020202020204" pitchFamily="34" charset="0"/>
                <a:sym typeface="Helvetica Neue"/>
              </a:rPr>
            </a:br>
            <a:endParaRPr sz="1400" b="0" i="0" u="none" strike="noStrike" cap="none" dirty="0">
              <a:solidFill>
                <a:schemeClr val="accent6">
                  <a:lumMod val="50000"/>
                </a:schemeClr>
              </a:solidFill>
              <a:latin typeface="Helvetica" panose="020B0604020202020204" pitchFamily="34" charset="0"/>
              <a:ea typeface="Helvetica Neue"/>
              <a:cs typeface="Helvetica" panose="020B0604020202020204" pitchFamily="34" charset="0"/>
              <a:sym typeface="Helvetica Neue"/>
            </a:endParaRPr>
          </a:p>
          <a:p>
            <a:pPr marL="114300" marR="0" lvl="0" indent="0" algn="l" rtl="0">
              <a:lnSpc>
                <a:spcPct val="100000"/>
              </a:lnSpc>
              <a:spcBef>
                <a:spcPts val="360"/>
              </a:spcBef>
              <a:spcAft>
                <a:spcPts val="0"/>
              </a:spcAft>
              <a:buClr>
                <a:srgbClr val="505050"/>
              </a:buClr>
              <a:buSzPts val="1800"/>
              <a:buFont typeface="Arial"/>
              <a:buNone/>
            </a:pPr>
            <a:r>
              <a:rPr lang="en-US" sz="1400" b="0" i="0" u="none" strike="noStrike" cap="none" dirty="0">
                <a:solidFill>
                  <a:schemeClr val="accent6">
                    <a:lumMod val="50000"/>
                  </a:schemeClr>
                </a:solidFill>
                <a:latin typeface="Helvetica" panose="020B0604020202020204" pitchFamily="34" charset="0"/>
                <a:ea typeface="Helvetica Neue"/>
                <a:cs typeface="Helvetica" panose="020B0604020202020204" pitchFamily="34" charset="0"/>
                <a:sym typeface="Helvetica Neue"/>
              </a:rPr>
              <a:t>Finally, I want to thank Igor </a:t>
            </a:r>
            <a:r>
              <a:rPr lang="en-US" sz="1400" b="0" i="0" u="none" strike="noStrike" cap="none" dirty="0" err="1">
                <a:solidFill>
                  <a:schemeClr val="accent6">
                    <a:lumMod val="50000"/>
                  </a:schemeClr>
                </a:solidFill>
                <a:latin typeface="Helvetica" panose="020B0604020202020204" pitchFamily="34" charset="0"/>
                <a:ea typeface="Helvetica Neue"/>
                <a:cs typeface="Helvetica" panose="020B0604020202020204" pitchFamily="34" charset="0"/>
                <a:sym typeface="Helvetica Neue"/>
              </a:rPr>
              <a:t>Novitski</a:t>
            </a:r>
            <a:r>
              <a:rPr lang="en-US" sz="1400" b="0" i="0" u="none" strike="noStrike" cap="none" dirty="0">
                <a:solidFill>
                  <a:schemeClr val="accent6">
                    <a:lumMod val="50000"/>
                  </a:schemeClr>
                </a:solidFill>
                <a:latin typeface="Helvetica" panose="020B0604020202020204" pitchFamily="34" charset="0"/>
                <a:ea typeface="Helvetica Neue"/>
                <a:cs typeface="Helvetica" panose="020B0604020202020204" pitchFamily="34" charset="0"/>
                <a:sym typeface="Helvetica Neue"/>
              </a:rPr>
              <a:t> for the valuable suggestions and ideas given during the realization of this analysis.</a:t>
            </a:r>
            <a:endParaRPr dirty="0">
              <a:solidFill>
                <a:schemeClr val="accent6">
                  <a:lumMod val="50000"/>
                </a:schemeClr>
              </a:solidFill>
              <a:latin typeface="Helvetica" panose="020B0604020202020204" pitchFamily="34" charset="0"/>
              <a:cs typeface="Helvetica" panose="020B0604020202020204" pitchFamily="34" charset="0"/>
            </a:endParaRPr>
          </a:p>
        </p:txBody>
      </p:sp>
      <p:sp>
        <p:nvSpPr>
          <p:cNvPr id="405" name="Google Shape;405;g2ccd65ee515_0_22"/>
          <p:cNvSpPr txBox="1">
            <a:spLocks noGrp="1"/>
          </p:cNvSpPr>
          <p:nvPr>
            <p:ph type="title"/>
          </p:nvPr>
        </p:nvSpPr>
        <p:spPr>
          <a:xfrm>
            <a:off x="228600" y="188913"/>
            <a:ext cx="8686800" cy="320675"/>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1400"/>
              <a:buNone/>
            </a:pPr>
            <a:r>
              <a:rPr lang="en-US"/>
              <a:t>Conclusions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g2ccd65ee515_0_7"/>
          <p:cNvPicPr preferRelativeResize="0"/>
          <p:nvPr/>
        </p:nvPicPr>
        <p:blipFill rotWithShape="1">
          <a:blip r:embed="rId3">
            <a:alphaModFix/>
          </a:blip>
          <a:srcRect r="64083" b="34187"/>
          <a:stretch/>
        </p:blipFill>
        <p:spPr>
          <a:xfrm>
            <a:off x="5144613" y="2482456"/>
            <a:ext cx="2181550" cy="2180790"/>
          </a:xfrm>
          <a:prstGeom prst="rect">
            <a:avLst/>
          </a:prstGeom>
          <a:noFill/>
          <a:ln>
            <a:noFill/>
          </a:ln>
        </p:spPr>
      </p:pic>
      <p:pic>
        <p:nvPicPr>
          <p:cNvPr id="411" name="Google Shape;411;g2ccd65ee515_0_7"/>
          <p:cNvPicPr preferRelativeResize="0"/>
          <p:nvPr/>
        </p:nvPicPr>
        <p:blipFill rotWithShape="1">
          <a:blip r:embed="rId4">
            <a:alphaModFix/>
          </a:blip>
          <a:srcRect l="523" t="1751" r="46057" b="1470"/>
          <a:stretch/>
        </p:blipFill>
        <p:spPr>
          <a:xfrm>
            <a:off x="5144631" y="9593"/>
            <a:ext cx="2238899" cy="2229719"/>
          </a:xfrm>
          <a:prstGeom prst="rect">
            <a:avLst/>
          </a:prstGeom>
          <a:noFill/>
          <a:ln>
            <a:noFill/>
          </a:ln>
        </p:spPr>
      </p:pic>
      <p:pic>
        <p:nvPicPr>
          <p:cNvPr id="412" name="Google Shape;412;g2ccd65ee515_0_7"/>
          <p:cNvPicPr preferRelativeResize="0"/>
          <p:nvPr/>
        </p:nvPicPr>
        <p:blipFill rotWithShape="1">
          <a:blip r:embed="rId5">
            <a:alphaModFix/>
          </a:blip>
          <a:srcRect l="13953" r="39381" b="9689"/>
          <a:stretch/>
        </p:blipFill>
        <p:spPr>
          <a:xfrm>
            <a:off x="7058315" y="1283219"/>
            <a:ext cx="2065629" cy="2197564"/>
          </a:xfrm>
          <a:prstGeom prst="rect">
            <a:avLst/>
          </a:prstGeom>
          <a:noFill/>
          <a:ln>
            <a:noFill/>
          </a:ln>
        </p:spPr>
      </p:pic>
      <p:sp>
        <p:nvSpPr>
          <p:cNvPr id="413" name="Google Shape;413;g2ccd65ee515_0_7"/>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dirty="0">
                <a:latin typeface="Helvetica" panose="020B0604020202020204" pitchFamily="34" charset="0"/>
                <a:cs typeface="Helvetica" panose="020B0604020202020204" pitchFamily="34" charset="0"/>
              </a:rPr>
              <a:t>NEXT STEPS</a:t>
            </a:r>
            <a:endParaRPr dirty="0">
              <a:latin typeface="Helvetica" panose="020B0604020202020204" pitchFamily="34" charset="0"/>
              <a:cs typeface="Helvetica" panose="020B0604020202020204" pitchFamily="34" charset="0"/>
            </a:endParaRPr>
          </a:p>
        </p:txBody>
      </p:sp>
      <p:sp>
        <p:nvSpPr>
          <p:cNvPr id="414" name="Google Shape;414;g2ccd65ee515_0_7"/>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04/30/2024</a:t>
            </a:r>
            <a:endParaRPr/>
          </a:p>
        </p:txBody>
      </p:sp>
      <p:sp>
        <p:nvSpPr>
          <p:cNvPr id="415" name="Google Shape;415;g2ccd65ee515_0_7"/>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Alessio D'Agliano | PhD student</a:t>
            </a:r>
            <a:endParaRPr b="1"/>
          </a:p>
        </p:txBody>
      </p:sp>
      <p:sp>
        <p:nvSpPr>
          <p:cNvPr id="416" name="Google Shape;416;g2ccd65ee515_0_7"/>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00"/>
              <a:buNone/>
            </a:pPr>
            <a:fld id="{00000000-1234-1234-1234-123412341234}" type="slidenum">
              <a:rPr lang="en-US"/>
              <a:pPr marL="0" lvl="0" indent="0" algn="l" rtl="0">
                <a:lnSpc>
                  <a:spcPct val="100000"/>
                </a:lnSpc>
                <a:spcBef>
                  <a:spcPts val="0"/>
                </a:spcBef>
                <a:spcAft>
                  <a:spcPts val="0"/>
                </a:spcAft>
                <a:buSzPts val="900"/>
                <a:buNone/>
              </a:pPr>
              <a:t>17</a:t>
            </a:fld>
            <a:endParaRPr/>
          </a:p>
        </p:txBody>
      </p:sp>
      <p:sp>
        <p:nvSpPr>
          <p:cNvPr id="417" name="Google Shape;417;g2ccd65ee515_0_7"/>
          <p:cNvSpPr txBox="1">
            <a:spLocks noGrp="1"/>
          </p:cNvSpPr>
          <p:nvPr>
            <p:ph type="body" idx="1"/>
          </p:nvPr>
        </p:nvSpPr>
        <p:spPr>
          <a:xfrm>
            <a:off x="222250" y="558435"/>
            <a:ext cx="8608500" cy="3988200"/>
          </a:xfrm>
          <a:prstGeom prst="rect">
            <a:avLst/>
          </a:prstGeom>
          <a:noFill/>
          <a:ln>
            <a:noFill/>
          </a:ln>
        </p:spPr>
        <p:txBody>
          <a:bodyPr spcFirstLastPara="1" wrap="square" lIns="0" tIns="0" rIns="0" bIns="0" anchor="t" anchorCtr="0">
            <a:noAutofit/>
          </a:bodyPr>
          <a:lstStyle/>
          <a:p>
            <a:pPr marL="230186" lvl="0" indent="-115886" algn="l" rtl="0">
              <a:lnSpc>
                <a:spcPct val="100000"/>
              </a:lnSpc>
              <a:spcBef>
                <a:spcPts val="0"/>
              </a:spcBef>
              <a:spcAft>
                <a:spcPts val="0"/>
              </a:spcAft>
              <a:buClr>
                <a:srgbClr val="505050"/>
              </a:buClr>
              <a:buSzPts val="1800"/>
              <a:buNone/>
            </a:pPr>
            <a:endParaRPr dirty="0">
              <a:latin typeface="Helvetica" panose="020B0604020202020204" pitchFamily="34" charset="0"/>
              <a:cs typeface="Helvetica" panose="020B0604020202020204" pitchFamily="34" charset="0"/>
            </a:endParaRPr>
          </a:p>
          <a:p>
            <a:pPr marL="230186" lvl="0" indent="-115886" algn="l" rtl="0">
              <a:lnSpc>
                <a:spcPct val="100000"/>
              </a:lnSpc>
              <a:spcBef>
                <a:spcPts val="360"/>
              </a:spcBef>
              <a:spcAft>
                <a:spcPts val="0"/>
              </a:spcAft>
              <a:buClr>
                <a:srgbClr val="505050"/>
              </a:buClr>
              <a:buSzPts val="1800"/>
              <a:buNone/>
            </a:pPr>
            <a:endParaRPr dirty="0"/>
          </a:p>
          <a:p>
            <a:pPr marL="230186" lvl="0" indent="-115886" algn="l" rtl="0">
              <a:lnSpc>
                <a:spcPct val="100000"/>
              </a:lnSpc>
              <a:spcBef>
                <a:spcPts val="360"/>
              </a:spcBef>
              <a:spcAft>
                <a:spcPts val="0"/>
              </a:spcAft>
              <a:buClr>
                <a:srgbClr val="505050"/>
              </a:buClr>
              <a:buSzPts val="1800"/>
              <a:buNone/>
            </a:pPr>
            <a:endParaRPr dirty="0"/>
          </a:p>
          <a:p>
            <a:pPr marL="230186" lvl="0" indent="-115886" algn="l" rtl="0">
              <a:lnSpc>
                <a:spcPct val="100000"/>
              </a:lnSpc>
              <a:spcBef>
                <a:spcPts val="360"/>
              </a:spcBef>
              <a:spcAft>
                <a:spcPts val="0"/>
              </a:spcAft>
              <a:buClr>
                <a:srgbClr val="505050"/>
              </a:buClr>
              <a:buSzPts val="1800"/>
              <a:buNone/>
            </a:pPr>
            <a:endParaRPr dirty="0"/>
          </a:p>
        </p:txBody>
      </p:sp>
      <p:sp>
        <p:nvSpPr>
          <p:cNvPr id="418" name="Google Shape;418;g2ccd65ee515_0_7"/>
          <p:cNvSpPr txBox="1"/>
          <p:nvPr/>
        </p:nvSpPr>
        <p:spPr>
          <a:xfrm>
            <a:off x="29981" y="675080"/>
            <a:ext cx="5114700" cy="3323946"/>
          </a:xfrm>
          <a:prstGeom prst="rect">
            <a:avLst/>
          </a:prstGeom>
          <a:noFill/>
          <a:ln>
            <a:noFill/>
          </a:ln>
        </p:spPr>
        <p:txBody>
          <a:bodyPr spcFirstLastPara="1" wrap="square" lIns="91425" tIns="45700" rIns="91425" bIns="45700" anchor="t" anchorCtr="0">
            <a:spAutoFit/>
          </a:bodyPr>
          <a:lstStyle/>
          <a:p>
            <a:pPr marL="457188" marR="0" lvl="0" indent="-457188" algn="l" rtl="0">
              <a:lnSpc>
                <a:spcPct val="100000"/>
              </a:lnSpc>
              <a:spcBef>
                <a:spcPts val="0"/>
              </a:spcBef>
              <a:spcAft>
                <a:spcPts val="0"/>
              </a:spcAft>
              <a:buClr>
                <a:srgbClr val="505050"/>
              </a:buClr>
              <a:buSzPts val="1400"/>
            </a:pPr>
            <a:r>
              <a:rPr lang="en-US" sz="14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Based on sub-modeling previous work, a Bi-2212 dipole</a:t>
            </a:r>
          </a:p>
          <a:p>
            <a:pPr marL="457188" marR="0" lvl="0" indent="-457188" algn="l" rtl="0">
              <a:lnSpc>
                <a:spcPct val="100000"/>
              </a:lnSpc>
              <a:spcBef>
                <a:spcPts val="0"/>
              </a:spcBef>
              <a:spcAft>
                <a:spcPts val="0"/>
              </a:spcAft>
              <a:buClr>
                <a:srgbClr val="505050"/>
              </a:buClr>
              <a:buSzPts val="1400"/>
            </a:pPr>
            <a:r>
              <a:rPr lang="en-US" sz="14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insert was sub-modeled to verify possible benefits, such as</a:t>
            </a:r>
          </a:p>
          <a:p>
            <a:pPr marL="457188" marR="0" lvl="0" indent="-457188" algn="l" rtl="0">
              <a:lnSpc>
                <a:spcPct val="100000"/>
              </a:lnSpc>
              <a:spcBef>
                <a:spcPts val="0"/>
              </a:spcBef>
              <a:spcAft>
                <a:spcPts val="0"/>
              </a:spcAft>
              <a:buClr>
                <a:srgbClr val="505050"/>
              </a:buClr>
              <a:buSzPts val="1400"/>
            </a:pPr>
            <a:r>
              <a:rPr lang="en-US" sz="14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increased accuracy in the mechanical analysis, with respect</a:t>
            </a:r>
          </a:p>
          <a:p>
            <a:pPr marL="457188" marR="0" lvl="0" indent="-457188" algn="l" rtl="0">
              <a:lnSpc>
                <a:spcPct val="100000"/>
              </a:lnSpc>
              <a:spcBef>
                <a:spcPts val="0"/>
              </a:spcBef>
              <a:spcAft>
                <a:spcPts val="0"/>
              </a:spcAft>
              <a:buClr>
                <a:srgbClr val="505050"/>
              </a:buClr>
              <a:buSzPts val="1400"/>
            </a:pPr>
            <a:r>
              <a:rPr lang="en-US" sz="14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to a homogeneous model.</a:t>
            </a:r>
            <a:endParaRPr sz="1400" b="0" i="0" u="none" strike="noStrike" cap="none" dirty="0">
              <a:solidFill>
                <a:srgbClr val="000000"/>
              </a:solidFill>
              <a:latin typeface="Helvetica" panose="020B0604020202020204" pitchFamily="34" charset="0"/>
              <a:cs typeface="Helvetica" panose="020B0604020202020204" pitchFamily="34" charset="0"/>
              <a:sym typeface="Arial"/>
            </a:endParaRPr>
          </a:p>
          <a:p>
            <a:pPr marL="457188" marR="0" lvl="0" indent="-368288" algn="l" rtl="0">
              <a:lnSpc>
                <a:spcPct val="100000"/>
              </a:lnSpc>
              <a:spcBef>
                <a:spcPts val="0"/>
              </a:spcBef>
              <a:spcAft>
                <a:spcPts val="0"/>
              </a:spcAft>
              <a:buClr>
                <a:schemeClr val="dk1"/>
              </a:buClr>
              <a:buSzPts val="1400"/>
              <a:buFont typeface="Arial"/>
              <a:buNone/>
            </a:pPr>
            <a:endParaRPr sz="14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endParaRPr>
          </a:p>
          <a:p>
            <a:pPr marL="457188" marR="0" lvl="0" indent="-457188" algn="l" rtl="0">
              <a:lnSpc>
                <a:spcPct val="100000"/>
              </a:lnSpc>
              <a:spcBef>
                <a:spcPts val="0"/>
              </a:spcBef>
              <a:spcAft>
                <a:spcPts val="0"/>
              </a:spcAft>
              <a:buClr>
                <a:srgbClr val="505050"/>
              </a:buClr>
              <a:buSzPts val="1400"/>
              <a:buFont typeface="Arial"/>
              <a:buAutoNum type="arabicPeriod"/>
            </a:pPr>
            <a:r>
              <a:rPr lang="en-US" sz="14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Next, the whole hybrid model will be modeled, with the Bi-2212 heterogeneous strand insert and the outer Nb</a:t>
            </a:r>
            <a:r>
              <a:rPr lang="en-US" sz="1400" b="0" i="0" u="none" strike="noStrike" cap="none" baseline="-25000" dirty="0">
                <a:solidFill>
                  <a:srgbClr val="505050"/>
                </a:solidFill>
                <a:latin typeface="Helvetica" panose="020B0604020202020204" pitchFamily="34" charset="0"/>
                <a:ea typeface="Helvetica Neue"/>
                <a:cs typeface="Helvetica" panose="020B0604020202020204" pitchFamily="34" charset="0"/>
                <a:sym typeface="Helvetica Neue"/>
              </a:rPr>
              <a:t>3</a:t>
            </a:r>
            <a:r>
              <a:rPr lang="en-US" sz="14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Sn </a:t>
            </a:r>
            <a:r>
              <a:rPr lang="en-US" sz="1400" b="0" i="0" u="none" strike="noStrike" cap="none" dirty="0" err="1">
                <a:solidFill>
                  <a:srgbClr val="505050"/>
                </a:solidFill>
                <a:latin typeface="Helvetica" panose="020B0604020202020204" pitchFamily="34" charset="0"/>
                <a:ea typeface="Helvetica Neue"/>
                <a:cs typeface="Helvetica" panose="020B0604020202020204" pitchFamily="34" charset="0"/>
                <a:sym typeface="Helvetica Neue"/>
              </a:rPr>
              <a:t>outsert</a:t>
            </a:r>
            <a:r>
              <a:rPr lang="en-US" sz="14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 as a homogeneous model.</a:t>
            </a:r>
          </a:p>
          <a:p>
            <a:pPr marL="457188" marR="0" lvl="0" indent="-457188" algn="l" rtl="0">
              <a:lnSpc>
                <a:spcPct val="100000"/>
              </a:lnSpc>
              <a:spcBef>
                <a:spcPts val="0"/>
              </a:spcBef>
              <a:spcAft>
                <a:spcPts val="0"/>
              </a:spcAft>
              <a:buClr>
                <a:srgbClr val="505050"/>
              </a:buClr>
              <a:buSzPts val="1400"/>
              <a:buFont typeface="Arial"/>
              <a:buAutoNum type="arabicPeriod"/>
            </a:pPr>
            <a:endParaRPr sz="14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endParaRPr>
          </a:p>
          <a:p>
            <a:pPr marL="457188" marR="0" lvl="0" indent="-457188" algn="l" rtl="0">
              <a:lnSpc>
                <a:spcPct val="100000"/>
              </a:lnSpc>
              <a:spcBef>
                <a:spcPts val="0"/>
              </a:spcBef>
              <a:spcAft>
                <a:spcPts val="0"/>
              </a:spcAft>
              <a:buClr>
                <a:srgbClr val="505050"/>
              </a:buClr>
              <a:buSzPts val="1400"/>
              <a:buFont typeface="Arial"/>
              <a:buAutoNum type="arabicPeriod"/>
            </a:pPr>
            <a:r>
              <a:rPr lang="en-US" sz="14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Finally, the whole hybrid magnet will be modeled.</a:t>
            </a:r>
          </a:p>
          <a:p>
            <a:pPr marL="457188" marR="0" lvl="0" indent="-457188" algn="l" rtl="0">
              <a:lnSpc>
                <a:spcPct val="100000"/>
              </a:lnSpc>
              <a:spcBef>
                <a:spcPts val="0"/>
              </a:spcBef>
              <a:spcAft>
                <a:spcPts val="0"/>
              </a:spcAft>
              <a:buClr>
                <a:srgbClr val="505050"/>
              </a:buClr>
              <a:buSzPts val="1400"/>
              <a:buFont typeface="Arial"/>
              <a:buAutoNum type="arabicPeriod"/>
            </a:pPr>
            <a:endParaRPr sz="14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endParaRPr>
          </a:p>
          <a:p>
            <a:pPr marL="457188" marR="0" lvl="0" indent="-457188" algn="l" rtl="0">
              <a:lnSpc>
                <a:spcPct val="100000"/>
              </a:lnSpc>
              <a:spcBef>
                <a:spcPts val="0"/>
              </a:spcBef>
              <a:spcAft>
                <a:spcPts val="0"/>
              </a:spcAft>
              <a:buClr>
                <a:srgbClr val="505050"/>
              </a:buClr>
              <a:buSzPts val="1400"/>
              <a:buFont typeface="Arial"/>
              <a:buAutoNum type="arabicPeriod"/>
            </a:pPr>
            <a:r>
              <a:rPr lang="en-US" sz="1400" b="1"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In each case, first the magnetic field distribution and Lorentz forces are compared with respect to a fully homogeneous model. </a:t>
            </a:r>
            <a:r>
              <a:rPr lang="en-US" sz="1400" b="1" i="0" u="sng"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Then, the stress/strain distributions are compared.  </a:t>
            </a:r>
            <a:endParaRPr sz="1400" b="0" i="0" u="none" strike="noStrike" cap="none" dirty="0">
              <a:solidFill>
                <a:srgbClr val="000000"/>
              </a:solidFill>
              <a:latin typeface="Helvetica" panose="020B0604020202020204" pitchFamily="34" charset="0"/>
              <a:cs typeface="Helvetica" panose="020B0604020202020204" pitchFamily="34" charset="0"/>
              <a:sym typeface="Arial"/>
            </a:endParaRPr>
          </a:p>
        </p:txBody>
      </p:sp>
      <p:cxnSp>
        <p:nvCxnSpPr>
          <p:cNvPr id="420" name="Google Shape;420;g2ccd65ee515_0_7"/>
          <p:cNvCxnSpPr/>
          <p:nvPr/>
        </p:nvCxnSpPr>
        <p:spPr>
          <a:xfrm>
            <a:off x="4572000" y="2779542"/>
            <a:ext cx="831600" cy="3039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421" name="Google Shape;421;g2ccd65ee515_0_7"/>
          <p:cNvCxnSpPr/>
          <p:nvPr/>
        </p:nvCxnSpPr>
        <p:spPr>
          <a:xfrm>
            <a:off x="4068618" y="2313709"/>
            <a:ext cx="2833011" cy="3726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18"/>
          <p:cNvSpPr txBox="1">
            <a:spLocks noGrp="1"/>
          </p:cNvSpPr>
          <p:nvPr>
            <p:ph type="title"/>
          </p:nvPr>
        </p:nvSpPr>
        <p:spPr>
          <a:xfrm>
            <a:off x="3489221" y="2206382"/>
            <a:ext cx="2344882" cy="365368"/>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1400"/>
              <a:buNone/>
            </a:pPr>
            <a:r>
              <a:rPr lang="en-US"/>
              <a:t>BACKUP SLIDES</a:t>
            </a:r>
            <a:endParaRPr/>
          </a:p>
        </p:txBody>
      </p:sp>
      <p:sp>
        <p:nvSpPr>
          <p:cNvPr id="427" name="Google Shape;427;p18"/>
          <p:cNvSpPr txBox="1">
            <a:spLocks noGrp="1"/>
          </p:cNvSpPr>
          <p:nvPr>
            <p:ph type="dt" idx="10"/>
          </p:nvPr>
        </p:nvSpPr>
        <p:spPr>
          <a:xfrm>
            <a:off x="736827" y="4878161"/>
            <a:ext cx="675368" cy="1809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04/30/2024</a:t>
            </a:r>
            <a:endParaRPr/>
          </a:p>
        </p:txBody>
      </p:sp>
      <p:sp>
        <p:nvSpPr>
          <p:cNvPr id="428" name="Google Shape;428;p18"/>
          <p:cNvSpPr txBox="1">
            <a:spLocks noGrp="1"/>
          </p:cNvSpPr>
          <p:nvPr>
            <p:ph type="ftr" idx="11"/>
          </p:nvPr>
        </p:nvSpPr>
        <p:spPr>
          <a:xfrm>
            <a:off x="1530603" y="4878161"/>
            <a:ext cx="6262118" cy="18215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Alessio D'Agliano | PhD student</a:t>
            </a:r>
            <a:endParaRPr/>
          </a:p>
        </p:txBody>
      </p:sp>
      <p:sp>
        <p:nvSpPr>
          <p:cNvPr id="429" name="Google Shape;429;p18"/>
          <p:cNvSpPr txBox="1">
            <a:spLocks noGrp="1"/>
          </p:cNvSpPr>
          <p:nvPr>
            <p:ph type="sldNum" idx="12"/>
          </p:nvPr>
        </p:nvSpPr>
        <p:spPr>
          <a:xfrm>
            <a:off x="222250" y="4878161"/>
            <a:ext cx="414338" cy="17796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00"/>
              <a:buNone/>
            </a:pPr>
            <a:fld id="{00000000-1234-1234-1234-123412341234}" type="slidenum">
              <a:rPr lang="en-US"/>
              <a:pPr marL="0" lvl="0" indent="0" algn="l" rtl="0">
                <a:lnSpc>
                  <a:spcPct val="100000"/>
                </a:lnSpc>
                <a:spcBef>
                  <a:spcPts val="0"/>
                </a:spcBef>
                <a:spcAft>
                  <a:spcPts val="0"/>
                </a:spcAft>
                <a:buSzPts val="900"/>
                <a:buNone/>
              </a:pPr>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8" name="Google Shape;158;g2ccd65ee515_0_0"/>
          <p:cNvSpPr txBox="1">
            <a:spLocks noGrp="1"/>
          </p:cNvSpPr>
          <p:nvPr>
            <p:ph type="title"/>
          </p:nvPr>
        </p:nvSpPr>
        <p:spPr>
          <a:xfrm>
            <a:off x="967351" y="127763"/>
            <a:ext cx="7775643" cy="321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dirty="0"/>
              <a:t>SENSITIVITY TO Nb</a:t>
            </a:r>
            <a:r>
              <a:rPr lang="en-US" baseline="-25000" dirty="0"/>
              <a:t>3</a:t>
            </a:r>
            <a:r>
              <a:rPr lang="en-US" dirty="0"/>
              <a:t>Sn STRAND SHAPE AND PROPERTIES</a:t>
            </a:r>
            <a:endParaRPr dirty="0"/>
          </a:p>
        </p:txBody>
      </p:sp>
      <p:sp>
        <p:nvSpPr>
          <p:cNvPr id="159" name="Google Shape;159;g2ccd65ee515_0_0"/>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00000"/>
              </a:buClr>
              <a:buSzPts val="900"/>
              <a:buFont typeface="Arial"/>
              <a:buNone/>
            </a:pPr>
            <a:fld id="{00000000-1234-1234-1234-123412341234}" type="slidenum">
              <a:rPr lang="en-US"/>
              <a:pPr marL="0" lvl="0" indent="0" algn="l" rtl="0">
                <a:lnSpc>
                  <a:spcPct val="100000"/>
                </a:lnSpc>
                <a:spcBef>
                  <a:spcPts val="0"/>
                </a:spcBef>
                <a:spcAft>
                  <a:spcPts val="0"/>
                </a:spcAft>
                <a:buClr>
                  <a:srgbClr val="000000"/>
                </a:buClr>
                <a:buSzPts val="900"/>
                <a:buFont typeface="Arial"/>
                <a:buNone/>
              </a:pPr>
              <a:t>19</a:t>
            </a:fld>
            <a:endParaRPr/>
          </a:p>
        </p:txBody>
      </p:sp>
      <p:sp>
        <p:nvSpPr>
          <p:cNvPr id="163" name="Google Shape;163;g2ccd65ee515_0_0"/>
          <p:cNvSpPr txBox="1">
            <a:spLocks noGrp="1"/>
          </p:cNvSpPr>
          <p:nvPr>
            <p:ph type="dt" idx="10"/>
          </p:nvPr>
        </p:nvSpPr>
        <p:spPr>
          <a:xfrm>
            <a:off x="736827" y="4878161"/>
            <a:ext cx="675368" cy="1809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04/30/2024</a:t>
            </a:r>
            <a:endParaRPr/>
          </a:p>
        </p:txBody>
      </p:sp>
      <p:sp>
        <p:nvSpPr>
          <p:cNvPr id="164" name="Google Shape;164;g2ccd65ee515_0_0"/>
          <p:cNvSpPr txBox="1">
            <a:spLocks noGrp="1"/>
          </p:cNvSpPr>
          <p:nvPr>
            <p:ph type="ftr" idx="11"/>
          </p:nvPr>
        </p:nvSpPr>
        <p:spPr>
          <a:xfrm>
            <a:off x="1530603" y="4878161"/>
            <a:ext cx="6262118" cy="18215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Alessio D'Agliano | PhD student</a:t>
            </a:r>
            <a:endParaRPr/>
          </a:p>
        </p:txBody>
      </p:sp>
      <p:grpSp>
        <p:nvGrpSpPr>
          <p:cNvPr id="179" name="Group 178">
            <a:extLst>
              <a:ext uri="{FF2B5EF4-FFF2-40B4-BE49-F238E27FC236}">
                <a16:creationId xmlns:a16="http://schemas.microsoft.com/office/drawing/2014/main" id="{128CC0CA-6DEE-5C09-474F-E3DA66DACF8F}"/>
              </a:ext>
            </a:extLst>
          </p:cNvPr>
          <p:cNvGrpSpPr/>
          <p:nvPr/>
        </p:nvGrpSpPr>
        <p:grpSpPr>
          <a:xfrm>
            <a:off x="2121344" y="800499"/>
            <a:ext cx="3205163" cy="3917244"/>
            <a:chOff x="2347536" y="799840"/>
            <a:chExt cx="3205163" cy="3917244"/>
          </a:xfrm>
        </p:grpSpPr>
        <p:grpSp>
          <p:nvGrpSpPr>
            <p:cNvPr id="176" name="Group 175">
              <a:extLst>
                <a:ext uri="{FF2B5EF4-FFF2-40B4-BE49-F238E27FC236}">
                  <a16:creationId xmlns:a16="http://schemas.microsoft.com/office/drawing/2014/main" id="{F1C05C42-9CBD-8147-F695-904EF632F5B0}"/>
                </a:ext>
              </a:extLst>
            </p:cNvPr>
            <p:cNvGrpSpPr/>
            <p:nvPr/>
          </p:nvGrpSpPr>
          <p:grpSpPr>
            <a:xfrm>
              <a:off x="3448316" y="1934825"/>
              <a:ext cx="1056749" cy="2782259"/>
              <a:chOff x="1000316" y="1956314"/>
              <a:chExt cx="1056749" cy="2782259"/>
            </a:xfrm>
          </p:grpSpPr>
          <p:pic>
            <p:nvPicPr>
              <p:cNvPr id="6" name="Picture 5">
                <a:extLst>
                  <a:ext uri="{FF2B5EF4-FFF2-40B4-BE49-F238E27FC236}">
                    <a16:creationId xmlns:a16="http://schemas.microsoft.com/office/drawing/2014/main" id="{013633C9-80E1-45D6-DA57-F3E8E470ECEA}"/>
                  </a:ext>
                </a:extLst>
              </p:cNvPr>
              <p:cNvPicPr>
                <a:picLocks noChangeAspect="1"/>
              </p:cNvPicPr>
              <p:nvPr/>
            </p:nvPicPr>
            <p:blipFill>
              <a:blip r:embed="rId3"/>
              <a:stretch>
                <a:fillRect/>
              </a:stretch>
            </p:blipFill>
            <p:spPr>
              <a:xfrm>
                <a:off x="1000316" y="1956314"/>
                <a:ext cx="1021889" cy="916342"/>
              </a:xfrm>
              <a:prstGeom prst="rect">
                <a:avLst/>
              </a:prstGeom>
            </p:spPr>
          </p:pic>
          <p:pic>
            <p:nvPicPr>
              <p:cNvPr id="9" name="Picture 8">
                <a:extLst>
                  <a:ext uri="{FF2B5EF4-FFF2-40B4-BE49-F238E27FC236}">
                    <a16:creationId xmlns:a16="http://schemas.microsoft.com/office/drawing/2014/main" id="{4B16DCF6-DC88-3653-9431-6AED7A19427A}"/>
                  </a:ext>
                </a:extLst>
              </p:cNvPr>
              <p:cNvPicPr>
                <a:picLocks noChangeAspect="1"/>
              </p:cNvPicPr>
              <p:nvPr/>
            </p:nvPicPr>
            <p:blipFill rotWithShape="1">
              <a:blip r:embed="rId4"/>
              <a:srcRect t="15609"/>
              <a:stretch/>
            </p:blipFill>
            <p:spPr>
              <a:xfrm>
                <a:off x="1002405" y="2909990"/>
                <a:ext cx="1017713" cy="895624"/>
              </a:xfrm>
              <a:prstGeom prst="rect">
                <a:avLst/>
              </a:prstGeom>
            </p:spPr>
          </p:pic>
          <p:pic>
            <p:nvPicPr>
              <p:cNvPr id="11" name="Picture 10">
                <a:extLst>
                  <a:ext uri="{FF2B5EF4-FFF2-40B4-BE49-F238E27FC236}">
                    <a16:creationId xmlns:a16="http://schemas.microsoft.com/office/drawing/2014/main" id="{361159CC-9DFF-477E-945D-D8FB7DF001E7}"/>
                  </a:ext>
                </a:extLst>
              </p:cNvPr>
              <p:cNvPicPr>
                <a:picLocks noChangeAspect="1"/>
              </p:cNvPicPr>
              <p:nvPr/>
            </p:nvPicPr>
            <p:blipFill rotWithShape="1">
              <a:blip r:embed="rId5">
                <a:extLst>
                  <a:ext uri="{28A0092B-C50C-407E-A947-70E740481C1C}">
                    <a14:useLocalDpi xmlns:a14="http://schemas.microsoft.com/office/drawing/2010/main" val="0"/>
                  </a:ext>
                </a:extLst>
              </a:blip>
              <a:srcRect l="50830" t="31326" r="20835" b="25832"/>
              <a:stretch/>
            </p:blipFill>
            <p:spPr bwMode="auto">
              <a:xfrm>
                <a:off x="1004140" y="3842948"/>
                <a:ext cx="1052925" cy="895625"/>
              </a:xfrm>
              <a:prstGeom prst="rect">
                <a:avLst/>
              </a:prstGeom>
              <a:noFill/>
              <a:ln>
                <a:noFill/>
              </a:ln>
            </p:spPr>
          </p:pic>
        </p:grpSp>
        <p:grpSp>
          <p:nvGrpSpPr>
            <p:cNvPr id="177" name="Group 176">
              <a:extLst>
                <a:ext uri="{FF2B5EF4-FFF2-40B4-BE49-F238E27FC236}">
                  <a16:creationId xmlns:a16="http://schemas.microsoft.com/office/drawing/2014/main" id="{29C290EF-362A-3C87-944D-EF0EEA95A54D}"/>
                </a:ext>
              </a:extLst>
            </p:cNvPr>
            <p:cNvGrpSpPr/>
            <p:nvPr/>
          </p:nvGrpSpPr>
          <p:grpSpPr>
            <a:xfrm>
              <a:off x="2347536" y="799840"/>
              <a:ext cx="3205163" cy="1115730"/>
              <a:chOff x="78724" y="819095"/>
              <a:chExt cx="3205163" cy="1115730"/>
            </a:xfrm>
          </p:grpSpPr>
          <p:pic>
            <p:nvPicPr>
              <p:cNvPr id="7" name="Picture 6">
                <a:extLst>
                  <a:ext uri="{FF2B5EF4-FFF2-40B4-BE49-F238E27FC236}">
                    <a16:creationId xmlns:a16="http://schemas.microsoft.com/office/drawing/2014/main" id="{E3FF4883-F7B6-7DDB-CC3C-397B6CB573BB}"/>
                  </a:ext>
                </a:extLst>
              </p:cNvPr>
              <p:cNvPicPr>
                <a:picLocks noChangeAspect="1"/>
              </p:cNvPicPr>
              <p:nvPr/>
            </p:nvPicPr>
            <p:blipFill>
              <a:blip r:embed="rId6"/>
              <a:stretch>
                <a:fillRect/>
              </a:stretch>
            </p:blipFill>
            <p:spPr>
              <a:xfrm>
                <a:off x="78724" y="1110912"/>
                <a:ext cx="3205163" cy="823913"/>
              </a:xfrm>
              <a:prstGeom prst="rect">
                <a:avLst/>
              </a:prstGeom>
            </p:spPr>
          </p:pic>
          <p:grpSp>
            <p:nvGrpSpPr>
              <p:cNvPr id="168" name="Group 167">
                <a:extLst>
                  <a:ext uri="{FF2B5EF4-FFF2-40B4-BE49-F238E27FC236}">
                    <a16:creationId xmlns:a16="http://schemas.microsoft.com/office/drawing/2014/main" id="{17B5B3F2-D6FB-E24F-3BEE-50B6B68CE154}"/>
                  </a:ext>
                </a:extLst>
              </p:cNvPr>
              <p:cNvGrpSpPr/>
              <p:nvPr/>
            </p:nvGrpSpPr>
            <p:grpSpPr>
              <a:xfrm>
                <a:off x="116602" y="819095"/>
                <a:ext cx="3167285" cy="182100"/>
                <a:chOff x="137955" y="680178"/>
                <a:chExt cx="3167285" cy="182100"/>
              </a:xfrm>
            </p:grpSpPr>
            <p:grpSp>
              <p:nvGrpSpPr>
                <p:cNvPr id="30" name="Group 29">
                  <a:extLst>
                    <a:ext uri="{FF2B5EF4-FFF2-40B4-BE49-F238E27FC236}">
                      <a16:creationId xmlns:a16="http://schemas.microsoft.com/office/drawing/2014/main" id="{14CB37B7-9BDF-F4B3-E4EA-6412806FE234}"/>
                    </a:ext>
                  </a:extLst>
                </p:cNvPr>
                <p:cNvGrpSpPr/>
                <p:nvPr/>
              </p:nvGrpSpPr>
              <p:grpSpPr>
                <a:xfrm>
                  <a:off x="137955" y="680178"/>
                  <a:ext cx="1440750" cy="182100"/>
                  <a:chOff x="5617480" y="1659172"/>
                  <a:chExt cx="1440750" cy="182100"/>
                </a:xfrm>
              </p:grpSpPr>
              <p:sp>
                <p:nvSpPr>
                  <p:cNvPr id="14" name="Google Shape;97;g26f9eb9d0e4_0_0">
                    <a:extLst>
                      <a:ext uri="{FF2B5EF4-FFF2-40B4-BE49-F238E27FC236}">
                        <a16:creationId xmlns:a16="http://schemas.microsoft.com/office/drawing/2014/main" id="{2F1B43EB-F364-1438-D8C5-1FA3215CD3EC}"/>
                      </a:ext>
                    </a:extLst>
                  </p:cNvPr>
                  <p:cNvSpPr/>
                  <p:nvPr/>
                </p:nvSpPr>
                <p:spPr>
                  <a:xfrm>
                    <a:off x="5617480" y="1659172"/>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 name="Google Shape;98;g26f9eb9d0e4_0_0">
                    <a:extLst>
                      <a:ext uri="{FF2B5EF4-FFF2-40B4-BE49-F238E27FC236}">
                        <a16:creationId xmlns:a16="http://schemas.microsoft.com/office/drawing/2014/main" id="{038B7D1E-7A73-C572-8FFE-C2E21CC601AB}"/>
                      </a:ext>
                    </a:extLst>
                  </p:cNvPr>
                  <p:cNvSpPr/>
                  <p:nvPr/>
                </p:nvSpPr>
                <p:spPr>
                  <a:xfrm>
                    <a:off x="5702830" y="1659172"/>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 name="Google Shape;99;g26f9eb9d0e4_0_0">
                    <a:extLst>
                      <a:ext uri="{FF2B5EF4-FFF2-40B4-BE49-F238E27FC236}">
                        <a16:creationId xmlns:a16="http://schemas.microsoft.com/office/drawing/2014/main" id="{AAEB5F20-8D14-7C19-8698-433C7F15A72D}"/>
                      </a:ext>
                    </a:extLst>
                  </p:cNvPr>
                  <p:cNvSpPr/>
                  <p:nvPr/>
                </p:nvSpPr>
                <p:spPr>
                  <a:xfrm>
                    <a:off x="5804230" y="1659172"/>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 name="Google Shape;100;g26f9eb9d0e4_0_0">
                    <a:extLst>
                      <a:ext uri="{FF2B5EF4-FFF2-40B4-BE49-F238E27FC236}">
                        <a16:creationId xmlns:a16="http://schemas.microsoft.com/office/drawing/2014/main" id="{A8E95E25-0C42-9491-BBA8-FDBDD0F3A01B}"/>
                      </a:ext>
                    </a:extLst>
                  </p:cNvPr>
                  <p:cNvSpPr/>
                  <p:nvPr/>
                </p:nvSpPr>
                <p:spPr>
                  <a:xfrm>
                    <a:off x="5905630" y="1659172"/>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 name="Google Shape;101;g26f9eb9d0e4_0_0">
                    <a:extLst>
                      <a:ext uri="{FF2B5EF4-FFF2-40B4-BE49-F238E27FC236}">
                        <a16:creationId xmlns:a16="http://schemas.microsoft.com/office/drawing/2014/main" id="{813407F9-A34E-8C40-19BC-552398110089}"/>
                      </a:ext>
                    </a:extLst>
                  </p:cNvPr>
                  <p:cNvSpPr/>
                  <p:nvPr/>
                </p:nvSpPr>
                <p:spPr>
                  <a:xfrm>
                    <a:off x="5990980" y="1659172"/>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 name="Google Shape;102;g26f9eb9d0e4_0_0">
                    <a:extLst>
                      <a:ext uri="{FF2B5EF4-FFF2-40B4-BE49-F238E27FC236}">
                        <a16:creationId xmlns:a16="http://schemas.microsoft.com/office/drawing/2014/main" id="{E4893686-2EE7-6510-2D06-810BB5DA50C9}"/>
                      </a:ext>
                    </a:extLst>
                  </p:cNvPr>
                  <p:cNvSpPr/>
                  <p:nvPr/>
                </p:nvSpPr>
                <p:spPr>
                  <a:xfrm>
                    <a:off x="6092380" y="1659172"/>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 name="Google Shape;103;g26f9eb9d0e4_0_0">
                    <a:extLst>
                      <a:ext uri="{FF2B5EF4-FFF2-40B4-BE49-F238E27FC236}">
                        <a16:creationId xmlns:a16="http://schemas.microsoft.com/office/drawing/2014/main" id="{0188983E-D992-30E4-240E-20770B56B291}"/>
                      </a:ext>
                    </a:extLst>
                  </p:cNvPr>
                  <p:cNvSpPr/>
                  <p:nvPr/>
                </p:nvSpPr>
                <p:spPr>
                  <a:xfrm>
                    <a:off x="6193780" y="1659172"/>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 name="Google Shape;104;g26f9eb9d0e4_0_0">
                    <a:extLst>
                      <a:ext uri="{FF2B5EF4-FFF2-40B4-BE49-F238E27FC236}">
                        <a16:creationId xmlns:a16="http://schemas.microsoft.com/office/drawing/2014/main" id="{B177820B-CF5F-4ABB-CC49-828DFED41AE1}"/>
                      </a:ext>
                    </a:extLst>
                  </p:cNvPr>
                  <p:cNvSpPr/>
                  <p:nvPr/>
                </p:nvSpPr>
                <p:spPr>
                  <a:xfrm>
                    <a:off x="6279130" y="1659172"/>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 name="Google Shape;105;g26f9eb9d0e4_0_0">
                    <a:extLst>
                      <a:ext uri="{FF2B5EF4-FFF2-40B4-BE49-F238E27FC236}">
                        <a16:creationId xmlns:a16="http://schemas.microsoft.com/office/drawing/2014/main" id="{B0B9370C-2F35-DEB5-D382-736215E904B7}"/>
                      </a:ext>
                    </a:extLst>
                  </p:cNvPr>
                  <p:cNvSpPr/>
                  <p:nvPr/>
                </p:nvSpPr>
                <p:spPr>
                  <a:xfrm>
                    <a:off x="6380530" y="1659172"/>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 name="Google Shape;106;g26f9eb9d0e4_0_0">
                    <a:extLst>
                      <a:ext uri="{FF2B5EF4-FFF2-40B4-BE49-F238E27FC236}">
                        <a16:creationId xmlns:a16="http://schemas.microsoft.com/office/drawing/2014/main" id="{A22F6C60-8D49-67F2-E969-D441DAE9C14D}"/>
                      </a:ext>
                    </a:extLst>
                  </p:cNvPr>
                  <p:cNvSpPr/>
                  <p:nvPr/>
                </p:nvSpPr>
                <p:spPr>
                  <a:xfrm>
                    <a:off x="6481930" y="1659172"/>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 name="Google Shape;107;g26f9eb9d0e4_0_0">
                    <a:extLst>
                      <a:ext uri="{FF2B5EF4-FFF2-40B4-BE49-F238E27FC236}">
                        <a16:creationId xmlns:a16="http://schemas.microsoft.com/office/drawing/2014/main" id="{6EC16200-A898-EA18-DFCB-16E5F771F2F6}"/>
                      </a:ext>
                    </a:extLst>
                  </p:cNvPr>
                  <p:cNvSpPr/>
                  <p:nvPr/>
                </p:nvSpPr>
                <p:spPr>
                  <a:xfrm>
                    <a:off x="6567280" y="1659172"/>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 name="Google Shape;108;g26f9eb9d0e4_0_0">
                    <a:extLst>
                      <a:ext uri="{FF2B5EF4-FFF2-40B4-BE49-F238E27FC236}">
                        <a16:creationId xmlns:a16="http://schemas.microsoft.com/office/drawing/2014/main" id="{74973839-5F69-0C6B-F677-7146E9609CF6}"/>
                      </a:ext>
                    </a:extLst>
                  </p:cNvPr>
                  <p:cNvSpPr/>
                  <p:nvPr/>
                </p:nvSpPr>
                <p:spPr>
                  <a:xfrm>
                    <a:off x="6668680" y="1659172"/>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 name="Google Shape;109;g26f9eb9d0e4_0_0">
                    <a:extLst>
                      <a:ext uri="{FF2B5EF4-FFF2-40B4-BE49-F238E27FC236}">
                        <a16:creationId xmlns:a16="http://schemas.microsoft.com/office/drawing/2014/main" id="{16486CE0-8755-436A-D863-13F0FB5BD31D}"/>
                      </a:ext>
                    </a:extLst>
                  </p:cNvPr>
                  <p:cNvSpPr/>
                  <p:nvPr/>
                </p:nvSpPr>
                <p:spPr>
                  <a:xfrm>
                    <a:off x="6770080" y="1659172"/>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 name="Google Shape;110;g26f9eb9d0e4_0_0">
                    <a:extLst>
                      <a:ext uri="{FF2B5EF4-FFF2-40B4-BE49-F238E27FC236}">
                        <a16:creationId xmlns:a16="http://schemas.microsoft.com/office/drawing/2014/main" id="{2E3B94EA-BC3F-B839-065F-32749EFE66C7}"/>
                      </a:ext>
                    </a:extLst>
                  </p:cNvPr>
                  <p:cNvSpPr/>
                  <p:nvPr/>
                </p:nvSpPr>
                <p:spPr>
                  <a:xfrm>
                    <a:off x="6855430" y="1659172"/>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 name="Google Shape;111;g26f9eb9d0e4_0_0">
                    <a:extLst>
                      <a:ext uri="{FF2B5EF4-FFF2-40B4-BE49-F238E27FC236}">
                        <a16:creationId xmlns:a16="http://schemas.microsoft.com/office/drawing/2014/main" id="{898E84A8-2E27-B5A2-1CD4-762797129BC5}"/>
                      </a:ext>
                    </a:extLst>
                  </p:cNvPr>
                  <p:cNvSpPr/>
                  <p:nvPr/>
                </p:nvSpPr>
                <p:spPr>
                  <a:xfrm>
                    <a:off x="6956830" y="1659172"/>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31" name="Group 30">
                  <a:extLst>
                    <a:ext uri="{FF2B5EF4-FFF2-40B4-BE49-F238E27FC236}">
                      <a16:creationId xmlns:a16="http://schemas.microsoft.com/office/drawing/2014/main" id="{C42AF3F3-BDCB-4C28-2017-7DECFA4FD8EB}"/>
                    </a:ext>
                  </a:extLst>
                </p:cNvPr>
                <p:cNvGrpSpPr/>
                <p:nvPr/>
              </p:nvGrpSpPr>
              <p:grpSpPr>
                <a:xfrm>
                  <a:off x="1579906" y="680178"/>
                  <a:ext cx="1440750" cy="182100"/>
                  <a:chOff x="5617480" y="1659172"/>
                  <a:chExt cx="1440750" cy="182100"/>
                </a:xfrm>
              </p:grpSpPr>
              <p:sp>
                <p:nvSpPr>
                  <p:cNvPr id="128" name="Google Shape;97;g26f9eb9d0e4_0_0">
                    <a:extLst>
                      <a:ext uri="{FF2B5EF4-FFF2-40B4-BE49-F238E27FC236}">
                        <a16:creationId xmlns:a16="http://schemas.microsoft.com/office/drawing/2014/main" id="{3A53913F-6F58-1072-0E75-94B3CA5E7826}"/>
                      </a:ext>
                    </a:extLst>
                  </p:cNvPr>
                  <p:cNvSpPr/>
                  <p:nvPr/>
                </p:nvSpPr>
                <p:spPr>
                  <a:xfrm>
                    <a:off x="5617480" y="1659172"/>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9" name="Google Shape;98;g26f9eb9d0e4_0_0">
                    <a:extLst>
                      <a:ext uri="{FF2B5EF4-FFF2-40B4-BE49-F238E27FC236}">
                        <a16:creationId xmlns:a16="http://schemas.microsoft.com/office/drawing/2014/main" id="{D0B54068-4DF1-FC16-D7CE-DFA36B3A6654}"/>
                      </a:ext>
                    </a:extLst>
                  </p:cNvPr>
                  <p:cNvSpPr/>
                  <p:nvPr/>
                </p:nvSpPr>
                <p:spPr>
                  <a:xfrm>
                    <a:off x="5702830" y="1659172"/>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0" name="Google Shape;99;g26f9eb9d0e4_0_0">
                    <a:extLst>
                      <a:ext uri="{FF2B5EF4-FFF2-40B4-BE49-F238E27FC236}">
                        <a16:creationId xmlns:a16="http://schemas.microsoft.com/office/drawing/2014/main" id="{F413677D-E612-1985-6D9C-BD44548A03C7}"/>
                      </a:ext>
                    </a:extLst>
                  </p:cNvPr>
                  <p:cNvSpPr/>
                  <p:nvPr/>
                </p:nvSpPr>
                <p:spPr>
                  <a:xfrm>
                    <a:off x="5804230" y="1659172"/>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1" name="Google Shape;100;g26f9eb9d0e4_0_0">
                    <a:extLst>
                      <a:ext uri="{FF2B5EF4-FFF2-40B4-BE49-F238E27FC236}">
                        <a16:creationId xmlns:a16="http://schemas.microsoft.com/office/drawing/2014/main" id="{9A4AE10A-D44E-3A61-0D00-7EA875555E71}"/>
                      </a:ext>
                    </a:extLst>
                  </p:cNvPr>
                  <p:cNvSpPr/>
                  <p:nvPr/>
                </p:nvSpPr>
                <p:spPr>
                  <a:xfrm>
                    <a:off x="5905630" y="1659172"/>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2" name="Google Shape;101;g26f9eb9d0e4_0_0">
                    <a:extLst>
                      <a:ext uri="{FF2B5EF4-FFF2-40B4-BE49-F238E27FC236}">
                        <a16:creationId xmlns:a16="http://schemas.microsoft.com/office/drawing/2014/main" id="{274F935E-0160-844F-F68E-19127DB3E297}"/>
                      </a:ext>
                    </a:extLst>
                  </p:cNvPr>
                  <p:cNvSpPr/>
                  <p:nvPr/>
                </p:nvSpPr>
                <p:spPr>
                  <a:xfrm>
                    <a:off x="5990980" y="1659172"/>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3" name="Google Shape;102;g26f9eb9d0e4_0_0">
                    <a:extLst>
                      <a:ext uri="{FF2B5EF4-FFF2-40B4-BE49-F238E27FC236}">
                        <a16:creationId xmlns:a16="http://schemas.microsoft.com/office/drawing/2014/main" id="{7893DE7C-71ED-40C1-3BD5-B55D20DF1C16}"/>
                      </a:ext>
                    </a:extLst>
                  </p:cNvPr>
                  <p:cNvSpPr/>
                  <p:nvPr/>
                </p:nvSpPr>
                <p:spPr>
                  <a:xfrm>
                    <a:off x="6092380" y="1659172"/>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4" name="Google Shape;103;g26f9eb9d0e4_0_0">
                    <a:extLst>
                      <a:ext uri="{FF2B5EF4-FFF2-40B4-BE49-F238E27FC236}">
                        <a16:creationId xmlns:a16="http://schemas.microsoft.com/office/drawing/2014/main" id="{88412014-8635-6E1C-5041-184AD4C8D2B4}"/>
                      </a:ext>
                    </a:extLst>
                  </p:cNvPr>
                  <p:cNvSpPr/>
                  <p:nvPr/>
                </p:nvSpPr>
                <p:spPr>
                  <a:xfrm>
                    <a:off x="6193780" y="1659172"/>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5" name="Google Shape;104;g26f9eb9d0e4_0_0">
                    <a:extLst>
                      <a:ext uri="{FF2B5EF4-FFF2-40B4-BE49-F238E27FC236}">
                        <a16:creationId xmlns:a16="http://schemas.microsoft.com/office/drawing/2014/main" id="{D3701CE4-22F8-E252-0F5D-B32C55F69E4A}"/>
                      </a:ext>
                    </a:extLst>
                  </p:cNvPr>
                  <p:cNvSpPr/>
                  <p:nvPr/>
                </p:nvSpPr>
                <p:spPr>
                  <a:xfrm>
                    <a:off x="6279130" y="1659172"/>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6" name="Google Shape;105;g26f9eb9d0e4_0_0">
                    <a:extLst>
                      <a:ext uri="{FF2B5EF4-FFF2-40B4-BE49-F238E27FC236}">
                        <a16:creationId xmlns:a16="http://schemas.microsoft.com/office/drawing/2014/main" id="{973E36CF-C89C-60F4-CA5D-E79A69E0EFFA}"/>
                      </a:ext>
                    </a:extLst>
                  </p:cNvPr>
                  <p:cNvSpPr/>
                  <p:nvPr/>
                </p:nvSpPr>
                <p:spPr>
                  <a:xfrm>
                    <a:off x="6380530" y="1659172"/>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7" name="Google Shape;106;g26f9eb9d0e4_0_0">
                    <a:extLst>
                      <a:ext uri="{FF2B5EF4-FFF2-40B4-BE49-F238E27FC236}">
                        <a16:creationId xmlns:a16="http://schemas.microsoft.com/office/drawing/2014/main" id="{E85238EB-48E6-2061-0494-17CCA615DCA4}"/>
                      </a:ext>
                    </a:extLst>
                  </p:cNvPr>
                  <p:cNvSpPr/>
                  <p:nvPr/>
                </p:nvSpPr>
                <p:spPr>
                  <a:xfrm>
                    <a:off x="6481930" y="1659172"/>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8" name="Google Shape;107;g26f9eb9d0e4_0_0">
                    <a:extLst>
                      <a:ext uri="{FF2B5EF4-FFF2-40B4-BE49-F238E27FC236}">
                        <a16:creationId xmlns:a16="http://schemas.microsoft.com/office/drawing/2014/main" id="{94EA1FE7-A580-44A3-10A0-D7BC5CE667C5}"/>
                      </a:ext>
                    </a:extLst>
                  </p:cNvPr>
                  <p:cNvSpPr/>
                  <p:nvPr/>
                </p:nvSpPr>
                <p:spPr>
                  <a:xfrm>
                    <a:off x="6567280" y="1659172"/>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9" name="Google Shape;108;g26f9eb9d0e4_0_0">
                    <a:extLst>
                      <a:ext uri="{FF2B5EF4-FFF2-40B4-BE49-F238E27FC236}">
                        <a16:creationId xmlns:a16="http://schemas.microsoft.com/office/drawing/2014/main" id="{78236653-8DBA-9BEA-0170-18C25D701068}"/>
                      </a:ext>
                    </a:extLst>
                  </p:cNvPr>
                  <p:cNvSpPr/>
                  <p:nvPr/>
                </p:nvSpPr>
                <p:spPr>
                  <a:xfrm>
                    <a:off x="6668680" y="1659172"/>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 name="Google Shape;109;g26f9eb9d0e4_0_0">
                    <a:extLst>
                      <a:ext uri="{FF2B5EF4-FFF2-40B4-BE49-F238E27FC236}">
                        <a16:creationId xmlns:a16="http://schemas.microsoft.com/office/drawing/2014/main" id="{B3B3FFF5-B88D-B5B1-298F-F636038322D2}"/>
                      </a:ext>
                    </a:extLst>
                  </p:cNvPr>
                  <p:cNvSpPr/>
                  <p:nvPr/>
                </p:nvSpPr>
                <p:spPr>
                  <a:xfrm>
                    <a:off x="6770080" y="1659172"/>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1" name="Google Shape;110;g26f9eb9d0e4_0_0">
                    <a:extLst>
                      <a:ext uri="{FF2B5EF4-FFF2-40B4-BE49-F238E27FC236}">
                        <a16:creationId xmlns:a16="http://schemas.microsoft.com/office/drawing/2014/main" id="{B6E32485-4A68-7F23-DB8B-707D04A817D3}"/>
                      </a:ext>
                    </a:extLst>
                  </p:cNvPr>
                  <p:cNvSpPr/>
                  <p:nvPr/>
                </p:nvSpPr>
                <p:spPr>
                  <a:xfrm>
                    <a:off x="6855430" y="1659172"/>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2" name="Google Shape;111;g26f9eb9d0e4_0_0">
                    <a:extLst>
                      <a:ext uri="{FF2B5EF4-FFF2-40B4-BE49-F238E27FC236}">
                        <a16:creationId xmlns:a16="http://schemas.microsoft.com/office/drawing/2014/main" id="{F89BBC5C-5404-E65F-BAF2-1CE7BAA92ECC}"/>
                      </a:ext>
                    </a:extLst>
                  </p:cNvPr>
                  <p:cNvSpPr/>
                  <p:nvPr/>
                </p:nvSpPr>
                <p:spPr>
                  <a:xfrm>
                    <a:off x="6956830" y="1659172"/>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167" name="Group 166">
                  <a:extLst>
                    <a:ext uri="{FF2B5EF4-FFF2-40B4-BE49-F238E27FC236}">
                      <a16:creationId xmlns:a16="http://schemas.microsoft.com/office/drawing/2014/main" id="{F24B5D55-3351-06AB-FCAD-83EB6B2A519D}"/>
                    </a:ext>
                  </a:extLst>
                </p:cNvPr>
                <p:cNvGrpSpPr/>
                <p:nvPr/>
              </p:nvGrpSpPr>
              <p:grpSpPr>
                <a:xfrm>
                  <a:off x="3017090" y="680178"/>
                  <a:ext cx="288150" cy="182100"/>
                  <a:chOff x="4784436" y="2695588"/>
                  <a:chExt cx="288150" cy="182100"/>
                </a:xfrm>
              </p:grpSpPr>
              <p:sp>
                <p:nvSpPr>
                  <p:cNvPr id="162" name="Google Shape;97;g26f9eb9d0e4_0_0">
                    <a:extLst>
                      <a:ext uri="{FF2B5EF4-FFF2-40B4-BE49-F238E27FC236}">
                        <a16:creationId xmlns:a16="http://schemas.microsoft.com/office/drawing/2014/main" id="{5014053D-74EC-2375-AD8B-40DACD6BAD3A}"/>
                      </a:ext>
                    </a:extLst>
                  </p:cNvPr>
                  <p:cNvSpPr/>
                  <p:nvPr/>
                </p:nvSpPr>
                <p:spPr>
                  <a:xfrm>
                    <a:off x="4784436" y="2695588"/>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5" name="Google Shape;98;g26f9eb9d0e4_0_0">
                    <a:extLst>
                      <a:ext uri="{FF2B5EF4-FFF2-40B4-BE49-F238E27FC236}">
                        <a16:creationId xmlns:a16="http://schemas.microsoft.com/office/drawing/2014/main" id="{5F1D27CA-AC21-E26F-6ED2-F571B759E431}"/>
                      </a:ext>
                    </a:extLst>
                  </p:cNvPr>
                  <p:cNvSpPr/>
                  <p:nvPr/>
                </p:nvSpPr>
                <p:spPr>
                  <a:xfrm>
                    <a:off x="4869786" y="2695588"/>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6" name="Google Shape;99;g26f9eb9d0e4_0_0">
                    <a:extLst>
                      <a:ext uri="{FF2B5EF4-FFF2-40B4-BE49-F238E27FC236}">
                        <a16:creationId xmlns:a16="http://schemas.microsoft.com/office/drawing/2014/main" id="{7E7925E0-E60D-A97A-B515-8982F515EE3D}"/>
                      </a:ext>
                    </a:extLst>
                  </p:cNvPr>
                  <p:cNvSpPr/>
                  <p:nvPr/>
                </p:nvSpPr>
                <p:spPr>
                  <a:xfrm>
                    <a:off x="4971186" y="2695588"/>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grpSp>
      </p:grpSp>
      <p:sp>
        <p:nvSpPr>
          <p:cNvPr id="169" name="Google Shape;96;g26f9eb9d0e4_0_0">
            <a:extLst>
              <a:ext uri="{FF2B5EF4-FFF2-40B4-BE49-F238E27FC236}">
                <a16:creationId xmlns:a16="http://schemas.microsoft.com/office/drawing/2014/main" id="{4B07B89C-CC7D-4B59-CA0B-24B8625EFC06}"/>
              </a:ext>
            </a:extLst>
          </p:cNvPr>
          <p:cNvSpPr txBox="1"/>
          <p:nvPr/>
        </p:nvSpPr>
        <p:spPr>
          <a:xfrm>
            <a:off x="3387674" y="436403"/>
            <a:ext cx="1085766"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a:solidFill>
                  <a:schemeClr val="accent6">
                    <a:lumMod val="50000"/>
                  </a:schemeClr>
                </a:solidFill>
              </a:rPr>
              <a:t>80 MPa</a:t>
            </a:r>
            <a:endParaRPr sz="1600" b="1" dirty="0">
              <a:solidFill>
                <a:schemeClr val="accent6">
                  <a:lumMod val="50000"/>
                </a:schemeClr>
              </a:solidFill>
            </a:endParaRPr>
          </a:p>
        </p:txBody>
      </p:sp>
      <p:sp>
        <p:nvSpPr>
          <p:cNvPr id="170" name="Google Shape;96;g26f9eb9d0e4_0_0">
            <a:extLst>
              <a:ext uri="{FF2B5EF4-FFF2-40B4-BE49-F238E27FC236}">
                <a16:creationId xmlns:a16="http://schemas.microsoft.com/office/drawing/2014/main" id="{5C2F7502-7973-A619-6047-C46B876E1FCB}"/>
              </a:ext>
            </a:extLst>
          </p:cNvPr>
          <p:cNvSpPr txBox="1"/>
          <p:nvPr/>
        </p:nvSpPr>
        <p:spPr>
          <a:xfrm>
            <a:off x="5571814" y="320150"/>
            <a:ext cx="1265431"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u="sng" dirty="0">
                <a:solidFill>
                  <a:srgbClr val="C00000"/>
                </a:solidFill>
              </a:rPr>
              <a:t>Max Equivalent stress</a:t>
            </a:r>
            <a:endParaRPr b="1" u="sng" dirty="0">
              <a:solidFill>
                <a:srgbClr val="C00000"/>
              </a:solidFill>
            </a:endParaRPr>
          </a:p>
        </p:txBody>
      </p:sp>
      <p:grpSp>
        <p:nvGrpSpPr>
          <p:cNvPr id="186" name="Group 185">
            <a:extLst>
              <a:ext uri="{FF2B5EF4-FFF2-40B4-BE49-F238E27FC236}">
                <a16:creationId xmlns:a16="http://schemas.microsoft.com/office/drawing/2014/main" id="{114BB956-8CF2-0AF7-F6A2-BA7D2F341490}"/>
              </a:ext>
            </a:extLst>
          </p:cNvPr>
          <p:cNvGrpSpPr/>
          <p:nvPr/>
        </p:nvGrpSpPr>
        <p:grpSpPr>
          <a:xfrm>
            <a:off x="5455953" y="1050944"/>
            <a:ext cx="1152443" cy="3516338"/>
            <a:chOff x="6283040" y="996254"/>
            <a:chExt cx="1152443" cy="3516338"/>
          </a:xfrm>
        </p:grpSpPr>
        <p:sp>
          <p:nvSpPr>
            <p:cNvPr id="171" name="Google Shape;96;g26f9eb9d0e4_0_0">
              <a:extLst>
                <a:ext uri="{FF2B5EF4-FFF2-40B4-BE49-F238E27FC236}">
                  <a16:creationId xmlns:a16="http://schemas.microsoft.com/office/drawing/2014/main" id="{EC2E29B7-FF01-1EB7-C59C-FE469A2EFB56}"/>
                </a:ext>
              </a:extLst>
            </p:cNvPr>
            <p:cNvSpPr txBox="1"/>
            <p:nvPr/>
          </p:nvSpPr>
          <p:spPr>
            <a:xfrm>
              <a:off x="6283040" y="996254"/>
              <a:ext cx="1085766"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a:solidFill>
                    <a:srgbClr val="C00000"/>
                  </a:solidFill>
                </a:rPr>
                <a:t>163 MPa</a:t>
              </a:r>
              <a:endParaRPr sz="1600" b="1" dirty="0">
                <a:solidFill>
                  <a:srgbClr val="C00000"/>
                </a:solidFill>
              </a:endParaRPr>
            </a:p>
          </p:txBody>
        </p:sp>
        <p:sp>
          <p:nvSpPr>
            <p:cNvPr id="172" name="Google Shape;96;g26f9eb9d0e4_0_0">
              <a:extLst>
                <a:ext uri="{FF2B5EF4-FFF2-40B4-BE49-F238E27FC236}">
                  <a16:creationId xmlns:a16="http://schemas.microsoft.com/office/drawing/2014/main" id="{726D3015-E06E-C4C5-0041-D48BD28B9BD8}"/>
                </a:ext>
              </a:extLst>
            </p:cNvPr>
            <p:cNvSpPr txBox="1"/>
            <p:nvPr/>
          </p:nvSpPr>
          <p:spPr>
            <a:xfrm>
              <a:off x="6315465" y="1493560"/>
              <a:ext cx="1085766"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a:solidFill>
                    <a:srgbClr val="C00000"/>
                  </a:solidFill>
                </a:rPr>
                <a:t>165 MPa</a:t>
              </a:r>
              <a:endParaRPr sz="1600" b="1" dirty="0">
                <a:solidFill>
                  <a:srgbClr val="C00000"/>
                </a:solidFill>
              </a:endParaRPr>
            </a:p>
          </p:txBody>
        </p:sp>
        <p:sp>
          <p:nvSpPr>
            <p:cNvPr id="173" name="Google Shape;96;g26f9eb9d0e4_0_0">
              <a:extLst>
                <a:ext uri="{FF2B5EF4-FFF2-40B4-BE49-F238E27FC236}">
                  <a16:creationId xmlns:a16="http://schemas.microsoft.com/office/drawing/2014/main" id="{1B37A8A9-0F53-9BA7-BFEB-A4B3E36FB997}"/>
                </a:ext>
              </a:extLst>
            </p:cNvPr>
            <p:cNvSpPr txBox="1"/>
            <p:nvPr/>
          </p:nvSpPr>
          <p:spPr>
            <a:xfrm>
              <a:off x="6315465" y="2096495"/>
              <a:ext cx="1085766"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a:solidFill>
                    <a:srgbClr val="C00000"/>
                  </a:solidFill>
                </a:rPr>
                <a:t>163 MPa</a:t>
              </a:r>
              <a:endParaRPr sz="1600" b="1" dirty="0">
                <a:solidFill>
                  <a:srgbClr val="C00000"/>
                </a:solidFill>
              </a:endParaRPr>
            </a:p>
          </p:txBody>
        </p:sp>
        <p:sp>
          <p:nvSpPr>
            <p:cNvPr id="174" name="Google Shape;96;g26f9eb9d0e4_0_0">
              <a:extLst>
                <a:ext uri="{FF2B5EF4-FFF2-40B4-BE49-F238E27FC236}">
                  <a16:creationId xmlns:a16="http://schemas.microsoft.com/office/drawing/2014/main" id="{4A6517F7-3029-B4E8-1A76-9C4606A55B20}"/>
                </a:ext>
              </a:extLst>
            </p:cNvPr>
            <p:cNvSpPr txBox="1"/>
            <p:nvPr/>
          </p:nvSpPr>
          <p:spPr>
            <a:xfrm>
              <a:off x="6349717" y="3089115"/>
              <a:ext cx="1085766"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a:solidFill>
                    <a:srgbClr val="C00000"/>
                  </a:solidFill>
                </a:rPr>
                <a:t>158 MPa</a:t>
              </a:r>
              <a:endParaRPr sz="1600" b="1" dirty="0">
                <a:solidFill>
                  <a:srgbClr val="C00000"/>
                </a:solidFill>
              </a:endParaRPr>
            </a:p>
          </p:txBody>
        </p:sp>
        <p:sp>
          <p:nvSpPr>
            <p:cNvPr id="175" name="Google Shape;96;g26f9eb9d0e4_0_0">
              <a:extLst>
                <a:ext uri="{FF2B5EF4-FFF2-40B4-BE49-F238E27FC236}">
                  <a16:creationId xmlns:a16="http://schemas.microsoft.com/office/drawing/2014/main" id="{58D34BBB-2075-3EDE-CA0B-359602E20115}"/>
                </a:ext>
              </a:extLst>
            </p:cNvPr>
            <p:cNvSpPr txBox="1"/>
            <p:nvPr/>
          </p:nvSpPr>
          <p:spPr>
            <a:xfrm>
              <a:off x="6349717" y="4081735"/>
              <a:ext cx="1085766"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a:solidFill>
                    <a:srgbClr val="C00000"/>
                  </a:solidFill>
                </a:rPr>
                <a:t>158 MPa</a:t>
              </a:r>
              <a:endParaRPr sz="1600" b="1" dirty="0">
                <a:solidFill>
                  <a:srgbClr val="C00000"/>
                </a:solidFill>
              </a:endParaRPr>
            </a:p>
          </p:txBody>
        </p:sp>
      </p:grpSp>
      <p:sp>
        <p:nvSpPr>
          <p:cNvPr id="180" name="Google Shape;96;g26f9eb9d0e4_0_0">
            <a:extLst>
              <a:ext uri="{FF2B5EF4-FFF2-40B4-BE49-F238E27FC236}">
                <a16:creationId xmlns:a16="http://schemas.microsoft.com/office/drawing/2014/main" id="{19D11847-B24C-24C2-2792-4932655C19B1}"/>
              </a:ext>
            </a:extLst>
          </p:cNvPr>
          <p:cNvSpPr txBox="1"/>
          <p:nvPr/>
        </p:nvSpPr>
        <p:spPr>
          <a:xfrm>
            <a:off x="351795" y="935579"/>
            <a:ext cx="2248185"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chemeClr val="accent6">
                    <a:lumMod val="50000"/>
                  </a:schemeClr>
                </a:solidFill>
              </a:rPr>
              <a:t>¼ of a cable with elementary cell</a:t>
            </a:r>
            <a:endParaRPr b="1" dirty="0">
              <a:solidFill>
                <a:schemeClr val="accent6">
                  <a:lumMod val="50000"/>
                </a:schemeClr>
              </a:solidFill>
            </a:endParaRPr>
          </a:p>
        </p:txBody>
      </p:sp>
      <p:sp>
        <p:nvSpPr>
          <p:cNvPr id="181" name="Google Shape;96;g26f9eb9d0e4_0_0">
            <a:extLst>
              <a:ext uri="{FF2B5EF4-FFF2-40B4-BE49-F238E27FC236}">
                <a16:creationId xmlns:a16="http://schemas.microsoft.com/office/drawing/2014/main" id="{79707DFD-1151-A950-B57F-518E48E8473D}"/>
              </a:ext>
            </a:extLst>
          </p:cNvPr>
          <p:cNvSpPr txBox="1"/>
          <p:nvPr/>
        </p:nvSpPr>
        <p:spPr>
          <a:xfrm>
            <a:off x="326643" y="1470503"/>
            <a:ext cx="2248185"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chemeClr val="accent6">
                    <a:lumMod val="50000"/>
                  </a:schemeClr>
                </a:solidFill>
              </a:rPr>
              <a:t>¼ of a cable with detailed cell</a:t>
            </a:r>
            <a:endParaRPr b="1" dirty="0">
              <a:solidFill>
                <a:schemeClr val="accent6">
                  <a:lumMod val="50000"/>
                </a:schemeClr>
              </a:solidFill>
            </a:endParaRPr>
          </a:p>
        </p:txBody>
      </p:sp>
      <p:sp>
        <p:nvSpPr>
          <p:cNvPr id="182" name="Google Shape;96;g26f9eb9d0e4_0_0">
            <a:extLst>
              <a:ext uri="{FF2B5EF4-FFF2-40B4-BE49-F238E27FC236}">
                <a16:creationId xmlns:a16="http://schemas.microsoft.com/office/drawing/2014/main" id="{B5F87F17-F44A-D6B6-C7B7-B5F038FACFE6}"/>
              </a:ext>
            </a:extLst>
          </p:cNvPr>
          <p:cNvSpPr txBox="1"/>
          <p:nvPr/>
        </p:nvSpPr>
        <p:spPr>
          <a:xfrm>
            <a:off x="351795" y="2167796"/>
            <a:ext cx="2248185"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chemeClr val="accent6">
                    <a:lumMod val="50000"/>
                  </a:schemeClr>
                </a:solidFill>
              </a:rPr>
              <a:t>Single elementary cell</a:t>
            </a:r>
            <a:endParaRPr b="1" dirty="0">
              <a:solidFill>
                <a:schemeClr val="accent6">
                  <a:lumMod val="50000"/>
                </a:schemeClr>
              </a:solidFill>
            </a:endParaRPr>
          </a:p>
        </p:txBody>
      </p:sp>
      <p:sp>
        <p:nvSpPr>
          <p:cNvPr id="183" name="Google Shape;96;g26f9eb9d0e4_0_0">
            <a:extLst>
              <a:ext uri="{FF2B5EF4-FFF2-40B4-BE49-F238E27FC236}">
                <a16:creationId xmlns:a16="http://schemas.microsoft.com/office/drawing/2014/main" id="{845F0B5E-F476-0AA4-694C-DD472B367D2F}"/>
              </a:ext>
            </a:extLst>
          </p:cNvPr>
          <p:cNvSpPr txBox="1"/>
          <p:nvPr/>
        </p:nvSpPr>
        <p:spPr>
          <a:xfrm>
            <a:off x="351794" y="3052132"/>
            <a:ext cx="2248185"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chemeClr val="accent6">
                    <a:lumMod val="50000"/>
                  </a:schemeClr>
                </a:solidFill>
              </a:rPr>
              <a:t>Single detailed cell- Hard Cu</a:t>
            </a:r>
            <a:endParaRPr b="1" dirty="0">
              <a:solidFill>
                <a:schemeClr val="accent6">
                  <a:lumMod val="50000"/>
                </a:schemeClr>
              </a:solidFill>
            </a:endParaRPr>
          </a:p>
        </p:txBody>
      </p:sp>
      <p:sp>
        <p:nvSpPr>
          <p:cNvPr id="185" name="Google Shape;96;g26f9eb9d0e4_0_0">
            <a:extLst>
              <a:ext uri="{FF2B5EF4-FFF2-40B4-BE49-F238E27FC236}">
                <a16:creationId xmlns:a16="http://schemas.microsoft.com/office/drawing/2014/main" id="{F224E85C-9195-04B0-A667-B91FB481A347}"/>
              </a:ext>
            </a:extLst>
          </p:cNvPr>
          <p:cNvSpPr txBox="1"/>
          <p:nvPr/>
        </p:nvSpPr>
        <p:spPr>
          <a:xfrm>
            <a:off x="374679" y="3926064"/>
            <a:ext cx="2248185"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chemeClr val="accent6">
                    <a:lumMod val="50000"/>
                  </a:schemeClr>
                </a:solidFill>
              </a:rPr>
              <a:t>Single detailed deformed cell- Hard Cu</a:t>
            </a:r>
            <a:endParaRPr b="1" dirty="0">
              <a:solidFill>
                <a:schemeClr val="accent6">
                  <a:lumMod val="50000"/>
                </a:schemeClr>
              </a:solidFill>
            </a:endParaRPr>
          </a:p>
        </p:txBody>
      </p:sp>
      <p:sp>
        <p:nvSpPr>
          <p:cNvPr id="187" name="Google Shape;96;g26f9eb9d0e4_0_0">
            <a:extLst>
              <a:ext uri="{FF2B5EF4-FFF2-40B4-BE49-F238E27FC236}">
                <a16:creationId xmlns:a16="http://schemas.microsoft.com/office/drawing/2014/main" id="{D54C0D27-DA92-5B32-71C3-8DFDE88A1E0E}"/>
              </a:ext>
            </a:extLst>
          </p:cNvPr>
          <p:cNvSpPr txBox="1"/>
          <p:nvPr/>
        </p:nvSpPr>
        <p:spPr>
          <a:xfrm>
            <a:off x="6628483" y="1646537"/>
            <a:ext cx="2490347" cy="323162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u="sng" dirty="0">
                <a:solidFill>
                  <a:schemeClr val="accent6">
                    <a:lumMod val="50000"/>
                  </a:schemeClr>
                </a:solidFill>
              </a:rPr>
              <a:t>CONCLUSION</a:t>
            </a:r>
          </a:p>
          <a:p>
            <a:pPr marL="342900" lvl="0" indent="-342900" algn="l" rtl="0">
              <a:spcBef>
                <a:spcPts val="0"/>
              </a:spcBef>
              <a:spcAft>
                <a:spcPts val="0"/>
              </a:spcAft>
              <a:buAutoNum type="arabicPeriod"/>
            </a:pPr>
            <a:r>
              <a:rPr lang="en-US" b="1" dirty="0">
                <a:solidFill>
                  <a:schemeClr val="accent6">
                    <a:lumMod val="50000"/>
                  </a:schemeClr>
                </a:solidFill>
              </a:rPr>
              <a:t>Heterogenous models provide more accurate information on the internal stress distribution of strands and cables.</a:t>
            </a:r>
          </a:p>
          <a:p>
            <a:pPr marL="342900" lvl="0" indent="-342900" algn="l" rtl="0">
              <a:spcBef>
                <a:spcPts val="0"/>
              </a:spcBef>
              <a:spcAft>
                <a:spcPts val="0"/>
              </a:spcAft>
              <a:buAutoNum type="arabicPeriod"/>
            </a:pPr>
            <a:r>
              <a:rPr lang="en-US" b="1" u="sng" dirty="0">
                <a:solidFill>
                  <a:schemeClr val="accent6">
                    <a:lumMod val="50000"/>
                  </a:schemeClr>
                </a:solidFill>
              </a:rPr>
              <a:t>For Nb</a:t>
            </a:r>
            <a:r>
              <a:rPr lang="en-US" b="1" u="sng" baseline="-25000" dirty="0">
                <a:solidFill>
                  <a:schemeClr val="accent6">
                    <a:lumMod val="50000"/>
                  </a:schemeClr>
                </a:solidFill>
              </a:rPr>
              <a:t>3</a:t>
            </a:r>
            <a:r>
              <a:rPr lang="en-US" b="1" u="sng" dirty="0">
                <a:solidFill>
                  <a:schemeClr val="accent6">
                    <a:lumMod val="50000"/>
                  </a:schemeClr>
                </a:solidFill>
              </a:rPr>
              <a:t>Sn cables, there is clear local x2 stress enhancement that does not depend on geometry or boundary conditions</a:t>
            </a:r>
            <a:r>
              <a:rPr lang="en-US" b="1" dirty="0">
                <a:solidFill>
                  <a:schemeClr val="accent6">
                    <a:lumMod val="50000"/>
                  </a:schemeClr>
                </a:solidFill>
              </a:rPr>
              <a:t>.</a:t>
            </a:r>
          </a:p>
          <a:p>
            <a:pPr marL="0" lvl="0" indent="0" algn="l" rtl="0">
              <a:spcBef>
                <a:spcPts val="0"/>
              </a:spcBef>
              <a:spcAft>
                <a:spcPts val="0"/>
              </a:spcAft>
              <a:buNone/>
            </a:pPr>
            <a:endParaRPr b="1" dirty="0">
              <a:solidFill>
                <a:schemeClr val="accent6">
                  <a:lumMod val="50000"/>
                </a:schemeClr>
              </a:solidFill>
            </a:endParaRPr>
          </a:p>
        </p:txBody>
      </p:sp>
    </p:spTree>
    <p:extLst>
      <p:ext uri="{BB962C8B-B14F-4D97-AF65-F5344CB8AC3E}">
        <p14:creationId xmlns:p14="http://schemas.microsoft.com/office/powerpoint/2010/main" val="3871089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2ccd65ee515_0_0"/>
          <p:cNvSpPr txBox="1">
            <a:spLocks noGrp="1"/>
          </p:cNvSpPr>
          <p:nvPr>
            <p:ph type="body" idx="1"/>
          </p:nvPr>
        </p:nvSpPr>
        <p:spPr>
          <a:xfrm>
            <a:off x="630091" y="1197799"/>
            <a:ext cx="7883818" cy="3120365"/>
          </a:xfrm>
          <a:prstGeom prst="rect">
            <a:avLst/>
          </a:prstGeom>
          <a:noFill/>
          <a:ln>
            <a:noFill/>
          </a:ln>
        </p:spPr>
        <p:txBody>
          <a:bodyPr spcFirstLastPara="1" wrap="square" lIns="0" tIns="0" rIns="0" bIns="0" anchor="t" anchorCtr="0">
            <a:noAutofit/>
          </a:bodyPr>
          <a:lstStyle/>
          <a:p>
            <a:pPr marL="285750" indent="-285750">
              <a:spcBef>
                <a:spcPts val="0"/>
              </a:spcBef>
              <a:buSzPct val="100000"/>
            </a:pPr>
            <a:r>
              <a:rPr lang="en-US" sz="2000" dirty="0">
                <a:solidFill>
                  <a:schemeClr val="accent6">
                    <a:lumMod val="50000"/>
                  </a:schemeClr>
                </a:solidFill>
                <a:latin typeface="Helvetica" panose="020B0604020202020204" pitchFamily="34" charset="0"/>
                <a:cs typeface="Helvetica" panose="020B0604020202020204" pitchFamily="34" charset="0"/>
                <a:sym typeface="Helvetica Neue"/>
              </a:rPr>
              <a:t>Introduction – Results on previously obtained Nb</a:t>
            </a:r>
            <a:r>
              <a:rPr lang="en-US" sz="2000" baseline="-25000" dirty="0">
                <a:solidFill>
                  <a:schemeClr val="accent6">
                    <a:lumMod val="50000"/>
                  </a:schemeClr>
                </a:solidFill>
                <a:latin typeface="Helvetica" panose="020B0604020202020204" pitchFamily="34" charset="0"/>
                <a:cs typeface="Helvetica" panose="020B0604020202020204" pitchFamily="34" charset="0"/>
                <a:sym typeface="Helvetica Neue"/>
              </a:rPr>
              <a:t>3</a:t>
            </a:r>
            <a:r>
              <a:rPr lang="en-US" sz="2000" dirty="0">
                <a:solidFill>
                  <a:schemeClr val="accent6">
                    <a:lumMod val="50000"/>
                  </a:schemeClr>
                </a:solidFill>
                <a:latin typeface="Helvetica" panose="020B0604020202020204" pitchFamily="34" charset="0"/>
                <a:cs typeface="Helvetica" panose="020B0604020202020204" pitchFamily="34" charset="0"/>
                <a:sym typeface="Helvetica Neue"/>
              </a:rPr>
              <a:t>Sn 10-stack models, Homogenous vs. Heterogenous</a:t>
            </a:r>
          </a:p>
          <a:p>
            <a:pPr marL="285750" indent="-285750">
              <a:spcBef>
                <a:spcPts val="0"/>
              </a:spcBef>
              <a:buSzPct val="100000"/>
            </a:pPr>
            <a:endParaRPr lang="en-US" sz="2000" dirty="0">
              <a:solidFill>
                <a:schemeClr val="accent6">
                  <a:lumMod val="50000"/>
                </a:schemeClr>
              </a:solidFill>
              <a:latin typeface="Helvetica" panose="020B0604020202020204" pitchFamily="34" charset="0"/>
              <a:cs typeface="Helvetica" panose="020B0604020202020204" pitchFamily="34" charset="0"/>
              <a:sym typeface="Helvetica Neue"/>
            </a:endParaRPr>
          </a:p>
          <a:p>
            <a:pPr marL="285750" indent="-285750">
              <a:spcBef>
                <a:spcPts val="0"/>
              </a:spcBef>
              <a:buSzPct val="100000"/>
            </a:pPr>
            <a:r>
              <a:rPr lang="en-US" sz="2000" dirty="0">
                <a:solidFill>
                  <a:schemeClr val="accent6">
                    <a:lumMod val="50000"/>
                  </a:schemeClr>
                </a:solidFill>
                <a:latin typeface="Helvetica" panose="020B0604020202020204" pitchFamily="34" charset="0"/>
                <a:cs typeface="Helvetica" panose="020B0604020202020204" pitchFamily="34" charset="0"/>
                <a:sym typeface="Helvetica Neue"/>
              </a:rPr>
              <a:t>Bi-2212 insert model – Homogeneous vs. Heterogeneous Magnetic and Mechanical analysis</a:t>
            </a:r>
          </a:p>
          <a:p>
            <a:pPr marL="0" indent="0">
              <a:spcBef>
                <a:spcPts val="0"/>
              </a:spcBef>
              <a:buSzPct val="100000"/>
              <a:buNone/>
            </a:pPr>
            <a:endParaRPr lang="en-US" sz="2000" dirty="0">
              <a:solidFill>
                <a:schemeClr val="accent6">
                  <a:lumMod val="50000"/>
                </a:schemeClr>
              </a:solidFill>
              <a:latin typeface="Helvetica" panose="020B0604020202020204" pitchFamily="34" charset="0"/>
              <a:cs typeface="Helvetica" panose="020B0604020202020204" pitchFamily="34" charset="0"/>
            </a:endParaRPr>
          </a:p>
          <a:p>
            <a:pPr marL="285750" indent="-285750">
              <a:spcBef>
                <a:spcPts val="0"/>
              </a:spcBef>
              <a:buSzPct val="100000"/>
            </a:pPr>
            <a:r>
              <a:rPr lang="en-US" sz="2000" dirty="0">
                <a:solidFill>
                  <a:schemeClr val="accent6">
                    <a:lumMod val="50000"/>
                  </a:schemeClr>
                </a:solidFill>
                <a:latin typeface="Helvetica" panose="020B0604020202020204" pitchFamily="34" charset="0"/>
                <a:cs typeface="Helvetica" panose="020B0604020202020204" pitchFamily="34" charset="0"/>
                <a:sym typeface="Helvetica Neue"/>
              </a:rPr>
              <a:t>Conclusions</a:t>
            </a:r>
          </a:p>
          <a:p>
            <a:pPr marL="285750" indent="-285750">
              <a:spcBef>
                <a:spcPts val="0"/>
              </a:spcBef>
              <a:buSzPct val="100000"/>
            </a:pPr>
            <a:endParaRPr lang="en-US" sz="2000" b="1" dirty="0">
              <a:solidFill>
                <a:schemeClr val="accent6">
                  <a:lumMod val="50000"/>
                </a:schemeClr>
              </a:solidFill>
              <a:latin typeface="Helvetica" panose="020B0604020202020204" pitchFamily="34" charset="0"/>
              <a:cs typeface="Helvetica" panose="020B0604020202020204" pitchFamily="34" charset="0"/>
            </a:endParaRPr>
          </a:p>
          <a:p>
            <a:pPr marL="285750" indent="-285750">
              <a:spcBef>
                <a:spcPts val="0"/>
              </a:spcBef>
              <a:buSzPct val="100000"/>
            </a:pPr>
            <a:r>
              <a:rPr lang="en-US" sz="2000" dirty="0">
                <a:solidFill>
                  <a:schemeClr val="accent6">
                    <a:lumMod val="50000"/>
                  </a:schemeClr>
                </a:solidFill>
                <a:latin typeface="Helvetica" panose="020B0604020202020204" pitchFamily="34" charset="0"/>
                <a:cs typeface="Helvetica" panose="020B0604020202020204" pitchFamily="34" charset="0"/>
              </a:rPr>
              <a:t>Next steps</a:t>
            </a:r>
          </a:p>
          <a:p>
            <a:pPr marL="285750" indent="-285750">
              <a:spcBef>
                <a:spcPts val="0"/>
              </a:spcBef>
              <a:buSzPct val="100000"/>
            </a:pPr>
            <a:endParaRPr sz="2000" b="1" dirty="0">
              <a:latin typeface="Helvetica" panose="020B0604020202020204" pitchFamily="34" charset="0"/>
              <a:cs typeface="Helvetica" panose="020B0604020202020204" pitchFamily="34" charset="0"/>
              <a:sym typeface="Helvetica Neue"/>
            </a:endParaRPr>
          </a:p>
        </p:txBody>
      </p:sp>
      <p:sp>
        <p:nvSpPr>
          <p:cNvPr id="158" name="Google Shape;158;g2ccd65ee515_0_0"/>
          <p:cNvSpPr txBox="1">
            <a:spLocks noGrp="1"/>
          </p:cNvSpPr>
          <p:nvPr>
            <p:ph type="title"/>
          </p:nvPr>
        </p:nvSpPr>
        <p:spPr>
          <a:xfrm>
            <a:off x="3903266" y="316803"/>
            <a:ext cx="2676728" cy="321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dirty="0">
                <a:latin typeface="Helvetica" panose="020B0604020202020204" pitchFamily="34" charset="0"/>
                <a:cs typeface="Helvetica" panose="020B0604020202020204" pitchFamily="34" charset="0"/>
              </a:rPr>
              <a:t>OUTLINE</a:t>
            </a:r>
            <a:endParaRPr dirty="0">
              <a:latin typeface="Helvetica" panose="020B0604020202020204" pitchFamily="34" charset="0"/>
              <a:cs typeface="Helvetica" panose="020B0604020202020204" pitchFamily="34" charset="0"/>
            </a:endParaRPr>
          </a:p>
        </p:txBody>
      </p:sp>
      <p:sp>
        <p:nvSpPr>
          <p:cNvPr id="159" name="Google Shape;159;g2ccd65ee515_0_0"/>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00000"/>
              </a:buClr>
              <a:buSzPts val="900"/>
              <a:buFont typeface="Arial"/>
              <a:buNone/>
            </a:pPr>
            <a:fld id="{00000000-1234-1234-1234-123412341234}" type="slidenum">
              <a:rPr lang="en-US"/>
              <a:pPr marL="0" lvl="0" indent="0" algn="l" rtl="0">
                <a:lnSpc>
                  <a:spcPct val="100000"/>
                </a:lnSpc>
                <a:spcBef>
                  <a:spcPts val="0"/>
                </a:spcBef>
                <a:spcAft>
                  <a:spcPts val="0"/>
                </a:spcAft>
                <a:buClr>
                  <a:srgbClr val="000000"/>
                </a:buClr>
                <a:buSzPts val="900"/>
                <a:buFont typeface="Arial"/>
                <a:buNone/>
              </a:pPr>
              <a:t>2</a:t>
            </a:fld>
            <a:endParaRPr/>
          </a:p>
        </p:txBody>
      </p:sp>
      <p:sp>
        <p:nvSpPr>
          <p:cNvPr id="163" name="Google Shape;163;g2ccd65ee515_0_0"/>
          <p:cNvSpPr txBox="1">
            <a:spLocks noGrp="1"/>
          </p:cNvSpPr>
          <p:nvPr>
            <p:ph type="dt" idx="10"/>
          </p:nvPr>
        </p:nvSpPr>
        <p:spPr>
          <a:xfrm>
            <a:off x="736827" y="4878161"/>
            <a:ext cx="675368" cy="1809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04/30/2024</a:t>
            </a:r>
            <a:endParaRPr/>
          </a:p>
        </p:txBody>
      </p:sp>
      <p:sp>
        <p:nvSpPr>
          <p:cNvPr id="164" name="Google Shape;164;g2ccd65ee515_0_0"/>
          <p:cNvSpPr txBox="1">
            <a:spLocks noGrp="1"/>
          </p:cNvSpPr>
          <p:nvPr>
            <p:ph type="ftr" idx="11"/>
          </p:nvPr>
        </p:nvSpPr>
        <p:spPr>
          <a:xfrm>
            <a:off x="1530603" y="4878161"/>
            <a:ext cx="6262118" cy="18215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Alessio D'Agliano | PhD student</a:t>
            </a:r>
            <a:endParaRPr/>
          </a:p>
        </p:txBody>
      </p:sp>
    </p:spTree>
    <p:extLst>
      <p:ext uri="{BB962C8B-B14F-4D97-AF65-F5344CB8AC3E}">
        <p14:creationId xmlns:p14="http://schemas.microsoft.com/office/powerpoint/2010/main" val="1841429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27"/>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1400"/>
              <a:buNone/>
            </a:pPr>
            <a:r>
              <a:rPr lang="en-US"/>
              <a:t>Backup Slides – Magnetic Field Comparison</a:t>
            </a:r>
            <a:endParaRPr/>
          </a:p>
        </p:txBody>
      </p:sp>
      <p:sp>
        <p:nvSpPr>
          <p:cNvPr id="435" name="Google Shape;435;p27"/>
          <p:cNvSpPr txBox="1">
            <a:spLocks noGrp="1"/>
          </p:cNvSpPr>
          <p:nvPr>
            <p:ph type="dt" idx="10"/>
          </p:nvPr>
        </p:nvSpPr>
        <p:spPr>
          <a:xfrm>
            <a:off x="736827" y="4878161"/>
            <a:ext cx="675368" cy="1809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04/30/2024</a:t>
            </a:r>
            <a:endParaRPr/>
          </a:p>
        </p:txBody>
      </p:sp>
      <p:sp>
        <p:nvSpPr>
          <p:cNvPr id="436" name="Google Shape;436;p27"/>
          <p:cNvSpPr txBox="1">
            <a:spLocks noGrp="1"/>
          </p:cNvSpPr>
          <p:nvPr>
            <p:ph type="ftr" idx="11"/>
          </p:nvPr>
        </p:nvSpPr>
        <p:spPr>
          <a:xfrm>
            <a:off x="1530603" y="4878161"/>
            <a:ext cx="6262118" cy="18215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Alessio D'Agliano | PhD student</a:t>
            </a:r>
            <a:endParaRPr/>
          </a:p>
        </p:txBody>
      </p:sp>
      <p:sp>
        <p:nvSpPr>
          <p:cNvPr id="437" name="Google Shape;437;p27"/>
          <p:cNvSpPr txBox="1">
            <a:spLocks noGrp="1"/>
          </p:cNvSpPr>
          <p:nvPr>
            <p:ph type="sldNum" idx="12"/>
          </p:nvPr>
        </p:nvSpPr>
        <p:spPr>
          <a:xfrm>
            <a:off x="222250" y="4878161"/>
            <a:ext cx="414338" cy="17796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00"/>
              <a:buNone/>
            </a:pPr>
            <a:fld id="{00000000-1234-1234-1234-123412341234}" type="slidenum">
              <a:rPr lang="en-US"/>
              <a:pPr marL="0" lvl="0" indent="0" algn="l" rtl="0">
                <a:lnSpc>
                  <a:spcPct val="100000"/>
                </a:lnSpc>
                <a:spcBef>
                  <a:spcPts val="0"/>
                </a:spcBef>
                <a:spcAft>
                  <a:spcPts val="0"/>
                </a:spcAft>
                <a:buSzPts val="900"/>
                <a:buNone/>
              </a:pPr>
              <a:t>20</a:t>
            </a:fld>
            <a:endParaRPr/>
          </a:p>
        </p:txBody>
      </p:sp>
      <p:pic>
        <p:nvPicPr>
          <p:cNvPr id="438" name="Google Shape;438;p27" descr="A graph of a magnetic flux&#10;&#10;Description automatically generated"/>
          <p:cNvPicPr preferRelativeResize="0"/>
          <p:nvPr/>
        </p:nvPicPr>
        <p:blipFill rotWithShape="1">
          <a:blip r:embed="rId3">
            <a:alphaModFix/>
          </a:blip>
          <a:srcRect l="7417" t="6670" r="8772" b="3754"/>
          <a:stretch/>
        </p:blipFill>
        <p:spPr>
          <a:xfrm>
            <a:off x="1803149" y="509722"/>
            <a:ext cx="4962487" cy="42110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31"/>
          <p:cNvPicPr preferRelativeResize="0"/>
          <p:nvPr/>
        </p:nvPicPr>
        <p:blipFill rotWithShape="1">
          <a:blip r:embed="rId3">
            <a:alphaModFix/>
          </a:blip>
          <a:srcRect/>
          <a:stretch/>
        </p:blipFill>
        <p:spPr>
          <a:xfrm>
            <a:off x="4426155" y="50404"/>
            <a:ext cx="2621098" cy="3359002"/>
          </a:xfrm>
          <a:prstGeom prst="rect">
            <a:avLst/>
          </a:prstGeom>
          <a:noFill/>
          <a:ln>
            <a:noFill/>
          </a:ln>
        </p:spPr>
      </p:pic>
      <p:pic>
        <p:nvPicPr>
          <p:cNvPr id="497" name="Google Shape;497;p31"/>
          <p:cNvPicPr preferRelativeResize="0"/>
          <p:nvPr/>
        </p:nvPicPr>
        <p:blipFill rotWithShape="1">
          <a:blip r:embed="rId4">
            <a:alphaModFix/>
          </a:blip>
          <a:srcRect r="15525"/>
          <a:stretch/>
        </p:blipFill>
        <p:spPr>
          <a:xfrm>
            <a:off x="6967576" y="1756699"/>
            <a:ext cx="2084581" cy="692783"/>
          </a:xfrm>
          <a:prstGeom prst="rect">
            <a:avLst/>
          </a:prstGeom>
          <a:noFill/>
          <a:ln>
            <a:noFill/>
          </a:ln>
        </p:spPr>
      </p:pic>
      <p:sp>
        <p:nvSpPr>
          <p:cNvPr id="498" name="Google Shape;498;p31"/>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1400"/>
              <a:buNone/>
            </a:pPr>
            <a:r>
              <a:rPr lang="en-US"/>
              <a:t>Ten Stack Model Properties</a:t>
            </a:r>
            <a:endParaRPr/>
          </a:p>
        </p:txBody>
      </p:sp>
      <p:sp>
        <p:nvSpPr>
          <p:cNvPr id="499" name="Google Shape;499;p31"/>
          <p:cNvSpPr txBox="1">
            <a:spLocks noGrp="1"/>
          </p:cNvSpPr>
          <p:nvPr>
            <p:ph type="dt" idx="10"/>
          </p:nvPr>
        </p:nvSpPr>
        <p:spPr>
          <a:xfrm>
            <a:off x="736827" y="4878161"/>
            <a:ext cx="675368" cy="18097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900" b="0" i="0" u="none" strike="noStrike" cap="none">
                <a:solidFill>
                  <a:srgbClr val="004C97"/>
                </a:solidFill>
                <a:latin typeface="Helvetica Neue"/>
                <a:ea typeface="Helvetica Neue"/>
                <a:cs typeface="Helvetica Neue"/>
                <a:sym typeface="Helvetica Neue"/>
              </a:rPr>
              <a:t>04/30/2024</a:t>
            </a:r>
            <a:endParaRPr sz="900" b="0" i="0" u="none" strike="noStrike" cap="none">
              <a:solidFill>
                <a:srgbClr val="004C97"/>
              </a:solidFill>
              <a:latin typeface="Helvetica Neue"/>
              <a:ea typeface="Helvetica Neue"/>
              <a:cs typeface="Helvetica Neue"/>
              <a:sym typeface="Helvetica Neue"/>
            </a:endParaRPr>
          </a:p>
        </p:txBody>
      </p:sp>
      <p:sp>
        <p:nvSpPr>
          <p:cNvPr id="500" name="Google Shape;500;p31"/>
          <p:cNvSpPr txBox="1">
            <a:spLocks noGrp="1"/>
          </p:cNvSpPr>
          <p:nvPr>
            <p:ph type="ftr" idx="11"/>
          </p:nvPr>
        </p:nvSpPr>
        <p:spPr>
          <a:xfrm>
            <a:off x="1530603" y="4878161"/>
            <a:ext cx="6262118" cy="18215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900" b="0" i="0" u="none" strike="noStrike" cap="none">
                <a:solidFill>
                  <a:srgbClr val="004C97"/>
                </a:solidFill>
                <a:latin typeface="Helvetica Neue"/>
                <a:ea typeface="Helvetica Neue"/>
                <a:cs typeface="Helvetica Neue"/>
                <a:sym typeface="Helvetica Neue"/>
              </a:rPr>
              <a:t>Alessio D'Agliano | PhD student</a:t>
            </a:r>
            <a:endParaRPr sz="900" b="1" i="0" u="none" strike="noStrike" cap="none">
              <a:solidFill>
                <a:srgbClr val="004C97"/>
              </a:solidFill>
              <a:latin typeface="Helvetica Neue"/>
              <a:ea typeface="Helvetica Neue"/>
              <a:cs typeface="Helvetica Neue"/>
              <a:sym typeface="Helvetica Neue"/>
            </a:endParaRPr>
          </a:p>
        </p:txBody>
      </p:sp>
      <p:sp>
        <p:nvSpPr>
          <p:cNvPr id="501" name="Google Shape;501;p31"/>
          <p:cNvSpPr txBox="1">
            <a:spLocks noGrp="1"/>
          </p:cNvSpPr>
          <p:nvPr>
            <p:ph type="sldNum" idx="12"/>
          </p:nvPr>
        </p:nvSpPr>
        <p:spPr>
          <a:xfrm>
            <a:off x="222250" y="4878161"/>
            <a:ext cx="414338" cy="17796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fld id="{00000000-1234-1234-1234-123412341234}" type="slidenum">
              <a:rPr lang="en-US" sz="900" b="0" i="0" u="none" strike="noStrike" cap="none">
                <a:solidFill>
                  <a:srgbClr val="004C97"/>
                </a:solidFill>
                <a:latin typeface="Helvetica Neue"/>
                <a:ea typeface="Helvetica Neue"/>
                <a:cs typeface="Helvetica Neue"/>
                <a:sym typeface="Helvetica Neue"/>
              </a:rPr>
              <a:pPr marL="0" marR="0" lvl="0" indent="0" algn="l" rtl="0">
                <a:lnSpc>
                  <a:spcPct val="100000"/>
                </a:lnSpc>
                <a:spcBef>
                  <a:spcPts val="0"/>
                </a:spcBef>
                <a:spcAft>
                  <a:spcPts val="0"/>
                </a:spcAft>
                <a:buNone/>
              </a:pPr>
              <a:t>21</a:t>
            </a:fld>
            <a:endParaRPr sz="900" b="0" i="0" u="none" strike="noStrike" cap="none">
              <a:solidFill>
                <a:srgbClr val="004C97"/>
              </a:solidFill>
              <a:latin typeface="Helvetica Neue"/>
              <a:ea typeface="Helvetica Neue"/>
              <a:cs typeface="Helvetica Neue"/>
              <a:sym typeface="Helvetica Neue"/>
            </a:endParaRPr>
          </a:p>
        </p:txBody>
      </p:sp>
      <p:pic>
        <p:nvPicPr>
          <p:cNvPr id="502" name="Google Shape;502;p31"/>
          <p:cNvPicPr preferRelativeResize="0"/>
          <p:nvPr/>
        </p:nvPicPr>
        <p:blipFill rotWithShape="1">
          <a:blip r:embed="rId5">
            <a:alphaModFix/>
          </a:blip>
          <a:srcRect/>
          <a:stretch/>
        </p:blipFill>
        <p:spPr>
          <a:xfrm>
            <a:off x="2125618" y="2536769"/>
            <a:ext cx="1949472" cy="1912185"/>
          </a:xfrm>
          <a:prstGeom prst="rect">
            <a:avLst/>
          </a:prstGeom>
          <a:noFill/>
          <a:ln>
            <a:noFill/>
          </a:ln>
        </p:spPr>
      </p:pic>
      <p:pic>
        <p:nvPicPr>
          <p:cNvPr id="503" name="Google Shape;503;p31"/>
          <p:cNvPicPr preferRelativeResize="0"/>
          <p:nvPr/>
        </p:nvPicPr>
        <p:blipFill rotWithShape="1">
          <a:blip r:embed="rId6">
            <a:alphaModFix/>
          </a:blip>
          <a:srcRect/>
          <a:stretch/>
        </p:blipFill>
        <p:spPr>
          <a:xfrm>
            <a:off x="132188" y="584566"/>
            <a:ext cx="4118569" cy="1912193"/>
          </a:xfrm>
          <a:prstGeom prst="rect">
            <a:avLst/>
          </a:prstGeom>
          <a:noFill/>
          <a:ln>
            <a:noFill/>
          </a:ln>
        </p:spPr>
      </p:pic>
      <p:pic>
        <p:nvPicPr>
          <p:cNvPr id="504" name="Google Shape;504;p31"/>
          <p:cNvPicPr preferRelativeResize="0"/>
          <p:nvPr/>
        </p:nvPicPr>
        <p:blipFill rotWithShape="1">
          <a:blip r:embed="rId7">
            <a:alphaModFix/>
          </a:blip>
          <a:srcRect/>
          <a:stretch/>
        </p:blipFill>
        <p:spPr>
          <a:xfrm>
            <a:off x="30033" y="2646741"/>
            <a:ext cx="2095585" cy="1693429"/>
          </a:xfrm>
          <a:prstGeom prst="rect">
            <a:avLst/>
          </a:prstGeom>
          <a:noFill/>
          <a:ln>
            <a:noFill/>
          </a:ln>
        </p:spPr>
      </p:pic>
      <p:pic>
        <p:nvPicPr>
          <p:cNvPr id="505" name="Google Shape;505;p31"/>
          <p:cNvPicPr preferRelativeResize="0"/>
          <p:nvPr/>
        </p:nvPicPr>
        <p:blipFill rotWithShape="1">
          <a:blip r:embed="rId8">
            <a:alphaModFix/>
          </a:blip>
          <a:srcRect/>
          <a:stretch/>
        </p:blipFill>
        <p:spPr>
          <a:xfrm>
            <a:off x="4075090" y="3633185"/>
            <a:ext cx="2782637" cy="777098"/>
          </a:xfrm>
          <a:prstGeom prst="rect">
            <a:avLst/>
          </a:prstGeom>
          <a:noFill/>
          <a:ln>
            <a:noFill/>
          </a:ln>
        </p:spPr>
      </p:pic>
      <p:sp>
        <p:nvSpPr>
          <p:cNvPr id="506" name="Google Shape;506;p31"/>
          <p:cNvSpPr/>
          <p:nvPr/>
        </p:nvSpPr>
        <p:spPr>
          <a:xfrm>
            <a:off x="2096747" y="583276"/>
            <a:ext cx="2088696" cy="1445605"/>
          </a:xfrm>
          <a:prstGeom prst="rect">
            <a:avLst/>
          </a:prstGeom>
          <a:noFill/>
          <a:ln w="19050" cap="flat" cmpd="sng">
            <a:solidFill>
              <a:srgbClr val="C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7" name="Google Shape;507;p31"/>
          <p:cNvSpPr/>
          <p:nvPr/>
        </p:nvSpPr>
        <p:spPr>
          <a:xfrm>
            <a:off x="166598" y="583275"/>
            <a:ext cx="1894148" cy="1445605"/>
          </a:xfrm>
          <a:prstGeom prst="rect">
            <a:avLst/>
          </a:prstGeom>
          <a:noFill/>
          <a:ln w="19050" cap="flat" cmpd="sng">
            <a:solidFill>
              <a:srgbClr val="699DFE"/>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8" name="Google Shape;508;p31"/>
          <p:cNvSpPr/>
          <p:nvPr/>
        </p:nvSpPr>
        <p:spPr>
          <a:xfrm>
            <a:off x="4426155" y="-4880"/>
            <a:ext cx="4687812" cy="3414286"/>
          </a:xfrm>
          <a:prstGeom prst="rect">
            <a:avLst/>
          </a:prstGeom>
          <a:noFill/>
          <a:ln w="19050" cap="flat" cmpd="sng">
            <a:solidFill>
              <a:srgbClr val="699DFE"/>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9" name="Google Shape;509;p31"/>
          <p:cNvSpPr/>
          <p:nvPr/>
        </p:nvSpPr>
        <p:spPr>
          <a:xfrm>
            <a:off x="4108109" y="3500846"/>
            <a:ext cx="5005858" cy="1114697"/>
          </a:xfrm>
          <a:prstGeom prst="rect">
            <a:avLst/>
          </a:prstGeom>
          <a:noFill/>
          <a:ln w="19050" cap="flat" cmpd="sng">
            <a:solidFill>
              <a:srgbClr val="C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10" name="Google Shape;510;p31"/>
          <p:cNvPicPr preferRelativeResize="0"/>
          <p:nvPr/>
        </p:nvPicPr>
        <p:blipFill rotWithShape="1">
          <a:blip r:embed="rId9">
            <a:alphaModFix/>
          </a:blip>
          <a:srcRect/>
          <a:stretch/>
        </p:blipFill>
        <p:spPr>
          <a:xfrm>
            <a:off x="6729337" y="3677346"/>
            <a:ext cx="2322820" cy="663663"/>
          </a:xfrm>
          <a:prstGeom prst="rect">
            <a:avLst/>
          </a:prstGeom>
          <a:noFill/>
          <a:ln>
            <a:noFill/>
          </a:ln>
        </p:spPr>
      </p:pic>
      <p:pic>
        <p:nvPicPr>
          <p:cNvPr id="511" name="Google Shape;511;p31"/>
          <p:cNvPicPr preferRelativeResize="0"/>
          <p:nvPr/>
        </p:nvPicPr>
        <p:blipFill rotWithShape="1">
          <a:blip r:embed="rId10">
            <a:alphaModFix/>
          </a:blip>
          <a:srcRect/>
          <a:stretch/>
        </p:blipFill>
        <p:spPr>
          <a:xfrm>
            <a:off x="7533454" y="2786374"/>
            <a:ext cx="1173490" cy="213861"/>
          </a:xfrm>
          <a:prstGeom prst="rect">
            <a:avLst/>
          </a:prstGeom>
          <a:noFill/>
          <a:ln>
            <a:noFill/>
          </a:ln>
        </p:spPr>
      </p:pic>
      <p:sp>
        <p:nvSpPr>
          <p:cNvPr id="512" name="Google Shape;512;p31"/>
          <p:cNvSpPr txBox="1"/>
          <p:nvPr/>
        </p:nvSpPr>
        <p:spPr>
          <a:xfrm>
            <a:off x="7188242" y="173176"/>
            <a:ext cx="1863915" cy="198290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505050"/>
                </a:solidFill>
                <a:latin typeface="Helvetica Neue"/>
                <a:ea typeface="Helvetica Neue"/>
                <a:cs typeface="Helvetica Neue"/>
                <a:sym typeface="Helvetica Neue"/>
              </a:rPr>
              <a:t>Orthotropic material properties, only axial and transverse because for 2 directions properties are the same. The material shows multilinear and hardening behavior.</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29"/>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1400"/>
              <a:buNone/>
            </a:pPr>
            <a:r>
              <a:rPr lang="en-US"/>
              <a:t>Backup Slides – Tensile Test Results</a:t>
            </a:r>
            <a:endParaRPr/>
          </a:p>
        </p:txBody>
      </p:sp>
      <p:sp>
        <p:nvSpPr>
          <p:cNvPr id="465" name="Google Shape;465;p29"/>
          <p:cNvSpPr txBox="1">
            <a:spLocks noGrp="1"/>
          </p:cNvSpPr>
          <p:nvPr>
            <p:ph type="dt" idx="10"/>
          </p:nvPr>
        </p:nvSpPr>
        <p:spPr>
          <a:xfrm>
            <a:off x="736827" y="4878161"/>
            <a:ext cx="675368" cy="1809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04/30/2024</a:t>
            </a:r>
            <a:endParaRPr/>
          </a:p>
        </p:txBody>
      </p:sp>
      <p:sp>
        <p:nvSpPr>
          <p:cNvPr id="466" name="Google Shape;466;p29"/>
          <p:cNvSpPr txBox="1">
            <a:spLocks noGrp="1"/>
          </p:cNvSpPr>
          <p:nvPr>
            <p:ph type="ftr" idx="11"/>
          </p:nvPr>
        </p:nvSpPr>
        <p:spPr>
          <a:xfrm>
            <a:off x="1530603" y="4878161"/>
            <a:ext cx="6262118" cy="18215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Alessio D'Agliano | PhD student</a:t>
            </a:r>
            <a:endParaRPr/>
          </a:p>
        </p:txBody>
      </p:sp>
      <p:sp>
        <p:nvSpPr>
          <p:cNvPr id="467" name="Google Shape;467;p29"/>
          <p:cNvSpPr txBox="1">
            <a:spLocks noGrp="1"/>
          </p:cNvSpPr>
          <p:nvPr>
            <p:ph type="sldNum" idx="12"/>
          </p:nvPr>
        </p:nvSpPr>
        <p:spPr>
          <a:xfrm>
            <a:off x="222250" y="4878161"/>
            <a:ext cx="414338" cy="17796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00"/>
              <a:buNone/>
            </a:pPr>
            <a:fld id="{00000000-1234-1234-1234-123412341234}" type="slidenum">
              <a:rPr lang="en-US"/>
              <a:pPr marL="0" lvl="0" indent="0" algn="l" rtl="0">
                <a:lnSpc>
                  <a:spcPct val="100000"/>
                </a:lnSpc>
                <a:spcBef>
                  <a:spcPts val="0"/>
                </a:spcBef>
                <a:spcAft>
                  <a:spcPts val="0"/>
                </a:spcAft>
                <a:buSzPts val="900"/>
                <a:buNone/>
              </a:pPr>
              <a:t>22</a:t>
            </a:fld>
            <a:endParaRPr/>
          </a:p>
        </p:txBody>
      </p:sp>
      <p:graphicFrame>
        <p:nvGraphicFramePr>
          <p:cNvPr id="468" name="Google Shape;468;p29"/>
          <p:cNvGraphicFramePr/>
          <p:nvPr>
            <p:extLst>
              <p:ext uri="{D42A27DB-BD31-4B8C-83A1-F6EECF244321}">
                <p14:modId xmlns:p14="http://schemas.microsoft.com/office/powerpoint/2010/main" val="4151771058"/>
              </p:ext>
            </p:extLst>
          </p:nvPr>
        </p:nvGraphicFramePr>
        <p:xfrm>
          <a:off x="307213" y="623489"/>
          <a:ext cx="3793732" cy="32560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69" name="Google Shape;469;p29"/>
          <p:cNvGraphicFramePr/>
          <p:nvPr/>
        </p:nvGraphicFramePr>
        <p:xfrm>
          <a:off x="4572000" y="623489"/>
          <a:ext cx="4230243" cy="3346449"/>
        </p:xfrm>
        <a:graphic>
          <a:graphicData uri="http://schemas.openxmlformats.org/drawingml/2006/chart">
            <c:chart xmlns:c="http://schemas.openxmlformats.org/drawingml/2006/chart" xmlns:r="http://schemas.openxmlformats.org/officeDocument/2006/relationships" r:id="rId4"/>
          </a:graphicData>
        </a:graphic>
      </p:graphicFrame>
      <p:pic>
        <p:nvPicPr>
          <p:cNvPr id="470" name="Google Shape;470;p29"/>
          <p:cNvPicPr preferRelativeResize="0"/>
          <p:nvPr/>
        </p:nvPicPr>
        <p:blipFill rotWithShape="1">
          <a:blip r:embed="rId5">
            <a:alphaModFix/>
          </a:blip>
          <a:srcRect/>
          <a:stretch/>
        </p:blipFill>
        <p:spPr>
          <a:xfrm>
            <a:off x="341757" y="4168876"/>
            <a:ext cx="3937733" cy="351135"/>
          </a:xfrm>
          <a:prstGeom prst="rect">
            <a:avLst/>
          </a:prstGeom>
          <a:noFill/>
          <a:ln>
            <a:noFill/>
          </a:ln>
        </p:spPr>
      </p:pic>
      <p:sp>
        <p:nvSpPr>
          <p:cNvPr id="471" name="Google Shape;471;p29"/>
          <p:cNvSpPr txBox="1"/>
          <p:nvPr/>
        </p:nvSpPr>
        <p:spPr>
          <a:xfrm>
            <a:off x="256794" y="3885714"/>
            <a:ext cx="696024" cy="276999"/>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dirty="0">
                <a:solidFill>
                  <a:srgbClr val="000000"/>
                </a:solidFill>
                <a:latin typeface="Helvetica Neue"/>
                <a:ea typeface="Helvetica Neue"/>
                <a:cs typeface="Helvetica Neue"/>
                <a:sym typeface="Helvetica Neue"/>
              </a:rPr>
              <a:t>Results</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28"/>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1400"/>
              <a:buNone/>
            </a:pPr>
            <a:r>
              <a:rPr lang="en-US"/>
              <a:t>Backup Slides – Tensile Test Results</a:t>
            </a:r>
            <a:endParaRPr/>
          </a:p>
        </p:txBody>
      </p:sp>
      <p:sp>
        <p:nvSpPr>
          <p:cNvPr id="444" name="Google Shape;444;p28"/>
          <p:cNvSpPr txBox="1">
            <a:spLocks noGrp="1"/>
          </p:cNvSpPr>
          <p:nvPr>
            <p:ph type="dt" idx="10"/>
          </p:nvPr>
        </p:nvSpPr>
        <p:spPr>
          <a:xfrm>
            <a:off x="736827" y="4878161"/>
            <a:ext cx="675368" cy="1809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04/30/2024</a:t>
            </a:r>
            <a:endParaRPr/>
          </a:p>
        </p:txBody>
      </p:sp>
      <p:sp>
        <p:nvSpPr>
          <p:cNvPr id="445" name="Google Shape;445;p28"/>
          <p:cNvSpPr txBox="1">
            <a:spLocks noGrp="1"/>
          </p:cNvSpPr>
          <p:nvPr>
            <p:ph type="ftr" idx="11"/>
          </p:nvPr>
        </p:nvSpPr>
        <p:spPr>
          <a:xfrm>
            <a:off x="1530603" y="4878161"/>
            <a:ext cx="6262118" cy="18215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Alessio D'Agliano | PhD student</a:t>
            </a:r>
            <a:endParaRPr/>
          </a:p>
        </p:txBody>
      </p:sp>
      <p:sp>
        <p:nvSpPr>
          <p:cNvPr id="446" name="Google Shape;446;p28"/>
          <p:cNvSpPr txBox="1">
            <a:spLocks noGrp="1"/>
          </p:cNvSpPr>
          <p:nvPr>
            <p:ph type="sldNum" idx="12"/>
          </p:nvPr>
        </p:nvSpPr>
        <p:spPr>
          <a:xfrm>
            <a:off x="222250" y="4878161"/>
            <a:ext cx="414338" cy="17796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00"/>
              <a:buNone/>
            </a:pPr>
            <a:fld id="{00000000-1234-1234-1234-123412341234}" type="slidenum">
              <a:rPr lang="en-US"/>
              <a:pPr marL="0" lvl="0" indent="0" algn="l" rtl="0">
                <a:lnSpc>
                  <a:spcPct val="100000"/>
                </a:lnSpc>
                <a:spcBef>
                  <a:spcPts val="0"/>
                </a:spcBef>
                <a:spcAft>
                  <a:spcPts val="0"/>
                </a:spcAft>
                <a:buSzPts val="900"/>
                <a:buNone/>
              </a:pPr>
              <a:t>23</a:t>
            </a:fld>
            <a:endParaRPr/>
          </a:p>
        </p:txBody>
      </p:sp>
      <p:grpSp>
        <p:nvGrpSpPr>
          <p:cNvPr id="447" name="Google Shape;447;p28"/>
          <p:cNvGrpSpPr/>
          <p:nvPr/>
        </p:nvGrpSpPr>
        <p:grpSpPr>
          <a:xfrm>
            <a:off x="0" y="546371"/>
            <a:ext cx="8328091" cy="2368277"/>
            <a:chOff x="0" y="674392"/>
            <a:chExt cx="9144000" cy="2600299"/>
          </a:xfrm>
        </p:grpSpPr>
        <p:pic>
          <p:nvPicPr>
            <p:cNvPr id="448" name="Google Shape;448;p28"/>
            <p:cNvPicPr preferRelativeResize="0"/>
            <p:nvPr/>
          </p:nvPicPr>
          <p:blipFill rotWithShape="1">
            <a:blip r:embed="rId3">
              <a:alphaModFix/>
            </a:blip>
            <a:srcRect/>
            <a:stretch/>
          </p:blipFill>
          <p:spPr>
            <a:xfrm>
              <a:off x="0" y="674392"/>
              <a:ext cx="9144000" cy="996830"/>
            </a:xfrm>
            <a:prstGeom prst="rect">
              <a:avLst/>
            </a:prstGeom>
            <a:noFill/>
            <a:ln>
              <a:noFill/>
            </a:ln>
          </p:spPr>
        </p:pic>
        <p:grpSp>
          <p:nvGrpSpPr>
            <p:cNvPr id="449" name="Google Shape;449;p28"/>
            <p:cNvGrpSpPr/>
            <p:nvPr/>
          </p:nvGrpSpPr>
          <p:grpSpPr>
            <a:xfrm>
              <a:off x="0" y="690596"/>
              <a:ext cx="9032452" cy="2584095"/>
              <a:chOff x="0" y="653713"/>
              <a:chExt cx="9032452" cy="2584095"/>
            </a:xfrm>
          </p:grpSpPr>
          <p:pic>
            <p:nvPicPr>
              <p:cNvPr id="450" name="Google Shape;450;p28"/>
              <p:cNvPicPr preferRelativeResize="0"/>
              <p:nvPr/>
            </p:nvPicPr>
            <p:blipFill rotWithShape="1">
              <a:blip r:embed="rId4">
                <a:alphaModFix/>
              </a:blip>
              <a:srcRect t="35966"/>
              <a:stretch/>
            </p:blipFill>
            <p:spPr>
              <a:xfrm>
                <a:off x="0" y="1676621"/>
                <a:ext cx="9032452" cy="1561187"/>
              </a:xfrm>
              <a:prstGeom prst="rect">
                <a:avLst/>
              </a:prstGeom>
              <a:noFill/>
              <a:ln>
                <a:noFill/>
              </a:ln>
            </p:spPr>
          </p:pic>
          <p:sp>
            <p:nvSpPr>
              <p:cNvPr id="451" name="Google Shape;451;p28"/>
              <p:cNvSpPr txBox="1"/>
              <p:nvPr/>
            </p:nvSpPr>
            <p:spPr>
              <a:xfrm>
                <a:off x="1135359" y="653713"/>
                <a:ext cx="1142259" cy="321742"/>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Helvetica Neue"/>
                    <a:ea typeface="Helvetica Neue"/>
                    <a:cs typeface="Helvetica Neue"/>
                    <a:sym typeface="Helvetica Neue"/>
                  </a:rPr>
                  <a:t>Un-reacted</a:t>
                </a:r>
                <a:endParaRPr/>
              </a:p>
            </p:txBody>
          </p:sp>
        </p:grpSp>
      </p:grpSp>
      <p:grpSp>
        <p:nvGrpSpPr>
          <p:cNvPr id="452" name="Google Shape;452;p28"/>
          <p:cNvGrpSpPr/>
          <p:nvPr/>
        </p:nvGrpSpPr>
        <p:grpSpPr>
          <a:xfrm>
            <a:off x="185398" y="3069285"/>
            <a:ext cx="5707402" cy="762901"/>
            <a:chOff x="465928" y="3372393"/>
            <a:chExt cx="6629310" cy="886131"/>
          </a:xfrm>
        </p:grpSpPr>
        <p:pic>
          <p:nvPicPr>
            <p:cNvPr id="453" name="Google Shape;453;p28"/>
            <p:cNvPicPr preferRelativeResize="0"/>
            <p:nvPr/>
          </p:nvPicPr>
          <p:blipFill rotWithShape="1">
            <a:blip r:embed="rId5">
              <a:alphaModFix/>
            </a:blip>
            <a:srcRect/>
            <a:stretch/>
          </p:blipFill>
          <p:spPr>
            <a:xfrm>
              <a:off x="833120" y="3510893"/>
              <a:ext cx="6262118" cy="747631"/>
            </a:xfrm>
            <a:prstGeom prst="rect">
              <a:avLst/>
            </a:prstGeom>
            <a:noFill/>
            <a:ln>
              <a:noFill/>
            </a:ln>
          </p:spPr>
        </p:pic>
        <p:sp>
          <p:nvSpPr>
            <p:cNvPr id="454" name="Google Shape;454;p28"/>
            <p:cNvSpPr txBox="1"/>
            <p:nvPr/>
          </p:nvSpPr>
          <p:spPr>
            <a:xfrm>
              <a:off x="465928" y="3372393"/>
              <a:ext cx="996722" cy="321742"/>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Helvetica Neue"/>
                  <a:ea typeface="Helvetica Neue"/>
                  <a:cs typeface="Helvetica Neue"/>
                  <a:sym typeface="Helvetica Neue"/>
                </a:rPr>
                <a:t>Reacted</a:t>
              </a:r>
              <a:endParaRPr/>
            </a:p>
          </p:txBody>
        </p:sp>
      </p:grpSp>
      <p:grpSp>
        <p:nvGrpSpPr>
          <p:cNvPr id="455" name="Google Shape;455;p28"/>
          <p:cNvGrpSpPr/>
          <p:nvPr/>
        </p:nvGrpSpPr>
        <p:grpSpPr>
          <a:xfrm>
            <a:off x="4874225" y="3993944"/>
            <a:ext cx="4132551" cy="1062181"/>
            <a:chOff x="4864065" y="4033948"/>
            <a:chExt cx="4132551" cy="1062181"/>
          </a:xfrm>
        </p:grpSpPr>
        <p:pic>
          <p:nvPicPr>
            <p:cNvPr id="456" name="Google Shape;456;p28"/>
            <p:cNvPicPr preferRelativeResize="0"/>
            <p:nvPr/>
          </p:nvPicPr>
          <p:blipFill rotWithShape="1">
            <a:blip r:embed="rId6">
              <a:alphaModFix/>
            </a:blip>
            <a:srcRect/>
            <a:stretch/>
          </p:blipFill>
          <p:spPr>
            <a:xfrm>
              <a:off x="5058883" y="4189566"/>
              <a:ext cx="3937733" cy="906563"/>
            </a:xfrm>
            <a:prstGeom prst="rect">
              <a:avLst/>
            </a:prstGeom>
            <a:noFill/>
            <a:ln>
              <a:noFill/>
            </a:ln>
          </p:spPr>
        </p:pic>
        <p:grpSp>
          <p:nvGrpSpPr>
            <p:cNvPr id="457" name="Google Shape;457;p28"/>
            <p:cNvGrpSpPr/>
            <p:nvPr/>
          </p:nvGrpSpPr>
          <p:grpSpPr>
            <a:xfrm>
              <a:off x="4864065" y="4033948"/>
              <a:ext cx="1480058" cy="341009"/>
              <a:chOff x="5340569" y="4076601"/>
              <a:chExt cx="1480058" cy="341009"/>
            </a:xfrm>
          </p:grpSpPr>
          <p:sp>
            <p:nvSpPr>
              <p:cNvPr id="458" name="Google Shape;458;p28"/>
              <p:cNvSpPr txBox="1"/>
              <p:nvPr/>
            </p:nvSpPr>
            <p:spPr>
              <a:xfrm>
                <a:off x="5535387" y="4206340"/>
                <a:ext cx="1285240" cy="21127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200" b="0" i="0" u="none" strike="noStrike" cap="none">
                  <a:solidFill>
                    <a:srgbClr val="000000"/>
                  </a:solidFill>
                  <a:latin typeface="Helvetica Neue"/>
                  <a:ea typeface="Helvetica Neue"/>
                  <a:cs typeface="Helvetica Neue"/>
                  <a:sym typeface="Helvetica Neue"/>
                </a:endParaRPr>
              </a:p>
            </p:txBody>
          </p:sp>
          <p:sp>
            <p:nvSpPr>
              <p:cNvPr id="459" name="Google Shape;459;p28"/>
              <p:cNvSpPr txBox="1"/>
              <p:nvPr/>
            </p:nvSpPr>
            <p:spPr>
              <a:xfrm>
                <a:off x="5340569" y="4076601"/>
                <a:ext cx="1394934" cy="276999"/>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Helvetica Neue"/>
                    <a:ea typeface="Helvetica Neue"/>
                    <a:cs typeface="Helvetica Neue"/>
                    <a:sym typeface="Helvetica Neue"/>
                  </a:rPr>
                  <a:t>Paper in literature</a:t>
                </a:r>
                <a:endParaRPr/>
              </a:p>
            </p:txBody>
          </p:sp>
        </p:gr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30"/>
          <p:cNvSpPr txBox="1">
            <a:spLocks noGrp="1"/>
          </p:cNvSpPr>
          <p:nvPr>
            <p:ph type="body" idx="1"/>
          </p:nvPr>
        </p:nvSpPr>
        <p:spPr>
          <a:xfrm>
            <a:off x="175462" y="588318"/>
            <a:ext cx="5697391" cy="1056763"/>
          </a:xfrm>
          <a:prstGeom prst="rect">
            <a:avLst/>
          </a:prstGeom>
          <a:noFill/>
          <a:ln>
            <a:noFill/>
          </a:ln>
        </p:spPr>
        <p:txBody>
          <a:bodyPr spcFirstLastPara="1" wrap="square" lIns="0" tIns="0" rIns="0" bIns="0" anchor="t" anchorCtr="0">
            <a:noAutofit/>
          </a:bodyPr>
          <a:lstStyle/>
          <a:p>
            <a:pPr marL="114300" lvl="0" indent="0" algn="l" rtl="0">
              <a:lnSpc>
                <a:spcPct val="100000"/>
              </a:lnSpc>
              <a:spcBef>
                <a:spcPts val="360"/>
              </a:spcBef>
              <a:spcAft>
                <a:spcPts val="0"/>
              </a:spcAft>
              <a:buSzPts val="1800"/>
              <a:buNone/>
            </a:pPr>
            <a:r>
              <a:rPr lang="en-US" sz="1200"/>
              <a:t>The ten-stack results for the sensitivity analysis of stresses in respect with mesh size and results of eq. Von Mises stress in all former material under three different load case: 80, 100 and 120 MPa. The less stressed element is the Silver sector, probably due to its higher value of Y. Modulus, it’s more rigid than Bi-2212 and Epoxy.</a:t>
            </a:r>
            <a:endParaRPr/>
          </a:p>
        </p:txBody>
      </p:sp>
      <p:sp>
        <p:nvSpPr>
          <p:cNvPr id="478" name="Google Shape;478;p30"/>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1400"/>
              <a:buNone/>
            </a:pPr>
            <a:r>
              <a:rPr lang="en-US"/>
              <a:t>Ten Stack Bi-2212 Stress Results</a:t>
            </a:r>
            <a:endParaRPr/>
          </a:p>
        </p:txBody>
      </p:sp>
      <p:sp>
        <p:nvSpPr>
          <p:cNvPr id="479" name="Google Shape;479;p30"/>
          <p:cNvSpPr txBox="1">
            <a:spLocks noGrp="1"/>
          </p:cNvSpPr>
          <p:nvPr>
            <p:ph type="dt" idx="10"/>
          </p:nvPr>
        </p:nvSpPr>
        <p:spPr>
          <a:xfrm>
            <a:off x="736827" y="4878161"/>
            <a:ext cx="675368" cy="1809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04/30/2024</a:t>
            </a:r>
            <a:endParaRPr/>
          </a:p>
        </p:txBody>
      </p:sp>
      <p:sp>
        <p:nvSpPr>
          <p:cNvPr id="480" name="Google Shape;480;p30"/>
          <p:cNvSpPr txBox="1">
            <a:spLocks noGrp="1"/>
          </p:cNvSpPr>
          <p:nvPr>
            <p:ph type="ftr" idx="11"/>
          </p:nvPr>
        </p:nvSpPr>
        <p:spPr>
          <a:xfrm>
            <a:off x="1530603" y="4878161"/>
            <a:ext cx="6262118" cy="18215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Alessio D'Agliano | PhD student</a:t>
            </a:r>
            <a:endParaRPr/>
          </a:p>
        </p:txBody>
      </p:sp>
      <p:sp>
        <p:nvSpPr>
          <p:cNvPr id="481" name="Google Shape;481;p30"/>
          <p:cNvSpPr txBox="1">
            <a:spLocks noGrp="1"/>
          </p:cNvSpPr>
          <p:nvPr>
            <p:ph type="sldNum" idx="12"/>
          </p:nvPr>
        </p:nvSpPr>
        <p:spPr>
          <a:xfrm>
            <a:off x="222250" y="4878161"/>
            <a:ext cx="414338" cy="17796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00"/>
              <a:buNone/>
            </a:pPr>
            <a:fld id="{00000000-1234-1234-1234-123412341234}" type="slidenum">
              <a:rPr lang="en-US"/>
              <a:pPr marL="0" lvl="0" indent="0" algn="l" rtl="0">
                <a:lnSpc>
                  <a:spcPct val="100000"/>
                </a:lnSpc>
                <a:spcBef>
                  <a:spcPts val="0"/>
                </a:spcBef>
                <a:spcAft>
                  <a:spcPts val="0"/>
                </a:spcAft>
                <a:buSzPts val="900"/>
                <a:buNone/>
              </a:pPr>
              <a:t>24</a:t>
            </a:fld>
            <a:endParaRPr/>
          </a:p>
        </p:txBody>
      </p:sp>
      <p:pic>
        <p:nvPicPr>
          <p:cNvPr id="482" name="Google Shape;482;p30"/>
          <p:cNvPicPr preferRelativeResize="0"/>
          <p:nvPr/>
        </p:nvPicPr>
        <p:blipFill rotWithShape="1">
          <a:blip r:embed="rId3">
            <a:alphaModFix/>
          </a:blip>
          <a:srcRect/>
          <a:stretch/>
        </p:blipFill>
        <p:spPr>
          <a:xfrm>
            <a:off x="2666912" y="2328326"/>
            <a:ext cx="3046939" cy="2350937"/>
          </a:xfrm>
          <a:prstGeom prst="rect">
            <a:avLst/>
          </a:prstGeom>
          <a:noFill/>
          <a:ln>
            <a:noFill/>
          </a:ln>
        </p:spPr>
      </p:pic>
      <p:pic>
        <p:nvPicPr>
          <p:cNvPr id="483" name="Google Shape;483;p30"/>
          <p:cNvPicPr preferRelativeResize="0"/>
          <p:nvPr/>
        </p:nvPicPr>
        <p:blipFill rotWithShape="1">
          <a:blip r:embed="rId4">
            <a:alphaModFix/>
          </a:blip>
          <a:srcRect/>
          <a:stretch/>
        </p:blipFill>
        <p:spPr>
          <a:xfrm>
            <a:off x="5797794" y="2328325"/>
            <a:ext cx="3123957" cy="2350937"/>
          </a:xfrm>
          <a:prstGeom prst="rect">
            <a:avLst/>
          </a:prstGeom>
          <a:noFill/>
          <a:ln>
            <a:noFill/>
          </a:ln>
        </p:spPr>
      </p:pic>
      <p:pic>
        <p:nvPicPr>
          <p:cNvPr id="484" name="Google Shape;484;p30"/>
          <p:cNvPicPr preferRelativeResize="0"/>
          <p:nvPr/>
        </p:nvPicPr>
        <p:blipFill rotWithShape="1">
          <a:blip r:embed="rId5">
            <a:alphaModFix/>
          </a:blip>
          <a:srcRect l="4695" t="25481" r="28383" b="6010"/>
          <a:stretch/>
        </p:blipFill>
        <p:spPr>
          <a:xfrm>
            <a:off x="171448" y="3380601"/>
            <a:ext cx="2239035" cy="1260070"/>
          </a:xfrm>
          <a:prstGeom prst="rect">
            <a:avLst/>
          </a:prstGeom>
          <a:noFill/>
          <a:ln>
            <a:noFill/>
          </a:ln>
        </p:spPr>
      </p:pic>
      <p:pic>
        <p:nvPicPr>
          <p:cNvPr id="485" name="Google Shape;485;p30"/>
          <p:cNvPicPr preferRelativeResize="0"/>
          <p:nvPr/>
        </p:nvPicPr>
        <p:blipFill rotWithShape="1">
          <a:blip r:embed="rId6">
            <a:alphaModFix/>
          </a:blip>
          <a:srcRect l="5505" t="7383" r="29141" b="5339"/>
          <a:stretch/>
        </p:blipFill>
        <p:spPr>
          <a:xfrm>
            <a:off x="222249" y="1761859"/>
            <a:ext cx="2096079" cy="1538853"/>
          </a:xfrm>
          <a:prstGeom prst="rect">
            <a:avLst/>
          </a:prstGeom>
          <a:noFill/>
          <a:ln>
            <a:noFill/>
          </a:ln>
        </p:spPr>
      </p:pic>
      <p:grpSp>
        <p:nvGrpSpPr>
          <p:cNvPr id="486" name="Google Shape;486;p30"/>
          <p:cNvGrpSpPr/>
          <p:nvPr/>
        </p:nvGrpSpPr>
        <p:grpSpPr>
          <a:xfrm>
            <a:off x="6179496" y="0"/>
            <a:ext cx="2527228" cy="2249729"/>
            <a:chOff x="6402745" y="-25182"/>
            <a:chExt cx="2527228" cy="2249729"/>
          </a:xfrm>
        </p:grpSpPr>
        <p:pic>
          <p:nvPicPr>
            <p:cNvPr id="487" name="Google Shape;487;p30"/>
            <p:cNvPicPr preferRelativeResize="0"/>
            <p:nvPr/>
          </p:nvPicPr>
          <p:blipFill rotWithShape="1">
            <a:blip r:embed="rId7">
              <a:alphaModFix/>
            </a:blip>
            <a:srcRect l="5957" t="53230" r="32122" b="5068"/>
            <a:stretch/>
          </p:blipFill>
          <p:spPr>
            <a:xfrm>
              <a:off x="6402745" y="161237"/>
              <a:ext cx="2527228" cy="935629"/>
            </a:xfrm>
            <a:prstGeom prst="rect">
              <a:avLst/>
            </a:prstGeom>
            <a:noFill/>
            <a:ln>
              <a:noFill/>
            </a:ln>
          </p:spPr>
        </p:pic>
        <p:pic>
          <p:nvPicPr>
            <p:cNvPr id="488" name="Google Shape;488;p30"/>
            <p:cNvPicPr preferRelativeResize="0"/>
            <p:nvPr/>
          </p:nvPicPr>
          <p:blipFill rotWithShape="1">
            <a:blip r:embed="rId8">
              <a:alphaModFix/>
            </a:blip>
            <a:srcRect l="6962" t="52492" r="31516" b="5797"/>
            <a:stretch/>
          </p:blipFill>
          <p:spPr>
            <a:xfrm>
              <a:off x="6451825" y="1300932"/>
              <a:ext cx="2478148" cy="923615"/>
            </a:xfrm>
            <a:prstGeom prst="rect">
              <a:avLst/>
            </a:prstGeom>
            <a:noFill/>
            <a:ln>
              <a:noFill/>
            </a:ln>
          </p:spPr>
        </p:pic>
        <p:sp>
          <p:nvSpPr>
            <p:cNvPr id="489" name="Google Shape;489;p30"/>
            <p:cNvSpPr txBox="1"/>
            <p:nvPr/>
          </p:nvSpPr>
          <p:spPr>
            <a:xfrm>
              <a:off x="7160717" y="-25182"/>
              <a:ext cx="1248792" cy="236115"/>
            </a:xfrm>
            <a:prstGeom prst="rect">
              <a:avLst/>
            </a:prstGeom>
            <a:noFill/>
            <a:ln>
              <a:noFill/>
            </a:ln>
          </p:spPr>
          <p:txBody>
            <a:bodyPr spcFirstLastPara="1" wrap="square" lIns="0" tIns="0" rIns="0" bIns="0" anchor="t" anchorCtr="0">
              <a:noAutofit/>
            </a:bodyPr>
            <a:lstStyle/>
            <a:p>
              <a:pPr marL="114300" marR="0" lvl="0" indent="0" algn="l" rtl="0">
                <a:lnSpc>
                  <a:spcPct val="100000"/>
                </a:lnSpc>
                <a:spcBef>
                  <a:spcPts val="360"/>
                </a:spcBef>
                <a:spcAft>
                  <a:spcPts val="0"/>
                </a:spcAft>
                <a:buClr>
                  <a:srgbClr val="505050"/>
                </a:buClr>
                <a:buSzPts val="1800"/>
                <a:buFont typeface="Arial"/>
                <a:buNone/>
              </a:pPr>
              <a:r>
                <a:rPr lang="en-US" sz="1000" b="0" i="0" u="none" strike="noStrike" cap="none">
                  <a:solidFill>
                    <a:srgbClr val="505050"/>
                  </a:solidFill>
                  <a:latin typeface="Helvetica Neue"/>
                  <a:ea typeface="Helvetica Neue"/>
                  <a:cs typeface="Helvetica Neue"/>
                  <a:sym typeface="Helvetica Neue"/>
                </a:rPr>
                <a:t>Radial@80MPa</a:t>
              </a:r>
              <a:endParaRPr/>
            </a:p>
          </p:txBody>
        </p:sp>
        <p:sp>
          <p:nvSpPr>
            <p:cNvPr id="490" name="Google Shape;490;p30"/>
            <p:cNvSpPr txBox="1"/>
            <p:nvPr/>
          </p:nvSpPr>
          <p:spPr>
            <a:xfrm>
              <a:off x="7065111" y="1114513"/>
              <a:ext cx="1288143" cy="236114"/>
            </a:xfrm>
            <a:prstGeom prst="rect">
              <a:avLst/>
            </a:prstGeom>
            <a:noFill/>
            <a:ln>
              <a:noFill/>
            </a:ln>
          </p:spPr>
          <p:txBody>
            <a:bodyPr spcFirstLastPara="1" wrap="square" lIns="0" tIns="0" rIns="0" bIns="0" anchor="t" anchorCtr="0">
              <a:noAutofit/>
            </a:bodyPr>
            <a:lstStyle/>
            <a:p>
              <a:pPr marL="114300" marR="0" lvl="0" indent="0" algn="l" rtl="0">
                <a:lnSpc>
                  <a:spcPct val="100000"/>
                </a:lnSpc>
                <a:spcBef>
                  <a:spcPts val="360"/>
                </a:spcBef>
                <a:spcAft>
                  <a:spcPts val="0"/>
                </a:spcAft>
                <a:buClr>
                  <a:srgbClr val="505050"/>
                </a:buClr>
                <a:buSzPts val="1800"/>
                <a:buFont typeface="Arial"/>
                <a:buNone/>
              </a:pPr>
              <a:r>
                <a:rPr lang="en-US" sz="1000" b="0" i="0" u="none" strike="noStrike" cap="none">
                  <a:solidFill>
                    <a:srgbClr val="505050"/>
                  </a:solidFill>
                  <a:latin typeface="Helvetica Neue"/>
                  <a:ea typeface="Helvetica Neue"/>
                  <a:cs typeface="Helvetica Neue"/>
                  <a:sym typeface="Helvetica Neue"/>
                </a:rPr>
                <a:t>Azimuthal@80MPa</a:t>
              </a:r>
              <a:endParaRPr/>
            </a:p>
          </p:txBody>
        </p:sp>
      </p:grpSp>
      <p:pic>
        <p:nvPicPr>
          <p:cNvPr id="491" name="Google Shape;491;p30"/>
          <p:cNvPicPr preferRelativeResize="0"/>
          <p:nvPr/>
        </p:nvPicPr>
        <p:blipFill rotWithShape="1">
          <a:blip r:embed="rId9">
            <a:alphaModFix/>
          </a:blip>
          <a:srcRect/>
          <a:stretch/>
        </p:blipFill>
        <p:spPr>
          <a:xfrm>
            <a:off x="2666912" y="1612462"/>
            <a:ext cx="3252728" cy="53681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32"/>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1400"/>
              <a:buNone/>
            </a:pPr>
            <a:r>
              <a:rPr lang="en-US"/>
              <a:t>Backup Slides – Composite Properties check</a:t>
            </a:r>
            <a:endParaRPr/>
          </a:p>
        </p:txBody>
      </p:sp>
      <p:sp>
        <p:nvSpPr>
          <p:cNvPr id="518" name="Google Shape;518;p32"/>
          <p:cNvSpPr txBox="1">
            <a:spLocks noGrp="1"/>
          </p:cNvSpPr>
          <p:nvPr>
            <p:ph type="dt" idx="10"/>
          </p:nvPr>
        </p:nvSpPr>
        <p:spPr>
          <a:xfrm>
            <a:off x="736827" y="4878161"/>
            <a:ext cx="675368" cy="1809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04/30/2024</a:t>
            </a:r>
            <a:endParaRPr/>
          </a:p>
        </p:txBody>
      </p:sp>
      <p:sp>
        <p:nvSpPr>
          <p:cNvPr id="519" name="Google Shape;519;p32"/>
          <p:cNvSpPr txBox="1">
            <a:spLocks noGrp="1"/>
          </p:cNvSpPr>
          <p:nvPr>
            <p:ph type="ftr" idx="11"/>
          </p:nvPr>
        </p:nvSpPr>
        <p:spPr>
          <a:xfrm>
            <a:off x="1530603" y="4878161"/>
            <a:ext cx="6262118" cy="18215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Alessio D'Agliano | PhD student</a:t>
            </a:r>
            <a:endParaRPr/>
          </a:p>
        </p:txBody>
      </p:sp>
      <p:sp>
        <p:nvSpPr>
          <p:cNvPr id="520" name="Google Shape;520;p32"/>
          <p:cNvSpPr txBox="1">
            <a:spLocks noGrp="1"/>
          </p:cNvSpPr>
          <p:nvPr>
            <p:ph type="sldNum" idx="12"/>
          </p:nvPr>
        </p:nvSpPr>
        <p:spPr>
          <a:xfrm>
            <a:off x="222250" y="4878161"/>
            <a:ext cx="414338" cy="17796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00"/>
              <a:buNone/>
            </a:pPr>
            <a:fld id="{00000000-1234-1234-1234-123412341234}" type="slidenum">
              <a:rPr lang="en-US"/>
              <a:pPr marL="0" lvl="0" indent="0" algn="l" rtl="0">
                <a:lnSpc>
                  <a:spcPct val="100000"/>
                </a:lnSpc>
                <a:spcBef>
                  <a:spcPts val="0"/>
                </a:spcBef>
                <a:spcAft>
                  <a:spcPts val="0"/>
                </a:spcAft>
                <a:buSzPts val="900"/>
                <a:buNone/>
              </a:pPr>
              <a:t>25</a:t>
            </a:fld>
            <a:endParaRPr/>
          </a:p>
        </p:txBody>
      </p:sp>
      <p:pic>
        <p:nvPicPr>
          <p:cNvPr id="521" name="Google Shape;521;p32"/>
          <p:cNvPicPr preferRelativeResize="0"/>
          <p:nvPr/>
        </p:nvPicPr>
        <p:blipFill rotWithShape="1">
          <a:blip r:embed="rId3">
            <a:alphaModFix/>
          </a:blip>
          <a:srcRect/>
          <a:stretch/>
        </p:blipFill>
        <p:spPr>
          <a:xfrm>
            <a:off x="5558361" y="2448021"/>
            <a:ext cx="2949051" cy="1983280"/>
          </a:xfrm>
          <a:prstGeom prst="rect">
            <a:avLst/>
          </a:prstGeom>
          <a:noFill/>
          <a:ln>
            <a:noFill/>
          </a:ln>
        </p:spPr>
      </p:pic>
      <p:pic>
        <p:nvPicPr>
          <p:cNvPr id="522" name="Google Shape;522;p32"/>
          <p:cNvPicPr preferRelativeResize="0"/>
          <p:nvPr/>
        </p:nvPicPr>
        <p:blipFill rotWithShape="1">
          <a:blip r:embed="rId4">
            <a:alphaModFix/>
          </a:blip>
          <a:srcRect/>
          <a:stretch/>
        </p:blipFill>
        <p:spPr>
          <a:xfrm>
            <a:off x="6034221" y="769620"/>
            <a:ext cx="1997329" cy="1501838"/>
          </a:xfrm>
          <a:prstGeom prst="rect">
            <a:avLst/>
          </a:prstGeom>
          <a:noFill/>
          <a:ln>
            <a:noFill/>
          </a:ln>
        </p:spPr>
      </p:pic>
      <p:pic>
        <p:nvPicPr>
          <p:cNvPr id="523" name="Google Shape;523;p32"/>
          <p:cNvPicPr preferRelativeResize="0"/>
          <p:nvPr/>
        </p:nvPicPr>
        <p:blipFill rotWithShape="1">
          <a:blip r:embed="rId5">
            <a:alphaModFix/>
          </a:blip>
          <a:srcRect/>
          <a:stretch/>
        </p:blipFill>
        <p:spPr>
          <a:xfrm>
            <a:off x="1074511" y="594775"/>
            <a:ext cx="2949052" cy="2588083"/>
          </a:xfrm>
          <a:prstGeom prst="rect">
            <a:avLst/>
          </a:prstGeom>
          <a:noFill/>
          <a:ln>
            <a:noFill/>
          </a:ln>
        </p:spPr>
      </p:pic>
      <p:pic>
        <p:nvPicPr>
          <p:cNvPr id="524" name="Google Shape;524;p32"/>
          <p:cNvPicPr preferRelativeResize="0"/>
          <p:nvPr/>
        </p:nvPicPr>
        <p:blipFill rotWithShape="1">
          <a:blip r:embed="rId6">
            <a:alphaModFix/>
          </a:blip>
          <a:srcRect/>
          <a:stretch/>
        </p:blipFill>
        <p:spPr>
          <a:xfrm>
            <a:off x="325120" y="3254683"/>
            <a:ext cx="4656680" cy="140004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33"/>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1400"/>
              <a:buNone/>
            </a:pPr>
            <a:r>
              <a:rPr lang="en-US"/>
              <a:t>Backup Slides – Tensile Test Results</a:t>
            </a:r>
            <a:endParaRPr/>
          </a:p>
        </p:txBody>
      </p:sp>
      <p:sp>
        <p:nvSpPr>
          <p:cNvPr id="530" name="Google Shape;530;p33"/>
          <p:cNvSpPr txBox="1">
            <a:spLocks noGrp="1"/>
          </p:cNvSpPr>
          <p:nvPr>
            <p:ph type="dt" idx="10"/>
          </p:nvPr>
        </p:nvSpPr>
        <p:spPr>
          <a:xfrm>
            <a:off x="736827" y="4878161"/>
            <a:ext cx="675368" cy="1809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04/30/2024</a:t>
            </a:r>
            <a:endParaRPr/>
          </a:p>
        </p:txBody>
      </p:sp>
      <p:sp>
        <p:nvSpPr>
          <p:cNvPr id="531" name="Google Shape;531;p33"/>
          <p:cNvSpPr txBox="1">
            <a:spLocks noGrp="1"/>
          </p:cNvSpPr>
          <p:nvPr>
            <p:ph type="ftr" idx="11"/>
          </p:nvPr>
        </p:nvSpPr>
        <p:spPr>
          <a:xfrm>
            <a:off x="1530603" y="4878161"/>
            <a:ext cx="6262118" cy="18215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Alessio D'Agliano | PhD student</a:t>
            </a:r>
            <a:endParaRPr/>
          </a:p>
        </p:txBody>
      </p:sp>
      <p:sp>
        <p:nvSpPr>
          <p:cNvPr id="532" name="Google Shape;532;p33"/>
          <p:cNvSpPr txBox="1">
            <a:spLocks noGrp="1"/>
          </p:cNvSpPr>
          <p:nvPr>
            <p:ph type="sldNum" idx="12"/>
          </p:nvPr>
        </p:nvSpPr>
        <p:spPr>
          <a:xfrm>
            <a:off x="222250" y="4878161"/>
            <a:ext cx="414338" cy="17796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00"/>
              <a:buNone/>
            </a:pPr>
            <a:fld id="{00000000-1234-1234-1234-123412341234}" type="slidenum">
              <a:rPr lang="en-US"/>
              <a:pPr marL="0" lvl="0" indent="0" algn="l" rtl="0">
                <a:lnSpc>
                  <a:spcPct val="100000"/>
                </a:lnSpc>
                <a:spcBef>
                  <a:spcPts val="0"/>
                </a:spcBef>
                <a:spcAft>
                  <a:spcPts val="0"/>
                </a:spcAft>
                <a:buSzPts val="900"/>
                <a:buNone/>
              </a:pPr>
              <a:t>26</a:t>
            </a:fld>
            <a:endParaRPr/>
          </a:p>
        </p:txBody>
      </p:sp>
      <p:pic>
        <p:nvPicPr>
          <p:cNvPr id="533" name="Google Shape;533;p33"/>
          <p:cNvPicPr preferRelativeResize="0"/>
          <p:nvPr/>
        </p:nvPicPr>
        <p:blipFill rotWithShape="1">
          <a:blip r:embed="rId3">
            <a:alphaModFix/>
          </a:blip>
          <a:srcRect/>
          <a:stretch/>
        </p:blipFill>
        <p:spPr>
          <a:xfrm>
            <a:off x="290322" y="843649"/>
            <a:ext cx="8742680" cy="3456202"/>
          </a:xfrm>
          <a:prstGeom prst="rect">
            <a:avLst/>
          </a:prstGeom>
          <a:noFill/>
          <a:ln>
            <a:noFill/>
          </a:ln>
        </p:spPr>
      </p:pic>
      <p:sp>
        <p:nvSpPr>
          <p:cNvPr id="534" name="Google Shape;534;p33"/>
          <p:cNvSpPr txBox="1"/>
          <p:nvPr/>
        </p:nvSpPr>
        <p:spPr>
          <a:xfrm>
            <a:off x="2434908" y="4356779"/>
            <a:ext cx="354761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0" i="0" u="none" strike="noStrike" cap="none">
                <a:solidFill>
                  <a:srgbClr val="000000"/>
                </a:solidFill>
                <a:latin typeface="Helvetica Neue"/>
                <a:ea typeface="Helvetica Neue"/>
                <a:cs typeface="Helvetica Neue"/>
                <a:sym typeface="Helvetica Neue"/>
              </a:rPr>
              <a:t>Xiao, Y., Wu, J., Shen, H. et al. Damage behavior in Bi-2212 round wire with 3D elastoplastic peridynamic. Acta Mech. Sin. 39, 422431 (2023). https://doi.org/10.1007/s10409-023-22431-x</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34"/>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1400"/>
              <a:buNone/>
            </a:pPr>
            <a:r>
              <a:rPr lang="en-US"/>
              <a:t>Backup Slides – Composite Properties check</a:t>
            </a:r>
            <a:endParaRPr/>
          </a:p>
        </p:txBody>
      </p:sp>
      <p:sp>
        <p:nvSpPr>
          <p:cNvPr id="540" name="Google Shape;540;p34"/>
          <p:cNvSpPr txBox="1">
            <a:spLocks noGrp="1"/>
          </p:cNvSpPr>
          <p:nvPr>
            <p:ph type="dt" idx="10"/>
          </p:nvPr>
        </p:nvSpPr>
        <p:spPr>
          <a:xfrm>
            <a:off x="736827" y="4878161"/>
            <a:ext cx="675368" cy="1809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04/30/2024</a:t>
            </a:r>
            <a:endParaRPr/>
          </a:p>
        </p:txBody>
      </p:sp>
      <p:sp>
        <p:nvSpPr>
          <p:cNvPr id="541" name="Google Shape;541;p34"/>
          <p:cNvSpPr txBox="1">
            <a:spLocks noGrp="1"/>
          </p:cNvSpPr>
          <p:nvPr>
            <p:ph type="ftr" idx="11"/>
          </p:nvPr>
        </p:nvSpPr>
        <p:spPr>
          <a:xfrm>
            <a:off x="1530603" y="4878161"/>
            <a:ext cx="6262118" cy="18215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Alessio D'Agliano | PhD student</a:t>
            </a:r>
            <a:endParaRPr/>
          </a:p>
        </p:txBody>
      </p:sp>
      <p:sp>
        <p:nvSpPr>
          <p:cNvPr id="542" name="Google Shape;542;p34"/>
          <p:cNvSpPr txBox="1">
            <a:spLocks noGrp="1"/>
          </p:cNvSpPr>
          <p:nvPr>
            <p:ph type="sldNum" idx="12"/>
          </p:nvPr>
        </p:nvSpPr>
        <p:spPr>
          <a:xfrm>
            <a:off x="222250" y="4878161"/>
            <a:ext cx="414338" cy="17796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00"/>
              <a:buNone/>
            </a:pPr>
            <a:fld id="{00000000-1234-1234-1234-123412341234}" type="slidenum">
              <a:rPr lang="en-US"/>
              <a:pPr marL="0" lvl="0" indent="0" algn="l" rtl="0">
                <a:lnSpc>
                  <a:spcPct val="100000"/>
                </a:lnSpc>
                <a:spcBef>
                  <a:spcPts val="0"/>
                </a:spcBef>
                <a:spcAft>
                  <a:spcPts val="0"/>
                </a:spcAft>
                <a:buSzPts val="900"/>
                <a:buNone/>
              </a:pPr>
              <a:t>27</a:t>
            </a:fld>
            <a:endParaRPr/>
          </a:p>
        </p:txBody>
      </p:sp>
      <p:pic>
        <p:nvPicPr>
          <p:cNvPr id="543" name="Google Shape;543;p34"/>
          <p:cNvPicPr preferRelativeResize="0"/>
          <p:nvPr/>
        </p:nvPicPr>
        <p:blipFill rotWithShape="1">
          <a:blip r:embed="rId3">
            <a:alphaModFix/>
          </a:blip>
          <a:srcRect/>
          <a:stretch/>
        </p:blipFill>
        <p:spPr>
          <a:xfrm>
            <a:off x="2057401" y="683417"/>
            <a:ext cx="4385644" cy="3918038"/>
          </a:xfrm>
          <a:prstGeom prst="rect">
            <a:avLst/>
          </a:prstGeom>
          <a:noFill/>
          <a:ln>
            <a:noFill/>
          </a:ln>
        </p:spPr>
      </p:pic>
      <p:sp>
        <p:nvSpPr>
          <p:cNvPr id="544" name="Google Shape;544;p34"/>
          <p:cNvSpPr txBox="1"/>
          <p:nvPr/>
        </p:nvSpPr>
        <p:spPr>
          <a:xfrm>
            <a:off x="5503228" y="544918"/>
            <a:ext cx="354761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0" i="0" u="none" strike="noStrike" cap="none">
                <a:solidFill>
                  <a:srgbClr val="000000"/>
                </a:solidFill>
                <a:latin typeface="Helvetica Neue"/>
                <a:ea typeface="Helvetica Neue"/>
                <a:cs typeface="Helvetica Neue"/>
                <a:sym typeface="Helvetica Neue"/>
              </a:rPr>
              <a:t>Xiao, Y., Wu, J., Shen, H. et al. Damage behavior in Bi-2212 round wire with 3D elastoplastic peridynamic. Acta Mech. Sin. 39, 422431 (2023). https://doi.org/10.1007/s10409-023-22431-x</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g26f9eb9d0e4_0_0"/>
          <p:cNvSpPr txBox="1">
            <a:spLocks noGrp="1"/>
          </p:cNvSpPr>
          <p:nvPr>
            <p:ph type="body" idx="1"/>
          </p:nvPr>
        </p:nvSpPr>
        <p:spPr>
          <a:xfrm>
            <a:off x="2630942" y="1031500"/>
            <a:ext cx="2076848" cy="2615846"/>
          </a:xfrm>
          <a:prstGeom prst="rect">
            <a:avLst/>
          </a:prstGeom>
          <a:noFill/>
          <a:ln>
            <a:noFill/>
          </a:ln>
        </p:spPr>
        <p:txBody>
          <a:bodyPr spcFirstLastPara="1" wrap="square" lIns="0" tIns="0" rIns="0" bIns="0" anchor="t" anchorCtr="0">
            <a:noAutofit/>
          </a:bodyPr>
          <a:lstStyle/>
          <a:p>
            <a:pPr marL="114300" lvl="0" indent="0" algn="l" rtl="0">
              <a:lnSpc>
                <a:spcPct val="100000"/>
              </a:lnSpc>
              <a:spcBef>
                <a:spcPts val="360"/>
              </a:spcBef>
              <a:spcAft>
                <a:spcPts val="0"/>
              </a:spcAft>
              <a:buSzPts val="1800"/>
              <a:buNone/>
            </a:pPr>
            <a:r>
              <a:rPr lang="en-US" sz="1400" b="1" i="1" dirty="0">
                <a:solidFill>
                  <a:srgbClr val="000000"/>
                </a:solidFill>
                <a:latin typeface="Arial"/>
                <a:ea typeface="Arial"/>
                <a:cs typeface="Arial"/>
                <a:sym typeface="Arial"/>
              </a:rPr>
              <a:t>Meso-mechanical model </a:t>
            </a:r>
            <a:r>
              <a:rPr lang="en-US" sz="1400" dirty="0">
                <a:solidFill>
                  <a:srgbClr val="000000"/>
                </a:solidFill>
                <a:latin typeface="Arial"/>
                <a:ea typeface="Arial"/>
                <a:cs typeface="Arial"/>
                <a:sym typeface="Arial"/>
              </a:rPr>
              <a:t>for Nb</a:t>
            </a:r>
            <a:r>
              <a:rPr lang="en-US" sz="1400" baseline="-25000" dirty="0">
                <a:solidFill>
                  <a:srgbClr val="000000"/>
                </a:solidFill>
                <a:latin typeface="Arial"/>
                <a:ea typeface="Arial"/>
                <a:cs typeface="Arial"/>
                <a:sym typeface="Arial"/>
              </a:rPr>
              <a:t>3</a:t>
            </a:r>
            <a:r>
              <a:rPr lang="en-US" sz="1400" dirty="0">
                <a:solidFill>
                  <a:srgbClr val="000000"/>
                </a:solidFill>
                <a:latin typeface="Arial"/>
                <a:ea typeface="Arial"/>
                <a:cs typeface="Arial"/>
                <a:sym typeface="Arial"/>
              </a:rPr>
              <a:t>Sn Rutherford cable  </a:t>
            </a:r>
          </a:p>
          <a:p>
            <a:r>
              <a:rPr lang="en-US" sz="1000" dirty="0">
                <a:solidFill>
                  <a:schemeClr val="accent6">
                    <a:lumMod val="50000"/>
                  </a:schemeClr>
                </a:solidFill>
                <a:latin typeface="Arial"/>
                <a:ea typeface="Arial"/>
                <a:cs typeface="Arial"/>
                <a:sym typeface="Arial"/>
              </a:rPr>
              <a:t>Nb</a:t>
            </a:r>
            <a:r>
              <a:rPr lang="en-US" sz="1000" baseline="-25000" dirty="0">
                <a:solidFill>
                  <a:schemeClr val="accent6">
                    <a:lumMod val="50000"/>
                  </a:schemeClr>
                </a:solidFill>
                <a:latin typeface="Arial"/>
                <a:ea typeface="Arial"/>
                <a:cs typeface="Arial"/>
                <a:sym typeface="Arial"/>
              </a:rPr>
              <a:t>3</a:t>
            </a:r>
            <a:r>
              <a:rPr lang="en-US" sz="1000" dirty="0">
                <a:solidFill>
                  <a:schemeClr val="accent6">
                    <a:lumMod val="50000"/>
                  </a:schemeClr>
                </a:solidFill>
                <a:latin typeface="Arial"/>
                <a:ea typeface="Arial"/>
                <a:cs typeface="Arial"/>
                <a:sym typeface="Arial"/>
              </a:rPr>
              <a:t>Sn, insulation, and epoxy: linear elastic materials; Cu: elastic, perfectly plastic behavior.</a:t>
            </a:r>
          </a:p>
          <a:p>
            <a:r>
              <a:rPr lang="en-US" sz="1000" dirty="0">
                <a:solidFill>
                  <a:schemeClr val="accent6">
                    <a:lumMod val="50000"/>
                  </a:schemeClr>
                </a:solidFill>
                <a:effectLst/>
                <a:latin typeface="+mj-lt"/>
                <a:ea typeface="Times New Roman" panose="02020603050405020304" pitchFamily="18" charset="0"/>
              </a:rPr>
              <a:t>Used PLANE182 element with </a:t>
            </a:r>
            <a:r>
              <a:rPr lang="en-US" sz="1000" i="1" dirty="0">
                <a:solidFill>
                  <a:schemeClr val="accent6">
                    <a:lumMod val="50000"/>
                  </a:schemeClr>
                </a:solidFill>
                <a:effectLst/>
                <a:latin typeface="+mj-lt"/>
                <a:ea typeface="Times New Roman" panose="02020603050405020304" pitchFamily="18" charset="0"/>
              </a:rPr>
              <a:t>generalized</a:t>
            </a:r>
            <a:r>
              <a:rPr lang="en-US" sz="1000" dirty="0">
                <a:solidFill>
                  <a:schemeClr val="accent6">
                    <a:lumMod val="50000"/>
                  </a:schemeClr>
                </a:solidFill>
                <a:effectLst/>
                <a:latin typeface="+mj-lt"/>
                <a:ea typeface="Times New Roman" panose="02020603050405020304" pitchFamily="18" charset="0"/>
              </a:rPr>
              <a:t> plane strain option, </a:t>
            </a:r>
            <a:r>
              <a:rPr lang="en-US" sz="1000" dirty="0">
                <a:solidFill>
                  <a:schemeClr val="accent6">
                    <a:lumMod val="50000"/>
                  </a:schemeClr>
                </a:solidFill>
                <a:latin typeface="+mj-lt"/>
                <a:ea typeface="Times New Roman" panose="02020603050405020304" pitchFamily="18" charset="0"/>
              </a:rPr>
              <a:t>for</a:t>
            </a:r>
            <a:r>
              <a:rPr lang="en-US" sz="1000" dirty="0">
                <a:solidFill>
                  <a:schemeClr val="accent6">
                    <a:lumMod val="50000"/>
                  </a:schemeClr>
                </a:solidFill>
                <a:effectLst/>
                <a:latin typeface="+mj-lt"/>
                <a:ea typeface="Times New Roman" panose="02020603050405020304" pitchFamily="18" charset="0"/>
              </a:rPr>
              <a:t> homogeneous non-zero strain in the axial direction.</a:t>
            </a:r>
            <a:endParaRPr sz="1000" dirty="0">
              <a:solidFill>
                <a:schemeClr val="accent6">
                  <a:lumMod val="50000"/>
                </a:schemeClr>
              </a:solidFill>
              <a:latin typeface="+mj-lt"/>
              <a:ea typeface="Arial"/>
              <a:cs typeface="Arial"/>
              <a:sym typeface="Arial"/>
            </a:endParaRPr>
          </a:p>
        </p:txBody>
      </p:sp>
      <p:sp>
        <p:nvSpPr>
          <p:cNvPr id="88" name="Google Shape;88;g26f9eb9d0e4_0_0"/>
          <p:cNvSpPr txBox="1">
            <a:spLocks noGrp="1"/>
          </p:cNvSpPr>
          <p:nvPr>
            <p:ph type="title"/>
          </p:nvPr>
        </p:nvSpPr>
        <p:spPr>
          <a:xfrm>
            <a:off x="195482" y="161391"/>
            <a:ext cx="9211500" cy="321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SzPts val="1400"/>
              <a:buNone/>
            </a:pPr>
            <a:r>
              <a:rPr lang="en-US" dirty="0">
                <a:latin typeface="Helvetica" panose="020B0604020202020204" pitchFamily="34" charset="0"/>
                <a:cs typeface="Helvetica" panose="020B0604020202020204" pitchFamily="34" charset="0"/>
              </a:rPr>
              <a:t>ANSYS Homogeneous vs. Heterogeneous Model Nb</a:t>
            </a:r>
            <a:r>
              <a:rPr lang="en-US" baseline="-25000" dirty="0">
                <a:latin typeface="Helvetica" panose="020B0604020202020204" pitchFamily="34" charset="0"/>
                <a:cs typeface="Helvetica" panose="020B0604020202020204" pitchFamily="34" charset="0"/>
              </a:rPr>
              <a:t>3</a:t>
            </a:r>
            <a:r>
              <a:rPr lang="en-US" dirty="0">
                <a:latin typeface="Helvetica" panose="020B0604020202020204" pitchFamily="34" charset="0"/>
                <a:cs typeface="Helvetica" panose="020B0604020202020204" pitchFamily="34" charset="0"/>
              </a:rPr>
              <a:t>Sn 10-Stack </a:t>
            </a:r>
            <a:endParaRPr dirty="0">
              <a:latin typeface="Helvetica" panose="020B0604020202020204" pitchFamily="34" charset="0"/>
              <a:cs typeface="Helvetica" panose="020B0604020202020204" pitchFamily="34" charset="0"/>
            </a:endParaRPr>
          </a:p>
        </p:txBody>
      </p:sp>
      <p:sp>
        <p:nvSpPr>
          <p:cNvPr id="89" name="Google Shape;89;g26f9eb9d0e4_0_0"/>
          <p:cNvSpPr txBox="1">
            <a:spLocks noGrp="1"/>
          </p:cNvSpPr>
          <p:nvPr>
            <p:ph type="dt" idx="10"/>
          </p:nvPr>
        </p:nvSpPr>
        <p:spPr>
          <a:xfrm>
            <a:off x="736827" y="4878161"/>
            <a:ext cx="675300" cy="180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04/30/2024</a:t>
            </a:r>
            <a:endParaRPr/>
          </a:p>
        </p:txBody>
      </p:sp>
      <p:sp>
        <p:nvSpPr>
          <p:cNvPr id="90" name="Google Shape;90;g26f9eb9d0e4_0_0"/>
          <p:cNvSpPr txBox="1">
            <a:spLocks noGrp="1"/>
          </p:cNvSpPr>
          <p:nvPr>
            <p:ph type="ftr" idx="11"/>
          </p:nvPr>
        </p:nvSpPr>
        <p:spPr>
          <a:xfrm>
            <a:off x="1530603" y="4878161"/>
            <a:ext cx="6262200" cy="18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Alessio D'Agliano | PhD student</a:t>
            </a:r>
            <a:endParaRPr/>
          </a:p>
        </p:txBody>
      </p:sp>
      <p:sp>
        <p:nvSpPr>
          <p:cNvPr id="91" name="Google Shape;91;g26f9eb9d0e4_0_0"/>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00"/>
              <a:buNone/>
            </a:pPr>
            <a:fld id="{00000000-1234-1234-1234-123412341234}" type="slidenum">
              <a:rPr lang="en-US"/>
              <a:pPr marL="0" lvl="0" indent="0" algn="l" rtl="0">
                <a:lnSpc>
                  <a:spcPct val="100000"/>
                </a:lnSpc>
                <a:spcBef>
                  <a:spcPts val="0"/>
                </a:spcBef>
                <a:spcAft>
                  <a:spcPts val="0"/>
                </a:spcAft>
                <a:buSzPts val="900"/>
                <a:buNone/>
              </a:pPr>
              <a:t>3</a:t>
            </a:fld>
            <a:endParaRPr/>
          </a:p>
        </p:txBody>
      </p:sp>
      <p:sp>
        <p:nvSpPr>
          <p:cNvPr id="92" name="Google Shape;92;g26f9eb9d0e4_0_0"/>
          <p:cNvSpPr txBox="1"/>
          <p:nvPr/>
        </p:nvSpPr>
        <p:spPr>
          <a:xfrm>
            <a:off x="168000" y="273194"/>
            <a:ext cx="8808000" cy="88175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US" sz="1100" b="1" dirty="0">
                <a:latin typeface="Calibri"/>
                <a:ea typeface="Calibri"/>
                <a:cs typeface="Calibri"/>
                <a:sym typeface="Calibri"/>
              </a:rPr>
              <a:t>E. </a:t>
            </a:r>
            <a:r>
              <a:rPr lang="en-US" sz="1100" b="1" dirty="0" err="1">
                <a:latin typeface="Calibri"/>
                <a:ea typeface="Calibri"/>
                <a:cs typeface="Calibri"/>
                <a:sym typeface="Calibri"/>
              </a:rPr>
              <a:t>Barzi</a:t>
            </a:r>
            <a:r>
              <a:rPr lang="en-US" sz="1100" b="1" dirty="0">
                <a:latin typeface="Calibri"/>
                <a:ea typeface="Calibri"/>
                <a:cs typeface="Calibri"/>
                <a:sym typeface="Calibri"/>
              </a:rPr>
              <a:t> </a:t>
            </a:r>
            <a:r>
              <a:rPr lang="en-US" sz="1100" b="1" i="1" dirty="0">
                <a:latin typeface="Calibri"/>
                <a:ea typeface="Calibri"/>
                <a:cs typeface="Calibri"/>
                <a:sym typeface="Calibri"/>
              </a:rPr>
              <a:t>et al.,</a:t>
            </a:r>
            <a:r>
              <a:rPr lang="en-US" sz="1100" b="1" dirty="0">
                <a:latin typeface="Calibri"/>
                <a:ea typeface="Calibri"/>
                <a:cs typeface="Calibri"/>
                <a:sym typeface="Calibri"/>
              </a:rPr>
              <a:t> “Measurements and Modelling of Mechanical Properties of Nb</a:t>
            </a:r>
            <a:r>
              <a:rPr lang="en-US" sz="1100" b="1" baseline="-25000" dirty="0">
                <a:latin typeface="Calibri"/>
                <a:ea typeface="Calibri"/>
                <a:cs typeface="Calibri"/>
                <a:sym typeface="Calibri"/>
              </a:rPr>
              <a:t>3</a:t>
            </a:r>
            <a:r>
              <a:rPr lang="en-US" sz="1100" b="1" dirty="0">
                <a:latin typeface="Calibri"/>
                <a:ea typeface="Calibri"/>
                <a:cs typeface="Calibri"/>
                <a:sym typeface="Calibri"/>
              </a:rPr>
              <a:t>Sn Strands, Cables and Coils”, IEEE Trans. on Appl. </a:t>
            </a:r>
            <a:r>
              <a:rPr lang="en-US" sz="1100" b="1" dirty="0" err="1">
                <a:latin typeface="Calibri"/>
                <a:ea typeface="Calibri"/>
                <a:cs typeface="Calibri"/>
                <a:sym typeface="Calibri"/>
              </a:rPr>
              <a:t>Supercond</a:t>
            </a:r>
            <a:r>
              <a:rPr lang="en-US" sz="1100" b="1" dirty="0">
                <a:latin typeface="Calibri"/>
                <a:ea typeface="Calibri"/>
                <a:cs typeface="Calibri"/>
                <a:sym typeface="Calibri"/>
              </a:rPr>
              <a:t>., V. 29, no. 5, Art. no. 8401808, Aug. 2019</a:t>
            </a:r>
            <a:endParaRPr sz="1100" b="1" dirty="0"/>
          </a:p>
        </p:txBody>
      </p:sp>
      <p:pic>
        <p:nvPicPr>
          <p:cNvPr id="93" name="Google Shape;93;g26f9eb9d0e4_0_0"/>
          <p:cNvPicPr preferRelativeResize="0"/>
          <p:nvPr/>
        </p:nvPicPr>
        <p:blipFill>
          <a:blip r:embed="rId3">
            <a:alphaModFix/>
          </a:blip>
          <a:stretch>
            <a:fillRect/>
          </a:stretch>
        </p:blipFill>
        <p:spPr>
          <a:xfrm>
            <a:off x="3097665" y="4072148"/>
            <a:ext cx="4435065" cy="743400"/>
          </a:xfrm>
          <a:prstGeom prst="rect">
            <a:avLst/>
          </a:prstGeom>
          <a:noFill/>
          <a:ln>
            <a:noFill/>
          </a:ln>
        </p:spPr>
      </p:pic>
      <p:sp>
        <p:nvSpPr>
          <p:cNvPr id="96" name="Google Shape;96;g26f9eb9d0e4_0_0"/>
          <p:cNvSpPr txBox="1"/>
          <p:nvPr/>
        </p:nvSpPr>
        <p:spPr>
          <a:xfrm>
            <a:off x="44888" y="4023585"/>
            <a:ext cx="3513497"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t>Orthotropic transversally isotropic model, i.e. </a:t>
            </a:r>
            <a:r>
              <a:rPr lang="en-US" sz="1200" b="1" i="1" dirty="0"/>
              <a:t>macro mechanical model</a:t>
            </a:r>
            <a:r>
              <a:rPr lang="en-US" sz="1200" b="1" dirty="0"/>
              <a:t> </a:t>
            </a:r>
            <a:r>
              <a:rPr lang="en-US" sz="1200" dirty="0"/>
              <a:t>of a homogenous material with anisotropic properties.</a:t>
            </a:r>
            <a:r>
              <a:rPr lang="en-US" sz="1200" dirty="0">
                <a:latin typeface="Times New Roman"/>
                <a:ea typeface="Times New Roman"/>
                <a:cs typeface="Times New Roman"/>
                <a:sym typeface="Times New Roman"/>
              </a:rPr>
              <a:t> </a:t>
            </a:r>
            <a:endParaRPr sz="1200" dirty="0"/>
          </a:p>
        </p:txBody>
      </p:sp>
      <p:grpSp>
        <p:nvGrpSpPr>
          <p:cNvPr id="3" name="Group 2">
            <a:extLst>
              <a:ext uri="{FF2B5EF4-FFF2-40B4-BE49-F238E27FC236}">
                <a16:creationId xmlns:a16="http://schemas.microsoft.com/office/drawing/2014/main" id="{4E185A3E-7DC3-212C-75D8-E1C666D7B21D}"/>
              </a:ext>
            </a:extLst>
          </p:cNvPr>
          <p:cNvGrpSpPr/>
          <p:nvPr/>
        </p:nvGrpSpPr>
        <p:grpSpPr>
          <a:xfrm>
            <a:off x="4863160" y="852870"/>
            <a:ext cx="1555008" cy="3172038"/>
            <a:chOff x="2886574" y="992354"/>
            <a:chExt cx="1469701" cy="3092084"/>
          </a:xfrm>
        </p:grpSpPr>
        <p:pic>
          <p:nvPicPr>
            <p:cNvPr id="94" name="Google Shape;94;g26f9eb9d0e4_0_0"/>
            <p:cNvPicPr preferRelativeResize="0"/>
            <p:nvPr/>
          </p:nvPicPr>
          <p:blipFill>
            <a:blip r:embed="rId4">
              <a:alphaModFix/>
            </a:blip>
            <a:stretch>
              <a:fillRect/>
            </a:stretch>
          </p:blipFill>
          <p:spPr>
            <a:xfrm>
              <a:off x="2886574" y="1205329"/>
              <a:ext cx="1469701" cy="2879109"/>
            </a:xfrm>
            <a:prstGeom prst="rect">
              <a:avLst/>
            </a:prstGeom>
            <a:noFill/>
            <a:ln>
              <a:noFill/>
            </a:ln>
          </p:spPr>
        </p:pic>
        <p:sp>
          <p:nvSpPr>
            <p:cNvPr id="112" name="Google Shape;112;g26f9eb9d0e4_0_0"/>
            <p:cNvSpPr/>
            <p:nvPr/>
          </p:nvSpPr>
          <p:spPr>
            <a:xfrm>
              <a:off x="2904886" y="992354"/>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 name="Google Shape;113;g26f9eb9d0e4_0_0"/>
            <p:cNvSpPr/>
            <p:nvPr/>
          </p:nvSpPr>
          <p:spPr>
            <a:xfrm>
              <a:off x="2990236" y="992354"/>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4" name="Google Shape;114;g26f9eb9d0e4_0_0"/>
            <p:cNvSpPr/>
            <p:nvPr/>
          </p:nvSpPr>
          <p:spPr>
            <a:xfrm>
              <a:off x="3091636" y="992354"/>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5" name="Google Shape;115;g26f9eb9d0e4_0_0"/>
            <p:cNvSpPr/>
            <p:nvPr/>
          </p:nvSpPr>
          <p:spPr>
            <a:xfrm>
              <a:off x="3193036" y="992354"/>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6" name="Google Shape;116;g26f9eb9d0e4_0_0"/>
            <p:cNvSpPr/>
            <p:nvPr/>
          </p:nvSpPr>
          <p:spPr>
            <a:xfrm>
              <a:off x="3278386" y="992354"/>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7" name="Google Shape;117;g26f9eb9d0e4_0_0"/>
            <p:cNvSpPr/>
            <p:nvPr/>
          </p:nvSpPr>
          <p:spPr>
            <a:xfrm>
              <a:off x="3379786" y="992354"/>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8" name="Google Shape;118;g26f9eb9d0e4_0_0"/>
            <p:cNvSpPr/>
            <p:nvPr/>
          </p:nvSpPr>
          <p:spPr>
            <a:xfrm>
              <a:off x="3481186" y="992354"/>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9" name="Google Shape;119;g26f9eb9d0e4_0_0"/>
            <p:cNvSpPr/>
            <p:nvPr/>
          </p:nvSpPr>
          <p:spPr>
            <a:xfrm>
              <a:off x="3566536" y="992354"/>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0" name="Google Shape;120;g26f9eb9d0e4_0_0"/>
            <p:cNvSpPr/>
            <p:nvPr/>
          </p:nvSpPr>
          <p:spPr>
            <a:xfrm>
              <a:off x="3667936" y="992354"/>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1" name="Google Shape;121;g26f9eb9d0e4_0_0"/>
            <p:cNvSpPr/>
            <p:nvPr/>
          </p:nvSpPr>
          <p:spPr>
            <a:xfrm>
              <a:off x="3769336" y="992354"/>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2" name="Google Shape;122;g26f9eb9d0e4_0_0"/>
            <p:cNvSpPr/>
            <p:nvPr/>
          </p:nvSpPr>
          <p:spPr>
            <a:xfrm>
              <a:off x="3854686" y="992354"/>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 name="Google Shape;123;g26f9eb9d0e4_0_0"/>
            <p:cNvSpPr/>
            <p:nvPr/>
          </p:nvSpPr>
          <p:spPr>
            <a:xfrm>
              <a:off x="3956086" y="992354"/>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4" name="Google Shape;124;g26f9eb9d0e4_0_0"/>
            <p:cNvSpPr/>
            <p:nvPr/>
          </p:nvSpPr>
          <p:spPr>
            <a:xfrm>
              <a:off x="4057486" y="992354"/>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5" name="Google Shape;125;g26f9eb9d0e4_0_0"/>
            <p:cNvSpPr/>
            <p:nvPr/>
          </p:nvSpPr>
          <p:spPr>
            <a:xfrm>
              <a:off x="4142836" y="992354"/>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6" name="Google Shape;126;g26f9eb9d0e4_0_0"/>
            <p:cNvSpPr/>
            <p:nvPr/>
          </p:nvSpPr>
          <p:spPr>
            <a:xfrm>
              <a:off x="4244236" y="992354"/>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aphicFrame>
        <p:nvGraphicFramePr>
          <p:cNvPr id="127" name="Google Shape;127;g26f9eb9d0e4_0_0"/>
          <p:cNvGraphicFramePr/>
          <p:nvPr>
            <p:extLst>
              <p:ext uri="{D42A27DB-BD31-4B8C-83A1-F6EECF244321}">
                <p14:modId xmlns:p14="http://schemas.microsoft.com/office/powerpoint/2010/main" val="961056952"/>
              </p:ext>
            </p:extLst>
          </p:nvPr>
        </p:nvGraphicFramePr>
        <p:xfrm>
          <a:off x="6900008" y="767663"/>
          <a:ext cx="1934358" cy="2194440"/>
        </p:xfrm>
        <a:graphic>
          <a:graphicData uri="http://schemas.openxmlformats.org/drawingml/2006/table">
            <a:tbl>
              <a:tblPr>
                <a:noFill/>
                <a:tableStyleId>{60DA27BD-948D-47C1-B6FA-824D4F255ABD}</a:tableStyleId>
              </a:tblPr>
              <a:tblGrid>
                <a:gridCol w="758393">
                  <a:extLst>
                    <a:ext uri="{9D8B030D-6E8A-4147-A177-3AD203B41FA5}">
                      <a16:colId xmlns:a16="http://schemas.microsoft.com/office/drawing/2014/main" val="20000"/>
                    </a:ext>
                  </a:extLst>
                </a:gridCol>
                <a:gridCol w="1175965">
                  <a:extLst>
                    <a:ext uri="{9D8B030D-6E8A-4147-A177-3AD203B41FA5}">
                      <a16:colId xmlns:a16="http://schemas.microsoft.com/office/drawing/2014/main" val="20001"/>
                    </a:ext>
                  </a:extLst>
                </a:gridCol>
              </a:tblGrid>
              <a:tr h="0">
                <a:tc>
                  <a:txBody>
                    <a:bodyPr/>
                    <a:lstStyle/>
                    <a:p>
                      <a:pPr marL="0" lvl="0" indent="0" algn="l" rtl="0">
                        <a:lnSpc>
                          <a:spcPct val="100000"/>
                        </a:lnSpc>
                        <a:spcBef>
                          <a:spcPts val="0"/>
                        </a:spcBef>
                        <a:spcAft>
                          <a:spcPts val="0"/>
                        </a:spcAft>
                        <a:buNone/>
                      </a:pPr>
                      <a:r>
                        <a:rPr lang="en-US" sz="1200" dirty="0"/>
                        <a:t>Uniform Pressure Applied, MPa</a:t>
                      </a:r>
                      <a:endParaRPr sz="1200" dirty="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00000"/>
                        </a:lnSpc>
                        <a:spcBef>
                          <a:spcPts val="0"/>
                        </a:spcBef>
                        <a:spcAft>
                          <a:spcPts val="0"/>
                        </a:spcAft>
                        <a:buNone/>
                      </a:pPr>
                      <a:r>
                        <a:rPr lang="en-US" sz="1200" dirty="0"/>
                        <a:t>Heterogeneous model </a:t>
                      </a:r>
                    </a:p>
                    <a:p>
                      <a:pPr marL="0" lvl="0" indent="0" algn="l" rtl="0">
                        <a:lnSpc>
                          <a:spcPct val="100000"/>
                        </a:lnSpc>
                        <a:spcBef>
                          <a:spcPts val="0"/>
                        </a:spcBef>
                        <a:spcAft>
                          <a:spcPts val="0"/>
                        </a:spcAft>
                        <a:buNone/>
                      </a:pPr>
                      <a:r>
                        <a:rPr lang="en-US" sz="1200" dirty="0"/>
                        <a:t>Max internal Equivalent stress, MPa</a:t>
                      </a:r>
                      <a:endParaRPr sz="1200" dirty="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ctr" rtl="0">
                        <a:lnSpc>
                          <a:spcPct val="100000"/>
                        </a:lnSpc>
                        <a:spcBef>
                          <a:spcPts val="0"/>
                        </a:spcBef>
                        <a:spcAft>
                          <a:spcPts val="0"/>
                        </a:spcAft>
                        <a:buNone/>
                      </a:pPr>
                      <a:r>
                        <a:rPr lang="en-US" sz="1200" dirty="0"/>
                        <a:t>40</a:t>
                      </a:r>
                      <a:endParaRPr sz="1200" dirty="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sz="1200" dirty="0"/>
                        <a:t>87</a:t>
                      </a:r>
                      <a:endParaRPr sz="1200" dirty="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ctr" rtl="0">
                        <a:lnSpc>
                          <a:spcPct val="100000"/>
                        </a:lnSpc>
                        <a:spcBef>
                          <a:spcPts val="0"/>
                        </a:spcBef>
                        <a:spcAft>
                          <a:spcPts val="0"/>
                        </a:spcAft>
                        <a:buNone/>
                      </a:pPr>
                      <a:r>
                        <a:rPr lang="en-US" sz="1200" dirty="0"/>
                        <a:t>80</a:t>
                      </a:r>
                      <a:endParaRPr sz="1200" dirty="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sz="1200" dirty="0"/>
                        <a:t>174</a:t>
                      </a:r>
                      <a:endParaRPr sz="1200" dirty="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67675">
                <a:tc>
                  <a:txBody>
                    <a:bodyPr/>
                    <a:lstStyle/>
                    <a:p>
                      <a:pPr marL="0" lvl="0" indent="0" algn="ctr" rtl="0">
                        <a:lnSpc>
                          <a:spcPct val="100000"/>
                        </a:lnSpc>
                        <a:spcBef>
                          <a:spcPts val="0"/>
                        </a:spcBef>
                        <a:spcAft>
                          <a:spcPts val="0"/>
                        </a:spcAft>
                        <a:buNone/>
                      </a:pPr>
                      <a:r>
                        <a:rPr lang="en-US" sz="1200"/>
                        <a:t>120</a:t>
                      </a:r>
                      <a:endParaRPr sz="12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00000"/>
                        </a:lnSpc>
                        <a:spcBef>
                          <a:spcPts val="0"/>
                        </a:spcBef>
                        <a:spcAft>
                          <a:spcPts val="0"/>
                        </a:spcAft>
                        <a:buNone/>
                      </a:pPr>
                      <a:r>
                        <a:rPr lang="en-US" sz="1200" dirty="0"/>
                        <a:t>260</a:t>
                      </a:r>
                      <a:endParaRPr sz="1200" dirty="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2" name="Picture 1">
            <a:extLst>
              <a:ext uri="{FF2B5EF4-FFF2-40B4-BE49-F238E27FC236}">
                <a16:creationId xmlns:a16="http://schemas.microsoft.com/office/drawing/2014/main" id="{7222AD34-CB92-C12C-E4C3-A948F0A41523}"/>
              </a:ext>
            </a:extLst>
          </p:cNvPr>
          <p:cNvPicPr>
            <a:picLocks noChangeAspect="1"/>
          </p:cNvPicPr>
          <p:nvPr/>
        </p:nvPicPr>
        <p:blipFill>
          <a:blip r:embed="rId5"/>
          <a:stretch>
            <a:fillRect/>
          </a:stretch>
        </p:blipFill>
        <p:spPr>
          <a:xfrm>
            <a:off x="6665107" y="3024716"/>
            <a:ext cx="1369603" cy="1240314"/>
          </a:xfrm>
          <a:prstGeom prst="rect">
            <a:avLst/>
          </a:prstGeom>
        </p:spPr>
      </p:pic>
      <p:cxnSp>
        <p:nvCxnSpPr>
          <p:cNvPr id="5" name="Straight Arrow Connector 4">
            <a:extLst>
              <a:ext uri="{FF2B5EF4-FFF2-40B4-BE49-F238E27FC236}">
                <a16:creationId xmlns:a16="http://schemas.microsoft.com/office/drawing/2014/main" id="{E5AF2212-353E-407B-9C55-67FD1D549740}"/>
              </a:ext>
            </a:extLst>
          </p:cNvPr>
          <p:cNvCxnSpPr>
            <a:cxnSpLocks/>
          </p:cNvCxnSpPr>
          <p:nvPr/>
        </p:nvCxnSpPr>
        <p:spPr>
          <a:xfrm>
            <a:off x="6065194" y="3229155"/>
            <a:ext cx="599913" cy="158129"/>
          </a:xfrm>
          <a:prstGeom prst="straightConnector1">
            <a:avLst/>
          </a:prstGeom>
          <a:ln>
            <a:solidFill>
              <a:schemeClr val="accent6">
                <a:lumMod val="50000"/>
              </a:schemeClr>
            </a:solidFill>
            <a:tailEnd type="triangle"/>
          </a:ln>
        </p:spPr>
        <p:style>
          <a:lnRef idx="1">
            <a:schemeClr val="accent6"/>
          </a:lnRef>
          <a:fillRef idx="0">
            <a:schemeClr val="accent6"/>
          </a:fillRef>
          <a:effectRef idx="0">
            <a:schemeClr val="accent6"/>
          </a:effectRef>
          <a:fontRef idx="minor">
            <a:schemeClr val="tx1"/>
          </a:fontRef>
        </p:style>
      </p:cxnSp>
      <p:grpSp>
        <p:nvGrpSpPr>
          <p:cNvPr id="10" name="Group 9">
            <a:extLst>
              <a:ext uri="{FF2B5EF4-FFF2-40B4-BE49-F238E27FC236}">
                <a16:creationId xmlns:a16="http://schemas.microsoft.com/office/drawing/2014/main" id="{F926CBA1-8343-1D6F-294E-FEA37E44C76D}"/>
              </a:ext>
            </a:extLst>
          </p:cNvPr>
          <p:cNvGrpSpPr/>
          <p:nvPr/>
        </p:nvGrpSpPr>
        <p:grpSpPr>
          <a:xfrm>
            <a:off x="801158" y="981566"/>
            <a:ext cx="1552429" cy="3079401"/>
            <a:chOff x="770446" y="1046150"/>
            <a:chExt cx="1552429" cy="3079401"/>
          </a:xfrm>
        </p:grpSpPr>
        <p:pic>
          <p:nvPicPr>
            <p:cNvPr id="95" name="Google Shape;95;g26f9eb9d0e4_0_0"/>
            <p:cNvPicPr preferRelativeResize="0"/>
            <p:nvPr/>
          </p:nvPicPr>
          <p:blipFill>
            <a:blip r:embed="rId6">
              <a:alphaModFix/>
            </a:blip>
            <a:stretch>
              <a:fillRect/>
            </a:stretch>
          </p:blipFill>
          <p:spPr>
            <a:xfrm>
              <a:off x="788100" y="1228250"/>
              <a:ext cx="1486351" cy="2897301"/>
            </a:xfrm>
            <a:prstGeom prst="rect">
              <a:avLst/>
            </a:prstGeom>
            <a:noFill/>
            <a:ln>
              <a:noFill/>
            </a:ln>
          </p:spPr>
        </p:pic>
        <p:sp>
          <p:nvSpPr>
            <p:cNvPr id="97" name="Google Shape;97;g26f9eb9d0e4_0_0"/>
            <p:cNvSpPr/>
            <p:nvPr/>
          </p:nvSpPr>
          <p:spPr>
            <a:xfrm>
              <a:off x="805075" y="1046150"/>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8" name="Google Shape;98;g26f9eb9d0e4_0_0"/>
            <p:cNvSpPr/>
            <p:nvPr/>
          </p:nvSpPr>
          <p:spPr>
            <a:xfrm>
              <a:off x="890425" y="1046150"/>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9" name="Google Shape;99;g26f9eb9d0e4_0_0"/>
            <p:cNvSpPr/>
            <p:nvPr/>
          </p:nvSpPr>
          <p:spPr>
            <a:xfrm>
              <a:off x="991825" y="1046150"/>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0" name="Google Shape;100;g26f9eb9d0e4_0_0"/>
            <p:cNvSpPr/>
            <p:nvPr/>
          </p:nvSpPr>
          <p:spPr>
            <a:xfrm>
              <a:off x="1093225" y="1046150"/>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1" name="Google Shape;101;g26f9eb9d0e4_0_0"/>
            <p:cNvSpPr/>
            <p:nvPr/>
          </p:nvSpPr>
          <p:spPr>
            <a:xfrm>
              <a:off x="1178575" y="1046150"/>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2" name="Google Shape;102;g26f9eb9d0e4_0_0"/>
            <p:cNvSpPr/>
            <p:nvPr/>
          </p:nvSpPr>
          <p:spPr>
            <a:xfrm>
              <a:off x="1279975" y="1046150"/>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3" name="Google Shape;103;g26f9eb9d0e4_0_0"/>
            <p:cNvSpPr/>
            <p:nvPr/>
          </p:nvSpPr>
          <p:spPr>
            <a:xfrm>
              <a:off x="1381375" y="1046150"/>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4" name="Google Shape;104;g26f9eb9d0e4_0_0"/>
            <p:cNvSpPr/>
            <p:nvPr/>
          </p:nvSpPr>
          <p:spPr>
            <a:xfrm>
              <a:off x="1466725" y="1046150"/>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5" name="Google Shape;105;g26f9eb9d0e4_0_0"/>
            <p:cNvSpPr/>
            <p:nvPr/>
          </p:nvSpPr>
          <p:spPr>
            <a:xfrm>
              <a:off x="1568125" y="1046150"/>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6" name="Google Shape;106;g26f9eb9d0e4_0_0"/>
            <p:cNvSpPr/>
            <p:nvPr/>
          </p:nvSpPr>
          <p:spPr>
            <a:xfrm>
              <a:off x="1669525" y="1046150"/>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7" name="Google Shape;107;g26f9eb9d0e4_0_0"/>
            <p:cNvSpPr/>
            <p:nvPr/>
          </p:nvSpPr>
          <p:spPr>
            <a:xfrm>
              <a:off x="1754875" y="1046150"/>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8" name="Google Shape;108;g26f9eb9d0e4_0_0"/>
            <p:cNvSpPr/>
            <p:nvPr/>
          </p:nvSpPr>
          <p:spPr>
            <a:xfrm>
              <a:off x="1856275" y="1046150"/>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9" name="Google Shape;109;g26f9eb9d0e4_0_0"/>
            <p:cNvSpPr/>
            <p:nvPr/>
          </p:nvSpPr>
          <p:spPr>
            <a:xfrm>
              <a:off x="1957675" y="1046150"/>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0" name="Google Shape;110;g26f9eb9d0e4_0_0"/>
            <p:cNvSpPr/>
            <p:nvPr/>
          </p:nvSpPr>
          <p:spPr>
            <a:xfrm>
              <a:off x="2043025" y="1046150"/>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1" name="Google Shape;111;g26f9eb9d0e4_0_0"/>
            <p:cNvSpPr/>
            <p:nvPr/>
          </p:nvSpPr>
          <p:spPr>
            <a:xfrm>
              <a:off x="2144425" y="1046150"/>
              <a:ext cx="101400" cy="1821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 name="Google Shape;96;g26f9eb9d0e4_0_0">
              <a:extLst>
                <a:ext uri="{FF2B5EF4-FFF2-40B4-BE49-F238E27FC236}">
                  <a16:creationId xmlns:a16="http://schemas.microsoft.com/office/drawing/2014/main" id="{DB741F67-6CFC-5AD9-50A7-4620DF9E041C}"/>
                </a:ext>
              </a:extLst>
            </p:cNvPr>
            <p:cNvSpPr txBox="1"/>
            <p:nvPr/>
          </p:nvSpPr>
          <p:spPr>
            <a:xfrm>
              <a:off x="770446" y="2356852"/>
              <a:ext cx="1552429"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t>HOMOGENOUS</a:t>
              </a:r>
              <a:endParaRPr b="1" dirty="0"/>
            </a:p>
          </p:txBody>
        </p:sp>
      </p:grpSp>
      <p:cxnSp>
        <p:nvCxnSpPr>
          <p:cNvPr id="8" name="Straight Arrow Connector 7">
            <a:extLst>
              <a:ext uri="{FF2B5EF4-FFF2-40B4-BE49-F238E27FC236}">
                <a16:creationId xmlns:a16="http://schemas.microsoft.com/office/drawing/2014/main" id="{08B63CA1-A0A7-9B15-E43F-D20390CDD0CC}"/>
              </a:ext>
            </a:extLst>
          </p:cNvPr>
          <p:cNvCxnSpPr>
            <a:cxnSpLocks/>
          </p:cNvCxnSpPr>
          <p:nvPr/>
        </p:nvCxnSpPr>
        <p:spPr>
          <a:xfrm>
            <a:off x="4142509" y="1550465"/>
            <a:ext cx="689524" cy="0"/>
          </a:xfrm>
          <a:prstGeom prst="straightConnector1">
            <a:avLst/>
          </a:prstGeom>
          <a:ln>
            <a:solidFill>
              <a:schemeClr val="accent6">
                <a:lumMod val="50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11" name="Google Shape;96;g26f9eb9d0e4_0_0">
            <a:extLst>
              <a:ext uri="{FF2B5EF4-FFF2-40B4-BE49-F238E27FC236}">
                <a16:creationId xmlns:a16="http://schemas.microsoft.com/office/drawing/2014/main" id="{A20EB290-FAB7-38A0-C38C-F82C6229A159}"/>
              </a:ext>
            </a:extLst>
          </p:cNvPr>
          <p:cNvSpPr txBox="1"/>
          <p:nvPr/>
        </p:nvSpPr>
        <p:spPr>
          <a:xfrm>
            <a:off x="4729496" y="2264411"/>
            <a:ext cx="1853346" cy="400079"/>
          </a:xfrm>
          <a:prstGeom prst="rect">
            <a:avLst/>
          </a:prstGeom>
          <a:solidFill>
            <a:schemeClr val="bg1">
              <a:alpha val="75000"/>
            </a:scheme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chemeClr val="accent6">
                    <a:lumMod val="50000"/>
                  </a:schemeClr>
                </a:solidFill>
              </a:rPr>
              <a:t>HETEROGENEOUS</a:t>
            </a:r>
            <a:endParaRPr b="1" dirty="0">
              <a:solidFill>
                <a:schemeClr val="accent6">
                  <a:lumMod val="50000"/>
                </a:schemeClr>
              </a:solidFill>
            </a:endParaRPr>
          </a:p>
        </p:txBody>
      </p:sp>
      <p:cxnSp>
        <p:nvCxnSpPr>
          <p:cNvPr id="12" name="Straight Arrow Connector 11">
            <a:extLst>
              <a:ext uri="{FF2B5EF4-FFF2-40B4-BE49-F238E27FC236}">
                <a16:creationId xmlns:a16="http://schemas.microsoft.com/office/drawing/2014/main" id="{86BEEA0E-33B2-FBBC-2F7C-D957BFEFA1B8}"/>
              </a:ext>
            </a:extLst>
          </p:cNvPr>
          <p:cNvCxnSpPr>
            <a:cxnSpLocks/>
          </p:cNvCxnSpPr>
          <p:nvPr/>
        </p:nvCxnSpPr>
        <p:spPr>
          <a:xfrm>
            <a:off x="6427649" y="935022"/>
            <a:ext cx="483615" cy="219922"/>
          </a:xfrm>
          <a:prstGeom prst="straightConnector1">
            <a:avLst/>
          </a:prstGeom>
          <a:ln>
            <a:solidFill>
              <a:schemeClr val="bg2"/>
            </a:solidFill>
            <a:headEnd type="triangle"/>
            <a:tailEnd type="none"/>
          </a:ln>
        </p:spPr>
        <p:style>
          <a:lnRef idx="1">
            <a:schemeClr val="accent6"/>
          </a:lnRef>
          <a:fillRef idx="0">
            <a:schemeClr val="accent6"/>
          </a:fillRef>
          <a:effectRef idx="0">
            <a:schemeClr val="accent6"/>
          </a:effectRef>
          <a:fontRef idx="minor">
            <a:schemeClr val="tx1"/>
          </a:fontRef>
        </p:style>
      </p:cxnSp>
      <p:sp>
        <p:nvSpPr>
          <p:cNvPr id="17" name="Google Shape;96;g26f9eb9d0e4_0_0">
            <a:extLst>
              <a:ext uri="{FF2B5EF4-FFF2-40B4-BE49-F238E27FC236}">
                <a16:creationId xmlns:a16="http://schemas.microsoft.com/office/drawing/2014/main" id="{9365B56D-DEA1-4B97-2753-CBAB081EF567}"/>
              </a:ext>
            </a:extLst>
          </p:cNvPr>
          <p:cNvSpPr txBox="1"/>
          <p:nvPr/>
        </p:nvSpPr>
        <p:spPr>
          <a:xfrm>
            <a:off x="8034710" y="3346033"/>
            <a:ext cx="1085766"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chemeClr val="accent6">
                    <a:lumMod val="50000"/>
                  </a:schemeClr>
                </a:solidFill>
              </a:rPr>
              <a:t>Equivalent stress</a:t>
            </a:r>
            <a:endParaRPr b="1" dirty="0">
              <a:solidFill>
                <a:schemeClr val="accent6">
                  <a:lumMod val="50000"/>
                </a:schemeClr>
              </a:solidFill>
            </a:endParaRPr>
          </a:p>
        </p:txBody>
      </p:sp>
      <p:sp>
        <p:nvSpPr>
          <p:cNvPr id="19" name="Oval 18">
            <a:extLst>
              <a:ext uri="{FF2B5EF4-FFF2-40B4-BE49-F238E27FC236}">
                <a16:creationId xmlns:a16="http://schemas.microsoft.com/office/drawing/2014/main" id="{762E6D56-202A-5D54-CE0B-F785B900175D}"/>
              </a:ext>
            </a:extLst>
          </p:cNvPr>
          <p:cNvSpPr/>
          <p:nvPr/>
        </p:nvSpPr>
        <p:spPr>
          <a:xfrm>
            <a:off x="7012692" y="2203498"/>
            <a:ext cx="1543479" cy="42969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96;g26f9eb9d0e4_0_0">
            <a:extLst>
              <a:ext uri="{FF2B5EF4-FFF2-40B4-BE49-F238E27FC236}">
                <a16:creationId xmlns:a16="http://schemas.microsoft.com/office/drawing/2014/main" id="{77863981-F5CF-A306-6D26-C36B19E42823}"/>
              </a:ext>
            </a:extLst>
          </p:cNvPr>
          <p:cNvSpPr txBox="1"/>
          <p:nvPr/>
        </p:nvSpPr>
        <p:spPr>
          <a:xfrm>
            <a:off x="3558385" y="4672261"/>
            <a:ext cx="3655907"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chemeClr val="accent6">
                    <a:lumMod val="50000"/>
                  </a:schemeClr>
                </a:solidFill>
              </a:rPr>
              <a:t>Rutherford cable with elementary cell</a:t>
            </a:r>
            <a:endParaRPr b="1" dirty="0">
              <a:solidFill>
                <a:schemeClr val="accent6">
                  <a:lumMod val="50000"/>
                </a:schemeClr>
              </a:solidFill>
            </a:endParaRPr>
          </a:p>
        </p:txBody>
      </p:sp>
      <p:cxnSp>
        <p:nvCxnSpPr>
          <p:cNvPr id="21" name="Straight Arrow Connector 20">
            <a:extLst>
              <a:ext uri="{FF2B5EF4-FFF2-40B4-BE49-F238E27FC236}">
                <a16:creationId xmlns:a16="http://schemas.microsoft.com/office/drawing/2014/main" id="{759998AA-2C44-9307-B4DA-B78845DD385F}"/>
              </a:ext>
            </a:extLst>
          </p:cNvPr>
          <p:cNvCxnSpPr>
            <a:cxnSpLocks/>
          </p:cNvCxnSpPr>
          <p:nvPr/>
        </p:nvCxnSpPr>
        <p:spPr>
          <a:xfrm flipV="1">
            <a:off x="4212060" y="3416968"/>
            <a:ext cx="619973" cy="873662"/>
          </a:xfrm>
          <a:prstGeom prst="straightConnector1">
            <a:avLst/>
          </a:prstGeom>
          <a:ln>
            <a:solidFill>
              <a:schemeClr val="accent6">
                <a:lumMod val="50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24" name="Rectangle 23">
            <a:extLst>
              <a:ext uri="{FF2B5EF4-FFF2-40B4-BE49-F238E27FC236}">
                <a16:creationId xmlns:a16="http://schemas.microsoft.com/office/drawing/2014/main" id="{16D1CB8A-5387-FD96-0320-17E38BA34C96}"/>
              </a:ext>
            </a:extLst>
          </p:cNvPr>
          <p:cNvSpPr/>
          <p:nvPr/>
        </p:nvSpPr>
        <p:spPr>
          <a:xfrm>
            <a:off x="5904447" y="3130603"/>
            <a:ext cx="169782" cy="158129"/>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A84CD0D6-07F7-37A6-DDBD-D945F0ADEB3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784" t="6451" r="8933" b="2146"/>
          <a:stretch/>
        </p:blipFill>
        <p:spPr>
          <a:xfrm>
            <a:off x="4493137" y="678742"/>
            <a:ext cx="4615547" cy="3630639"/>
          </a:xfrm>
          <a:prstGeom prst="rect">
            <a:avLst/>
          </a:prstGeom>
        </p:spPr>
      </p:pic>
      <p:sp>
        <p:nvSpPr>
          <p:cNvPr id="2" name="Text Placeholder 1">
            <a:extLst>
              <a:ext uri="{FF2B5EF4-FFF2-40B4-BE49-F238E27FC236}">
                <a16:creationId xmlns:a16="http://schemas.microsoft.com/office/drawing/2014/main" id="{69017539-E5DB-329B-AFAA-47562F52D1A1}"/>
              </a:ext>
            </a:extLst>
          </p:cNvPr>
          <p:cNvSpPr>
            <a:spLocks noGrp="1"/>
          </p:cNvSpPr>
          <p:nvPr>
            <p:ph type="body" idx="1"/>
          </p:nvPr>
        </p:nvSpPr>
        <p:spPr>
          <a:xfrm>
            <a:off x="119869" y="619776"/>
            <a:ext cx="4296538" cy="1708589"/>
          </a:xfrm>
        </p:spPr>
        <p:txBody>
          <a:bodyPr/>
          <a:lstStyle/>
          <a:p>
            <a:pPr marL="114300" indent="0">
              <a:buNone/>
            </a:pPr>
            <a:r>
              <a:rPr lang="en-US" sz="1400" dirty="0">
                <a:latin typeface="Helvetica" panose="020B0604020202020204" pitchFamily="34" charset="0"/>
                <a:cs typeface="Helvetica" panose="020B0604020202020204" pitchFamily="34" charset="0"/>
              </a:rPr>
              <a:t>The ten-stack model (5x2) with detailed heterogeneous cables was used for the compression test in ANSYS.</a:t>
            </a:r>
          </a:p>
          <a:p>
            <a:pPr marL="114300" indent="0">
              <a:buNone/>
            </a:pPr>
            <a:r>
              <a:rPr lang="en-US" sz="1400" dirty="0">
                <a:latin typeface="Helvetica" panose="020B0604020202020204" pitchFamily="34" charset="0"/>
                <a:cs typeface="Helvetica" panose="020B0604020202020204" pitchFamily="34" charset="0"/>
              </a:rPr>
              <a:t>Imposed displacement on the top surface. </a:t>
            </a:r>
          </a:p>
          <a:p>
            <a:pPr marL="114300" indent="0">
              <a:buNone/>
            </a:pPr>
            <a:r>
              <a:rPr lang="en-US" sz="1400" dirty="0">
                <a:latin typeface="Helvetica" panose="020B0604020202020204" pitchFamily="34" charset="0"/>
                <a:cs typeface="Helvetica" panose="020B0604020202020204" pitchFamily="34" charset="0"/>
              </a:rPr>
              <a:t>Symmetry and displacement constrain were inserted as boundary conditions.</a:t>
            </a:r>
          </a:p>
        </p:txBody>
      </p:sp>
      <p:sp>
        <p:nvSpPr>
          <p:cNvPr id="3" name="Title 2">
            <a:extLst>
              <a:ext uri="{FF2B5EF4-FFF2-40B4-BE49-F238E27FC236}">
                <a16:creationId xmlns:a16="http://schemas.microsoft.com/office/drawing/2014/main" id="{3C2F5521-2E3F-BB31-3E30-28DD9C2D9CB3}"/>
              </a:ext>
            </a:extLst>
          </p:cNvPr>
          <p:cNvSpPr>
            <a:spLocks noGrp="1"/>
          </p:cNvSpPr>
          <p:nvPr>
            <p:ph type="title"/>
          </p:nvPr>
        </p:nvSpPr>
        <p:spPr/>
        <p:txBody>
          <a:bodyPr/>
          <a:lstStyle/>
          <a:p>
            <a:r>
              <a:rPr lang="en-US" dirty="0">
                <a:latin typeface="Helvetica" panose="020B0604020202020204" pitchFamily="34" charset="0"/>
                <a:cs typeface="Helvetica" panose="020B0604020202020204" pitchFamily="34" charset="0"/>
              </a:rPr>
              <a:t>Bi2212 Ten Stack ANSYS Analysis and Comparison </a:t>
            </a:r>
          </a:p>
        </p:txBody>
      </p:sp>
      <p:sp>
        <p:nvSpPr>
          <p:cNvPr id="4" name="Date Placeholder 3">
            <a:extLst>
              <a:ext uri="{FF2B5EF4-FFF2-40B4-BE49-F238E27FC236}">
                <a16:creationId xmlns:a16="http://schemas.microsoft.com/office/drawing/2014/main" id="{579707E0-6EC1-87E2-A6CC-142E121D6567}"/>
              </a:ext>
            </a:extLst>
          </p:cNvPr>
          <p:cNvSpPr>
            <a:spLocks noGrp="1"/>
          </p:cNvSpPr>
          <p:nvPr>
            <p:ph type="dt" idx="10"/>
          </p:nvPr>
        </p:nvSpPr>
        <p:spPr/>
        <p:txBody>
          <a:bodyPr/>
          <a:lstStyle/>
          <a:p>
            <a:r>
              <a:rPr lang="en-US"/>
              <a:t>04/30/2024</a:t>
            </a:r>
          </a:p>
        </p:txBody>
      </p:sp>
      <p:sp>
        <p:nvSpPr>
          <p:cNvPr id="5" name="Footer Placeholder 4">
            <a:extLst>
              <a:ext uri="{FF2B5EF4-FFF2-40B4-BE49-F238E27FC236}">
                <a16:creationId xmlns:a16="http://schemas.microsoft.com/office/drawing/2014/main" id="{BC1F6DBB-4375-C64E-63CF-B7C735BA9671}"/>
              </a:ext>
            </a:extLst>
          </p:cNvPr>
          <p:cNvSpPr>
            <a:spLocks noGrp="1"/>
          </p:cNvSpPr>
          <p:nvPr>
            <p:ph type="ftr" idx="11"/>
          </p:nvPr>
        </p:nvSpPr>
        <p:spPr/>
        <p:txBody>
          <a:bodyPr/>
          <a:lstStyle/>
          <a:p>
            <a:r>
              <a:rPr lang="en-US"/>
              <a:t>Alessio D'Agliano | PhD student</a:t>
            </a:r>
          </a:p>
        </p:txBody>
      </p:sp>
      <p:sp>
        <p:nvSpPr>
          <p:cNvPr id="6" name="Slide Number Placeholder 5">
            <a:extLst>
              <a:ext uri="{FF2B5EF4-FFF2-40B4-BE49-F238E27FC236}">
                <a16:creationId xmlns:a16="http://schemas.microsoft.com/office/drawing/2014/main" id="{87B27241-4DF8-57E7-1921-FC3B4A754EAC}"/>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pPr marL="0" lvl="0" indent="0" algn="l" rtl="0">
                <a:spcBef>
                  <a:spcPts val="0"/>
                </a:spcBef>
                <a:spcAft>
                  <a:spcPts val="0"/>
                </a:spcAft>
                <a:buNone/>
              </a:pPr>
              <a:t>4</a:t>
            </a:fld>
            <a:endParaRPr lang="en-US"/>
          </a:p>
        </p:txBody>
      </p:sp>
      <p:grpSp>
        <p:nvGrpSpPr>
          <p:cNvPr id="9" name="Group 8">
            <a:extLst>
              <a:ext uri="{FF2B5EF4-FFF2-40B4-BE49-F238E27FC236}">
                <a16:creationId xmlns:a16="http://schemas.microsoft.com/office/drawing/2014/main" id="{3BCEBCF3-0793-3AD7-8DC0-4BB750AC9024}"/>
              </a:ext>
            </a:extLst>
          </p:cNvPr>
          <p:cNvGrpSpPr>
            <a:grpSpLocks noChangeAspect="1"/>
          </p:cNvGrpSpPr>
          <p:nvPr/>
        </p:nvGrpSpPr>
        <p:grpSpPr>
          <a:xfrm>
            <a:off x="2073269" y="2346271"/>
            <a:ext cx="2317294" cy="2394582"/>
            <a:chOff x="4490422" y="188814"/>
            <a:chExt cx="2518538" cy="2602540"/>
          </a:xfrm>
        </p:grpSpPr>
        <p:grpSp>
          <p:nvGrpSpPr>
            <p:cNvPr id="10" name="Group 9">
              <a:extLst>
                <a:ext uri="{FF2B5EF4-FFF2-40B4-BE49-F238E27FC236}">
                  <a16:creationId xmlns:a16="http://schemas.microsoft.com/office/drawing/2014/main" id="{26DD08A8-E695-EC26-D6C4-600096B65600}"/>
                </a:ext>
              </a:extLst>
            </p:cNvPr>
            <p:cNvGrpSpPr/>
            <p:nvPr/>
          </p:nvGrpSpPr>
          <p:grpSpPr>
            <a:xfrm>
              <a:off x="4490422" y="188814"/>
              <a:ext cx="2518538" cy="2602540"/>
              <a:chOff x="4028163" y="188814"/>
              <a:chExt cx="2518538" cy="2602540"/>
            </a:xfrm>
          </p:grpSpPr>
          <p:grpSp>
            <p:nvGrpSpPr>
              <p:cNvPr id="15" name="Group 14">
                <a:extLst>
                  <a:ext uri="{FF2B5EF4-FFF2-40B4-BE49-F238E27FC236}">
                    <a16:creationId xmlns:a16="http://schemas.microsoft.com/office/drawing/2014/main" id="{C721AF1A-D37E-D38F-438D-97612153EFB5}"/>
                  </a:ext>
                </a:extLst>
              </p:cNvPr>
              <p:cNvGrpSpPr/>
              <p:nvPr/>
            </p:nvGrpSpPr>
            <p:grpSpPr>
              <a:xfrm>
                <a:off x="4158343" y="188814"/>
                <a:ext cx="2388358" cy="2602540"/>
                <a:chOff x="4158343" y="188814"/>
                <a:chExt cx="2388358" cy="2602540"/>
              </a:xfrm>
            </p:grpSpPr>
            <p:pic>
              <p:nvPicPr>
                <p:cNvPr id="18" name="Picture 17">
                  <a:extLst>
                    <a:ext uri="{FF2B5EF4-FFF2-40B4-BE49-F238E27FC236}">
                      <a16:creationId xmlns:a16="http://schemas.microsoft.com/office/drawing/2014/main" id="{F887F187-6CAE-4252-8426-E0FD1C5955CB}"/>
                    </a:ext>
                  </a:extLst>
                </p:cNvPr>
                <p:cNvPicPr>
                  <a:picLocks noChangeAspect="1"/>
                </p:cNvPicPr>
                <p:nvPr/>
              </p:nvPicPr>
              <p:blipFill rotWithShape="1">
                <a:blip r:embed="rId4"/>
                <a:srcRect r="50000"/>
                <a:stretch/>
              </p:blipFill>
              <p:spPr>
                <a:xfrm>
                  <a:off x="4460582" y="188814"/>
                  <a:ext cx="1941986" cy="2253273"/>
                </a:xfrm>
                <a:prstGeom prst="rect">
                  <a:avLst/>
                </a:prstGeom>
              </p:spPr>
            </p:pic>
            <p:cxnSp>
              <p:nvCxnSpPr>
                <p:cNvPr id="19" name="Straight Connector 18">
                  <a:extLst>
                    <a:ext uri="{FF2B5EF4-FFF2-40B4-BE49-F238E27FC236}">
                      <a16:creationId xmlns:a16="http://schemas.microsoft.com/office/drawing/2014/main" id="{117D58C5-6C85-3C71-D2FC-47A1083B2337}"/>
                    </a:ext>
                  </a:extLst>
                </p:cNvPr>
                <p:cNvCxnSpPr>
                  <a:cxnSpLocks/>
                </p:cNvCxnSpPr>
                <p:nvPr/>
              </p:nvCxnSpPr>
              <p:spPr>
                <a:xfrm>
                  <a:off x="4487026" y="1982566"/>
                  <a:ext cx="0" cy="790531"/>
                </a:xfrm>
                <a:prstGeom prst="line">
                  <a:avLst/>
                </a:prstGeom>
                <a:ln w="63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AC388F5-5732-F5F7-E39D-0D90B9A36593}"/>
                    </a:ext>
                  </a:extLst>
                </p:cNvPr>
                <p:cNvCxnSpPr>
                  <a:cxnSpLocks/>
                </p:cNvCxnSpPr>
                <p:nvPr/>
              </p:nvCxnSpPr>
              <p:spPr>
                <a:xfrm>
                  <a:off x="6402568" y="1964310"/>
                  <a:ext cx="0" cy="827044"/>
                </a:xfrm>
                <a:prstGeom prst="line">
                  <a:avLst/>
                </a:prstGeom>
                <a:ln w="63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116C5C45-01D8-725A-D4B4-973D7942CE43}"/>
                    </a:ext>
                  </a:extLst>
                </p:cNvPr>
                <p:cNvCxnSpPr>
                  <a:cxnSpLocks/>
                </p:cNvCxnSpPr>
                <p:nvPr/>
              </p:nvCxnSpPr>
              <p:spPr>
                <a:xfrm>
                  <a:off x="4487026" y="2699085"/>
                  <a:ext cx="2059675" cy="0"/>
                </a:xfrm>
                <a:prstGeom prst="line">
                  <a:avLst/>
                </a:prstGeom>
                <a:ln w="63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32D8031-97E4-DABF-5E77-1A1BDEFDDBFA}"/>
                    </a:ext>
                  </a:extLst>
                </p:cNvPr>
                <p:cNvCxnSpPr>
                  <a:cxnSpLocks/>
                </p:cNvCxnSpPr>
                <p:nvPr/>
              </p:nvCxnSpPr>
              <p:spPr>
                <a:xfrm>
                  <a:off x="4239956" y="223738"/>
                  <a:ext cx="0" cy="2142311"/>
                </a:xfrm>
                <a:prstGeom prst="line">
                  <a:avLst/>
                </a:prstGeom>
                <a:ln w="63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BE7C5E62-5CAB-FF65-5E1A-46CDE953CCFD}"/>
                    </a:ext>
                  </a:extLst>
                </p:cNvPr>
                <p:cNvCxnSpPr>
                  <a:cxnSpLocks/>
                </p:cNvCxnSpPr>
                <p:nvPr/>
              </p:nvCxnSpPr>
              <p:spPr>
                <a:xfrm flipH="1">
                  <a:off x="4158343" y="235460"/>
                  <a:ext cx="495720" cy="0"/>
                </a:xfrm>
                <a:prstGeom prst="line">
                  <a:avLst/>
                </a:prstGeom>
                <a:ln w="6350">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82B8580A-E6D9-596E-183F-BEB5AE0B294C}"/>
                    </a:ext>
                  </a:extLst>
                </p:cNvPr>
                <p:cNvCxnSpPr>
                  <a:cxnSpLocks/>
                </p:cNvCxnSpPr>
                <p:nvPr/>
              </p:nvCxnSpPr>
              <p:spPr>
                <a:xfrm>
                  <a:off x="4158343" y="2359575"/>
                  <a:ext cx="941627" cy="6474"/>
                </a:xfrm>
                <a:prstGeom prst="line">
                  <a:avLst/>
                </a:prstGeom>
                <a:ln w="6350">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16" name="Content Placeholder 1">
                <a:extLst>
                  <a:ext uri="{FF2B5EF4-FFF2-40B4-BE49-F238E27FC236}">
                    <a16:creationId xmlns:a16="http://schemas.microsoft.com/office/drawing/2014/main" id="{CC3B6159-AB44-457F-1CC0-E701405658D0}"/>
                  </a:ext>
                </a:extLst>
              </p:cNvPr>
              <p:cNvSpPr txBox="1">
                <a:spLocks/>
              </p:cNvSpPr>
              <p:nvPr/>
            </p:nvSpPr>
            <p:spPr>
              <a:xfrm>
                <a:off x="5099970" y="2499785"/>
                <a:ext cx="854271" cy="202581"/>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800" b="1" dirty="0"/>
                  <a:t>B = 16.4/2 mm</a:t>
                </a:r>
              </a:p>
            </p:txBody>
          </p:sp>
          <p:sp>
            <p:nvSpPr>
              <p:cNvPr id="17" name="Content Placeholder 1">
                <a:extLst>
                  <a:ext uri="{FF2B5EF4-FFF2-40B4-BE49-F238E27FC236}">
                    <a16:creationId xmlns:a16="http://schemas.microsoft.com/office/drawing/2014/main" id="{16469080-3DFD-A577-DD5A-23C0DE6EE7B4}"/>
                  </a:ext>
                </a:extLst>
              </p:cNvPr>
              <p:cNvSpPr txBox="1">
                <a:spLocks/>
              </p:cNvSpPr>
              <p:nvPr/>
            </p:nvSpPr>
            <p:spPr>
              <a:xfrm rot="16200000">
                <a:off x="3777235" y="1106143"/>
                <a:ext cx="713647" cy="211792"/>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800" b="1" dirty="0"/>
                  <a:t>H = 9.1 mm</a:t>
                </a:r>
              </a:p>
            </p:txBody>
          </p:sp>
        </p:grpSp>
        <p:cxnSp>
          <p:nvCxnSpPr>
            <p:cNvPr id="11" name="Straight Arrow Connector 10">
              <a:extLst>
                <a:ext uri="{FF2B5EF4-FFF2-40B4-BE49-F238E27FC236}">
                  <a16:creationId xmlns:a16="http://schemas.microsoft.com/office/drawing/2014/main" id="{8AB92C38-C85F-53FB-B8D6-A54B21DA5AF9}"/>
                </a:ext>
              </a:extLst>
            </p:cNvPr>
            <p:cNvCxnSpPr>
              <a:cxnSpLocks/>
            </p:cNvCxnSpPr>
            <p:nvPr/>
          </p:nvCxnSpPr>
          <p:spPr>
            <a:xfrm flipV="1">
              <a:off x="4967606" y="1605535"/>
              <a:ext cx="0" cy="760514"/>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1F232E1-9F13-0CE2-FEB9-99DA7C78F709}"/>
                </a:ext>
              </a:extLst>
            </p:cNvPr>
            <p:cNvCxnSpPr>
              <a:cxnSpLocks/>
            </p:cNvCxnSpPr>
            <p:nvPr/>
          </p:nvCxnSpPr>
          <p:spPr>
            <a:xfrm>
              <a:off x="4952683" y="2348620"/>
              <a:ext cx="691159" cy="1095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3" name="Content Placeholder 1">
              <a:extLst>
                <a:ext uri="{FF2B5EF4-FFF2-40B4-BE49-F238E27FC236}">
                  <a16:creationId xmlns:a16="http://schemas.microsoft.com/office/drawing/2014/main" id="{772C1D0E-E94B-408D-9FEB-5453E066FC98}"/>
                </a:ext>
              </a:extLst>
            </p:cNvPr>
            <p:cNvSpPr txBox="1">
              <a:spLocks/>
            </p:cNvSpPr>
            <p:nvPr/>
          </p:nvSpPr>
          <p:spPr>
            <a:xfrm>
              <a:off x="5708099" y="2095458"/>
              <a:ext cx="220161" cy="170986"/>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600" dirty="0">
                  <a:solidFill>
                    <a:schemeClr val="bg1"/>
                  </a:solidFill>
                </a:rPr>
                <a:t>r</a:t>
              </a:r>
            </a:p>
          </p:txBody>
        </p:sp>
        <p:sp>
          <p:nvSpPr>
            <p:cNvPr id="14" name="Content Placeholder 1">
              <a:extLst>
                <a:ext uri="{FF2B5EF4-FFF2-40B4-BE49-F238E27FC236}">
                  <a16:creationId xmlns:a16="http://schemas.microsoft.com/office/drawing/2014/main" id="{0383ADF9-7048-E9D9-7BAE-6A6552478DDF}"/>
                </a:ext>
              </a:extLst>
            </p:cNvPr>
            <p:cNvSpPr txBox="1">
              <a:spLocks/>
            </p:cNvSpPr>
            <p:nvPr/>
          </p:nvSpPr>
          <p:spPr>
            <a:xfrm>
              <a:off x="4949285" y="1312759"/>
              <a:ext cx="220161" cy="170986"/>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600" dirty="0">
                  <a:solidFill>
                    <a:schemeClr val="bg1"/>
                  </a:solidFill>
                </a:rPr>
                <a:t>θ</a:t>
              </a:r>
            </a:p>
          </p:txBody>
        </p:sp>
      </p:grpSp>
      <p:pic>
        <p:nvPicPr>
          <p:cNvPr id="26" name="Picture 25">
            <a:extLst>
              <a:ext uri="{FF2B5EF4-FFF2-40B4-BE49-F238E27FC236}">
                <a16:creationId xmlns:a16="http://schemas.microsoft.com/office/drawing/2014/main" id="{4D58DF4E-D102-15BB-3ACC-7E86FD686482}"/>
              </a:ext>
            </a:extLst>
          </p:cNvPr>
          <p:cNvPicPr>
            <a:picLocks noChangeAspect="1"/>
          </p:cNvPicPr>
          <p:nvPr/>
        </p:nvPicPr>
        <p:blipFill rotWithShape="1">
          <a:blip r:embed="rId5"/>
          <a:srcRect r="49951"/>
          <a:stretch/>
        </p:blipFill>
        <p:spPr>
          <a:xfrm>
            <a:off x="292311" y="2398732"/>
            <a:ext cx="1646299" cy="1898887"/>
          </a:xfrm>
          <a:prstGeom prst="rect">
            <a:avLst/>
          </a:prstGeom>
        </p:spPr>
      </p:pic>
      <p:pic>
        <p:nvPicPr>
          <p:cNvPr id="25" name="Picture 24">
            <a:extLst>
              <a:ext uri="{FF2B5EF4-FFF2-40B4-BE49-F238E27FC236}">
                <a16:creationId xmlns:a16="http://schemas.microsoft.com/office/drawing/2014/main" id="{A23EBCC0-05A1-F2E0-4491-76453C1EEB73}"/>
              </a:ext>
            </a:extLst>
          </p:cNvPr>
          <p:cNvPicPr>
            <a:picLocks noChangeAspect="1"/>
          </p:cNvPicPr>
          <p:nvPr/>
        </p:nvPicPr>
        <p:blipFill rotWithShape="1">
          <a:blip r:embed="rId6"/>
          <a:srcRect l="4040" t="38648" r="31162" b="22348"/>
          <a:stretch/>
        </p:blipFill>
        <p:spPr>
          <a:xfrm>
            <a:off x="6507018" y="2737612"/>
            <a:ext cx="2465808" cy="805950"/>
          </a:xfrm>
          <a:prstGeom prst="rect">
            <a:avLst/>
          </a:prstGeom>
        </p:spPr>
      </p:pic>
      <p:cxnSp>
        <p:nvCxnSpPr>
          <p:cNvPr id="29" name="Straight Connector 28">
            <a:extLst>
              <a:ext uri="{FF2B5EF4-FFF2-40B4-BE49-F238E27FC236}">
                <a16:creationId xmlns:a16="http://schemas.microsoft.com/office/drawing/2014/main" id="{52C7F4CB-A07D-DD1F-7C64-BFD7F1FB3D93}"/>
              </a:ext>
            </a:extLst>
          </p:cNvPr>
          <p:cNvCxnSpPr>
            <a:cxnSpLocks/>
          </p:cNvCxnSpPr>
          <p:nvPr/>
        </p:nvCxnSpPr>
        <p:spPr>
          <a:xfrm>
            <a:off x="8958971" y="2910364"/>
            <a:ext cx="0" cy="334094"/>
          </a:xfrm>
          <a:prstGeom prst="line">
            <a:avLst/>
          </a:prstGeom>
          <a:ln>
            <a:solidFill>
              <a:schemeClr val="accent2"/>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35521F5-8EBA-534A-08D6-331C1F20CCA7}"/>
              </a:ext>
            </a:extLst>
          </p:cNvPr>
          <p:cNvSpPr txBox="1"/>
          <p:nvPr/>
        </p:nvSpPr>
        <p:spPr>
          <a:xfrm>
            <a:off x="7952438" y="2519676"/>
            <a:ext cx="774566" cy="307777"/>
          </a:xfrm>
          <a:prstGeom prst="rect">
            <a:avLst/>
          </a:prstGeom>
          <a:noFill/>
        </p:spPr>
        <p:txBody>
          <a:bodyPr wrap="square">
            <a:spAutoFit/>
          </a:bodyPr>
          <a:lstStyle/>
          <a:p>
            <a:r>
              <a:rPr lang="el-GR" sz="1400" dirty="0">
                <a:latin typeface="Aptos Black" panose="020F0502020204030204" pitchFamily="34" charset="0"/>
              </a:rPr>
              <a:t>ε</a:t>
            </a:r>
            <a:r>
              <a:rPr lang="en-US" sz="1400" dirty="0">
                <a:latin typeface="Aptos Black" panose="020F0502020204030204" pitchFamily="34" charset="0"/>
              </a:rPr>
              <a:t> = </a:t>
            </a:r>
            <a:r>
              <a:rPr lang="el-GR" sz="1400" dirty="0">
                <a:solidFill>
                  <a:schemeClr val="accent2"/>
                </a:solidFill>
                <a:latin typeface="Aptos Black" panose="020F0502020204030204" pitchFamily="34" charset="0"/>
              </a:rPr>
              <a:t>δ</a:t>
            </a:r>
            <a:r>
              <a:rPr lang="en-US" sz="1400" dirty="0">
                <a:latin typeface="Aptos Black" panose="020F0502020204030204" pitchFamily="34" charset="0"/>
              </a:rPr>
              <a:t>/H</a:t>
            </a:r>
            <a:endParaRPr lang="en-US" dirty="0">
              <a:latin typeface="Aptos Black" panose="020F0502020204030204" pitchFamily="34" charset="0"/>
            </a:endParaRPr>
          </a:p>
        </p:txBody>
      </p:sp>
      <p:sp>
        <p:nvSpPr>
          <p:cNvPr id="34" name="TextBox 33">
            <a:extLst>
              <a:ext uri="{FF2B5EF4-FFF2-40B4-BE49-F238E27FC236}">
                <a16:creationId xmlns:a16="http://schemas.microsoft.com/office/drawing/2014/main" id="{D728FACD-D567-2642-1899-821E90B0243E}"/>
              </a:ext>
            </a:extLst>
          </p:cNvPr>
          <p:cNvSpPr txBox="1"/>
          <p:nvPr/>
        </p:nvSpPr>
        <p:spPr>
          <a:xfrm>
            <a:off x="6650827" y="2507863"/>
            <a:ext cx="867572" cy="307777"/>
          </a:xfrm>
          <a:prstGeom prst="rect">
            <a:avLst/>
          </a:prstGeom>
          <a:noFill/>
        </p:spPr>
        <p:txBody>
          <a:bodyPr wrap="square">
            <a:spAutoFit/>
          </a:bodyPr>
          <a:lstStyle/>
          <a:p>
            <a:r>
              <a:rPr lang="el-GR" sz="1400" dirty="0">
                <a:latin typeface="Aptos Black" panose="020F0502020204030204" pitchFamily="34" charset="0"/>
              </a:rPr>
              <a:t>σ</a:t>
            </a:r>
            <a:r>
              <a:rPr lang="en-US" sz="1400" dirty="0">
                <a:latin typeface="Aptos Black" panose="020F0502020204030204" pitchFamily="34" charset="0"/>
              </a:rPr>
              <a:t> = </a:t>
            </a:r>
            <a:r>
              <a:rPr lang="en-US" sz="1400" dirty="0">
                <a:solidFill>
                  <a:srgbClr val="FF33CC"/>
                </a:solidFill>
                <a:latin typeface="Aptos Black" panose="020F0502020204030204" pitchFamily="34" charset="0"/>
              </a:rPr>
              <a:t>F</a:t>
            </a:r>
            <a:r>
              <a:rPr lang="en-US" sz="1400" dirty="0">
                <a:latin typeface="Aptos Black" panose="020F0502020204030204" pitchFamily="34" charset="0"/>
              </a:rPr>
              <a:t>/B</a:t>
            </a:r>
            <a:endParaRPr lang="en-US" dirty="0">
              <a:latin typeface="Aptos Black" panose="020F0502020204030204" pitchFamily="34" charset="0"/>
            </a:endParaRPr>
          </a:p>
        </p:txBody>
      </p:sp>
      <p:sp>
        <p:nvSpPr>
          <p:cNvPr id="41" name="TextBox 40">
            <a:extLst>
              <a:ext uri="{FF2B5EF4-FFF2-40B4-BE49-F238E27FC236}">
                <a16:creationId xmlns:a16="http://schemas.microsoft.com/office/drawing/2014/main" id="{F045932B-0F0A-9897-11E1-71499A4D7B54}"/>
              </a:ext>
            </a:extLst>
          </p:cNvPr>
          <p:cNvSpPr txBox="1"/>
          <p:nvPr/>
        </p:nvSpPr>
        <p:spPr>
          <a:xfrm>
            <a:off x="5523667" y="4334068"/>
            <a:ext cx="3121892" cy="276999"/>
          </a:xfrm>
          <a:prstGeom prst="rect">
            <a:avLst/>
          </a:prstGeom>
          <a:noFill/>
        </p:spPr>
        <p:txBody>
          <a:bodyPr wrap="square">
            <a:spAutoFit/>
          </a:bodyPr>
          <a:lstStyle/>
          <a:p>
            <a:r>
              <a:rPr lang="en-US" sz="700" b="0" i="0" dirty="0">
                <a:solidFill>
                  <a:srgbClr val="242021"/>
                </a:solidFill>
                <a:effectLst/>
                <a:latin typeface="Times New Roman" panose="02020603050405020304" pitchFamily="18" charset="0"/>
                <a:cs typeface="Times New Roman" panose="02020603050405020304" pitchFamily="18" charset="0"/>
              </a:rPr>
              <a:t>Thermal-Mechanical Properties of Epoxy-Impregnated Bi-2212/Ag Composite</a:t>
            </a:r>
          </a:p>
          <a:p>
            <a:r>
              <a:rPr lang="en-US" sz="500" b="0" i="0" dirty="0">
                <a:solidFill>
                  <a:srgbClr val="242021"/>
                </a:solidFill>
                <a:effectLst/>
                <a:latin typeface="Times New Roman" panose="02020603050405020304" pitchFamily="18" charset="0"/>
                <a:cs typeface="Times New Roman" panose="02020603050405020304" pitchFamily="18" charset="0"/>
              </a:rPr>
              <a:t>Pei Li, Yang Wang, Arno </a:t>
            </a:r>
            <a:r>
              <a:rPr lang="en-US" sz="500" b="0" i="0" dirty="0" err="1">
                <a:solidFill>
                  <a:srgbClr val="242021"/>
                </a:solidFill>
                <a:effectLst/>
                <a:latin typeface="Times New Roman" panose="02020603050405020304" pitchFamily="18" charset="0"/>
                <a:cs typeface="Times New Roman" panose="02020603050405020304" pitchFamily="18" charset="0"/>
              </a:rPr>
              <a:t>Godeke</a:t>
            </a:r>
            <a:r>
              <a:rPr lang="en-US" sz="500" b="0" i="0" dirty="0">
                <a:solidFill>
                  <a:srgbClr val="242021"/>
                </a:solidFill>
                <a:effectLst/>
                <a:latin typeface="Times New Roman" panose="02020603050405020304" pitchFamily="18" charset="0"/>
                <a:cs typeface="Times New Roman" panose="02020603050405020304" pitchFamily="18" charset="0"/>
              </a:rPr>
              <a:t>, </a:t>
            </a:r>
            <a:r>
              <a:rPr lang="en-US" sz="500" b="0" i="0" dirty="0" err="1">
                <a:solidFill>
                  <a:srgbClr val="242021"/>
                </a:solidFill>
                <a:effectLst/>
                <a:latin typeface="Times New Roman" panose="02020603050405020304" pitchFamily="18" charset="0"/>
                <a:cs typeface="Times New Roman" panose="02020603050405020304" pitchFamily="18" charset="0"/>
              </a:rPr>
              <a:t>Liyang</a:t>
            </a:r>
            <a:r>
              <a:rPr lang="en-US" sz="500" b="0" i="0" dirty="0">
                <a:solidFill>
                  <a:srgbClr val="242021"/>
                </a:solidFill>
                <a:effectLst/>
                <a:latin typeface="Times New Roman" panose="02020603050405020304" pitchFamily="18" charset="0"/>
                <a:cs typeface="Times New Roman" panose="02020603050405020304" pitchFamily="18" charset="0"/>
              </a:rPr>
              <a:t> Ye, Gene Flanagan, and </a:t>
            </a:r>
            <a:r>
              <a:rPr lang="en-US" sz="500" b="0" i="0" dirty="0" err="1">
                <a:solidFill>
                  <a:srgbClr val="242021"/>
                </a:solidFill>
                <a:effectLst/>
                <a:latin typeface="Times New Roman" panose="02020603050405020304" pitchFamily="18" charset="0"/>
                <a:cs typeface="Times New Roman" panose="02020603050405020304" pitchFamily="18" charset="0"/>
              </a:rPr>
              <a:t>Tengming</a:t>
            </a:r>
            <a:r>
              <a:rPr lang="en-US" sz="500" b="0" i="0" dirty="0">
                <a:solidFill>
                  <a:srgbClr val="242021"/>
                </a:solidFill>
                <a:effectLst/>
                <a:latin typeface="Times New Roman" panose="02020603050405020304" pitchFamily="18" charset="0"/>
                <a:cs typeface="Times New Roman" panose="02020603050405020304" pitchFamily="18" charset="0"/>
              </a:rPr>
              <a:t> Shen, </a:t>
            </a:r>
            <a:r>
              <a:rPr lang="en-US" sz="500" b="0" i="1" dirty="0">
                <a:solidFill>
                  <a:srgbClr val="242021"/>
                </a:solidFill>
                <a:effectLst/>
                <a:latin typeface="Times New Roman" panose="02020603050405020304" pitchFamily="18" charset="0"/>
                <a:cs typeface="Times New Roman" panose="02020603050405020304" pitchFamily="18" charset="0"/>
              </a:rPr>
              <a:t>Member, IEEE</a:t>
            </a:r>
            <a:r>
              <a:rPr lang="en-US" sz="500" dirty="0">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306DE466-7775-52F7-5392-76988B471306}"/>
              </a:ext>
            </a:extLst>
          </p:cNvPr>
          <p:cNvSpPr txBox="1"/>
          <p:nvPr/>
        </p:nvSpPr>
        <p:spPr>
          <a:xfrm>
            <a:off x="6553200" y="1003580"/>
            <a:ext cx="581891" cy="276999"/>
          </a:xfrm>
          <a:prstGeom prst="rect">
            <a:avLst/>
          </a:prstGeom>
          <a:noFill/>
          <a:ln>
            <a:solidFill>
              <a:schemeClr val="tx1">
                <a:lumMod val="60000"/>
                <a:lumOff val="40000"/>
              </a:schemeClr>
            </a:solidFill>
          </a:ln>
        </p:spPr>
        <p:txBody>
          <a:bodyPr wrap="square" rtlCol="0">
            <a:spAutoFit/>
          </a:bodyPr>
          <a:lstStyle/>
          <a:p>
            <a:r>
              <a:rPr lang="en-US" sz="1200" dirty="0"/>
              <a:t>300 K</a:t>
            </a:r>
          </a:p>
        </p:txBody>
      </p:sp>
      <p:cxnSp>
        <p:nvCxnSpPr>
          <p:cNvPr id="27" name="Straight Connector 26">
            <a:extLst>
              <a:ext uri="{FF2B5EF4-FFF2-40B4-BE49-F238E27FC236}">
                <a16:creationId xmlns:a16="http://schemas.microsoft.com/office/drawing/2014/main" id="{872BEEA9-B19C-26AA-BEE9-7AC11537B9C4}"/>
              </a:ext>
            </a:extLst>
          </p:cNvPr>
          <p:cNvCxnSpPr>
            <a:cxnSpLocks/>
          </p:cNvCxnSpPr>
          <p:nvPr/>
        </p:nvCxnSpPr>
        <p:spPr>
          <a:xfrm>
            <a:off x="4271801" y="2417656"/>
            <a:ext cx="0" cy="192592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213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2ccd65ee515_0_0"/>
          <p:cNvSpPr txBox="1">
            <a:spLocks noGrp="1"/>
          </p:cNvSpPr>
          <p:nvPr>
            <p:ph type="body" idx="1"/>
          </p:nvPr>
        </p:nvSpPr>
        <p:spPr>
          <a:xfrm>
            <a:off x="298086" y="1062677"/>
            <a:ext cx="4241587" cy="3008132"/>
          </a:xfrm>
          <a:prstGeom prst="rect">
            <a:avLst/>
          </a:prstGeom>
          <a:noFill/>
          <a:ln>
            <a:noFill/>
          </a:ln>
        </p:spPr>
        <p:txBody>
          <a:bodyPr spcFirstLastPara="1" wrap="square" lIns="0" tIns="0" rIns="0" bIns="0" anchor="t" anchorCtr="0">
            <a:noAutofit/>
          </a:bodyPr>
          <a:lstStyle/>
          <a:p>
            <a:pPr marL="0" indent="0">
              <a:spcBef>
                <a:spcPts val="0"/>
              </a:spcBef>
              <a:buNone/>
            </a:pPr>
            <a:r>
              <a:rPr lang="en-US" sz="1600" dirty="0">
                <a:solidFill>
                  <a:schemeClr val="accent6">
                    <a:lumMod val="50000"/>
                  </a:schemeClr>
                </a:solidFill>
                <a:latin typeface="Helvetica" panose="020B0604020202020204" pitchFamily="34" charset="0"/>
                <a:cs typeface="Helvetica" panose="020B0604020202020204" pitchFamily="34" charset="0"/>
                <a:sym typeface="Helvetica Neue"/>
              </a:rPr>
              <a:t>FEM models for large accelerator magnets are typically homogeneous. </a:t>
            </a:r>
          </a:p>
          <a:p>
            <a:pPr marL="0" lvl="0" indent="0" algn="l" rtl="0">
              <a:lnSpc>
                <a:spcPct val="100000"/>
              </a:lnSpc>
              <a:spcBef>
                <a:spcPts val="0"/>
              </a:spcBef>
              <a:spcAft>
                <a:spcPts val="0"/>
              </a:spcAft>
              <a:buSzPts val="1800"/>
              <a:buNone/>
            </a:pPr>
            <a:endParaRPr lang="en-US" sz="1600" dirty="0">
              <a:solidFill>
                <a:schemeClr val="accent6">
                  <a:lumMod val="50000"/>
                </a:schemeClr>
              </a:solidFill>
              <a:latin typeface="Helvetica" panose="020B0604020202020204" pitchFamily="34" charset="0"/>
              <a:cs typeface="Helvetica" panose="020B0604020202020204" pitchFamily="34" charset="0"/>
            </a:endParaRPr>
          </a:p>
          <a:p>
            <a:pPr marL="0" lvl="0" indent="0" algn="l" rtl="0">
              <a:lnSpc>
                <a:spcPct val="100000"/>
              </a:lnSpc>
              <a:spcBef>
                <a:spcPts val="0"/>
              </a:spcBef>
              <a:spcAft>
                <a:spcPts val="0"/>
              </a:spcAft>
              <a:buSzPts val="1800"/>
              <a:buNone/>
            </a:pPr>
            <a:r>
              <a:rPr lang="en-US" sz="1600" dirty="0">
                <a:solidFill>
                  <a:schemeClr val="accent6">
                    <a:lumMod val="50000"/>
                  </a:schemeClr>
                </a:solidFill>
                <a:latin typeface="Helvetica" panose="020B0604020202020204" pitchFamily="34" charset="0"/>
                <a:cs typeface="Helvetica" panose="020B0604020202020204" pitchFamily="34" charset="0"/>
                <a:sym typeface="Helvetica Neue"/>
              </a:rPr>
              <a:t>The detailing of the Nb</a:t>
            </a:r>
            <a:r>
              <a:rPr lang="en-US" sz="1600" baseline="-25000" dirty="0">
                <a:solidFill>
                  <a:schemeClr val="accent6">
                    <a:lumMod val="50000"/>
                  </a:schemeClr>
                </a:solidFill>
                <a:latin typeface="Helvetica" panose="020B0604020202020204" pitchFamily="34" charset="0"/>
                <a:cs typeface="Helvetica" panose="020B0604020202020204" pitchFamily="34" charset="0"/>
                <a:sym typeface="Helvetica Neue"/>
              </a:rPr>
              <a:t>3</a:t>
            </a:r>
            <a:r>
              <a:rPr lang="en-US" sz="1600" dirty="0">
                <a:solidFill>
                  <a:schemeClr val="accent6">
                    <a:lumMod val="50000"/>
                  </a:schemeClr>
                </a:solidFill>
                <a:latin typeface="Helvetica" panose="020B0604020202020204" pitchFamily="34" charset="0"/>
                <a:cs typeface="Helvetica" panose="020B0604020202020204" pitchFamily="34" charset="0"/>
                <a:sym typeface="Helvetica Neue"/>
              </a:rPr>
              <a:t>Sn Rutherford cable and strand improved accuracy in the mechanical analysis of 10-stack models.</a:t>
            </a:r>
          </a:p>
          <a:p>
            <a:pPr marL="0" lvl="0" indent="0" algn="l" rtl="0">
              <a:lnSpc>
                <a:spcPct val="100000"/>
              </a:lnSpc>
              <a:spcBef>
                <a:spcPts val="0"/>
              </a:spcBef>
              <a:spcAft>
                <a:spcPts val="0"/>
              </a:spcAft>
              <a:buSzPts val="1800"/>
              <a:buNone/>
            </a:pPr>
            <a:endParaRPr lang="en-US" sz="1600" dirty="0">
              <a:solidFill>
                <a:schemeClr val="accent6">
                  <a:lumMod val="50000"/>
                </a:schemeClr>
              </a:solidFill>
              <a:latin typeface="Helvetica" panose="020B0604020202020204" pitchFamily="34" charset="0"/>
              <a:cs typeface="Helvetica" panose="020B0604020202020204" pitchFamily="34" charset="0"/>
            </a:endParaRPr>
          </a:p>
          <a:p>
            <a:pPr marL="0" lvl="0" indent="0" algn="l" rtl="0">
              <a:lnSpc>
                <a:spcPct val="100000"/>
              </a:lnSpc>
              <a:spcBef>
                <a:spcPts val="0"/>
              </a:spcBef>
              <a:spcAft>
                <a:spcPts val="0"/>
              </a:spcAft>
              <a:buSzPts val="1800"/>
              <a:buNone/>
            </a:pPr>
            <a:r>
              <a:rPr lang="en-US" sz="1600" dirty="0">
                <a:solidFill>
                  <a:schemeClr val="accent6">
                    <a:lumMod val="50000"/>
                  </a:schemeClr>
                </a:solidFill>
                <a:latin typeface="Helvetica" panose="020B0604020202020204" pitchFamily="34" charset="0"/>
                <a:cs typeface="Helvetica" panose="020B0604020202020204" pitchFamily="34" charset="0"/>
                <a:sym typeface="Helvetica Neue"/>
              </a:rPr>
              <a:t>The goal is to use strand and cable detailing for the FNAL Bi-2212 insert to verify whether we can similarly improve the accuracy of the mechanical analysis.</a:t>
            </a:r>
            <a:endParaRPr sz="2000" b="1" dirty="0">
              <a:latin typeface="Helvetica" panose="020B0604020202020204" pitchFamily="34" charset="0"/>
              <a:cs typeface="Helvetica" panose="020B0604020202020204" pitchFamily="34" charset="0"/>
              <a:sym typeface="Helvetica Neue"/>
            </a:endParaRPr>
          </a:p>
        </p:txBody>
      </p:sp>
      <p:sp>
        <p:nvSpPr>
          <p:cNvPr id="158" name="Google Shape;158;g2ccd65ee515_0_0"/>
          <p:cNvSpPr txBox="1">
            <a:spLocks noGrp="1"/>
          </p:cNvSpPr>
          <p:nvPr>
            <p:ph type="title"/>
          </p:nvPr>
        </p:nvSpPr>
        <p:spPr>
          <a:xfrm>
            <a:off x="228600" y="188814"/>
            <a:ext cx="8686800" cy="321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dirty="0">
                <a:latin typeface="Helvetica" panose="020B0604020202020204" pitchFamily="34" charset="0"/>
                <a:cs typeface="Helvetica" panose="020B0604020202020204" pitchFamily="34" charset="0"/>
              </a:rPr>
              <a:t>Main Goal of Heterogeneous Models</a:t>
            </a:r>
            <a:endParaRPr dirty="0">
              <a:latin typeface="Helvetica" panose="020B0604020202020204" pitchFamily="34" charset="0"/>
              <a:cs typeface="Helvetica" panose="020B0604020202020204" pitchFamily="34" charset="0"/>
            </a:endParaRPr>
          </a:p>
        </p:txBody>
      </p:sp>
      <p:sp>
        <p:nvSpPr>
          <p:cNvPr id="159" name="Google Shape;159;g2ccd65ee515_0_0"/>
          <p:cNvSpPr txBox="1">
            <a:spLocks noGrp="1"/>
          </p:cNvSpPr>
          <p:nvPr>
            <p:ph type="sldNum" idx="12"/>
          </p:nvPr>
        </p:nvSpPr>
        <p:spPr>
          <a:xfrm>
            <a:off x="222250" y="4878161"/>
            <a:ext cx="414300" cy="177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00000"/>
              </a:buClr>
              <a:buSzPts val="900"/>
              <a:buFont typeface="Arial"/>
              <a:buNone/>
            </a:pPr>
            <a:fld id="{00000000-1234-1234-1234-123412341234}" type="slidenum">
              <a:rPr lang="en-US"/>
              <a:pPr marL="0" lvl="0" indent="0" algn="l" rtl="0">
                <a:lnSpc>
                  <a:spcPct val="100000"/>
                </a:lnSpc>
                <a:spcBef>
                  <a:spcPts val="0"/>
                </a:spcBef>
                <a:spcAft>
                  <a:spcPts val="0"/>
                </a:spcAft>
                <a:buClr>
                  <a:srgbClr val="000000"/>
                </a:buClr>
                <a:buSzPts val="900"/>
                <a:buFont typeface="Arial"/>
                <a:buNone/>
              </a:pPr>
              <a:t>5</a:t>
            </a:fld>
            <a:endParaRPr/>
          </a:p>
        </p:txBody>
      </p:sp>
      <p:grpSp>
        <p:nvGrpSpPr>
          <p:cNvPr id="160" name="Google Shape;160;g2ccd65ee515_0_0"/>
          <p:cNvGrpSpPr/>
          <p:nvPr/>
        </p:nvGrpSpPr>
        <p:grpSpPr>
          <a:xfrm>
            <a:off x="4819887" y="520864"/>
            <a:ext cx="4171713" cy="4091759"/>
            <a:chOff x="4992300" y="388949"/>
            <a:chExt cx="3923100" cy="4026000"/>
          </a:xfrm>
        </p:grpSpPr>
        <p:sp>
          <p:nvSpPr>
            <p:cNvPr id="161" name="Google Shape;161;g2ccd65ee515_0_0"/>
            <p:cNvSpPr txBox="1"/>
            <p:nvPr/>
          </p:nvSpPr>
          <p:spPr>
            <a:xfrm>
              <a:off x="5156101" y="504749"/>
              <a:ext cx="3668954" cy="3910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505050"/>
                </a:buClr>
                <a:buSzPts val="1800"/>
                <a:buFont typeface="Arial"/>
                <a:buNone/>
              </a:pPr>
              <a:r>
                <a:rPr lang="en-US" sz="1800" b="1" i="0" u="sng" strike="noStrike" cap="none" dirty="0">
                  <a:solidFill>
                    <a:srgbClr val="C00000"/>
                  </a:solidFill>
                  <a:latin typeface="Helvetica" panose="020B0604020202020204" pitchFamily="34" charset="0"/>
                  <a:ea typeface="Helvetica Neue"/>
                  <a:cs typeface="Helvetica" panose="020B0604020202020204" pitchFamily="34" charset="0"/>
                  <a:sym typeface="Helvetica Neue"/>
                </a:rPr>
                <a:t>FNAL Bi-2212 Insert Coil</a:t>
              </a:r>
              <a:endParaRPr sz="1800" b="0" i="0" u="sng" strike="noStrike" cap="none" dirty="0">
                <a:solidFill>
                  <a:srgbClr val="C00000"/>
                </a:solidFill>
                <a:latin typeface="Helvetica" panose="020B0604020202020204" pitchFamily="34" charset="0"/>
                <a:ea typeface="Helvetica Neue"/>
                <a:cs typeface="Helvetica" panose="020B0604020202020204" pitchFamily="34" charset="0"/>
                <a:sym typeface="Helvetica Neue"/>
              </a:endParaRPr>
            </a:p>
            <a:p>
              <a:pPr marL="285750" marR="0" lvl="0" indent="-285750" algn="l" rtl="0">
                <a:lnSpc>
                  <a:spcPct val="100000"/>
                </a:lnSpc>
                <a:spcBef>
                  <a:spcPts val="360"/>
                </a:spcBef>
                <a:spcAft>
                  <a:spcPts val="0"/>
                </a:spcAft>
                <a:buClr>
                  <a:srgbClr val="505050"/>
                </a:buClr>
                <a:buSzPts val="1800"/>
                <a:buFont typeface="Arial" panose="020B0604020202020204" pitchFamily="34" charset="0"/>
                <a:buChar char="•"/>
              </a:pPr>
              <a:r>
                <a:rPr lang="en-US" sz="1800" b="1"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Magnetic analysis</a:t>
              </a:r>
              <a:r>
                <a:rPr lang="en-US" sz="18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a:t>
              </a:r>
              <a:endParaRPr dirty="0">
                <a:latin typeface="Helvetica" panose="020B0604020202020204" pitchFamily="34" charset="0"/>
                <a:cs typeface="Helvetica" panose="020B0604020202020204" pitchFamily="34" charset="0"/>
              </a:endParaRPr>
            </a:p>
            <a:p>
              <a:pPr marR="0" lvl="0" algn="l" rtl="0">
                <a:lnSpc>
                  <a:spcPct val="100000"/>
                </a:lnSpc>
                <a:spcBef>
                  <a:spcPts val="360"/>
                </a:spcBef>
                <a:spcAft>
                  <a:spcPts val="0"/>
                </a:spcAft>
                <a:buClr>
                  <a:srgbClr val="505050"/>
                </a:buClr>
                <a:buSzPts val="1800"/>
              </a:pPr>
              <a:r>
                <a:rPr lang="en-US" sz="18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1. Homogeneous model (ROXIE and ANSYS)</a:t>
              </a:r>
              <a:endParaRPr dirty="0">
                <a:latin typeface="Helvetica" panose="020B0604020202020204" pitchFamily="34" charset="0"/>
                <a:cs typeface="Helvetica" panose="020B0604020202020204" pitchFamily="34" charset="0"/>
              </a:endParaRPr>
            </a:p>
            <a:p>
              <a:pPr marR="0" lvl="0" algn="l" rtl="0">
                <a:lnSpc>
                  <a:spcPct val="100000"/>
                </a:lnSpc>
                <a:spcBef>
                  <a:spcPts val="360"/>
                </a:spcBef>
                <a:spcAft>
                  <a:spcPts val="0"/>
                </a:spcAft>
                <a:buClr>
                  <a:srgbClr val="505050"/>
                </a:buClr>
                <a:buSzPts val="1800"/>
              </a:pPr>
              <a:r>
                <a:rPr lang="en-US" sz="18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2. Heterogeneous Rutherford cable, in the same mandrel geometry</a:t>
              </a:r>
              <a:endParaRPr sz="1800" b="0" i="0" u="none" strike="noStrike" cap="none" dirty="0">
                <a:solidFill>
                  <a:srgbClr val="C00000"/>
                </a:solidFill>
                <a:latin typeface="Helvetica" panose="020B0604020202020204" pitchFamily="34" charset="0"/>
                <a:ea typeface="Helvetica Neue"/>
                <a:cs typeface="Helvetica" panose="020B0604020202020204" pitchFamily="34" charset="0"/>
                <a:sym typeface="Helvetica Neue"/>
              </a:endParaRPr>
            </a:p>
            <a:p>
              <a:pPr marL="230188" marR="0" lvl="0" indent="-115888" algn="l" rtl="0">
                <a:lnSpc>
                  <a:spcPct val="100000"/>
                </a:lnSpc>
                <a:spcBef>
                  <a:spcPts val="360"/>
                </a:spcBef>
                <a:spcAft>
                  <a:spcPts val="0"/>
                </a:spcAft>
                <a:buClr>
                  <a:srgbClr val="505050"/>
                </a:buClr>
                <a:buSzPts val="1800"/>
                <a:buFont typeface="Helvetica Neue"/>
                <a:buNone/>
              </a:pPr>
              <a:endParaRPr sz="18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endParaRPr>
            </a:p>
            <a:p>
              <a:pPr marL="285750" marR="0" lvl="0" indent="-285750" algn="l" rtl="0">
                <a:lnSpc>
                  <a:spcPct val="100000"/>
                </a:lnSpc>
                <a:spcBef>
                  <a:spcPts val="360"/>
                </a:spcBef>
                <a:spcAft>
                  <a:spcPts val="0"/>
                </a:spcAft>
                <a:buClr>
                  <a:srgbClr val="505050"/>
                </a:buClr>
                <a:buSzPts val="1800"/>
                <a:buFont typeface="Arial" panose="020B0604020202020204" pitchFamily="34" charset="0"/>
                <a:buChar char="•"/>
              </a:pPr>
              <a:r>
                <a:rPr lang="en-US" sz="1800" b="1"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Mechanical analysis</a:t>
              </a:r>
              <a:r>
                <a:rPr lang="en-US" sz="18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 </a:t>
              </a:r>
              <a:endParaRPr dirty="0">
                <a:latin typeface="Helvetica" panose="020B0604020202020204" pitchFamily="34" charset="0"/>
                <a:cs typeface="Helvetica" panose="020B0604020202020204" pitchFamily="34" charset="0"/>
              </a:endParaRPr>
            </a:p>
            <a:p>
              <a:pPr marL="230188" marR="0" lvl="0" indent="-230188" algn="l" rtl="0">
                <a:lnSpc>
                  <a:spcPct val="100000"/>
                </a:lnSpc>
                <a:spcBef>
                  <a:spcPts val="360"/>
                </a:spcBef>
                <a:spcAft>
                  <a:spcPts val="0"/>
                </a:spcAft>
                <a:buClr>
                  <a:srgbClr val="505050"/>
                </a:buClr>
                <a:buSzPts val="1800"/>
                <a:buFont typeface="Helvetica Neue"/>
                <a:buChar char="-"/>
              </a:pPr>
              <a:r>
                <a:rPr lang="en-US" sz="18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Homogeneous model (</a:t>
              </a:r>
              <a:r>
                <a:rPr lang="en-US" sz="1800" b="0" i="0" u="none" strike="noStrike" cap="none" dirty="0">
                  <a:solidFill>
                    <a:srgbClr val="1D6BFF"/>
                  </a:solidFill>
                  <a:latin typeface="Helvetica" panose="020B0604020202020204" pitchFamily="34" charset="0"/>
                  <a:ea typeface="Helvetica Neue"/>
                  <a:cs typeface="Helvetica" panose="020B0604020202020204" pitchFamily="34" charset="0"/>
                  <a:sym typeface="Helvetica Neue"/>
                </a:rPr>
                <a:t>isotropic</a:t>
              </a:r>
              <a:r>
                <a:rPr lang="en-US" sz="18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 and </a:t>
              </a:r>
              <a:r>
                <a:rPr lang="en-US" sz="1800" b="0" i="0" u="none" strike="noStrike" cap="none" dirty="0">
                  <a:solidFill>
                    <a:srgbClr val="1D6BFF"/>
                  </a:solidFill>
                  <a:latin typeface="Helvetica" panose="020B0604020202020204" pitchFamily="34" charset="0"/>
                  <a:ea typeface="Helvetica Neue"/>
                  <a:cs typeface="Helvetica" panose="020B0604020202020204" pitchFamily="34" charset="0"/>
                  <a:sym typeface="Helvetica Neue"/>
                </a:rPr>
                <a:t>anisotropic</a:t>
              </a:r>
              <a:r>
                <a:rPr lang="en-US" sz="18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a:t>
              </a:r>
              <a:endParaRPr dirty="0">
                <a:latin typeface="Helvetica" panose="020B0604020202020204" pitchFamily="34" charset="0"/>
                <a:cs typeface="Helvetica" panose="020B0604020202020204" pitchFamily="34" charset="0"/>
              </a:endParaRPr>
            </a:p>
            <a:p>
              <a:pPr marL="230188" marR="0" lvl="0" indent="-230188" algn="l" rtl="0">
                <a:lnSpc>
                  <a:spcPct val="100000"/>
                </a:lnSpc>
                <a:spcBef>
                  <a:spcPts val="360"/>
                </a:spcBef>
                <a:spcAft>
                  <a:spcPts val="0"/>
                </a:spcAft>
                <a:buClr>
                  <a:srgbClr val="505050"/>
                </a:buClr>
                <a:buSzPts val="1800"/>
                <a:buFont typeface="Helvetica Neue"/>
                <a:buChar char="-"/>
              </a:pPr>
              <a:r>
                <a:rPr lang="en-US" sz="18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Heterogeneous mechanical model using detailed strand geometry (</a:t>
              </a:r>
              <a:r>
                <a:rPr lang="en-US" sz="1800" b="0" i="0" u="none" strike="noStrike" cap="none" dirty="0">
                  <a:solidFill>
                    <a:srgbClr val="1D6BFF"/>
                  </a:solidFill>
                  <a:latin typeface="Helvetica" panose="020B0604020202020204" pitchFamily="34" charset="0"/>
                  <a:ea typeface="Helvetica Neue"/>
                  <a:cs typeface="Helvetica" panose="020B0604020202020204" pitchFamily="34" charset="0"/>
                  <a:sym typeface="Helvetica Neue"/>
                </a:rPr>
                <a:t>direct </a:t>
              </a:r>
              <a:r>
                <a:rPr lang="en-US" sz="18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approach)</a:t>
              </a:r>
              <a:endParaRPr dirty="0">
                <a:latin typeface="Helvetica" panose="020B0604020202020204" pitchFamily="34" charset="0"/>
                <a:cs typeface="Helvetica" panose="020B0604020202020204" pitchFamily="34" charset="0"/>
              </a:endParaRPr>
            </a:p>
          </p:txBody>
        </p:sp>
        <p:sp>
          <p:nvSpPr>
            <p:cNvPr id="162" name="Google Shape;162;g2ccd65ee515_0_0"/>
            <p:cNvSpPr/>
            <p:nvPr/>
          </p:nvSpPr>
          <p:spPr>
            <a:xfrm>
              <a:off x="4992300" y="388949"/>
              <a:ext cx="3923100" cy="4026000"/>
            </a:xfrm>
            <a:prstGeom prst="rect">
              <a:avLst/>
            </a:prstGeom>
            <a:noFill/>
            <a:ln w="12700" cap="flat" cmpd="sng">
              <a:solidFill>
                <a:srgbClr val="C0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sp>
        <p:nvSpPr>
          <p:cNvPr id="163" name="Google Shape;163;g2ccd65ee515_0_0"/>
          <p:cNvSpPr txBox="1">
            <a:spLocks noGrp="1"/>
          </p:cNvSpPr>
          <p:nvPr>
            <p:ph type="dt" idx="10"/>
          </p:nvPr>
        </p:nvSpPr>
        <p:spPr>
          <a:xfrm>
            <a:off x="736827" y="4878161"/>
            <a:ext cx="675368" cy="1809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04/30/2024</a:t>
            </a:r>
            <a:endParaRPr/>
          </a:p>
        </p:txBody>
      </p:sp>
      <p:sp>
        <p:nvSpPr>
          <p:cNvPr id="164" name="Google Shape;164;g2ccd65ee515_0_0"/>
          <p:cNvSpPr txBox="1">
            <a:spLocks noGrp="1"/>
          </p:cNvSpPr>
          <p:nvPr>
            <p:ph type="ftr" idx="11"/>
          </p:nvPr>
        </p:nvSpPr>
        <p:spPr>
          <a:xfrm>
            <a:off x="1530603" y="4878161"/>
            <a:ext cx="6262118" cy="18215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Alessio D'Agliano | PhD student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dirty="0">
                <a:latin typeface="Helvetica" panose="020B0604020202020204" pitchFamily="34" charset="0"/>
                <a:cs typeface="Helvetica" panose="020B0604020202020204" pitchFamily="34" charset="0"/>
              </a:rPr>
              <a:t>Context – Bi-2212 Dipole Insert within Nb</a:t>
            </a:r>
            <a:r>
              <a:rPr lang="en-US" baseline="-25000" dirty="0">
                <a:latin typeface="Helvetica" panose="020B0604020202020204" pitchFamily="34" charset="0"/>
                <a:cs typeface="Helvetica" panose="020B0604020202020204" pitchFamily="34" charset="0"/>
              </a:rPr>
              <a:t>3</a:t>
            </a:r>
            <a:r>
              <a:rPr lang="en-US" dirty="0">
                <a:latin typeface="Helvetica" panose="020B0604020202020204" pitchFamily="34" charset="0"/>
                <a:cs typeface="Helvetica" panose="020B0604020202020204" pitchFamily="34" charset="0"/>
              </a:rPr>
              <a:t>Sn Outer Coils</a:t>
            </a:r>
            <a:endParaRPr dirty="0">
              <a:latin typeface="Helvetica" panose="020B0604020202020204" pitchFamily="34" charset="0"/>
              <a:cs typeface="Helvetica" panose="020B0604020202020204" pitchFamily="34" charset="0"/>
            </a:endParaRPr>
          </a:p>
        </p:txBody>
      </p:sp>
      <p:sp>
        <p:nvSpPr>
          <p:cNvPr id="133" name="Google Shape;133;p2"/>
          <p:cNvSpPr txBox="1">
            <a:spLocks noGrp="1"/>
          </p:cNvSpPr>
          <p:nvPr>
            <p:ph type="dt" idx="10"/>
          </p:nvPr>
        </p:nvSpPr>
        <p:spPr>
          <a:xfrm>
            <a:off x="736827" y="4878161"/>
            <a:ext cx="675368" cy="1809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04/30/2024</a:t>
            </a:r>
            <a:endParaRPr/>
          </a:p>
        </p:txBody>
      </p:sp>
      <p:sp>
        <p:nvSpPr>
          <p:cNvPr id="134" name="Google Shape;134;p2"/>
          <p:cNvSpPr txBox="1">
            <a:spLocks noGrp="1"/>
          </p:cNvSpPr>
          <p:nvPr>
            <p:ph type="ftr" idx="11"/>
          </p:nvPr>
        </p:nvSpPr>
        <p:spPr>
          <a:xfrm>
            <a:off x="1530603" y="4878161"/>
            <a:ext cx="6262118" cy="18215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Alessio D'Agliano | PhD student</a:t>
            </a:r>
            <a:endParaRPr b="1"/>
          </a:p>
        </p:txBody>
      </p:sp>
      <p:sp>
        <p:nvSpPr>
          <p:cNvPr id="135" name="Google Shape;135;p2"/>
          <p:cNvSpPr txBox="1">
            <a:spLocks noGrp="1"/>
          </p:cNvSpPr>
          <p:nvPr>
            <p:ph type="sldNum" idx="12"/>
          </p:nvPr>
        </p:nvSpPr>
        <p:spPr>
          <a:xfrm>
            <a:off x="222250" y="4878161"/>
            <a:ext cx="414338" cy="17796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00"/>
              <a:buNone/>
            </a:pPr>
            <a:fld id="{00000000-1234-1234-1234-123412341234}" type="slidenum">
              <a:rPr lang="en-US"/>
              <a:pPr marL="0" lvl="0" indent="0" algn="l" rtl="0">
                <a:lnSpc>
                  <a:spcPct val="100000"/>
                </a:lnSpc>
                <a:spcBef>
                  <a:spcPts val="0"/>
                </a:spcBef>
                <a:spcAft>
                  <a:spcPts val="0"/>
                </a:spcAft>
                <a:buSzPts val="900"/>
                <a:buNone/>
              </a:pPr>
              <a:t>6</a:t>
            </a:fld>
            <a:endParaRPr/>
          </a:p>
        </p:txBody>
      </p:sp>
      <p:sp>
        <p:nvSpPr>
          <p:cNvPr id="137" name="Google Shape;137;p2"/>
          <p:cNvSpPr txBox="1"/>
          <p:nvPr/>
        </p:nvSpPr>
        <p:spPr>
          <a:xfrm>
            <a:off x="157595" y="3543676"/>
            <a:ext cx="5433600" cy="408000"/>
          </a:xfrm>
          <a:prstGeom prst="rect">
            <a:avLst/>
          </a:prstGeom>
          <a:noFill/>
          <a:ln w="9525">
            <a:solidFill>
              <a:schemeClr val="bg2">
                <a:lumMod val="60000"/>
                <a:lumOff val="40000"/>
              </a:schemeClr>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dirty="0">
                <a:latin typeface="Helvetica" panose="020B0604020202020204" pitchFamily="34" charset="0"/>
                <a:cs typeface="Helvetica" panose="020B0604020202020204" pitchFamily="34" charset="0"/>
              </a:rPr>
              <a:t>“</a:t>
            </a:r>
            <a:r>
              <a:rPr lang="en-US" sz="1050" b="1" i="0" u="none" strike="noStrike" cap="none" dirty="0">
                <a:solidFill>
                  <a:srgbClr val="000000"/>
                </a:solidFill>
                <a:latin typeface="Helvetica" panose="020B0604020202020204" pitchFamily="34" charset="0"/>
                <a:cs typeface="Helvetica" panose="020B0604020202020204" pitchFamily="34" charset="0"/>
                <a:sym typeface="Arial"/>
              </a:rPr>
              <a:t>Conceptual Design of a HTS Dipole Insert Based on Bi-2212 Rutherford Cable</a:t>
            </a:r>
            <a:r>
              <a:rPr lang="en-US" sz="1050" b="1" dirty="0">
                <a:latin typeface="Helvetica" panose="020B0604020202020204" pitchFamily="34" charset="0"/>
                <a:cs typeface="Helvetica" panose="020B0604020202020204" pitchFamily="34" charset="0"/>
              </a:rPr>
              <a:t>”</a:t>
            </a:r>
            <a:endParaRPr sz="1400" b="0" i="0" u="none" strike="noStrike" cap="none" dirty="0">
              <a:solidFill>
                <a:srgbClr val="000000"/>
              </a:solidFill>
              <a:latin typeface="Helvetica" panose="020B0604020202020204" pitchFamily="34" charset="0"/>
              <a:cs typeface="Helvetica" panose="020B0604020202020204" pitchFamily="34" charset="0"/>
              <a:sym typeface="Arial"/>
            </a:endParaRPr>
          </a:p>
          <a:p>
            <a:pPr marL="0" marR="0" lvl="0" indent="0" algn="l" rtl="0">
              <a:lnSpc>
                <a:spcPct val="100000"/>
              </a:lnSpc>
              <a:spcBef>
                <a:spcPts val="0"/>
              </a:spcBef>
              <a:spcAft>
                <a:spcPts val="0"/>
              </a:spcAft>
              <a:buClr>
                <a:srgbClr val="000000"/>
              </a:buClr>
              <a:buSzPts val="700"/>
              <a:buFont typeface="Arial"/>
              <a:buNone/>
            </a:pPr>
            <a:r>
              <a:rPr lang="en-US" sz="1000" b="1" i="0" u="none" strike="noStrike" cap="none" dirty="0">
                <a:solidFill>
                  <a:srgbClr val="000000"/>
                </a:solidFill>
                <a:latin typeface="Helvetica" panose="020B0604020202020204" pitchFamily="34" charset="0"/>
                <a:cs typeface="Helvetica" panose="020B0604020202020204" pitchFamily="34" charset="0"/>
                <a:sym typeface="Arial"/>
              </a:rPr>
              <a:t>Alexander V </a:t>
            </a:r>
            <a:r>
              <a:rPr lang="en-US" sz="1000" b="1" i="0" u="none" strike="noStrike" cap="none" dirty="0" err="1">
                <a:solidFill>
                  <a:srgbClr val="000000"/>
                </a:solidFill>
                <a:latin typeface="Helvetica" panose="020B0604020202020204" pitchFamily="34" charset="0"/>
                <a:cs typeface="Helvetica" panose="020B0604020202020204" pitchFamily="34" charset="0"/>
                <a:sym typeface="Arial"/>
              </a:rPr>
              <a:t>Zlobin</a:t>
            </a:r>
            <a:r>
              <a:rPr lang="en-US" sz="1000" b="1" i="0" u="none" strike="noStrike" cap="none" dirty="0">
                <a:solidFill>
                  <a:srgbClr val="000000"/>
                </a:solidFill>
                <a:latin typeface="Helvetica" panose="020B0604020202020204" pitchFamily="34" charset="0"/>
                <a:cs typeface="Helvetica" panose="020B0604020202020204" pitchFamily="34" charset="0"/>
                <a:sym typeface="Arial"/>
              </a:rPr>
              <a:t> , Igor </a:t>
            </a:r>
            <a:r>
              <a:rPr lang="en-US" sz="1000" b="1" i="0" u="none" strike="noStrike" cap="none" dirty="0" err="1">
                <a:solidFill>
                  <a:srgbClr val="000000"/>
                </a:solidFill>
                <a:latin typeface="Helvetica" panose="020B0604020202020204" pitchFamily="34" charset="0"/>
                <a:cs typeface="Helvetica" panose="020B0604020202020204" pitchFamily="34" charset="0"/>
                <a:sym typeface="Arial"/>
              </a:rPr>
              <a:t>Novitski</a:t>
            </a:r>
            <a:r>
              <a:rPr lang="en-US" sz="1000" b="1" i="0" u="none" strike="noStrike" cap="none" dirty="0">
                <a:solidFill>
                  <a:srgbClr val="000000"/>
                </a:solidFill>
                <a:latin typeface="Helvetica" panose="020B0604020202020204" pitchFamily="34" charset="0"/>
                <a:cs typeface="Helvetica" panose="020B0604020202020204" pitchFamily="34" charset="0"/>
                <a:sym typeface="Arial"/>
              </a:rPr>
              <a:t> and </a:t>
            </a:r>
            <a:r>
              <a:rPr lang="en-US" sz="1000" b="1" i="0" u="none" strike="noStrike" cap="none" dirty="0" err="1">
                <a:solidFill>
                  <a:srgbClr val="000000"/>
                </a:solidFill>
                <a:latin typeface="Helvetica" panose="020B0604020202020204" pitchFamily="34" charset="0"/>
                <a:cs typeface="Helvetica" panose="020B0604020202020204" pitchFamily="34" charset="0"/>
                <a:sym typeface="Arial"/>
              </a:rPr>
              <a:t>Emanuela</a:t>
            </a:r>
            <a:r>
              <a:rPr lang="en-US" sz="1000" b="1" i="0" u="none" strike="noStrike" cap="none" dirty="0">
                <a:solidFill>
                  <a:srgbClr val="000000"/>
                </a:solidFill>
                <a:latin typeface="Helvetica" panose="020B0604020202020204" pitchFamily="34" charset="0"/>
                <a:cs typeface="Helvetica" panose="020B0604020202020204" pitchFamily="34" charset="0"/>
                <a:sym typeface="Arial"/>
              </a:rPr>
              <a:t> </a:t>
            </a:r>
            <a:r>
              <a:rPr lang="en-US" sz="1000" b="1" i="0" u="none" strike="noStrike" cap="none" dirty="0" err="1">
                <a:solidFill>
                  <a:srgbClr val="000000"/>
                </a:solidFill>
                <a:latin typeface="Helvetica" panose="020B0604020202020204" pitchFamily="34" charset="0"/>
                <a:cs typeface="Helvetica" panose="020B0604020202020204" pitchFamily="34" charset="0"/>
                <a:sym typeface="Arial"/>
              </a:rPr>
              <a:t>Barzi</a:t>
            </a:r>
            <a:r>
              <a:rPr lang="en-US" sz="1000" b="0" i="0" u="none" strike="noStrike" cap="none" dirty="0">
                <a:solidFill>
                  <a:schemeClr val="dk1"/>
                </a:solidFill>
                <a:latin typeface="Helvetica" panose="020B0604020202020204" pitchFamily="34" charset="0"/>
                <a:ea typeface="Calibri"/>
                <a:cs typeface="Helvetica" panose="020B0604020202020204" pitchFamily="34" charset="0"/>
                <a:sym typeface="Calibri"/>
              </a:rPr>
              <a:t> </a:t>
            </a:r>
            <a:endParaRPr sz="1200" b="0" i="0" u="none" strike="noStrike" cap="none" dirty="0">
              <a:solidFill>
                <a:schemeClr val="dk1"/>
              </a:solidFill>
              <a:latin typeface="Helvetica" panose="020B0604020202020204" pitchFamily="34" charset="0"/>
              <a:ea typeface="Calibri"/>
              <a:cs typeface="Helvetica" panose="020B0604020202020204" pitchFamily="34" charset="0"/>
              <a:sym typeface="Calibri"/>
            </a:endParaRPr>
          </a:p>
        </p:txBody>
      </p:sp>
      <p:pic>
        <p:nvPicPr>
          <p:cNvPr id="138" name="Google Shape;138;p2"/>
          <p:cNvPicPr preferRelativeResize="0"/>
          <p:nvPr/>
        </p:nvPicPr>
        <p:blipFill rotWithShape="1">
          <a:blip r:embed="rId3">
            <a:alphaModFix/>
          </a:blip>
          <a:srcRect/>
          <a:stretch/>
        </p:blipFill>
        <p:spPr>
          <a:xfrm>
            <a:off x="5692218" y="2993461"/>
            <a:ext cx="3340608" cy="1445684"/>
          </a:xfrm>
          <a:prstGeom prst="rect">
            <a:avLst/>
          </a:prstGeom>
          <a:noFill/>
          <a:ln>
            <a:noFill/>
          </a:ln>
        </p:spPr>
      </p:pic>
      <p:pic>
        <p:nvPicPr>
          <p:cNvPr id="139" name="Google Shape;139;p2"/>
          <p:cNvPicPr preferRelativeResize="0"/>
          <p:nvPr/>
        </p:nvPicPr>
        <p:blipFill rotWithShape="1">
          <a:blip r:embed="rId4">
            <a:alphaModFix/>
          </a:blip>
          <a:srcRect/>
          <a:stretch/>
        </p:blipFill>
        <p:spPr>
          <a:xfrm>
            <a:off x="6277404" y="614224"/>
            <a:ext cx="2647229" cy="2379237"/>
          </a:xfrm>
          <a:prstGeom prst="rect">
            <a:avLst/>
          </a:prstGeom>
          <a:noFill/>
          <a:ln>
            <a:noFill/>
          </a:ln>
        </p:spPr>
      </p:pic>
      <p:grpSp>
        <p:nvGrpSpPr>
          <p:cNvPr id="2" name="Group 1">
            <a:extLst>
              <a:ext uri="{FF2B5EF4-FFF2-40B4-BE49-F238E27FC236}">
                <a16:creationId xmlns:a16="http://schemas.microsoft.com/office/drawing/2014/main" id="{B5623A21-B7B6-45F5-03EC-7236FC4B50FC}"/>
              </a:ext>
            </a:extLst>
          </p:cNvPr>
          <p:cNvGrpSpPr/>
          <p:nvPr/>
        </p:nvGrpSpPr>
        <p:grpSpPr>
          <a:xfrm>
            <a:off x="228600" y="521842"/>
            <a:ext cx="5567759" cy="2563999"/>
            <a:chOff x="222250" y="920205"/>
            <a:chExt cx="5567759" cy="2563999"/>
          </a:xfrm>
        </p:grpSpPr>
        <p:pic>
          <p:nvPicPr>
            <p:cNvPr id="136" name="Google Shape;136;p2"/>
            <p:cNvPicPr preferRelativeResize="0"/>
            <p:nvPr/>
          </p:nvPicPr>
          <p:blipFill rotWithShape="1">
            <a:blip r:embed="rId5">
              <a:alphaModFix/>
            </a:blip>
            <a:srcRect b="17500"/>
            <a:stretch/>
          </p:blipFill>
          <p:spPr>
            <a:xfrm>
              <a:off x="222250" y="920205"/>
              <a:ext cx="5567759" cy="2348297"/>
            </a:xfrm>
            <a:prstGeom prst="rect">
              <a:avLst/>
            </a:prstGeom>
            <a:noFill/>
            <a:ln>
              <a:noFill/>
            </a:ln>
          </p:spPr>
        </p:pic>
        <p:pic>
          <p:nvPicPr>
            <p:cNvPr id="140" name="Google Shape;140;p2"/>
            <p:cNvPicPr preferRelativeResize="0"/>
            <p:nvPr/>
          </p:nvPicPr>
          <p:blipFill rotWithShape="1">
            <a:blip r:embed="rId5">
              <a:alphaModFix/>
            </a:blip>
            <a:srcRect l="13270" t="83931" r="3159" b="9322"/>
            <a:stretch/>
          </p:blipFill>
          <p:spPr>
            <a:xfrm>
              <a:off x="281709" y="3268502"/>
              <a:ext cx="5018774" cy="215702"/>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6"/>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US" dirty="0"/>
              <a:t>HTS </a:t>
            </a:r>
            <a:r>
              <a:rPr lang="en-US" dirty="0">
                <a:latin typeface="Helvetica" panose="020B0604020202020204" pitchFamily="34" charset="0"/>
                <a:cs typeface="Helvetica" panose="020B0604020202020204" pitchFamily="34" charset="0"/>
              </a:rPr>
              <a:t>Insert</a:t>
            </a:r>
            <a:r>
              <a:rPr lang="en-US" dirty="0"/>
              <a:t> FEM </a:t>
            </a:r>
            <a:r>
              <a:rPr lang="en-US" dirty="0">
                <a:latin typeface="Helvetica" panose="020B0604020202020204" pitchFamily="34" charset="0"/>
                <a:cs typeface="Helvetica" panose="020B0604020202020204" pitchFamily="34" charset="0"/>
              </a:rPr>
              <a:t>model</a:t>
            </a:r>
            <a:r>
              <a:rPr lang="en-US" dirty="0"/>
              <a:t> – Geometry and Mat. Properties</a:t>
            </a:r>
            <a:endParaRPr dirty="0"/>
          </a:p>
        </p:txBody>
      </p:sp>
      <p:sp>
        <p:nvSpPr>
          <p:cNvPr id="133" name="Google Shape;133;p6"/>
          <p:cNvSpPr txBox="1">
            <a:spLocks noGrp="1"/>
          </p:cNvSpPr>
          <p:nvPr>
            <p:ph type="dt" idx="10"/>
          </p:nvPr>
        </p:nvSpPr>
        <p:spPr>
          <a:xfrm>
            <a:off x="736827" y="4878161"/>
            <a:ext cx="675368" cy="180975"/>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04/30/2024</a:t>
            </a:r>
            <a:endParaRPr/>
          </a:p>
        </p:txBody>
      </p:sp>
      <p:sp>
        <p:nvSpPr>
          <p:cNvPr id="134" name="Google Shape;134;p6"/>
          <p:cNvSpPr txBox="1">
            <a:spLocks noGrp="1"/>
          </p:cNvSpPr>
          <p:nvPr>
            <p:ph type="ftr" idx="11"/>
          </p:nvPr>
        </p:nvSpPr>
        <p:spPr>
          <a:xfrm>
            <a:off x="1530603" y="4878161"/>
            <a:ext cx="6262118" cy="182155"/>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a:t>Alessio D'Agliano | PhD student</a:t>
            </a:r>
            <a:endParaRPr b="1"/>
          </a:p>
        </p:txBody>
      </p:sp>
      <p:sp>
        <p:nvSpPr>
          <p:cNvPr id="135" name="Google Shape;135;p6"/>
          <p:cNvSpPr txBox="1">
            <a:spLocks noGrp="1"/>
          </p:cNvSpPr>
          <p:nvPr>
            <p:ph type="sldNum" idx="12"/>
          </p:nvPr>
        </p:nvSpPr>
        <p:spPr>
          <a:xfrm>
            <a:off x="222250" y="4878161"/>
            <a:ext cx="414338" cy="177964"/>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7</a:t>
            </a:fld>
            <a:endParaRPr/>
          </a:p>
        </p:txBody>
      </p:sp>
      <p:grpSp>
        <p:nvGrpSpPr>
          <p:cNvPr id="138" name="Google Shape;138;p6"/>
          <p:cNvGrpSpPr/>
          <p:nvPr/>
        </p:nvGrpSpPr>
        <p:grpSpPr>
          <a:xfrm>
            <a:off x="151755" y="2529146"/>
            <a:ext cx="4572000" cy="361957"/>
            <a:chOff x="-4476851" y="2338879"/>
            <a:chExt cx="4572000" cy="361957"/>
          </a:xfrm>
        </p:grpSpPr>
        <p:sp>
          <p:nvSpPr>
            <p:cNvPr id="139" name="Google Shape;139;p6"/>
            <p:cNvSpPr txBox="1"/>
            <p:nvPr/>
          </p:nvSpPr>
          <p:spPr>
            <a:xfrm>
              <a:off x="-4476851" y="2485433"/>
              <a:ext cx="4572000" cy="2154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dirty="0">
                  <a:solidFill>
                    <a:schemeClr val="dk1"/>
                  </a:solidFill>
                  <a:latin typeface="Calibri"/>
                  <a:ea typeface="Calibri"/>
                  <a:cs typeface="Calibri"/>
                  <a:sym typeface="Calibri"/>
                </a:rPr>
                <a:t>https://trc.nist.gov/cryogenics/materials/materialproperties.htm</a:t>
              </a:r>
              <a:endParaRPr sz="1050" dirty="0"/>
            </a:p>
          </p:txBody>
        </p:sp>
        <p:sp>
          <p:nvSpPr>
            <p:cNvPr id="140" name="Google Shape;140;p6"/>
            <p:cNvSpPr txBox="1"/>
            <p:nvPr/>
          </p:nvSpPr>
          <p:spPr>
            <a:xfrm>
              <a:off x="-4476851" y="2338879"/>
              <a:ext cx="4572000" cy="2000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dirty="0">
                  <a:solidFill>
                    <a:schemeClr val="dk1"/>
                  </a:solidFill>
                  <a:latin typeface="Calibri"/>
                  <a:ea typeface="Calibri"/>
                  <a:cs typeface="Calibri"/>
                  <a:sym typeface="Calibri"/>
                </a:rPr>
                <a:t>https://cds.cern.ch/record/1973682/files/arXiv:1501.07100.pdf</a:t>
              </a:r>
              <a:endParaRPr sz="1050" dirty="0"/>
            </a:p>
          </p:txBody>
        </p:sp>
      </p:grpSp>
      <p:pic>
        <p:nvPicPr>
          <p:cNvPr id="149" name="Google Shape;149;p6"/>
          <p:cNvPicPr preferRelativeResize="0"/>
          <p:nvPr/>
        </p:nvPicPr>
        <p:blipFill rotWithShape="1">
          <a:blip r:embed="rId3">
            <a:alphaModFix/>
          </a:blip>
          <a:srcRect/>
          <a:stretch/>
        </p:blipFill>
        <p:spPr>
          <a:xfrm>
            <a:off x="216110" y="2935971"/>
            <a:ext cx="3337974" cy="1139288"/>
          </a:xfrm>
          <a:prstGeom prst="rect">
            <a:avLst/>
          </a:prstGeom>
          <a:noFill/>
          <a:ln>
            <a:noFill/>
          </a:ln>
        </p:spPr>
      </p:pic>
      <p:sp>
        <p:nvSpPr>
          <p:cNvPr id="150" name="Google Shape;150;p6"/>
          <p:cNvSpPr txBox="1"/>
          <p:nvPr/>
        </p:nvSpPr>
        <p:spPr>
          <a:xfrm>
            <a:off x="200766" y="4050634"/>
            <a:ext cx="4233645"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1" dirty="0">
                <a:solidFill>
                  <a:srgbClr val="242021"/>
                </a:solidFill>
                <a:latin typeface="Cambria Math"/>
                <a:ea typeface="Cambria Math"/>
                <a:cs typeface="Cambria Math"/>
                <a:sym typeface="Cambria Math"/>
              </a:rPr>
              <a:t>Cable dimensions:</a:t>
            </a:r>
            <a:endParaRPr sz="1200" dirty="0"/>
          </a:p>
          <a:p>
            <a:pPr marL="0" marR="0" lvl="0" indent="0" algn="l" rtl="0">
              <a:spcBef>
                <a:spcPts val="0"/>
              </a:spcBef>
              <a:spcAft>
                <a:spcPts val="0"/>
              </a:spcAft>
              <a:buNone/>
            </a:pPr>
            <a:r>
              <a:rPr lang="en-US" sz="900" dirty="0">
                <a:solidFill>
                  <a:srgbClr val="242021"/>
                </a:solidFill>
                <a:latin typeface="Cambria Math"/>
                <a:ea typeface="Cambria Math"/>
                <a:cs typeface="Cambria Math"/>
                <a:sym typeface="Cambria Math"/>
              </a:rPr>
              <a:t>w = 7.8 mm	t = 1.44 mm	r = 0.27 mm	</a:t>
            </a:r>
            <a:r>
              <a:rPr lang="en-US" sz="900" dirty="0" err="1">
                <a:solidFill>
                  <a:srgbClr val="242021"/>
                </a:solidFill>
                <a:latin typeface="Cambria Math"/>
                <a:ea typeface="Cambria Math"/>
                <a:cs typeface="Cambria Math"/>
                <a:sym typeface="Cambria Math"/>
              </a:rPr>
              <a:t>ts</a:t>
            </a:r>
            <a:r>
              <a:rPr lang="en-US" sz="900" dirty="0">
                <a:solidFill>
                  <a:srgbClr val="242021"/>
                </a:solidFill>
                <a:latin typeface="Cambria Math"/>
                <a:ea typeface="Cambria Math"/>
                <a:cs typeface="Cambria Math"/>
                <a:sym typeface="Cambria Math"/>
              </a:rPr>
              <a:t> = 0.08 mm</a:t>
            </a:r>
            <a:endParaRPr sz="1200" dirty="0"/>
          </a:p>
          <a:p>
            <a:pPr marL="0" marR="0" lvl="0" indent="0" algn="l" rtl="0">
              <a:spcBef>
                <a:spcPts val="0"/>
              </a:spcBef>
              <a:spcAft>
                <a:spcPts val="0"/>
              </a:spcAft>
              <a:buNone/>
            </a:pPr>
            <a:r>
              <a:rPr lang="en-US" sz="900" dirty="0">
                <a:solidFill>
                  <a:srgbClr val="242021"/>
                </a:solidFill>
                <a:latin typeface="Cambria Math"/>
                <a:ea typeface="Cambria Math"/>
                <a:cs typeface="Cambria Math"/>
                <a:sym typeface="Cambria Math"/>
              </a:rPr>
              <a:t>s = 0.15 mm	R = 0.35 mm	l = 0.1 mm	</a:t>
            </a:r>
            <a:r>
              <a:rPr lang="en-US" sz="900" dirty="0" err="1">
                <a:solidFill>
                  <a:srgbClr val="242021"/>
                </a:solidFill>
                <a:latin typeface="Cambria Math"/>
                <a:ea typeface="Cambria Math"/>
                <a:cs typeface="Cambria Math"/>
                <a:sym typeface="Cambria Math"/>
              </a:rPr>
              <a:t>wx</a:t>
            </a:r>
            <a:r>
              <a:rPr lang="en-US" sz="900" dirty="0">
                <a:solidFill>
                  <a:srgbClr val="242021"/>
                </a:solidFill>
                <a:latin typeface="Cambria Math"/>
                <a:ea typeface="Cambria Math"/>
                <a:cs typeface="Cambria Math"/>
                <a:sym typeface="Cambria Math"/>
              </a:rPr>
              <a:t> = 0.02 mm</a:t>
            </a:r>
            <a:endParaRPr sz="1200" dirty="0"/>
          </a:p>
          <a:p>
            <a:pPr marL="0" marR="0" lvl="0" indent="0" algn="l" rtl="0">
              <a:spcBef>
                <a:spcPts val="0"/>
              </a:spcBef>
              <a:spcAft>
                <a:spcPts val="0"/>
              </a:spcAft>
              <a:buNone/>
            </a:pPr>
            <a:r>
              <a:rPr lang="en-US" sz="900" dirty="0" err="1">
                <a:solidFill>
                  <a:srgbClr val="242021"/>
                </a:solidFill>
                <a:latin typeface="Cambria Math"/>
                <a:ea typeface="Cambria Math"/>
                <a:cs typeface="Cambria Math"/>
                <a:sym typeface="Cambria Math"/>
              </a:rPr>
              <a:t>R</a:t>
            </a:r>
            <a:r>
              <a:rPr lang="en-US" sz="900" baseline="-25000" dirty="0" err="1">
                <a:solidFill>
                  <a:srgbClr val="242021"/>
                </a:solidFill>
                <a:latin typeface="Cambria Math"/>
                <a:ea typeface="Cambria Math"/>
                <a:cs typeface="Cambria Math"/>
                <a:sym typeface="Cambria Math"/>
              </a:rPr>
              <a:t>fillet</a:t>
            </a:r>
            <a:r>
              <a:rPr lang="en-US" sz="900" dirty="0">
                <a:solidFill>
                  <a:srgbClr val="242021"/>
                </a:solidFill>
                <a:latin typeface="Cambria Math"/>
                <a:ea typeface="Cambria Math"/>
                <a:cs typeface="Cambria Math"/>
                <a:sym typeface="Cambria Math"/>
              </a:rPr>
              <a:t> = 0.1 mm</a:t>
            </a:r>
            <a:endParaRPr sz="1200" dirty="0"/>
          </a:p>
        </p:txBody>
      </p:sp>
      <p:grpSp>
        <p:nvGrpSpPr>
          <p:cNvPr id="151" name="Google Shape;151;p6"/>
          <p:cNvGrpSpPr/>
          <p:nvPr/>
        </p:nvGrpSpPr>
        <p:grpSpPr>
          <a:xfrm>
            <a:off x="3720700" y="2795432"/>
            <a:ext cx="1353344" cy="1231747"/>
            <a:chOff x="343444" y="2485096"/>
            <a:chExt cx="1990091" cy="1811281"/>
          </a:xfrm>
        </p:grpSpPr>
        <p:pic>
          <p:nvPicPr>
            <p:cNvPr id="152" name="Google Shape;152;p6"/>
            <p:cNvPicPr preferRelativeResize="0"/>
            <p:nvPr/>
          </p:nvPicPr>
          <p:blipFill rotWithShape="1">
            <a:blip r:embed="rId4">
              <a:alphaModFix amt="61000"/>
            </a:blip>
            <a:srcRect/>
            <a:stretch/>
          </p:blipFill>
          <p:spPr>
            <a:xfrm>
              <a:off x="343444" y="2959105"/>
              <a:ext cx="1405105" cy="1337272"/>
            </a:xfrm>
            <a:prstGeom prst="rect">
              <a:avLst/>
            </a:prstGeom>
            <a:noFill/>
            <a:ln>
              <a:noFill/>
            </a:ln>
          </p:spPr>
        </p:pic>
        <p:cxnSp>
          <p:nvCxnSpPr>
            <p:cNvPr id="153" name="Google Shape;153;p6"/>
            <p:cNvCxnSpPr/>
            <p:nvPr/>
          </p:nvCxnSpPr>
          <p:spPr>
            <a:xfrm rot="10800000" flipH="1">
              <a:off x="1045996" y="3083507"/>
              <a:ext cx="402107" cy="544234"/>
            </a:xfrm>
            <a:prstGeom prst="straightConnector1">
              <a:avLst/>
            </a:prstGeom>
            <a:noFill/>
            <a:ln w="25400" cap="flat" cmpd="sng">
              <a:solidFill>
                <a:srgbClr val="282828"/>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54" name="Google Shape;154;p6"/>
            <p:cNvCxnSpPr/>
            <p:nvPr/>
          </p:nvCxnSpPr>
          <p:spPr>
            <a:xfrm rot="10800000" flipH="1">
              <a:off x="1045996" y="3355624"/>
              <a:ext cx="519673" cy="272117"/>
            </a:xfrm>
            <a:prstGeom prst="straightConnector1">
              <a:avLst/>
            </a:prstGeom>
            <a:noFill/>
            <a:ln w="25400" cap="flat" cmpd="sng">
              <a:solidFill>
                <a:srgbClr val="282828"/>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55" name="Google Shape;155;p6"/>
            <p:cNvCxnSpPr/>
            <p:nvPr/>
          </p:nvCxnSpPr>
          <p:spPr>
            <a:xfrm>
              <a:off x="1605946" y="3624381"/>
              <a:ext cx="142603" cy="0"/>
            </a:xfrm>
            <a:prstGeom prst="straightConnector1">
              <a:avLst/>
            </a:prstGeom>
            <a:noFill/>
            <a:ln w="25400" cap="flat" cmpd="sng">
              <a:solidFill>
                <a:srgbClr val="282828"/>
              </a:solidFill>
              <a:prstDash val="solid"/>
              <a:round/>
              <a:headEnd type="none" w="sm" len="sm"/>
              <a:tailEnd type="none" w="sm" len="sm"/>
            </a:ln>
            <a:effectLst>
              <a:outerShdw blurRad="40000" dist="20000" dir="5400000" rotWithShape="0">
                <a:srgbClr val="000000">
                  <a:alpha val="37647"/>
                </a:srgbClr>
              </a:outerShdw>
            </a:effectLst>
          </p:spPr>
        </p:cxnSp>
        <p:cxnSp>
          <p:nvCxnSpPr>
            <p:cNvPr id="156" name="Google Shape;156;p6"/>
            <p:cNvCxnSpPr/>
            <p:nvPr/>
          </p:nvCxnSpPr>
          <p:spPr>
            <a:xfrm rot="10800000" flipH="1">
              <a:off x="1693322" y="3271757"/>
              <a:ext cx="250226" cy="344712"/>
            </a:xfrm>
            <a:prstGeom prst="straightConnector1">
              <a:avLst/>
            </a:prstGeom>
            <a:noFill/>
            <a:ln w="25400" cap="flat" cmpd="sng">
              <a:solidFill>
                <a:srgbClr val="282828"/>
              </a:solidFill>
              <a:prstDash val="solid"/>
              <a:round/>
              <a:headEnd type="none" w="sm" len="sm"/>
              <a:tailEnd type="none" w="sm" len="sm"/>
            </a:ln>
            <a:effectLst>
              <a:outerShdw blurRad="40000" dist="20000" dir="5400000" rotWithShape="0">
                <a:srgbClr val="000000">
                  <a:alpha val="37647"/>
                </a:srgbClr>
              </a:outerShdw>
            </a:effectLst>
          </p:spPr>
        </p:cxnSp>
        <p:cxnSp>
          <p:nvCxnSpPr>
            <p:cNvPr id="157" name="Google Shape;157;p6"/>
            <p:cNvCxnSpPr/>
            <p:nvPr/>
          </p:nvCxnSpPr>
          <p:spPr>
            <a:xfrm>
              <a:off x="928430" y="2691758"/>
              <a:ext cx="7485" cy="747476"/>
            </a:xfrm>
            <a:prstGeom prst="straightConnector1">
              <a:avLst/>
            </a:prstGeom>
            <a:noFill/>
            <a:ln w="25400" cap="flat" cmpd="sng">
              <a:solidFill>
                <a:srgbClr val="282828"/>
              </a:solidFill>
              <a:prstDash val="solid"/>
              <a:round/>
              <a:headEnd type="none" w="sm" len="sm"/>
              <a:tailEnd type="none" w="sm" len="sm"/>
            </a:ln>
            <a:effectLst>
              <a:outerShdw blurRad="40000" dist="20000" dir="5400000" rotWithShape="0">
                <a:srgbClr val="000000">
                  <a:alpha val="37647"/>
                </a:srgbClr>
              </a:outerShdw>
            </a:effectLst>
          </p:spPr>
        </p:cxnSp>
        <p:cxnSp>
          <p:nvCxnSpPr>
            <p:cNvPr id="158" name="Google Shape;158;p6"/>
            <p:cNvCxnSpPr/>
            <p:nvPr/>
          </p:nvCxnSpPr>
          <p:spPr>
            <a:xfrm>
              <a:off x="1156457" y="2693541"/>
              <a:ext cx="7485" cy="747476"/>
            </a:xfrm>
            <a:prstGeom prst="straightConnector1">
              <a:avLst/>
            </a:prstGeom>
            <a:noFill/>
            <a:ln w="25400" cap="flat" cmpd="sng">
              <a:solidFill>
                <a:srgbClr val="282828"/>
              </a:solidFill>
              <a:prstDash val="solid"/>
              <a:round/>
              <a:headEnd type="none" w="sm" len="sm"/>
              <a:tailEnd type="none" w="sm" len="sm"/>
            </a:ln>
            <a:effectLst>
              <a:outerShdw blurRad="40000" dist="20000" dir="5400000" rotWithShape="0">
                <a:srgbClr val="000000">
                  <a:alpha val="37647"/>
                </a:srgbClr>
              </a:outerShdw>
            </a:effectLst>
          </p:spPr>
        </p:cxnSp>
        <p:cxnSp>
          <p:nvCxnSpPr>
            <p:cNvPr id="159" name="Google Shape;159;p6"/>
            <p:cNvCxnSpPr/>
            <p:nvPr/>
          </p:nvCxnSpPr>
          <p:spPr>
            <a:xfrm>
              <a:off x="935915" y="2821130"/>
              <a:ext cx="220542" cy="0"/>
            </a:xfrm>
            <a:prstGeom prst="straightConnector1">
              <a:avLst/>
            </a:prstGeom>
            <a:noFill/>
            <a:ln w="25400" cap="flat" cmpd="sng">
              <a:solidFill>
                <a:srgbClr val="282828"/>
              </a:solidFill>
              <a:prstDash val="solid"/>
              <a:round/>
              <a:headEnd type="none" w="sm" len="sm"/>
              <a:tailEnd type="none" w="sm" len="sm"/>
            </a:ln>
            <a:effectLst>
              <a:outerShdw blurRad="40000" dist="20000" dir="5400000" rotWithShape="0">
                <a:srgbClr val="000000">
                  <a:alpha val="37647"/>
                </a:srgbClr>
              </a:outerShdw>
            </a:effectLst>
          </p:spPr>
        </p:cxnSp>
        <p:cxnSp>
          <p:nvCxnSpPr>
            <p:cNvPr id="160" name="Google Shape;160;p6"/>
            <p:cNvCxnSpPr/>
            <p:nvPr/>
          </p:nvCxnSpPr>
          <p:spPr>
            <a:xfrm rot="10800000" flipH="1">
              <a:off x="883023" y="2790183"/>
              <a:ext cx="90813" cy="47115"/>
            </a:xfrm>
            <a:prstGeom prst="straightConnector1">
              <a:avLst/>
            </a:prstGeom>
            <a:noFill/>
            <a:ln w="25400" cap="flat" cmpd="sng">
              <a:solidFill>
                <a:srgbClr val="282828"/>
              </a:solidFill>
              <a:prstDash val="solid"/>
              <a:round/>
              <a:headEnd type="none" w="sm" len="sm"/>
              <a:tailEnd type="none" w="sm" len="sm"/>
            </a:ln>
            <a:effectLst>
              <a:outerShdw blurRad="40000" dist="20000" dir="5400000" rotWithShape="0">
                <a:srgbClr val="000000">
                  <a:alpha val="37647"/>
                </a:srgbClr>
              </a:outerShdw>
            </a:effectLst>
          </p:spPr>
        </p:cxnSp>
        <p:cxnSp>
          <p:nvCxnSpPr>
            <p:cNvPr id="161" name="Google Shape;161;p6"/>
            <p:cNvCxnSpPr/>
            <p:nvPr/>
          </p:nvCxnSpPr>
          <p:spPr>
            <a:xfrm rot="10800000" flipH="1">
              <a:off x="1111050" y="2792619"/>
              <a:ext cx="90813" cy="47115"/>
            </a:xfrm>
            <a:prstGeom prst="straightConnector1">
              <a:avLst/>
            </a:prstGeom>
            <a:noFill/>
            <a:ln w="25400" cap="flat" cmpd="sng">
              <a:solidFill>
                <a:srgbClr val="282828"/>
              </a:solidFill>
              <a:prstDash val="solid"/>
              <a:round/>
              <a:headEnd type="none" w="sm" len="sm"/>
              <a:tailEnd type="none" w="sm" len="sm"/>
            </a:ln>
            <a:effectLst>
              <a:outerShdw blurRad="40000" dist="20000" dir="5400000" rotWithShape="0">
                <a:srgbClr val="000000">
                  <a:alpha val="37647"/>
                </a:srgbClr>
              </a:outerShdw>
            </a:effectLst>
          </p:spPr>
        </p:cxnSp>
        <p:sp>
          <p:nvSpPr>
            <p:cNvPr id="162" name="Google Shape;162;p6"/>
            <p:cNvSpPr txBox="1"/>
            <p:nvPr/>
          </p:nvSpPr>
          <p:spPr>
            <a:xfrm>
              <a:off x="862083" y="2485096"/>
              <a:ext cx="36782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242021"/>
                  </a:solidFill>
                  <a:latin typeface="Cambria Math"/>
                  <a:ea typeface="Cambria Math"/>
                  <a:cs typeface="Cambria Math"/>
                  <a:sym typeface="Cambria Math"/>
                </a:rPr>
                <a:t>l</a:t>
              </a:r>
              <a:endParaRPr sz="1100">
                <a:solidFill>
                  <a:schemeClr val="dk1"/>
                </a:solidFill>
                <a:latin typeface="Calibri"/>
                <a:ea typeface="Calibri"/>
                <a:cs typeface="Calibri"/>
                <a:sym typeface="Calibri"/>
              </a:endParaRPr>
            </a:p>
          </p:txBody>
        </p:sp>
        <p:sp>
          <p:nvSpPr>
            <p:cNvPr id="163" name="Google Shape;163;p6"/>
            <p:cNvSpPr txBox="1"/>
            <p:nvPr/>
          </p:nvSpPr>
          <p:spPr>
            <a:xfrm>
              <a:off x="1395134" y="2824724"/>
              <a:ext cx="36782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242021"/>
                  </a:solidFill>
                  <a:latin typeface="Cambria Math"/>
                  <a:ea typeface="Cambria Math"/>
                  <a:cs typeface="Cambria Math"/>
                  <a:sym typeface="Cambria Math"/>
                </a:rPr>
                <a:t>R</a:t>
              </a:r>
              <a:endParaRPr sz="1100">
                <a:solidFill>
                  <a:schemeClr val="dk1"/>
                </a:solidFill>
                <a:latin typeface="Calibri"/>
                <a:ea typeface="Calibri"/>
                <a:cs typeface="Calibri"/>
                <a:sym typeface="Calibri"/>
              </a:endParaRPr>
            </a:p>
          </p:txBody>
        </p:sp>
        <p:sp>
          <p:nvSpPr>
            <p:cNvPr id="164" name="Google Shape;164;p6"/>
            <p:cNvSpPr txBox="1"/>
            <p:nvPr/>
          </p:nvSpPr>
          <p:spPr>
            <a:xfrm>
              <a:off x="1279432" y="3415705"/>
              <a:ext cx="36782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242021"/>
                  </a:solidFill>
                  <a:latin typeface="Cambria Math"/>
                  <a:ea typeface="Cambria Math"/>
                  <a:cs typeface="Cambria Math"/>
                  <a:sym typeface="Cambria Math"/>
                </a:rPr>
                <a:t>r</a:t>
              </a:r>
              <a:endParaRPr sz="1100">
                <a:solidFill>
                  <a:schemeClr val="dk1"/>
                </a:solidFill>
                <a:latin typeface="Calibri"/>
                <a:ea typeface="Calibri"/>
                <a:cs typeface="Calibri"/>
                <a:sym typeface="Calibri"/>
              </a:endParaRPr>
            </a:p>
          </p:txBody>
        </p:sp>
        <p:cxnSp>
          <p:nvCxnSpPr>
            <p:cNvPr id="165" name="Google Shape;165;p6"/>
            <p:cNvCxnSpPr/>
            <p:nvPr/>
          </p:nvCxnSpPr>
          <p:spPr>
            <a:xfrm rot="10800000" flipH="1">
              <a:off x="1565669" y="3600823"/>
              <a:ext cx="90813" cy="47115"/>
            </a:xfrm>
            <a:prstGeom prst="straightConnector1">
              <a:avLst/>
            </a:prstGeom>
            <a:noFill/>
            <a:ln w="25400" cap="flat" cmpd="sng">
              <a:solidFill>
                <a:srgbClr val="282828"/>
              </a:solidFill>
              <a:prstDash val="solid"/>
              <a:round/>
              <a:headEnd type="none" w="sm" len="sm"/>
              <a:tailEnd type="none" w="sm" len="sm"/>
            </a:ln>
            <a:effectLst>
              <a:outerShdw blurRad="40000" dist="20000" dir="5400000" rotWithShape="0">
                <a:srgbClr val="000000">
                  <a:alpha val="37647"/>
                </a:srgbClr>
              </a:outerShdw>
            </a:effectLst>
          </p:spPr>
        </p:cxnSp>
        <p:cxnSp>
          <p:nvCxnSpPr>
            <p:cNvPr id="166" name="Google Shape;166;p6"/>
            <p:cNvCxnSpPr/>
            <p:nvPr/>
          </p:nvCxnSpPr>
          <p:spPr>
            <a:xfrm rot="10800000" flipH="1">
              <a:off x="1692052" y="3607216"/>
              <a:ext cx="90813" cy="47115"/>
            </a:xfrm>
            <a:prstGeom prst="straightConnector1">
              <a:avLst/>
            </a:prstGeom>
            <a:noFill/>
            <a:ln w="25400" cap="flat" cmpd="sng">
              <a:solidFill>
                <a:srgbClr val="282828"/>
              </a:solidFill>
              <a:prstDash val="solid"/>
              <a:round/>
              <a:headEnd type="none" w="sm" len="sm"/>
              <a:tailEnd type="none" w="sm" len="sm"/>
            </a:ln>
            <a:effectLst>
              <a:outerShdw blurRad="40000" dist="20000" dir="5400000" rotWithShape="0">
                <a:srgbClr val="000000">
                  <a:alpha val="37647"/>
                </a:srgbClr>
              </a:outerShdw>
            </a:effectLst>
          </p:spPr>
        </p:cxnSp>
        <p:sp>
          <p:nvSpPr>
            <p:cNvPr id="167" name="Google Shape;167;p6"/>
            <p:cNvSpPr txBox="1"/>
            <p:nvPr/>
          </p:nvSpPr>
          <p:spPr>
            <a:xfrm>
              <a:off x="1867315" y="3010152"/>
              <a:ext cx="466220" cy="3398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242021"/>
                  </a:solidFill>
                  <a:latin typeface="Cambria Math"/>
                  <a:ea typeface="Cambria Math"/>
                  <a:cs typeface="Cambria Math"/>
                  <a:sym typeface="Cambria Math"/>
                </a:rPr>
                <a:t>ts</a:t>
              </a:r>
              <a:endParaRPr sz="1100">
                <a:solidFill>
                  <a:schemeClr val="dk1"/>
                </a:solidFill>
                <a:latin typeface="Calibri"/>
                <a:ea typeface="Calibri"/>
                <a:cs typeface="Calibri"/>
                <a:sym typeface="Calibri"/>
              </a:endParaRPr>
            </a:p>
          </p:txBody>
        </p:sp>
      </p:grpSp>
      <p:grpSp>
        <p:nvGrpSpPr>
          <p:cNvPr id="2" name="Group 1">
            <a:extLst>
              <a:ext uri="{FF2B5EF4-FFF2-40B4-BE49-F238E27FC236}">
                <a16:creationId xmlns:a16="http://schemas.microsoft.com/office/drawing/2014/main" id="{1A80CFF8-AFC6-2C5B-665D-B6C282201289}"/>
              </a:ext>
            </a:extLst>
          </p:cNvPr>
          <p:cNvGrpSpPr>
            <a:grpSpLocks noChangeAspect="1"/>
          </p:cNvGrpSpPr>
          <p:nvPr/>
        </p:nvGrpSpPr>
        <p:grpSpPr>
          <a:xfrm>
            <a:off x="5029627" y="971626"/>
            <a:ext cx="4078263" cy="3315054"/>
            <a:chOff x="359667" y="615352"/>
            <a:chExt cx="3873827" cy="3188286"/>
          </a:xfrm>
        </p:grpSpPr>
        <p:pic>
          <p:nvPicPr>
            <p:cNvPr id="3" name="Picture 2" descr="A screen shot of a computer screen&#10;&#10;Description automatically generated">
              <a:extLst>
                <a:ext uri="{FF2B5EF4-FFF2-40B4-BE49-F238E27FC236}">
                  <a16:creationId xmlns:a16="http://schemas.microsoft.com/office/drawing/2014/main" id="{E522C972-7687-F3D9-C388-965990EA80D2}"/>
                </a:ext>
              </a:extLst>
            </p:cNvPr>
            <p:cNvPicPr>
              <a:picLocks noChangeAspect="1"/>
            </p:cNvPicPr>
            <p:nvPr/>
          </p:nvPicPr>
          <p:blipFill rotWithShape="1">
            <a:blip r:embed="rId5"/>
            <a:srcRect l="1179" t="4800" r="37000" b="1835"/>
            <a:stretch/>
          </p:blipFill>
          <p:spPr>
            <a:xfrm>
              <a:off x="494479" y="615352"/>
              <a:ext cx="3302614" cy="3188286"/>
            </a:xfrm>
            <a:prstGeom prst="rect">
              <a:avLst/>
            </a:prstGeom>
          </p:spPr>
        </p:pic>
        <p:sp>
          <p:nvSpPr>
            <p:cNvPr id="4" name="Rectangle: Rounded Corners 31">
              <a:extLst>
                <a:ext uri="{FF2B5EF4-FFF2-40B4-BE49-F238E27FC236}">
                  <a16:creationId xmlns:a16="http://schemas.microsoft.com/office/drawing/2014/main" id="{4F4EBF95-C8BE-393B-128D-D627F6CEC0D8}"/>
                </a:ext>
              </a:extLst>
            </p:cNvPr>
            <p:cNvSpPr/>
            <p:nvPr/>
          </p:nvSpPr>
          <p:spPr>
            <a:xfrm>
              <a:off x="3535721" y="1776549"/>
              <a:ext cx="578559" cy="234168"/>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DEEBF7"/>
            </a:solidFill>
            <a:ln w="38103" cap="flat">
              <a:solidFill>
                <a:srgbClr val="DEEBF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0" i="0" u="none" strike="noStrike" kern="1200" cap="none" spc="0" baseline="0" dirty="0">
                  <a:solidFill>
                    <a:srgbClr val="002060"/>
                  </a:solidFill>
                  <a:uFillTx/>
                  <a:latin typeface="Calibri"/>
                </a:rPr>
                <a:t>Stainless Steel</a:t>
              </a:r>
              <a:endParaRPr lang="en-US" sz="800" b="0" i="0" u="none" strike="noStrike" kern="1200" cap="none" spc="0" baseline="0" dirty="0">
                <a:solidFill>
                  <a:srgbClr val="002060"/>
                </a:solidFill>
                <a:uFillTx/>
                <a:latin typeface="Calibri"/>
              </a:endParaRPr>
            </a:p>
          </p:txBody>
        </p:sp>
        <p:cxnSp>
          <p:nvCxnSpPr>
            <p:cNvPr id="5" name="Straight Arrow Connector 32">
              <a:extLst>
                <a:ext uri="{FF2B5EF4-FFF2-40B4-BE49-F238E27FC236}">
                  <a16:creationId xmlns:a16="http://schemas.microsoft.com/office/drawing/2014/main" id="{EFBE552C-252D-82A3-F330-7375A1C112CC}"/>
                </a:ext>
              </a:extLst>
            </p:cNvPr>
            <p:cNvCxnSpPr>
              <a:cxnSpLocks/>
              <a:stCxn id="4" idx="3"/>
            </p:cNvCxnSpPr>
            <p:nvPr/>
          </p:nvCxnSpPr>
          <p:spPr>
            <a:xfrm flipH="1" flipV="1">
              <a:off x="2932655" y="1791420"/>
              <a:ext cx="603066" cy="102213"/>
            </a:xfrm>
            <a:prstGeom prst="straightConnector1">
              <a:avLst/>
            </a:prstGeom>
            <a:noFill/>
            <a:ln w="12700" cap="flat">
              <a:solidFill>
                <a:srgbClr val="4472C4"/>
              </a:solidFill>
              <a:prstDash val="solid"/>
              <a:miter/>
              <a:tailEnd type="arrow"/>
            </a:ln>
          </p:spPr>
        </p:cxnSp>
        <p:sp>
          <p:nvSpPr>
            <p:cNvPr id="6" name="Rectangle: Rounded Corners 31">
              <a:extLst>
                <a:ext uri="{FF2B5EF4-FFF2-40B4-BE49-F238E27FC236}">
                  <a16:creationId xmlns:a16="http://schemas.microsoft.com/office/drawing/2014/main" id="{8D84C02E-DF9B-2B26-DA38-7950EA59517E}"/>
                </a:ext>
              </a:extLst>
            </p:cNvPr>
            <p:cNvSpPr/>
            <p:nvPr/>
          </p:nvSpPr>
          <p:spPr>
            <a:xfrm>
              <a:off x="3705507" y="2208622"/>
              <a:ext cx="527987" cy="234168"/>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DEEBF7"/>
            </a:solidFill>
            <a:ln w="38103" cap="flat">
              <a:solidFill>
                <a:srgbClr val="DEEBF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0" i="0" u="none" strike="noStrike" kern="1200" cap="none" spc="0" baseline="0" dirty="0" err="1">
                  <a:solidFill>
                    <a:srgbClr val="002060"/>
                  </a:solidFill>
                  <a:uFillTx/>
                  <a:latin typeface="Calibri"/>
                </a:rPr>
                <a:t>Kapton</a:t>
              </a:r>
              <a:endParaRPr lang="en-US" sz="800" b="0" i="0" u="none" strike="noStrike" kern="1200" cap="none" spc="0" baseline="0" dirty="0">
                <a:solidFill>
                  <a:srgbClr val="002060"/>
                </a:solidFill>
                <a:uFillTx/>
                <a:latin typeface="Calibri"/>
              </a:endParaRPr>
            </a:p>
          </p:txBody>
        </p:sp>
        <p:cxnSp>
          <p:nvCxnSpPr>
            <p:cNvPr id="7" name="Straight Arrow Connector 32">
              <a:extLst>
                <a:ext uri="{FF2B5EF4-FFF2-40B4-BE49-F238E27FC236}">
                  <a16:creationId xmlns:a16="http://schemas.microsoft.com/office/drawing/2014/main" id="{606F5C95-D505-E8DD-015D-E118A7441F9A}"/>
                </a:ext>
              </a:extLst>
            </p:cNvPr>
            <p:cNvCxnSpPr>
              <a:cxnSpLocks/>
            </p:cNvCxnSpPr>
            <p:nvPr/>
          </p:nvCxnSpPr>
          <p:spPr>
            <a:xfrm flipH="1" flipV="1">
              <a:off x="3101918" y="2123976"/>
              <a:ext cx="568636" cy="169292"/>
            </a:xfrm>
            <a:prstGeom prst="straightConnector1">
              <a:avLst/>
            </a:prstGeom>
            <a:noFill/>
            <a:ln w="12700" cap="flat">
              <a:solidFill>
                <a:srgbClr val="4472C4"/>
              </a:solidFill>
              <a:prstDash val="solid"/>
              <a:miter/>
              <a:tailEnd type="arrow"/>
            </a:ln>
          </p:spPr>
        </p:cxnSp>
        <p:sp>
          <p:nvSpPr>
            <p:cNvPr id="8" name="Rectangle: Rounded Corners 31">
              <a:extLst>
                <a:ext uri="{FF2B5EF4-FFF2-40B4-BE49-F238E27FC236}">
                  <a16:creationId xmlns:a16="http://schemas.microsoft.com/office/drawing/2014/main" id="{40E8A0CB-2423-2CE4-88F7-EA8A73D3EDE7}"/>
                </a:ext>
              </a:extLst>
            </p:cNvPr>
            <p:cNvSpPr/>
            <p:nvPr/>
          </p:nvSpPr>
          <p:spPr>
            <a:xfrm>
              <a:off x="3577615" y="1182792"/>
              <a:ext cx="417501" cy="286599"/>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DEEBF7"/>
            </a:solidFill>
            <a:ln w="38103" cap="flat">
              <a:solidFill>
                <a:srgbClr val="DEEBF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0" i="0" u="none" strike="noStrike" kern="1200" cap="none" spc="0" baseline="0" dirty="0" err="1">
                  <a:solidFill>
                    <a:srgbClr val="002060"/>
                  </a:solidFill>
                  <a:uFillTx/>
                  <a:latin typeface="Calibri"/>
                </a:rPr>
                <a:t>Iron</a:t>
              </a:r>
              <a:r>
                <a:rPr lang="it-IT" sz="800" b="0" i="0" u="none" strike="noStrike" kern="1200" cap="none" spc="0" baseline="0" dirty="0">
                  <a:solidFill>
                    <a:srgbClr val="002060"/>
                  </a:solidFill>
                  <a:uFillTx/>
                  <a:latin typeface="Calibri"/>
                </a:rPr>
                <a:t> </a:t>
              </a:r>
              <a:r>
                <a:rPr lang="it-IT" sz="800" b="0" i="0" u="none" strike="noStrike" kern="1200" cap="none" spc="0" baseline="0" dirty="0" err="1">
                  <a:solidFill>
                    <a:srgbClr val="002060"/>
                  </a:solidFill>
                  <a:uFillTx/>
                  <a:latin typeface="Calibri"/>
                </a:rPr>
                <a:t>Yoke</a:t>
              </a:r>
              <a:endParaRPr lang="en-US" sz="800" b="0" i="0" u="none" strike="noStrike" kern="1200" cap="none" spc="0" baseline="0" dirty="0">
                <a:solidFill>
                  <a:srgbClr val="002060"/>
                </a:solidFill>
                <a:uFillTx/>
                <a:latin typeface="Calibri"/>
              </a:endParaRPr>
            </a:p>
          </p:txBody>
        </p:sp>
        <p:cxnSp>
          <p:nvCxnSpPr>
            <p:cNvPr id="9" name="Straight Arrow Connector 32">
              <a:extLst>
                <a:ext uri="{FF2B5EF4-FFF2-40B4-BE49-F238E27FC236}">
                  <a16:creationId xmlns:a16="http://schemas.microsoft.com/office/drawing/2014/main" id="{7C173B41-639B-9138-C864-601C835079BD}"/>
                </a:ext>
              </a:extLst>
            </p:cNvPr>
            <p:cNvCxnSpPr>
              <a:cxnSpLocks/>
              <a:stCxn id="8" idx="3"/>
            </p:cNvCxnSpPr>
            <p:nvPr/>
          </p:nvCxnSpPr>
          <p:spPr>
            <a:xfrm flipH="1">
              <a:off x="3263100" y="1326092"/>
              <a:ext cx="314515" cy="280247"/>
            </a:xfrm>
            <a:prstGeom prst="straightConnector1">
              <a:avLst/>
            </a:prstGeom>
            <a:noFill/>
            <a:ln w="12700" cap="flat">
              <a:solidFill>
                <a:srgbClr val="4472C4"/>
              </a:solidFill>
              <a:prstDash val="solid"/>
              <a:miter/>
              <a:tailEnd type="arrow"/>
            </a:ln>
          </p:spPr>
        </p:cxnSp>
        <p:sp>
          <p:nvSpPr>
            <p:cNvPr id="10" name="Rectangle: Rounded Corners 31">
              <a:extLst>
                <a:ext uri="{FF2B5EF4-FFF2-40B4-BE49-F238E27FC236}">
                  <a16:creationId xmlns:a16="http://schemas.microsoft.com/office/drawing/2014/main" id="{DAFBD931-1FC0-8737-50F5-54C0DD81D2C2}"/>
                </a:ext>
              </a:extLst>
            </p:cNvPr>
            <p:cNvSpPr/>
            <p:nvPr/>
          </p:nvSpPr>
          <p:spPr>
            <a:xfrm>
              <a:off x="3608151" y="2583627"/>
              <a:ext cx="547822" cy="266606"/>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DEEBF7"/>
            </a:solidFill>
            <a:ln w="38103" cap="flat">
              <a:solidFill>
                <a:srgbClr val="DEEBF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0" i="0" u="none" strike="noStrike" kern="1200" cap="none" spc="0" baseline="0" dirty="0" err="1">
                  <a:solidFill>
                    <a:srgbClr val="002060"/>
                  </a:solidFill>
                  <a:uFillTx/>
                  <a:latin typeface="Calibri"/>
                </a:rPr>
                <a:t>Epoxy</a:t>
              </a:r>
              <a:r>
                <a:rPr lang="it-IT" sz="800" b="0" i="0" u="none" strike="noStrike" kern="1200" cap="none" spc="0" baseline="0" dirty="0">
                  <a:solidFill>
                    <a:srgbClr val="002060"/>
                  </a:solidFill>
                  <a:uFillTx/>
                  <a:latin typeface="Calibri"/>
                </a:rPr>
                <a:t> + Mullite</a:t>
              </a:r>
              <a:endParaRPr lang="en-US" sz="800" b="0" i="0" u="none" strike="noStrike" kern="1200" cap="none" spc="0" baseline="0" dirty="0">
                <a:solidFill>
                  <a:srgbClr val="002060"/>
                </a:solidFill>
                <a:uFillTx/>
                <a:latin typeface="Calibri"/>
              </a:endParaRPr>
            </a:p>
          </p:txBody>
        </p:sp>
        <p:cxnSp>
          <p:nvCxnSpPr>
            <p:cNvPr id="11" name="Straight Arrow Connector 32">
              <a:extLst>
                <a:ext uri="{FF2B5EF4-FFF2-40B4-BE49-F238E27FC236}">
                  <a16:creationId xmlns:a16="http://schemas.microsoft.com/office/drawing/2014/main" id="{4FDB55D4-C519-7B53-B64B-A9D3041C3702}"/>
                </a:ext>
              </a:extLst>
            </p:cNvPr>
            <p:cNvCxnSpPr>
              <a:cxnSpLocks/>
            </p:cNvCxnSpPr>
            <p:nvPr/>
          </p:nvCxnSpPr>
          <p:spPr>
            <a:xfrm flipH="1">
              <a:off x="3288390" y="2700711"/>
              <a:ext cx="323397" cy="82785"/>
            </a:xfrm>
            <a:prstGeom prst="straightConnector1">
              <a:avLst/>
            </a:prstGeom>
            <a:noFill/>
            <a:ln w="12700" cap="flat">
              <a:solidFill>
                <a:srgbClr val="4472C4"/>
              </a:solidFill>
              <a:prstDash val="solid"/>
              <a:miter/>
              <a:tailEnd type="arrow"/>
            </a:ln>
          </p:spPr>
        </p:cxnSp>
        <p:sp>
          <p:nvSpPr>
            <p:cNvPr id="12" name="Rectangle: Rounded Corners 31">
              <a:extLst>
                <a:ext uri="{FF2B5EF4-FFF2-40B4-BE49-F238E27FC236}">
                  <a16:creationId xmlns:a16="http://schemas.microsoft.com/office/drawing/2014/main" id="{FA125F1B-D622-59B4-9ED2-7446B73EA52D}"/>
                </a:ext>
              </a:extLst>
            </p:cNvPr>
            <p:cNvSpPr/>
            <p:nvPr/>
          </p:nvSpPr>
          <p:spPr>
            <a:xfrm>
              <a:off x="570129" y="1135858"/>
              <a:ext cx="547822" cy="199869"/>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DEEBF7"/>
            </a:solidFill>
            <a:ln w="38103" cap="flat">
              <a:solidFill>
                <a:srgbClr val="DEEBF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0" i="0" u="none" strike="noStrike" kern="1200" cap="none" spc="0" baseline="0" dirty="0" err="1">
                  <a:solidFill>
                    <a:srgbClr val="002060"/>
                  </a:solidFill>
                  <a:uFillTx/>
                  <a:latin typeface="Calibri"/>
                </a:rPr>
                <a:t>Inconel</a:t>
              </a:r>
              <a:endParaRPr lang="en-US" sz="800" b="0" i="0" u="none" strike="noStrike" kern="1200" cap="none" spc="0" baseline="0" dirty="0">
                <a:solidFill>
                  <a:srgbClr val="002060"/>
                </a:solidFill>
                <a:uFillTx/>
                <a:latin typeface="Calibri"/>
              </a:endParaRPr>
            </a:p>
          </p:txBody>
        </p:sp>
        <p:cxnSp>
          <p:nvCxnSpPr>
            <p:cNvPr id="13" name="Straight Arrow Connector 32">
              <a:extLst>
                <a:ext uri="{FF2B5EF4-FFF2-40B4-BE49-F238E27FC236}">
                  <a16:creationId xmlns:a16="http://schemas.microsoft.com/office/drawing/2014/main" id="{4D1D2068-684F-60C3-AFA3-B682F166DDF8}"/>
                </a:ext>
              </a:extLst>
            </p:cNvPr>
            <p:cNvCxnSpPr>
              <a:cxnSpLocks/>
              <a:stCxn id="12" idx="1"/>
            </p:cNvCxnSpPr>
            <p:nvPr/>
          </p:nvCxnSpPr>
          <p:spPr>
            <a:xfrm>
              <a:off x="1117951" y="1235793"/>
              <a:ext cx="195613" cy="210329"/>
            </a:xfrm>
            <a:prstGeom prst="straightConnector1">
              <a:avLst/>
            </a:prstGeom>
            <a:noFill/>
            <a:ln w="12700" cap="flat">
              <a:solidFill>
                <a:srgbClr val="4472C4"/>
              </a:solidFill>
              <a:prstDash val="solid"/>
              <a:miter/>
              <a:tailEnd type="arrow"/>
            </a:ln>
          </p:spPr>
        </p:cxnSp>
        <p:sp>
          <p:nvSpPr>
            <p:cNvPr id="14" name="Rectangle: Rounded Corners 31">
              <a:extLst>
                <a:ext uri="{FF2B5EF4-FFF2-40B4-BE49-F238E27FC236}">
                  <a16:creationId xmlns:a16="http://schemas.microsoft.com/office/drawing/2014/main" id="{DA04AB3C-D12A-77EA-6D6B-CA0905C20193}"/>
                </a:ext>
              </a:extLst>
            </p:cNvPr>
            <p:cNvSpPr/>
            <p:nvPr/>
          </p:nvSpPr>
          <p:spPr>
            <a:xfrm>
              <a:off x="359667" y="2234783"/>
              <a:ext cx="697167" cy="473079"/>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DEEBF7"/>
            </a:solidFill>
            <a:ln w="38103" cap="flat">
              <a:solidFill>
                <a:srgbClr val="DEEBF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dirty="0">
                  <a:solidFill>
                    <a:srgbClr val="002060"/>
                  </a:solidFill>
                  <a:latin typeface="Calibri"/>
                </a:rPr>
                <a:t>Bi-2212 + Silver Rutherford cable</a:t>
              </a:r>
              <a:endParaRPr lang="en-US" sz="800" b="0" i="0" u="none" strike="noStrike" kern="1200" cap="none" spc="0" baseline="0" dirty="0">
                <a:solidFill>
                  <a:srgbClr val="002060"/>
                </a:solidFill>
                <a:uFillTx/>
                <a:latin typeface="Calibri"/>
              </a:endParaRPr>
            </a:p>
          </p:txBody>
        </p:sp>
        <p:cxnSp>
          <p:nvCxnSpPr>
            <p:cNvPr id="15" name="Straight Arrow Connector 32">
              <a:extLst>
                <a:ext uri="{FF2B5EF4-FFF2-40B4-BE49-F238E27FC236}">
                  <a16:creationId xmlns:a16="http://schemas.microsoft.com/office/drawing/2014/main" id="{73799CEC-7A93-B008-9B68-17D6ED74D511}"/>
                </a:ext>
              </a:extLst>
            </p:cNvPr>
            <p:cNvCxnSpPr>
              <a:cxnSpLocks/>
              <a:stCxn id="14" idx="1"/>
            </p:cNvCxnSpPr>
            <p:nvPr/>
          </p:nvCxnSpPr>
          <p:spPr>
            <a:xfrm>
              <a:off x="1056834" y="2471323"/>
              <a:ext cx="410358" cy="100427"/>
            </a:xfrm>
            <a:prstGeom prst="straightConnector1">
              <a:avLst/>
            </a:prstGeom>
            <a:noFill/>
            <a:ln w="12700" cap="flat">
              <a:solidFill>
                <a:srgbClr val="4472C4"/>
              </a:solidFill>
              <a:prstDash val="solid"/>
              <a:miter/>
              <a:tailEnd type="arrow"/>
            </a:ln>
          </p:spPr>
        </p:cxnSp>
      </p:grpSp>
      <p:pic>
        <p:nvPicPr>
          <p:cNvPr id="19" name="Picture 18">
            <a:extLst>
              <a:ext uri="{FF2B5EF4-FFF2-40B4-BE49-F238E27FC236}">
                <a16:creationId xmlns:a16="http://schemas.microsoft.com/office/drawing/2014/main" id="{2DC0FF13-1D4A-D15B-6E9F-ABE8A744DF8C}"/>
              </a:ext>
            </a:extLst>
          </p:cNvPr>
          <p:cNvPicPr>
            <a:picLocks noChangeAspect="1"/>
          </p:cNvPicPr>
          <p:nvPr/>
        </p:nvPicPr>
        <p:blipFill>
          <a:blip r:embed="rId6"/>
          <a:stretch>
            <a:fillRect/>
          </a:stretch>
        </p:blipFill>
        <p:spPr>
          <a:xfrm>
            <a:off x="314040" y="687624"/>
            <a:ext cx="4392211" cy="173802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5"/>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dirty="0">
                <a:latin typeface="Helvetica" panose="020B0604020202020204" pitchFamily="34" charset="0"/>
                <a:cs typeface="Helvetica" panose="020B0604020202020204" pitchFamily="34" charset="0"/>
              </a:rPr>
              <a:t>HTS Insert FEM Model – Logic of the Simulation</a:t>
            </a:r>
            <a:endParaRPr dirty="0">
              <a:latin typeface="Helvetica" panose="020B0604020202020204" pitchFamily="34" charset="0"/>
              <a:cs typeface="Helvetica" panose="020B0604020202020204" pitchFamily="34" charset="0"/>
            </a:endParaRPr>
          </a:p>
        </p:txBody>
      </p:sp>
      <p:sp>
        <p:nvSpPr>
          <p:cNvPr id="210" name="Google Shape;210;p5"/>
          <p:cNvSpPr txBox="1">
            <a:spLocks noGrp="1"/>
          </p:cNvSpPr>
          <p:nvPr>
            <p:ph type="dt" idx="10"/>
          </p:nvPr>
        </p:nvSpPr>
        <p:spPr>
          <a:xfrm>
            <a:off x="736827" y="4878161"/>
            <a:ext cx="675368" cy="1809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04/30/2024</a:t>
            </a:r>
            <a:endParaRPr/>
          </a:p>
        </p:txBody>
      </p:sp>
      <p:sp>
        <p:nvSpPr>
          <p:cNvPr id="211" name="Google Shape;211;p5"/>
          <p:cNvSpPr txBox="1">
            <a:spLocks noGrp="1"/>
          </p:cNvSpPr>
          <p:nvPr>
            <p:ph type="ftr" idx="11"/>
          </p:nvPr>
        </p:nvSpPr>
        <p:spPr>
          <a:xfrm>
            <a:off x="1530603" y="4878161"/>
            <a:ext cx="6262118" cy="18215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Alessio D'Agliano | PhD student</a:t>
            </a:r>
            <a:endParaRPr b="1"/>
          </a:p>
        </p:txBody>
      </p:sp>
      <p:sp>
        <p:nvSpPr>
          <p:cNvPr id="212" name="Google Shape;212;p5"/>
          <p:cNvSpPr txBox="1">
            <a:spLocks noGrp="1"/>
          </p:cNvSpPr>
          <p:nvPr>
            <p:ph type="sldNum" idx="12"/>
          </p:nvPr>
        </p:nvSpPr>
        <p:spPr>
          <a:xfrm>
            <a:off x="222250" y="4878161"/>
            <a:ext cx="414338" cy="17796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00"/>
              <a:buNone/>
            </a:pPr>
            <a:fld id="{00000000-1234-1234-1234-123412341234}" type="slidenum">
              <a:rPr lang="en-US"/>
              <a:pPr marL="0" lvl="0" indent="0" algn="l" rtl="0">
                <a:lnSpc>
                  <a:spcPct val="100000"/>
                </a:lnSpc>
                <a:spcBef>
                  <a:spcPts val="0"/>
                </a:spcBef>
                <a:spcAft>
                  <a:spcPts val="0"/>
                </a:spcAft>
                <a:buSzPts val="900"/>
                <a:buNone/>
              </a:pPr>
              <a:t>8</a:t>
            </a:fld>
            <a:endParaRPr/>
          </a:p>
        </p:txBody>
      </p:sp>
      <p:sp>
        <p:nvSpPr>
          <p:cNvPr id="213" name="Google Shape;213;p5"/>
          <p:cNvSpPr txBox="1"/>
          <p:nvPr/>
        </p:nvSpPr>
        <p:spPr>
          <a:xfrm>
            <a:off x="222249" y="615036"/>
            <a:ext cx="3399777"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The logic of the simulation is shown in detail in the scheme:</a:t>
            </a:r>
            <a:endParaRPr sz="12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endParaRPr>
          </a:p>
        </p:txBody>
      </p:sp>
      <p:pic>
        <p:nvPicPr>
          <p:cNvPr id="214" name="Google Shape;214;p5"/>
          <p:cNvPicPr preferRelativeResize="0"/>
          <p:nvPr/>
        </p:nvPicPr>
        <p:blipFill rotWithShape="1">
          <a:blip r:embed="rId3">
            <a:alphaModFix/>
          </a:blip>
          <a:srcRect/>
          <a:stretch/>
        </p:blipFill>
        <p:spPr>
          <a:xfrm>
            <a:off x="92408" y="1145185"/>
            <a:ext cx="3643522" cy="2764639"/>
          </a:xfrm>
          <a:prstGeom prst="rect">
            <a:avLst/>
          </a:prstGeom>
          <a:noFill/>
          <a:ln>
            <a:noFill/>
          </a:ln>
        </p:spPr>
      </p:pic>
      <p:sp>
        <p:nvSpPr>
          <p:cNvPr id="215" name="Google Shape;215;p5"/>
          <p:cNvSpPr txBox="1"/>
          <p:nvPr/>
        </p:nvSpPr>
        <p:spPr>
          <a:xfrm>
            <a:off x="222249" y="3978349"/>
            <a:ext cx="8675861"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Fillets were introduced at the bottom of every groove to allow for a more realistic behavior of the contacts</a:t>
            </a:r>
            <a:r>
              <a:rPr lang="en-US" sz="1200" b="1"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 </a:t>
            </a: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The Young Modulus hardening value is considered 10% incremented with respect to the warm value for the Bi-2212 conductors. For the other materials, cold temperature values were taken from the literature.</a:t>
            </a:r>
            <a:endParaRPr sz="12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endParaRPr>
          </a:p>
        </p:txBody>
      </p:sp>
      <p:pic>
        <p:nvPicPr>
          <p:cNvPr id="216" name="Google Shape;216;p5"/>
          <p:cNvPicPr preferRelativeResize="0"/>
          <p:nvPr/>
        </p:nvPicPr>
        <p:blipFill rotWithShape="1">
          <a:blip r:embed="rId4">
            <a:alphaModFix/>
          </a:blip>
          <a:srcRect/>
          <a:stretch/>
        </p:blipFill>
        <p:spPr>
          <a:xfrm>
            <a:off x="3914798" y="1744998"/>
            <a:ext cx="3174793" cy="2122280"/>
          </a:xfrm>
          <a:prstGeom prst="rect">
            <a:avLst/>
          </a:prstGeom>
          <a:noFill/>
          <a:ln>
            <a:noFill/>
          </a:ln>
        </p:spPr>
      </p:pic>
      <p:grpSp>
        <p:nvGrpSpPr>
          <p:cNvPr id="217" name="Google Shape;217;p5"/>
          <p:cNvGrpSpPr/>
          <p:nvPr/>
        </p:nvGrpSpPr>
        <p:grpSpPr>
          <a:xfrm>
            <a:off x="6221380" y="483066"/>
            <a:ext cx="2886334" cy="2209928"/>
            <a:chOff x="6130666" y="1229442"/>
            <a:chExt cx="2886334" cy="2209928"/>
          </a:xfrm>
        </p:grpSpPr>
        <p:pic>
          <p:nvPicPr>
            <p:cNvPr id="218" name="Google Shape;218;p5"/>
            <p:cNvPicPr preferRelativeResize="0"/>
            <p:nvPr/>
          </p:nvPicPr>
          <p:blipFill rotWithShape="1">
            <a:blip r:embed="rId5">
              <a:alphaModFix/>
            </a:blip>
            <a:srcRect l="-1" r="48708" b="34570"/>
            <a:stretch/>
          </p:blipFill>
          <p:spPr>
            <a:xfrm>
              <a:off x="6130666" y="1229442"/>
              <a:ext cx="2886334" cy="2209928"/>
            </a:xfrm>
            <a:prstGeom prst="rect">
              <a:avLst/>
            </a:prstGeom>
            <a:noFill/>
            <a:ln>
              <a:noFill/>
            </a:ln>
          </p:spPr>
        </p:pic>
        <p:sp>
          <p:nvSpPr>
            <p:cNvPr id="219" name="Google Shape;219;p5"/>
            <p:cNvSpPr txBox="1"/>
            <p:nvPr/>
          </p:nvSpPr>
          <p:spPr>
            <a:xfrm>
              <a:off x="7375600" y="2390057"/>
              <a:ext cx="1539800" cy="234165"/>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242021"/>
                  </a:solidFill>
                  <a:latin typeface="Cambria Math"/>
                  <a:ea typeface="Cambria Math"/>
                  <a:cs typeface="Cambria Math"/>
                  <a:sym typeface="Cambria Math"/>
                </a:rPr>
                <a:t>Fillets radius: r</a:t>
              </a:r>
              <a:r>
                <a:rPr lang="en-US" sz="900" b="0" i="0" u="none" strike="noStrike" cap="none" baseline="-25000">
                  <a:solidFill>
                    <a:srgbClr val="242021"/>
                  </a:solidFill>
                  <a:latin typeface="Cambria Math"/>
                  <a:ea typeface="Cambria Math"/>
                  <a:cs typeface="Cambria Math"/>
                  <a:sym typeface="Cambria Math"/>
                </a:rPr>
                <a:t>fill</a:t>
              </a:r>
              <a:r>
                <a:rPr lang="en-US" sz="900" b="0" i="0" u="none" strike="noStrike" cap="none">
                  <a:solidFill>
                    <a:srgbClr val="242021"/>
                  </a:solidFill>
                  <a:latin typeface="Cambria Math"/>
                  <a:ea typeface="Cambria Math"/>
                  <a:cs typeface="Cambria Math"/>
                  <a:sym typeface="Cambria Math"/>
                </a:rPr>
                <a:t> = 0.1 mm</a:t>
              </a:r>
              <a:endParaRPr sz="900" b="0" i="0" u="none" strike="noStrike" cap="none">
                <a:solidFill>
                  <a:schemeClr val="dk1"/>
                </a:solidFill>
                <a:latin typeface="Calibri"/>
                <a:ea typeface="Calibri"/>
                <a:cs typeface="Calibri"/>
                <a:sym typeface="Calibri"/>
              </a:endParaRPr>
            </a:p>
          </p:txBody>
        </p:sp>
        <p:sp>
          <p:nvSpPr>
            <p:cNvPr id="220" name="Google Shape;220;p5"/>
            <p:cNvSpPr/>
            <p:nvPr/>
          </p:nvSpPr>
          <p:spPr>
            <a:xfrm>
              <a:off x="6756400" y="2667000"/>
              <a:ext cx="369946" cy="255009"/>
            </a:xfrm>
            <a:prstGeom prst="ellipse">
              <a:avLst/>
            </a:prstGeom>
            <a:noFill/>
            <a:ln w="19050" cap="flat" cmpd="sng">
              <a:solidFill>
                <a:srgbClr val="002465"/>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cxnSp>
          <p:nvCxnSpPr>
            <p:cNvPr id="221" name="Google Shape;221;p5"/>
            <p:cNvCxnSpPr>
              <a:stCxn id="220" idx="7"/>
            </p:cNvCxnSpPr>
            <p:nvPr/>
          </p:nvCxnSpPr>
          <p:spPr>
            <a:xfrm rot="10800000" flipH="1">
              <a:off x="7072169" y="2544145"/>
              <a:ext cx="248100" cy="160200"/>
            </a:xfrm>
            <a:prstGeom prst="straightConnector1">
              <a:avLst/>
            </a:prstGeom>
            <a:noFill/>
            <a:ln w="25400" cap="flat" cmpd="sng">
              <a:solidFill>
                <a:srgbClr val="002465"/>
              </a:solidFill>
              <a:prstDash val="solid"/>
              <a:round/>
              <a:headEnd type="none" w="sm" len="sm"/>
              <a:tailEnd type="triangle" w="med" len="med"/>
            </a:ln>
            <a:effectLst>
              <a:outerShdw blurRad="40000" dist="20000" dir="5400000" rotWithShape="0">
                <a:srgbClr val="000000">
                  <a:alpha val="37254"/>
                </a:srgbClr>
              </a:outerShdw>
            </a:effectLst>
          </p:spPr>
        </p:cxnSp>
      </p:grpSp>
      <p:sp>
        <p:nvSpPr>
          <p:cNvPr id="222" name="Google Shape;222;p5"/>
          <p:cNvSpPr txBox="1"/>
          <p:nvPr/>
        </p:nvSpPr>
        <p:spPr>
          <a:xfrm>
            <a:off x="7162883" y="2744906"/>
            <a:ext cx="2002629" cy="11387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Composite Bi-2212 Rutherford cable material properties traduced with the anisotropic definition:</a:t>
            </a:r>
            <a:endParaRPr dirty="0">
              <a:latin typeface="Helvetica" panose="020B0604020202020204" pitchFamily="34" charset="0"/>
              <a:cs typeface="Helvetica" panose="020B0604020202020204" pitchFamily="34" charset="0"/>
            </a:endParaRPr>
          </a:p>
          <a:p>
            <a:pPr marL="0" marR="0" lvl="0" indent="0" algn="l" rtl="0">
              <a:lnSpc>
                <a:spcPct val="100000"/>
              </a:lnSpc>
              <a:spcBef>
                <a:spcPts val="0"/>
              </a:spcBef>
              <a:spcAft>
                <a:spcPts val="0"/>
              </a:spcAft>
              <a:buNone/>
            </a:pPr>
            <a:r>
              <a:rPr lang="en-US" sz="11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Ex, Ey, </a:t>
            </a:r>
            <a:r>
              <a:rPr lang="en-US" sz="1100" b="0" i="0" u="none" strike="noStrike" cap="none" dirty="0" err="1">
                <a:solidFill>
                  <a:srgbClr val="505050"/>
                </a:solidFill>
                <a:latin typeface="Helvetica" panose="020B0604020202020204" pitchFamily="34" charset="0"/>
                <a:ea typeface="Helvetica Neue"/>
                <a:cs typeface="Helvetica" panose="020B0604020202020204" pitchFamily="34" charset="0"/>
                <a:sym typeface="Helvetica Neue"/>
              </a:rPr>
              <a:t>Ez</a:t>
            </a:r>
            <a:r>
              <a:rPr lang="en-US" sz="11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 </a:t>
            </a:r>
            <a:r>
              <a:rPr lang="en-US" sz="1100" b="0" i="0" u="none" strike="noStrike" cap="none" dirty="0" err="1">
                <a:solidFill>
                  <a:srgbClr val="505050"/>
                </a:solidFill>
                <a:latin typeface="Helvetica" panose="020B0604020202020204" pitchFamily="34" charset="0"/>
                <a:ea typeface="Helvetica Neue"/>
                <a:cs typeface="Helvetica" panose="020B0604020202020204" pitchFamily="34" charset="0"/>
                <a:sym typeface="Helvetica Neue"/>
              </a:rPr>
              <a:t>νxy</a:t>
            </a:r>
            <a:r>
              <a:rPr lang="en-US" sz="11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 </a:t>
            </a:r>
            <a:r>
              <a:rPr lang="en-US" sz="1100" b="0" i="0" u="none" strike="noStrike" cap="none" dirty="0" err="1">
                <a:solidFill>
                  <a:srgbClr val="505050"/>
                </a:solidFill>
                <a:latin typeface="Helvetica" panose="020B0604020202020204" pitchFamily="34" charset="0"/>
                <a:ea typeface="Helvetica Neue"/>
                <a:cs typeface="Helvetica" panose="020B0604020202020204" pitchFamily="34" charset="0"/>
                <a:sym typeface="Helvetica Neue"/>
              </a:rPr>
              <a:t>νyz</a:t>
            </a:r>
            <a:r>
              <a:rPr lang="en-US" sz="11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 </a:t>
            </a:r>
            <a:r>
              <a:rPr lang="en-US" sz="1100" b="0" i="0" u="none" strike="noStrike" cap="none" dirty="0" err="1">
                <a:solidFill>
                  <a:srgbClr val="505050"/>
                </a:solidFill>
                <a:latin typeface="Helvetica" panose="020B0604020202020204" pitchFamily="34" charset="0"/>
                <a:ea typeface="Helvetica Neue"/>
                <a:cs typeface="Helvetica" panose="020B0604020202020204" pitchFamily="34" charset="0"/>
                <a:sym typeface="Helvetica Neue"/>
              </a:rPr>
              <a:t>νxz</a:t>
            </a:r>
            <a:r>
              <a:rPr lang="en-US" sz="11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 </a:t>
            </a:r>
            <a:r>
              <a:rPr lang="en-US" sz="1100" b="0" i="0" u="none" strike="noStrike" cap="none" dirty="0" err="1">
                <a:solidFill>
                  <a:srgbClr val="505050"/>
                </a:solidFill>
                <a:latin typeface="Helvetica" panose="020B0604020202020204" pitchFamily="34" charset="0"/>
                <a:ea typeface="Helvetica Neue"/>
                <a:cs typeface="Helvetica" panose="020B0604020202020204" pitchFamily="34" charset="0"/>
                <a:sym typeface="Helvetica Neue"/>
              </a:rPr>
              <a:t>Gxy</a:t>
            </a:r>
            <a:r>
              <a:rPr lang="en-US" sz="11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a:t>
            </a:r>
            <a:endParaRPr dirty="0">
              <a:latin typeface="Helvetica" panose="020B0604020202020204" pitchFamily="34" charset="0"/>
              <a:cs typeface="Helvetica" panose="020B0604020202020204" pitchFamily="34" charset="0"/>
            </a:endParaRPr>
          </a:p>
        </p:txBody>
      </p:sp>
      <p:sp>
        <p:nvSpPr>
          <p:cNvPr id="223" name="Google Shape;223;p5"/>
          <p:cNvSpPr txBox="1"/>
          <p:nvPr/>
        </p:nvSpPr>
        <p:spPr>
          <a:xfrm>
            <a:off x="4087448" y="798412"/>
            <a:ext cx="2133932" cy="725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05050"/>
              </a:buClr>
              <a:buSzPts val="1200"/>
              <a:buFont typeface="Arial"/>
              <a:buNone/>
            </a:pPr>
            <a:r>
              <a:rPr lang="en-US" sz="1200" b="0" i="0" u="none" strike="noStrike" cap="none" dirty="0">
                <a:solidFill>
                  <a:srgbClr val="505050"/>
                </a:solidFill>
                <a:latin typeface="Helvetica" panose="020B0604020202020204" pitchFamily="34" charset="0"/>
                <a:ea typeface="Helvetica Neue"/>
                <a:cs typeface="Helvetica" panose="020B0604020202020204" pitchFamily="34" charset="0"/>
                <a:sym typeface="Helvetica Neue"/>
              </a:rPr>
              <a:t>All the material rheological behavior is elastic perfectly plastic isotropic material and considered homogeneous.</a:t>
            </a:r>
            <a:endParaRPr b="0" i="0" u="none" strike="noStrike" cap="none" dirty="0">
              <a:solidFill>
                <a:srgbClr val="000000"/>
              </a:solidFill>
              <a:latin typeface="Helvetica" panose="020B0604020202020204" pitchFamily="34" charset="0"/>
              <a:cs typeface="Helvetica" panose="020B0604020202020204" pitchFamily="34" charset="0"/>
              <a:sym typeface="Arial"/>
            </a:endParaRPr>
          </a:p>
        </p:txBody>
      </p:sp>
      <p:cxnSp>
        <p:nvCxnSpPr>
          <p:cNvPr id="224" name="Google Shape;224;p5"/>
          <p:cNvCxnSpPr/>
          <p:nvPr/>
        </p:nvCxnSpPr>
        <p:spPr>
          <a:xfrm>
            <a:off x="6043663" y="1148260"/>
            <a:ext cx="387617" cy="94365"/>
          </a:xfrm>
          <a:prstGeom prst="straightConnector1">
            <a:avLst/>
          </a:prstGeom>
          <a:noFill/>
          <a:ln w="25400" cap="flat" cmpd="sng">
            <a:solidFill>
              <a:srgbClr val="002465"/>
            </a:solidFill>
            <a:prstDash val="solid"/>
            <a:round/>
            <a:headEnd type="none" w="sm" len="sm"/>
            <a:tailEnd type="triangle" w="med" len="med"/>
          </a:ln>
          <a:effectLst>
            <a:outerShdw blurRad="40000" dist="20000" dir="5400000" rotWithShape="0">
              <a:srgbClr val="000000">
                <a:alpha val="37254"/>
              </a:srgbClr>
            </a:outerShdw>
          </a:effectLst>
        </p:spPr>
      </p:cxnSp>
      <p:cxnSp>
        <p:nvCxnSpPr>
          <p:cNvPr id="225" name="Google Shape;225;p5"/>
          <p:cNvCxnSpPr>
            <a:cxnSpLocks/>
            <a:stCxn id="222" idx="1"/>
          </p:cNvCxnSpPr>
          <p:nvPr/>
        </p:nvCxnSpPr>
        <p:spPr>
          <a:xfrm flipH="1" flipV="1">
            <a:off x="6819383" y="3220304"/>
            <a:ext cx="343500" cy="93969"/>
          </a:xfrm>
          <a:prstGeom prst="straightConnector1">
            <a:avLst/>
          </a:prstGeom>
          <a:noFill/>
          <a:ln w="25400" cap="flat" cmpd="sng">
            <a:solidFill>
              <a:srgbClr val="002465"/>
            </a:solidFill>
            <a:prstDash val="solid"/>
            <a:round/>
            <a:headEnd type="none" w="sm" len="sm"/>
            <a:tailEnd type="triangle" w="med" len="med"/>
          </a:ln>
          <a:effectLst>
            <a:outerShdw blurRad="40000" dist="20000" dir="5400000" rotWithShape="0">
              <a:srgbClr val="000000">
                <a:alpha val="37254"/>
              </a:srgbClr>
            </a:outerShdw>
          </a:effectLst>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9"/>
          <p:cNvSpPr txBox="1">
            <a:spLocks noGrp="1"/>
          </p:cNvSpPr>
          <p:nvPr>
            <p:ph type="dt" idx="10"/>
          </p:nvPr>
        </p:nvSpPr>
        <p:spPr>
          <a:xfrm>
            <a:off x="736827" y="4878161"/>
            <a:ext cx="675368" cy="18097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04/30/2024</a:t>
            </a:r>
            <a:endParaRPr/>
          </a:p>
        </p:txBody>
      </p:sp>
      <p:sp>
        <p:nvSpPr>
          <p:cNvPr id="231" name="Google Shape;231;p9"/>
          <p:cNvSpPr txBox="1">
            <a:spLocks noGrp="1"/>
          </p:cNvSpPr>
          <p:nvPr>
            <p:ph type="ftr" idx="11"/>
          </p:nvPr>
        </p:nvSpPr>
        <p:spPr>
          <a:xfrm>
            <a:off x="1547537" y="4873970"/>
            <a:ext cx="6262118" cy="18215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a:t>Alessio D'Agliano | PhD student</a:t>
            </a:r>
            <a:endParaRPr b="1"/>
          </a:p>
        </p:txBody>
      </p:sp>
      <p:sp>
        <p:nvSpPr>
          <p:cNvPr id="232" name="Google Shape;232;p9"/>
          <p:cNvSpPr txBox="1">
            <a:spLocks noGrp="1"/>
          </p:cNvSpPr>
          <p:nvPr>
            <p:ph type="sldNum" idx="12"/>
          </p:nvPr>
        </p:nvSpPr>
        <p:spPr>
          <a:xfrm>
            <a:off x="222250" y="4878161"/>
            <a:ext cx="414338" cy="17796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900"/>
              <a:buNone/>
            </a:pPr>
            <a:fld id="{00000000-1234-1234-1234-123412341234}" type="slidenum">
              <a:rPr lang="en-US"/>
              <a:pPr marL="0" lvl="0" indent="0" algn="l" rtl="0">
                <a:lnSpc>
                  <a:spcPct val="100000"/>
                </a:lnSpc>
                <a:spcBef>
                  <a:spcPts val="0"/>
                </a:spcBef>
                <a:spcAft>
                  <a:spcPts val="0"/>
                </a:spcAft>
                <a:buSzPts val="900"/>
                <a:buNone/>
              </a:pPr>
              <a:t>9</a:t>
            </a:fld>
            <a:endParaRPr/>
          </a:p>
        </p:txBody>
      </p:sp>
      <p:sp>
        <p:nvSpPr>
          <p:cNvPr id="233" name="Google Shape;233;p9"/>
          <p:cNvSpPr txBox="1">
            <a:spLocks noGrp="1"/>
          </p:cNvSpPr>
          <p:nvPr>
            <p:ph type="title"/>
          </p:nvPr>
        </p:nvSpPr>
        <p:spPr>
          <a:xfrm>
            <a:off x="228600" y="188814"/>
            <a:ext cx="8686800" cy="32090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HTS Insert Coil – Magnetic Field comparison</a:t>
            </a:r>
            <a:endParaRPr>
              <a:solidFill>
                <a:srgbClr val="C00000"/>
              </a:solidFill>
            </a:endParaRPr>
          </a:p>
        </p:txBody>
      </p:sp>
      <p:sp>
        <p:nvSpPr>
          <p:cNvPr id="237" name="Google Shape;237;p9"/>
          <p:cNvSpPr txBox="1"/>
          <p:nvPr/>
        </p:nvSpPr>
        <p:spPr>
          <a:xfrm>
            <a:off x="173183" y="591327"/>
            <a:ext cx="8813799" cy="45458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05050"/>
              </a:buClr>
              <a:buSzPts val="1200"/>
              <a:buFont typeface="Arial"/>
              <a:buNone/>
            </a:pPr>
            <a:r>
              <a:rPr lang="en-US" sz="1600" b="0" i="0" u="none" strike="noStrike" cap="none" dirty="0">
                <a:solidFill>
                  <a:srgbClr val="505050"/>
                </a:solidFill>
                <a:latin typeface="Helvetica Neue"/>
                <a:ea typeface="Helvetica Neue"/>
                <a:cs typeface="Helvetica Neue"/>
                <a:sym typeface="Helvetica Neue"/>
              </a:rPr>
              <a:t>The magnetic field in the bore is almost the same in both simulations, with negligible differences between the homogeneous strand and the heterogeneous one.</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240"/>
              </a:spcBef>
              <a:spcAft>
                <a:spcPts val="0"/>
              </a:spcAft>
              <a:buClr>
                <a:srgbClr val="505050"/>
              </a:buClr>
              <a:buSzPts val="1200"/>
              <a:buFont typeface="Arial"/>
              <a:buNone/>
            </a:pPr>
            <a:endParaRPr sz="1600" b="0" i="0" u="none" strike="noStrike" cap="none" dirty="0">
              <a:solidFill>
                <a:srgbClr val="505050"/>
              </a:solidFill>
              <a:latin typeface="Helvetica Neue"/>
              <a:ea typeface="Helvetica Neue"/>
              <a:cs typeface="Helvetica Neue"/>
              <a:sym typeface="Helvetica Neue"/>
            </a:endParaRPr>
          </a:p>
        </p:txBody>
      </p:sp>
      <p:grpSp>
        <p:nvGrpSpPr>
          <p:cNvPr id="6" name="Group 5">
            <a:extLst>
              <a:ext uri="{FF2B5EF4-FFF2-40B4-BE49-F238E27FC236}">
                <a16:creationId xmlns:a16="http://schemas.microsoft.com/office/drawing/2014/main" id="{5021C95E-1545-031F-2F1D-F04055AB9772}"/>
              </a:ext>
            </a:extLst>
          </p:cNvPr>
          <p:cNvGrpSpPr/>
          <p:nvPr/>
        </p:nvGrpSpPr>
        <p:grpSpPr>
          <a:xfrm>
            <a:off x="475539" y="1283466"/>
            <a:ext cx="7725198" cy="3271430"/>
            <a:chOff x="-748725" y="1229451"/>
            <a:chExt cx="7725198" cy="3271430"/>
          </a:xfrm>
        </p:grpSpPr>
        <p:grpSp>
          <p:nvGrpSpPr>
            <p:cNvPr id="3" name="Group 2">
              <a:extLst>
                <a:ext uri="{FF2B5EF4-FFF2-40B4-BE49-F238E27FC236}">
                  <a16:creationId xmlns:a16="http://schemas.microsoft.com/office/drawing/2014/main" id="{85426225-238D-FEA7-7D69-085340C9F27D}"/>
                </a:ext>
              </a:extLst>
            </p:cNvPr>
            <p:cNvGrpSpPr/>
            <p:nvPr/>
          </p:nvGrpSpPr>
          <p:grpSpPr>
            <a:xfrm>
              <a:off x="-748725" y="1229451"/>
              <a:ext cx="7725198" cy="3271430"/>
              <a:chOff x="-651743" y="1115351"/>
              <a:chExt cx="7725198" cy="3271430"/>
            </a:xfrm>
          </p:grpSpPr>
          <p:pic>
            <p:nvPicPr>
              <p:cNvPr id="235" name="Google Shape;235;p9"/>
              <p:cNvPicPr preferRelativeResize="0"/>
              <p:nvPr/>
            </p:nvPicPr>
            <p:blipFill rotWithShape="1">
              <a:blip r:embed="rId3">
                <a:alphaModFix/>
              </a:blip>
              <a:srcRect l="1" r="44558" b="8012"/>
              <a:stretch/>
            </p:blipFill>
            <p:spPr>
              <a:xfrm>
                <a:off x="3452800" y="1115351"/>
                <a:ext cx="3620655" cy="3146286"/>
              </a:xfrm>
              <a:prstGeom prst="rect">
                <a:avLst/>
              </a:prstGeom>
              <a:noFill/>
              <a:ln>
                <a:noFill/>
              </a:ln>
            </p:spPr>
          </p:pic>
          <p:pic>
            <p:nvPicPr>
              <p:cNvPr id="236" name="Google Shape;236;p9"/>
              <p:cNvPicPr preferRelativeResize="0"/>
              <p:nvPr/>
            </p:nvPicPr>
            <p:blipFill rotWithShape="1">
              <a:blip r:embed="rId4">
                <a:alphaModFix/>
              </a:blip>
              <a:srcRect t="13497" r="56310" b="8518"/>
              <a:stretch/>
            </p:blipFill>
            <p:spPr>
              <a:xfrm>
                <a:off x="-651743" y="1192683"/>
                <a:ext cx="3311877" cy="3194098"/>
              </a:xfrm>
              <a:prstGeom prst="rect">
                <a:avLst/>
              </a:prstGeom>
              <a:noFill/>
              <a:ln>
                <a:noFill/>
              </a:ln>
            </p:spPr>
          </p:pic>
        </p:grpSp>
        <p:pic>
          <p:nvPicPr>
            <p:cNvPr id="4" name="Google Shape;236;p9">
              <a:extLst>
                <a:ext uri="{FF2B5EF4-FFF2-40B4-BE49-F238E27FC236}">
                  <a16:creationId xmlns:a16="http://schemas.microsoft.com/office/drawing/2014/main" id="{D7B27B76-3CA7-45A1-4C5B-5AC213ACDC6E}"/>
                </a:ext>
              </a:extLst>
            </p:cNvPr>
            <p:cNvPicPr preferRelativeResize="0"/>
            <p:nvPr/>
          </p:nvPicPr>
          <p:blipFill rotWithShape="1">
            <a:blip r:embed="rId4">
              <a:alphaModFix/>
            </a:blip>
            <a:srcRect l="42479" t="34682" r="46919" b="17608"/>
            <a:stretch/>
          </p:blipFill>
          <p:spPr>
            <a:xfrm>
              <a:off x="1766516" y="2435486"/>
              <a:ext cx="672525" cy="1672571"/>
            </a:xfrm>
            <a:prstGeom prst="rect">
              <a:avLst/>
            </a:prstGeom>
            <a:noFill/>
            <a:ln>
              <a:noFill/>
            </a:ln>
          </p:spPr>
        </p:pic>
      </p:grpSp>
      <p:pic>
        <p:nvPicPr>
          <p:cNvPr id="238" name="Google Shape;238;p9"/>
          <p:cNvPicPr preferRelativeResize="0"/>
          <p:nvPr/>
        </p:nvPicPr>
        <p:blipFill rotWithShape="1">
          <a:blip r:embed="rId5">
            <a:alphaModFix/>
          </a:blip>
          <a:srcRect l="32849" b="82237"/>
          <a:stretch/>
        </p:blipFill>
        <p:spPr>
          <a:xfrm>
            <a:off x="1656759" y="1438890"/>
            <a:ext cx="1739862" cy="324173"/>
          </a:xfrm>
          <a:prstGeom prst="rect">
            <a:avLst/>
          </a:prstGeom>
          <a:noFill/>
          <a:ln>
            <a:noFill/>
          </a:ln>
        </p:spPr>
      </p:pic>
    </p:spTree>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1084</TotalTime>
  <Words>2124</Words>
  <Application>Microsoft Office PowerPoint</Application>
  <PresentationFormat>On-screen Show (16:9)</PresentationFormat>
  <Paragraphs>338</Paragraphs>
  <Slides>27</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Cambria Math</vt:lpstr>
      <vt:lpstr>Times New Roman</vt:lpstr>
      <vt:lpstr>Helvetica Neue</vt:lpstr>
      <vt:lpstr>Helvetica</vt:lpstr>
      <vt:lpstr>Aptos Black</vt:lpstr>
      <vt:lpstr>Calibri</vt:lpstr>
      <vt:lpstr>Arial</vt:lpstr>
      <vt:lpstr>Fermilab_PPT_090915</vt:lpstr>
      <vt:lpstr>PowerPoint Presentation</vt:lpstr>
      <vt:lpstr>OUTLINE</vt:lpstr>
      <vt:lpstr>ANSYS Homogeneous vs. Heterogeneous Model Nb3Sn 10-Stack </vt:lpstr>
      <vt:lpstr>Bi2212 Ten Stack ANSYS Analysis and Comparison </vt:lpstr>
      <vt:lpstr>Main Goal of Heterogeneous Models</vt:lpstr>
      <vt:lpstr>Context – Bi-2212 Dipole Insert within Nb3Sn Outer Coils</vt:lpstr>
      <vt:lpstr>HTS Insert FEM model – Geometry and Mat. Properties</vt:lpstr>
      <vt:lpstr>HTS Insert FEM Model – Logic of the Simulation</vt:lpstr>
      <vt:lpstr>HTS Insert Coil – Magnetic Field comparison</vt:lpstr>
      <vt:lpstr>HTS Insert Coil - Lorentz Force Comparison in the Turns</vt:lpstr>
      <vt:lpstr>Equivalent Stress in the Coils – 3rd Load Step Comparison</vt:lpstr>
      <vt:lpstr>Stresses in the Conductors – 3rd Load-step: Radial, Azimuthal</vt:lpstr>
      <vt:lpstr>Equivalent Stress in the Mandrels – 3rd Load Step Comparison</vt:lpstr>
      <vt:lpstr>Stress History – Homogeneous and Heterogeneous HTS Insert</vt:lpstr>
      <vt:lpstr>Strand Shape Parameter Stress Sensitivity – 3rd Load Step</vt:lpstr>
      <vt:lpstr>Conclusions</vt:lpstr>
      <vt:lpstr>NEXT STEPS</vt:lpstr>
      <vt:lpstr>BACKUP SLIDES</vt:lpstr>
      <vt:lpstr>SENSITIVITY TO Nb3Sn STRAND SHAPE AND PROPERTIES</vt:lpstr>
      <vt:lpstr>Backup Slides – Magnetic Field Comparison</vt:lpstr>
      <vt:lpstr>Ten Stack Model Properties</vt:lpstr>
      <vt:lpstr>Backup Slides – Tensile Test Results</vt:lpstr>
      <vt:lpstr>Backup Slides – Tensile Test Results</vt:lpstr>
      <vt:lpstr>Ten Stack Bi-2212 Stress Results</vt:lpstr>
      <vt:lpstr>Backup Slides – Composite Properties check</vt:lpstr>
      <vt:lpstr>Backup Slides – Tensile Test Results</vt:lpstr>
      <vt:lpstr>Backup Slides – Composite Properties check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Federico Sartori</dc:creator>
  <cp:lastModifiedBy>Alessio D'Agliano</cp:lastModifiedBy>
  <cp:revision>101</cp:revision>
  <dcterms:created xsi:type="dcterms:W3CDTF">2018-09-15T14:45:39Z</dcterms:created>
  <dcterms:modified xsi:type="dcterms:W3CDTF">2024-04-30T04:11:14Z</dcterms:modified>
</cp:coreProperties>
</file>