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260" r:id="rId4"/>
    <p:sldId id="297" r:id="rId5"/>
    <p:sldId id="261" r:id="rId6"/>
    <p:sldId id="257" r:id="rId7"/>
    <p:sldId id="298" r:id="rId8"/>
    <p:sldId id="299" r:id="rId9"/>
    <p:sldId id="300" r:id="rId10"/>
    <p:sldId id="302" r:id="rId11"/>
    <p:sldId id="274" r:id="rId12"/>
    <p:sldId id="259" r:id="rId13"/>
    <p:sldId id="304" r:id="rId14"/>
    <p:sldId id="305" r:id="rId15"/>
    <p:sldId id="280" r:id="rId16"/>
    <p:sldId id="309" r:id="rId17"/>
    <p:sldId id="262" r:id="rId18"/>
    <p:sldId id="264" r:id="rId19"/>
    <p:sldId id="265" r:id="rId20"/>
    <p:sldId id="266" r:id="rId21"/>
    <p:sldId id="301" r:id="rId22"/>
    <p:sldId id="306" r:id="rId23"/>
    <p:sldId id="310" r:id="rId24"/>
    <p:sldId id="263" r:id="rId25"/>
    <p:sldId id="269" r:id="rId26"/>
    <p:sldId id="270" r:id="rId27"/>
    <p:sldId id="271" r:id="rId28"/>
    <p:sldId id="273" r:id="rId29"/>
    <p:sldId id="308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FC6A6F-9780-454E-89BD-6AB42B34202B}">
          <p14:sldIdLst>
            <p14:sldId id="256"/>
            <p14:sldId id="311"/>
            <p14:sldId id="260"/>
            <p14:sldId id="297"/>
            <p14:sldId id="261"/>
            <p14:sldId id="257"/>
            <p14:sldId id="298"/>
            <p14:sldId id="299"/>
            <p14:sldId id="300"/>
            <p14:sldId id="302"/>
            <p14:sldId id="274"/>
            <p14:sldId id="259"/>
            <p14:sldId id="304"/>
            <p14:sldId id="305"/>
            <p14:sldId id="280"/>
            <p14:sldId id="309"/>
            <p14:sldId id="262"/>
            <p14:sldId id="264"/>
            <p14:sldId id="265"/>
            <p14:sldId id="266"/>
            <p14:sldId id="301"/>
            <p14:sldId id="306"/>
            <p14:sldId id="310"/>
            <p14:sldId id="263"/>
            <p14:sldId id="269"/>
            <p14:sldId id="270"/>
            <p14:sldId id="271"/>
            <p14:sldId id="273"/>
            <p14:sldId id="308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0E37DF-59EA-42E2-B42B-CD9E0A28BE80}" v="18" dt="2024-05-02T03:28:27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qing Luo" userId="3ac7184d5173b0e7" providerId="LiveId" clId="{0B750D99-6B93-4839-A5CC-FD1535BE7568}"/>
    <pc:docChg chg="undo custSel addSld delSld modSld addSection delSection modSection">
      <pc:chgData name="Linqing Luo" userId="3ac7184d5173b0e7" providerId="LiveId" clId="{0B750D99-6B93-4839-A5CC-FD1535BE7568}" dt="2024-04-30T23:34:56.482" v="2090" actId="20577"/>
      <pc:docMkLst>
        <pc:docMk/>
      </pc:docMkLst>
      <pc:sldChg chg="addSp modSp mod">
        <pc:chgData name="Linqing Luo" userId="3ac7184d5173b0e7" providerId="LiveId" clId="{0B750D99-6B93-4839-A5CC-FD1535BE7568}" dt="2024-04-30T21:09:30.931" v="229" actId="1035"/>
        <pc:sldMkLst>
          <pc:docMk/>
          <pc:sldMk cId="4094866934" sldId="257"/>
        </pc:sldMkLst>
        <pc:spChg chg="mod">
          <ac:chgData name="Linqing Luo" userId="3ac7184d5173b0e7" providerId="LiveId" clId="{0B750D99-6B93-4839-A5CC-FD1535BE7568}" dt="2024-04-30T21:07:15.210" v="163" actId="20577"/>
          <ac:spMkLst>
            <pc:docMk/>
            <pc:sldMk cId="4094866934" sldId="257"/>
            <ac:spMk id="2" creationId="{269B0655-60EF-2952-8559-B3A76815ECE6}"/>
          </ac:spMkLst>
        </pc:spChg>
        <pc:spChg chg="mod">
          <ac:chgData name="Linqing Luo" userId="3ac7184d5173b0e7" providerId="LiveId" clId="{0B750D99-6B93-4839-A5CC-FD1535BE7568}" dt="2024-04-30T21:06:56.269" v="143" actId="404"/>
          <ac:spMkLst>
            <pc:docMk/>
            <pc:sldMk cId="4094866934" sldId="257"/>
            <ac:spMk id="3" creationId="{58F5801A-C70B-0DB5-EAD0-FC9E90AC3740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4" creationId="{30FD5DD0-5C06-D447-39A9-A14C5060D90F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5" creationId="{AF7F3A64-A81B-0A41-1DD3-1FFD85A63C61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6" creationId="{FCA5A04A-4823-4382-B94D-7C7B525919BC}"/>
          </ac:spMkLst>
        </pc:spChg>
        <pc:spChg chg="add mod">
          <ac:chgData name="Linqing Luo" userId="3ac7184d5173b0e7" providerId="LiveId" clId="{0B750D99-6B93-4839-A5CC-FD1535BE7568}" dt="2024-04-30T21:09:22.821" v="226" actId="1036"/>
          <ac:spMkLst>
            <pc:docMk/>
            <pc:sldMk cId="4094866934" sldId="257"/>
            <ac:spMk id="7" creationId="{48C5D4E2-5BF3-B448-97FC-1582276CAA08}"/>
          </ac:spMkLst>
        </pc:spChg>
        <pc:spChg chg="add mod">
          <ac:chgData name="Linqing Luo" userId="3ac7184d5173b0e7" providerId="LiveId" clId="{0B750D99-6B93-4839-A5CC-FD1535BE7568}" dt="2024-04-30T21:09:21.761" v="225" actId="1036"/>
          <ac:spMkLst>
            <pc:docMk/>
            <pc:sldMk cId="4094866934" sldId="257"/>
            <ac:spMk id="8" creationId="{27A39E73-3B76-D252-101C-0A6645B94D5D}"/>
          </ac:spMkLst>
        </pc:spChg>
        <pc:spChg chg="add mod">
          <ac:chgData name="Linqing Luo" userId="3ac7184d5173b0e7" providerId="LiveId" clId="{0B750D99-6B93-4839-A5CC-FD1535BE7568}" dt="2024-04-30T21:09:16.916" v="218" actId="1035"/>
          <ac:spMkLst>
            <pc:docMk/>
            <pc:sldMk cId="4094866934" sldId="257"/>
            <ac:spMk id="9" creationId="{6BB779DA-BD56-072E-7015-163A0D8FFA40}"/>
          </ac:spMkLst>
        </pc:spChg>
        <pc:spChg chg="add mod">
          <ac:chgData name="Linqing Luo" userId="3ac7184d5173b0e7" providerId="LiveId" clId="{0B750D99-6B93-4839-A5CC-FD1535BE7568}" dt="2024-04-30T21:09:30.931" v="229" actId="1035"/>
          <ac:spMkLst>
            <pc:docMk/>
            <pc:sldMk cId="4094866934" sldId="257"/>
            <ac:spMk id="10" creationId="{A87B5B9C-5D7D-7D64-97F4-91E02DD2CBA8}"/>
          </ac:spMkLst>
        </pc:spChg>
        <pc:spChg chg="add mod">
          <ac:chgData name="Linqing Luo" userId="3ac7184d5173b0e7" providerId="LiveId" clId="{0B750D99-6B93-4839-A5CC-FD1535BE7568}" dt="2024-04-30T21:09:28.320" v="228" actId="1036"/>
          <ac:spMkLst>
            <pc:docMk/>
            <pc:sldMk cId="4094866934" sldId="257"/>
            <ac:spMk id="11" creationId="{DF664439-BC67-7042-6FBD-4A7678C20C35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12" creationId="{CCB8AFAB-AA8D-034C-9A3E-4CD3450B222E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13" creationId="{3C8E5881-1CE7-485B-A2D7-ADF88B7C99C3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14" creationId="{07A87646-BD2D-0828-5758-BFAC867517F4}"/>
          </ac:spMkLst>
        </pc:spChg>
        <pc:spChg chg="add mod">
          <ac:chgData name="Linqing Luo" userId="3ac7184d5173b0e7" providerId="LiveId" clId="{0B750D99-6B93-4839-A5CC-FD1535BE7568}" dt="2024-04-30T21:07:29.643" v="166" actId="1076"/>
          <ac:spMkLst>
            <pc:docMk/>
            <pc:sldMk cId="4094866934" sldId="257"/>
            <ac:spMk id="15" creationId="{3891B203-2D12-0F0A-1B08-AC36189D6A66}"/>
          </ac:spMkLst>
        </pc:spChg>
        <pc:spChg chg="add mod">
          <ac:chgData name="Linqing Luo" userId="3ac7184d5173b0e7" providerId="LiveId" clId="{0B750D99-6B93-4839-A5CC-FD1535BE7568}" dt="2024-04-30T21:05:34.147" v="3"/>
          <ac:spMkLst>
            <pc:docMk/>
            <pc:sldMk cId="4094866934" sldId="257"/>
            <ac:spMk id="16" creationId="{E892C3E9-9508-5B55-577E-A51728E982A7}"/>
          </ac:spMkLst>
        </pc:spChg>
        <pc:picChg chg="add mod">
          <ac:chgData name="Linqing Luo" userId="3ac7184d5173b0e7" providerId="LiveId" clId="{0B750D99-6B93-4839-A5CC-FD1535BE7568}" dt="2024-04-30T21:07:33.099" v="167" actId="1076"/>
          <ac:picMkLst>
            <pc:docMk/>
            <pc:sldMk cId="4094866934" sldId="257"/>
            <ac:picMk id="17" creationId="{D6973192-A2CB-0B7A-AF03-360C36C973BB}"/>
          </ac:picMkLst>
        </pc:picChg>
      </pc:sldChg>
      <pc:sldChg chg="addSp delSp modSp add mod">
        <pc:chgData name="Linqing Luo" userId="3ac7184d5173b0e7" providerId="LiveId" clId="{0B750D99-6B93-4839-A5CC-FD1535BE7568}" dt="2024-04-30T22:40:30.978" v="1318" actId="14100"/>
        <pc:sldMkLst>
          <pc:docMk/>
          <pc:sldMk cId="3165257036" sldId="259"/>
        </pc:sldMkLst>
        <pc:spChg chg="mod">
          <ac:chgData name="Linqing Luo" userId="3ac7184d5173b0e7" providerId="LiveId" clId="{0B750D99-6B93-4839-A5CC-FD1535BE7568}" dt="2024-04-30T22:34:22.794" v="1283" actId="1076"/>
          <ac:spMkLst>
            <pc:docMk/>
            <pc:sldMk cId="3165257036" sldId="259"/>
            <ac:spMk id="2" creationId="{6719005E-DBBD-B60C-4F33-A0439340CEBE}"/>
          </ac:spMkLst>
        </pc:spChg>
        <pc:spChg chg="del mod">
          <ac:chgData name="Linqing Luo" userId="3ac7184d5173b0e7" providerId="LiveId" clId="{0B750D99-6B93-4839-A5CC-FD1535BE7568}" dt="2024-04-30T22:37:55.241" v="1300" actId="478"/>
          <ac:spMkLst>
            <pc:docMk/>
            <pc:sldMk cId="3165257036" sldId="259"/>
            <ac:spMk id="3" creationId="{435AACD4-B4EF-65B4-F12E-C7A2F248C736}"/>
          </ac:spMkLst>
        </pc:spChg>
        <pc:spChg chg="add mod">
          <ac:chgData name="Linqing Luo" userId="3ac7184d5173b0e7" providerId="LiveId" clId="{0B750D99-6B93-4839-A5CC-FD1535BE7568}" dt="2024-04-30T22:40:03.069" v="1311" actId="1076"/>
          <ac:spMkLst>
            <pc:docMk/>
            <pc:sldMk cId="3165257036" sldId="259"/>
            <ac:spMk id="8" creationId="{7A0A3793-A782-B3AD-D2E5-FEA426238222}"/>
          </ac:spMkLst>
        </pc:spChg>
        <pc:spChg chg="add del mod">
          <ac:chgData name="Linqing Luo" userId="3ac7184d5173b0e7" providerId="LiveId" clId="{0B750D99-6B93-4839-A5CC-FD1535BE7568}" dt="2024-04-30T22:37:57.210" v="1301" actId="478"/>
          <ac:spMkLst>
            <pc:docMk/>
            <pc:sldMk cId="3165257036" sldId="259"/>
            <ac:spMk id="9" creationId="{5288D286-598F-300C-F1D2-9FF48DE445A4}"/>
          </ac:spMkLst>
        </pc:spChg>
        <pc:spChg chg="del">
          <ac:chgData name="Linqing Luo" userId="3ac7184d5173b0e7" providerId="LiveId" clId="{0B750D99-6B93-4839-A5CC-FD1535BE7568}" dt="2024-04-30T22:34:30.031" v="1285" actId="478"/>
          <ac:spMkLst>
            <pc:docMk/>
            <pc:sldMk cId="3165257036" sldId="259"/>
            <ac:spMk id="21" creationId="{3D73226F-BC39-975E-531A-A738F51725E4}"/>
          </ac:spMkLst>
        </pc:spChg>
        <pc:spChg chg="mod">
          <ac:chgData name="Linqing Luo" userId="3ac7184d5173b0e7" providerId="LiveId" clId="{0B750D99-6B93-4839-A5CC-FD1535BE7568}" dt="2024-04-30T22:35:23.739" v="1295" actId="1076"/>
          <ac:spMkLst>
            <pc:docMk/>
            <pc:sldMk cId="3165257036" sldId="259"/>
            <ac:spMk id="25" creationId="{0A30F3B2-3828-8603-F6F0-9871490B46BD}"/>
          </ac:spMkLst>
        </pc:spChg>
        <pc:spChg chg="mod">
          <ac:chgData name="Linqing Luo" userId="3ac7184d5173b0e7" providerId="LiveId" clId="{0B750D99-6B93-4839-A5CC-FD1535BE7568}" dt="2024-04-30T22:40:19.923" v="1314" actId="1076"/>
          <ac:spMkLst>
            <pc:docMk/>
            <pc:sldMk cId="3165257036" sldId="259"/>
            <ac:spMk id="28" creationId="{0E1E1425-6E1C-DEBD-7162-654CC993E80A}"/>
          </ac:spMkLst>
        </pc:spChg>
        <pc:picChg chg="del">
          <ac:chgData name="Linqing Luo" userId="3ac7184d5173b0e7" providerId="LiveId" clId="{0B750D99-6B93-4839-A5CC-FD1535BE7568}" dt="2024-04-30T22:34:28.097" v="1284" actId="478"/>
          <ac:picMkLst>
            <pc:docMk/>
            <pc:sldMk cId="3165257036" sldId="259"/>
            <ac:picMk id="4" creationId="{0032D8EC-62EF-94C9-9963-491325E9CEFE}"/>
          </ac:picMkLst>
        </pc:picChg>
        <pc:picChg chg="mod ord">
          <ac:chgData name="Linqing Luo" userId="3ac7184d5173b0e7" providerId="LiveId" clId="{0B750D99-6B93-4839-A5CC-FD1535BE7568}" dt="2024-04-30T22:39:26.232" v="1309" actId="1076"/>
          <ac:picMkLst>
            <pc:docMk/>
            <pc:sldMk cId="3165257036" sldId="259"/>
            <ac:picMk id="5" creationId="{F9461BB2-A90B-E6E8-9277-018B3F2396F3}"/>
          </ac:picMkLst>
        </pc:picChg>
        <pc:picChg chg="mod">
          <ac:chgData name="Linqing Luo" userId="3ac7184d5173b0e7" providerId="LiveId" clId="{0B750D99-6B93-4839-A5CC-FD1535BE7568}" dt="2024-04-30T22:38:00.861" v="1303" actId="1076"/>
          <ac:picMkLst>
            <pc:docMk/>
            <pc:sldMk cId="3165257036" sldId="259"/>
            <ac:picMk id="11" creationId="{AF1309F5-7D09-3174-5D73-F93503573098}"/>
          </ac:picMkLst>
        </pc:picChg>
        <pc:picChg chg="mod">
          <ac:chgData name="Linqing Luo" userId="3ac7184d5173b0e7" providerId="LiveId" clId="{0B750D99-6B93-4839-A5CC-FD1535BE7568}" dt="2024-04-30T22:39:58.764" v="1310" actId="1076"/>
          <ac:picMkLst>
            <pc:docMk/>
            <pc:sldMk cId="3165257036" sldId="259"/>
            <ac:picMk id="24" creationId="{EC87C55F-5A64-9053-2530-CB671493A24B}"/>
          </ac:picMkLst>
        </pc:picChg>
        <pc:cxnChg chg="del">
          <ac:chgData name="Linqing Luo" userId="3ac7184d5173b0e7" providerId="LiveId" clId="{0B750D99-6B93-4839-A5CC-FD1535BE7568}" dt="2024-04-30T22:39:19.296" v="1308" actId="478"/>
          <ac:cxnSpMkLst>
            <pc:docMk/>
            <pc:sldMk cId="3165257036" sldId="259"/>
            <ac:cxnSpMk id="13" creationId="{F3E08027-4A94-5A12-D3C6-740ABC177566}"/>
          </ac:cxnSpMkLst>
        </pc:cxnChg>
        <pc:cxnChg chg="del">
          <ac:chgData name="Linqing Luo" userId="3ac7184d5173b0e7" providerId="LiveId" clId="{0B750D99-6B93-4839-A5CC-FD1535BE7568}" dt="2024-04-30T22:34:30.899" v="1286" actId="478"/>
          <ac:cxnSpMkLst>
            <pc:docMk/>
            <pc:sldMk cId="3165257036" sldId="259"/>
            <ac:cxnSpMk id="14" creationId="{80BBB63B-FE19-38DE-42ED-F899B413396A}"/>
          </ac:cxnSpMkLst>
        </pc:cxnChg>
        <pc:cxnChg chg="mod">
          <ac:chgData name="Linqing Luo" userId="3ac7184d5173b0e7" providerId="LiveId" clId="{0B750D99-6B93-4839-A5CC-FD1535BE7568}" dt="2024-04-30T22:40:30.978" v="1318" actId="14100"/>
          <ac:cxnSpMkLst>
            <pc:docMk/>
            <pc:sldMk cId="3165257036" sldId="259"/>
            <ac:cxnSpMk id="18" creationId="{B04B4792-C4E4-1624-60A9-DC9A54DE1EC1}"/>
          </ac:cxnSpMkLst>
        </pc:cxnChg>
        <pc:cxnChg chg="del mod">
          <ac:chgData name="Linqing Luo" userId="3ac7184d5173b0e7" providerId="LiveId" clId="{0B750D99-6B93-4839-A5CC-FD1535BE7568}" dt="2024-04-30T22:40:24.542" v="1316" actId="478"/>
          <ac:cxnSpMkLst>
            <pc:docMk/>
            <pc:sldMk cId="3165257036" sldId="259"/>
            <ac:cxnSpMk id="27" creationId="{45FB1099-5478-C96E-2AF2-B8F37012AADE}"/>
          </ac:cxnSpMkLst>
        </pc:cxnChg>
        <pc:cxnChg chg="mod">
          <ac:chgData name="Linqing Luo" userId="3ac7184d5173b0e7" providerId="LiveId" clId="{0B750D99-6B93-4839-A5CC-FD1535BE7568}" dt="2024-04-30T22:40:12.690" v="1312" actId="1076"/>
          <ac:cxnSpMkLst>
            <pc:docMk/>
            <pc:sldMk cId="3165257036" sldId="259"/>
            <ac:cxnSpMk id="30" creationId="{532E1C1E-9357-EDB5-2F3D-BEA06D042C73}"/>
          </ac:cxnSpMkLst>
        </pc:cxnChg>
        <pc:cxnChg chg="mod">
          <ac:chgData name="Linqing Luo" userId="3ac7184d5173b0e7" providerId="LiveId" clId="{0B750D99-6B93-4839-A5CC-FD1535BE7568}" dt="2024-04-30T22:40:17.305" v="1313" actId="1076"/>
          <ac:cxnSpMkLst>
            <pc:docMk/>
            <pc:sldMk cId="3165257036" sldId="259"/>
            <ac:cxnSpMk id="31" creationId="{523B1B6D-1F2A-70A5-69A7-86DCFA0F54D7}"/>
          </ac:cxnSpMkLst>
        </pc:cxnChg>
      </pc:sldChg>
      <pc:sldChg chg="modSp mod">
        <pc:chgData name="Linqing Luo" userId="3ac7184d5173b0e7" providerId="LiveId" clId="{0B750D99-6B93-4839-A5CC-FD1535BE7568}" dt="2024-04-30T21:09:05.787" v="213" actId="20577"/>
        <pc:sldMkLst>
          <pc:docMk/>
          <pc:sldMk cId="6833600" sldId="260"/>
        </pc:sldMkLst>
        <pc:spChg chg="mod">
          <ac:chgData name="Linqing Luo" userId="3ac7184d5173b0e7" providerId="LiveId" clId="{0B750D99-6B93-4839-A5CC-FD1535BE7568}" dt="2024-04-30T21:09:05.787" v="213" actId="20577"/>
          <ac:spMkLst>
            <pc:docMk/>
            <pc:sldMk cId="6833600" sldId="260"/>
            <ac:spMk id="3" creationId="{75B10A31-ADE7-B49E-B5B2-761596FB2432}"/>
          </ac:spMkLst>
        </pc:spChg>
      </pc:sldChg>
      <pc:sldChg chg="add">
        <pc:chgData name="Linqing Luo" userId="3ac7184d5173b0e7" providerId="LiveId" clId="{0B750D99-6B93-4839-A5CC-FD1535BE7568}" dt="2024-04-30T21:41:45.496" v="488"/>
        <pc:sldMkLst>
          <pc:docMk/>
          <pc:sldMk cId="1443533131" sldId="262"/>
        </pc:sldMkLst>
      </pc:sldChg>
      <pc:sldChg chg="modSp add mod modShow">
        <pc:chgData name="Linqing Luo" userId="3ac7184d5173b0e7" providerId="LiveId" clId="{0B750D99-6B93-4839-A5CC-FD1535BE7568}" dt="2024-04-30T23:26:31.867" v="2057" actId="1076"/>
        <pc:sldMkLst>
          <pc:docMk/>
          <pc:sldMk cId="1861198525" sldId="263"/>
        </pc:sldMkLst>
        <pc:picChg chg="mod">
          <ac:chgData name="Linqing Luo" userId="3ac7184d5173b0e7" providerId="LiveId" clId="{0B750D99-6B93-4839-A5CC-FD1535BE7568}" dt="2024-04-30T23:26:31.867" v="2057" actId="1076"/>
          <ac:picMkLst>
            <pc:docMk/>
            <pc:sldMk cId="1861198525" sldId="263"/>
            <ac:picMk id="5" creationId="{D18EF497-6F0C-E237-ECB8-3C2826EB7AAA}"/>
          </ac:picMkLst>
        </pc:picChg>
      </pc:sldChg>
      <pc:sldChg chg="add">
        <pc:chgData name="Linqing Luo" userId="3ac7184d5173b0e7" providerId="LiveId" clId="{0B750D99-6B93-4839-A5CC-FD1535BE7568}" dt="2024-04-30T21:41:45.496" v="488"/>
        <pc:sldMkLst>
          <pc:docMk/>
          <pc:sldMk cId="4027144447" sldId="264"/>
        </pc:sldMkLst>
      </pc:sldChg>
      <pc:sldChg chg="add">
        <pc:chgData name="Linqing Luo" userId="3ac7184d5173b0e7" providerId="LiveId" clId="{0B750D99-6B93-4839-A5CC-FD1535BE7568}" dt="2024-04-30T21:41:45.496" v="488"/>
        <pc:sldMkLst>
          <pc:docMk/>
          <pc:sldMk cId="1831059652" sldId="265"/>
        </pc:sldMkLst>
      </pc:sldChg>
      <pc:sldChg chg="add">
        <pc:chgData name="Linqing Luo" userId="3ac7184d5173b0e7" providerId="LiveId" clId="{0B750D99-6B93-4839-A5CC-FD1535BE7568}" dt="2024-04-30T21:41:45.496" v="488"/>
        <pc:sldMkLst>
          <pc:docMk/>
          <pc:sldMk cId="1595393135" sldId="266"/>
        </pc:sldMkLst>
      </pc:sldChg>
      <pc:sldChg chg="delSp modSp add del mod modShow">
        <pc:chgData name="Linqing Luo" userId="3ac7184d5173b0e7" providerId="LiveId" clId="{0B750D99-6B93-4839-A5CC-FD1535BE7568}" dt="2024-04-30T23:26:28.650" v="2056" actId="1076"/>
        <pc:sldMkLst>
          <pc:docMk/>
          <pc:sldMk cId="1368119454" sldId="269"/>
        </pc:sldMkLst>
        <pc:picChg chg="del mod">
          <ac:chgData name="Linqing Luo" userId="3ac7184d5173b0e7" providerId="LiveId" clId="{0B750D99-6B93-4839-A5CC-FD1535BE7568}" dt="2024-04-30T23:26:26.882" v="2055" actId="478"/>
          <ac:picMkLst>
            <pc:docMk/>
            <pc:sldMk cId="1368119454" sldId="269"/>
            <ac:picMk id="4" creationId="{A55D641E-5C0C-5432-DA21-BF7B2AB03ADF}"/>
          </ac:picMkLst>
        </pc:picChg>
        <pc:picChg chg="mod">
          <ac:chgData name="Linqing Luo" userId="3ac7184d5173b0e7" providerId="LiveId" clId="{0B750D99-6B93-4839-A5CC-FD1535BE7568}" dt="2024-04-30T23:26:28.650" v="2056" actId="1076"/>
          <ac:picMkLst>
            <pc:docMk/>
            <pc:sldMk cId="1368119454" sldId="269"/>
            <ac:picMk id="9" creationId="{A2D90570-435E-462E-D400-533013E0518B}"/>
          </ac:picMkLst>
        </pc:picChg>
      </pc:sldChg>
      <pc:sldChg chg="modSp add mod modShow">
        <pc:chgData name="Linqing Luo" userId="3ac7184d5173b0e7" providerId="LiveId" clId="{0B750D99-6B93-4839-A5CC-FD1535BE7568}" dt="2024-04-30T23:26:15.929" v="2051" actId="1076"/>
        <pc:sldMkLst>
          <pc:docMk/>
          <pc:sldMk cId="914936869" sldId="270"/>
        </pc:sldMkLst>
        <pc:picChg chg="mod">
          <ac:chgData name="Linqing Luo" userId="3ac7184d5173b0e7" providerId="LiveId" clId="{0B750D99-6B93-4839-A5CC-FD1535BE7568}" dt="2024-04-30T23:26:15.929" v="2051" actId="1076"/>
          <ac:picMkLst>
            <pc:docMk/>
            <pc:sldMk cId="914936869" sldId="270"/>
            <ac:picMk id="6" creationId="{DA464E9B-FFF2-4DFA-F1F9-9191835AA771}"/>
          </ac:picMkLst>
        </pc:picChg>
      </pc:sldChg>
      <pc:sldChg chg="modSp add mod modShow">
        <pc:chgData name="Linqing Luo" userId="3ac7184d5173b0e7" providerId="LiveId" clId="{0B750D99-6B93-4839-A5CC-FD1535BE7568}" dt="2024-04-30T23:26:13.577" v="2050" actId="1076"/>
        <pc:sldMkLst>
          <pc:docMk/>
          <pc:sldMk cId="1940613733" sldId="271"/>
        </pc:sldMkLst>
        <pc:picChg chg="mod">
          <ac:chgData name="Linqing Luo" userId="3ac7184d5173b0e7" providerId="LiveId" clId="{0B750D99-6B93-4839-A5CC-FD1535BE7568}" dt="2024-04-30T23:26:13.577" v="2050" actId="1076"/>
          <ac:picMkLst>
            <pc:docMk/>
            <pc:sldMk cId="1940613733" sldId="271"/>
            <ac:picMk id="8" creationId="{7F9AE374-982F-E0D0-6B6C-4E9D2EED8D5D}"/>
          </ac:picMkLst>
        </pc:picChg>
      </pc:sldChg>
      <pc:sldChg chg="modSp add mod modShow">
        <pc:chgData name="Linqing Luo" userId="3ac7184d5173b0e7" providerId="LiveId" clId="{0B750D99-6B93-4839-A5CC-FD1535BE7568}" dt="2024-04-30T23:26:10.759" v="2049" actId="1076"/>
        <pc:sldMkLst>
          <pc:docMk/>
          <pc:sldMk cId="1615638082" sldId="273"/>
        </pc:sldMkLst>
        <pc:picChg chg="mod">
          <ac:chgData name="Linqing Luo" userId="3ac7184d5173b0e7" providerId="LiveId" clId="{0B750D99-6B93-4839-A5CC-FD1535BE7568}" dt="2024-04-30T23:26:10.759" v="2049" actId="1076"/>
          <ac:picMkLst>
            <pc:docMk/>
            <pc:sldMk cId="1615638082" sldId="273"/>
            <ac:picMk id="7" creationId="{BA06FF24-B915-A9BD-25D8-3B29F7B09BA2}"/>
          </ac:picMkLst>
        </pc:picChg>
      </pc:sldChg>
      <pc:sldChg chg="addSp modSp add mod">
        <pc:chgData name="Linqing Luo" userId="3ac7184d5173b0e7" providerId="LiveId" clId="{0B750D99-6B93-4839-A5CC-FD1535BE7568}" dt="2024-04-30T21:54:15.551" v="689" actId="1076"/>
        <pc:sldMkLst>
          <pc:docMk/>
          <pc:sldMk cId="32804777" sldId="274"/>
        </pc:sldMkLst>
        <pc:spChg chg="add mod">
          <ac:chgData name="Linqing Luo" userId="3ac7184d5173b0e7" providerId="LiveId" clId="{0B750D99-6B93-4839-A5CC-FD1535BE7568}" dt="2024-04-30T21:53:43.920" v="680" actId="1076"/>
          <ac:spMkLst>
            <pc:docMk/>
            <pc:sldMk cId="32804777" sldId="274"/>
            <ac:spMk id="3" creationId="{B4F78452-5C08-47A6-76C8-431580BB3E45}"/>
          </ac:spMkLst>
        </pc:spChg>
        <pc:spChg chg="mod">
          <ac:chgData name="Linqing Luo" userId="3ac7184d5173b0e7" providerId="LiveId" clId="{0B750D99-6B93-4839-A5CC-FD1535BE7568}" dt="2024-04-30T21:52:48.948" v="664" actId="1076"/>
          <ac:spMkLst>
            <pc:docMk/>
            <pc:sldMk cId="32804777" sldId="274"/>
            <ac:spMk id="5" creationId="{5280447D-A471-2432-5B28-895481495F31}"/>
          </ac:spMkLst>
        </pc:spChg>
        <pc:spChg chg="mod">
          <ac:chgData name="Linqing Luo" userId="3ac7184d5173b0e7" providerId="LiveId" clId="{0B750D99-6B93-4839-A5CC-FD1535BE7568}" dt="2024-04-30T21:52:48.948" v="664" actId="1076"/>
          <ac:spMkLst>
            <pc:docMk/>
            <pc:sldMk cId="32804777" sldId="274"/>
            <ac:spMk id="6" creationId="{088786ED-D62D-E165-FCDE-EA5FB0E7BB33}"/>
          </ac:spMkLst>
        </pc:spChg>
        <pc:spChg chg="add mod">
          <ac:chgData name="Linqing Luo" userId="3ac7184d5173b0e7" providerId="LiveId" clId="{0B750D99-6B93-4839-A5CC-FD1535BE7568}" dt="2024-04-30T21:54:15.551" v="689" actId="1076"/>
          <ac:spMkLst>
            <pc:docMk/>
            <pc:sldMk cId="32804777" sldId="274"/>
            <ac:spMk id="10" creationId="{EC4E19B8-B591-EEB9-80BE-393657876531}"/>
          </ac:spMkLst>
        </pc:spChg>
        <pc:picChg chg="mod">
          <ac:chgData name="Linqing Luo" userId="3ac7184d5173b0e7" providerId="LiveId" clId="{0B750D99-6B93-4839-A5CC-FD1535BE7568}" dt="2024-04-30T21:52:48.948" v="664" actId="1076"/>
          <ac:picMkLst>
            <pc:docMk/>
            <pc:sldMk cId="32804777" sldId="274"/>
            <ac:picMk id="4" creationId="{88A789A5-DE52-235F-4928-AE46360463E2}"/>
          </ac:picMkLst>
        </pc:picChg>
        <pc:picChg chg="add mod">
          <ac:chgData name="Linqing Luo" userId="3ac7184d5173b0e7" providerId="LiveId" clId="{0B750D99-6B93-4839-A5CC-FD1535BE7568}" dt="2024-04-30T21:53:14.673" v="673" actId="14100"/>
          <ac:picMkLst>
            <pc:docMk/>
            <pc:sldMk cId="32804777" sldId="274"/>
            <ac:picMk id="7" creationId="{68177F1C-248C-0294-4B9D-1E0849AB06FF}"/>
          </ac:picMkLst>
        </pc:picChg>
        <pc:picChg chg="add mod">
          <ac:chgData name="Linqing Luo" userId="3ac7184d5173b0e7" providerId="LiveId" clId="{0B750D99-6B93-4839-A5CC-FD1535BE7568}" dt="2024-04-30T21:53:23.795" v="675" actId="1076"/>
          <ac:picMkLst>
            <pc:docMk/>
            <pc:sldMk cId="32804777" sldId="274"/>
            <ac:picMk id="8" creationId="{07D3FF49-D396-2624-89BB-D98E3605306D}"/>
          </ac:picMkLst>
        </pc:picChg>
      </pc:sldChg>
      <pc:sldChg chg="modSp add mod modShow">
        <pc:chgData name="Linqing Luo" userId="3ac7184d5173b0e7" providerId="LiveId" clId="{0B750D99-6B93-4839-A5CC-FD1535BE7568}" dt="2024-04-30T23:26:02.799" v="2042" actId="1036"/>
        <pc:sldMkLst>
          <pc:docMk/>
          <pc:sldMk cId="1569322328" sldId="275"/>
        </pc:sldMkLst>
        <pc:picChg chg="mod">
          <ac:chgData name="Linqing Luo" userId="3ac7184d5173b0e7" providerId="LiveId" clId="{0B750D99-6B93-4839-A5CC-FD1535BE7568}" dt="2024-04-30T23:25:56.816" v="2036" actId="1076"/>
          <ac:picMkLst>
            <pc:docMk/>
            <pc:sldMk cId="1569322328" sldId="275"/>
            <ac:picMk id="9" creationId="{3F3BB175-6A1F-45CD-21FE-0056CC3EECA0}"/>
          </ac:picMkLst>
        </pc:picChg>
        <pc:picChg chg="mod">
          <ac:chgData name="Linqing Luo" userId="3ac7184d5173b0e7" providerId="LiveId" clId="{0B750D99-6B93-4839-A5CC-FD1535BE7568}" dt="2024-04-30T23:26:02.799" v="2042" actId="1036"/>
          <ac:picMkLst>
            <pc:docMk/>
            <pc:sldMk cId="1569322328" sldId="275"/>
            <ac:picMk id="11" creationId="{F30C0E0F-B319-D125-C143-AB23B34625D8}"/>
          </ac:picMkLst>
        </pc:picChg>
      </pc:sldChg>
      <pc:sldChg chg="add mod modShow">
        <pc:chgData name="Linqing Luo" userId="3ac7184d5173b0e7" providerId="LiveId" clId="{0B750D99-6B93-4839-A5CC-FD1535BE7568}" dt="2024-04-30T22:56:28.491" v="1543" actId="729"/>
        <pc:sldMkLst>
          <pc:docMk/>
          <pc:sldMk cId="1578334552" sldId="276"/>
        </pc:sldMkLst>
      </pc:sldChg>
      <pc:sldChg chg="delSp modSp add mod">
        <pc:chgData name="Linqing Luo" userId="3ac7184d5173b0e7" providerId="LiveId" clId="{0B750D99-6B93-4839-A5CC-FD1535BE7568}" dt="2024-04-30T22:44:21.189" v="1358" actId="20577"/>
        <pc:sldMkLst>
          <pc:docMk/>
          <pc:sldMk cId="1448332325" sldId="280"/>
        </pc:sldMkLst>
        <pc:spChg chg="mod">
          <ac:chgData name="Linqing Luo" userId="3ac7184d5173b0e7" providerId="LiveId" clId="{0B750D99-6B93-4839-A5CC-FD1535BE7568}" dt="2024-04-30T22:44:21.189" v="1358" actId="20577"/>
          <ac:spMkLst>
            <pc:docMk/>
            <pc:sldMk cId="1448332325" sldId="280"/>
            <ac:spMk id="2" creationId="{E700562C-D683-12B3-9F25-08D050BF3375}"/>
          </ac:spMkLst>
        </pc:spChg>
        <pc:picChg chg="mod">
          <ac:chgData name="Linqing Luo" userId="3ac7184d5173b0e7" providerId="LiveId" clId="{0B750D99-6B93-4839-A5CC-FD1535BE7568}" dt="2024-04-30T22:43:55.938" v="1334" actId="1076"/>
          <ac:picMkLst>
            <pc:docMk/>
            <pc:sldMk cId="1448332325" sldId="280"/>
            <ac:picMk id="3" creationId="{7C7E5AAE-0E2A-C32D-FC9F-F16C0710B78E}"/>
          </ac:picMkLst>
        </pc:picChg>
        <pc:picChg chg="mod">
          <ac:chgData name="Linqing Luo" userId="3ac7184d5173b0e7" providerId="LiveId" clId="{0B750D99-6B93-4839-A5CC-FD1535BE7568}" dt="2024-04-30T22:44:03.892" v="1336" actId="1076"/>
          <ac:picMkLst>
            <pc:docMk/>
            <pc:sldMk cId="1448332325" sldId="280"/>
            <ac:picMk id="4" creationId="{2844A3FF-F600-F812-350A-3E50B1692409}"/>
          </ac:picMkLst>
        </pc:picChg>
        <pc:picChg chg="del">
          <ac:chgData name="Linqing Luo" userId="3ac7184d5173b0e7" providerId="LiveId" clId="{0B750D99-6B93-4839-A5CC-FD1535BE7568}" dt="2024-04-30T22:43:49.252" v="1333" actId="478"/>
          <ac:picMkLst>
            <pc:docMk/>
            <pc:sldMk cId="1448332325" sldId="280"/>
            <ac:picMk id="15" creationId="{512F9DB2-C908-AC20-2A5B-AB504B81E7C5}"/>
          </ac:picMkLst>
        </pc:picChg>
      </pc:sldChg>
      <pc:sldChg chg="modSp mod">
        <pc:chgData name="Linqing Luo" userId="3ac7184d5173b0e7" providerId="LiveId" clId="{0B750D99-6B93-4839-A5CC-FD1535BE7568}" dt="2024-04-30T23:23:16.446" v="1987" actId="1076"/>
        <pc:sldMkLst>
          <pc:docMk/>
          <pc:sldMk cId="3640225752" sldId="297"/>
        </pc:sldMkLst>
        <pc:spChg chg="mod">
          <ac:chgData name="Linqing Luo" userId="3ac7184d5173b0e7" providerId="LiveId" clId="{0B750D99-6B93-4839-A5CC-FD1535BE7568}" dt="2024-04-30T23:23:16.446" v="1987" actId="1076"/>
          <ac:spMkLst>
            <pc:docMk/>
            <pc:sldMk cId="3640225752" sldId="297"/>
            <ac:spMk id="17" creationId="{DDBF3EB9-8742-FBD4-B2D0-A0CB8DB43486}"/>
          </ac:spMkLst>
        </pc:spChg>
      </pc:sldChg>
      <pc:sldChg chg="addSp delSp modSp new mod">
        <pc:chgData name="Linqing Luo" userId="3ac7184d5173b0e7" providerId="LiveId" clId="{0B750D99-6B93-4839-A5CC-FD1535BE7568}" dt="2024-04-30T21:38:26.985" v="342" actId="14100"/>
        <pc:sldMkLst>
          <pc:docMk/>
          <pc:sldMk cId="3790648750" sldId="298"/>
        </pc:sldMkLst>
        <pc:spChg chg="mod">
          <ac:chgData name="Linqing Luo" userId="3ac7184d5173b0e7" providerId="LiveId" clId="{0B750D99-6B93-4839-A5CC-FD1535BE7568}" dt="2024-04-30T21:08:48.202" v="182" actId="20577"/>
          <ac:spMkLst>
            <pc:docMk/>
            <pc:sldMk cId="3790648750" sldId="298"/>
            <ac:spMk id="2" creationId="{146D0522-90BD-1885-233A-606B2BC9E005}"/>
          </ac:spMkLst>
        </pc:spChg>
        <pc:spChg chg="del">
          <ac:chgData name="Linqing Luo" userId="3ac7184d5173b0e7" providerId="LiveId" clId="{0B750D99-6B93-4839-A5CC-FD1535BE7568}" dt="2024-04-30T21:31:30.471" v="250"/>
          <ac:spMkLst>
            <pc:docMk/>
            <pc:sldMk cId="3790648750" sldId="298"/>
            <ac:spMk id="3" creationId="{59BC011A-F73E-34A1-2F57-4E6CAED19C47}"/>
          </ac:spMkLst>
        </pc:spChg>
        <pc:spChg chg="add mod ord">
          <ac:chgData name="Linqing Luo" userId="3ac7184d5173b0e7" providerId="LiveId" clId="{0B750D99-6B93-4839-A5CC-FD1535BE7568}" dt="2024-04-30T21:38:16.646" v="340" actId="1076"/>
          <ac:spMkLst>
            <pc:docMk/>
            <pc:sldMk cId="3790648750" sldId="298"/>
            <ac:spMk id="4" creationId="{9061C443-34DD-4C74-0024-ED64A296732D}"/>
          </ac:spMkLst>
        </pc:spChg>
        <pc:spChg chg="add">
          <ac:chgData name="Linqing Luo" userId="3ac7184d5173b0e7" providerId="LiveId" clId="{0B750D99-6B93-4839-A5CC-FD1535BE7568}" dt="2024-04-30T21:31:13.103" v="249"/>
          <ac:spMkLst>
            <pc:docMk/>
            <pc:sldMk cId="3790648750" sldId="298"/>
            <ac:spMk id="5" creationId="{6AB72A87-078B-657D-2BD2-E8CD4B75CFAD}"/>
          </ac:spMkLst>
        </pc:spChg>
        <pc:spChg chg="add mod">
          <ac:chgData name="Linqing Luo" userId="3ac7184d5173b0e7" providerId="LiveId" clId="{0B750D99-6B93-4839-A5CC-FD1535BE7568}" dt="2024-04-30T21:38:05.447" v="337" actId="1076"/>
          <ac:spMkLst>
            <pc:docMk/>
            <pc:sldMk cId="3790648750" sldId="298"/>
            <ac:spMk id="12" creationId="{4D2EB538-8811-B201-47D8-60A2F1DE71CC}"/>
          </ac:spMkLst>
        </pc:spChg>
        <pc:picChg chg="add mod">
          <ac:chgData name="Linqing Luo" userId="3ac7184d5173b0e7" providerId="LiveId" clId="{0B750D99-6B93-4839-A5CC-FD1535BE7568}" dt="2024-04-30T21:37:48.368" v="334" actId="1076"/>
          <ac:picMkLst>
            <pc:docMk/>
            <pc:sldMk cId="3790648750" sldId="298"/>
            <ac:picMk id="7" creationId="{443B0887-A809-3BA7-E7B5-BD795D2363CA}"/>
          </ac:picMkLst>
        </pc:picChg>
        <pc:picChg chg="add mod ord">
          <ac:chgData name="Linqing Luo" userId="3ac7184d5173b0e7" providerId="LiveId" clId="{0B750D99-6B93-4839-A5CC-FD1535BE7568}" dt="2024-04-30T21:38:21.976" v="341" actId="1076"/>
          <ac:picMkLst>
            <pc:docMk/>
            <pc:sldMk cId="3790648750" sldId="298"/>
            <ac:picMk id="9" creationId="{0FFAD08C-AE93-1423-3269-E2A7895BFB37}"/>
          </ac:picMkLst>
        </pc:picChg>
        <pc:picChg chg="add mod">
          <ac:chgData name="Linqing Luo" userId="3ac7184d5173b0e7" providerId="LiveId" clId="{0B750D99-6B93-4839-A5CC-FD1535BE7568}" dt="2024-04-30T21:38:00.325" v="336" actId="1076"/>
          <ac:picMkLst>
            <pc:docMk/>
            <pc:sldMk cId="3790648750" sldId="298"/>
            <ac:picMk id="11" creationId="{7EBA4A39-19D1-AAA6-19CE-DAEAE1232630}"/>
          </ac:picMkLst>
        </pc:picChg>
        <pc:picChg chg="add mod">
          <ac:chgData name="Linqing Luo" userId="3ac7184d5173b0e7" providerId="LiveId" clId="{0B750D99-6B93-4839-A5CC-FD1535BE7568}" dt="2024-04-30T21:38:11.656" v="339" actId="1076"/>
          <ac:picMkLst>
            <pc:docMk/>
            <pc:sldMk cId="3790648750" sldId="298"/>
            <ac:picMk id="1026" creationId="{2CEBC873-CA15-299D-DE26-6D297E866090}"/>
          </ac:picMkLst>
        </pc:picChg>
        <pc:cxnChg chg="add mod">
          <ac:chgData name="Linqing Luo" userId="3ac7184d5173b0e7" providerId="LiveId" clId="{0B750D99-6B93-4839-A5CC-FD1535BE7568}" dt="2024-04-30T21:38:26.985" v="342" actId="14100"/>
          <ac:cxnSpMkLst>
            <pc:docMk/>
            <pc:sldMk cId="3790648750" sldId="298"/>
            <ac:cxnSpMk id="14" creationId="{060311B2-ADAD-2A6D-2F97-7DC880B6367C}"/>
          </ac:cxnSpMkLst>
        </pc:cxnChg>
      </pc:sldChg>
      <pc:sldChg chg="addSp delSp modSp new mod">
        <pc:chgData name="Linqing Luo" userId="3ac7184d5173b0e7" providerId="LiveId" clId="{0B750D99-6B93-4839-A5CC-FD1535BE7568}" dt="2024-04-30T21:50:01.900" v="611" actId="20577"/>
        <pc:sldMkLst>
          <pc:docMk/>
          <pc:sldMk cId="203552029" sldId="299"/>
        </pc:sldMkLst>
        <pc:spChg chg="mod">
          <ac:chgData name="Linqing Luo" userId="3ac7184d5173b0e7" providerId="LiveId" clId="{0B750D99-6B93-4839-A5CC-FD1535BE7568}" dt="2024-04-30T21:38:39.141" v="347" actId="20577"/>
          <ac:spMkLst>
            <pc:docMk/>
            <pc:sldMk cId="203552029" sldId="299"/>
            <ac:spMk id="2" creationId="{EC76912F-579C-2CE6-36FD-1AAA6FE9CE3C}"/>
          </ac:spMkLst>
        </pc:spChg>
        <pc:spChg chg="mod">
          <ac:chgData name="Linqing Luo" userId="3ac7184d5173b0e7" providerId="LiveId" clId="{0B750D99-6B93-4839-A5CC-FD1535BE7568}" dt="2024-04-30T21:50:01.900" v="611" actId="20577"/>
          <ac:spMkLst>
            <pc:docMk/>
            <pc:sldMk cId="203552029" sldId="299"/>
            <ac:spMk id="3" creationId="{D776BB7B-C71A-BF1F-15D2-6DD348B31386}"/>
          </ac:spMkLst>
        </pc:spChg>
        <pc:spChg chg="add mod">
          <ac:chgData name="Linqing Luo" userId="3ac7184d5173b0e7" providerId="LiveId" clId="{0B750D99-6B93-4839-A5CC-FD1535BE7568}" dt="2024-04-30T21:49:59.901" v="610" actId="1076"/>
          <ac:spMkLst>
            <pc:docMk/>
            <pc:sldMk cId="203552029" sldId="299"/>
            <ac:spMk id="5" creationId="{EF2D81D8-70DB-56C0-24EB-6C69EF38C898}"/>
          </ac:spMkLst>
        </pc:spChg>
        <pc:spChg chg="del mod">
          <ac:chgData name="Linqing Luo" userId="3ac7184d5173b0e7" providerId="LiveId" clId="{0B750D99-6B93-4839-A5CC-FD1535BE7568}" dt="2024-04-30T21:45:33.113" v="495" actId="478"/>
          <ac:spMkLst>
            <pc:docMk/>
            <pc:sldMk cId="203552029" sldId="299"/>
            <ac:spMk id="7" creationId="{7563DE91-BB2B-A74C-8FFF-8A0E12BDFBEB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9" creationId="{ECD45C3D-9F83-BCB1-9668-158464527753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0" creationId="{26A42EDD-8AB0-0288-75E2-2243626AE579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1" creationId="{21B97C35-6212-04C5-B40C-A356D8CDAC9E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2" creationId="{B14232DF-85D3-4B5C-E2CA-F58C3100FD0F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3" creationId="{C719D953-14C7-AB5B-006F-66FE34AAE7BD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4" creationId="{FCFFADC3-A61A-D197-CD20-AA06C2D3BCAF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5" creationId="{225B01A2-A10D-57C1-2F4A-E676388F5D10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6" creationId="{A2CD07AF-1FDD-0297-DAC1-92804D10AED9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7" creationId="{9D2DD083-E348-F409-6F5A-627C355E1940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8" creationId="{F68A1F4A-8472-D6D7-CC87-99B8B31047BC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19" creationId="{37680063-A6B9-4825-044A-B87467072640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20" creationId="{8F33F9FD-5AFA-CDE5-9E48-4C5DCE4FF17C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21" creationId="{A7CC24C2-322D-18E3-D438-EB0A657F4C16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22" creationId="{3553DC5A-AE55-E7D6-BF4C-EBFA396C3B9F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23" creationId="{D6F4EA1E-BF6E-5B13-763F-CDB651D5CB2C}"/>
          </ac:spMkLst>
        </pc:spChg>
        <pc:spChg chg="mod">
          <ac:chgData name="Linqing Luo" userId="3ac7184d5173b0e7" providerId="LiveId" clId="{0B750D99-6B93-4839-A5CC-FD1535BE7568}" dt="2024-04-30T21:45:26.310" v="493"/>
          <ac:spMkLst>
            <pc:docMk/>
            <pc:sldMk cId="203552029" sldId="299"/>
            <ac:spMk id="24" creationId="{844D09AD-EA26-A50F-27E6-7F338DBE273F}"/>
          </ac:spMkLst>
        </pc:spChg>
        <pc:spChg chg="add mod">
          <ac:chgData name="Linqing Luo" userId="3ac7184d5173b0e7" providerId="LiveId" clId="{0B750D99-6B93-4839-A5CC-FD1535BE7568}" dt="2024-04-30T21:49:51.315" v="607" actId="1076"/>
          <ac:spMkLst>
            <pc:docMk/>
            <pc:sldMk cId="203552029" sldId="299"/>
            <ac:spMk id="27" creationId="{2E4C5D3C-1407-923E-94A0-81FE587B1B85}"/>
          </ac:spMkLst>
        </pc:spChg>
        <pc:grpChg chg="add del mod">
          <ac:chgData name="Linqing Luo" userId="3ac7184d5173b0e7" providerId="LiveId" clId="{0B750D99-6B93-4839-A5CC-FD1535BE7568}" dt="2024-04-30T21:45:47.324" v="499" actId="21"/>
          <ac:grpSpMkLst>
            <pc:docMk/>
            <pc:sldMk cId="203552029" sldId="299"/>
            <ac:grpSpMk id="6" creationId="{1F010A7C-2CF8-C33B-FAAF-72849719CD39}"/>
          </ac:grpSpMkLst>
        </pc:grpChg>
        <pc:picChg chg="mod">
          <ac:chgData name="Linqing Luo" userId="3ac7184d5173b0e7" providerId="LiveId" clId="{0B750D99-6B93-4839-A5CC-FD1535BE7568}" dt="2024-04-30T21:45:26.310" v="493"/>
          <ac:picMkLst>
            <pc:docMk/>
            <pc:sldMk cId="203552029" sldId="299"/>
            <ac:picMk id="8" creationId="{F57804FD-8EE9-732E-C4A2-6973414A88C0}"/>
          </ac:picMkLst>
        </pc:picChg>
        <pc:picChg chg="add del mod">
          <ac:chgData name="Linqing Luo" userId="3ac7184d5173b0e7" providerId="LiveId" clId="{0B750D99-6B93-4839-A5CC-FD1535BE7568}" dt="2024-04-30T21:49:00.674" v="551" actId="478"/>
          <ac:picMkLst>
            <pc:docMk/>
            <pc:sldMk cId="203552029" sldId="299"/>
            <ac:picMk id="25" creationId="{B1D6C539-A9CD-FC7E-F925-8CCF3AEC06F5}"/>
          </ac:picMkLst>
        </pc:picChg>
        <pc:picChg chg="add mod">
          <ac:chgData name="Linqing Luo" userId="3ac7184d5173b0e7" providerId="LiveId" clId="{0B750D99-6B93-4839-A5CC-FD1535BE7568}" dt="2024-04-30T21:49:23.734" v="560" actId="1076"/>
          <ac:picMkLst>
            <pc:docMk/>
            <pc:sldMk cId="203552029" sldId="299"/>
            <ac:picMk id="26" creationId="{2317FA97-9508-7A05-2DD0-6290B7901E81}"/>
          </ac:picMkLst>
        </pc:picChg>
      </pc:sldChg>
      <pc:sldChg chg="modSp new del mod">
        <pc:chgData name="Linqing Luo" userId="3ac7184d5173b0e7" providerId="LiveId" clId="{0B750D99-6B93-4839-A5CC-FD1535BE7568}" dt="2024-04-30T21:44:46.458" v="492" actId="47"/>
        <pc:sldMkLst>
          <pc:docMk/>
          <pc:sldMk cId="622255008" sldId="300"/>
        </pc:sldMkLst>
        <pc:spChg chg="mod">
          <ac:chgData name="Linqing Luo" userId="3ac7184d5173b0e7" providerId="LiveId" clId="{0B750D99-6B93-4839-A5CC-FD1535BE7568}" dt="2024-04-30T21:39:35.766" v="422" actId="20577"/>
          <ac:spMkLst>
            <pc:docMk/>
            <pc:sldMk cId="622255008" sldId="300"/>
            <ac:spMk id="2" creationId="{81DD13C7-1D18-2D92-8ABF-5BE0816604CE}"/>
          </ac:spMkLst>
        </pc:spChg>
      </pc:sldChg>
      <pc:sldChg chg="modSp new mod">
        <pc:chgData name="Linqing Luo" userId="3ac7184d5173b0e7" providerId="LiveId" clId="{0B750D99-6B93-4839-A5CC-FD1535BE7568}" dt="2024-04-30T21:47:31.416" v="541" actId="1076"/>
        <pc:sldMkLst>
          <pc:docMk/>
          <pc:sldMk cId="889194719" sldId="300"/>
        </pc:sldMkLst>
        <pc:spChg chg="mod">
          <ac:chgData name="Linqing Luo" userId="3ac7184d5173b0e7" providerId="LiveId" clId="{0B750D99-6B93-4839-A5CC-FD1535BE7568}" dt="2024-04-30T21:47:31.416" v="541" actId="1076"/>
          <ac:spMkLst>
            <pc:docMk/>
            <pc:sldMk cId="889194719" sldId="300"/>
            <ac:spMk id="2" creationId="{77362D2B-C4E6-79A2-B00A-B049830CFAA9}"/>
          </ac:spMkLst>
        </pc:spChg>
      </pc:sldChg>
      <pc:sldChg chg="new del">
        <pc:chgData name="Linqing Luo" userId="3ac7184d5173b0e7" providerId="LiveId" clId="{0B750D99-6B93-4839-A5CC-FD1535BE7568}" dt="2024-04-30T21:47:06.033" v="516" actId="47"/>
        <pc:sldMkLst>
          <pc:docMk/>
          <pc:sldMk cId="2118909636" sldId="300"/>
        </pc:sldMkLst>
      </pc:sldChg>
      <pc:sldChg chg="addSp delSp modSp new mod">
        <pc:chgData name="Linqing Luo" userId="3ac7184d5173b0e7" providerId="LiveId" clId="{0B750D99-6B93-4839-A5CC-FD1535BE7568}" dt="2024-04-30T23:15:03.972" v="1986" actId="1036"/>
        <pc:sldMkLst>
          <pc:docMk/>
          <pc:sldMk cId="1607823256" sldId="301"/>
        </pc:sldMkLst>
        <pc:spChg chg="mod">
          <ac:chgData name="Linqing Luo" userId="3ac7184d5173b0e7" providerId="LiveId" clId="{0B750D99-6B93-4839-A5CC-FD1535BE7568}" dt="2024-04-30T22:47:39.607" v="1500" actId="20577"/>
          <ac:spMkLst>
            <pc:docMk/>
            <pc:sldMk cId="1607823256" sldId="301"/>
            <ac:spMk id="2" creationId="{A4FCAE01-BE61-C704-CC5B-DE4DBC35BD9E}"/>
          </ac:spMkLst>
        </pc:spChg>
        <pc:spChg chg="del">
          <ac:chgData name="Linqing Luo" userId="3ac7184d5173b0e7" providerId="LiveId" clId="{0B750D99-6B93-4839-A5CC-FD1535BE7568}" dt="2024-04-30T22:45:36.769" v="1380" actId="478"/>
          <ac:spMkLst>
            <pc:docMk/>
            <pc:sldMk cId="1607823256" sldId="301"/>
            <ac:spMk id="3" creationId="{CAFB749A-5334-4173-7192-957F76332A8E}"/>
          </ac:spMkLst>
        </pc:spChg>
        <pc:spChg chg="add mod ord">
          <ac:chgData name="Linqing Luo" userId="3ac7184d5173b0e7" providerId="LiveId" clId="{0B750D99-6B93-4839-A5CC-FD1535BE7568}" dt="2024-04-30T22:47:00.904" v="1402" actId="166"/>
          <ac:spMkLst>
            <pc:docMk/>
            <pc:sldMk cId="1607823256" sldId="301"/>
            <ac:spMk id="7" creationId="{9C05EF98-26E5-1D14-AA25-31DF1C933582}"/>
          </ac:spMkLst>
        </pc:spChg>
        <pc:spChg chg="add mod">
          <ac:chgData name="Linqing Luo" userId="3ac7184d5173b0e7" providerId="LiveId" clId="{0B750D99-6B93-4839-A5CC-FD1535BE7568}" dt="2024-04-30T22:47:51.380" v="1503" actId="13822"/>
          <ac:spMkLst>
            <pc:docMk/>
            <pc:sldMk cId="1607823256" sldId="301"/>
            <ac:spMk id="8" creationId="{8BCB9B15-E4F2-2C84-A34D-AC486DE9EC4E}"/>
          </ac:spMkLst>
        </pc:spChg>
        <pc:spChg chg="add mod">
          <ac:chgData name="Linqing Luo" userId="3ac7184d5173b0e7" providerId="LiveId" clId="{0B750D99-6B93-4839-A5CC-FD1535BE7568}" dt="2024-04-30T23:15:03.972" v="1986" actId="1036"/>
          <ac:spMkLst>
            <pc:docMk/>
            <pc:sldMk cId="1607823256" sldId="301"/>
            <ac:spMk id="9" creationId="{2A81D0F6-4E72-3FDE-BB32-7A9A196267F2}"/>
          </ac:spMkLst>
        </pc:spChg>
        <pc:spChg chg="add mod">
          <ac:chgData name="Linqing Luo" userId="3ac7184d5173b0e7" providerId="LiveId" clId="{0B750D99-6B93-4839-A5CC-FD1535BE7568}" dt="2024-04-30T23:14:57.570" v="1984" actId="1036"/>
          <ac:spMkLst>
            <pc:docMk/>
            <pc:sldMk cId="1607823256" sldId="301"/>
            <ac:spMk id="10" creationId="{42E0A382-EBEF-CBB0-BD81-A0F555E98AAB}"/>
          </ac:spMkLst>
        </pc:spChg>
        <pc:spChg chg="add mod">
          <ac:chgData name="Linqing Luo" userId="3ac7184d5173b0e7" providerId="LiveId" clId="{0B750D99-6B93-4839-A5CC-FD1535BE7568}" dt="2024-04-30T22:48:16.140" v="1516" actId="1076"/>
          <ac:spMkLst>
            <pc:docMk/>
            <pc:sldMk cId="1607823256" sldId="301"/>
            <ac:spMk id="11" creationId="{5369D2EB-4B25-3F0D-FE9F-2F53BF88558F}"/>
          </ac:spMkLst>
        </pc:spChg>
        <pc:spChg chg="add mod">
          <ac:chgData name="Linqing Luo" userId="3ac7184d5173b0e7" providerId="LiveId" clId="{0B750D99-6B93-4839-A5CC-FD1535BE7568}" dt="2024-04-30T22:48:27.013" v="1518" actId="1076"/>
          <ac:spMkLst>
            <pc:docMk/>
            <pc:sldMk cId="1607823256" sldId="301"/>
            <ac:spMk id="12" creationId="{25AEDA95-4A28-7227-D4FD-D987F2066DF0}"/>
          </ac:spMkLst>
        </pc:spChg>
        <pc:spChg chg="add mod">
          <ac:chgData name="Linqing Luo" userId="3ac7184d5173b0e7" providerId="LiveId" clId="{0B750D99-6B93-4839-A5CC-FD1535BE7568}" dt="2024-04-30T22:48:32.364" v="1520" actId="1076"/>
          <ac:spMkLst>
            <pc:docMk/>
            <pc:sldMk cId="1607823256" sldId="301"/>
            <ac:spMk id="13" creationId="{D785CD93-1164-26FA-0DDE-3E0A47E164FA}"/>
          </ac:spMkLst>
        </pc:spChg>
        <pc:spChg chg="add mod">
          <ac:chgData name="Linqing Luo" userId="3ac7184d5173b0e7" providerId="LiveId" clId="{0B750D99-6B93-4839-A5CC-FD1535BE7568}" dt="2024-04-30T22:48:36.649" v="1522" actId="1076"/>
          <ac:spMkLst>
            <pc:docMk/>
            <pc:sldMk cId="1607823256" sldId="301"/>
            <ac:spMk id="14" creationId="{51527A1A-1E70-A043-0177-3F0D7EAD4AB4}"/>
          </ac:spMkLst>
        </pc:spChg>
        <pc:picChg chg="add mod">
          <ac:chgData name="Linqing Luo" userId="3ac7184d5173b0e7" providerId="LiveId" clId="{0B750D99-6B93-4839-A5CC-FD1535BE7568}" dt="2024-04-30T22:45:41.921" v="1383" actId="1036"/>
          <ac:picMkLst>
            <pc:docMk/>
            <pc:sldMk cId="1607823256" sldId="301"/>
            <ac:picMk id="4" creationId="{D187DD2B-0026-7D72-B55F-630C1C17DE89}"/>
          </ac:picMkLst>
        </pc:picChg>
        <pc:picChg chg="add mod">
          <ac:chgData name="Linqing Luo" userId="3ac7184d5173b0e7" providerId="LiveId" clId="{0B750D99-6B93-4839-A5CC-FD1535BE7568}" dt="2024-04-30T22:45:38.802" v="1381" actId="1076"/>
          <ac:picMkLst>
            <pc:docMk/>
            <pc:sldMk cId="1607823256" sldId="301"/>
            <ac:picMk id="5" creationId="{07BD356F-038D-5104-236B-D8B0E464BBE0}"/>
          </ac:picMkLst>
        </pc:picChg>
        <pc:picChg chg="add mod ord modCrop">
          <ac:chgData name="Linqing Luo" userId="3ac7184d5173b0e7" providerId="LiveId" clId="{0B750D99-6B93-4839-A5CC-FD1535BE7568}" dt="2024-04-30T22:47:10.860" v="1410" actId="1036"/>
          <ac:picMkLst>
            <pc:docMk/>
            <pc:sldMk cId="1607823256" sldId="301"/>
            <ac:picMk id="6" creationId="{F289656F-835B-27F8-E7E0-8903CFC4E6E4}"/>
          </ac:picMkLst>
        </pc:picChg>
      </pc:sldChg>
      <pc:sldChg chg="modSp add mod">
        <pc:chgData name="Linqing Luo" userId="3ac7184d5173b0e7" providerId="LiveId" clId="{0B750D99-6B93-4839-A5CC-FD1535BE7568}" dt="2024-04-30T21:52:18.357" v="661" actId="1076"/>
        <pc:sldMkLst>
          <pc:docMk/>
          <pc:sldMk cId="2315419335" sldId="302"/>
        </pc:sldMkLst>
        <pc:spChg chg="mod">
          <ac:chgData name="Linqing Luo" userId="3ac7184d5173b0e7" providerId="LiveId" clId="{0B750D99-6B93-4839-A5CC-FD1535BE7568}" dt="2024-04-30T21:52:18.357" v="661" actId="1076"/>
          <ac:spMkLst>
            <pc:docMk/>
            <pc:sldMk cId="2315419335" sldId="302"/>
            <ac:spMk id="2" creationId="{989551F0-8DC3-69B4-0E20-28346BF98A50}"/>
          </ac:spMkLst>
        </pc:spChg>
        <pc:picChg chg="mod">
          <ac:chgData name="Linqing Luo" userId="3ac7184d5173b0e7" providerId="LiveId" clId="{0B750D99-6B93-4839-A5CC-FD1535BE7568}" dt="2024-04-30T21:47:50.092" v="544" actId="1076"/>
          <ac:picMkLst>
            <pc:docMk/>
            <pc:sldMk cId="2315419335" sldId="302"/>
            <ac:picMk id="5" creationId="{4FCA1061-C2F2-73EF-DFDE-86979805B508}"/>
          </ac:picMkLst>
        </pc:picChg>
        <pc:picChg chg="mod">
          <ac:chgData name="Linqing Luo" userId="3ac7184d5173b0e7" providerId="LiveId" clId="{0B750D99-6B93-4839-A5CC-FD1535BE7568}" dt="2024-04-30T21:47:58.562" v="545" actId="1076"/>
          <ac:picMkLst>
            <pc:docMk/>
            <pc:sldMk cId="2315419335" sldId="302"/>
            <ac:picMk id="28" creationId="{7CB467AE-9EBF-2727-8B53-7FB6398F7E81}"/>
          </ac:picMkLst>
        </pc:picChg>
        <pc:cxnChg chg="mod ord">
          <ac:chgData name="Linqing Luo" userId="3ac7184d5173b0e7" providerId="LiveId" clId="{0B750D99-6B93-4839-A5CC-FD1535BE7568}" dt="2024-04-30T21:48:21.865" v="547" actId="166"/>
          <ac:cxnSpMkLst>
            <pc:docMk/>
            <pc:sldMk cId="2315419335" sldId="302"/>
            <ac:cxnSpMk id="19" creationId="{20B17CF4-5117-E25D-34DF-01BD5ADCD5C7}"/>
          </ac:cxnSpMkLst>
        </pc:cxnChg>
        <pc:cxnChg chg="mod ord">
          <ac:chgData name="Linqing Luo" userId="3ac7184d5173b0e7" providerId="LiveId" clId="{0B750D99-6B93-4839-A5CC-FD1535BE7568}" dt="2024-04-30T21:48:32.162" v="550" actId="14100"/>
          <ac:cxnSpMkLst>
            <pc:docMk/>
            <pc:sldMk cId="2315419335" sldId="302"/>
            <ac:cxnSpMk id="20" creationId="{7DA1338B-7678-FB31-A863-73C3CA8054CD}"/>
          </ac:cxnSpMkLst>
        </pc:cxnChg>
      </pc:sldChg>
      <pc:sldChg chg="modSp new mod">
        <pc:chgData name="Linqing Luo" userId="3ac7184d5173b0e7" providerId="LiveId" clId="{0B750D99-6B93-4839-A5CC-FD1535BE7568}" dt="2024-04-30T23:34:56.482" v="2090" actId="20577"/>
        <pc:sldMkLst>
          <pc:docMk/>
          <pc:sldMk cId="505122579" sldId="303"/>
        </pc:sldMkLst>
        <pc:spChg chg="mod">
          <ac:chgData name="Linqing Luo" userId="3ac7184d5173b0e7" providerId="LiveId" clId="{0B750D99-6B93-4839-A5CC-FD1535BE7568}" dt="2024-04-30T22:31:04.269" v="1053" actId="20577"/>
          <ac:spMkLst>
            <pc:docMk/>
            <pc:sldMk cId="505122579" sldId="303"/>
            <ac:spMk id="2" creationId="{E2B09107-1941-28D3-2C91-3A5F4E465BD1}"/>
          </ac:spMkLst>
        </pc:spChg>
        <pc:spChg chg="mod">
          <ac:chgData name="Linqing Luo" userId="3ac7184d5173b0e7" providerId="LiveId" clId="{0B750D99-6B93-4839-A5CC-FD1535BE7568}" dt="2024-04-30T23:34:56.482" v="2090" actId="20577"/>
          <ac:spMkLst>
            <pc:docMk/>
            <pc:sldMk cId="505122579" sldId="303"/>
            <ac:spMk id="3" creationId="{835FD3F7-85B8-BDEE-20B1-37EF4F41D838}"/>
          </ac:spMkLst>
        </pc:spChg>
      </pc:sldChg>
      <pc:sldChg chg="delSp modSp add mod">
        <pc:chgData name="Linqing Luo" userId="3ac7184d5173b0e7" providerId="LiveId" clId="{0B750D99-6B93-4839-A5CC-FD1535BE7568}" dt="2024-04-30T22:41:36.391" v="1323" actId="1076"/>
        <pc:sldMkLst>
          <pc:docMk/>
          <pc:sldMk cId="1944924339" sldId="304"/>
        </pc:sldMkLst>
        <pc:spChg chg="mod">
          <ac:chgData name="Linqing Luo" userId="3ac7184d5173b0e7" providerId="LiveId" clId="{0B750D99-6B93-4839-A5CC-FD1535BE7568}" dt="2024-04-30T22:41:28.621" v="1321" actId="1076"/>
          <ac:spMkLst>
            <pc:docMk/>
            <pc:sldMk cId="1944924339" sldId="304"/>
            <ac:spMk id="2" creationId="{300D4EB2-BF3F-EE82-B4B1-51D6D3A339A1}"/>
          </ac:spMkLst>
        </pc:spChg>
        <pc:picChg chg="del">
          <ac:chgData name="Linqing Luo" userId="3ac7184d5173b0e7" providerId="LiveId" clId="{0B750D99-6B93-4839-A5CC-FD1535BE7568}" dt="2024-04-30T22:41:29.708" v="1322" actId="478"/>
          <ac:picMkLst>
            <pc:docMk/>
            <pc:sldMk cId="1944924339" sldId="304"/>
            <ac:picMk id="4" creationId="{EEC2F59D-C700-3D79-6A0F-F351AEF9840D}"/>
          </ac:picMkLst>
        </pc:picChg>
        <pc:picChg chg="mod">
          <ac:chgData name="Linqing Luo" userId="3ac7184d5173b0e7" providerId="LiveId" clId="{0B750D99-6B93-4839-A5CC-FD1535BE7568}" dt="2024-04-30T22:41:36.391" v="1323" actId="1076"/>
          <ac:picMkLst>
            <pc:docMk/>
            <pc:sldMk cId="1944924339" sldId="304"/>
            <ac:picMk id="9" creationId="{1182A8BD-D010-6E4C-DAF4-41A5129706BD}"/>
          </ac:picMkLst>
        </pc:picChg>
        <pc:picChg chg="del">
          <ac:chgData name="Linqing Luo" userId="3ac7184d5173b0e7" providerId="LiveId" clId="{0B750D99-6B93-4839-A5CC-FD1535BE7568}" dt="2024-04-30T22:41:26.055" v="1320" actId="478"/>
          <ac:picMkLst>
            <pc:docMk/>
            <pc:sldMk cId="1944924339" sldId="304"/>
            <ac:picMk id="12" creationId="{4065F3C2-1432-9660-A9D2-AA972A09C798}"/>
          </ac:picMkLst>
        </pc:picChg>
      </pc:sldChg>
      <pc:sldChg chg="delSp modSp add mod">
        <pc:chgData name="Linqing Luo" userId="3ac7184d5173b0e7" providerId="LiveId" clId="{0B750D99-6B93-4839-A5CC-FD1535BE7568}" dt="2024-04-30T22:42:38.770" v="1330" actId="1076"/>
        <pc:sldMkLst>
          <pc:docMk/>
          <pc:sldMk cId="2261605202" sldId="305"/>
        </pc:sldMkLst>
        <pc:spChg chg="mod">
          <ac:chgData name="Linqing Luo" userId="3ac7184d5173b0e7" providerId="LiveId" clId="{0B750D99-6B93-4839-A5CC-FD1535BE7568}" dt="2024-04-30T22:42:20.827" v="1327" actId="1076"/>
          <ac:spMkLst>
            <pc:docMk/>
            <pc:sldMk cId="2261605202" sldId="305"/>
            <ac:spMk id="2" creationId="{725051B0-9BB8-9B6D-6B6E-D2231385AAA6}"/>
          </ac:spMkLst>
        </pc:spChg>
        <pc:picChg chg="del">
          <ac:chgData name="Linqing Luo" userId="3ac7184d5173b0e7" providerId="LiveId" clId="{0B750D99-6B93-4839-A5CC-FD1535BE7568}" dt="2024-04-30T22:42:00.369" v="1325" actId="478"/>
          <ac:picMkLst>
            <pc:docMk/>
            <pc:sldMk cId="2261605202" sldId="305"/>
            <ac:picMk id="3" creationId="{0A0F51F8-4491-51E4-9281-6363F48A8592}"/>
          </ac:picMkLst>
        </pc:picChg>
        <pc:picChg chg="mod">
          <ac:chgData name="Linqing Luo" userId="3ac7184d5173b0e7" providerId="LiveId" clId="{0B750D99-6B93-4839-A5CC-FD1535BE7568}" dt="2024-04-30T22:42:38.770" v="1330" actId="1076"/>
          <ac:picMkLst>
            <pc:docMk/>
            <pc:sldMk cId="2261605202" sldId="305"/>
            <ac:picMk id="9" creationId="{561A9C32-3F87-940E-A1F7-9B78A7DB159F}"/>
          </ac:picMkLst>
        </pc:picChg>
        <pc:picChg chg="mod">
          <ac:chgData name="Linqing Luo" userId="3ac7184d5173b0e7" providerId="LiveId" clId="{0B750D99-6B93-4839-A5CC-FD1535BE7568}" dt="2024-04-30T22:42:28.948" v="1329" actId="1076"/>
          <ac:picMkLst>
            <pc:docMk/>
            <pc:sldMk cId="2261605202" sldId="305"/>
            <ac:picMk id="2050" creationId="{3EAB97F7-A190-2833-31AE-AFF6AAC5B2B0}"/>
          </ac:picMkLst>
        </pc:picChg>
      </pc:sldChg>
      <pc:sldChg chg="modSp new mod">
        <pc:chgData name="Linqing Luo" userId="3ac7184d5173b0e7" providerId="LiveId" clId="{0B750D99-6B93-4839-A5CC-FD1535BE7568}" dt="2024-04-30T23:25:27.073" v="2035" actId="20577"/>
        <pc:sldMkLst>
          <pc:docMk/>
          <pc:sldMk cId="4229919395" sldId="306"/>
        </pc:sldMkLst>
        <pc:spChg chg="mod">
          <ac:chgData name="Linqing Luo" userId="3ac7184d5173b0e7" providerId="LiveId" clId="{0B750D99-6B93-4839-A5CC-FD1535BE7568}" dt="2024-04-30T22:52:51.632" v="1540" actId="20577"/>
          <ac:spMkLst>
            <pc:docMk/>
            <pc:sldMk cId="4229919395" sldId="306"/>
            <ac:spMk id="2" creationId="{BDF11054-82DE-C170-7C21-5BC4B195ACF9}"/>
          </ac:spMkLst>
        </pc:spChg>
        <pc:spChg chg="mod">
          <ac:chgData name="Linqing Luo" userId="3ac7184d5173b0e7" providerId="LiveId" clId="{0B750D99-6B93-4839-A5CC-FD1535BE7568}" dt="2024-04-30T23:25:27.073" v="2035" actId="20577"/>
          <ac:spMkLst>
            <pc:docMk/>
            <pc:sldMk cId="4229919395" sldId="306"/>
            <ac:spMk id="3" creationId="{4702A3AB-6843-AB9B-009B-5A9FE5C489B4}"/>
          </ac:spMkLst>
        </pc:spChg>
      </pc:sldChg>
      <pc:sldChg chg="new del">
        <pc:chgData name="Linqing Luo" userId="3ac7184d5173b0e7" providerId="LiveId" clId="{0B750D99-6B93-4839-A5CC-FD1535BE7568}" dt="2024-04-30T22:56:31.383" v="1544" actId="47"/>
        <pc:sldMkLst>
          <pc:docMk/>
          <pc:sldMk cId="420180663" sldId="307"/>
        </pc:sldMkLst>
      </pc:sldChg>
      <pc:sldChg chg="modSp add mod modShow">
        <pc:chgData name="Linqing Luo" userId="3ac7184d5173b0e7" providerId="LiveId" clId="{0B750D99-6B93-4839-A5CC-FD1535BE7568}" dt="2024-04-30T23:26:08.290" v="2048" actId="1076"/>
        <pc:sldMkLst>
          <pc:docMk/>
          <pc:sldMk cId="1199606231" sldId="308"/>
        </pc:sldMkLst>
        <pc:picChg chg="mod">
          <ac:chgData name="Linqing Luo" userId="3ac7184d5173b0e7" providerId="LiveId" clId="{0B750D99-6B93-4839-A5CC-FD1535BE7568}" dt="2024-04-30T23:26:08.290" v="2048" actId="1076"/>
          <ac:picMkLst>
            <pc:docMk/>
            <pc:sldMk cId="1199606231" sldId="308"/>
            <ac:picMk id="6" creationId="{6031558C-7E8E-A2F0-C00D-0D5D91F77EF1}"/>
          </ac:picMkLst>
        </pc:picChg>
      </pc:sldChg>
      <pc:sldChg chg="delSp modSp add mod">
        <pc:chgData name="Linqing Luo" userId="3ac7184d5173b0e7" providerId="LiveId" clId="{0B750D99-6B93-4839-A5CC-FD1535BE7568}" dt="2024-04-30T23:24:26.771" v="2025" actId="20577"/>
        <pc:sldMkLst>
          <pc:docMk/>
          <pc:sldMk cId="2094784659" sldId="309"/>
        </pc:sldMkLst>
        <pc:spChg chg="mod">
          <ac:chgData name="Linqing Luo" userId="3ac7184d5173b0e7" providerId="LiveId" clId="{0B750D99-6B93-4839-A5CC-FD1535BE7568}" dt="2024-04-30T23:24:26.771" v="2025" actId="20577"/>
          <ac:spMkLst>
            <pc:docMk/>
            <pc:sldMk cId="2094784659" sldId="309"/>
            <ac:spMk id="2" creationId="{77362D2B-C4E6-79A2-B00A-B049830CFAA9}"/>
          </ac:spMkLst>
        </pc:spChg>
        <pc:spChg chg="del">
          <ac:chgData name="Linqing Luo" userId="3ac7184d5173b0e7" providerId="LiveId" clId="{0B750D99-6B93-4839-A5CC-FD1535BE7568}" dt="2024-04-30T23:24:15.340" v="1989" actId="478"/>
          <ac:spMkLst>
            <pc:docMk/>
            <pc:sldMk cId="2094784659" sldId="309"/>
            <ac:spMk id="3" creationId="{D49EADF5-101D-EE76-A05C-231B0544023C}"/>
          </ac:spMkLst>
        </pc:spChg>
      </pc:sldChg>
    </pc:docChg>
  </pc:docChgLst>
  <pc:docChgLst>
    <pc:chgData name="Linqing Luo" userId="3ac7184d5173b0e7" providerId="LiveId" clId="{570E37DF-59EA-42E2-B42B-CD9E0A28BE80}"/>
    <pc:docChg chg="undo custSel addSld delSld modSld modSection">
      <pc:chgData name="Linqing Luo" userId="3ac7184d5173b0e7" providerId="LiveId" clId="{570E37DF-59EA-42E2-B42B-CD9E0A28BE80}" dt="2024-05-02T03:33:09.978" v="802" actId="20577"/>
      <pc:docMkLst>
        <pc:docMk/>
      </pc:docMkLst>
      <pc:sldChg chg="modSp mod">
        <pc:chgData name="Linqing Luo" userId="3ac7184d5173b0e7" providerId="LiveId" clId="{570E37DF-59EA-42E2-B42B-CD9E0A28BE80}" dt="2024-05-01T22:14:57.724" v="555" actId="20577"/>
        <pc:sldMkLst>
          <pc:docMk/>
          <pc:sldMk cId="998496421" sldId="256"/>
        </pc:sldMkLst>
        <pc:spChg chg="mod">
          <ac:chgData name="Linqing Luo" userId="3ac7184d5173b0e7" providerId="LiveId" clId="{570E37DF-59EA-42E2-B42B-CD9E0A28BE80}" dt="2024-05-01T22:14:57.724" v="555" actId="20577"/>
          <ac:spMkLst>
            <pc:docMk/>
            <pc:sldMk cId="998496421" sldId="256"/>
            <ac:spMk id="3" creationId="{355F41A4-3981-5608-B0CD-08606C617269}"/>
          </ac:spMkLst>
        </pc:spChg>
      </pc:sldChg>
      <pc:sldChg chg="modSp mod">
        <pc:chgData name="Linqing Luo" userId="3ac7184d5173b0e7" providerId="LiveId" clId="{570E37DF-59EA-42E2-B42B-CD9E0A28BE80}" dt="2024-05-02T03:33:09.978" v="802" actId="20577"/>
        <pc:sldMkLst>
          <pc:docMk/>
          <pc:sldMk cId="3165257036" sldId="259"/>
        </pc:sldMkLst>
        <pc:spChg chg="mod">
          <ac:chgData name="Linqing Luo" userId="3ac7184d5173b0e7" providerId="LiveId" clId="{570E37DF-59EA-42E2-B42B-CD9E0A28BE80}" dt="2024-05-02T03:33:09.978" v="802" actId="20577"/>
          <ac:spMkLst>
            <pc:docMk/>
            <pc:sldMk cId="3165257036" sldId="259"/>
            <ac:spMk id="8" creationId="{7A0A3793-A782-B3AD-D2E5-FEA426238222}"/>
          </ac:spMkLst>
        </pc:spChg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1443533131" sldId="262"/>
        </pc:sldMkLst>
      </pc:sldChg>
      <pc:sldChg chg="addSp modSp add mod">
        <pc:chgData name="Linqing Luo" userId="3ac7184d5173b0e7" providerId="LiveId" clId="{570E37DF-59EA-42E2-B42B-CD9E0A28BE80}" dt="2024-05-02T00:32:34.831" v="598" actId="1076"/>
        <pc:sldMkLst>
          <pc:docMk/>
          <pc:sldMk cId="2832224804" sldId="262"/>
        </pc:sldMkLst>
        <pc:spChg chg="mod">
          <ac:chgData name="Linqing Luo" userId="3ac7184d5173b0e7" providerId="LiveId" clId="{570E37DF-59EA-42E2-B42B-CD9E0A28BE80}" dt="2024-05-02T00:32:31.762" v="597" actId="1076"/>
          <ac:spMkLst>
            <pc:docMk/>
            <pc:sldMk cId="2832224804" sldId="262"/>
            <ac:spMk id="3" creationId="{05E2D59C-DC17-AF88-D3B9-8139E85D4398}"/>
          </ac:spMkLst>
        </pc:spChg>
        <pc:spChg chg="add mod">
          <ac:chgData name="Linqing Luo" userId="3ac7184d5173b0e7" providerId="LiveId" clId="{570E37DF-59EA-42E2-B42B-CD9E0A28BE80}" dt="2024-05-02T00:32:34.831" v="598" actId="1076"/>
          <ac:spMkLst>
            <pc:docMk/>
            <pc:sldMk cId="2832224804" sldId="262"/>
            <ac:spMk id="5" creationId="{46FCBCDC-9234-7D71-C378-4D0F41B98B40}"/>
          </ac:spMkLst>
        </pc:spChg>
        <pc:picChg chg="mod">
          <ac:chgData name="Linqing Luo" userId="3ac7184d5173b0e7" providerId="LiveId" clId="{570E37DF-59EA-42E2-B42B-CD9E0A28BE80}" dt="2024-05-02T00:31:35.555" v="589" actId="1076"/>
          <ac:picMkLst>
            <pc:docMk/>
            <pc:sldMk cId="2832224804" sldId="262"/>
            <ac:picMk id="7" creationId="{D1EE71D4-A39B-2C84-C371-860CA1A3B766}"/>
          </ac:picMkLst>
        </pc:picChg>
      </pc:sldChg>
      <pc:sldChg chg="add">
        <pc:chgData name="Linqing Luo" userId="3ac7184d5173b0e7" providerId="LiveId" clId="{570E37DF-59EA-42E2-B42B-CD9E0A28BE80}" dt="2024-05-01T03:34:54.643" v="9"/>
        <pc:sldMkLst>
          <pc:docMk/>
          <pc:sldMk cId="2493034126" sldId="264"/>
        </pc:sldMkLst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4027144447" sldId="264"/>
        </pc:sldMkLst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1831059652" sldId="265"/>
        </pc:sldMkLst>
      </pc:sldChg>
      <pc:sldChg chg="add">
        <pc:chgData name="Linqing Luo" userId="3ac7184d5173b0e7" providerId="LiveId" clId="{570E37DF-59EA-42E2-B42B-CD9E0A28BE80}" dt="2024-05-01T03:34:54.643" v="9"/>
        <pc:sldMkLst>
          <pc:docMk/>
          <pc:sldMk cId="2688468974" sldId="265"/>
        </pc:sldMkLst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1595393135" sldId="266"/>
        </pc:sldMkLst>
      </pc:sldChg>
      <pc:sldChg chg="addSp modSp add mod">
        <pc:chgData name="Linqing Luo" userId="3ac7184d5173b0e7" providerId="LiveId" clId="{570E37DF-59EA-42E2-B42B-CD9E0A28BE80}" dt="2024-05-02T00:33:31.906" v="689" actId="20577"/>
        <pc:sldMkLst>
          <pc:docMk/>
          <pc:sldMk cId="3770633733" sldId="266"/>
        </pc:sldMkLst>
        <pc:spChg chg="add mod">
          <ac:chgData name="Linqing Luo" userId="3ac7184d5173b0e7" providerId="LiveId" clId="{570E37DF-59EA-42E2-B42B-CD9E0A28BE80}" dt="2024-05-02T00:33:31.906" v="689" actId="20577"/>
          <ac:spMkLst>
            <pc:docMk/>
            <pc:sldMk cId="3770633733" sldId="266"/>
            <ac:spMk id="6" creationId="{8611FF32-B8D4-8A6F-8278-0C1F78D9A62C}"/>
          </ac:spMkLst>
        </pc:spChg>
      </pc:sldChg>
      <pc:sldChg chg="modSp">
        <pc:chgData name="Linqing Luo" userId="3ac7184d5173b0e7" providerId="LiveId" clId="{570E37DF-59EA-42E2-B42B-CD9E0A28BE80}" dt="2024-05-02T03:28:27.477" v="789" actId="1076"/>
        <pc:sldMkLst>
          <pc:docMk/>
          <pc:sldMk cId="3640225752" sldId="297"/>
        </pc:sldMkLst>
        <pc:spChg chg="mod">
          <ac:chgData name="Linqing Luo" userId="3ac7184d5173b0e7" providerId="LiveId" clId="{570E37DF-59EA-42E2-B42B-CD9E0A28BE80}" dt="2024-05-02T03:28:27.477" v="789" actId="1076"/>
          <ac:spMkLst>
            <pc:docMk/>
            <pc:sldMk cId="3640225752" sldId="297"/>
            <ac:spMk id="23" creationId="{650B797B-F5DE-66F8-06C3-07EDCFB70275}"/>
          </ac:spMkLst>
        </pc:spChg>
      </pc:sldChg>
      <pc:sldChg chg="modSp mod">
        <pc:chgData name="Linqing Luo" userId="3ac7184d5173b0e7" providerId="LiveId" clId="{570E37DF-59EA-42E2-B42B-CD9E0A28BE80}" dt="2024-05-01T03:34:41.159" v="7" actId="1076"/>
        <pc:sldMkLst>
          <pc:docMk/>
          <pc:sldMk cId="203552029" sldId="299"/>
        </pc:sldMkLst>
        <pc:spChg chg="mod">
          <ac:chgData name="Linqing Luo" userId="3ac7184d5173b0e7" providerId="LiveId" clId="{570E37DF-59EA-42E2-B42B-CD9E0A28BE80}" dt="2024-05-01T03:34:28.544" v="2"/>
          <ac:spMkLst>
            <pc:docMk/>
            <pc:sldMk cId="203552029" sldId="299"/>
            <ac:spMk id="3" creationId="{D776BB7B-C71A-BF1F-15D2-6DD348B31386}"/>
          </ac:spMkLst>
        </pc:spChg>
        <pc:spChg chg="mod">
          <ac:chgData name="Linqing Luo" userId="3ac7184d5173b0e7" providerId="LiveId" clId="{570E37DF-59EA-42E2-B42B-CD9E0A28BE80}" dt="2024-05-01T03:34:41.159" v="7" actId="1076"/>
          <ac:spMkLst>
            <pc:docMk/>
            <pc:sldMk cId="203552029" sldId="299"/>
            <ac:spMk id="27" creationId="{2E4C5D3C-1407-923E-94A0-81FE587B1B85}"/>
          </ac:spMkLst>
        </pc:spChg>
        <pc:picChg chg="mod">
          <ac:chgData name="Linqing Luo" userId="3ac7184d5173b0e7" providerId="LiveId" clId="{570E37DF-59EA-42E2-B42B-CD9E0A28BE80}" dt="2024-05-01T03:34:38.897" v="6" actId="1076"/>
          <ac:picMkLst>
            <pc:docMk/>
            <pc:sldMk cId="203552029" sldId="299"/>
            <ac:picMk id="26" creationId="{2317FA97-9508-7A05-2DD0-6290B7901E81}"/>
          </ac:picMkLst>
        </pc:picChg>
      </pc:sldChg>
      <pc:sldChg chg="addSp delSp modSp mod">
        <pc:chgData name="Linqing Luo" userId="3ac7184d5173b0e7" providerId="LiveId" clId="{570E37DF-59EA-42E2-B42B-CD9E0A28BE80}" dt="2024-05-02T00:38:21.524" v="771" actId="1038"/>
        <pc:sldMkLst>
          <pc:docMk/>
          <pc:sldMk cId="1607823256" sldId="301"/>
        </pc:sldMkLst>
        <pc:spChg chg="add 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3" creationId="{AEDB14C0-B110-63C1-E3C6-E6D9E56F529B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7" creationId="{9C05EF98-26E5-1D14-AA25-31DF1C933582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8" creationId="{8BCB9B15-E4F2-2C84-A34D-AC486DE9EC4E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9" creationId="{2A81D0F6-4E72-3FDE-BB32-7A9A196267F2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0" creationId="{42E0A382-EBEF-CBB0-BD81-A0F555E98AAB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1" creationId="{5369D2EB-4B25-3F0D-FE9F-2F53BF88558F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2" creationId="{25AEDA95-4A28-7227-D4FD-D987F2066DF0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3" creationId="{D785CD93-1164-26FA-0DDE-3E0A47E164FA}"/>
          </ac:spMkLst>
        </pc:spChg>
        <pc:spChg chg="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4" creationId="{51527A1A-1E70-A043-0177-3F0D7EAD4AB4}"/>
          </ac:spMkLst>
        </pc:spChg>
        <pc:spChg chg="add mod">
          <ac:chgData name="Linqing Luo" userId="3ac7184d5173b0e7" providerId="LiveId" clId="{570E37DF-59EA-42E2-B42B-CD9E0A28BE80}" dt="2024-05-02T00:37:32" v="755" actId="164"/>
          <ac:spMkLst>
            <pc:docMk/>
            <pc:sldMk cId="1607823256" sldId="301"/>
            <ac:spMk id="15" creationId="{15BDBCC6-E9A5-0F4E-814E-5CE8EC9CA7D5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0" creationId="{9C05EF98-26E5-1D14-AA25-31DF1C933582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2" creationId="{8BCB9B15-E4F2-2C84-A34D-AC486DE9EC4E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3" creationId="{2A81D0F6-4E72-3FDE-BB32-7A9A196267F2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4" creationId="{42E0A382-EBEF-CBB0-BD81-A0F555E98AAB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5" creationId="{5369D2EB-4B25-3F0D-FE9F-2F53BF88558F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6" creationId="{25AEDA95-4A28-7227-D4FD-D987F2066DF0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7" creationId="{D785CD93-1164-26FA-0DDE-3E0A47E164FA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8" creationId="{51527A1A-1E70-A043-0177-3F0D7EAD4AB4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29" creationId="{AEDB14C0-B110-63C1-E3C6-E6D9E56F529B}"/>
          </ac:spMkLst>
        </pc:spChg>
        <pc:spChg chg="mod">
          <ac:chgData name="Linqing Luo" userId="3ac7184d5173b0e7" providerId="LiveId" clId="{570E37DF-59EA-42E2-B42B-CD9E0A28BE80}" dt="2024-05-02T00:37:34.756" v="757"/>
          <ac:spMkLst>
            <pc:docMk/>
            <pc:sldMk cId="1607823256" sldId="301"/>
            <ac:spMk id="30" creationId="{15BDBCC6-E9A5-0F4E-814E-5CE8EC9CA7D5}"/>
          </ac:spMkLst>
        </pc:spChg>
        <pc:grpChg chg="add del mod">
          <ac:chgData name="Linqing Luo" userId="3ac7184d5173b0e7" providerId="LiveId" clId="{570E37DF-59EA-42E2-B42B-CD9E0A28BE80}" dt="2024-05-02T00:37:33.406" v="756" actId="21"/>
          <ac:grpSpMkLst>
            <pc:docMk/>
            <pc:sldMk cId="1607823256" sldId="301"/>
            <ac:grpSpMk id="16" creationId="{ECA4E285-4B81-3505-EDDF-7662E5168625}"/>
          </ac:grpSpMkLst>
        </pc:grpChg>
        <pc:grpChg chg="add mod">
          <ac:chgData name="Linqing Luo" userId="3ac7184d5173b0e7" providerId="LiveId" clId="{570E37DF-59EA-42E2-B42B-CD9E0A28BE80}" dt="2024-05-02T00:37:42.469" v="759" actId="1076"/>
          <ac:grpSpMkLst>
            <pc:docMk/>
            <pc:sldMk cId="1607823256" sldId="301"/>
            <ac:grpSpMk id="17" creationId="{ECA4E285-4B81-3505-EDDF-7662E5168625}"/>
          </ac:grpSpMkLst>
        </pc:grpChg>
        <pc:picChg chg="mod">
          <ac:chgData name="Linqing Luo" userId="3ac7184d5173b0e7" providerId="LiveId" clId="{570E37DF-59EA-42E2-B42B-CD9E0A28BE80}" dt="2024-05-02T00:37:32" v="755" actId="164"/>
          <ac:picMkLst>
            <pc:docMk/>
            <pc:sldMk cId="1607823256" sldId="301"/>
            <ac:picMk id="4" creationId="{D187DD2B-0026-7D72-B55F-630C1C17DE89}"/>
          </ac:picMkLst>
        </pc:picChg>
        <pc:picChg chg="mod">
          <ac:chgData name="Linqing Luo" userId="3ac7184d5173b0e7" providerId="LiveId" clId="{570E37DF-59EA-42E2-B42B-CD9E0A28BE80}" dt="2024-05-02T00:37:32" v="755" actId="164"/>
          <ac:picMkLst>
            <pc:docMk/>
            <pc:sldMk cId="1607823256" sldId="301"/>
            <ac:picMk id="5" creationId="{07BD356F-038D-5104-236B-D8B0E464BBE0}"/>
          </ac:picMkLst>
        </pc:picChg>
        <pc:picChg chg="mod">
          <ac:chgData name="Linqing Luo" userId="3ac7184d5173b0e7" providerId="LiveId" clId="{570E37DF-59EA-42E2-B42B-CD9E0A28BE80}" dt="2024-05-02T00:37:32" v="755" actId="164"/>
          <ac:picMkLst>
            <pc:docMk/>
            <pc:sldMk cId="1607823256" sldId="301"/>
            <ac:picMk id="6" creationId="{F289656F-835B-27F8-E7E0-8903CFC4E6E4}"/>
          </ac:picMkLst>
        </pc:picChg>
        <pc:picChg chg="mod">
          <ac:chgData name="Linqing Luo" userId="3ac7184d5173b0e7" providerId="LiveId" clId="{570E37DF-59EA-42E2-B42B-CD9E0A28BE80}" dt="2024-05-02T00:37:34.756" v="757"/>
          <ac:picMkLst>
            <pc:docMk/>
            <pc:sldMk cId="1607823256" sldId="301"/>
            <ac:picMk id="18" creationId="{D187DD2B-0026-7D72-B55F-630C1C17DE89}"/>
          </ac:picMkLst>
        </pc:picChg>
        <pc:picChg chg="mod">
          <ac:chgData name="Linqing Luo" userId="3ac7184d5173b0e7" providerId="LiveId" clId="{570E37DF-59EA-42E2-B42B-CD9E0A28BE80}" dt="2024-05-02T00:37:34.756" v="757"/>
          <ac:picMkLst>
            <pc:docMk/>
            <pc:sldMk cId="1607823256" sldId="301"/>
            <ac:picMk id="19" creationId="{07BD356F-038D-5104-236B-D8B0E464BBE0}"/>
          </ac:picMkLst>
        </pc:picChg>
        <pc:picChg chg="mod">
          <ac:chgData name="Linqing Luo" userId="3ac7184d5173b0e7" providerId="LiveId" clId="{570E37DF-59EA-42E2-B42B-CD9E0A28BE80}" dt="2024-05-02T00:37:34.756" v="757"/>
          <ac:picMkLst>
            <pc:docMk/>
            <pc:sldMk cId="1607823256" sldId="301"/>
            <ac:picMk id="21" creationId="{F289656F-835B-27F8-E7E0-8903CFC4E6E4}"/>
          </ac:picMkLst>
        </pc:picChg>
        <pc:picChg chg="add mod">
          <ac:chgData name="Linqing Luo" userId="3ac7184d5173b0e7" providerId="LiveId" clId="{570E37DF-59EA-42E2-B42B-CD9E0A28BE80}" dt="2024-05-02T00:38:21.524" v="771" actId="1038"/>
          <ac:picMkLst>
            <pc:docMk/>
            <pc:sldMk cId="1607823256" sldId="301"/>
            <ac:picMk id="31" creationId="{27189E7C-21A3-1F7D-43AD-F09E17536078}"/>
          </ac:picMkLst>
        </pc:picChg>
      </pc:sldChg>
      <pc:sldChg chg="addSp modSp mod">
        <pc:chgData name="Linqing Luo" userId="3ac7184d5173b0e7" providerId="LiveId" clId="{570E37DF-59EA-42E2-B42B-CD9E0A28BE80}" dt="2024-05-01T03:37:30.367" v="140" actId="1037"/>
        <pc:sldMkLst>
          <pc:docMk/>
          <pc:sldMk cId="2315419335" sldId="302"/>
        </pc:sldMkLst>
        <pc:spChg chg="add mod">
          <ac:chgData name="Linqing Luo" userId="3ac7184d5173b0e7" providerId="LiveId" clId="{570E37DF-59EA-42E2-B42B-CD9E0A28BE80}" dt="2024-05-01T03:37:30.367" v="140" actId="1037"/>
          <ac:spMkLst>
            <pc:docMk/>
            <pc:sldMk cId="2315419335" sldId="302"/>
            <ac:spMk id="4" creationId="{B18E7C61-2B40-1739-4EDC-05936CA53E95}"/>
          </ac:spMkLst>
        </pc:spChg>
        <pc:picChg chg="mod">
          <ac:chgData name="Linqing Luo" userId="3ac7184d5173b0e7" providerId="LiveId" clId="{570E37DF-59EA-42E2-B42B-CD9E0A28BE80}" dt="2024-05-01T03:35:22.918" v="11" actId="1076"/>
          <ac:picMkLst>
            <pc:docMk/>
            <pc:sldMk cId="2315419335" sldId="302"/>
            <ac:picMk id="5" creationId="{4FCA1061-C2F2-73EF-DFDE-86979805B508}"/>
          </ac:picMkLst>
        </pc:picChg>
        <pc:picChg chg="mod">
          <ac:chgData name="Linqing Luo" userId="3ac7184d5173b0e7" providerId="LiveId" clId="{570E37DF-59EA-42E2-B42B-CD9E0A28BE80}" dt="2024-05-01T03:35:24.976" v="12" actId="1076"/>
          <ac:picMkLst>
            <pc:docMk/>
            <pc:sldMk cId="2315419335" sldId="302"/>
            <ac:picMk id="28" creationId="{7CB467AE-9EBF-2727-8B53-7FB6398F7E81}"/>
          </ac:picMkLst>
        </pc:picChg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505122579" sldId="303"/>
        </pc:sldMkLst>
      </pc:sldChg>
      <pc:sldChg chg="modSp add del mod">
        <pc:chgData name="Linqing Luo" userId="3ac7184d5173b0e7" providerId="LiveId" clId="{570E37DF-59EA-42E2-B42B-CD9E0A28BE80}" dt="2024-05-02T00:33:46.320" v="690" actId="47"/>
        <pc:sldMkLst>
          <pc:docMk/>
          <pc:sldMk cId="1207258676" sldId="303"/>
        </pc:sldMkLst>
        <pc:spChg chg="mod">
          <ac:chgData name="Linqing Luo" userId="3ac7184d5173b0e7" providerId="LiveId" clId="{570E37DF-59EA-42E2-B42B-CD9E0A28BE80}" dt="2024-05-02T00:31:28.420" v="586" actId="21"/>
          <ac:spMkLst>
            <pc:docMk/>
            <pc:sldMk cId="1207258676" sldId="303"/>
            <ac:spMk id="3" creationId="{835FD3F7-85B8-BDEE-20B1-37EF4F41D838}"/>
          </ac:spMkLst>
        </pc:spChg>
      </pc:sldChg>
      <pc:sldChg chg="del">
        <pc:chgData name="Linqing Luo" userId="3ac7184d5173b0e7" providerId="LiveId" clId="{570E37DF-59EA-42E2-B42B-CD9E0A28BE80}" dt="2024-05-01T03:34:48.420" v="8" actId="2696"/>
        <pc:sldMkLst>
          <pc:docMk/>
          <pc:sldMk cId="2094784659" sldId="309"/>
        </pc:sldMkLst>
      </pc:sldChg>
      <pc:sldChg chg="modSp add mod">
        <pc:chgData name="Linqing Luo" userId="3ac7184d5173b0e7" providerId="LiveId" clId="{570E37DF-59EA-42E2-B42B-CD9E0A28BE80}" dt="2024-05-02T00:31:03.497" v="585" actId="20577"/>
        <pc:sldMkLst>
          <pc:docMk/>
          <pc:sldMk cId="2233947392" sldId="309"/>
        </pc:sldMkLst>
        <pc:spChg chg="mod">
          <ac:chgData name="Linqing Luo" userId="3ac7184d5173b0e7" providerId="LiveId" clId="{570E37DF-59EA-42E2-B42B-CD9E0A28BE80}" dt="2024-05-02T00:31:03.497" v="585" actId="20577"/>
          <ac:spMkLst>
            <pc:docMk/>
            <pc:sldMk cId="2233947392" sldId="309"/>
            <ac:spMk id="2" creationId="{77362D2B-C4E6-79A2-B00A-B049830CFAA9}"/>
          </ac:spMkLst>
        </pc:spChg>
      </pc:sldChg>
      <pc:sldChg chg="addSp modSp new mod">
        <pc:chgData name="Linqing Luo" userId="3ac7184d5173b0e7" providerId="LiveId" clId="{570E37DF-59EA-42E2-B42B-CD9E0A28BE80}" dt="2024-05-02T00:34:32.768" v="754" actId="20577"/>
        <pc:sldMkLst>
          <pc:docMk/>
          <pc:sldMk cId="2979771349" sldId="310"/>
        </pc:sldMkLst>
        <pc:spChg chg="mod">
          <ac:chgData name="Linqing Luo" userId="3ac7184d5173b0e7" providerId="LiveId" clId="{570E37DF-59EA-42E2-B42B-CD9E0A28BE80}" dt="2024-05-02T00:34:32.768" v="754" actId="20577"/>
          <ac:spMkLst>
            <pc:docMk/>
            <pc:sldMk cId="2979771349" sldId="310"/>
            <ac:spMk id="2" creationId="{C4AF03D4-56F5-F86C-FF5D-2F8842526503}"/>
          </ac:spMkLst>
        </pc:spChg>
        <pc:spChg chg="mod">
          <ac:chgData name="Linqing Luo" userId="3ac7184d5173b0e7" providerId="LiveId" clId="{570E37DF-59EA-42E2-B42B-CD9E0A28BE80}" dt="2024-05-01T22:13:27.946" v="542" actId="20577"/>
          <ac:spMkLst>
            <pc:docMk/>
            <pc:sldMk cId="2979771349" sldId="310"/>
            <ac:spMk id="3" creationId="{304F764A-9C13-1E2A-B96C-D3287823F01E}"/>
          </ac:spMkLst>
        </pc:spChg>
        <pc:graphicFrameChg chg="add mod">
          <ac:chgData name="Linqing Luo" userId="3ac7184d5173b0e7" providerId="LiveId" clId="{570E37DF-59EA-42E2-B42B-CD9E0A28BE80}" dt="2024-05-01T22:13:39.742" v="546" actId="1076"/>
          <ac:graphicFrameMkLst>
            <pc:docMk/>
            <pc:sldMk cId="2979771349" sldId="310"/>
            <ac:graphicFrameMk id="5" creationId="{2E9A4AB8-0727-6397-5C41-92BD5A232273}"/>
          </ac:graphicFrameMkLst>
        </pc:graphicFrameChg>
        <pc:picChg chg="add mod">
          <ac:chgData name="Linqing Luo" userId="3ac7184d5173b0e7" providerId="LiveId" clId="{570E37DF-59EA-42E2-B42B-CD9E0A28BE80}" dt="2024-05-01T22:13:33.681" v="543" actId="1076"/>
          <ac:picMkLst>
            <pc:docMk/>
            <pc:sldMk cId="2979771349" sldId="310"/>
            <ac:picMk id="4" creationId="{9FEA7093-9D08-7C83-CEA6-37A31B162157}"/>
          </ac:picMkLst>
        </pc:picChg>
      </pc:sldChg>
      <pc:sldChg chg="modSp new del mod">
        <pc:chgData name="Linqing Luo" userId="3ac7184d5173b0e7" providerId="LiveId" clId="{570E37DF-59EA-42E2-B42B-CD9E0A28BE80}" dt="2024-05-02T00:30:31.072" v="556" actId="2696"/>
        <pc:sldMkLst>
          <pc:docMk/>
          <pc:sldMk cId="662285257" sldId="311"/>
        </pc:sldMkLst>
        <pc:spChg chg="mod">
          <ac:chgData name="Linqing Luo" userId="3ac7184d5173b0e7" providerId="LiveId" clId="{570E37DF-59EA-42E2-B42B-CD9E0A28BE80}" dt="2024-05-01T20:44:11.489" v="189"/>
          <ac:spMkLst>
            <pc:docMk/>
            <pc:sldMk cId="662285257" sldId="311"/>
            <ac:spMk id="2" creationId="{16AD0797-D5B4-0455-6496-C8AEC46AC80C}"/>
          </ac:spMkLst>
        </pc:spChg>
        <pc:spChg chg="mod">
          <ac:chgData name="Linqing Luo" userId="3ac7184d5173b0e7" providerId="LiveId" clId="{570E37DF-59EA-42E2-B42B-CD9E0A28BE80}" dt="2024-05-01T20:45:18.820" v="210" actId="20577"/>
          <ac:spMkLst>
            <pc:docMk/>
            <pc:sldMk cId="662285257" sldId="311"/>
            <ac:spMk id="3" creationId="{98DC0F68-B96A-C7D1-7A9C-CDF7383225E0}"/>
          </ac:spMkLst>
        </pc:spChg>
      </pc:sldChg>
      <pc:sldChg chg="modSp add mod">
        <pc:chgData name="Linqing Luo" userId="3ac7184d5173b0e7" providerId="LiveId" clId="{570E37DF-59EA-42E2-B42B-CD9E0A28BE80}" dt="2024-05-02T00:40:16.132" v="788" actId="20577"/>
        <pc:sldMkLst>
          <pc:docMk/>
          <pc:sldMk cId="2482023620" sldId="311"/>
        </pc:sldMkLst>
        <pc:spChg chg="mod">
          <ac:chgData name="Linqing Luo" userId="3ac7184d5173b0e7" providerId="LiveId" clId="{570E37DF-59EA-42E2-B42B-CD9E0A28BE80}" dt="2024-05-02T00:40:16.132" v="788" actId="20577"/>
          <ac:spMkLst>
            <pc:docMk/>
            <pc:sldMk cId="2482023620" sldId="311"/>
            <ac:spMk id="3" creationId="{98DC0F68-B96A-C7D1-7A9C-CDF7383225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nqingLuo\AppData\Roaming\Microsoft\Excel\Book1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Raw data STD</a:t>
            </a:r>
            <a:r>
              <a:rPr lang="en-US" baseline="0"/>
              <a:t> in GHz along distance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0.5m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Bending Insensitive, ZYVAX+Apiezon</c:v>
                </c:pt>
                <c:pt idx="1">
                  <c:v>Higher Mode, ZYVAX+Apiezon</c:v>
                </c:pt>
                <c:pt idx="2">
                  <c:v>Bending Insensitive,  Apiezon</c:v>
                </c:pt>
                <c:pt idx="3">
                  <c:v>Higher Mode, Apiezon</c:v>
                </c:pt>
                <c:pt idx="4">
                  <c:v>Single mode Polyimide fiber, ZYVAX</c:v>
                </c:pt>
                <c:pt idx="5">
                  <c:v>Single mode Polyimide fiber, ZYVAX2</c:v>
                </c:pt>
                <c:pt idx="6">
                  <c:v>Single mode Polyimide fiber, Apiezon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9.9900000000000003E-2</c:v>
                </c:pt>
                <c:pt idx="1">
                  <c:v>9.7900000000000001E-2</c:v>
                </c:pt>
                <c:pt idx="2">
                  <c:v>7.4700000000000003E-2</c:v>
                </c:pt>
                <c:pt idx="3">
                  <c:v>6.0999999999999999E-2</c:v>
                </c:pt>
                <c:pt idx="4">
                  <c:v>0.23</c:v>
                </c:pt>
                <c:pt idx="5">
                  <c:v>0.31850000000000001</c:v>
                </c:pt>
                <c:pt idx="6">
                  <c:v>5.7500000000000002E-2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DE-44A3-A307-4D6A7F7BC9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Last 0.5m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Bending Insensitive, ZYVAX+Apiezon</c:v>
                </c:pt>
                <c:pt idx="1">
                  <c:v>Higher Mode, ZYVAX+Apiezon</c:v>
                </c:pt>
                <c:pt idx="2">
                  <c:v>Bending Insensitive,  Apiezon</c:v>
                </c:pt>
                <c:pt idx="3">
                  <c:v>Higher Mode, Apiezon</c:v>
                </c:pt>
                <c:pt idx="4">
                  <c:v>Single mode Polyimide fiber, ZYVAX</c:v>
                </c:pt>
                <c:pt idx="5">
                  <c:v>Single mode Polyimide fiber, ZYVAX2</c:v>
                </c:pt>
                <c:pt idx="6">
                  <c:v>Single mode Polyimide fiber, Apiezon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0.1152</c:v>
                </c:pt>
                <c:pt idx="1">
                  <c:v>8.1900000000000001E-2</c:v>
                </c:pt>
                <c:pt idx="2">
                  <c:v>0.1336</c:v>
                </c:pt>
                <c:pt idx="3">
                  <c:v>5.6000000000000001E-2</c:v>
                </c:pt>
                <c:pt idx="4">
                  <c:v>0.62970000000000004</c:v>
                </c:pt>
                <c:pt idx="5">
                  <c:v>0.26519999999999999</c:v>
                </c:pt>
                <c:pt idx="6">
                  <c:v>0.20680000000000001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DE-44A3-A307-4D6A7F7BC9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Degredation per meter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Bending Insensitive, ZYVAX+Apiezon</c:v>
                </c:pt>
                <c:pt idx="1">
                  <c:v>Higher Mode, ZYVAX+Apiezon</c:v>
                </c:pt>
                <c:pt idx="2">
                  <c:v>Bending Insensitive,  Apiezon</c:v>
                </c:pt>
                <c:pt idx="3">
                  <c:v>Higher Mode, Apiezon</c:v>
                </c:pt>
                <c:pt idx="4">
                  <c:v>Single mode Polyimide fiber, ZYVAX</c:v>
                </c:pt>
                <c:pt idx="5">
                  <c:v>Single mode Polyimide fiber, ZYVAX2</c:v>
                </c:pt>
                <c:pt idx="6">
                  <c:v>Single mode Polyimide fiber, Apiezon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4.7929928324394744E-3</c:v>
                </c:pt>
                <c:pt idx="1">
                  <c:v>-5.012280086211217E-3</c:v>
                </c:pt>
                <c:pt idx="2">
                  <c:v>3.7444373808010169E-2</c:v>
                </c:pt>
                <c:pt idx="3">
                  <c:v>-3.1786395422759043E-3</c:v>
                </c:pt>
                <c:pt idx="4">
                  <c:v>0.16508002065049046</c:v>
                </c:pt>
                <c:pt idx="5">
                  <c:v>-2.2584745762711873E-2</c:v>
                </c:pt>
                <c:pt idx="6">
                  <c:v>5.316951566951568E-2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DE-44A3-A307-4D6A7F7BC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3358863"/>
        <c:axId val="295901663"/>
      </c:barChart>
      <c:catAx>
        <c:axId val="125335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5901663"/>
        <c:crosses val="autoZero"/>
        <c:auto val="1"/>
        <c:lblAlgn val="ctr"/>
        <c:lblOffset val="100"/>
        <c:noMultiLvlLbl val="0"/>
      </c:catAx>
      <c:valAx>
        <c:axId val="2959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53358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BNL-LOGO-NEW-2010.gif">
            <a:extLst>
              <a:ext uri="{FF2B5EF4-FFF2-40B4-BE49-F238E27FC236}">
                <a16:creationId xmlns:a16="http://schemas.microsoft.com/office/drawing/2014/main" id="{59A6CFDE-30D4-2282-D5CF-E011496F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225425"/>
            <a:ext cx="1092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5C98B2-5BF8-90F0-5052-11ED5D446BCE}"/>
              </a:ext>
            </a:extLst>
          </p:cNvPr>
          <p:cNvSpPr/>
          <p:nvPr/>
        </p:nvSpPr>
        <p:spPr>
          <a:xfrm>
            <a:off x="0" y="6394450"/>
            <a:ext cx="12192000" cy="463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368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D718BFA-9C15-FF04-3236-366A69767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521" y="6435726"/>
            <a:ext cx="6971459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7DEE8"/>
                </a:solidFill>
              </a:rPr>
              <a:t>EARTH AND ENVIRONMENTAL SCIENCES • LAWRENCE BERKELEY NATIONAL LABORATORY</a:t>
            </a:r>
          </a:p>
        </p:txBody>
      </p:sp>
      <p:pic>
        <p:nvPicPr>
          <p:cNvPr id="5" name="Picture 13" descr="EES_Logo2015.png">
            <a:extLst>
              <a:ext uri="{FF2B5EF4-FFF2-40B4-BE49-F238E27FC236}">
                <a16:creationId xmlns:a16="http://schemas.microsoft.com/office/drawing/2014/main" id="{65453406-918E-967D-7D01-0D06ACEFF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8" y="228601"/>
            <a:ext cx="443018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50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4032C51F-9E4B-D9AE-9B3F-E7C4AFA3A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DE77848-8951-2F14-F620-EF429D8A6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160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14BFA0-2E08-316E-9564-3390F0EFF29E}"/>
              </a:ext>
            </a:extLst>
          </p:cNvPr>
          <p:cNvSpPr/>
          <p:nvPr/>
        </p:nvSpPr>
        <p:spPr>
          <a:xfrm>
            <a:off x="0" y="6394450"/>
            <a:ext cx="12192000" cy="463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368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9" name="Picture 14" descr="LBNL LOGO.png">
            <a:extLst>
              <a:ext uri="{FF2B5EF4-FFF2-40B4-BE49-F238E27FC236}">
                <a16:creationId xmlns:a16="http://schemas.microsoft.com/office/drawing/2014/main" id="{7381C505-4195-4D66-D811-50EBAACD0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285" y="6362701"/>
            <a:ext cx="61383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BA2AECE4-1F3B-0E26-AD6A-E61330447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811" y="6435725"/>
            <a:ext cx="6490879" cy="2616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100">
                <a:solidFill>
                  <a:srgbClr val="B7DEE8"/>
                </a:solidFill>
              </a:rPr>
              <a:t>EARTH AND ENVIRONMENTAL SCIENCES • LAWRENCE BERKELEY NATIONAL LABORATORY</a:t>
            </a:r>
          </a:p>
        </p:txBody>
      </p:sp>
      <p:pic>
        <p:nvPicPr>
          <p:cNvPr id="1031" name="Picture 22" descr="DOE Logo.png">
            <a:extLst>
              <a:ext uri="{FF2B5EF4-FFF2-40B4-BE49-F238E27FC236}">
                <a16:creationId xmlns:a16="http://schemas.microsoft.com/office/drawing/2014/main" id="{9C99EE5C-DB5B-8771-9B35-D889CBF6A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1" y="6351588"/>
            <a:ext cx="558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 descr="EESA-2ndaryLogo.png">
            <a:extLst>
              <a:ext uri="{FF2B5EF4-FFF2-40B4-BE49-F238E27FC236}">
                <a16:creationId xmlns:a16="http://schemas.microsoft.com/office/drawing/2014/main" id="{608A7E01-4F09-FFC2-1050-8D9B0FD7D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477001"/>
            <a:ext cx="128693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42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6251-A6AE-3356-BD64-3FCC60C52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Distributed Fiber optic strain measurement system for the CORC-based CCT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F41A4-3981-5608-B0CD-08606C6172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Linqing Luo</a:t>
            </a:r>
          </a:p>
          <a:p>
            <a:r>
              <a:rPr lang="en-US" dirty="0"/>
              <a:t>5/2/2024</a:t>
            </a:r>
          </a:p>
        </p:txBody>
      </p:sp>
    </p:spTree>
    <p:extLst>
      <p:ext uri="{BB962C8B-B14F-4D97-AF65-F5344CB8AC3E}">
        <p14:creationId xmlns:p14="http://schemas.microsoft.com/office/powerpoint/2010/main" val="99849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51F0-8DC3-69B4-0E20-28346BF9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77" y="144176"/>
            <a:ext cx="10160000" cy="868362"/>
          </a:xfrm>
        </p:spPr>
        <p:txBody>
          <a:bodyPr/>
          <a:lstStyle/>
          <a:p>
            <a:r>
              <a:rPr lang="en-US" dirty="0"/>
              <a:t>Shell fiber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A1061-C2F2-73EF-DFDE-86979805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10" y="-44289"/>
            <a:ext cx="5920549" cy="44404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F315FA-A841-3574-2B9A-27046C49431C}"/>
              </a:ext>
            </a:extLst>
          </p:cNvPr>
          <p:cNvSpPr/>
          <p:nvPr/>
        </p:nvSpPr>
        <p:spPr>
          <a:xfrm>
            <a:off x="976564" y="1825721"/>
            <a:ext cx="1365813" cy="1365813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AC8373-79B2-2611-8972-2898A1A2C6D9}"/>
              </a:ext>
            </a:extLst>
          </p:cNvPr>
          <p:cNvSpPr/>
          <p:nvPr/>
        </p:nvSpPr>
        <p:spPr>
          <a:xfrm>
            <a:off x="3492423" y="1644866"/>
            <a:ext cx="1183217" cy="1727522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22B573-B03E-5BD4-3F7A-B5EF69F908C1}"/>
              </a:ext>
            </a:extLst>
          </p:cNvPr>
          <p:cNvCxnSpPr>
            <a:cxnSpLocks/>
          </p:cNvCxnSpPr>
          <p:nvPr/>
        </p:nvCxnSpPr>
        <p:spPr>
          <a:xfrm>
            <a:off x="2496553" y="2508627"/>
            <a:ext cx="889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7050AB-966F-047D-9A3A-7D22998C1824}"/>
              </a:ext>
            </a:extLst>
          </p:cNvPr>
          <p:cNvSpPr txBox="1"/>
          <p:nvPr/>
        </p:nvSpPr>
        <p:spPr>
          <a:xfrm>
            <a:off x="3460740" y="1245850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B7D1E-02FD-AA5A-7911-DE991DD1B422}"/>
              </a:ext>
            </a:extLst>
          </p:cNvPr>
          <p:cNvSpPr txBox="1"/>
          <p:nvPr/>
        </p:nvSpPr>
        <p:spPr>
          <a:xfrm rot="16200000">
            <a:off x="4100617" y="2038227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8AC1C-A12A-66C0-8D5C-DF1389BF46AB}"/>
              </a:ext>
            </a:extLst>
          </p:cNvPr>
          <p:cNvSpPr txBox="1"/>
          <p:nvPr/>
        </p:nvSpPr>
        <p:spPr>
          <a:xfrm rot="16200000">
            <a:off x="2930522" y="1992417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Tension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B467AE-9EBF-2727-8B53-7FB6398F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763" y="3976889"/>
            <a:ext cx="3562457" cy="26718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83D537-0329-9C54-4A9F-6D10CA056ACA}"/>
              </a:ext>
            </a:extLst>
          </p:cNvPr>
          <p:cNvGrpSpPr/>
          <p:nvPr/>
        </p:nvGrpSpPr>
        <p:grpSpPr>
          <a:xfrm>
            <a:off x="-1026642" y="3429000"/>
            <a:ext cx="11147258" cy="3446986"/>
            <a:chOff x="-1026642" y="3429000"/>
            <a:chExt cx="11147258" cy="34469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F064DE-C79C-197D-7691-6CC65CC33B7C}"/>
                </a:ext>
              </a:extLst>
            </p:cNvPr>
            <p:cNvSpPr txBox="1"/>
            <p:nvPr/>
          </p:nvSpPr>
          <p:spPr>
            <a:xfrm>
              <a:off x="3492423" y="3429000"/>
              <a:ext cx="1493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Compression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001864-0995-6F57-296D-6FC592D0A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26642" y="3585861"/>
              <a:ext cx="11147258" cy="329012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BC95D9-A027-09B9-59F1-68ABE35969AF}"/>
                </a:ext>
              </a:extLst>
            </p:cNvPr>
            <p:cNvSpPr txBox="1"/>
            <p:nvPr/>
          </p:nvSpPr>
          <p:spPr>
            <a:xfrm>
              <a:off x="441074" y="5375302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2000A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D194F7-98F1-DC20-4AAF-BC2B50191C67}"/>
                </a:ext>
              </a:extLst>
            </p:cNvPr>
            <p:cNvSpPr txBox="1"/>
            <p:nvPr/>
          </p:nvSpPr>
          <p:spPr>
            <a:xfrm>
              <a:off x="918056" y="5372488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3000A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3E23E2-1CBE-546D-807A-C66CDDB9D8B9}"/>
                </a:ext>
              </a:extLst>
            </p:cNvPr>
            <p:cNvSpPr txBox="1"/>
            <p:nvPr/>
          </p:nvSpPr>
          <p:spPr>
            <a:xfrm>
              <a:off x="1440008" y="5372488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4000A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9CBEF2-85B0-A070-F45A-F1CCC69926AE}"/>
                </a:ext>
              </a:extLst>
            </p:cNvPr>
            <p:cNvSpPr txBox="1"/>
            <p:nvPr/>
          </p:nvSpPr>
          <p:spPr>
            <a:xfrm>
              <a:off x="1956827" y="5342933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5000A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14BA36-E229-C07D-EC07-D3CF138D2BDD}"/>
                </a:ext>
              </a:extLst>
            </p:cNvPr>
            <p:cNvSpPr txBox="1"/>
            <p:nvPr/>
          </p:nvSpPr>
          <p:spPr>
            <a:xfrm>
              <a:off x="2308949" y="5225751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5500A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DABEAF-E4EF-4E21-45A5-D8B8C61980CD}"/>
                </a:ext>
              </a:extLst>
            </p:cNvPr>
            <p:cNvSpPr txBox="1"/>
            <p:nvPr/>
          </p:nvSpPr>
          <p:spPr>
            <a:xfrm>
              <a:off x="2531491" y="5035812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5500A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799E28-488F-F8AE-D076-AC3B4CF426EE}"/>
                </a:ext>
              </a:extLst>
            </p:cNvPr>
            <p:cNvSpPr txBox="1"/>
            <p:nvPr/>
          </p:nvSpPr>
          <p:spPr>
            <a:xfrm>
              <a:off x="2838903" y="5235765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6500A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1FC6FD7-EA75-0BF0-B824-6DBD96EC9096}"/>
                </a:ext>
              </a:extLst>
            </p:cNvPr>
            <p:cNvSpPr txBox="1"/>
            <p:nvPr/>
          </p:nvSpPr>
          <p:spPr>
            <a:xfrm>
              <a:off x="3303645" y="5147562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7000A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02D0A5-693C-41C7-E08D-0DC69DE69F77}"/>
                </a:ext>
              </a:extLst>
            </p:cNvPr>
            <p:cNvSpPr txBox="1"/>
            <p:nvPr/>
          </p:nvSpPr>
          <p:spPr>
            <a:xfrm>
              <a:off x="3898395" y="5146465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7500A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8EA038-C5F4-81C5-348D-474EC638DA71}"/>
                </a:ext>
              </a:extLst>
            </p:cNvPr>
            <p:cNvSpPr txBox="1"/>
            <p:nvPr/>
          </p:nvSpPr>
          <p:spPr>
            <a:xfrm>
              <a:off x="4207748" y="5006868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8000A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166A84-EFA2-C0AC-6723-8B4515398E5A}"/>
                </a:ext>
              </a:extLst>
            </p:cNvPr>
            <p:cNvSpPr txBox="1"/>
            <p:nvPr/>
          </p:nvSpPr>
          <p:spPr>
            <a:xfrm>
              <a:off x="4619058" y="5087251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8500A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D82016-52B8-0D23-2C3F-14433F9670A0}"/>
                </a:ext>
              </a:extLst>
            </p:cNvPr>
            <p:cNvSpPr txBox="1"/>
            <p:nvPr/>
          </p:nvSpPr>
          <p:spPr>
            <a:xfrm>
              <a:off x="4997024" y="4964323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9000A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C6A989-99FF-6B95-00A9-E1FEF13BF219}"/>
                </a:ext>
              </a:extLst>
            </p:cNvPr>
            <p:cNvSpPr txBox="1"/>
            <p:nvPr/>
          </p:nvSpPr>
          <p:spPr>
            <a:xfrm>
              <a:off x="5438638" y="4943123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9500A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5BEBD1E-9F49-5A0A-F977-AA7850EAAC2F}"/>
                </a:ext>
              </a:extLst>
            </p:cNvPr>
            <p:cNvSpPr txBox="1"/>
            <p:nvPr/>
          </p:nvSpPr>
          <p:spPr>
            <a:xfrm>
              <a:off x="6199618" y="4957962"/>
              <a:ext cx="85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9000A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1AA1FE-26EA-ADA1-B9B7-6496C16B48CB}"/>
                </a:ext>
              </a:extLst>
            </p:cNvPr>
            <p:cNvSpPr txBox="1"/>
            <p:nvPr/>
          </p:nvSpPr>
          <p:spPr>
            <a:xfrm>
              <a:off x="6228632" y="4119123"/>
              <a:ext cx="11100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Special event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E0803C-AEAE-386B-447E-3CD865115C2C}"/>
                </a:ext>
              </a:extLst>
            </p:cNvPr>
            <p:cNvSpPr txBox="1"/>
            <p:nvPr/>
          </p:nvSpPr>
          <p:spPr>
            <a:xfrm>
              <a:off x="7338655" y="4446376"/>
              <a:ext cx="1444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Slow ramp 9000A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B17CF4-5117-E25D-34DF-01BD5ADCD5C7}"/>
              </a:ext>
            </a:extLst>
          </p:cNvPr>
          <p:cNvCxnSpPr>
            <a:cxnSpLocks/>
          </p:cNvCxnSpPr>
          <p:nvPr/>
        </p:nvCxnSpPr>
        <p:spPr>
          <a:xfrm flipV="1">
            <a:off x="4499439" y="1644866"/>
            <a:ext cx="2689661" cy="3753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A1338B-7678-FB31-A863-73C3CA8054CD}"/>
              </a:ext>
            </a:extLst>
          </p:cNvPr>
          <p:cNvCxnSpPr>
            <a:cxnSpLocks/>
          </p:cNvCxnSpPr>
          <p:nvPr/>
        </p:nvCxnSpPr>
        <p:spPr>
          <a:xfrm flipV="1">
            <a:off x="4508928" y="1900038"/>
            <a:ext cx="2694487" cy="41152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18E7C61-2B40-1739-4EDC-05936CA53E95}"/>
              </a:ext>
            </a:extLst>
          </p:cNvPr>
          <p:cNvSpPr txBox="1"/>
          <p:nvPr/>
        </p:nvSpPr>
        <p:spPr>
          <a:xfrm>
            <a:off x="10966211" y="1199683"/>
            <a:ext cx="1363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Unexpected current surge</a:t>
            </a:r>
          </a:p>
          <a:p>
            <a:r>
              <a:rPr lang="en-US" altLang="zh-CN" dirty="0"/>
              <a:t>-&gt;</a:t>
            </a:r>
          </a:p>
          <a:p>
            <a:r>
              <a:rPr lang="en-US" altLang="zh-CN" dirty="0"/>
              <a:t>Deformation</a:t>
            </a:r>
          </a:p>
          <a:p>
            <a:r>
              <a:rPr lang="en-US" altLang="zh-CN" dirty="0"/>
              <a:t>Remains for at least 9 </a:t>
            </a:r>
            <a:r>
              <a:rPr lang="en-US" altLang="zh-CN" dirty="0" err="1"/>
              <a:t>hrs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541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5078-FD62-B7DD-9942-A725F357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Shell</a:t>
            </a:r>
          </a:p>
        </p:txBody>
      </p:sp>
      <p:pic>
        <p:nvPicPr>
          <p:cNvPr id="4" name="Shell_During_ramp_14">
            <a:hlinkClick r:id="" action="ppaction://media"/>
            <a:extLst>
              <a:ext uri="{FF2B5EF4-FFF2-40B4-BE49-F238E27FC236}">
                <a16:creationId xmlns:a16="http://schemas.microsoft.com/office/drawing/2014/main" id="{88A789A5-DE52-235F-4928-AE46360463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9" y="204562"/>
            <a:ext cx="8230643" cy="617242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0447D-A471-2432-5B28-895481495F31}"/>
              </a:ext>
            </a:extLst>
          </p:cNvPr>
          <p:cNvSpPr txBox="1"/>
          <p:nvPr/>
        </p:nvSpPr>
        <p:spPr>
          <a:xfrm>
            <a:off x="1704000" y="65712"/>
            <a:ext cx="148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Loop 1 Strain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786ED-D62D-E165-FCDE-EA5FB0E7BB33}"/>
              </a:ext>
            </a:extLst>
          </p:cNvPr>
          <p:cNvSpPr txBox="1"/>
          <p:nvPr/>
        </p:nvSpPr>
        <p:spPr>
          <a:xfrm>
            <a:off x="5444552" y="61546"/>
            <a:ext cx="148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Loop 2 Strain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78452-5C08-47A6-76C8-431580BB3E45}"/>
              </a:ext>
            </a:extLst>
          </p:cNvPr>
          <p:cNvSpPr txBox="1"/>
          <p:nvPr/>
        </p:nvSpPr>
        <p:spPr>
          <a:xfrm>
            <a:off x="3189696" y="1830039"/>
            <a:ext cx="244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Shell response in one current input ramp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177F1C-248C-0294-4B9D-1E0849AB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543" y="708820"/>
            <a:ext cx="4134562" cy="3100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3FF49-D396-2624-89BB-D98E36053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543" y="3429000"/>
            <a:ext cx="3915421" cy="2936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4E19B8-B591-EEB9-80BE-393657876531}"/>
              </a:ext>
            </a:extLst>
          </p:cNvPr>
          <p:cNvSpPr txBox="1"/>
          <p:nvPr/>
        </p:nvSpPr>
        <p:spPr>
          <a:xfrm>
            <a:off x="7371474" y="77346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Fiber response VS current square</a:t>
            </a:r>
          </a:p>
        </p:txBody>
      </p:sp>
    </p:spTree>
    <p:extLst>
      <p:ext uri="{BB962C8B-B14F-4D97-AF65-F5344CB8AC3E}">
        <p14:creationId xmlns:p14="http://schemas.microsoft.com/office/powerpoint/2010/main" val="328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D85147-653B-5F96-831B-3700D3CD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152" y="219829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9005E-DBBD-B60C-4F33-A0439340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47069" y="304136"/>
            <a:ext cx="10160000" cy="868362"/>
          </a:xfrm>
        </p:spPr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1309F5-7D09-3174-5D73-F9350357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329" y="2314978"/>
            <a:ext cx="11383981" cy="435172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4B4792-C4E4-1624-60A9-DC9A54DE1EC1}"/>
              </a:ext>
            </a:extLst>
          </p:cNvPr>
          <p:cNvCxnSpPr>
            <a:cxnSpLocks/>
          </p:cNvCxnSpPr>
          <p:nvPr/>
        </p:nvCxnSpPr>
        <p:spPr>
          <a:xfrm>
            <a:off x="1954929" y="4278841"/>
            <a:ext cx="0" cy="6316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C87C55F-5A64-9053-2530-CB671493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02" y="1599226"/>
            <a:ext cx="3797968" cy="28484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30F3B2-3828-8603-F6F0-9871490B46BD}"/>
              </a:ext>
            </a:extLst>
          </p:cNvPr>
          <p:cNvSpPr/>
          <p:nvPr/>
        </p:nvSpPr>
        <p:spPr>
          <a:xfrm>
            <a:off x="808420" y="4952546"/>
            <a:ext cx="2231858" cy="923330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E1425-6E1C-DEBD-7162-654CC993E80A}"/>
              </a:ext>
            </a:extLst>
          </p:cNvPr>
          <p:cNvSpPr txBox="1"/>
          <p:nvPr/>
        </p:nvSpPr>
        <p:spPr>
          <a:xfrm>
            <a:off x="983880" y="2235074"/>
            <a:ext cx="1880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change of the blue line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2E1C1E-9357-EDB5-2F3D-BEA06D042C73}"/>
              </a:ext>
            </a:extLst>
          </p:cNvPr>
          <p:cNvCxnSpPr/>
          <p:nvPr/>
        </p:nvCxnSpPr>
        <p:spPr>
          <a:xfrm>
            <a:off x="1529862" y="2881405"/>
            <a:ext cx="192504" cy="703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23B1B6D-1F2A-70A5-69A7-86DCFA0F54D7}"/>
              </a:ext>
            </a:extLst>
          </p:cNvPr>
          <p:cNvCxnSpPr/>
          <p:nvPr/>
        </p:nvCxnSpPr>
        <p:spPr>
          <a:xfrm>
            <a:off x="2079072" y="2849201"/>
            <a:ext cx="192504" cy="703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0A3793-A782-B3AD-D2E5-FEA426238222}"/>
              </a:ext>
            </a:extLst>
          </p:cNvPr>
          <p:cNvSpPr txBox="1"/>
          <p:nvPr/>
        </p:nvSpPr>
        <p:spPr>
          <a:xfrm>
            <a:off x="3140814" y="150560"/>
            <a:ext cx="66263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residual shows mechanically deformation?</a:t>
            </a:r>
          </a:p>
          <a:p>
            <a:r>
              <a:rPr lang="en-US" dirty="0"/>
              <a:t>The rising with ramps shows thermal? </a:t>
            </a:r>
          </a:p>
          <a:p>
            <a:r>
              <a:rPr lang="en-US" dirty="0"/>
              <a:t>But disappearing fast-&gt;</a:t>
            </a:r>
            <a:r>
              <a:rPr lang="en-US"/>
              <a:t>still mainly strain</a:t>
            </a:r>
            <a:r>
              <a:rPr lang="en-US" dirty="0"/>
              <a:t>.</a:t>
            </a:r>
          </a:p>
          <a:p>
            <a:r>
              <a:rPr lang="en-US" dirty="0"/>
              <a:t>Phase change-&gt; strain then thermal?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61BB2-A90B-E6E8-9277-018B3F239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353" y="219829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72AECD-E7A8-B17E-C625-6AFC68D8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984" y="-192673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D4EB2-BF3F-EE82-B4B1-51D6D3A3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93331" y="246856"/>
            <a:ext cx="10160000" cy="868362"/>
          </a:xfrm>
        </p:spPr>
        <p:txBody>
          <a:bodyPr/>
          <a:lstStyle/>
          <a:p>
            <a:r>
              <a:rPr lang="en-US" dirty="0"/>
              <a:t>Layer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E283A-4A1F-6818-C358-C5D34523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3153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5EFEA-CF21-E465-0B2F-EB513315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353" y="-192673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2A8BD-D010-6E4C-DAF4-41A512970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6036" y="2567142"/>
            <a:ext cx="10708106" cy="4093361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2A11F969-1A73-5869-4AED-339BF63194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1A9C32-3F87-940E-A1F7-9B78A7DB1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487" y="1993409"/>
            <a:ext cx="12192000" cy="4660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D60C7-6E17-0CAD-BA59-D1A21F7B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58" y="-114633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051B0-9BB8-9B6D-6B6E-D2231385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9807" y="133961"/>
            <a:ext cx="10160000" cy="868362"/>
          </a:xfrm>
        </p:spPr>
        <p:txBody>
          <a:bodyPr/>
          <a:lstStyle/>
          <a:p>
            <a:r>
              <a:rPr lang="en-US" dirty="0"/>
              <a:t>Layer6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67080-366B-0CEE-706E-0D0B5C61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236" y="-114633"/>
            <a:ext cx="5334000" cy="40005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EAB97F7-A190-2833-31AE-AFF6AAC5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80" y="133961"/>
            <a:ext cx="3834956" cy="287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05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562C-D683-12B3-9F25-08D050BF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1, Layer 2, Layer 6 </a:t>
            </a:r>
            <a:br>
              <a:rPr lang="en-US" dirty="0"/>
            </a:br>
            <a:r>
              <a:rPr lang="en-US" dirty="0"/>
              <a:t>fiber response VS current square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F005B6-B7E1-8D0C-05CC-904422DA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15" y="2110888"/>
            <a:ext cx="5334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E5AAE-0E2A-C32D-FC9F-F16C0710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746" y="2134700"/>
            <a:ext cx="5334000" cy="400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4A3FF-F600-F812-350A-3E50B1692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1" y="2110888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3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2D2B-C4E6-79A2-B00A-B049830C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92" y="2657353"/>
            <a:ext cx="10160000" cy="868362"/>
          </a:xfrm>
        </p:spPr>
        <p:txBody>
          <a:bodyPr/>
          <a:lstStyle/>
          <a:p>
            <a:r>
              <a:rPr lang="en-US" altLang="zh-CN" dirty="0"/>
              <a:t>Room temperature test after the 4.2 K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4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3DCC-C7AE-FFE5-7FF2-E3F8F8B4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C3A_3turn_6Layers in Room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D59C-DC17-AF88-D3B9-8139E85D4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3618"/>
            <a:ext cx="10972800" cy="4830763"/>
          </a:xfrm>
        </p:spPr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E71D4-A39B-2C84-C371-860CA1A3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4" y="2492375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7949E-0A00-206F-4F1E-3159CC52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957" y="1686474"/>
            <a:ext cx="6710159" cy="5032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CBCDC-9234-7D71-C378-4D0F41B98B40}"/>
              </a:ext>
            </a:extLst>
          </p:cNvPr>
          <p:cNvSpPr txBox="1"/>
          <p:nvPr/>
        </p:nvSpPr>
        <p:spPr>
          <a:xfrm>
            <a:off x="609600" y="1518733"/>
            <a:ext cx="50488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As the current power input is low, the Lorentz force leaded mechanical deformation maybe small.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rising up is mainly contributed by thermal generated inside the 6 layers magnet.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drift is mainly due to the ambient temperature rise.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222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536AB-4B29-A61D-8B65-FF0CFD41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976A9-BA43-2A18-47DC-454F3AA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C3A_3turn_6Layers in Room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06132-4E48-7663-7948-2ADF51D99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F236C-F99B-3FEE-CC49-C784A650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4" y="2492375"/>
            <a:ext cx="5334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AC312-B7BA-9F0D-67B6-A1FF8439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52" y="1690688"/>
            <a:ext cx="6761285" cy="50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D394-1EC4-3EA3-4A33-FA7F6D15E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4BF79-2AD1-7A35-3763-217118CF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C3A_3turn_6Layers in Room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B5637-9802-A08C-9ACC-1BEAA99D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07C6B-8E1E-D7CE-30C8-538C70F8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6" y="2492375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7DB80-EBAE-4CB1-51C2-FDEC0E33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225" y="1690688"/>
            <a:ext cx="6526333" cy="48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6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0797-D5B4-0455-6496-C8AEC46A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C0F68-B96A-C7D1-7A9C-CDF73832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Colleagues: Hugh Higley, Derek </a:t>
            </a:r>
            <a:r>
              <a:rPr lang="en-US" altLang="zh-CN" dirty="0" err="1"/>
              <a:t>Hochvert</a:t>
            </a:r>
            <a:r>
              <a:rPr lang="en-US" altLang="zh-CN" dirty="0"/>
              <a:t>, Simone Johnson, Bob </a:t>
            </a:r>
            <a:r>
              <a:rPr lang="en-US" altLang="zh-CN" dirty="0" err="1"/>
              <a:t>Memmo</a:t>
            </a:r>
            <a:r>
              <a:rPr lang="en-US" altLang="zh-CN" dirty="0"/>
              <a:t>, Mike </a:t>
            </a:r>
            <a:r>
              <a:rPr lang="en-US" altLang="zh-CN" dirty="0" err="1"/>
              <a:t>Naus</a:t>
            </a:r>
            <a:r>
              <a:rPr lang="en-US" altLang="zh-CN" dirty="0"/>
              <a:t>, Matt Reynolds, </a:t>
            </a:r>
            <a:r>
              <a:rPr lang="en-US" altLang="zh-CN" dirty="0" err="1"/>
              <a:t>Tengming</a:t>
            </a:r>
            <a:r>
              <a:rPr lang="en-US" altLang="zh-CN" dirty="0"/>
              <a:t> Shen, Chet Spencer, Reed </a:t>
            </a:r>
            <a:r>
              <a:rPr lang="en-US" altLang="zh-CN" dirty="0" err="1"/>
              <a:t>Teyber</a:t>
            </a:r>
            <a:r>
              <a:rPr lang="en-US" altLang="zh-CN" dirty="0"/>
              <a:t>, Marcos </a:t>
            </a:r>
            <a:r>
              <a:rPr lang="en-US" altLang="zh-CN" dirty="0" err="1"/>
              <a:t>Turqueti</a:t>
            </a:r>
            <a:r>
              <a:rPr lang="zh-CN" altLang="en-US" dirty="0"/>
              <a:t>，</a:t>
            </a:r>
            <a:r>
              <a:rPr lang="en-US" altLang="zh-CN" dirty="0" err="1"/>
              <a:t>Xiaorong</a:t>
            </a:r>
            <a:r>
              <a:rPr lang="en-US" altLang="zh-CN" dirty="0"/>
              <a:t> Wang.</a:t>
            </a:r>
          </a:p>
          <a:p>
            <a:r>
              <a:rPr lang="en-US" altLang="zh-CN" dirty="0"/>
              <a:t>Funding support from DOE Office of Fusion Energy Sciences and the U.S. MDP from Office of High Energy Physics.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02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6113B-FDD1-2A79-8581-4142E0B3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16BE-580A-6DD1-562B-E61FC67B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C3A_3turn_6Layers in Room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C81C-9A22-BAB4-1DC3-51FD1E137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BCCBF-7C77-6758-63E5-00DD9D97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2492375"/>
            <a:ext cx="5334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FB209-0E75-1213-7E62-21EA2148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23" y="1296865"/>
            <a:ext cx="7159869" cy="536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1FF32-B8D4-8A6F-8278-0C1F78D9A62C}"/>
              </a:ext>
            </a:extLst>
          </p:cNvPr>
          <p:cNvSpPr txBox="1"/>
          <p:nvPr/>
        </p:nvSpPr>
        <p:spPr>
          <a:xfrm>
            <a:off x="900545" y="1979929"/>
            <a:ext cx="4901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At some locations, there are more heat detected.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These locations are close to the mid-plane of the coil.</a:t>
            </a:r>
          </a:p>
        </p:txBody>
      </p:sp>
    </p:spTree>
    <p:extLst>
      <p:ext uri="{BB962C8B-B14F-4D97-AF65-F5344CB8AC3E}">
        <p14:creationId xmlns:p14="http://schemas.microsoft.com/office/powerpoint/2010/main" val="3770633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AE01-BE61-C704-CC5B-DE4DBC35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6 Comparison between Room temperature and liquid helium test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A4E285-4B81-3505-EDDF-7662E5168625}"/>
              </a:ext>
            </a:extLst>
          </p:cNvPr>
          <p:cNvGrpSpPr/>
          <p:nvPr/>
        </p:nvGrpSpPr>
        <p:grpSpPr>
          <a:xfrm>
            <a:off x="83127" y="1338349"/>
            <a:ext cx="11029764" cy="4540490"/>
            <a:chOff x="73269" y="1256750"/>
            <a:chExt cx="12045462" cy="49545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87DD2B-0026-7D72-B55F-630C1C17D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6711" y="1267333"/>
              <a:ext cx="6592020" cy="49440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BD356F-038D-5104-236B-D8B0E464B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69" y="1267334"/>
              <a:ext cx="6592018" cy="49440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05EF98-26E5-1D14-AA25-31DF1C933582}"/>
                </a:ext>
              </a:extLst>
            </p:cNvPr>
            <p:cNvSpPr txBox="1"/>
            <p:nvPr/>
          </p:nvSpPr>
          <p:spPr>
            <a:xfrm>
              <a:off x="7367954" y="1256750"/>
              <a:ext cx="2479431" cy="3504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89656F-835B-27F8-E7E0-8903CFC4E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69" t="1258" r="13927" b="92682"/>
            <a:stretch/>
          </p:blipFill>
          <p:spPr>
            <a:xfrm>
              <a:off x="6003680" y="1318293"/>
              <a:ext cx="5207977" cy="299580"/>
            </a:xfrm>
            <a:prstGeom prst="rect">
              <a:avLst/>
            </a:prstGeom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8BCB9B15-E4F2-2C84-A34D-AC486DE9EC4E}"/>
                </a:ext>
              </a:extLst>
            </p:cNvPr>
            <p:cNvSpPr/>
            <p:nvPr/>
          </p:nvSpPr>
          <p:spPr>
            <a:xfrm>
              <a:off x="184639" y="2162908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A81D0F6-4E72-3FDE-BB32-7A9A196267F2}"/>
                </a:ext>
              </a:extLst>
            </p:cNvPr>
            <p:cNvSpPr/>
            <p:nvPr/>
          </p:nvSpPr>
          <p:spPr>
            <a:xfrm>
              <a:off x="184639" y="2623040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42E0A382-EBEF-CBB0-BD81-A0F555E98AAB}"/>
                </a:ext>
              </a:extLst>
            </p:cNvPr>
            <p:cNvSpPr/>
            <p:nvPr/>
          </p:nvSpPr>
          <p:spPr>
            <a:xfrm>
              <a:off x="184639" y="3099064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369D2EB-4B25-3F0D-FE9F-2F53BF88558F}"/>
                </a:ext>
              </a:extLst>
            </p:cNvPr>
            <p:cNvSpPr/>
            <p:nvPr/>
          </p:nvSpPr>
          <p:spPr>
            <a:xfrm>
              <a:off x="184639" y="3587165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25AEDA95-4A28-7227-D4FD-D987F2066DF0}"/>
                </a:ext>
              </a:extLst>
            </p:cNvPr>
            <p:cNvSpPr/>
            <p:nvPr/>
          </p:nvSpPr>
          <p:spPr>
            <a:xfrm>
              <a:off x="184639" y="4037959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D785CD93-1164-26FA-0DDE-3E0A47E164FA}"/>
                </a:ext>
              </a:extLst>
            </p:cNvPr>
            <p:cNvSpPr/>
            <p:nvPr/>
          </p:nvSpPr>
          <p:spPr>
            <a:xfrm>
              <a:off x="184639" y="4524390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51527A1A-1E70-A043-0177-3F0D7EAD4AB4}"/>
                </a:ext>
              </a:extLst>
            </p:cNvPr>
            <p:cNvSpPr/>
            <p:nvPr/>
          </p:nvSpPr>
          <p:spPr>
            <a:xfrm>
              <a:off x="184639" y="5010821"/>
              <a:ext cx="483576" cy="29893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DB14C0-B110-63C1-E3C6-E6D9E56F529B}"/>
                </a:ext>
              </a:extLst>
            </p:cNvPr>
            <p:cNvSpPr txBox="1"/>
            <p:nvPr/>
          </p:nvSpPr>
          <p:spPr>
            <a:xfrm>
              <a:off x="2003367" y="1661036"/>
              <a:ext cx="25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Room temperature test</a:t>
              </a:r>
              <a:endParaRPr lang="zh-CN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BDBCC6-E9A5-0F4E-814E-5CE8EC9CA7D5}"/>
                </a:ext>
              </a:extLst>
            </p:cNvPr>
            <p:cNvSpPr txBox="1"/>
            <p:nvPr/>
          </p:nvSpPr>
          <p:spPr>
            <a:xfrm>
              <a:off x="8095223" y="1649617"/>
              <a:ext cx="25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4.2 K test</a:t>
              </a:r>
              <a:endParaRPr lang="zh-CN" altLang="en-US" dirty="0"/>
            </a:p>
          </p:txBody>
        </p:sp>
      </p:grpSp>
      <p:pic>
        <p:nvPicPr>
          <p:cNvPr id="31" name="Picture 30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27189E7C-21A3-1F7D-43AD-F09E17536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6"/>
          <a:stretch/>
        </p:blipFill>
        <p:spPr bwMode="auto">
          <a:xfrm>
            <a:off x="10576424" y="1260597"/>
            <a:ext cx="1623889" cy="4700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82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1054-82DE-C170-7C21-5BC4B195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A3AB-6843-AB9B-009B-5A9FE5C48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Optical fiber survived in liquid helium and can be used for sensing strain and temperature;</a:t>
            </a:r>
          </a:p>
          <a:p>
            <a:r>
              <a:rPr lang="en-US" dirty="0"/>
              <a:t>Optical fiber measures the temperature change in the room temperature (&lt;5.5mW/cm);</a:t>
            </a:r>
          </a:p>
          <a:p>
            <a:r>
              <a:rPr lang="en-US" dirty="0"/>
              <a:t>Optical fiber measures the strain deformation of the shell under Lorentz force;</a:t>
            </a:r>
          </a:p>
          <a:p>
            <a:r>
              <a:rPr lang="en-US" dirty="0"/>
              <a:t>Optical fiber may measure the thermal change of the magnet if there is temperature change in 4.2 K.</a:t>
            </a:r>
          </a:p>
        </p:txBody>
      </p:sp>
    </p:spTree>
    <p:extLst>
      <p:ext uri="{BB962C8B-B14F-4D97-AF65-F5344CB8AC3E}">
        <p14:creationId xmlns:p14="http://schemas.microsoft.com/office/powerpoint/2010/main" val="4229919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F03D4-56F5-F86C-FF5D-2F884252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step for C3-40 turn magnet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F764A-9C13-1E2A-B96C-D3287823F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1"/>
            <a:ext cx="7137862" cy="4830763"/>
          </a:xfrm>
        </p:spPr>
        <p:txBody>
          <a:bodyPr/>
          <a:lstStyle/>
          <a:p>
            <a:r>
              <a:rPr lang="en-US" altLang="zh-CN" dirty="0"/>
              <a:t>Cable length range from 10 to 40 m.</a:t>
            </a:r>
          </a:p>
          <a:p>
            <a:r>
              <a:rPr lang="en-US" altLang="zh-CN" dirty="0"/>
              <a:t>Sensitivity and survival rate of the sensor needs to be improved</a:t>
            </a:r>
          </a:p>
          <a:p>
            <a:pPr lvl="1"/>
            <a:r>
              <a:rPr lang="en-US" altLang="zh-CN" dirty="0"/>
              <a:t>Special installation method</a:t>
            </a:r>
          </a:p>
          <a:p>
            <a:pPr lvl="1"/>
            <a:r>
              <a:rPr lang="en-US" altLang="zh-CN" dirty="0"/>
              <a:t>Different optical fiber design</a:t>
            </a:r>
          </a:p>
          <a:p>
            <a:pPr lvl="2"/>
            <a:r>
              <a:rPr lang="en-US" altLang="zh-CN" dirty="0"/>
              <a:t>Signal to noise ratio improvement</a:t>
            </a:r>
          </a:p>
          <a:p>
            <a:pPr lvl="2"/>
            <a:r>
              <a:rPr lang="en-US" altLang="zh-CN" dirty="0"/>
              <a:t>Radiation tolerance</a:t>
            </a:r>
          </a:p>
          <a:p>
            <a:pPr lvl="1"/>
            <a:r>
              <a:rPr lang="en-US" altLang="zh-CN" dirty="0"/>
              <a:t>Customized interrogators</a:t>
            </a:r>
          </a:p>
          <a:p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A7093-9D08-7C83-CEA6-37A31B16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58" y="1070467"/>
            <a:ext cx="4514305" cy="301365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9A4AB8-0727-6397-5C41-92BD5A2322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863894"/>
              </p:ext>
            </p:extLst>
          </p:nvPr>
        </p:nvGraphicFramePr>
        <p:xfrm>
          <a:off x="6712328" y="3971654"/>
          <a:ext cx="5416435" cy="2266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9771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CA9B-6E8C-AE8F-C2D5-6B27A01D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ambient temperature from night to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19CA4-3934-BCBB-A0A1-1451C4F88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EF497-6F0C-E237-ECB8-3C2826EB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74" y="1491518"/>
            <a:ext cx="6490026" cy="486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A2797A-8ED6-B952-782B-2450D6206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" y="2465327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8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C35B0E8-5DA2-64C5-8EF9-5C73D00D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524D-9063-E044-1D5A-7AE93A3D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Heating second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04F61-FA6D-49BE-E438-A674E712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2AA1E-4B57-4022-DFF3-BA210C92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8" y="2492375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90570-435E-462E-D400-533013E0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357" y="1295401"/>
            <a:ext cx="6755097" cy="50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19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1C49F7-95F4-CA23-F97E-159770E6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9C9F-7A67-D933-D7A5-831BD2AB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ambient temperature from night to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C6A9-B353-4FC0-F33C-FF5BCA3F8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64E9B-FFF2-4DFA-F1F9-9191835A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39" y="1425211"/>
            <a:ext cx="6471138" cy="4853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6126B-BA59-0987-A94E-7332694E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9" y="2427471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6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F1A469-2A9E-BBAD-3FA0-BD01D964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F453-4980-6E5E-A161-CFD34F0F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Heating second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F60B-1B15-7D99-A106-CDDF11587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07763-6B36-7D6E-9A70-A0B4654D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375"/>
            <a:ext cx="5334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AE374-982F-E0D0-6B6C-4E9D2EED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377034"/>
            <a:ext cx="6576646" cy="49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13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D3D5F8-9C53-1F6B-CEB5-4FD5A9F5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00AC-381E-C1F3-5579-0558254C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ambient temperature from night to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A77CB-0C6E-4C51-81B7-D6ED1501F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A15D8-C730-9557-E6FC-0B70D406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1" y="2392853"/>
            <a:ext cx="5829299" cy="4371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6FF24-B915-A9BD-25D8-3B29F7B0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39877"/>
            <a:ext cx="6400800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D7A38-E3FE-504B-D023-DAF69F784409}"/>
              </a:ext>
            </a:extLst>
          </p:cNvPr>
          <p:cNvSpPr txBox="1"/>
          <p:nvPr/>
        </p:nvSpPr>
        <p:spPr>
          <a:xfrm>
            <a:off x="4035669" y="1809208"/>
            <a:ext cx="301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Shell is colder at night</a:t>
            </a:r>
          </a:p>
        </p:txBody>
      </p:sp>
    </p:spTree>
    <p:extLst>
      <p:ext uri="{BB962C8B-B14F-4D97-AF65-F5344CB8AC3E}">
        <p14:creationId xmlns:p14="http://schemas.microsoft.com/office/powerpoint/2010/main" val="1615638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B97653-60C1-95A9-02F9-E1FBA874E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E534-7EC2-E1F2-FA81-7033A345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Heating second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C19A-69CE-E5F5-B78F-6F90E597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1558C-7E8E-A2F0-C00D-0D5D91F7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1" y="1295401"/>
            <a:ext cx="6889749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DBCE8-515D-77CF-05FC-ED60FDCC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0" y="2516982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AA2D-1054-9C1D-ED83-19266067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10A31-ADE7-B49E-B5B2-761596FB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dirty="0"/>
              <a:t>Introduction of distributed fiber optic sensing</a:t>
            </a:r>
          </a:p>
          <a:p>
            <a:r>
              <a:rPr lang="en-US" altLang="zh-CN" dirty="0"/>
              <a:t>Test Setup</a:t>
            </a:r>
          </a:p>
          <a:p>
            <a:r>
              <a:rPr lang="en-US" altLang="zh-CN" dirty="0"/>
              <a:t>Result and discussion</a:t>
            </a:r>
          </a:p>
          <a:p>
            <a:r>
              <a:rPr lang="en-US" altLang="zh-CN" dirty="0"/>
              <a:t>Conclusion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3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26D781D-FAAD-86D9-D65F-91F25D077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AEB1-96EC-C32C-5832-1C5AE0B1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ambient temperature from night to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CD342-3F09-A94C-09B2-68E9E405D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Layer 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BB175-6A1F-45CD-21FE-0056CC3E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08" y="2061795"/>
            <a:ext cx="5334000" cy="400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C0E0F-B319-D125-C143-AB23B346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8" y="1031325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22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55965AD-A988-60B7-FF13-4BD6C52C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59C3-AB66-296F-F793-765B567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C3A_3Turn_6Layer in Room temperature, Heating second 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24A1-56FC-FACF-B1E8-3C2118AFB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DE2BD-2F97-F0C1-8179-5F92E315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311400"/>
            <a:ext cx="5334000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FA698-42AC-7AA1-57A2-10735A69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15" y="1291065"/>
            <a:ext cx="7227277" cy="54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0AFA2A-4042-1B3A-6122-F822F8534288}"/>
              </a:ext>
            </a:extLst>
          </p:cNvPr>
          <p:cNvSpPr txBox="1"/>
          <p:nvPr/>
        </p:nvSpPr>
        <p:spPr>
          <a:xfrm>
            <a:off x="517678" y="1736770"/>
            <a:ext cx="492961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Distributed temperature sensing may help avoid catastrophic thermal runaway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30DC70-CC7B-F793-7E6D-02073E155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91" y="1303694"/>
            <a:ext cx="3339280" cy="50159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C9C021-163D-94C9-AE6D-00814077022E}"/>
              </a:ext>
            </a:extLst>
          </p:cNvPr>
          <p:cNvSpPr/>
          <p:nvPr/>
        </p:nvSpPr>
        <p:spPr>
          <a:xfrm>
            <a:off x="5795319" y="3118520"/>
            <a:ext cx="2810935" cy="30002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BF3EB9-8742-FBD4-B2D0-A0CB8DB43486}"/>
              </a:ext>
            </a:extLst>
          </p:cNvPr>
          <p:cNvSpPr txBox="1"/>
          <p:nvPr/>
        </p:nvSpPr>
        <p:spPr>
          <a:xfrm>
            <a:off x="8606257" y="3115753"/>
            <a:ext cx="3468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Fiber optic sensing is an available distributed sensing technology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But a significant gap for applications in cryogenic environment</a:t>
            </a:r>
          </a:p>
          <a:p>
            <a:r>
              <a:rPr lang="en-US" sz="2400" dirty="0"/>
              <a:t>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78CB06-C6A4-1DF2-1E85-6302254C913D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606254" y="4618626"/>
            <a:ext cx="379484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1393;p26">
            <a:extLst>
              <a:ext uri="{FF2B5EF4-FFF2-40B4-BE49-F238E27FC236}">
                <a16:creationId xmlns:a16="http://schemas.microsoft.com/office/drawing/2014/main" id="{1090EF89-A004-9449-2448-9C6CE202C1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43" y="2829365"/>
            <a:ext cx="2141947" cy="16252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D9C550-3339-9E44-C56D-4CCB745513E4}"/>
              </a:ext>
            </a:extLst>
          </p:cNvPr>
          <p:cNvSpPr txBox="1"/>
          <p:nvPr/>
        </p:nvSpPr>
        <p:spPr>
          <a:xfrm>
            <a:off x="3207091" y="3127925"/>
            <a:ext cx="220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Burnup due to thermal runaway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C527C2-4C44-8541-DB53-9A61D5583E75}"/>
              </a:ext>
            </a:extLst>
          </p:cNvPr>
          <p:cNvCxnSpPr>
            <a:cxnSpLocks/>
          </p:cNvCxnSpPr>
          <p:nvPr/>
        </p:nvCxnSpPr>
        <p:spPr>
          <a:xfrm flipH="1">
            <a:off x="2074623" y="3395973"/>
            <a:ext cx="1165415" cy="2846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7A3FFE8-DCAF-BC6A-5D54-450714D48F67}"/>
              </a:ext>
            </a:extLst>
          </p:cNvPr>
          <p:cNvSpPr/>
          <p:nvPr/>
        </p:nvSpPr>
        <p:spPr>
          <a:xfrm>
            <a:off x="450771" y="4713475"/>
            <a:ext cx="4746672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Identify the location of local heating in order to understand and improve the CORC magnet and conductor fabrication. 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0B797B-F5DE-66F8-06C3-07EDCFB7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43" y="41129"/>
            <a:ext cx="10515600" cy="1325563"/>
          </a:xfrm>
        </p:spPr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90F8F-9EC7-DACF-9339-87AFD514FF97}"/>
              </a:ext>
            </a:extLst>
          </p:cNvPr>
          <p:cNvSpPr txBox="1"/>
          <p:nvPr/>
        </p:nvSpPr>
        <p:spPr>
          <a:xfrm>
            <a:off x="8467786" y="6396335"/>
            <a:ext cx="6097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Lu et al. 2019. “Distributed Optical Fiber Sensing: Review</a:t>
            </a:r>
          </a:p>
          <a:p>
            <a:r>
              <a:rPr lang="en-US" sz="1200" dirty="0"/>
              <a:t>and Perspective.” Applied Physics Reviews 6 (4): 041302.</a:t>
            </a:r>
          </a:p>
        </p:txBody>
      </p:sp>
    </p:spTree>
    <p:extLst>
      <p:ext uri="{BB962C8B-B14F-4D97-AF65-F5344CB8AC3E}">
        <p14:creationId xmlns:p14="http://schemas.microsoft.com/office/powerpoint/2010/main" val="36402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C901-933B-94E3-6AC9-DC79E713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Distributed fiber optic sensing</a:t>
            </a:r>
            <a:endParaRPr lang="zh-CN" altLang="en-US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EF05A2B0-C812-4B30-50B4-7916BA26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849" y="3810989"/>
            <a:ext cx="5279840" cy="2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57151CF-5258-FD6F-29EA-494D5C4BFC38}"/>
              </a:ext>
            </a:extLst>
          </p:cNvPr>
          <p:cNvGrpSpPr/>
          <p:nvPr/>
        </p:nvGrpSpPr>
        <p:grpSpPr>
          <a:xfrm>
            <a:off x="1224563" y="2206366"/>
            <a:ext cx="5519137" cy="1222634"/>
            <a:chOff x="1043618" y="1268760"/>
            <a:chExt cx="7345363" cy="187220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E1A2F6F0-0FE7-4C18-B7D2-E71CB2171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2561" b="64143"/>
            <a:stretch>
              <a:fillRect/>
            </a:stretch>
          </p:blipFill>
          <p:spPr bwMode="auto">
            <a:xfrm>
              <a:off x="1043618" y="1268760"/>
              <a:ext cx="7345363" cy="187220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17EED1-A904-C6B4-DBFA-5A23AE51B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2152" y="2097742"/>
              <a:ext cx="855764" cy="67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4DA63E-3A01-0FC9-D6B5-033DBB4C860F}"/>
              </a:ext>
            </a:extLst>
          </p:cNvPr>
          <p:cNvSpPr txBox="1"/>
          <p:nvPr/>
        </p:nvSpPr>
        <p:spPr>
          <a:xfrm>
            <a:off x="467589" y="1732149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800" b="0" i="0" u="sng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Rayleigh, Raman, and Brillouin scattering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5B992-00CC-3516-85E9-5E8CF339F851}"/>
              </a:ext>
            </a:extLst>
          </p:cNvPr>
          <p:cNvSpPr txBox="1"/>
          <p:nvPr/>
        </p:nvSpPr>
        <p:spPr>
          <a:xfrm>
            <a:off x="838200" y="34290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Backscattered spectrum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BC0A4F-36CA-D027-E0F9-607753278FF3}"/>
              </a:ext>
            </a:extLst>
          </p:cNvPr>
          <p:cNvGrpSpPr/>
          <p:nvPr/>
        </p:nvGrpSpPr>
        <p:grpSpPr>
          <a:xfrm>
            <a:off x="7507614" y="1308165"/>
            <a:ext cx="3611259" cy="2775448"/>
            <a:chOff x="7432845" y="4086525"/>
            <a:chExt cx="3611259" cy="27754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635407-3193-1CEB-2E86-9295329D72AD}"/>
                </a:ext>
              </a:extLst>
            </p:cNvPr>
            <p:cNvGrpSpPr/>
            <p:nvPr/>
          </p:nvGrpSpPr>
          <p:grpSpPr>
            <a:xfrm>
              <a:off x="7432845" y="4086525"/>
              <a:ext cx="3611259" cy="2630432"/>
              <a:chOff x="1259288" y="2148225"/>
              <a:chExt cx="3329542" cy="2055775"/>
            </a:xfrm>
          </p:grpSpPr>
          <p:sp>
            <p:nvSpPr>
              <p:cNvPr id="14" name="Can 6">
                <a:extLst>
                  <a:ext uri="{FF2B5EF4-FFF2-40B4-BE49-F238E27FC236}">
                    <a16:creationId xmlns:a16="http://schemas.microsoft.com/office/drawing/2014/main" id="{0220C299-5EF6-BC21-C535-0F3E93EC45F4}"/>
                  </a:ext>
                </a:extLst>
              </p:cNvPr>
              <p:cNvSpPr/>
              <p:nvPr/>
            </p:nvSpPr>
            <p:spPr>
              <a:xfrm rot="16034481">
                <a:off x="2663944" y="1968272"/>
                <a:ext cx="1744934" cy="2104839"/>
              </a:xfrm>
              <a:prstGeom prst="can">
                <a:avLst>
                  <a:gd name="adj" fmla="val 7471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an 7">
                <a:extLst>
                  <a:ext uri="{FF2B5EF4-FFF2-40B4-BE49-F238E27FC236}">
                    <a16:creationId xmlns:a16="http://schemas.microsoft.com/office/drawing/2014/main" id="{8964601A-9E93-368A-921D-B791C340EE11}"/>
                  </a:ext>
                </a:extLst>
              </p:cNvPr>
              <p:cNvSpPr/>
              <p:nvPr/>
            </p:nvSpPr>
            <p:spPr>
              <a:xfrm rot="16034481">
                <a:off x="2231778" y="2584871"/>
                <a:ext cx="930649" cy="985238"/>
              </a:xfrm>
              <a:prstGeom prst="can">
                <a:avLst>
                  <a:gd name="adj" fmla="val 74717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Can 8">
                <a:extLst>
                  <a:ext uri="{FF2B5EF4-FFF2-40B4-BE49-F238E27FC236}">
                    <a16:creationId xmlns:a16="http://schemas.microsoft.com/office/drawing/2014/main" id="{255CA4C6-BDEB-F2E1-1B59-30E0B60C4300}"/>
                  </a:ext>
                </a:extLst>
              </p:cNvPr>
              <p:cNvSpPr/>
              <p:nvPr/>
            </p:nvSpPr>
            <p:spPr>
              <a:xfrm rot="16034481">
                <a:off x="2224996" y="2847558"/>
                <a:ext cx="95366" cy="485135"/>
              </a:xfrm>
              <a:prstGeom prst="can">
                <a:avLst>
                  <a:gd name="adj" fmla="val 74717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55E972B-0DAE-AFD5-38B4-F5D021C3FB77}"/>
                  </a:ext>
                </a:extLst>
              </p:cNvPr>
              <p:cNvCxnSpPr/>
              <p:nvPr/>
            </p:nvCxnSpPr>
            <p:spPr>
              <a:xfrm flipH="1">
                <a:off x="2434281" y="3661611"/>
                <a:ext cx="463420" cy="2588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643696-3A7C-B464-C292-5E445DEA5046}"/>
                  </a:ext>
                </a:extLst>
              </p:cNvPr>
              <p:cNvSpPr txBox="1"/>
              <p:nvPr/>
            </p:nvSpPr>
            <p:spPr>
              <a:xfrm>
                <a:off x="1803572" y="3725689"/>
                <a:ext cx="729254" cy="47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Buffer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250 µm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01454D4-936B-0650-535D-84A7F14CD9C3}"/>
                  </a:ext>
                </a:extLst>
              </p:cNvPr>
              <p:cNvCxnSpPr/>
              <p:nvPr/>
            </p:nvCxnSpPr>
            <p:spPr>
              <a:xfrm flipH="1">
                <a:off x="1748935" y="3090126"/>
                <a:ext cx="314940" cy="160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6D82A16-DF9E-8B2D-D4AE-4E8A6B89A71C}"/>
                  </a:ext>
                </a:extLst>
              </p:cNvPr>
              <p:cNvCxnSpPr/>
              <p:nvPr/>
            </p:nvCxnSpPr>
            <p:spPr>
              <a:xfrm flipH="1" flipV="1">
                <a:off x="2014698" y="2509892"/>
                <a:ext cx="357800" cy="344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928BB70-3FE8-D0F9-EB97-F2C655FA942B}"/>
                  </a:ext>
                </a:extLst>
              </p:cNvPr>
              <p:cNvSpPr txBox="1"/>
              <p:nvPr/>
            </p:nvSpPr>
            <p:spPr>
              <a:xfrm>
                <a:off x="1276674" y="3077658"/>
                <a:ext cx="543802" cy="47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9 µm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D4A0D9-F930-F114-9BA4-9055D8704F92}"/>
                  </a:ext>
                </a:extLst>
              </p:cNvPr>
              <p:cNvSpPr txBox="1"/>
              <p:nvPr/>
            </p:nvSpPr>
            <p:spPr>
              <a:xfrm>
                <a:off x="1259288" y="2305527"/>
                <a:ext cx="803435" cy="679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Cladding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125 µm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50" charset="-128"/>
                    <a:cs typeface="+mn-cs"/>
                  </a:rPr>
                  <a:t>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73E8002-DCAE-C793-E314-22D237B3EE05}"/>
                    </a:ext>
                  </a:extLst>
                </p:cNvPr>
                <p:cNvSpPr txBox="1"/>
                <p:nvPr/>
              </p:nvSpPr>
              <p:spPr>
                <a:xfrm>
                  <a:off x="7812889" y="6030976"/>
                  <a:ext cx="984815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Coating</a:t>
                  </a:r>
                </a:p>
                <a:p>
                  <a:r>
                    <a:rPr lang="en-US" sz="1600" dirty="0"/>
                    <a:t>&gt;175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1600" dirty="0"/>
                </a:p>
                <a:p>
                  <a:r>
                    <a:rPr lang="en-US" sz="1600" dirty="0"/>
                    <a:t>diameter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73E8002-DCAE-C793-E314-22D237B3EE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889" y="6030976"/>
                  <a:ext cx="984815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3727" t="-2190" b="-80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893BA1-7A94-5A95-19B3-0FE4AF01E7D6}"/>
                  </a:ext>
                </a:extLst>
              </p:cNvPr>
              <p:cNvSpPr txBox="1"/>
              <p:nvPr/>
            </p:nvSpPr>
            <p:spPr>
              <a:xfrm>
                <a:off x="6743700" y="4337920"/>
                <a:ext cx="5372008" cy="16621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𝜀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                                                                  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is the spectral frequency shift,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is the linear coefficient for temperature,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is the temperature change,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is the strain change,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𝜀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is the linear coefficient for strain.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893BA1-7A94-5A95-19B3-0FE4AF01E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00" y="4337920"/>
                <a:ext cx="5372008" cy="1662122"/>
              </a:xfrm>
              <a:prstGeom prst="rect">
                <a:avLst/>
              </a:prstGeom>
              <a:blipFill>
                <a:blip r:embed="rId7"/>
                <a:stretch>
                  <a:fillRect l="-908" r="-1022" b="-4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04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0655-60EF-2952-8559-B3A76815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801A-C70B-0DB5-EAD0-FC9E90AC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Four optical fibers, each installed at:</a:t>
            </a:r>
          </a:p>
          <a:p>
            <a:pPr lvl="1"/>
            <a:r>
              <a:rPr lang="en-US" sz="2400" dirty="0"/>
              <a:t>Shell</a:t>
            </a:r>
          </a:p>
          <a:p>
            <a:pPr lvl="1"/>
            <a:r>
              <a:rPr lang="en-US" sz="2400" dirty="0"/>
              <a:t>Layer 1</a:t>
            </a:r>
          </a:p>
          <a:p>
            <a:pPr lvl="1"/>
            <a:r>
              <a:rPr lang="en-US" sz="2400" dirty="0"/>
              <a:t>Layer 2</a:t>
            </a:r>
          </a:p>
          <a:p>
            <a:pPr lvl="1"/>
            <a:r>
              <a:rPr lang="en-US" sz="2400" dirty="0"/>
              <a:t>Layer 6</a:t>
            </a:r>
          </a:p>
          <a:p>
            <a:r>
              <a:rPr lang="en-US" sz="2800" dirty="0"/>
              <a:t>Fiber at each layers are impregnated by </a:t>
            </a:r>
            <a:r>
              <a:rPr lang="en-US" sz="2800" dirty="0" err="1"/>
              <a:t>Stycast</a:t>
            </a:r>
            <a:r>
              <a:rPr lang="en-US" sz="2800" dirty="0"/>
              <a:t>.</a:t>
            </a:r>
          </a:p>
          <a:p>
            <a:r>
              <a:rPr lang="en-US" sz="2800" dirty="0"/>
              <a:t>Fiber at the outer shell is epoxy with Araldite.</a:t>
            </a:r>
          </a:p>
          <a:p>
            <a:r>
              <a:rPr lang="en-US" sz="2800" dirty="0"/>
              <a:t>Measurement frequency: </a:t>
            </a:r>
            <a:r>
              <a:rPr lang="en-US" sz="2800" b="1" dirty="0"/>
              <a:t>4.17Hz</a:t>
            </a:r>
          </a:p>
          <a:p>
            <a:r>
              <a:rPr lang="en-US" sz="2800" b="1" dirty="0"/>
              <a:t>6 channels</a:t>
            </a:r>
            <a:r>
              <a:rPr lang="en-US" sz="2800" dirty="0"/>
              <a:t> fiber are measured at same time</a:t>
            </a:r>
          </a:p>
          <a:p>
            <a:r>
              <a:rPr lang="en-US" sz="2800" dirty="0"/>
              <a:t>Spatial resolution: </a:t>
            </a:r>
            <a:r>
              <a:rPr lang="en-US" sz="2800" b="1" dirty="0"/>
              <a:t>2.6mm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D5DD0-5C06-D447-39A9-A14C5060D90F}"/>
              </a:ext>
            </a:extLst>
          </p:cNvPr>
          <p:cNvSpPr/>
          <p:nvPr/>
        </p:nvSpPr>
        <p:spPr>
          <a:xfrm>
            <a:off x="9205834" y="315296"/>
            <a:ext cx="2686987" cy="2098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7F3A64-A81B-0A41-1DD3-1FFD85A63C61}"/>
              </a:ext>
            </a:extLst>
          </p:cNvPr>
          <p:cNvSpPr/>
          <p:nvPr/>
        </p:nvSpPr>
        <p:spPr>
          <a:xfrm>
            <a:off x="9381344" y="315296"/>
            <a:ext cx="2352206" cy="20986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A5A04A-4823-4382-B94D-7C7B525919BC}"/>
              </a:ext>
            </a:extLst>
          </p:cNvPr>
          <p:cNvSpPr/>
          <p:nvPr/>
        </p:nvSpPr>
        <p:spPr>
          <a:xfrm>
            <a:off x="9515007" y="322791"/>
            <a:ext cx="2083632" cy="209862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5D4E2-5BF3-B448-97FC-1582276CAA08}"/>
              </a:ext>
            </a:extLst>
          </p:cNvPr>
          <p:cNvSpPr/>
          <p:nvPr/>
        </p:nvSpPr>
        <p:spPr>
          <a:xfrm>
            <a:off x="9672403" y="312702"/>
            <a:ext cx="1776334" cy="2098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A39E73-3B76-D252-101C-0A6645B94D5D}"/>
              </a:ext>
            </a:extLst>
          </p:cNvPr>
          <p:cNvSpPr/>
          <p:nvPr/>
        </p:nvSpPr>
        <p:spPr>
          <a:xfrm>
            <a:off x="9847912" y="320197"/>
            <a:ext cx="1465913" cy="20986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B779DA-BD56-072E-7015-163A0D8FFA40}"/>
              </a:ext>
            </a:extLst>
          </p:cNvPr>
          <p:cNvSpPr/>
          <p:nvPr/>
        </p:nvSpPr>
        <p:spPr>
          <a:xfrm>
            <a:off x="9995004" y="320197"/>
            <a:ext cx="1318822" cy="20986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B5B9C-5D7D-7D64-97F4-91E02DD2CBA8}"/>
              </a:ext>
            </a:extLst>
          </p:cNvPr>
          <p:cNvSpPr/>
          <p:nvPr/>
        </p:nvSpPr>
        <p:spPr>
          <a:xfrm>
            <a:off x="10170512" y="320197"/>
            <a:ext cx="985917" cy="20986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64439-BC67-7042-6FBD-4A7678C20C35}"/>
              </a:ext>
            </a:extLst>
          </p:cNvPr>
          <p:cNvSpPr/>
          <p:nvPr/>
        </p:nvSpPr>
        <p:spPr>
          <a:xfrm>
            <a:off x="10298708" y="320197"/>
            <a:ext cx="730305" cy="20986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8AFAB-AA8D-034C-9A3E-4CD3450B222E}"/>
              </a:ext>
            </a:extLst>
          </p:cNvPr>
          <p:cNvSpPr txBox="1"/>
          <p:nvPr/>
        </p:nvSpPr>
        <p:spPr>
          <a:xfrm>
            <a:off x="10115252" y="0"/>
            <a:ext cx="12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8E5881-1CE7-485B-A2D7-ADF88B7C99C3}"/>
              </a:ext>
            </a:extLst>
          </p:cNvPr>
          <p:cNvSpPr txBox="1"/>
          <p:nvPr/>
        </p:nvSpPr>
        <p:spPr>
          <a:xfrm>
            <a:off x="9963399" y="8392"/>
            <a:ext cx="12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87646-BD2D-0828-5758-BFAC867517F4}"/>
              </a:ext>
            </a:extLst>
          </p:cNvPr>
          <p:cNvSpPr txBox="1"/>
          <p:nvPr/>
        </p:nvSpPr>
        <p:spPr>
          <a:xfrm>
            <a:off x="9321098" y="8392"/>
            <a:ext cx="12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1B203-2D12-0F0A-1B08-AC36189D6A66}"/>
              </a:ext>
            </a:extLst>
          </p:cNvPr>
          <p:cNvSpPr txBox="1"/>
          <p:nvPr/>
        </p:nvSpPr>
        <p:spPr>
          <a:xfrm rot="16200000">
            <a:off x="8669937" y="1054081"/>
            <a:ext cx="80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Shell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973192-A2CB-0B7A-AF03-360C36C9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018" y="2541269"/>
            <a:ext cx="2760617" cy="37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gloves working on a machine&#10;&#10;Description automatically generated">
            <a:extLst>
              <a:ext uri="{FF2B5EF4-FFF2-40B4-BE49-F238E27FC236}">
                <a16:creationId xmlns:a16="http://schemas.microsoft.com/office/drawing/2014/main" id="{0FFAD08C-AE93-1423-3269-E2A7895BF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377" y="3240004"/>
            <a:ext cx="4030497" cy="3021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D0522-90BD-1885-233A-606B2BC9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pic>
        <p:nvPicPr>
          <p:cNvPr id="11" name="Picture 10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7EBA4A39-19D1-AAA6-19CE-DAEAE1232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5" y="1837195"/>
            <a:ext cx="5558926" cy="41675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EBC873-CA15-299D-DE26-6D297E86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77" y="1430923"/>
            <a:ext cx="3625310" cy="48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1C443-34DD-4C74-0024-ED64A296732D}"/>
              </a:ext>
            </a:extLst>
          </p:cNvPr>
          <p:cNvSpPr txBox="1"/>
          <p:nvPr/>
        </p:nvSpPr>
        <p:spPr>
          <a:xfrm>
            <a:off x="4314067" y="4768509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Shell fiber</a:t>
            </a:r>
          </a:p>
        </p:txBody>
      </p:sp>
      <p:pic>
        <p:nvPicPr>
          <p:cNvPr id="7" name="Content Placeholder 6" descr="A circular object with wires in it&#10;&#10;Description automatically generated">
            <a:extLst>
              <a:ext uri="{FF2B5EF4-FFF2-40B4-BE49-F238E27FC236}">
                <a16:creationId xmlns:a16="http://schemas.microsoft.com/office/drawing/2014/main" id="{443B0887-A809-3BA7-E7B5-BD795D236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0" y="163907"/>
            <a:ext cx="4030497" cy="302168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2EB538-8811-B201-47D8-60A2F1DE71CC}"/>
              </a:ext>
            </a:extLst>
          </p:cNvPr>
          <p:cNvSpPr txBox="1"/>
          <p:nvPr/>
        </p:nvSpPr>
        <p:spPr>
          <a:xfrm rot="18187325">
            <a:off x="9159953" y="2888303"/>
            <a:ext cx="2778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Optical fiber extension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0311B2-ADAD-2A6D-2F97-7DC880B6367C}"/>
              </a:ext>
            </a:extLst>
          </p:cNvPr>
          <p:cNvCxnSpPr>
            <a:cxnSpLocks/>
          </p:cNvCxnSpPr>
          <p:nvPr/>
        </p:nvCxnSpPr>
        <p:spPr>
          <a:xfrm flipH="1" flipV="1">
            <a:off x="8335108" y="3185590"/>
            <a:ext cx="1472484" cy="9819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64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912F-579C-2CE6-36FD-1AAA6FE9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BB7B-C71A-BF1F-15D2-6DD348B3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6465"/>
            <a:ext cx="10972800" cy="4830763"/>
          </a:xfrm>
        </p:spPr>
        <p:txBody>
          <a:bodyPr/>
          <a:lstStyle/>
          <a:p>
            <a:r>
              <a:rPr lang="en-US" dirty="0"/>
              <a:t>All tests: 6 Layers are connected in series</a:t>
            </a:r>
          </a:p>
          <a:p>
            <a:r>
              <a:rPr lang="en-US" altLang="zh-CN" dirty="0"/>
              <a:t>Liquid helium test (4.2K)</a:t>
            </a:r>
          </a:p>
          <a:p>
            <a:endParaRPr lang="en-US" dirty="0"/>
          </a:p>
          <a:p>
            <a:r>
              <a:rPr lang="en-US" dirty="0"/>
              <a:t>Room temperature test</a:t>
            </a:r>
          </a:p>
          <a:p>
            <a:pPr lvl="1"/>
            <a:r>
              <a:rPr lang="en-US" dirty="0"/>
              <a:t>First Ramp: 5A, 0.385V</a:t>
            </a:r>
          </a:p>
          <a:p>
            <a:pPr lvl="1"/>
            <a:r>
              <a:rPr lang="en-US" dirty="0"/>
              <a:t>After that: Each ramp 10 A, 0.77V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D81D8-70DB-56C0-24EB-6C69EF38C898}"/>
              </a:ext>
            </a:extLst>
          </p:cNvPr>
          <p:cNvSpPr txBox="1"/>
          <p:nvPr/>
        </p:nvSpPr>
        <p:spPr>
          <a:xfrm>
            <a:off x="1016000" y="5264890"/>
            <a:ext cx="3631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All the plots had baselines as the first data of the same plot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317FA97-9508-7A05-2DD0-6290B790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687" y="2055945"/>
            <a:ext cx="5276313" cy="38097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4C5D3C-1407-923E-94A0-81FE587B1B85}"/>
              </a:ext>
            </a:extLst>
          </p:cNvPr>
          <p:cNvSpPr txBox="1"/>
          <p:nvPr/>
        </p:nvSpPr>
        <p:spPr>
          <a:xfrm>
            <a:off x="7344508" y="1855890"/>
            <a:ext cx="45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 input for the liquid helium test</a:t>
            </a:r>
          </a:p>
        </p:txBody>
      </p:sp>
    </p:spTree>
    <p:extLst>
      <p:ext uri="{BB962C8B-B14F-4D97-AF65-F5344CB8AC3E}">
        <p14:creationId xmlns:p14="http://schemas.microsoft.com/office/powerpoint/2010/main" val="20355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2D2B-C4E6-79A2-B00A-B049830C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92" y="2657353"/>
            <a:ext cx="10160000" cy="868362"/>
          </a:xfrm>
        </p:spPr>
        <p:txBody>
          <a:bodyPr/>
          <a:lstStyle/>
          <a:p>
            <a:r>
              <a:rPr lang="en-US" altLang="zh-CN" dirty="0"/>
              <a:t>Liquid Helium 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ADF5-101D-EE76-A05C-231B05440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94719"/>
      </p:ext>
    </p:extLst>
  </p:cSld>
  <p:clrMapOvr>
    <a:masterClrMapping/>
  </p:clrMapOvr>
</p:sld>
</file>

<file path=ppt/theme/theme1.xml><?xml version="1.0" encoding="utf-8"?>
<a:theme xmlns:a="http://schemas.openxmlformats.org/drawingml/2006/main" name="EESA-Basic-Template (1)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EESA-Basic-Template (1)</Template>
  <TotalTime>582</TotalTime>
  <Words>840</Words>
  <Application>Microsoft Office PowerPoint</Application>
  <PresentationFormat>Widescreen</PresentationFormat>
  <Paragraphs>151</Paragraphs>
  <Slides>31</Slides>
  <Notes>0</Notes>
  <HiddenSlides>8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EESA-Basic-Template (1)</vt:lpstr>
      <vt:lpstr>Distributed Fiber optic strain measurement system for the CORC-based CCT</vt:lpstr>
      <vt:lpstr>Acknowledge</vt:lpstr>
      <vt:lpstr>Outline</vt:lpstr>
      <vt:lpstr>Motivation</vt:lpstr>
      <vt:lpstr>Distributed fiber optic sensing</vt:lpstr>
      <vt:lpstr>Test setup</vt:lpstr>
      <vt:lpstr>Test Setup</vt:lpstr>
      <vt:lpstr>Test</vt:lpstr>
      <vt:lpstr>Liquid Helium test</vt:lpstr>
      <vt:lpstr>Shell fiber response</vt:lpstr>
      <vt:lpstr>Shell</vt:lpstr>
      <vt:lpstr>Layer 1</vt:lpstr>
      <vt:lpstr>Layer 2</vt:lpstr>
      <vt:lpstr>Layer6</vt:lpstr>
      <vt:lpstr>Layer 1, Layer 2, Layer 6  fiber response VS current square</vt:lpstr>
      <vt:lpstr>Room temperature test after the 4.2 K test</vt:lpstr>
      <vt:lpstr>C3A_3turn_6Layers in Room temperature</vt:lpstr>
      <vt:lpstr>C3A_3turn_6Layers in Room temperature</vt:lpstr>
      <vt:lpstr>C3A_3turn_6Layers in Room temperature</vt:lpstr>
      <vt:lpstr>C3A_3turn_6Layers in Room temperature</vt:lpstr>
      <vt:lpstr>Layer 6 Comparison between Room temperature and liquid helium test</vt:lpstr>
      <vt:lpstr>Conclusion</vt:lpstr>
      <vt:lpstr>Next step for C3-40 turn magnet</vt:lpstr>
      <vt:lpstr>C3A_3Turn_6Layer in Room temperature, ambient temperature from night to day</vt:lpstr>
      <vt:lpstr>C3A_3Turn_6Layer in Room temperature, Heating second day</vt:lpstr>
      <vt:lpstr>C3A_3Turn_6Layer in Room temperature, ambient temperature from night to day</vt:lpstr>
      <vt:lpstr>C3A_3Turn_6Layer in Room temperature, Heating second day</vt:lpstr>
      <vt:lpstr>C3A_3Turn_6Layer in Room temperature, ambient temperature from night to day</vt:lpstr>
      <vt:lpstr>C3A_3Turn_6Layer in Room temperature, Heating second day</vt:lpstr>
      <vt:lpstr>C3A_3Turn_6Layer in Room temperature, ambient temperature from night to day</vt:lpstr>
      <vt:lpstr>C3A_3Turn_6Layer in Room temperature, Heating second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Fiber optic strain measurement system for the CORC-based CCT</dc:title>
  <dc:creator>Linqing Luo</dc:creator>
  <cp:lastModifiedBy>Linqing Luo</cp:lastModifiedBy>
  <cp:revision>1</cp:revision>
  <dcterms:created xsi:type="dcterms:W3CDTF">2024-04-30T20:54:27Z</dcterms:created>
  <dcterms:modified xsi:type="dcterms:W3CDTF">2024-05-02T03:33:16Z</dcterms:modified>
</cp:coreProperties>
</file>