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32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A518E-028B-ED35-4FF8-6CC2BF213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DAD6BB-9C13-2414-B6DB-849E7E6956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7BB00B-883C-64B1-076C-168BE1E79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660D-154F-41B6-B2DA-A87744180805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22A9A-078A-6FBC-6EFD-8587FE313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B045A-E2B4-2F34-ED0D-A42C30990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7789D-1D19-4C6E-96A5-F847EC16D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884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324D7-DC8C-26F2-48A1-945837B87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AEA91C-1C1A-499C-EC66-85DA90CC53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A1DEC-E268-7CE4-0B14-389921BB8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660D-154F-41B6-B2DA-A87744180805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BDAD09-0923-3B7D-98FF-8E9A10025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0F47B1-D1DC-603E-4D80-CE09E6B18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7789D-1D19-4C6E-96A5-F847EC16D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49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49B348-A3B0-7170-9E24-49F9816439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139F95-6A6D-5BCF-5B08-00F4C1EB90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776A98-A65E-AA30-9935-352C7DBEA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660D-154F-41B6-B2DA-A87744180805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2155E-CB2A-D7B2-1769-21A7FF7EC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D42D2-0806-DD8D-AD8F-58F9CEFCD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7789D-1D19-4C6E-96A5-F847EC16D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060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51797-8E0F-90FD-500B-4BDF31096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215D1-D9A5-DBD6-D0CF-44726DA60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660D5-EF7E-5CDD-946E-B0756B642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660D-154F-41B6-B2DA-A87744180805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29B0C0-42C0-0301-9335-C103DBA3D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13368-939C-27A5-2FC5-564A305E7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7789D-1D19-4C6E-96A5-F847EC16D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298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9E2D2-6519-02CE-4611-97CCEC9E7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6837B2-3934-39F2-8A98-0DE376F74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ABEB67-9367-95A8-FDA8-29C0F67A4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660D-154F-41B6-B2DA-A87744180805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E422EE-5A87-E908-0D9A-815F737B9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A9A799-9DE7-9CE3-E63A-2DB86BC8B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7789D-1D19-4C6E-96A5-F847EC16D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321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05E09-BD3E-8C0E-D867-8CA5074BF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CF65F-C964-05E5-A2B1-EDD0015C2D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928F8B-FA49-9230-D196-A9618E8660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77E2BC-709D-D628-C13D-6648BD5F0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660D-154F-41B6-B2DA-A87744180805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6E6B29-B406-FBDD-F720-365882534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F30705-9212-9188-A745-ABF9A81AF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7789D-1D19-4C6E-96A5-F847EC16D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276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FF76B-40CE-6768-F7A2-D04AD1AD2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30117C-9D97-E588-4E50-519DBA80CC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2BA418-C99A-BE4E-4FFC-46A3EE7306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5CAF14-487E-47C0-A46C-221CD91FF3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15AA86-3C84-C6EA-3678-48AF56044C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75B36D-87C9-7216-F87D-006FD1C59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660D-154F-41B6-B2DA-A87744180805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10FB62-B0F6-3E2B-4AD7-B1AD3236F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E94BC1-919E-6486-5895-D569CF010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7789D-1D19-4C6E-96A5-F847EC16D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67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25D0A-1921-4FDF-DCAA-530C53B2C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B2F7A2-1A8A-420E-B405-6FEAF9D5B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660D-154F-41B6-B2DA-A87744180805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66C75A-7126-EA14-0238-3F9B4A5E2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78C06B-1154-1608-C840-F9D16FF57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7789D-1D19-4C6E-96A5-F847EC16D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385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77AFF4-DE34-FF95-F75C-3E94FB419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660D-154F-41B6-B2DA-A87744180805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8B3D50-3D13-6F6A-7B7F-A74FCACCA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E4D32A-8032-C999-B009-B7A3A2700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7789D-1D19-4C6E-96A5-F847EC16D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574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2C00F-6F1F-2261-FCDE-3AFF60D1A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EB164-D56B-C7D9-9650-F8DC58753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678AB0-9CEA-3945-B9B5-6ECCF9F910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67543-EA7D-BB62-CB92-18FB86C17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660D-154F-41B6-B2DA-A87744180805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7F0FEB-BFA5-48CE-6F34-3DD7AEB42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D5B15C-9EAE-B5E4-88BC-679CD24A8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7789D-1D19-4C6E-96A5-F847EC16D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831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2544B-0247-421A-7683-F5D15B750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560951-008A-F65B-B925-7090A5B967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11544D-7804-0B70-1A86-8C0ED78EE4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7E69F3-3FF2-2B52-EC85-4724F9FDC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660D-154F-41B6-B2DA-A87744180805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72AE7C-9DFB-4635-6EB6-5F193AC98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5C0959-6A79-AA37-7E95-EE4655EFE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7789D-1D19-4C6E-96A5-F847EC16D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892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558E50-39A5-283B-2621-A61727625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2B550D-E48E-38D8-6549-52C5B9098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67892-8731-CB02-4790-F9FF3DED55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9660D-154F-41B6-B2DA-A87744180805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80DF93-F4CE-83E5-DC72-66B7831D6D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56739-59BB-D126-2865-06D2488550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7789D-1D19-4C6E-96A5-F847EC16D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24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metal, device, miller&#10;&#10;Description automatically generated">
            <a:extLst>
              <a:ext uri="{FF2B5EF4-FFF2-40B4-BE49-F238E27FC236}">
                <a16:creationId xmlns:a16="http://schemas.microsoft.com/office/drawing/2014/main" id="{7E192671-9252-AC63-424E-06A8B36CB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998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42F2749-9206-86D3-E677-4E34661F080B}"/>
              </a:ext>
            </a:extLst>
          </p:cNvPr>
          <p:cNvSpPr txBox="1"/>
          <p:nvPr/>
        </p:nvSpPr>
        <p:spPr>
          <a:xfrm>
            <a:off x="0" y="234778"/>
            <a:ext cx="1767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CERN</a:t>
            </a:r>
          </a:p>
          <a:p>
            <a:pPr algn="ctr"/>
            <a:r>
              <a:rPr lang="en-US" dirty="0"/>
              <a:t>Magnet, Non-LE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23DB79-965A-4D20-7D30-EFE745CC3571}"/>
              </a:ext>
            </a:extLst>
          </p:cNvPr>
          <p:cNvSpPr txBox="1"/>
          <p:nvPr/>
        </p:nvSpPr>
        <p:spPr>
          <a:xfrm>
            <a:off x="10997514" y="6211669"/>
            <a:ext cx="1099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FN</a:t>
            </a:r>
          </a:p>
          <a:p>
            <a:r>
              <a:rPr lang="en-US" dirty="0"/>
              <a:t>2/13/24</a:t>
            </a:r>
          </a:p>
        </p:txBody>
      </p:sp>
    </p:spTree>
    <p:extLst>
      <p:ext uri="{BB962C8B-B14F-4D97-AF65-F5344CB8AC3E}">
        <p14:creationId xmlns:p14="http://schemas.microsoft.com/office/powerpoint/2010/main" val="1718047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machine&#10;&#10;Description automatically generated with low confidence">
            <a:extLst>
              <a:ext uri="{FF2B5EF4-FFF2-40B4-BE49-F238E27FC236}">
                <a16:creationId xmlns:a16="http://schemas.microsoft.com/office/drawing/2014/main" id="{A24A6447-7F5E-1084-C55F-C86C988631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267" y="0"/>
            <a:ext cx="9133465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4585E48-633B-90ED-F8C3-1160B8F60309}"/>
              </a:ext>
            </a:extLst>
          </p:cNvPr>
          <p:cNvSpPr txBox="1"/>
          <p:nvPr/>
        </p:nvSpPr>
        <p:spPr>
          <a:xfrm>
            <a:off x="74140" y="234778"/>
            <a:ext cx="1556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FNAL</a:t>
            </a:r>
          </a:p>
          <a:p>
            <a:r>
              <a:rPr lang="en-US" dirty="0"/>
              <a:t>Non-LE MQXB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83E067-4C63-AFC1-0A4A-2F1320E8340C}"/>
              </a:ext>
            </a:extLst>
          </p:cNvPr>
          <p:cNvSpPr txBox="1"/>
          <p:nvPr/>
        </p:nvSpPr>
        <p:spPr>
          <a:xfrm>
            <a:off x="10997514" y="6211669"/>
            <a:ext cx="1099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FN</a:t>
            </a:r>
          </a:p>
          <a:p>
            <a:r>
              <a:rPr lang="en-US" dirty="0"/>
              <a:t>2/13/24</a:t>
            </a:r>
          </a:p>
        </p:txBody>
      </p:sp>
    </p:spTree>
    <p:extLst>
      <p:ext uri="{BB962C8B-B14F-4D97-AF65-F5344CB8AC3E}">
        <p14:creationId xmlns:p14="http://schemas.microsoft.com/office/powerpoint/2010/main" val="2261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&#10;&#10;Description automatically generated">
            <a:extLst>
              <a:ext uri="{FF2B5EF4-FFF2-40B4-BE49-F238E27FC236}">
                <a16:creationId xmlns:a16="http://schemas.microsoft.com/office/drawing/2014/main" id="{3B684E17-20E9-2E1B-A084-8FDBD2CF78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63" y="786070"/>
            <a:ext cx="3716023" cy="4948989"/>
          </a:xfrm>
          <a:prstGeom prst="rect">
            <a:avLst/>
          </a:prstGeom>
        </p:spPr>
      </p:pic>
      <p:pic>
        <p:nvPicPr>
          <p:cNvPr id="4" name="Picture 3" descr="A picture containing engine, gear&#10;&#10;Description automatically generated">
            <a:extLst>
              <a:ext uri="{FF2B5EF4-FFF2-40B4-BE49-F238E27FC236}">
                <a16:creationId xmlns:a16="http://schemas.microsoft.com/office/drawing/2014/main" id="{E37D1085-1F89-341A-A54E-7E237D5AD7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989" y="786069"/>
            <a:ext cx="3716023" cy="494898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50638D0-2D8A-3669-180E-99CD8D1D29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557" y="786070"/>
            <a:ext cx="3716023" cy="49489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6121CC-C286-0088-78B9-7882A9D257AD}"/>
              </a:ext>
            </a:extLst>
          </p:cNvPr>
          <p:cNvSpPr txBox="1"/>
          <p:nvPr/>
        </p:nvSpPr>
        <p:spPr>
          <a:xfrm>
            <a:off x="4942702" y="0"/>
            <a:ext cx="1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FNAL</a:t>
            </a:r>
          </a:p>
          <a:p>
            <a:r>
              <a:rPr lang="en-US" dirty="0"/>
              <a:t>LE Skirt, MQXB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E2497D-3B8D-2CAF-52E4-DA0CC665B3C4}"/>
              </a:ext>
            </a:extLst>
          </p:cNvPr>
          <p:cNvSpPr txBox="1"/>
          <p:nvPr/>
        </p:nvSpPr>
        <p:spPr>
          <a:xfrm>
            <a:off x="10997514" y="6211669"/>
            <a:ext cx="1099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FN</a:t>
            </a:r>
          </a:p>
          <a:p>
            <a:r>
              <a:rPr lang="en-US" dirty="0"/>
              <a:t>2/13/24</a:t>
            </a:r>
          </a:p>
        </p:txBody>
      </p:sp>
    </p:spTree>
    <p:extLst>
      <p:ext uri="{BB962C8B-B14F-4D97-AF65-F5344CB8AC3E}">
        <p14:creationId xmlns:p14="http://schemas.microsoft.com/office/powerpoint/2010/main" val="41403354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18</Words>
  <Application>Microsoft Office PowerPoint</Application>
  <PresentationFormat>Widescreen</PresentationFormat>
  <Paragraphs>12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Alfred R Nobrega</dc:creator>
  <cp:lastModifiedBy>Alfred R Nobrega</cp:lastModifiedBy>
  <cp:revision>3</cp:revision>
  <dcterms:created xsi:type="dcterms:W3CDTF">2024-02-13T15:08:56Z</dcterms:created>
  <dcterms:modified xsi:type="dcterms:W3CDTF">2024-02-13T15:25:11Z</dcterms:modified>
</cp:coreProperties>
</file>