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19"/>
  </p:notesMasterIdLst>
  <p:handoutMasterIdLst>
    <p:handoutMasterId r:id="rId20"/>
  </p:handoutMasterIdLst>
  <p:sldIdLst>
    <p:sldId id="294" r:id="rId6"/>
    <p:sldId id="1131" r:id="rId7"/>
    <p:sldId id="299" r:id="rId8"/>
    <p:sldId id="2038" r:id="rId9"/>
    <p:sldId id="2048" r:id="rId10"/>
    <p:sldId id="2049" r:id="rId11"/>
    <p:sldId id="2050" r:id="rId12"/>
    <p:sldId id="2046" r:id="rId13"/>
    <p:sldId id="2044" r:id="rId14"/>
    <p:sldId id="2035" r:id="rId15"/>
    <p:sldId id="2045" r:id="rId16"/>
    <p:sldId id="2052" r:id="rId17"/>
    <p:sldId id="2051" r:id="rId18"/>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68"/>
    <a:srgbClr val="63BE7B"/>
    <a:srgbClr val="9BE9A4"/>
    <a:srgbClr val="0F2D62"/>
    <a:srgbClr val="50504E"/>
    <a:srgbClr val="4E4E4E"/>
    <a:srgbClr val="404040"/>
    <a:srgbClr val="004C97"/>
    <a:srgbClr val="63666A"/>
    <a:srgbClr val="99D6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E9473-AF24-499E-97B3-ACFFF6A77F48}" v="42" dt="2024-03-12T15:43:29.87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83" autoAdjust="0"/>
    <p:restoredTop sz="88029" autoAdjust="0"/>
  </p:normalViewPr>
  <p:slideViewPr>
    <p:cSldViewPr snapToGrid="0" snapToObjects="1" showGuides="1">
      <p:cViewPr>
        <p:scale>
          <a:sx n="110" d="100"/>
          <a:sy n="110" d="100"/>
        </p:scale>
        <p:origin x="912" y="165"/>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T. Burke" userId="5c2a731e-5d2b-44d4-bfd5-761a517f5b20" providerId="ADAL" clId="{AC1B01B6-25B2-4818-AAA2-FE9DBB9E328E}"/>
    <pc:docChg chg="undo redo custSel addSld modSld sldOrd">
      <pc:chgData name="James T. Burke" userId="5c2a731e-5d2b-44d4-bfd5-761a517f5b20" providerId="ADAL" clId="{AC1B01B6-25B2-4818-AAA2-FE9DBB9E328E}" dt="2024-02-14T14:40:42.322" v="575" actId="1076"/>
      <pc:docMkLst>
        <pc:docMk/>
      </pc:docMkLst>
      <pc:sldChg chg="addSp modSp mod">
        <pc:chgData name="James T. Burke" userId="5c2a731e-5d2b-44d4-bfd5-761a517f5b20" providerId="ADAL" clId="{AC1B01B6-25B2-4818-AAA2-FE9DBB9E328E}" dt="2024-02-14T14:40:42.322" v="575" actId="1076"/>
        <pc:sldMkLst>
          <pc:docMk/>
          <pc:sldMk cId="2765261797" sldId="299"/>
        </pc:sldMkLst>
        <pc:spChg chg="mod">
          <ac:chgData name="James T. Burke" userId="5c2a731e-5d2b-44d4-bfd5-761a517f5b20" providerId="ADAL" clId="{AC1B01B6-25B2-4818-AAA2-FE9DBB9E328E}" dt="2024-02-14T14:40:42.322" v="575" actId="1076"/>
          <ac:spMkLst>
            <pc:docMk/>
            <pc:sldMk cId="2765261797" sldId="299"/>
            <ac:spMk id="2" creationId="{A893926C-3316-84B1-228D-119F2BD63426}"/>
          </ac:spMkLst>
        </pc:spChg>
        <pc:graphicFrameChg chg="modGraphic">
          <ac:chgData name="James T. Burke" userId="5c2a731e-5d2b-44d4-bfd5-761a517f5b20" providerId="ADAL" clId="{AC1B01B6-25B2-4818-AAA2-FE9DBB9E328E}" dt="2024-02-14T14:38:36.497" v="559" actId="113"/>
          <ac:graphicFrameMkLst>
            <pc:docMk/>
            <pc:sldMk cId="2765261797" sldId="299"/>
            <ac:graphicFrameMk id="8" creationId="{F1323374-59B3-4F02-B3A4-AE8386D47422}"/>
          </ac:graphicFrameMkLst>
        </pc:graphicFrameChg>
        <pc:picChg chg="add mod">
          <ac:chgData name="James T. Burke" userId="5c2a731e-5d2b-44d4-bfd5-761a517f5b20" providerId="ADAL" clId="{AC1B01B6-25B2-4818-AAA2-FE9DBB9E328E}" dt="2024-02-14T14:40:26.832" v="574" actId="14100"/>
          <ac:picMkLst>
            <pc:docMk/>
            <pc:sldMk cId="2765261797" sldId="299"/>
            <ac:picMk id="14" creationId="{6F0BE1BC-628A-4E71-8C2F-78AE8D5B4C15}"/>
          </ac:picMkLst>
        </pc:picChg>
        <pc:picChg chg="mod">
          <ac:chgData name="James T. Burke" userId="5c2a731e-5d2b-44d4-bfd5-761a517f5b20" providerId="ADAL" clId="{AC1B01B6-25B2-4818-AAA2-FE9DBB9E328E}" dt="2024-02-14T14:40:23.043" v="573" actId="14100"/>
          <ac:picMkLst>
            <pc:docMk/>
            <pc:sldMk cId="2765261797" sldId="299"/>
            <ac:picMk id="16" creationId="{9C71B2FE-041D-46B0-8D41-29FAF907553D}"/>
          </ac:picMkLst>
        </pc:picChg>
        <pc:picChg chg="add mod">
          <ac:chgData name="James T. Burke" userId="5c2a731e-5d2b-44d4-bfd5-761a517f5b20" providerId="ADAL" clId="{AC1B01B6-25B2-4818-AAA2-FE9DBB9E328E}" dt="2024-02-14T14:39:52.784" v="570" actId="1076"/>
          <ac:picMkLst>
            <pc:docMk/>
            <pc:sldMk cId="2765261797" sldId="299"/>
            <ac:picMk id="17" creationId="{5FF3D9E0-07A7-467B-BC9B-D89BCFC68953}"/>
          </ac:picMkLst>
        </pc:picChg>
      </pc:sldChg>
      <pc:sldChg chg="modSp mod">
        <pc:chgData name="James T. Burke" userId="5c2a731e-5d2b-44d4-bfd5-761a517f5b20" providerId="ADAL" clId="{AC1B01B6-25B2-4818-AAA2-FE9DBB9E328E}" dt="2024-02-13T21:24:32.452" v="376" actId="20577"/>
        <pc:sldMkLst>
          <pc:docMk/>
          <pc:sldMk cId="687483161" sldId="2035"/>
        </pc:sldMkLst>
        <pc:spChg chg="mod">
          <ac:chgData name="James T. Burke" userId="5c2a731e-5d2b-44d4-bfd5-761a517f5b20" providerId="ADAL" clId="{AC1B01B6-25B2-4818-AAA2-FE9DBB9E328E}" dt="2024-02-13T21:24:32.452" v="376" actId="20577"/>
          <ac:spMkLst>
            <pc:docMk/>
            <pc:sldMk cId="687483161" sldId="2035"/>
            <ac:spMk id="3" creationId="{00000000-0000-0000-0000-000000000000}"/>
          </ac:spMkLst>
        </pc:spChg>
      </pc:sldChg>
      <pc:sldChg chg="modSp mod">
        <pc:chgData name="James T. Burke" userId="5c2a731e-5d2b-44d4-bfd5-761a517f5b20" providerId="ADAL" clId="{AC1B01B6-25B2-4818-AAA2-FE9DBB9E328E}" dt="2024-02-13T15:56:18.106" v="344"/>
        <pc:sldMkLst>
          <pc:docMk/>
          <pc:sldMk cId="3832679276" sldId="2039"/>
        </pc:sldMkLst>
        <pc:spChg chg="mod">
          <ac:chgData name="James T. Burke" userId="5c2a731e-5d2b-44d4-bfd5-761a517f5b20" providerId="ADAL" clId="{AC1B01B6-25B2-4818-AAA2-FE9DBB9E328E}" dt="2024-02-13T15:49:21.278" v="73" actId="20577"/>
          <ac:spMkLst>
            <pc:docMk/>
            <pc:sldMk cId="3832679276" sldId="2039"/>
            <ac:spMk id="9" creationId="{F822A0F1-DF0E-1F8D-6209-63F34FA2949E}"/>
          </ac:spMkLst>
        </pc:spChg>
        <pc:spChg chg="mod">
          <ac:chgData name="James T. Burke" userId="5c2a731e-5d2b-44d4-bfd5-761a517f5b20" providerId="ADAL" clId="{AC1B01B6-25B2-4818-AAA2-FE9DBB9E328E}" dt="2024-02-13T15:56:18.106" v="344"/>
          <ac:spMkLst>
            <pc:docMk/>
            <pc:sldMk cId="3832679276" sldId="2039"/>
            <ac:spMk id="10" creationId="{00000000-0000-0000-0000-000000000000}"/>
          </ac:spMkLst>
        </pc:spChg>
      </pc:sldChg>
      <pc:sldChg chg="modSp add mod ord">
        <pc:chgData name="James T. Burke" userId="5c2a731e-5d2b-44d4-bfd5-761a517f5b20" providerId="ADAL" clId="{AC1B01B6-25B2-4818-AAA2-FE9DBB9E328E}" dt="2024-02-13T17:57:25.460" v="357" actId="403"/>
        <pc:sldMkLst>
          <pc:docMk/>
          <pc:sldMk cId="1592277509" sldId="2043"/>
        </pc:sldMkLst>
        <pc:spChg chg="mod">
          <ac:chgData name="James T. Burke" userId="5c2a731e-5d2b-44d4-bfd5-761a517f5b20" providerId="ADAL" clId="{AC1B01B6-25B2-4818-AAA2-FE9DBB9E328E}" dt="2024-02-13T17:57:25.460" v="357" actId="403"/>
          <ac:spMkLst>
            <pc:docMk/>
            <pc:sldMk cId="1592277509" sldId="2043"/>
            <ac:spMk id="9" creationId="{F822A0F1-DF0E-1F8D-6209-63F34FA2949E}"/>
          </ac:spMkLst>
        </pc:spChg>
        <pc:spChg chg="mod">
          <ac:chgData name="James T. Burke" userId="5c2a731e-5d2b-44d4-bfd5-761a517f5b20" providerId="ADAL" clId="{AC1B01B6-25B2-4818-AAA2-FE9DBB9E328E}" dt="2024-02-13T15:56:14.394" v="342" actId="21"/>
          <ac:spMkLst>
            <pc:docMk/>
            <pc:sldMk cId="1592277509" sldId="2043"/>
            <ac:spMk id="10" creationId="{00000000-0000-0000-0000-000000000000}"/>
          </ac:spMkLst>
        </pc:spChg>
      </pc:sldChg>
      <pc:sldChg chg="modSp mod">
        <pc:chgData name="James T. Burke" userId="5c2a731e-5d2b-44d4-bfd5-761a517f5b20" providerId="ADAL" clId="{AC1B01B6-25B2-4818-AAA2-FE9DBB9E328E}" dt="2024-02-13T21:27:57.459" v="551" actId="404"/>
        <pc:sldMkLst>
          <pc:docMk/>
          <pc:sldMk cId="4044842312" sldId="2044"/>
        </pc:sldMkLst>
        <pc:spChg chg="mod">
          <ac:chgData name="James T. Burke" userId="5c2a731e-5d2b-44d4-bfd5-761a517f5b20" providerId="ADAL" clId="{AC1B01B6-25B2-4818-AAA2-FE9DBB9E328E}" dt="2024-02-13T21:27:57.459" v="551" actId="404"/>
          <ac:spMkLst>
            <pc:docMk/>
            <pc:sldMk cId="4044842312" sldId="2044"/>
            <ac:spMk id="3" creationId="{00000000-0000-0000-0000-000000000000}"/>
          </ac:spMkLst>
        </pc:spChg>
        <pc:spChg chg="mod">
          <ac:chgData name="James T. Burke" userId="5c2a731e-5d2b-44d4-bfd5-761a517f5b20" providerId="ADAL" clId="{AC1B01B6-25B2-4818-AAA2-FE9DBB9E328E}" dt="2024-02-13T21:24:18.375" v="367" actId="20577"/>
          <ac:spMkLst>
            <pc:docMk/>
            <pc:sldMk cId="4044842312" sldId="2044"/>
            <ac:spMk id="7" creationId="{00000000-0000-0000-0000-000000000000}"/>
          </ac:spMkLst>
        </pc:spChg>
      </pc:sldChg>
    </pc:docChg>
  </pc:docChgLst>
  <pc:docChgLst>
    <pc:chgData name="James T. Burke" userId="5c2a731e-5d2b-44d4-bfd5-761a517f5b20" providerId="ADAL" clId="{9E0E9473-AF24-499E-97B3-ACFFF6A77F48}"/>
    <pc:docChg chg="undo redo custSel addSld delSld modSld sldOrd">
      <pc:chgData name="James T. Burke" userId="5c2a731e-5d2b-44d4-bfd5-761a517f5b20" providerId="ADAL" clId="{9E0E9473-AF24-499E-97B3-ACFFF6A77F48}" dt="2024-03-13T16:56:40.676" v="3760"/>
      <pc:docMkLst>
        <pc:docMk/>
      </pc:docMkLst>
      <pc:sldChg chg="modSp mod">
        <pc:chgData name="James T. Burke" userId="5c2a731e-5d2b-44d4-bfd5-761a517f5b20" providerId="ADAL" clId="{9E0E9473-AF24-499E-97B3-ACFFF6A77F48}" dt="2024-03-04T21:58:47.303" v="5" actId="20577"/>
        <pc:sldMkLst>
          <pc:docMk/>
          <pc:sldMk cId="1989597527" sldId="294"/>
        </pc:sldMkLst>
        <pc:spChg chg="mod">
          <ac:chgData name="James T. Burke" userId="5c2a731e-5d2b-44d4-bfd5-761a517f5b20" providerId="ADAL" clId="{9E0E9473-AF24-499E-97B3-ACFFF6A77F48}" dt="2024-03-04T21:58:47.303" v="5" actId="20577"/>
          <ac:spMkLst>
            <pc:docMk/>
            <pc:sldMk cId="1989597527" sldId="294"/>
            <ac:spMk id="4" creationId="{00000000-0000-0000-0000-000000000000}"/>
          </ac:spMkLst>
        </pc:spChg>
      </pc:sldChg>
      <pc:sldChg chg="addSp delSp modSp mod modNotesTx">
        <pc:chgData name="James T. Burke" userId="5c2a731e-5d2b-44d4-bfd5-761a517f5b20" providerId="ADAL" clId="{9E0E9473-AF24-499E-97B3-ACFFF6A77F48}" dt="2024-03-12T15:37:17.230" v="3387" actId="20577"/>
        <pc:sldMkLst>
          <pc:docMk/>
          <pc:sldMk cId="2765261797" sldId="299"/>
        </pc:sldMkLst>
        <pc:spChg chg="mod">
          <ac:chgData name="James T. Burke" userId="5c2a731e-5d2b-44d4-bfd5-761a517f5b20" providerId="ADAL" clId="{9E0E9473-AF24-499E-97B3-ACFFF6A77F48}" dt="2024-03-12T15:35:19.543" v="3377" actId="1076"/>
          <ac:spMkLst>
            <pc:docMk/>
            <pc:sldMk cId="2765261797" sldId="299"/>
            <ac:spMk id="2" creationId="{A893926C-3316-84B1-228D-119F2BD63426}"/>
          </ac:spMkLst>
        </pc:spChg>
        <pc:spChg chg="mod">
          <ac:chgData name="James T. Burke" userId="5c2a731e-5d2b-44d4-bfd5-761a517f5b20" providerId="ADAL" clId="{9E0E9473-AF24-499E-97B3-ACFFF6A77F48}" dt="2024-03-12T15:37:17.230" v="3387" actId="20577"/>
          <ac:spMkLst>
            <pc:docMk/>
            <pc:sldMk cId="2765261797" sldId="299"/>
            <ac:spMk id="3" creationId="{DA8F83B0-644C-FEF2-CBAD-3C4195FFC6F3}"/>
          </ac:spMkLst>
        </pc:spChg>
        <pc:spChg chg="mod">
          <ac:chgData name="James T. Burke" userId="5c2a731e-5d2b-44d4-bfd5-761a517f5b20" providerId="ADAL" clId="{9E0E9473-AF24-499E-97B3-ACFFF6A77F48}" dt="2024-03-12T15:36:22.036" v="3386" actId="1076"/>
          <ac:spMkLst>
            <pc:docMk/>
            <pc:sldMk cId="2765261797" sldId="299"/>
            <ac:spMk id="7" creationId="{40F7ED41-76A4-D69F-DB90-BDD2B65C5ACC}"/>
          </ac:spMkLst>
        </pc:spChg>
        <pc:spChg chg="add del mod">
          <ac:chgData name="James T. Burke" userId="5c2a731e-5d2b-44d4-bfd5-761a517f5b20" providerId="ADAL" clId="{9E0E9473-AF24-499E-97B3-ACFFF6A77F48}" dt="2024-03-12T15:14:34.155" v="3255" actId="478"/>
          <ac:spMkLst>
            <pc:docMk/>
            <pc:sldMk cId="2765261797" sldId="299"/>
            <ac:spMk id="9" creationId="{7CFDFF54-C1C1-027A-B98B-055A25FA5C3F}"/>
          </ac:spMkLst>
        </pc:spChg>
        <pc:spChg chg="add del mod">
          <ac:chgData name="James T. Burke" userId="5c2a731e-5d2b-44d4-bfd5-761a517f5b20" providerId="ADAL" clId="{9E0E9473-AF24-499E-97B3-ACFFF6A77F48}" dt="2024-03-12T15:20:57.189" v="3303" actId="11529"/>
          <ac:spMkLst>
            <pc:docMk/>
            <pc:sldMk cId="2765261797" sldId="299"/>
            <ac:spMk id="11" creationId="{341ED75B-0F77-4EFC-0358-AAA23893E7FC}"/>
          </ac:spMkLst>
        </pc:spChg>
        <pc:spChg chg="add mod ord">
          <ac:chgData name="James T. Burke" userId="5c2a731e-5d2b-44d4-bfd5-761a517f5b20" providerId="ADAL" clId="{9E0E9473-AF24-499E-97B3-ACFFF6A77F48}" dt="2024-03-12T15:36:03.937" v="3385" actId="14100"/>
          <ac:spMkLst>
            <pc:docMk/>
            <pc:sldMk cId="2765261797" sldId="299"/>
            <ac:spMk id="12" creationId="{66F75593-E6A2-FB5F-2D18-8D070E70F6B8}"/>
          </ac:spMkLst>
        </pc:spChg>
        <pc:graphicFrameChg chg="add del mod">
          <ac:chgData name="James T. Burke" userId="5c2a731e-5d2b-44d4-bfd5-761a517f5b20" providerId="ADAL" clId="{9E0E9473-AF24-499E-97B3-ACFFF6A77F48}" dt="2024-03-12T15:17:07.624" v="3260"/>
          <ac:graphicFrameMkLst>
            <pc:docMk/>
            <pc:sldMk cId="2765261797" sldId="299"/>
            <ac:graphicFrameMk id="8" creationId="{87B47FDD-BC25-5298-7FC2-10B45632D606}"/>
          </ac:graphicFrameMkLst>
        </pc:graphicFrameChg>
        <pc:graphicFrameChg chg="del">
          <ac:chgData name="James T. Burke" userId="5c2a731e-5d2b-44d4-bfd5-761a517f5b20" providerId="ADAL" clId="{9E0E9473-AF24-499E-97B3-ACFFF6A77F48}" dt="2024-03-04T23:13:11.139" v="114" actId="478"/>
          <ac:graphicFrameMkLst>
            <pc:docMk/>
            <pc:sldMk cId="2765261797" sldId="299"/>
            <ac:graphicFrameMk id="8" creationId="{F1323374-59B3-4F02-B3A4-AE8386D47422}"/>
          </ac:graphicFrameMkLst>
        </pc:graphicFrameChg>
        <pc:graphicFrameChg chg="add del mod modGraphic">
          <ac:chgData name="James T. Burke" userId="5c2a731e-5d2b-44d4-bfd5-761a517f5b20" providerId="ADAL" clId="{9E0E9473-AF24-499E-97B3-ACFFF6A77F48}" dt="2024-03-12T15:27:37.648" v="3340" actId="478"/>
          <ac:graphicFrameMkLst>
            <pc:docMk/>
            <pc:sldMk cId="2765261797" sldId="299"/>
            <ac:graphicFrameMk id="10" creationId="{AF30ED5B-FAE3-2E20-5E1C-1D3B261B66EC}"/>
          </ac:graphicFrameMkLst>
        </pc:graphicFrameChg>
        <pc:graphicFrameChg chg="add del mod modGraphic">
          <ac:chgData name="James T. Burke" userId="5c2a731e-5d2b-44d4-bfd5-761a517f5b20" providerId="ADAL" clId="{9E0E9473-AF24-499E-97B3-ACFFF6A77F48}" dt="2024-03-12T15:24:47.054" v="3325" actId="478"/>
          <ac:graphicFrameMkLst>
            <pc:docMk/>
            <pc:sldMk cId="2765261797" sldId="299"/>
            <ac:graphicFrameMk id="14" creationId="{D1BB42C7-7AB4-36DE-BF88-E2529CE5FBAE}"/>
          </ac:graphicFrameMkLst>
        </pc:graphicFrameChg>
        <pc:graphicFrameChg chg="add mod modGraphic">
          <ac:chgData name="James T. Burke" userId="5c2a731e-5d2b-44d4-bfd5-761a517f5b20" providerId="ADAL" clId="{9E0E9473-AF24-499E-97B3-ACFFF6A77F48}" dt="2024-03-12T15:27:12.599" v="3338" actId="1076"/>
          <ac:graphicFrameMkLst>
            <pc:docMk/>
            <pc:sldMk cId="2765261797" sldId="299"/>
            <ac:graphicFrameMk id="15" creationId="{47765BBA-8265-39C3-2E9A-D507C8626A81}"/>
          </ac:graphicFrameMkLst>
        </pc:graphicFrameChg>
        <pc:graphicFrameChg chg="add mod modGraphic">
          <ac:chgData name="James T. Burke" userId="5c2a731e-5d2b-44d4-bfd5-761a517f5b20" providerId="ADAL" clId="{9E0E9473-AF24-499E-97B3-ACFFF6A77F48}" dt="2024-03-12T15:35:00.492" v="3376" actId="207"/>
          <ac:graphicFrameMkLst>
            <pc:docMk/>
            <pc:sldMk cId="2765261797" sldId="299"/>
            <ac:graphicFrameMk id="16" creationId="{A6317F71-12B5-F40A-D0E2-34F935443C67}"/>
          </ac:graphicFrameMkLst>
        </pc:graphicFrameChg>
        <pc:picChg chg="del">
          <ac:chgData name="James T. Burke" userId="5c2a731e-5d2b-44d4-bfd5-761a517f5b20" providerId="ADAL" clId="{9E0E9473-AF24-499E-97B3-ACFFF6A77F48}" dt="2024-03-08T14:41:38.371" v="3218" actId="478"/>
          <ac:picMkLst>
            <pc:docMk/>
            <pc:sldMk cId="2765261797" sldId="299"/>
            <ac:picMk id="11" creationId="{545E627F-AE74-D116-194D-9CB00E0AFE47}"/>
          </ac:picMkLst>
        </pc:picChg>
        <pc:picChg chg="del">
          <ac:chgData name="James T. Burke" userId="5c2a731e-5d2b-44d4-bfd5-761a517f5b20" providerId="ADAL" clId="{9E0E9473-AF24-499E-97B3-ACFFF6A77F48}" dt="2024-03-04T23:13:16.290" v="116" actId="478"/>
          <ac:picMkLst>
            <pc:docMk/>
            <pc:sldMk cId="2765261797" sldId="299"/>
            <ac:picMk id="14" creationId="{6F0BE1BC-628A-4E71-8C2F-78AE8D5B4C15}"/>
          </ac:picMkLst>
        </pc:picChg>
        <pc:picChg chg="del">
          <ac:chgData name="James T. Burke" userId="5c2a731e-5d2b-44d4-bfd5-761a517f5b20" providerId="ADAL" clId="{9E0E9473-AF24-499E-97B3-ACFFF6A77F48}" dt="2024-03-04T23:13:14.131" v="115" actId="478"/>
          <ac:picMkLst>
            <pc:docMk/>
            <pc:sldMk cId="2765261797" sldId="299"/>
            <ac:picMk id="16" creationId="{9C71B2FE-041D-46B0-8D41-29FAF907553D}"/>
          </ac:picMkLst>
        </pc:picChg>
        <pc:picChg chg="del mod ord">
          <ac:chgData name="James T. Burke" userId="5c2a731e-5d2b-44d4-bfd5-761a517f5b20" providerId="ADAL" clId="{9E0E9473-AF24-499E-97B3-ACFFF6A77F48}" dt="2024-03-12T15:21:53.813" v="3310" actId="478"/>
          <ac:picMkLst>
            <pc:docMk/>
            <pc:sldMk cId="2765261797" sldId="299"/>
            <ac:picMk id="17" creationId="{5FF3D9E0-07A7-467B-BC9B-D89BCFC68953}"/>
          </ac:picMkLst>
        </pc:picChg>
        <pc:picChg chg="del">
          <ac:chgData name="James T. Burke" userId="5c2a731e-5d2b-44d4-bfd5-761a517f5b20" providerId="ADAL" clId="{9E0E9473-AF24-499E-97B3-ACFFF6A77F48}" dt="2024-03-08T14:41:39.938" v="3219" actId="478"/>
          <ac:picMkLst>
            <pc:docMk/>
            <pc:sldMk cId="2765261797" sldId="299"/>
            <ac:picMk id="18" creationId="{2F852E21-E746-DE79-4EAA-75CCA8B7BFA4}"/>
          </ac:picMkLst>
        </pc:picChg>
        <pc:picChg chg="del">
          <ac:chgData name="James T. Burke" userId="5c2a731e-5d2b-44d4-bfd5-761a517f5b20" providerId="ADAL" clId="{9E0E9473-AF24-499E-97B3-ACFFF6A77F48}" dt="2024-03-08T14:41:40.556" v="3220" actId="478"/>
          <ac:picMkLst>
            <pc:docMk/>
            <pc:sldMk cId="2765261797" sldId="299"/>
            <ac:picMk id="22" creationId="{BD834242-6C1D-A42D-ECD8-F50F539CC8EC}"/>
          </ac:picMkLst>
        </pc:picChg>
      </pc:sldChg>
      <pc:sldChg chg="modSp mod">
        <pc:chgData name="James T. Burke" userId="5c2a731e-5d2b-44d4-bfd5-761a517f5b20" providerId="ADAL" clId="{9E0E9473-AF24-499E-97B3-ACFFF6A77F48}" dt="2024-03-13T16:56:40.676" v="3760"/>
        <pc:sldMkLst>
          <pc:docMk/>
          <pc:sldMk cId="1804711440" sldId="1131"/>
        </pc:sldMkLst>
        <pc:spChg chg="mod">
          <ac:chgData name="James T. Burke" userId="5c2a731e-5d2b-44d4-bfd5-761a517f5b20" providerId="ADAL" clId="{9E0E9473-AF24-499E-97B3-ACFFF6A77F48}" dt="2024-03-13T16:56:40.676" v="3760"/>
          <ac:spMkLst>
            <pc:docMk/>
            <pc:sldMk cId="1804711440" sldId="1131"/>
            <ac:spMk id="6" creationId="{00000000-0000-0000-0000-000000000000}"/>
          </ac:spMkLst>
        </pc:spChg>
      </pc:sldChg>
      <pc:sldChg chg="modSp mod modNotesTx">
        <pc:chgData name="James T. Burke" userId="5c2a731e-5d2b-44d4-bfd5-761a517f5b20" providerId="ADAL" clId="{9E0E9473-AF24-499E-97B3-ACFFF6A77F48}" dt="2024-03-05T17:38:11.398" v="1355"/>
        <pc:sldMkLst>
          <pc:docMk/>
          <pc:sldMk cId="687483161" sldId="2035"/>
        </pc:sldMkLst>
        <pc:spChg chg="mod">
          <ac:chgData name="James T. Burke" userId="5c2a731e-5d2b-44d4-bfd5-761a517f5b20" providerId="ADAL" clId="{9E0E9473-AF24-499E-97B3-ACFFF6A77F48}" dt="2024-03-05T15:26:59.498" v="668" actId="20577"/>
          <ac:spMkLst>
            <pc:docMk/>
            <pc:sldMk cId="687483161" sldId="2035"/>
            <ac:spMk id="3" creationId="{00000000-0000-0000-0000-000000000000}"/>
          </ac:spMkLst>
        </pc:spChg>
        <pc:spChg chg="mod">
          <ac:chgData name="James T. Burke" userId="5c2a731e-5d2b-44d4-bfd5-761a517f5b20" providerId="ADAL" clId="{9E0E9473-AF24-499E-97B3-ACFFF6A77F48}" dt="2024-03-05T17:27:55.107" v="985" actId="20577"/>
          <ac:spMkLst>
            <pc:docMk/>
            <pc:sldMk cId="687483161" sldId="2035"/>
            <ac:spMk id="7" creationId="{00000000-0000-0000-0000-000000000000}"/>
          </ac:spMkLst>
        </pc:spChg>
      </pc:sldChg>
      <pc:sldChg chg="addSp delSp modSp mod modNotesTx">
        <pc:chgData name="James T. Burke" userId="5c2a731e-5d2b-44d4-bfd5-761a517f5b20" providerId="ADAL" clId="{9E0E9473-AF24-499E-97B3-ACFFF6A77F48}" dt="2024-03-13T16:47:26.706" v="3611" actId="20577"/>
        <pc:sldMkLst>
          <pc:docMk/>
          <pc:sldMk cId="100802900" sldId="2038"/>
        </pc:sldMkLst>
        <pc:spChg chg="mod">
          <ac:chgData name="James T. Burke" userId="5c2a731e-5d2b-44d4-bfd5-761a517f5b20" providerId="ADAL" clId="{9E0E9473-AF24-499E-97B3-ACFFF6A77F48}" dt="2024-03-06T15:34:45.828" v="3196" actId="20577"/>
          <ac:spMkLst>
            <pc:docMk/>
            <pc:sldMk cId="100802900" sldId="2038"/>
            <ac:spMk id="6" creationId="{00000000-0000-0000-0000-000000000000}"/>
          </ac:spMkLst>
        </pc:spChg>
        <pc:spChg chg="mod">
          <ac:chgData name="James T. Burke" userId="5c2a731e-5d2b-44d4-bfd5-761a517f5b20" providerId="ADAL" clId="{9E0E9473-AF24-499E-97B3-ACFFF6A77F48}" dt="2024-03-05T17:28:46.675" v="992" actId="20577"/>
          <ac:spMkLst>
            <pc:docMk/>
            <pc:sldMk cId="100802900" sldId="2038"/>
            <ac:spMk id="7" creationId="{00000000-0000-0000-0000-000000000000}"/>
          </ac:spMkLst>
        </pc:spChg>
        <pc:picChg chg="add del">
          <ac:chgData name="James T. Burke" userId="5c2a731e-5d2b-44d4-bfd5-761a517f5b20" providerId="ADAL" clId="{9E0E9473-AF24-499E-97B3-ACFFF6A77F48}" dt="2024-03-05T17:40:40.536" v="1365" actId="22"/>
          <ac:picMkLst>
            <pc:docMk/>
            <pc:sldMk cId="100802900" sldId="2038"/>
            <ac:picMk id="8" creationId="{09F73D62-1FF7-BEE7-121B-10102E2F39DB}"/>
          </ac:picMkLst>
        </pc:picChg>
      </pc:sldChg>
      <pc:sldChg chg="modSp del mod modShow modNotesTx">
        <pc:chgData name="James T. Burke" userId="5c2a731e-5d2b-44d4-bfd5-761a517f5b20" providerId="ADAL" clId="{9E0E9473-AF24-499E-97B3-ACFFF6A77F48}" dt="2024-03-05T17:28:39.553" v="990" actId="2696"/>
        <pc:sldMkLst>
          <pc:docMk/>
          <pc:sldMk cId="3832679276" sldId="2039"/>
        </pc:sldMkLst>
        <pc:spChg chg="mod">
          <ac:chgData name="James T. Burke" userId="5c2a731e-5d2b-44d4-bfd5-761a517f5b20" providerId="ADAL" clId="{9E0E9473-AF24-499E-97B3-ACFFF6A77F48}" dt="2024-03-05T15:38:42.723" v="935" actId="20577"/>
          <ac:spMkLst>
            <pc:docMk/>
            <pc:sldMk cId="3832679276" sldId="2039"/>
            <ac:spMk id="9" creationId="{F822A0F1-DF0E-1F8D-6209-63F34FA2949E}"/>
          </ac:spMkLst>
        </pc:spChg>
        <pc:spChg chg="mod">
          <ac:chgData name="James T. Burke" userId="5c2a731e-5d2b-44d4-bfd5-761a517f5b20" providerId="ADAL" clId="{9E0E9473-AF24-499E-97B3-ACFFF6A77F48}" dt="2024-03-05T15:35:53.630" v="896" actId="20577"/>
          <ac:spMkLst>
            <pc:docMk/>
            <pc:sldMk cId="3832679276" sldId="2039"/>
            <ac:spMk id="10" creationId="{00000000-0000-0000-0000-000000000000}"/>
          </ac:spMkLst>
        </pc:spChg>
      </pc:sldChg>
      <pc:sldChg chg="del">
        <pc:chgData name="James T. Burke" userId="5c2a731e-5d2b-44d4-bfd5-761a517f5b20" providerId="ADAL" clId="{9E0E9473-AF24-499E-97B3-ACFFF6A77F48}" dt="2024-03-04T23:16:11.580" v="357" actId="2696"/>
        <pc:sldMkLst>
          <pc:docMk/>
          <pc:sldMk cId="3026000311" sldId="2040"/>
        </pc:sldMkLst>
      </pc:sldChg>
      <pc:sldChg chg="del">
        <pc:chgData name="James T. Burke" userId="5c2a731e-5d2b-44d4-bfd5-761a517f5b20" providerId="ADAL" clId="{9E0E9473-AF24-499E-97B3-ACFFF6A77F48}" dt="2024-03-04T23:16:41.365" v="376" actId="2696"/>
        <pc:sldMkLst>
          <pc:docMk/>
          <pc:sldMk cId="647712691" sldId="2042"/>
        </pc:sldMkLst>
      </pc:sldChg>
      <pc:sldChg chg="del modNotesTx">
        <pc:chgData name="James T. Burke" userId="5c2a731e-5d2b-44d4-bfd5-761a517f5b20" providerId="ADAL" clId="{9E0E9473-AF24-499E-97B3-ACFFF6A77F48}" dt="2024-03-05T15:30:22.791" v="743" actId="2696"/>
        <pc:sldMkLst>
          <pc:docMk/>
          <pc:sldMk cId="1592277509" sldId="2043"/>
        </pc:sldMkLst>
      </pc:sldChg>
      <pc:sldChg chg="modSp add mod ord modNotesTx">
        <pc:chgData name="James T. Burke" userId="5c2a731e-5d2b-44d4-bfd5-761a517f5b20" providerId="ADAL" clId="{9E0E9473-AF24-499E-97B3-ACFFF6A77F48}" dt="2024-03-05T17:37:53.357" v="1259" actId="313"/>
        <pc:sldMkLst>
          <pc:docMk/>
          <pc:sldMk cId="2326502687" sldId="2044"/>
        </pc:sldMkLst>
        <pc:spChg chg="mod">
          <ac:chgData name="James T. Burke" userId="5c2a731e-5d2b-44d4-bfd5-761a517f5b20" providerId="ADAL" clId="{9E0E9473-AF24-499E-97B3-ACFFF6A77F48}" dt="2024-03-05T15:24:21.745" v="575" actId="5793"/>
          <ac:spMkLst>
            <pc:docMk/>
            <pc:sldMk cId="2326502687" sldId="2044"/>
            <ac:spMk id="3" creationId="{00000000-0000-0000-0000-000000000000}"/>
          </ac:spMkLst>
        </pc:spChg>
        <pc:spChg chg="mod">
          <ac:chgData name="James T. Burke" userId="5c2a731e-5d2b-44d4-bfd5-761a517f5b20" providerId="ADAL" clId="{9E0E9473-AF24-499E-97B3-ACFFF6A77F48}" dt="2024-03-05T17:28:00.830" v="986" actId="20577"/>
          <ac:spMkLst>
            <pc:docMk/>
            <pc:sldMk cId="2326502687" sldId="2044"/>
            <ac:spMk id="7" creationId="{00000000-0000-0000-0000-000000000000}"/>
          </ac:spMkLst>
        </pc:spChg>
      </pc:sldChg>
      <pc:sldChg chg="del">
        <pc:chgData name="James T. Burke" userId="5c2a731e-5d2b-44d4-bfd5-761a517f5b20" providerId="ADAL" clId="{9E0E9473-AF24-499E-97B3-ACFFF6A77F48}" dt="2024-03-04T22:01:20.404" v="113" actId="2696"/>
        <pc:sldMkLst>
          <pc:docMk/>
          <pc:sldMk cId="4044842312" sldId="2044"/>
        </pc:sldMkLst>
      </pc:sldChg>
      <pc:sldChg chg="modSp add mod modNotesTx">
        <pc:chgData name="James T. Burke" userId="5c2a731e-5d2b-44d4-bfd5-761a517f5b20" providerId="ADAL" clId="{9E0E9473-AF24-499E-97B3-ACFFF6A77F48}" dt="2024-03-12T15:44:16.249" v="3518" actId="20577"/>
        <pc:sldMkLst>
          <pc:docMk/>
          <pc:sldMk cId="1484674530" sldId="2045"/>
        </pc:sldMkLst>
        <pc:spChg chg="mod">
          <ac:chgData name="James T. Burke" userId="5c2a731e-5d2b-44d4-bfd5-761a517f5b20" providerId="ADAL" clId="{9E0E9473-AF24-499E-97B3-ACFFF6A77F48}" dt="2024-03-12T15:44:16.249" v="3518" actId="20577"/>
          <ac:spMkLst>
            <pc:docMk/>
            <pc:sldMk cId="1484674530" sldId="2045"/>
            <ac:spMk id="3" creationId="{00000000-0000-0000-0000-000000000000}"/>
          </ac:spMkLst>
        </pc:spChg>
        <pc:spChg chg="mod">
          <ac:chgData name="James T. Burke" userId="5c2a731e-5d2b-44d4-bfd5-761a517f5b20" providerId="ADAL" clId="{9E0E9473-AF24-499E-97B3-ACFFF6A77F48}" dt="2024-03-05T17:27:48.188" v="982" actId="20577"/>
          <ac:spMkLst>
            <pc:docMk/>
            <pc:sldMk cId="1484674530" sldId="2045"/>
            <ac:spMk id="7" creationId="{00000000-0000-0000-0000-000000000000}"/>
          </ac:spMkLst>
        </pc:spChg>
      </pc:sldChg>
      <pc:sldChg chg="modSp add mod ord modNotesTx">
        <pc:chgData name="James T. Burke" userId="5c2a731e-5d2b-44d4-bfd5-761a517f5b20" providerId="ADAL" clId="{9E0E9473-AF24-499E-97B3-ACFFF6A77F48}" dt="2024-03-05T17:37:06.577" v="1152" actId="20577"/>
        <pc:sldMkLst>
          <pc:docMk/>
          <pc:sldMk cId="118607997" sldId="2046"/>
        </pc:sldMkLst>
        <pc:spChg chg="mod">
          <ac:chgData name="James T. Burke" userId="5c2a731e-5d2b-44d4-bfd5-761a517f5b20" providerId="ADAL" clId="{9E0E9473-AF24-499E-97B3-ACFFF6A77F48}" dt="2024-03-05T17:16:44.351" v="968" actId="6549"/>
          <ac:spMkLst>
            <pc:docMk/>
            <pc:sldMk cId="118607997" sldId="2046"/>
            <ac:spMk id="9" creationId="{F822A0F1-DF0E-1F8D-6209-63F34FA2949E}"/>
          </ac:spMkLst>
        </pc:spChg>
        <pc:spChg chg="mod">
          <ac:chgData name="James T. Burke" userId="5c2a731e-5d2b-44d4-bfd5-761a517f5b20" providerId="ADAL" clId="{9E0E9473-AF24-499E-97B3-ACFFF6A77F48}" dt="2024-03-05T17:29:03.319" v="995" actId="20577"/>
          <ac:spMkLst>
            <pc:docMk/>
            <pc:sldMk cId="118607997" sldId="2046"/>
            <ac:spMk id="10" creationId="{00000000-0000-0000-0000-000000000000}"/>
          </ac:spMkLst>
        </pc:spChg>
      </pc:sldChg>
      <pc:sldChg chg="modSp add del mod modNotesTx">
        <pc:chgData name="James T. Burke" userId="5c2a731e-5d2b-44d4-bfd5-761a517f5b20" providerId="ADAL" clId="{9E0E9473-AF24-499E-97B3-ACFFF6A77F48}" dt="2024-03-06T15:34:00.409" v="3194" actId="2696"/>
        <pc:sldMkLst>
          <pc:docMk/>
          <pc:sldMk cId="1132761634" sldId="2047"/>
        </pc:sldMkLst>
        <pc:spChg chg="mod">
          <ac:chgData name="James T. Burke" userId="5c2a731e-5d2b-44d4-bfd5-761a517f5b20" providerId="ADAL" clId="{9E0E9473-AF24-499E-97B3-ACFFF6A77F48}" dt="2024-03-05T17:35:59.926" v="1005" actId="20577"/>
          <ac:spMkLst>
            <pc:docMk/>
            <pc:sldMk cId="1132761634" sldId="2047"/>
            <ac:spMk id="9" creationId="{F822A0F1-DF0E-1F8D-6209-63F34FA2949E}"/>
          </ac:spMkLst>
        </pc:spChg>
      </pc:sldChg>
      <pc:sldChg chg="modSp add mod modNotesTx">
        <pc:chgData name="James T. Burke" userId="5c2a731e-5d2b-44d4-bfd5-761a517f5b20" providerId="ADAL" clId="{9E0E9473-AF24-499E-97B3-ACFFF6A77F48}" dt="2024-03-13T16:50:43.233" v="3669"/>
        <pc:sldMkLst>
          <pc:docMk/>
          <pc:sldMk cId="2642907056" sldId="2048"/>
        </pc:sldMkLst>
        <pc:spChg chg="mod">
          <ac:chgData name="James T. Burke" userId="5c2a731e-5d2b-44d4-bfd5-761a517f5b20" providerId="ADAL" clId="{9E0E9473-AF24-499E-97B3-ACFFF6A77F48}" dt="2024-03-08T16:46:10.650" v="3254" actId="20577"/>
          <ac:spMkLst>
            <pc:docMk/>
            <pc:sldMk cId="2642907056" sldId="2048"/>
            <ac:spMk id="6" creationId="{00000000-0000-0000-0000-000000000000}"/>
          </ac:spMkLst>
        </pc:spChg>
      </pc:sldChg>
      <pc:sldChg chg="modSp mod modNotesTx">
        <pc:chgData name="James T. Burke" userId="5c2a731e-5d2b-44d4-bfd5-761a517f5b20" providerId="ADAL" clId="{9E0E9473-AF24-499E-97B3-ACFFF6A77F48}" dt="2024-03-13T16:53:45.345" v="3725" actId="20577"/>
        <pc:sldMkLst>
          <pc:docMk/>
          <pc:sldMk cId="4121268706" sldId="2049"/>
        </pc:sldMkLst>
        <pc:spChg chg="mod">
          <ac:chgData name="James T. Burke" userId="5c2a731e-5d2b-44d4-bfd5-761a517f5b20" providerId="ADAL" clId="{9E0E9473-AF24-499E-97B3-ACFFF6A77F48}" dt="2024-03-13T14:15:00.347" v="3520" actId="33524"/>
          <ac:spMkLst>
            <pc:docMk/>
            <pc:sldMk cId="4121268706" sldId="2049"/>
            <ac:spMk id="6" creationId="{00000000-0000-0000-0000-000000000000}"/>
          </ac:spMkLst>
        </pc:spChg>
      </pc:sldChg>
      <pc:sldChg chg="modSp mod modNotesTx">
        <pc:chgData name="James T. Burke" userId="5c2a731e-5d2b-44d4-bfd5-761a517f5b20" providerId="ADAL" clId="{9E0E9473-AF24-499E-97B3-ACFFF6A77F48}" dt="2024-03-13T16:55:45.935" v="3756" actId="20577"/>
        <pc:sldMkLst>
          <pc:docMk/>
          <pc:sldMk cId="539355117" sldId="2050"/>
        </pc:sldMkLst>
        <pc:spChg chg="mod">
          <ac:chgData name="James T. Burke" userId="5c2a731e-5d2b-44d4-bfd5-761a517f5b20" providerId="ADAL" clId="{9E0E9473-AF24-499E-97B3-ACFFF6A77F48}" dt="2024-03-06T15:32:23.172" v="3193" actId="33524"/>
          <ac:spMkLst>
            <pc:docMk/>
            <pc:sldMk cId="539355117" sldId="2050"/>
            <ac:spMk id="6" creationId="{00000000-0000-0000-0000-000000000000}"/>
          </ac:spMkLst>
        </pc:spChg>
      </pc:sldChg>
      <pc:sldChg chg="addSp delSp modSp mod">
        <pc:chgData name="James T. Burke" userId="5c2a731e-5d2b-44d4-bfd5-761a517f5b20" providerId="ADAL" clId="{9E0E9473-AF24-499E-97B3-ACFFF6A77F48}" dt="2024-03-08T16:45:53.611" v="3252" actId="20577"/>
        <pc:sldMkLst>
          <pc:docMk/>
          <pc:sldMk cId="2868587118" sldId="2051"/>
        </pc:sldMkLst>
        <pc:spChg chg="mod">
          <ac:chgData name="James T. Burke" userId="5c2a731e-5d2b-44d4-bfd5-761a517f5b20" providerId="ADAL" clId="{9E0E9473-AF24-499E-97B3-ACFFF6A77F48}" dt="2024-03-08T16:45:53.611" v="3252" actId="20577"/>
          <ac:spMkLst>
            <pc:docMk/>
            <pc:sldMk cId="2868587118" sldId="2051"/>
            <ac:spMk id="5" creationId="{00000000-0000-0000-0000-000000000000}"/>
          </ac:spMkLst>
        </pc:spChg>
        <pc:spChg chg="mod">
          <ac:chgData name="James T. Burke" userId="5c2a731e-5d2b-44d4-bfd5-761a517f5b20" providerId="ADAL" clId="{9E0E9473-AF24-499E-97B3-ACFFF6A77F48}" dt="2024-03-08T14:45:20.019" v="3240" actId="20577"/>
          <ac:spMkLst>
            <pc:docMk/>
            <pc:sldMk cId="2868587118" sldId="2051"/>
            <ac:spMk id="13" creationId="{EA036B28-293E-4FF3-719C-67743C142438}"/>
          </ac:spMkLst>
        </pc:spChg>
        <pc:picChg chg="add mod">
          <ac:chgData name="James T. Burke" userId="5c2a731e-5d2b-44d4-bfd5-761a517f5b20" providerId="ADAL" clId="{9E0E9473-AF24-499E-97B3-ACFFF6A77F48}" dt="2024-03-08T14:46:11.323" v="3245" actId="14100"/>
          <ac:picMkLst>
            <pc:docMk/>
            <pc:sldMk cId="2868587118" sldId="2051"/>
            <ac:picMk id="3" creationId="{691EAAA1-B463-D202-700F-39ED2E34EB6F}"/>
          </ac:picMkLst>
        </pc:picChg>
        <pc:picChg chg="del">
          <ac:chgData name="James T. Burke" userId="5c2a731e-5d2b-44d4-bfd5-761a517f5b20" providerId="ADAL" clId="{9E0E9473-AF24-499E-97B3-ACFFF6A77F48}" dt="2024-03-08T14:45:38.644" v="3241" actId="478"/>
          <ac:picMkLst>
            <pc:docMk/>
            <pc:sldMk cId="2868587118" sldId="2051"/>
            <ac:picMk id="10" creationId="{A0D95D5B-D464-5924-D5C3-400F25ACD5A0}"/>
          </ac:picMkLst>
        </pc:picChg>
      </pc:sldChg>
      <pc:sldChg chg="modSp add mod">
        <pc:chgData name="James T. Burke" userId="5c2a731e-5d2b-44d4-bfd5-761a517f5b20" providerId="ADAL" clId="{9E0E9473-AF24-499E-97B3-ACFFF6A77F48}" dt="2024-03-12T15:44:16.929" v="3519"/>
        <pc:sldMkLst>
          <pc:docMk/>
          <pc:sldMk cId="172800351" sldId="2052"/>
        </pc:sldMkLst>
        <pc:spChg chg="mod">
          <ac:chgData name="James T. Burke" userId="5c2a731e-5d2b-44d4-bfd5-761a517f5b20" providerId="ADAL" clId="{9E0E9473-AF24-499E-97B3-ACFFF6A77F48}" dt="2024-03-12T15:44:16.929" v="3519"/>
          <ac:spMkLst>
            <pc:docMk/>
            <pc:sldMk cId="172800351" sldId="2052"/>
            <ac:spMk id="3" creationId="{00000000-0000-0000-0000-000000000000}"/>
          </ac:spMkLst>
        </pc:spChg>
      </pc:sldChg>
    </pc:docChg>
  </pc:docChgLst>
  <pc:docChgLst>
    <pc:chgData name="James T. Burke" userId="5c2a731e-5d2b-44d4-bfd5-761a517f5b20" providerId="ADAL" clId="{A38DB59C-2A26-4290-9A26-D5A6FDD4010C}"/>
    <pc:docChg chg="custSel modSld">
      <pc:chgData name="James T. Burke" userId="5c2a731e-5d2b-44d4-bfd5-761a517f5b20" providerId="ADAL" clId="{A38DB59C-2A26-4290-9A26-D5A6FDD4010C}" dt="2024-01-16T14:53:57.357" v="39" actId="33524"/>
      <pc:docMkLst>
        <pc:docMk/>
      </pc:docMkLst>
      <pc:sldChg chg="addSp delSp modSp mod">
        <pc:chgData name="James T. Burke" userId="5c2a731e-5d2b-44d4-bfd5-761a517f5b20" providerId="ADAL" clId="{A38DB59C-2A26-4290-9A26-D5A6FDD4010C}" dt="2024-01-16T14:49:02.234" v="26" actId="1076"/>
        <pc:sldMkLst>
          <pc:docMk/>
          <pc:sldMk cId="2765261797" sldId="299"/>
        </pc:sldMkLst>
        <pc:spChg chg="mod">
          <ac:chgData name="James T. Burke" userId="5c2a731e-5d2b-44d4-bfd5-761a517f5b20" providerId="ADAL" clId="{A38DB59C-2A26-4290-9A26-D5A6FDD4010C}" dt="2024-01-16T14:48:42.638" v="24" actId="1076"/>
          <ac:spMkLst>
            <pc:docMk/>
            <pc:sldMk cId="2765261797" sldId="299"/>
            <ac:spMk id="2" creationId="{A893926C-3316-84B1-228D-119F2BD63426}"/>
          </ac:spMkLst>
        </pc:spChg>
        <pc:spChg chg="mod">
          <ac:chgData name="James T. Burke" userId="5c2a731e-5d2b-44d4-bfd5-761a517f5b20" providerId="ADAL" clId="{A38DB59C-2A26-4290-9A26-D5A6FDD4010C}" dt="2024-01-16T14:45:41.667" v="3" actId="20577"/>
          <ac:spMkLst>
            <pc:docMk/>
            <pc:sldMk cId="2765261797" sldId="299"/>
            <ac:spMk id="3" creationId="{DA8F83B0-644C-FEF2-CBAD-3C4195FFC6F3}"/>
          </ac:spMkLst>
        </pc:spChg>
        <pc:graphicFrameChg chg="add del mod">
          <ac:chgData name="James T. Burke" userId="5c2a731e-5d2b-44d4-bfd5-761a517f5b20" providerId="ADAL" clId="{A38DB59C-2A26-4290-9A26-D5A6FDD4010C}" dt="2024-01-16T14:47:19.111" v="5"/>
          <ac:graphicFrameMkLst>
            <pc:docMk/>
            <pc:sldMk cId="2765261797" sldId="299"/>
            <ac:graphicFrameMk id="9" creationId="{AC3AA8B7-E72D-94B3-50D3-2FE300F97D7F}"/>
          </ac:graphicFrameMkLst>
        </pc:graphicFrameChg>
        <pc:graphicFrameChg chg="add mod modGraphic">
          <ac:chgData name="James T. Burke" userId="5c2a731e-5d2b-44d4-bfd5-761a517f5b20" providerId="ADAL" clId="{A38DB59C-2A26-4290-9A26-D5A6FDD4010C}" dt="2024-01-16T14:47:53.829" v="16" actId="403"/>
          <ac:graphicFrameMkLst>
            <pc:docMk/>
            <pc:sldMk cId="2765261797" sldId="299"/>
            <ac:graphicFrameMk id="10" creationId="{F24A0677-9790-05B6-8781-6F687BE91361}"/>
          </ac:graphicFrameMkLst>
        </pc:graphicFrameChg>
        <pc:graphicFrameChg chg="del">
          <ac:chgData name="James T. Burke" userId="5c2a731e-5d2b-44d4-bfd5-761a517f5b20" providerId="ADAL" clId="{A38DB59C-2A26-4290-9A26-D5A6FDD4010C}" dt="2024-01-16T14:44:36.618" v="0" actId="478"/>
          <ac:graphicFrameMkLst>
            <pc:docMk/>
            <pc:sldMk cId="2765261797" sldId="299"/>
            <ac:graphicFrameMk id="12" creationId="{444CBE0A-9C91-7A51-6959-68CD53D15059}"/>
          </ac:graphicFrameMkLst>
        </pc:graphicFrameChg>
        <pc:picChg chg="mod ord">
          <ac:chgData name="James T. Burke" userId="5c2a731e-5d2b-44d4-bfd5-761a517f5b20" providerId="ADAL" clId="{A38DB59C-2A26-4290-9A26-D5A6FDD4010C}" dt="2024-01-16T14:49:02.234" v="26" actId="1076"/>
          <ac:picMkLst>
            <pc:docMk/>
            <pc:sldMk cId="2765261797" sldId="299"/>
            <ac:picMk id="14" creationId="{B5D6C933-9835-FA9E-0073-6598D4D92D56}"/>
          </ac:picMkLst>
        </pc:picChg>
      </pc:sldChg>
      <pc:sldChg chg="modSp mod">
        <pc:chgData name="James T. Burke" userId="5c2a731e-5d2b-44d4-bfd5-761a517f5b20" providerId="ADAL" clId="{A38DB59C-2A26-4290-9A26-D5A6FDD4010C}" dt="2024-01-16T14:53:57.357" v="39" actId="33524"/>
        <pc:sldMkLst>
          <pc:docMk/>
          <pc:sldMk cId="100802900" sldId="2038"/>
        </pc:sldMkLst>
        <pc:spChg chg="mod">
          <ac:chgData name="James T. Burke" userId="5c2a731e-5d2b-44d4-bfd5-761a517f5b20" providerId="ADAL" clId="{A38DB59C-2A26-4290-9A26-D5A6FDD4010C}" dt="2024-01-16T14:53:57.357" v="39" actId="33524"/>
          <ac:spMkLst>
            <pc:docMk/>
            <pc:sldMk cId="100802900" sldId="2038"/>
            <ac:spMk id="6" creationId="{00000000-0000-0000-0000-000000000000}"/>
          </ac:spMkLst>
        </pc:spChg>
      </pc:sldChg>
      <pc:sldChg chg="modSp mod">
        <pc:chgData name="James T. Burke" userId="5c2a731e-5d2b-44d4-bfd5-761a517f5b20" providerId="ADAL" clId="{A38DB59C-2A26-4290-9A26-D5A6FDD4010C}" dt="2024-01-16T14:51:33.099" v="33" actId="20577"/>
        <pc:sldMkLst>
          <pc:docMk/>
          <pc:sldMk cId="2872902305" sldId="2042"/>
        </pc:sldMkLst>
        <pc:spChg chg="mod">
          <ac:chgData name="James T. Burke" userId="5c2a731e-5d2b-44d4-bfd5-761a517f5b20" providerId="ADAL" clId="{A38DB59C-2A26-4290-9A26-D5A6FDD4010C}" dt="2024-01-16T14:51:33.099" v="33" actId="20577"/>
          <ac:spMkLst>
            <pc:docMk/>
            <pc:sldMk cId="2872902305" sldId="2042"/>
            <ac:spMk id="3" creationId="{00000000-0000-0000-0000-000000000000}"/>
          </ac:spMkLst>
        </pc:spChg>
      </pc:sldChg>
    </pc:docChg>
  </pc:docChgLst>
  <pc:docChgLst>
    <pc:chgData name="James T. Burke" userId="5c2a731e-5d2b-44d4-bfd5-761a517f5b20" providerId="ADAL" clId="{AB6F07C0-CBC5-4C45-BACA-D72A69B50B1E}"/>
    <pc:docChg chg="undo redo custSel delSld modSld">
      <pc:chgData name="James T. Burke" userId="5c2a731e-5d2b-44d4-bfd5-761a517f5b20" providerId="ADAL" clId="{AB6F07C0-CBC5-4C45-BACA-D72A69B50B1E}" dt="2024-02-12T16:23:07.408" v="3930" actId="27107"/>
      <pc:docMkLst>
        <pc:docMk/>
      </pc:docMkLst>
      <pc:sldChg chg="modSp mod">
        <pc:chgData name="James T. Burke" userId="5c2a731e-5d2b-44d4-bfd5-761a517f5b20" providerId="ADAL" clId="{AB6F07C0-CBC5-4C45-BACA-D72A69B50B1E}" dt="2024-02-09T21:16:36.241" v="8" actId="20577"/>
        <pc:sldMkLst>
          <pc:docMk/>
          <pc:sldMk cId="1989597527" sldId="294"/>
        </pc:sldMkLst>
        <pc:spChg chg="mod">
          <ac:chgData name="James T. Burke" userId="5c2a731e-5d2b-44d4-bfd5-761a517f5b20" providerId="ADAL" clId="{AB6F07C0-CBC5-4C45-BACA-D72A69B50B1E}" dt="2024-02-09T21:16:36.241" v="8" actId="20577"/>
          <ac:spMkLst>
            <pc:docMk/>
            <pc:sldMk cId="1989597527" sldId="294"/>
            <ac:spMk id="4" creationId="{00000000-0000-0000-0000-000000000000}"/>
          </ac:spMkLst>
        </pc:spChg>
      </pc:sldChg>
      <pc:sldChg chg="addSp delSp modSp mod">
        <pc:chgData name="James T. Burke" userId="5c2a731e-5d2b-44d4-bfd5-761a517f5b20" providerId="ADAL" clId="{AB6F07C0-CBC5-4C45-BACA-D72A69B50B1E}" dt="2024-02-12T14:20:55.400" v="292" actId="1076"/>
        <pc:sldMkLst>
          <pc:docMk/>
          <pc:sldMk cId="2765261797" sldId="299"/>
        </pc:sldMkLst>
        <pc:spChg chg="mod">
          <ac:chgData name="James T. Burke" userId="5c2a731e-5d2b-44d4-bfd5-761a517f5b20" providerId="ADAL" clId="{AB6F07C0-CBC5-4C45-BACA-D72A69B50B1E}" dt="2024-02-12T14:20:55.400" v="292" actId="1076"/>
          <ac:spMkLst>
            <pc:docMk/>
            <pc:sldMk cId="2765261797" sldId="299"/>
            <ac:spMk id="2" creationId="{A893926C-3316-84B1-228D-119F2BD63426}"/>
          </ac:spMkLst>
        </pc:spChg>
        <pc:spChg chg="mod">
          <ac:chgData name="James T. Burke" userId="5c2a731e-5d2b-44d4-bfd5-761a517f5b20" providerId="ADAL" clId="{AB6F07C0-CBC5-4C45-BACA-D72A69B50B1E}" dt="2024-02-09T22:17:08.703" v="28" actId="20577"/>
          <ac:spMkLst>
            <pc:docMk/>
            <pc:sldMk cId="2765261797" sldId="299"/>
            <ac:spMk id="3" creationId="{DA8F83B0-644C-FEF2-CBAD-3C4195FFC6F3}"/>
          </ac:spMkLst>
        </pc:spChg>
        <pc:spChg chg="mod">
          <ac:chgData name="James T. Burke" userId="5c2a731e-5d2b-44d4-bfd5-761a517f5b20" providerId="ADAL" clId="{AB6F07C0-CBC5-4C45-BACA-D72A69B50B1E}" dt="2024-02-09T22:18:14.713" v="40" actId="1076"/>
          <ac:spMkLst>
            <pc:docMk/>
            <pc:sldMk cId="2765261797" sldId="299"/>
            <ac:spMk id="7" creationId="{40F7ED41-76A4-D69F-DB90-BDD2B65C5ACC}"/>
          </ac:spMkLst>
        </pc:spChg>
        <pc:graphicFrameChg chg="del">
          <ac:chgData name="James T. Burke" userId="5c2a731e-5d2b-44d4-bfd5-761a517f5b20" providerId="ADAL" clId="{AB6F07C0-CBC5-4C45-BACA-D72A69B50B1E}" dt="2024-02-09T22:17:19.093" v="30" actId="478"/>
          <ac:graphicFrameMkLst>
            <pc:docMk/>
            <pc:sldMk cId="2765261797" sldId="299"/>
            <ac:graphicFrameMk id="8" creationId="{26479EF7-9086-3B7C-1036-377C096AC3A3}"/>
          </ac:graphicFrameMkLst>
        </pc:graphicFrameChg>
        <pc:graphicFrameChg chg="add mod modGraphic">
          <ac:chgData name="James T. Burke" userId="5c2a731e-5d2b-44d4-bfd5-761a517f5b20" providerId="ADAL" clId="{AB6F07C0-CBC5-4C45-BACA-D72A69B50B1E}" dt="2024-02-12T14:20:01.570" v="290" actId="1076"/>
          <ac:graphicFrameMkLst>
            <pc:docMk/>
            <pc:sldMk cId="2765261797" sldId="299"/>
            <ac:graphicFrameMk id="8" creationId="{F1323374-59B3-4F02-B3A4-AE8386D47422}"/>
          </ac:graphicFrameMkLst>
        </pc:graphicFrameChg>
        <pc:graphicFrameChg chg="add mod modGraphic">
          <ac:chgData name="James T. Burke" userId="5c2a731e-5d2b-44d4-bfd5-761a517f5b20" providerId="ADAL" clId="{AB6F07C0-CBC5-4C45-BACA-D72A69B50B1E}" dt="2024-02-09T22:17:50.943" v="36" actId="1076"/>
          <ac:graphicFrameMkLst>
            <pc:docMk/>
            <pc:sldMk cId="2765261797" sldId="299"/>
            <ac:graphicFrameMk id="9" creationId="{F90F0132-9924-419A-8F25-F05A15D63223}"/>
          </ac:graphicFrameMkLst>
        </pc:graphicFrameChg>
        <pc:graphicFrameChg chg="del mod modGraphic">
          <ac:chgData name="James T. Burke" userId="5c2a731e-5d2b-44d4-bfd5-761a517f5b20" providerId="ADAL" clId="{AB6F07C0-CBC5-4C45-BACA-D72A69B50B1E}" dt="2024-02-09T22:18:59.712" v="46" actId="478"/>
          <ac:graphicFrameMkLst>
            <pc:docMk/>
            <pc:sldMk cId="2765261797" sldId="299"/>
            <ac:graphicFrameMk id="10" creationId="{F24A0677-9790-05B6-8781-6F687BE91361}"/>
          </ac:graphicFrameMkLst>
        </pc:graphicFrameChg>
        <pc:picChg chg="del mod">
          <ac:chgData name="James T. Burke" userId="5c2a731e-5d2b-44d4-bfd5-761a517f5b20" providerId="ADAL" clId="{AB6F07C0-CBC5-4C45-BACA-D72A69B50B1E}" dt="2024-02-09T22:19:08.171" v="48" actId="478"/>
          <ac:picMkLst>
            <pc:docMk/>
            <pc:sldMk cId="2765261797" sldId="299"/>
            <ac:picMk id="14" creationId="{B5D6C933-9835-FA9E-0073-6598D4D92D56}"/>
          </ac:picMkLst>
        </pc:picChg>
        <pc:picChg chg="mod ord">
          <ac:chgData name="James T. Burke" userId="5c2a731e-5d2b-44d4-bfd5-761a517f5b20" providerId="ADAL" clId="{AB6F07C0-CBC5-4C45-BACA-D72A69B50B1E}" dt="2024-02-09T22:18:33.022" v="43" actId="1076"/>
          <ac:picMkLst>
            <pc:docMk/>
            <pc:sldMk cId="2765261797" sldId="299"/>
            <ac:picMk id="15" creationId="{CC912789-FC64-1236-3963-9356BFAC87DB}"/>
          </ac:picMkLst>
        </pc:picChg>
        <pc:picChg chg="add mod ord">
          <ac:chgData name="James T. Burke" userId="5c2a731e-5d2b-44d4-bfd5-761a517f5b20" providerId="ADAL" clId="{AB6F07C0-CBC5-4C45-BACA-D72A69B50B1E}" dt="2024-02-12T14:20:04.993" v="291" actId="1076"/>
          <ac:picMkLst>
            <pc:docMk/>
            <pc:sldMk cId="2765261797" sldId="299"/>
            <ac:picMk id="16" creationId="{9C71B2FE-041D-46B0-8D41-29FAF907553D}"/>
          </ac:picMkLst>
        </pc:picChg>
      </pc:sldChg>
      <pc:sldChg chg="modSp mod">
        <pc:chgData name="James T. Burke" userId="5c2a731e-5d2b-44d4-bfd5-761a517f5b20" providerId="ADAL" clId="{AB6F07C0-CBC5-4C45-BACA-D72A69B50B1E}" dt="2024-02-09T21:16:50.019" v="26" actId="20577"/>
        <pc:sldMkLst>
          <pc:docMk/>
          <pc:sldMk cId="1804711440" sldId="1131"/>
        </pc:sldMkLst>
        <pc:spChg chg="mod">
          <ac:chgData name="James T. Burke" userId="5c2a731e-5d2b-44d4-bfd5-761a517f5b20" providerId="ADAL" clId="{AB6F07C0-CBC5-4C45-BACA-D72A69B50B1E}" dt="2024-02-09T21:16:50.019" v="26" actId="20577"/>
          <ac:spMkLst>
            <pc:docMk/>
            <pc:sldMk cId="1804711440" sldId="1131"/>
            <ac:spMk id="6" creationId="{00000000-0000-0000-0000-000000000000}"/>
          </ac:spMkLst>
        </pc:spChg>
      </pc:sldChg>
      <pc:sldChg chg="modSp mod">
        <pc:chgData name="James T. Burke" userId="5c2a731e-5d2b-44d4-bfd5-761a517f5b20" providerId="ADAL" clId="{AB6F07C0-CBC5-4C45-BACA-D72A69B50B1E}" dt="2024-02-12T16:23:07.408" v="3930" actId="27107"/>
        <pc:sldMkLst>
          <pc:docMk/>
          <pc:sldMk cId="687483161" sldId="2035"/>
        </pc:sldMkLst>
        <pc:spChg chg="mod">
          <ac:chgData name="James T. Burke" userId="5c2a731e-5d2b-44d4-bfd5-761a517f5b20" providerId="ADAL" clId="{AB6F07C0-CBC5-4C45-BACA-D72A69B50B1E}" dt="2024-02-12T16:23:07.408" v="3930" actId="27107"/>
          <ac:spMkLst>
            <pc:docMk/>
            <pc:sldMk cId="687483161" sldId="2035"/>
            <ac:spMk id="3" creationId="{00000000-0000-0000-0000-000000000000}"/>
          </ac:spMkLst>
        </pc:spChg>
        <pc:spChg chg="mod">
          <ac:chgData name="James T. Burke" userId="5c2a731e-5d2b-44d4-bfd5-761a517f5b20" providerId="ADAL" clId="{AB6F07C0-CBC5-4C45-BACA-D72A69B50B1E}" dt="2024-02-09T22:20:51.222" v="106" actId="20577"/>
          <ac:spMkLst>
            <pc:docMk/>
            <pc:sldMk cId="687483161" sldId="2035"/>
            <ac:spMk id="7" creationId="{00000000-0000-0000-0000-000000000000}"/>
          </ac:spMkLst>
        </pc:spChg>
      </pc:sldChg>
      <pc:sldChg chg="modSp del mod">
        <pc:chgData name="James T. Burke" userId="5c2a731e-5d2b-44d4-bfd5-761a517f5b20" providerId="ADAL" clId="{AB6F07C0-CBC5-4C45-BACA-D72A69B50B1E}" dt="2024-02-09T22:27:35.498" v="120" actId="2696"/>
        <pc:sldMkLst>
          <pc:docMk/>
          <pc:sldMk cId="1443084705" sldId="2036"/>
        </pc:sldMkLst>
        <pc:spChg chg="mod">
          <ac:chgData name="James T. Burke" userId="5c2a731e-5d2b-44d4-bfd5-761a517f5b20" providerId="ADAL" clId="{AB6F07C0-CBC5-4C45-BACA-D72A69B50B1E}" dt="2024-02-09T22:20:57.360" v="115" actId="20577"/>
          <ac:spMkLst>
            <pc:docMk/>
            <pc:sldMk cId="1443084705" sldId="2036"/>
            <ac:spMk id="3" creationId="{00000000-0000-0000-0000-000000000000}"/>
          </ac:spMkLst>
        </pc:spChg>
        <pc:spChg chg="mod">
          <ac:chgData name="James T. Burke" userId="5c2a731e-5d2b-44d4-bfd5-761a517f5b20" providerId="ADAL" clId="{AB6F07C0-CBC5-4C45-BACA-D72A69B50B1E}" dt="2024-02-09T22:20:54.931" v="114" actId="20577"/>
          <ac:spMkLst>
            <pc:docMk/>
            <pc:sldMk cId="1443084705" sldId="2036"/>
            <ac:spMk id="7" creationId="{00000000-0000-0000-0000-000000000000}"/>
          </ac:spMkLst>
        </pc:spChg>
      </pc:sldChg>
      <pc:sldChg chg="del">
        <pc:chgData name="James T. Burke" userId="5c2a731e-5d2b-44d4-bfd5-761a517f5b20" providerId="ADAL" clId="{AB6F07C0-CBC5-4C45-BACA-D72A69B50B1E}" dt="2024-02-09T22:21:05.641" v="117" actId="47"/>
        <pc:sldMkLst>
          <pc:docMk/>
          <pc:sldMk cId="2828625671" sldId="2037"/>
        </pc:sldMkLst>
      </pc:sldChg>
      <pc:sldChg chg="modSp mod modNotesTx">
        <pc:chgData name="James T. Burke" userId="5c2a731e-5d2b-44d4-bfd5-761a517f5b20" providerId="ADAL" clId="{AB6F07C0-CBC5-4C45-BACA-D72A69B50B1E}" dt="2024-02-12T14:52:08.249" v="1285" actId="20577"/>
        <pc:sldMkLst>
          <pc:docMk/>
          <pc:sldMk cId="100802900" sldId="2038"/>
        </pc:sldMkLst>
        <pc:spChg chg="mod">
          <ac:chgData name="James T. Burke" userId="5c2a731e-5d2b-44d4-bfd5-761a517f5b20" providerId="ADAL" clId="{AB6F07C0-CBC5-4C45-BACA-D72A69B50B1E}" dt="2024-02-12T14:52:08.249" v="1285" actId="20577"/>
          <ac:spMkLst>
            <pc:docMk/>
            <pc:sldMk cId="100802900" sldId="2038"/>
            <ac:spMk id="6" creationId="{00000000-0000-0000-0000-000000000000}"/>
          </ac:spMkLst>
        </pc:spChg>
        <pc:spChg chg="mod">
          <ac:chgData name="James T. Burke" userId="5c2a731e-5d2b-44d4-bfd5-761a517f5b20" providerId="ADAL" clId="{AB6F07C0-CBC5-4C45-BACA-D72A69B50B1E}" dt="2024-02-09T22:19:38.260" v="60" actId="20577"/>
          <ac:spMkLst>
            <pc:docMk/>
            <pc:sldMk cId="100802900" sldId="2038"/>
            <ac:spMk id="7" creationId="{00000000-0000-0000-0000-000000000000}"/>
          </ac:spMkLst>
        </pc:spChg>
      </pc:sldChg>
      <pc:sldChg chg="modSp mod">
        <pc:chgData name="James T. Burke" userId="5c2a731e-5d2b-44d4-bfd5-761a517f5b20" providerId="ADAL" clId="{AB6F07C0-CBC5-4C45-BACA-D72A69B50B1E}" dt="2024-02-12T15:48:45.832" v="3927"/>
        <pc:sldMkLst>
          <pc:docMk/>
          <pc:sldMk cId="3832679276" sldId="2039"/>
        </pc:sldMkLst>
        <pc:spChg chg="mod">
          <ac:chgData name="James T. Burke" userId="5c2a731e-5d2b-44d4-bfd5-761a517f5b20" providerId="ADAL" clId="{AB6F07C0-CBC5-4C45-BACA-D72A69B50B1E}" dt="2024-02-12T15:48:45.832" v="3927"/>
          <ac:spMkLst>
            <pc:docMk/>
            <pc:sldMk cId="3832679276" sldId="2039"/>
            <ac:spMk id="9" creationId="{F822A0F1-DF0E-1F8D-6209-63F34FA2949E}"/>
          </ac:spMkLst>
        </pc:spChg>
        <pc:spChg chg="mod">
          <ac:chgData name="James T. Burke" userId="5c2a731e-5d2b-44d4-bfd5-761a517f5b20" providerId="ADAL" clId="{AB6F07C0-CBC5-4C45-BACA-D72A69B50B1E}" dt="2024-02-09T22:19:49.321" v="76" actId="20577"/>
          <ac:spMkLst>
            <pc:docMk/>
            <pc:sldMk cId="3832679276" sldId="2039"/>
            <ac:spMk id="10" creationId="{00000000-0000-0000-0000-000000000000}"/>
          </ac:spMkLst>
        </pc:spChg>
      </pc:sldChg>
      <pc:sldChg chg="modSp mod">
        <pc:chgData name="James T. Burke" userId="5c2a731e-5d2b-44d4-bfd5-761a517f5b20" providerId="ADAL" clId="{AB6F07C0-CBC5-4C45-BACA-D72A69B50B1E}" dt="2024-02-12T15:06:51.906" v="2116" actId="20577"/>
        <pc:sldMkLst>
          <pc:docMk/>
          <pc:sldMk cId="3026000311" sldId="2040"/>
        </pc:sldMkLst>
        <pc:spChg chg="mod">
          <ac:chgData name="James T. Burke" userId="5c2a731e-5d2b-44d4-bfd5-761a517f5b20" providerId="ADAL" clId="{AB6F07C0-CBC5-4C45-BACA-D72A69B50B1E}" dt="2024-02-12T15:06:51.906" v="2116" actId="20577"/>
          <ac:spMkLst>
            <pc:docMk/>
            <pc:sldMk cId="3026000311" sldId="2040"/>
            <ac:spMk id="6" creationId="{00000000-0000-0000-0000-000000000000}"/>
          </ac:spMkLst>
        </pc:spChg>
        <pc:spChg chg="mod">
          <ac:chgData name="James T. Burke" userId="5c2a731e-5d2b-44d4-bfd5-761a517f5b20" providerId="ADAL" clId="{AB6F07C0-CBC5-4C45-BACA-D72A69B50B1E}" dt="2024-02-09T22:19:44.062" v="67" actId="20577"/>
          <ac:spMkLst>
            <pc:docMk/>
            <pc:sldMk cId="3026000311" sldId="2040"/>
            <ac:spMk id="7" creationId="{00000000-0000-0000-0000-000000000000}"/>
          </ac:spMkLst>
        </pc:spChg>
      </pc:sldChg>
      <pc:sldChg chg="modSp del mod">
        <pc:chgData name="James T. Burke" userId="5c2a731e-5d2b-44d4-bfd5-761a517f5b20" providerId="ADAL" clId="{AB6F07C0-CBC5-4C45-BACA-D72A69B50B1E}" dt="2024-02-12T15:49:17.043" v="3928" actId="2696"/>
        <pc:sldMkLst>
          <pc:docMk/>
          <pc:sldMk cId="613637819" sldId="2041"/>
        </pc:sldMkLst>
        <pc:spChg chg="mod">
          <ac:chgData name="James T. Burke" userId="5c2a731e-5d2b-44d4-bfd5-761a517f5b20" providerId="ADAL" clId="{AB6F07C0-CBC5-4C45-BACA-D72A69B50B1E}" dt="2024-02-09T22:20:23.012" v="88" actId="20577"/>
          <ac:spMkLst>
            <pc:docMk/>
            <pc:sldMk cId="613637819" sldId="2041"/>
            <ac:spMk id="9" creationId="{F822A0F1-DF0E-1F8D-6209-63F34FA2949E}"/>
          </ac:spMkLst>
        </pc:spChg>
        <pc:spChg chg="mod">
          <ac:chgData name="James T. Burke" userId="5c2a731e-5d2b-44d4-bfd5-761a517f5b20" providerId="ADAL" clId="{AB6F07C0-CBC5-4C45-BACA-D72A69B50B1E}" dt="2024-02-09T22:19:54.160" v="85" actId="20577"/>
          <ac:spMkLst>
            <pc:docMk/>
            <pc:sldMk cId="613637819" sldId="2041"/>
            <ac:spMk id="10" creationId="{00000000-0000-0000-0000-000000000000}"/>
          </ac:spMkLst>
        </pc:spChg>
      </pc:sldChg>
      <pc:sldChg chg="modSp mod">
        <pc:chgData name="James T. Burke" userId="5c2a731e-5d2b-44d4-bfd5-761a517f5b20" providerId="ADAL" clId="{AB6F07C0-CBC5-4C45-BACA-D72A69B50B1E}" dt="2024-02-12T15:29:58.754" v="3512" actId="20577"/>
        <pc:sldMkLst>
          <pc:docMk/>
          <pc:sldMk cId="647712691" sldId="2042"/>
        </pc:sldMkLst>
        <pc:spChg chg="mod">
          <ac:chgData name="James T. Burke" userId="5c2a731e-5d2b-44d4-bfd5-761a517f5b20" providerId="ADAL" clId="{AB6F07C0-CBC5-4C45-BACA-D72A69B50B1E}" dt="2024-02-12T15:29:58.754" v="3512" actId="20577"/>
          <ac:spMkLst>
            <pc:docMk/>
            <pc:sldMk cId="647712691" sldId="2042"/>
            <ac:spMk id="6" creationId="{00000000-0000-0000-0000-000000000000}"/>
          </ac:spMkLst>
        </pc:spChg>
      </pc:sldChg>
      <pc:sldChg chg="del">
        <pc:chgData name="James T. Burke" userId="5c2a731e-5d2b-44d4-bfd5-761a517f5b20" providerId="ADAL" clId="{AB6F07C0-CBC5-4C45-BACA-D72A69B50B1E}" dt="2024-02-09T22:21:06.631" v="118" actId="47"/>
        <pc:sldMkLst>
          <pc:docMk/>
          <pc:sldMk cId="2872902305" sldId="204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03/13/24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03/13/24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69497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references are based on information sent out via email for FESHM, QAM, or FRCM chapters that are “Posted for comments”.</a:t>
            </a:r>
          </a:p>
          <a:p>
            <a:endParaRPr lang="en-US" dirty="0"/>
          </a:p>
          <a:p>
            <a:r>
              <a:rPr lang="en-US" dirty="0"/>
              <a:t>Double check last month’s slides to ensure everything released since last month’s meeting is included and nothing is doubled up.</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Covers chapter releases between last month’s meeting and current month’s meeting.</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10</a:t>
            </a:fld>
            <a:endParaRPr lang="en-US"/>
          </a:p>
        </p:txBody>
      </p:sp>
    </p:spTree>
    <p:extLst>
      <p:ext uri="{BB962C8B-B14F-4D97-AF65-F5344CB8AC3E}">
        <p14:creationId xmlns:p14="http://schemas.microsoft.com/office/powerpoint/2010/main" val="298179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references are based on information sent out via email for FESHM, QAM, or FRCM chapters that are “Posted for comments”.</a:t>
            </a:r>
          </a:p>
          <a:p>
            <a:endParaRPr lang="en-US" dirty="0"/>
          </a:p>
          <a:p>
            <a:r>
              <a:rPr lang="en-US" dirty="0"/>
              <a:t>Double check last month’s slides to ensure everything released since last month’s meeting is included and nothing is doubled up.</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Covers chapter releases between last month’s meeting and current month’s meeting.</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11</a:t>
            </a:fld>
            <a:endParaRPr lang="en-US"/>
          </a:p>
        </p:txBody>
      </p:sp>
    </p:spTree>
    <p:extLst>
      <p:ext uri="{BB962C8B-B14F-4D97-AF65-F5344CB8AC3E}">
        <p14:creationId xmlns:p14="http://schemas.microsoft.com/office/powerpoint/2010/main" val="1888712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references are based on information sent out via email for FESHM, QAM, or FRCM chapters that are “Posted for comments”.</a:t>
            </a:r>
          </a:p>
          <a:p>
            <a:endParaRPr lang="en-US" dirty="0"/>
          </a:p>
          <a:p>
            <a:r>
              <a:rPr lang="en-US" dirty="0"/>
              <a:t>Double check last month’s slides to ensure everything released since last month’s meeting is included and nothing is doubled up.</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Covers chapter releases between last month’s meeting and current month’s meeting.</a:t>
            </a:r>
          </a:p>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12</a:t>
            </a:fld>
            <a:endParaRPr lang="en-US"/>
          </a:p>
        </p:txBody>
      </p:sp>
    </p:spTree>
    <p:extLst>
      <p:ext uri="{BB962C8B-B14F-4D97-AF65-F5344CB8AC3E}">
        <p14:creationId xmlns:p14="http://schemas.microsoft.com/office/powerpoint/2010/main" val="4208373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references are based on information sent out via email for FESHM, QAM, or FRCM chapters that are “Posted for comments”.</a:t>
            </a:r>
          </a:p>
          <a:p>
            <a:endParaRPr lang="en-US" dirty="0"/>
          </a:p>
          <a:p>
            <a:r>
              <a:rPr lang="en-US" dirty="0"/>
              <a:t>Double check last month’s slides to ensure everything released since last month’s meeting is included and nothing is doubled up.</a:t>
            </a:r>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43514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090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Link to Dashboard: https://cdv-fdashp.fnal.gov/Reports/report/Management%20Systems%20-%20MS/ESH/Reports/ESH%20Training%20and%20ITNA%20Completion</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18906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event remains under review. When the employee felt the chip contacting their hand the moved it away quickly, likely causing the laceration. Metal chips from the stainless steel part. The lathe was placed in a safe condition and the worker was transported to medical. The machine shop dept head will look into ways to minimize the curling affect of chips. This can be done through different machine speeds and pressures. The event will be communicated to all other machinists.</a:t>
            </a:r>
          </a:p>
          <a:p>
            <a:endParaRPr lang="en-US" dirty="0"/>
          </a:p>
          <a:p>
            <a:endParaRPr lang="en-US" dirty="0"/>
          </a:p>
          <a:p>
            <a:r>
              <a:rPr lang="en-US" dirty="0"/>
              <a:t>Descriptions copied from Weekly Event Summaries (sometimes with edits needed if not detailed enough): https://fermicloud.sharepoint.com/sites/FNALO365-WeeklyEventSummaries </a:t>
            </a:r>
          </a:p>
          <a:p>
            <a:endParaRPr lang="en-US" dirty="0"/>
          </a:p>
          <a:p>
            <a:r>
              <a:rPr lang="en-US" dirty="0"/>
              <a:t>Division information and additional details (when needed) added by visiting CAIRS database: https://www-esh.fnal.gov/pls/apex/f?p=119:1:19536751458930:::::</a:t>
            </a:r>
          </a:p>
          <a:p>
            <a:endParaRPr lang="en-US" dirty="0"/>
          </a:p>
          <a:p>
            <a:r>
              <a:rPr lang="en-US" dirty="0"/>
              <a:t>Event Response database is also useful to check (CAIRS will not show reportable injuries): https://www-esh.fnal.gov/pls/apex/f?p=165:1:14080292913485:::::</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Only the previous month’s data is covered.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2: If there is a CAIRS case that is also an ORPS event. Only place it among the CAIRS cases slides but add an extra bullet point specifying what type of ORPS.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11653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228600" indent="-228600">
              <a:buAutoNum type="arabicPeriod"/>
            </a:pPr>
            <a:r>
              <a:rPr lang="en-US" dirty="0"/>
              <a:t>Employee received band-aid from FOMO</a:t>
            </a:r>
          </a:p>
          <a:p>
            <a:pPr marL="228600" indent="-228600">
              <a:buAutoNum type="arabicPeriod"/>
            </a:pPr>
            <a:endParaRPr lang="en-US" dirty="0"/>
          </a:p>
          <a:p>
            <a:pPr marL="228600" indent="-228600">
              <a:buAutoNum type="arabicPeriod"/>
            </a:pPr>
            <a:r>
              <a:rPr lang="en-US" dirty="0"/>
              <a:t>The employee was not aware of the hydrogen peroxide hazard within the water trench. Initially, the employee pumped 55 gallons of DI water into the system. They had to wait for a week to receive a few more 55 gallon drums of DI water to pump into the system. Within the waiting time the employee's pump was moved and the garden hose was found leading into the trench. Hydrogen Peroxide was the direct cause to the dermal burn. Pumping DI water involved the use of safety eyeglasses, but did not require any hand protection. Tenants of the space are not authorized to modify the hydrogen peroxide set up. This process is only handled by ISD personnel. Increase visual awareness to the risk of hydrogen peroxide in the trench. Relocate the hydrogen peroxide to an isolated area. Isolate the hydrogen peroxide, reduce percentage of hydrogen peroxide, or substitute the hydrogen peroxide for a less hazardous chemical.</a:t>
            </a:r>
          </a:p>
          <a:p>
            <a:endParaRPr lang="en-US" dirty="0"/>
          </a:p>
          <a:p>
            <a:r>
              <a:rPr lang="en-US" dirty="0"/>
              <a:t>Descriptions copied from Weekly Event Summaries (sometimes with edits needed if not detailed enough): https://fermicloud.sharepoint.com/sites/FNALO365-WeeklyEventSummaries </a:t>
            </a:r>
          </a:p>
          <a:p>
            <a:endParaRPr lang="en-US" dirty="0"/>
          </a:p>
          <a:p>
            <a:r>
              <a:rPr lang="en-US" dirty="0"/>
              <a:t>Division information and additional details (when needed) added by visiting CAIRS database: https://www-esh.fnal.gov/pls/apex/f?p=119:1:19536751458930:::::</a:t>
            </a:r>
          </a:p>
          <a:p>
            <a:endParaRPr lang="en-US" dirty="0"/>
          </a:p>
          <a:p>
            <a:r>
              <a:rPr lang="en-US" dirty="0"/>
              <a:t>Event Response database is also useful to check (CAIRS will not show reportable injuries): https://www-esh.fnal.gov/pls/apex/f?p=165:1:14080292913485:::::</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Only the previous month’s data is covered.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2: If there is a CAIRS case that is also an ORPS event only place it among the CAIRS cases slides but add an extra bullet point specifying what type of ORPS.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900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 Office with environmentally controlled conditions. Employee was sitting in an office chair and working at a desk. Pulling the soldering iron towards their person instead of soldering away from their body. When the iron jumped from the plastic, it made contact with the employee's thumb. Potential complacency due to completing soldering frequently. Soldering Iron and Melted connector plastic. Focus on the task at hand and do not use soldering iron to solder/melt components that are not meant to be soldered together. Determine if gloves would allow for the correct level of soldering accuracy. Supervisorial communication regarding safe soldering practices and maintaining focus on the task at hand. Review Level 1 Report for additional information.</a:t>
            </a:r>
          </a:p>
          <a:p>
            <a:pPr marL="0" indent="0">
              <a:buNone/>
            </a:pPr>
            <a:endParaRPr lang="en-US" dirty="0"/>
          </a:p>
          <a:p>
            <a:pPr marL="0" indent="0">
              <a:buNone/>
            </a:pPr>
            <a:r>
              <a:rPr lang="en-US" dirty="0"/>
              <a:t>2. Employee lost balance when pulling on plastic wrap, causing them to stumble backwards towards the Telehandler. The employee was feeling internal pressure to perform well and complete the task quickly. This internal pressure affected his judgement and his awareness of the risks around him. Despite later saying he knew that getting that close to moving equipment was the wrong thing to do, in the moment he was too focused on completing his task quickly for him to be able to properly analyze and safely complete the task. - Performed Safety Stand Down with all three crews. Including discussion of hazard recognition, hazards associated with moving equipment, and the need to take the proper time to complete tasks without being in a hurry. - Discussed with employee the hazards of pinch points, body placement, positive communication with operators of equipment, and being aware of surroundings. Not placing himself in the line of fire. - Completed JHA for removing </a:t>
            </a:r>
            <a:r>
              <a:rPr lang="en-US" dirty="0" err="1"/>
              <a:t>shotecrete</a:t>
            </a:r>
            <a:r>
              <a:rPr lang="en-US" dirty="0"/>
              <a:t> bags from pallets. Schedule and perform task observations with the newer employees to better evaluate their safety performance. </a:t>
            </a:r>
          </a:p>
          <a:p>
            <a:endParaRPr lang="en-US" dirty="0"/>
          </a:p>
          <a:p>
            <a:r>
              <a:rPr lang="en-US" dirty="0"/>
              <a:t>Descriptions copied from Weekly Event Summaries (sometimes with edits needed if not detailed enough): https://fermicloud.sharepoint.com/sites/FNALO365-WeeklyEventSummaries </a:t>
            </a:r>
          </a:p>
          <a:p>
            <a:endParaRPr lang="en-US" dirty="0"/>
          </a:p>
          <a:p>
            <a:r>
              <a:rPr lang="en-US" dirty="0"/>
              <a:t>Division information and additional details (when needed) added by visiting CAIRS database: https://www-esh.fnal.gov/pls/apex/f?p=119:1:19536751458930:::::</a:t>
            </a:r>
          </a:p>
          <a:p>
            <a:endParaRPr lang="en-US" dirty="0"/>
          </a:p>
          <a:p>
            <a:r>
              <a:rPr lang="en-US" dirty="0"/>
              <a:t>Event Response database is also useful to check (CAIRS will not show reportable injuries): https://www-esh.fnal.gov/pls/apex/f?p=165:1:14080292913485:::::</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Only the previous month’s data is covered.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2: If there is a CAIRS case that is also an ORPS event only place it among the CAIRS cases slides but add an extra bullet point specifying what type of ORPS.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808465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Internal components of cabinet have sharp metal edges and corners. Equipment failure - cabinet arrived damaged from the manufacturer or became damaged in transit; Other - Office furniture repair is a service offered by ISD but is unknown to most employees. The employee did not know there was someone he could contact for repair which prompted him to fix the cabinet himself. Create instructions on how to request repair and leave with all new furniture installations. Share same instructions with directorate through AD admin for all existing furniture.</a:t>
            </a:r>
          </a:p>
          <a:p>
            <a:pPr marL="228600" indent="-228600">
              <a:buAutoNum type="arabicPeriod"/>
            </a:pPr>
            <a:r>
              <a:rPr lang="en-US" dirty="0"/>
              <a:t>In underground mine cavern. Employee did not cut away from his body. The blade slipped from the material and the employee made contact with his left forearm. An alternative tool could have been utilized to cut the material (however, employee was following procedure according to build plan). self-retracting utility knife. 1. All utility knives are no longer permitted on site. 2. For this specific task, tin snips and alternative cutting devices shall be used. 3. Safety Stand Down with all crews to review the incident. For this specific task, tin snips and alternative cutting devices shall be used. For this specific task, tin snips and alternative cutting devices shall be used. </a:t>
            </a:r>
          </a:p>
          <a:p>
            <a:endParaRPr lang="en-US" dirty="0"/>
          </a:p>
          <a:p>
            <a:r>
              <a:rPr lang="en-US" dirty="0"/>
              <a:t>Descriptions copied from Weekly Event Summaries (sometimes with edits needed if not detailed enough): https://fermicloud.sharepoint.com/sites/FNALO365-WeeklyEventSummaries </a:t>
            </a:r>
          </a:p>
          <a:p>
            <a:endParaRPr lang="en-US" dirty="0"/>
          </a:p>
          <a:p>
            <a:r>
              <a:rPr lang="en-US" dirty="0"/>
              <a:t>Division information and additional details (when needed) added by visiting CAIRS database: https://www-esh.fnal.gov/pls/apex/f?p=119:1:19536751458930:::::</a:t>
            </a:r>
          </a:p>
          <a:p>
            <a:endParaRPr lang="en-US" dirty="0"/>
          </a:p>
          <a:p>
            <a:r>
              <a:rPr lang="en-US" dirty="0"/>
              <a:t>Event Response database is also useful to check (CAIRS will not show reportable injuries): https://www-esh.fnal.gov/pls/apex/f?p=165:1:14080292913485:::::</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Only the previous month’s data is covered.</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2: If there is a CAIRS case that is also an ORPS event only place it among the CAIRS cases slides but add an extra bullet point specifying what type of ORPS.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688340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Direct Link to Event Response Database: https://www-esh.fnal.gov/pls/apex/f?p=165:1:14080292913485::::: (filter by “ORPS” and sort by date)</a:t>
            </a:r>
          </a:p>
          <a:p>
            <a:endParaRPr lang="en-US" dirty="0"/>
          </a:p>
          <a:p>
            <a:r>
              <a:rPr lang="en-US" dirty="0"/>
              <a:t>(ALT) Direct link to ORPS/NTS database: https://www-esh.fnal.gov/pls/apex/f?p=160:1:::::: (NOTE: this link only sorts by “Determination date”)</a:t>
            </a:r>
          </a:p>
          <a:p>
            <a:endParaRPr lang="en-US" dirty="0"/>
          </a:p>
          <a:p>
            <a:r>
              <a:rPr lang="en-US" dirty="0"/>
              <a:t>NOTE: The date in the slides is referring to the “event date”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2: Be sure to cross-reference with ORPS emails sent out by Angela</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3: Only the previous month’s data is covered.</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27682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references are based on information sent out via email for FESHM, QAM, or FRCM chapters that are “Posted for comments”.</a:t>
            </a:r>
          </a:p>
          <a:p>
            <a:endParaRPr lang="en-US" dirty="0"/>
          </a:p>
          <a:p>
            <a:r>
              <a:rPr lang="en-US" dirty="0"/>
              <a:t>Double check last month’s slides to ensure everything released since last month’s meeting is included and nothing is doubled up.</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NOTE: Covers chapter releases between last month’s meeting and current month’s meeting.</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9</a:t>
            </a:fld>
            <a:endParaRPr lang="en-US"/>
          </a:p>
        </p:txBody>
      </p:sp>
    </p:spTree>
    <p:extLst>
      <p:ext uri="{BB962C8B-B14F-4D97-AF65-F5344CB8AC3E}">
        <p14:creationId xmlns:p14="http://schemas.microsoft.com/office/powerpoint/2010/main" val="2895645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DE630611-116A-4BA1-A9B5-05703070916F}" type="datetime1">
              <a:rPr lang="en-US" smtClean="0"/>
              <a:t>03/13/24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PPD Department Heads Meeting </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0BED541-A5AE-4BC7-80E9-9785380AB0B8}" type="datetime1">
              <a:rPr lang="en-US" smtClean="0"/>
              <a:t>03/13/24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FFC682AA-F0E5-4D7E-A278-EB16A384384F}" type="datetime1">
              <a:rPr lang="en-US" smtClean="0"/>
              <a:t>03/13/24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PPD Department Heads Meeting </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6D55237E-3A44-4737-98C9-100C683A2BD1}" type="datetime1">
              <a:rPr lang="en-US" smtClean="0"/>
              <a:t>03/13/24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PPD Department Heads Meeting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8988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12229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096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5780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3918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19550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63870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D50A6C2-29F1-4D90-BAB8-D836F029365D}" type="datetime1">
              <a:rPr lang="en-US" smtClean="0"/>
              <a:t>03/13/24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429088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40F66A4-8A86-4300-A81F-89AC18FAF10A}" type="datetime1">
              <a:rPr lang="en-US" smtClean="0"/>
              <a:t>03/13/24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104634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64E121F0-8C04-4C05-8B90-0A951D366792}" type="datetime1">
              <a:rPr lang="en-US" smtClean="0"/>
              <a:t>03/13/24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ETD Department Heads Meeting </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020744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68F9B443-BB24-4737-A80B-4B077F000673}" type="datetime1">
              <a:rPr lang="en-US" smtClean="0"/>
              <a:t>03/13/24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92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9666F2B1-8E65-4465-8AFA-93F155D22B91}" type="datetime1">
              <a:rPr lang="en-US" smtClean="0"/>
              <a:t>03/13/24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ETD Department Heads Meeting </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154447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26FE869E-C359-476A-8AFC-09DCC00B79D0}" type="datetime1">
              <a:rPr lang="en-US" smtClean="0"/>
              <a:t>03/13/24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ETD Department Heads Meeting </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8217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9EFE2DF-928D-42F1-BE4F-6D40C4641D32}" type="datetime1">
              <a:rPr lang="en-US" smtClean="0"/>
              <a:t>03/13/24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3608A62-6F21-40CF-9585-BDDAD0B7EB5C}" type="datetime1">
              <a:rPr lang="en-US" smtClean="0"/>
              <a:t>03/13/24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39FC9AA8-8F7D-4E2A-8DEA-4E5AB5D0EC12}" type="datetime1">
              <a:rPr lang="en-US" smtClean="0"/>
              <a:t>03/13/24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PPD Department Heads Meeting </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D0BAFC9B-F8C0-4ED9-AA39-D083E98939D3}" type="datetime1">
              <a:rPr lang="en-US" smtClean="0"/>
              <a:t>03/13/24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ETD Department Heads Meeting </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890695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esh-docdb.fnal.gov/cgi-bin/sso/ShowDocument?docid=1019"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esh-docdb.fnal.gov/cgi-bin/sso/ShowDocument?docid=260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sh-docdb.fnal.gov/cgi-bin/sso/ShowDocument?docid=2601"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esh-docdb.fnal.gov/cgi-bin/sso/ShowDocument?docid=60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sh-docdb.fnal.gov/cgi-bin/sso/ShowDocument?docid=636"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inside.fnal.gov/2024/03/maximizing-vacation-usage/?utm_source=newsletter&amp;utm_medium=email&amp;utm_campaign=ft-240308"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esh-docdb.fnal.gov/cgi-bin/sso/ShowDocument?docid=2459"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esh-docdb.fnal.gov/cgi-bin/sso/ShowDocument?docid=638" TargetMode="External"/><Relationship Id="rId4" Type="http://schemas.openxmlformats.org/officeDocument/2006/relationships/hyperlink" Target="https://esh-docdb.fnal.gov/cgi-bin/sso/ShowDocument?docid=761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lIns="0" tIns="45720" rIns="0" bIns="45720" anchor="t">
            <a:noAutofit/>
          </a:bodyPr>
          <a:lstStyle/>
          <a:p>
            <a:endParaRPr lang="en-US" sz="1400" dirty="0"/>
          </a:p>
          <a:p>
            <a:r>
              <a:rPr lang="en-US" sz="1400" dirty="0"/>
              <a:t>13 March 2024</a:t>
            </a:r>
          </a:p>
        </p:txBody>
      </p:sp>
      <p:sp>
        <p:nvSpPr>
          <p:cNvPr id="3" name="Text Placeholder 2"/>
          <p:cNvSpPr>
            <a:spLocks noGrp="1"/>
          </p:cNvSpPr>
          <p:nvPr>
            <p:ph type="body" sz="quarter" idx="11"/>
          </p:nvPr>
        </p:nvSpPr>
        <p:spPr/>
        <p:txBody>
          <a:bodyPr>
            <a:noAutofit/>
          </a:bodyPr>
          <a:lstStyle/>
          <a:p>
            <a:r>
              <a:rPr lang="en-US" sz="1800" dirty="0"/>
              <a:t>PPD Department Heads Meeting</a:t>
            </a:r>
          </a:p>
          <a:p>
            <a:r>
              <a:rPr lang="en-US" sz="1800" dirty="0"/>
              <a:t>ESH</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02/26/2024 -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FRCM CHAPTER 4 Radioactive Materials</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 to Articles 411, 412 defining radioactive material.</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 to Article 413 introducing a ‘Class 0’ label and RCO responsibility for surveying all radioactive material.</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 to Articles 421, 422 regarding material release program.</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Removed procedural instructions from Article 441.</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Created 453 Excavation of Soil with Potential Radiological Hazard.</a:t>
            </a:r>
          </a:p>
          <a:p>
            <a:pPr marL="577850" lvl="2" indent="0">
              <a:spcBef>
                <a:spcPts val="0"/>
              </a:spcBef>
              <a:spcAft>
                <a:spcPts val="0"/>
              </a:spcAft>
              <a:buNone/>
            </a:pPr>
            <a:endPar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02/27/2024 -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4"/>
              </a:rPr>
              <a:t>QAM 12030 Issues Management Program</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Gray highlights indicate change.</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Remove specific directions for </a:t>
            </a:r>
            <a:r>
              <a:rPr lang="en-US" sz="1300" b="0" i="0" u="none" strike="noStrike" dirty="0" err="1">
                <a:solidFill>
                  <a:schemeClr val="accent6">
                    <a:lumMod val="50000"/>
                  </a:schemeClr>
                </a:solidFill>
                <a:effectLst/>
                <a:latin typeface="Helvetica" panose="020B0604020202020204" pitchFamily="34" charset="0"/>
                <a:cs typeface="Helvetica" panose="020B0604020202020204" pitchFamily="34" charset="0"/>
              </a:rPr>
              <a:t>iTrack</a:t>
            </a: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 data entry and revise the document to describe the overall issues management program including risk assignment and effectiveness review process.</a:t>
            </a:r>
          </a:p>
        </p:txBody>
      </p:sp>
      <p:sp>
        <p:nvSpPr>
          <p:cNvPr id="4" name="Date Placeholder 3"/>
          <p:cNvSpPr>
            <a:spLocks noGrp="1"/>
          </p:cNvSpPr>
          <p:nvPr>
            <p:ph type="dt" sz="half" idx="16"/>
          </p:nvPr>
        </p:nvSpPr>
        <p:spPr/>
        <p:txBody>
          <a:bodyPr/>
          <a:lstStyle/>
          <a:p>
            <a:pPr>
              <a:defRPr/>
            </a:pPr>
            <a:fld id="{93193891-9309-4DE0-81E7-AC72A766CCEF}" type="datetime1">
              <a:rPr lang="en-US" smtClean="0"/>
              <a:t>03/13/24</a:t>
            </a:fld>
            <a:endParaRPr lang="en-US" dirty="0"/>
          </a:p>
        </p:txBody>
      </p:sp>
      <p:sp>
        <p:nvSpPr>
          <p:cNvPr id="5" name="Footer Placeholder 4"/>
          <p:cNvSpPr>
            <a:spLocks noGrp="1"/>
          </p:cNvSpPr>
          <p:nvPr>
            <p:ph type="ftr" sz="quarter" idx="17"/>
          </p:nvPr>
        </p:nvSpPr>
        <p:spPr/>
        <p:txBody>
          <a:bodyPr/>
          <a:lstStyle/>
          <a:p>
            <a:pPr>
              <a:defRPr/>
            </a:pPr>
            <a:r>
              <a:rPr lang="en-US"/>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10</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QAM, and FRCM Updates</a:t>
            </a:r>
          </a:p>
        </p:txBody>
      </p:sp>
    </p:spTree>
    <p:extLst>
      <p:ext uri="{BB962C8B-B14F-4D97-AF65-F5344CB8AC3E}">
        <p14:creationId xmlns:p14="http://schemas.microsoft.com/office/powerpoint/2010/main" val="68748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02/27/2024 -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QAM 12040 Corrective and Preventive Actions</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Gray highlights indicate change.</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Outline and restructuring of CAPA process.</a:t>
            </a:r>
          </a:p>
          <a:p>
            <a:pPr marL="577850" lvl="2" indent="0">
              <a:spcBef>
                <a:spcPts val="0"/>
              </a:spcBef>
              <a:spcAft>
                <a:spcPts val="0"/>
              </a:spcAft>
              <a:buNone/>
            </a:pPr>
            <a:endParaRPr lang="en-US" sz="1050" b="0" i="0" u="none" strike="noStrike" dirty="0">
              <a:solidFill>
                <a:schemeClr val="accent6">
                  <a:lumMod val="50000"/>
                </a:schemeClr>
              </a:solidFill>
              <a:effectLst/>
              <a:latin typeface="Helvetica" panose="020B060402020202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03/08/2024 -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4"/>
              </a:rPr>
              <a:t>FESHM 10130 Slings And Rigging Hardware</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Changed FESS to ISD.</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Section 2.0 - Inclusion of Rigging requalification program (currently under development) renewal 36 months.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Section 4.1 Added required markings for rigging equipment.</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Section 4.2 USE - Added hitch types.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Section 4.3 Included inspection criteria for conservative disposal policy of slings and hardware.</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Added need to develop criteria for slings used in radiation areas.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Restricted use of chain slings based on difficulty of inspection to be used only with approval from ISD/ESH or mandated by vendor or equipment manufacture.</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Section 4.4 added sling cut protection device ratings to be incorporated into capacity determination.</a:t>
            </a:r>
          </a:p>
        </p:txBody>
      </p:sp>
      <p:sp>
        <p:nvSpPr>
          <p:cNvPr id="4" name="Date Placeholder 3"/>
          <p:cNvSpPr>
            <a:spLocks noGrp="1"/>
          </p:cNvSpPr>
          <p:nvPr>
            <p:ph type="dt" sz="half" idx="16"/>
          </p:nvPr>
        </p:nvSpPr>
        <p:spPr/>
        <p:txBody>
          <a:bodyPr/>
          <a:lstStyle/>
          <a:p>
            <a:pPr>
              <a:defRPr/>
            </a:pPr>
            <a:fld id="{93193891-9309-4DE0-81E7-AC72A766CCEF}" type="datetime1">
              <a:rPr lang="en-US" smtClean="0"/>
              <a:t>03/13/24</a:t>
            </a:fld>
            <a:endParaRPr lang="en-US" dirty="0"/>
          </a:p>
        </p:txBody>
      </p:sp>
      <p:sp>
        <p:nvSpPr>
          <p:cNvPr id="5" name="Footer Placeholder 4"/>
          <p:cNvSpPr>
            <a:spLocks noGrp="1"/>
          </p:cNvSpPr>
          <p:nvPr>
            <p:ph type="ftr" sz="quarter" idx="17"/>
          </p:nvPr>
        </p:nvSpPr>
        <p:spPr/>
        <p:txBody>
          <a:bodyPr/>
          <a:lstStyle/>
          <a:p>
            <a:pPr>
              <a:defRPr/>
            </a:pPr>
            <a:r>
              <a:rPr lang="en-US" dirty="0"/>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11</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QAM, and FRCM Updates</a:t>
            </a:r>
          </a:p>
        </p:txBody>
      </p:sp>
    </p:spTree>
    <p:extLst>
      <p:ext uri="{BB962C8B-B14F-4D97-AF65-F5344CB8AC3E}">
        <p14:creationId xmlns:p14="http://schemas.microsoft.com/office/powerpoint/2010/main" val="148467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03/08/2024 -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FESHM 8081 Refrigerant </a:t>
            </a:r>
            <a:r>
              <a:rPr lang="en-US" sz="1600">
                <a:solidFill>
                  <a:schemeClr val="accent6">
                    <a:lumMod val="50000"/>
                  </a:schemeClr>
                </a:solidFill>
                <a:latin typeface="Helvetica" panose="020B0604020202020204" pitchFamily="34" charset="0"/>
                <a:cs typeface="Helvetica" panose="020B0604020202020204" pitchFamily="34" charset="0"/>
                <a:hlinkClick r:id="rId3"/>
              </a:rPr>
              <a:t>Management</a:t>
            </a:r>
            <a:r>
              <a:rPr lang="en-US" sz="1600">
                <a:solidFill>
                  <a:schemeClr val="accent6">
                    <a:lumMod val="50000"/>
                  </a:schemeClr>
                </a:solidFill>
                <a:latin typeface="Helvetica" panose="020B0604020202020204" pitchFamily="34" charset="0"/>
                <a:cs typeface="Helvetica" panose="020B0604020202020204" pitchFamily="34" charset="0"/>
              </a:rPr>
              <a:t> </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b="0" i="0" u="none" strike="noStrike" dirty="0">
                <a:solidFill>
                  <a:schemeClr val="accent6">
                    <a:lumMod val="50000"/>
                  </a:schemeClr>
                </a:solidFill>
                <a:effectLst/>
                <a:latin typeface="Helvetica" panose="020B0604020202020204" pitchFamily="34" charset="0"/>
                <a:cs typeface="Helvetica" panose="020B0604020202020204" pitchFamily="34" charset="0"/>
              </a:rPr>
              <a:t>Changes: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Updated terminology and added responsibilities of the Environmental Program Department and Sustainability Management Team per lab reorganization.</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Added information for phase-out rules.</a:t>
            </a:r>
          </a:p>
          <a:p>
            <a:pPr lvl="2">
              <a:spcBef>
                <a:spcPts val="0"/>
              </a:spcBef>
              <a:spcAft>
                <a:spcPts val="0"/>
              </a:spcAft>
            </a:pP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Addressed </a:t>
            </a:r>
            <a:r>
              <a:rPr lang="en-US" sz="1300" b="0" i="0" u="none" strike="noStrike" dirty="0" err="1">
                <a:solidFill>
                  <a:schemeClr val="accent6">
                    <a:lumMod val="50000"/>
                  </a:schemeClr>
                </a:solidFill>
                <a:effectLst/>
                <a:latin typeface="Helvetica" panose="020B0604020202020204" pitchFamily="34" charset="0"/>
                <a:cs typeface="Helvetica" panose="020B0604020202020204" pitchFamily="34" charset="0"/>
              </a:rPr>
              <a:t>iTrack</a:t>
            </a:r>
            <a:r>
              <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rPr>
              <a:t> item for proper labeling.</a:t>
            </a:r>
          </a:p>
        </p:txBody>
      </p:sp>
      <p:sp>
        <p:nvSpPr>
          <p:cNvPr id="4" name="Date Placeholder 3"/>
          <p:cNvSpPr>
            <a:spLocks noGrp="1"/>
          </p:cNvSpPr>
          <p:nvPr>
            <p:ph type="dt" sz="half" idx="16"/>
          </p:nvPr>
        </p:nvSpPr>
        <p:spPr/>
        <p:txBody>
          <a:bodyPr/>
          <a:lstStyle/>
          <a:p>
            <a:pPr>
              <a:defRPr/>
            </a:pPr>
            <a:fld id="{93193891-9309-4DE0-81E7-AC72A766CCEF}" type="datetime1">
              <a:rPr lang="en-US" smtClean="0"/>
              <a:t>03/13/24</a:t>
            </a:fld>
            <a:endParaRPr lang="en-US" dirty="0"/>
          </a:p>
        </p:txBody>
      </p:sp>
      <p:sp>
        <p:nvSpPr>
          <p:cNvPr id="5" name="Footer Placeholder 4"/>
          <p:cNvSpPr>
            <a:spLocks noGrp="1"/>
          </p:cNvSpPr>
          <p:nvPr>
            <p:ph type="ftr" sz="quarter" idx="17"/>
          </p:nvPr>
        </p:nvSpPr>
        <p:spPr/>
        <p:txBody>
          <a:bodyPr/>
          <a:lstStyle/>
          <a:p>
            <a:pPr>
              <a:defRPr/>
            </a:pPr>
            <a:r>
              <a:rPr lang="en-US"/>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12</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QAM, and FRCM Updates</a:t>
            </a:r>
          </a:p>
        </p:txBody>
      </p:sp>
    </p:spTree>
    <p:extLst>
      <p:ext uri="{BB962C8B-B14F-4D97-AF65-F5344CB8AC3E}">
        <p14:creationId xmlns:p14="http://schemas.microsoft.com/office/powerpoint/2010/main" val="172800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6"/>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7A88C5-9D54-431C-9B03-790D82A9E9E8}"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03/13/24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5" name="Footer Placeholder 4"/>
          <p:cNvSpPr>
            <a:spLocks noGrp="1"/>
          </p:cNvSpPr>
          <p:nvPr>
            <p:ph type="ftr" sz="quarter" idx="17"/>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a:ea typeface="ＭＳ Ｐゴシック" charset="0"/>
              </a:rPr>
              <a:t> 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6" name="Slide Number Placeholder 5"/>
          <p:cNvSpPr>
            <a:spLocks noGrp="1"/>
          </p:cNvSpPr>
          <p:nvPr>
            <p:ph type="sldNum" sz="quarter" idx="18"/>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979A04A2-726F-2143-A443-7788AF27176E}"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3" name="Content Placeholder 2">
            <a:extLst>
              <a:ext uri="{FF2B5EF4-FFF2-40B4-BE49-F238E27FC236}">
                <a16:creationId xmlns:a16="http://schemas.microsoft.com/office/drawing/2014/main" id="{EA036B28-293E-4FF3-719C-67743C142438}"/>
              </a:ext>
            </a:extLst>
          </p:cNvPr>
          <p:cNvSpPr>
            <a:spLocks noGrp="1"/>
          </p:cNvSpPr>
          <p:nvPr>
            <p:ph sz="half" idx="15"/>
          </p:nvPr>
        </p:nvSpPr>
        <p:spPr>
          <a:xfrm>
            <a:off x="105710" y="904461"/>
            <a:ext cx="2491133" cy="3982695"/>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Reference: </a:t>
            </a: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hlinkClick r:id="rId3"/>
              </a:rPr>
              <a:t>Maximizing vacation usage </a:t>
            </a:r>
            <a:endParaRPr lang="en-US" sz="1300" b="0" i="0" u="none" strike="noStrike" dirty="0">
              <a:solidFill>
                <a:schemeClr val="accent6">
                  <a:lumMod val="50000"/>
                </a:schemeClr>
              </a:solidFill>
              <a:effectLst/>
              <a:latin typeface="Helvetica" panose="020B0604020202020204" pitchFamily="34" charset="0"/>
              <a:cs typeface="Helvetica" panose="020B0604020202020204" pitchFamily="34" charset="0"/>
            </a:endParaRPr>
          </a:p>
        </p:txBody>
      </p:sp>
      <p:sp>
        <p:nvSpPr>
          <p:cNvPr id="14" name="Title 6">
            <a:extLst>
              <a:ext uri="{FF2B5EF4-FFF2-40B4-BE49-F238E27FC236}">
                <a16:creationId xmlns:a16="http://schemas.microsoft.com/office/drawing/2014/main" id="{27A3E02E-19C4-7122-CE58-45D4D88DCBAE}"/>
              </a:ext>
            </a:extLst>
          </p:cNvPr>
          <p:cNvSpPr>
            <a:spLocks noGrp="1"/>
          </p:cNvSpPr>
          <p:nvPr>
            <p:ph type="title"/>
          </p:nvPr>
        </p:nvSpPr>
        <p:spPr>
          <a:xfrm>
            <a:off x="106328" y="176357"/>
            <a:ext cx="2348615" cy="654126"/>
          </a:xfrm>
        </p:spPr>
        <p:txBody>
          <a:bodyPr/>
          <a:lstStyle/>
          <a:p>
            <a:r>
              <a:rPr lang="en-US" sz="1950" dirty="0"/>
              <a:t>Winter Break Work Guidance</a:t>
            </a:r>
          </a:p>
        </p:txBody>
      </p:sp>
      <p:pic>
        <p:nvPicPr>
          <p:cNvPr id="3" name="Picture 2">
            <a:extLst>
              <a:ext uri="{FF2B5EF4-FFF2-40B4-BE49-F238E27FC236}">
                <a16:creationId xmlns:a16="http://schemas.microsoft.com/office/drawing/2014/main" id="{691EAAA1-B463-D202-700F-39ED2E34EB6F}"/>
              </a:ext>
            </a:extLst>
          </p:cNvPr>
          <p:cNvPicPr>
            <a:picLocks noChangeAspect="1"/>
          </p:cNvPicPr>
          <p:nvPr/>
        </p:nvPicPr>
        <p:blipFill>
          <a:blip r:embed="rId4"/>
          <a:stretch>
            <a:fillRect/>
          </a:stretch>
        </p:blipFill>
        <p:spPr>
          <a:xfrm>
            <a:off x="2336005" y="77816"/>
            <a:ext cx="6701667" cy="4229298"/>
          </a:xfrm>
          <a:prstGeom prst="rect">
            <a:avLst/>
          </a:prstGeom>
        </p:spPr>
      </p:pic>
    </p:spTree>
    <p:extLst>
      <p:ext uri="{BB962C8B-B14F-4D97-AF65-F5344CB8AC3E}">
        <p14:creationId xmlns:p14="http://schemas.microsoft.com/office/powerpoint/2010/main" val="286858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2000" dirty="0">
                <a:solidFill>
                  <a:schemeClr val="accent6">
                    <a:lumMod val="50000"/>
                  </a:schemeClr>
                </a:solidFill>
              </a:rPr>
              <a:t>Training/ITNA Status</a:t>
            </a:r>
          </a:p>
          <a:p>
            <a:r>
              <a:rPr lang="en-US" sz="2000" dirty="0">
                <a:solidFill>
                  <a:schemeClr val="accent6">
                    <a:lumMod val="50000"/>
                  </a:schemeClr>
                </a:solidFill>
              </a:rPr>
              <a:t>Injuries in February</a:t>
            </a:r>
          </a:p>
          <a:p>
            <a:r>
              <a:rPr lang="en-US" sz="2000" dirty="0">
                <a:solidFill>
                  <a:schemeClr val="accent6">
                    <a:lumMod val="50000"/>
                  </a:schemeClr>
                </a:solidFill>
              </a:rPr>
              <a:t>ORPS/NTS in February</a:t>
            </a:r>
          </a:p>
          <a:p>
            <a:r>
              <a:rPr lang="en-US" sz="2000" dirty="0">
                <a:solidFill>
                  <a:schemeClr val="accent6">
                    <a:lumMod val="50000"/>
                  </a:schemeClr>
                </a:solidFill>
              </a:rPr>
              <a:t>FESHM, QAM, and FRCM Updates</a:t>
            </a:r>
          </a:p>
          <a:p>
            <a:r>
              <a:rPr lang="en-US" sz="2000" dirty="0">
                <a:solidFill>
                  <a:schemeClr val="accent6">
                    <a:lumMod val="50000"/>
                  </a:schemeClr>
                </a:solidFill>
              </a:rPr>
              <a:t>Winter Break Work Guidance</a:t>
            </a:r>
          </a:p>
        </p:txBody>
      </p:sp>
      <p:sp>
        <p:nvSpPr>
          <p:cNvPr id="7" name="Title 6"/>
          <p:cNvSpPr>
            <a:spLocks noGrp="1"/>
          </p:cNvSpPr>
          <p:nvPr>
            <p:ph type="title"/>
          </p:nvPr>
        </p:nvSpPr>
        <p:spPr>
          <a:xfrm>
            <a:off x="457200" y="372516"/>
            <a:ext cx="8165535" cy="320908"/>
          </a:xfrm>
        </p:spPr>
        <p:txBody>
          <a:bodyPr/>
          <a:lstStyle/>
          <a:p>
            <a:r>
              <a:rPr lang="en-US" sz="2400" dirty="0"/>
              <a:t>Summary</a:t>
            </a:r>
            <a:endParaRPr lang="en-US" sz="2000" dirty="0"/>
          </a:p>
        </p:txBody>
      </p:sp>
      <p:sp>
        <p:nvSpPr>
          <p:cNvPr id="3" name="Date Placeholder 2"/>
          <p:cNvSpPr>
            <a:spLocks noGrp="1"/>
          </p:cNvSpPr>
          <p:nvPr>
            <p:ph type="dt" sz="half" idx="2"/>
          </p:nvPr>
        </p:nvSpPr>
        <p:spPr/>
        <p:txBody>
          <a:bodyPr/>
          <a:lstStyle/>
          <a:p>
            <a:pPr>
              <a:defRPr/>
            </a:pPr>
            <a:fld id="{C4FA1B0E-C984-46B5-BBFA-AC4022787D2C}" type="datetime1">
              <a:rPr lang="en-US" smtClean="0"/>
              <a:t>03/13/24</a:t>
            </a:fld>
            <a:endParaRPr lang="en-US" dirty="0"/>
          </a:p>
        </p:txBody>
      </p:sp>
      <p:sp>
        <p:nvSpPr>
          <p:cNvPr id="4" name="Footer Placeholder 3"/>
          <p:cNvSpPr>
            <a:spLocks noGrp="1"/>
          </p:cNvSpPr>
          <p:nvPr>
            <p:ph type="ftr" sz="quarter" idx="3"/>
          </p:nvPr>
        </p:nvSpPr>
        <p:spPr/>
        <p:txBody>
          <a:bodyPr/>
          <a:lstStyle/>
          <a:p>
            <a:pPr>
              <a:defRPr/>
            </a:pPr>
            <a:r>
              <a:rPr lang="en-US" dirty="0"/>
              <a:t>PPD Department Heads Meeting </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Tree>
    <p:extLst>
      <p:ext uri="{BB962C8B-B14F-4D97-AF65-F5344CB8AC3E}">
        <p14:creationId xmlns:p14="http://schemas.microsoft.com/office/powerpoint/2010/main" val="1804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F83B0-644C-FEF2-CBAD-3C4195FFC6F3}"/>
              </a:ext>
            </a:extLst>
          </p:cNvPr>
          <p:cNvSpPr>
            <a:spLocks noGrp="1"/>
          </p:cNvSpPr>
          <p:nvPr>
            <p:ph type="title"/>
          </p:nvPr>
        </p:nvSpPr>
        <p:spPr>
          <a:xfrm>
            <a:off x="228600" y="28898"/>
            <a:ext cx="8686800" cy="320908"/>
          </a:xfrm>
        </p:spPr>
        <p:txBody>
          <a:bodyPr/>
          <a:lstStyle/>
          <a:p>
            <a:r>
              <a:rPr lang="en-US" dirty="0"/>
              <a:t>ES&amp;H Training and ITNA Status for employees – as of 03/12/2024</a:t>
            </a:r>
          </a:p>
        </p:txBody>
      </p:sp>
      <p:sp>
        <p:nvSpPr>
          <p:cNvPr id="4" name="Date Placeholder 3">
            <a:extLst>
              <a:ext uri="{FF2B5EF4-FFF2-40B4-BE49-F238E27FC236}">
                <a16:creationId xmlns:a16="http://schemas.microsoft.com/office/drawing/2014/main" id="{7A2EDD22-151A-6785-E61B-5FD4CB06C1D1}"/>
              </a:ext>
            </a:extLst>
          </p:cNvPr>
          <p:cNvSpPr>
            <a:spLocks noGrp="1"/>
          </p:cNvSpPr>
          <p:nvPr>
            <p:ph type="dt" sz="half" idx="2"/>
          </p:nvPr>
        </p:nvSpPr>
        <p:spPr/>
        <p:txBody>
          <a:bodyPr/>
          <a:lstStyle/>
          <a:p>
            <a:pPr>
              <a:defRPr/>
            </a:pPr>
            <a:fld id="{4F5AE0B9-2AE3-4E30-97AE-D10CC64B0ACF}" type="datetime1">
              <a:rPr lang="en-US" smtClean="0"/>
              <a:t>03/13/24</a:t>
            </a:fld>
            <a:endParaRPr lang="en-US" dirty="0"/>
          </a:p>
        </p:txBody>
      </p:sp>
      <p:sp>
        <p:nvSpPr>
          <p:cNvPr id="5" name="Footer Placeholder 4">
            <a:extLst>
              <a:ext uri="{FF2B5EF4-FFF2-40B4-BE49-F238E27FC236}">
                <a16:creationId xmlns:a16="http://schemas.microsoft.com/office/drawing/2014/main" id="{ECC97F05-307D-F4FF-7015-A7CC88701161}"/>
              </a:ext>
            </a:extLst>
          </p:cNvPr>
          <p:cNvSpPr>
            <a:spLocks noGrp="1"/>
          </p:cNvSpPr>
          <p:nvPr>
            <p:ph type="ftr" sz="quarter" idx="3"/>
          </p:nvPr>
        </p:nvSpPr>
        <p:spPr/>
        <p:txBody>
          <a:bodyPr/>
          <a:lstStyle/>
          <a:p>
            <a:pPr>
              <a:defRPr/>
            </a:pPr>
            <a:r>
              <a:rPr lang="en-US"/>
              <a:t>PPD Department Heads Meeting </a:t>
            </a:r>
            <a:endParaRPr lang="en-US" b="1" dirty="0"/>
          </a:p>
        </p:txBody>
      </p:sp>
      <p:sp>
        <p:nvSpPr>
          <p:cNvPr id="6" name="Slide Number Placeholder 5">
            <a:extLst>
              <a:ext uri="{FF2B5EF4-FFF2-40B4-BE49-F238E27FC236}">
                <a16:creationId xmlns:a16="http://schemas.microsoft.com/office/drawing/2014/main" id="{1925C5A8-4CD3-BAE4-3A0C-69696A250567}"/>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7" name="TextBox 6">
            <a:extLst>
              <a:ext uri="{FF2B5EF4-FFF2-40B4-BE49-F238E27FC236}">
                <a16:creationId xmlns:a16="http://schemas.microsoft.com/office/drawing/2014/main" id="{40F7ED41-76A4-D69F-DB90-BDD2B65C5ACC}"/>
              </a:ext>
            </a:extLst>
          </p:cNvPr>
          <p:cNvSpPr txBox="1"/>
          <p:nvPr/>
        </p:nvSpPr>
        <p:spPr>
          <a:xfrm>
            <a:off x="95503" y="4202228"/>
            <a:ext cx="1435100" cy="369332"/>
          </a:xfrm>
          <a:prstGeom prst="rect">
            <a:avLst/>
          </a:prstGeom>
          <a:noFill/>
        </p:spPr>
        <p:txBody>
          <a:bodyPr wrap="square" rtlCol="0">
            <a:spAutoFit/>
          </a:bodyPr>
          <a:lstStyle/>
          <a:p>
            <a:r>
              <a:rPr lang="en-US" sz="1800" dirty="0"/>
              <a:t>Last month:</a:t>
            </a:r>
          </a:p>
        </p:txBody>
      </p:sp>
      <p:pic>
        <p:nvPicPr>
          <p:cNvPr id="13" name="Picture 12">
            <a:extLst>
              <a:ext uri="{FF2B5EF4-FFF2-40B4-BE49-F238E27FC236}">
                <a16:creationId xmlns:a16="http://schemas.microsoft.com/office/drawing/2014/main" id="{A9702DA7-91F3-82B8-FA6A-21C70717B37D}"/>
              </a:ext>
            </a:extLst>
          </p:cNvPr>
          <p:cNvPicPr>
            <a:picLocks noChangeAspect="1"/>
          </p:cNvPicPr>
          <p:nvPr/>
        </p:nvPicPr>
        <p:blipFill>
          <a:blip r:embed="rId3"/>
          <a:stretch>
            <a:fillRect/>
          </a:stretch>
        </p:blipFill>
        <p:spPr>
          <a:xfrm>
            <a:off x="7318375" y="2419730"/>
            <a:ext cx="1597025" cy="222616"/>
          </a:xfrm>
          <a:prstGeom prst="rect">
            <a:avLst/>
          </a:prstGeom>
        </p:spPr>
      </p:pic>
      <p:sp>
        <p:nvSpPr>
          <p:cNvPr id="2" name="TextBox 1">
            <a:extLst>
              <a:ext uri="{FF2B5EF4-FFF2-40B4-BE49-F238E27FC236}">
                <a16:creationId xmlns:a16="http://schemas.microsoft.com/office/drawing/2014/main" id="{A893926C-3316-84B1-228D-119F2BD63426}"/>
              </a:ext>
            </a:extLst>
          </p:cNvPr>
          <p:cNvSpPr txBox="1"/>
          <p:nvPr/>
        </p:nvSpPr>
        <p:spPr>
          <a:xfrm>
            <a:off x="95503" y="3691614"/>
            <a:ext cx="1435100" cy="369332"/>
          </a:xfrm>
          <a:prstGeom prst="rect">
            <a:avLst/>
          </a:prstGeom>
          <a:noFill/>
        </p:spPr>
        <p:txBody>
          <a:bodyPr wrap="square" rtlCol="0">
            <a:spAutoFit/>
          </a:bodyPr>
          <a:lstStyle/>
          <a:p>
            <a:r>
              <a:rPr lang="en-US" sz="1800" dirty="0"/>
              <a:t>This month:</a:t>
            </a:r>
          </a:p>
        </p:txBody>
      </p:sp>
      <p:graphicFrame>
        <p:nvGraphicFramePr>
          <p:cNvPr id="15" name="Table 14">
            <a:extLst>
              <a:ext uri="{FF2B5EF4-FFF2-40B4-BE49-F238E27FC236}">
                <a16:creationId xmlns:a16="http://schemas.microsoft.com/office/drawing/2014/main" id="{47765BBA-8265-39C3-2E9A-D507C8626A81}"/>
              </a:ext>
            </a:extLst>
          </p:cNvPr>
          <p:cNvGraphicFramePr>
            <a:graphicFrameLocks noGrp="1"/>
          </p:cNvGraphicFramePr>
          <p:nvPr>
            <p:extLst>
              <p:ext uri="{D42A27DB-BD31-4B8C-83A1-F6EECF244321}">
                <p14:modId xmlns:p14="http://schemas.microsoft.com/office/powerpoint/2010/main" val="1285389092"/>
              </p:ext>
            </p:extLst>
          </p:nvPr>
        </p:nvGraphicFramePr>
        <p:xfrm>
          <a:off x="1476852" y="4192750"/>
          <a:ext cx="6565632" cy="421803"/>
        </p:xfrm>
        <a:graphic>
          <a:graphicData uri="http://schemas.openxmlformats.org/drawingml/2006/table">
            <a:tbl>
              <a:tblPr/>
              <a:tblGrid>
                <a:gridCol w="807324">
                  <a:extLst>
                    <a:ext uri="{9D8B030D-6E8A-4147-A177-3AD203B41FA5}">
                      <a16:colId xmlns:a16="http://schemas.microsoft.com/office/drawing/2014/main" val="1492482184"/>
                    </a:ext>
                  </a:extLst>
                </a:gridCol>
                <a:gridCol w="715583">
                  <a:extLst>
                    <a:ext uri="{9D8B030D-6E8A-4147-A177-3AD203B41FA5}">
                      <a16:colId xmlns:a16="http://schemas.microsoft.com/office/drawing/2014/main" val="3919172106"/>
                    </a:ext>
                  </a:extLst>
                </a:gridCol>
                <a:gridCol w="697236">
                  <a:extLst>
                    <a:ext uri="{9D8B030D-6E8A-4147-A177-3AD203B41FA5}">
                      <a16:colId xmlns:a16="http://schemas.microsoft.com/office/drawing/2014/main" val="4112903600"/>
                    </a:ext>
                  </a:extLst>
                </a:gridCol>
                <a:gridCol w="798151">
                  <a:extLst>
                    <a:ext uri="{9D8B030D-6E8A-4147-A177-3AD203B41FA5}">
                      <a16:colId xmlns:a16="http://schemas.microsoft.com/office/drawing/2014/main" val="3734282269"/>
                    </a:ext>
                  </a:extLst>
                </a:gridCol>
                <a:gridCol w="798151">
                  <a:extLst>
                    <a:ext uri="{9D8B030D-6E8A-4147-A177-3AD203B41FA5}">
                      <a16:colId xmlns:a16="http://schemas.microsoft.com/office/drawing/2014/main" val="707513998"/>
                    </a:ext>
                  </a:extLst>
                </a:gridCol>
                <a:gridCol w="798151">
                  <a:extLst>
                    <a:ext uri="{9D8B030D-6E8A-4147-A177-3AD203B41FA5}">
                      <a16:colId xmlns:a16="http://schemas.microsoft.com/office/drawing/2014/main" val="1148379037"/>
                    </a:ext>
                  </a:extLst>
                </a:gridCol>
                <a:gridCol w="798151">
                  <a:extLst>
                    <a:ext uri="{9D8B030D-6E8A-4147-A177-3AD203B41FA5}">
                      <a16:colId xmlns:a16="http://schemas.microsoft.com/office/drawing/2014/main" val="1463555802"/>
                    </a:ext>
                  </a:extLst>
                </a:gridCol>
                <a:gridCol w="798151">
                  <a:extLst>
                    <a:ext uri="{9D8B030D-6E8A-4147-A177-3AD203B41FA5}">
                      <a16:colId xmlns:a16="http://schemas.microsoft.com/office/drawing/2014/main" val="990855079"/>
                    </a:ext>
                  </a:extLst>
                </a:gridCol>
                <a:gridCol w="354734">
                  <a:extLst>
                    <a:ext uri="{9D8B030D-6E8A-4147-A177-3AD203B41FA5}">
                      <a16:colId xmlns:a16="http://schemas.microsoft.com/office/drawing/2014/main" val="1030446584"/>
                    </a:ext>
                  </a:extLst>
                </a:gridCol>
              </a:tblGrid>
              <a:tr h="36889">
                <a:tc>
                  <a:txBody>
                    <a:bodyPr/>
                    <a:lstStyle/>
                    <a:p>
                      <a:pPr algn="l" rtl="0" fontAlgn="t"/>
                      <a:r>
                        <a:rPr lang="en-US" sz="900" b="1" i="0" u="none" strike="noStrike" dirty="0">
                          <a:solidFill>
                            <a:srgbClr val="000000"/>
                          </a:solidFill>
                          <a:effectLst/>
                          <a:latin typeface="Calibri" panose="020F0502020204030204" pitchFamily="34" charset="0"/>
                        </a:rPr>
                        <a:t>ND</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1,773</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1,897</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93.46%</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97</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90</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92.78%</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a:noFill/>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1</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860343860"/>
                  </a:ext>
                </a:extLst>
              </a:tr>
              <a:tr h="36889">
                <a:tc>
                  <a:txBody>
                    <a:bodyPr/>
                    <a:lstStyle/>
                    <a:p>
                      <a:pPr algn="l" rtl="0" fontAlgn="t"/>
                      <a:r>
                        <a:rPr lang="en-US" sz="900" b="1" i="0" u="none" strike="noStrike">
                          <a:solidFill>
                            <a:srgbClr val="000000"/>
                          </a:solidFill>
                          <a:effectLst/>
                          <a:latin typeface="Calibri" panose="020F0502020204030204" pitchFamily="34" charset="0"/>
                        </a:rPr>
                        <a:t>PPD</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a:solidFill>
                            <a:srgbClr val="000000"/>
                          </a:solidFill>
                          <a:effectLst/>
                          <a:latin typeface="Arial" panose="020B0604020202020204" pitchFamily="34" charset="0"/>
                        </a:rPr>
                        <a:t>4,704</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5,196</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90.53%</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800" b="1" i="0" u="none" strike="noStrike">
                          <a:solidFill>
                            <a:srgbClr val="000000"/>
                          </a:solidFill>
                          <a:effectLst/>
                          <a:latin typeface="Arial" panose="020B0604020202020204" pitchFamily="34" charset="0"/>
                        </a:rPr>
                        <a:t>252</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dirty="0">
                          <a:solidFill>
                            <a:srgbClr val="000000"/>
                          </a:solidFill>
                          <a:effectLst/>
                          <a:latin typeface="Arial" panose="020B0604020202020204" pitchFamily="34" charset="0"/>
                        </a:rPr>
                        <a:t>248</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98.41%</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1</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527547756"/>
                  </a:ext>
                </a:extLst>
              </a:tr>
              <a:tr h="36889">
                <a:tc>
                  <a:txBody>
                    <a:bodyPr/>
                    <a:lstStyle/>
                    <a:p>
                      <a:pPr algn="l" rtl="0" fontAlgn="t"/>
                      <a:r>
                        <a:rPr lang="en-US" sz="900" b="1" i="0" u="none" strike="noStrike">
                          <a:solidFill>
                            <a:srgbClr val="000000"/>
                          </a:solidFill>
                          <a:effectLst/>
                          <a:latin typeface="Calibri" panose="020F0502020204030204" pitchFamily="34" charset="0"/>
                        </a:rPr>
                        <a:t>THD</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a:solidFill>
                            <a:srgbClr val="000000"/>
                          </a:solidFill>
                          <a:effectLst/>
                          <a:latin typeface="Arial" panose="020B0604020202020204" pitchFamily="34" charset="0"/>
                        </a:rPr>
                        <a:t>420</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a:solidFill>
                            <a:srgbClr val="000000"/>
                          </a:solidFill>
                          <a:effectLst/>
                          <a:latin typeface="Arial" panose="020B0604020202020204" pitchFamily="34" charset="0"/>
                        </a:rPr>
                        <a:t>491</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85.54%</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a:solidFill>
                            <a:srgbClr val="000000"/>
                          </a:solidFill>
                          <a:effectLst/>
                          <a:latin typeface="Arial" panose="020B0604020202020204" pitchFamily="34" charset="0"/>
                        </a:rPr>
                        <a:t>51</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800" b="1" i="0" u="none" strike="noStrike">
                          <a:solidFill>
                            <a:srgbClr val="000000"/>
                          </a:solidFill>
                          <a:effectLst/>
                          <a:latin typeface="Arial" panose="020B0604020202020204" pitchFamily="34" charset="0"/>
                        </a:rPr>
                        <a:t>45</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a:solidFill>
                            <a:srgbClr val="000000"/>
                          </a:solidFill>
                          <a:effectLst/>
                          <a:latin typeface="Arial" panose="020B0604020202020204" pitchFamily="34" charset="0"/>
                        </a:rPr>
                        <a:t>88.24%</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800" b="1" i="0" u="none" strike="noStrike" dirty="0">
                          <a:solidFill>
                            <a:srgbClr val="000000"/>
                          </a:solidFill>
                          <a:effectLst/>
                          <a:latin typeface="Arial" panose="020B0604020202020204" pitchFamily="34" charset="0"/>
                        </a:rPr>
                        <a:t>0</a:t>
                      </a:r>
                    </a:p>
                  </a:txBody>
                  <a:tcPr marL="3441" marR="3441" marT="3441"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842346099"/>
                  </a:ext>
                </a:extLst>
              </a:tr>
            </a:tbl>
          </a:graphicData>
        </a:graphic>
      </p:graphicFrame>
      <p:graphicFrame>
        <p:nvGraphicFramePr>
          <p:cNvPr id="16" name="Table 15">
            <a:extLst>
              <a:ext uri="{FF2B5EF4-FFF2-40B4-BE49-F238E27FC236}">
                <a16:creationId xmlns:a16="http://schemas.microsoft.com/office/drawing/2014/main" id="{A6317F71-12B5-F40A-D0E2-34F935443C67}"/>
              </a:ext>
            </a:extLst>
          </p:cNvPr>
          <p:cNvGraphicFramePr>
            <a:graphicFrameLocks noGrp="1"/>
          </p:cNvGraphicFramePr>
          <p:nvPr>
            <p:extLst>
              <p:ext uri="{D42A27DB-BD31-4B8C-83A1-F6EECF244321}">
                <p14:modId xmlns:p14="http://schemas.microsoft.com/office/powerpoint/2010/main" val="1069590801"/>
              </p:ext>
            </p:extLst>
          </p:nvPr>
        </p:nvGraphicFramePr>
        <p:xfrm>
          <a:off x="1476852" y="403904"/>
          <a:ext cx="5759883" cy="3745374"/>
        </p:xfrm>
        <a:graphic>
          <a:graphicData uri="http://schemas.openxmlformats.org/drawingml/2006/table">
            <a:tbl>
              <a:tblPr/>
              <a:tblGrid>
                <a:gridCol w="708249">
                  <a:extLst>
                    <a:ext uri="{9D8B030D-6E8A-4147-A177-3AD203B41FA5}">
                      <a16:colId xmlns:a16="http://schemas.microsoft.com/office/drawing/2014/main" val="2263602468"/>
                    </a:ext>
                  </a:extLst>
                </a:gridCol>
                <a:gridCol w="627766">
                  <a:extLst>
                    <a:ext uri="{9D8B030D-6E8A-4147-A177-3AD203B41FA5}">
                      <a16:colId xmlns:a16="http://schemas.microsoft.com/office/drawing/2014/main" val="1249453270"/>
                    </a:ext>
                  </a:extLst>
                </a:gridCol>
                <a:gridCol w="611668">
                  <a:extLst>
                    <a:ext uri="{9D8B030D-6E8A-4147-A177-3AD203B41FA5}">
                      <a16:colId xmlns:a16="http://schemas.microsoft.com/office/drawing/2014/main" val="471032017"/>
                    </a:ext>
                  </a:extLst>
                </a:gridCol>
                <a:gridCol w="700200">
                  <a:extLst>
                    <a:ext uri="{9D8B030D-6E8A-4147-A177-3AD203B41FA5}">
                      <a16:colId xmlns:a16="http://schemas.microsoft.com/office/drawing/2014/main" val="21049107"/>
                    </a:ext>
                  </a:extLst>
                </a:gridCol>
                <a:gridCol w="700200">
                  <a:extLst>
                    <a:ext uri="{9D8B030D-6E8A-4147-A177-3AD203B41FA5}">
                      <a16:colId xmlns:a16="http://schemas.microsoft.com/office/drawing/2014/main" val="3422740696"/>
                    </a:ext>
                  </a:extLst>
                </a:gridCol>
                <a:gridCol w="700200">
                  <a:extLst>
                    <a:ext uri="{9D8B030D-6E8A-4147-A177-3AD203B41FA5}">
                      <a16:colId xmlns:a16="http://schemas.microsoft.com/office/drawing/2014/main" val="2316521295"/>
                    </a:ext>
                  </a:extLst>
                </a:gridCol>
                <a:gridCol w="700200">
                  <a:extLst>
                    <a:ext uri="{9D8B030D-6E8A-4147-A177-3AD203B41FA5}">
                      <a16:colId xmlns:a16="http://schemas.microsoft.com/office/drawing/2014/main" val="865494986"/>
                    </a:ext>
                  </a:extLst>
                </a:gridCol>
                <a:gridCol w="700200">
                  <a:extLst>
                    <a:ext uri="{9D8B030D-6E8A-4147-A177-3AD203B41FA5}">
                      <a16:colId xmlns:a16="http://schemas.microsoft.com/office/drawing/2014/main" val="1089235564"/>
                    </a:ext>
                  </a:extLst>
                </a:gridCol>
                <a:gridCol w="311200">
                  <a:extLst>
                    <a:ext uri="{9D8B030D-6E8A-4147-A177-3AD203B41FA5}">
                      <a16:colId xmlns:a16="http://schemas.microsoft.com/office/drawing/2014/main" val="3309983203"/>
                    </a:ext>
                  </a:extLst>
                </a:gridCol>
              </a:tblGrid>
              <a:tr h="102065">
                <a:tc>
                  <a:txBody>
                    <a:bodyPr/>
                    <a:lstStyle/>
                    <a:p>
                      <a:pPr algn="l" rtl="0" fontAlgn="t"/>
                      <a:r>
                        <a:rPr lang="en-US" sz="500" b="1" i="0" u="none" strike="noStrike">
                          <a:solidFill>
                            <a:srgbClr val="FFFFFF"/>
                          </a:solidFill>
                          <a:effectLst/>
                          <a:latin typeface="Arial" panose="020B060402020202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3">
                  <a:txBody>
                    <a:bodyPr/>
                    <a:lstStyle/>
                    <a:p>
                      <a:pPr algn="ctr" rtl="0" fontAlgn="t"/>
                      <a:r>
                        <a:rPr lang="en-US" sz="500" b="1" i="0" u="none" strike="noStrike">
                          <a:solidFill>
                            <a:srgbClr val="FFFFFF"/>
                          </a:solidFill>
                          <a:effectLst/>
                          <a:latin typeface="Arial" panose="020B0604020202020204" pitchFamily="34" charset="0"/>
                        </a:rPr>
                        <a:t>Training Courses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a:txBody>
                    <a:bodyPr/>
                    <a:lstStyle/>
                    <a:p>
                      <a:pPr algn="ctr" rtl="0" fontAlgn="t"/>
                      <a:r>
                        <a:rPr lang="en-US" sz="500" b="1" i="0" u="none" strike="noStrike">
                          <a:solidFill>
                            <a:srgbClr val="FFFFFF"/>
                          </a:solidFill>
                          <a:effectLst/>
                          <a:latin typeface="Arial" panose="020B060402020202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gridSpan="4">
                  <a:txBody>
                    <a:bodyPr/>
                    <a:lstStyle/>
                    <a:p>
                      <a:pPr algn="ctr" rtl="0" fontAlgn="t"/>
                      <a:r>
                        <a:rPr lang="en-US" sz="500" b="1" i="0" u="none" strike="noStrike">
                          <a:solidFill>
                            <a:srgbClr val="FFFFFF"/>
                          </a:solidFill>
                          <a:effectLst/>
                          <a:latin typeface="Arial" panose="020B0604020202020204" pitchFamily="34" charset="0"/>
                        </a:rPr>
                        <a:t>Individual Training Needs Assessments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380834"/>
                  </a:ext>
                </a:extLst>
              </a:tr>
              <a:tr h="263648">
                <a:tc>
                  <a:txBody>
                    <a:bodyPr/>
                    <a:lstStyle/>
                    <a:p>
                      <a:pPr algn="l" rtl="0" fontAlgn="ctr"/>
                      <a:r>
                        <a:rPr lang="en-US" sz="500" b="1" i="0" u="none" strike="noStrike">
                          <a:solidFill>
                            <a:srgbClr val="FFFFFF"/>
                          </a:solidFill>
                          <a:effectLst/>
                          <a:latin typeface="Arial" panose="020B0604020202020204" pitchFamily="34" charset="0"/>
                        </a:rPr>
                        <a:t>Div/Sec</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Completed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Required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Percent</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Employees</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&lt; 1 Year Old</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Percent</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Missing</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ctr"/>
                      <a:r>
                        <a:rPr lang="en-US" sz="500" b="1" i="0" u="none" strike="noStrike">
                          <a:solidFill>
                            <a:srgbClr val="FFFFFF"/>
                          </a:solidFill>
                          <a:effectLst/>
                          <a:latin typeface="Arial" panose="020B0604020202020204" pitchFamily="34" charset="0"/>
                        </a:rPr>
                        <a:t>Missing for New  Hires</a:t>
                      </a:r>
                    </a:p>
                  </a:txBody>
                  <a:tcPr marL="2074" marR="2074" marT="2074" marB="0" anchor="ctr">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extLst>
                  <a:ext uri="{0D108BD9-81ED-4DB2-BD59-A6C34878D82A}">
                    <a16:rowId xmlns:a16="http://schemas.microsoft.com/office/drawing/2014/main" val="2460302844"/>
                  </a:ext>
                </a:extLst>
              </a:tr>
              <a:tr h="102065">
                <a:tc>
                  <a:txBody>
                    <a:bodyPr/>
                    <a:lstStyle/>
                    <a:p>
                      <a:pPr algn="l" rtl="0" fontAlgn="t"/>
                      <a:r>
                        <a:rPr lang="en-US" sz="600" b="0" i="0" u="none" strike="noStrike" dirty="0">
                          <a:solidFill>
                            <a:srgbClr val="000000"/>
                          </a:solidFill>
                          <a:effectLst/>
                          <a:latin typeface="Calibri" panose="020F0502020204030204" pitchFamily="34" charset="0"/>
                        </a:rPr>
                        <a:t> </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69.57%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637253646"/>
                  </a:ext>
                </a:extLst>
              </a:tr>
              <a:tr h="102065">
                <a:tc>
                  <a:txBody>
                    <a:bodyPr/>
                    <a:lstStyle/>
                    <a:p>
                      <a:pPr algn="l" rtl="0" fontAlgn="t"/>
                      <a:r>
                        <a:rPr lang="en-US" sz="600" b="0" i="0" u="none" strike="noStrike" dirty="0">
                          <a:solidFill>
                            <a:srgbClr val="000000"/>
                          </a:solidFill>
                          <a:effectLst/>
                          <a:latin typeface="Calibri" panose="020F0502020204030204" pitchFamily="34" charset="0"/>
                        </a:rPr>
                        <a:t>AD/ACTD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6,212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6,674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069426657"/>
                  </a:ext>
                </a:extLst>
              </a:tr>
              <a:tr h="102065">
                <a:tc>
                  <a:txBody>
                    <a:bodyPr/>
                    <a:lstStyle/>
                    <a:p>
                      <a:pPr algn="l" rtl="0" fontAlgn="t"/>
                      <a:r>
                        <a:rPr lang="en-US" sz="600" b="0" i="0" u="none" strike="noStrike">
                          <a:solidFill>
                            <a:srgbClr val="000000"/>
                          </a:solidFill>
                          <a:effectLst/>
                          <a:latin typeface="Calibri" panose="020F0502020204030204" pitchFamily="34" charset="0"/>
                        </a:rPr>
                        <a:t>AD/ARD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368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987932912"/>
                  </a:ext>
                </a:extLst>
              </a:tr>
              <a:tr h="102065">
                <a:tc>
                  <a:txBody>
                    <a:bodyPr/>
                    <a:lstStyle/>
                    <a:p>
                      <a:pPr algn="l" rtl="0" fontAlgn="t"/>
                      <a:r>
                        <a:rPr lang="en-US" sz="600" b="0" i="0" u="none" strike="noStrike">
                          <a:solidFill>
                            <a:srgbClr val="000000"/>
                          </a:solidFill>
                          <a:effectLst/>
                          <a:latin typeface="Calibri" panose="020F0502020204030204" pitchFamily="34" charset="0"/>
                        </a:rPr>
                        <a:t>AD/BD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4,546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4,864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161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94.41%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419852738"/>
                  </a:ext>
                </a:extLst>
              </a:tr>
              <a:tr h="102065">
                <a:tc>
                  <a:txBody>
                    <a:bodyPr/>
                    <a:lstStyle/>
                    <a:p>
                      <a:pPr algn="l" rtl="0" fontAlgn="t"/>
                      <a:r>
                        <a:rPr lang="en-US" sz="600" b="0" i="0" u="none" strike="noStrike">
                          <a:solidFill>
                            <a:srgbClr val="000000"/>
                          </a:solidFill>
                          <a:effectLst/>
                          <a:latin typeface="Calibri" panose="020F0502020204030204" pitchFamily="34" charset="0"/>
                        </a:rPr>
                        <a:t>APS-TD/CS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1,327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1,584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83.78%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313815233"/>
                  </a:ext>
                </a:extLst>
              </a:tr>
              <a:tr h="102065">
                <a:tc>
                  <a:txBody>
                    <a:bodyPr/>
                    <a:lstStyle/>
                    <a:p>
                      <a:pPr algn="l" rtl="0" fontAlgn="t"/>
                      <a:r>
                        <a:rPr lang="en-US" sz="600" b="0" i="0" u="none" strike="noStrike">
                          <a:solidFill>
                            <a:srgbClr val="000000"/>
                          </a:solidFill>
                          <a:effectLst/>
                          <a:latin typeface="Calibri" panose="020F0502020204030204" pitchFamily="34" charset="0"/>
                        </a:rPr>
                        <a:t>APS-TD/DFS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1,143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94.75%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96.43%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458174317"/>
                  </a:ext>
                </a:extLst>
              </a:tr>
              <a:tr h="102065">
                <a:tc>
                  <a:txBody>
                    <a:bodyPr/>
                    <a:lstStyle/>
                    <a:p>
                      <a:pPr algn="l" rtl="0" fontAlgn="t"/>
                      <a:r>
                        <a:rPr lang="en-US" sz="600" b="0" i="0" u="none" strike="noStrike">
                          <a:solidFill>
                            <a:srgbClr val="000000"/>
                          </a:solidFill>
                          <a:effectLst/>
                          <a:latin typeface="Calibri" panose="020F0502020204030204" pitchFamily="34" charset="0"/>
                        </a:rPr>
                        <a:t>APS-TD/MAG</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2,464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2,673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105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99.05%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849218160"/>
                  </a:ext>
                </a:extLst>
              </a:tr>
              <a:tr h="102065">
                <a:tc>
                  <a:txBody>
                    <a:bodyPr/>
                    <a:lstStyle/>
                    <a:p>
                      <a:pPr algn="l" rtl="0" fontAlgn="t"/>
                      <a:r>
                        <a:rPr lang="en-US" sz="600" b="0" i="0" u="none" strike="noStrike">
                          <a:solidFill>
                            <a:srgbClr val="000000"/>
                          </a:solidFill>
                          <a:effectLst/>
                          <a:latin typeface="Calibri" panose="020F0502020204030204" pitchFamily="34" charset="0"/>
                        </a:rPr>
                        <a:t>APS-TD/SRF</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1,548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1,645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94.10%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51326660"/>
                  </a:ext>
                </a:extLst>
              </a:tr>
              <a:tr h="102065">
                <a:tc>
                  <a:txBody>
                    <a:bodyPr/>
                    <a:lstStyle/>
                    <a:p>
                      <a:pPr algn="l" rtl="0" fontAlgn="t"/>
                      <a:r>
                        <a:rPr lang="en-US" sz="600" b="0" i="0" u="none" strike="noStrike">
                          <a:solidFill>
                            <a:srgbClr val="000000"/>
                          </a:solidFill>
                          <a:effectLst/>
                          <a:latin typeface="Calibri" panose="020F0502020204030204" pitchFamily="34" charset="0"/>
                        </a:rPr>
                        <a:t>COM</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701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92.58%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58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98.28%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587665914"/>
                  </a:ext>
                </a:extLst>
              </a:tr>
              <a:tr h="102065">
                <a:tc>
                  <a:txBody>
                    <a:bodyPr/>
                    <a:lstStyle/>
                    <a:p>
                      <a:pPr algn="l" rtl="0" fontAlgn="t"/>
                      <a:r>
                        <a:rPr lang="en-US" sz="600" b="0" i="0" u="none" strike="noStrike">
                          <a:solidFill>
                            <a:srgbClr val="000000"/>
                          </a:solidFill>
                          <a:effectLst/>
                          <a:latin typeface="Calibri" panose="020F0502020204030204" pitchFamily="34" charset="0"/>
                        </a:rPr>
                        <a:t>COO/COAS/QU</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95.54%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487454882"/>
                  </a:ext>
                </a:extLst>
              </a:tr>
              <a:tr h="102065">
                <a:tc>
                  <a:txBody>
                    <a:bodyPr/>
                    <a:lstStyle/>
                    <a:p>
                      <a:pPr algn="l" rtl="0" fontAlgn="t"/>
                      <a:r>
                        <a:rPr lang="en-US" sz="600" b="0" i="0" u="none" strike="noStrike">
                          <a:solidFill>
                            <a:srgbClr val="000000"/>
                          </a:solidFill>
                          <a:effectLst/>
                          <a:latin typeface="Calibri" panose="020F0502020204030204" pitchFamily="34" charset="0"/>
                        </a:rPr>
                        <a:t>CSAID/DSSL</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601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97.83%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112461934"/>
                  </a:ext>
                </a:extLst>
              </a:tr>
              <a:tr h="102065">
                <a:tc>
                  <a:txBody>
                    <a:bodyPr/>
                    <a:lstStyle/>
                    <a:p>
                      <a:pPr algn="l" rtl="0" fontAlgn="t"/>
                      <a:r>
                        <a:rPr lang="en-US" sz="600" b="0" i="0" u="none" strike="noStrike">
                          <a:solidFill>
                            <a:srgbClr val="000000"/>
                          </a:solidFill>
                          <a:effectLst/>
                          <a:latin typeface="Calibri" panose="020F0502020204030204" pitchFamily="34" charset="0"/>
                        </a:rPr>
                        <a:t>CSAID/RTPS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436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466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93.56%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264381830"/>
                  </a:ext>
                </a:extLst>
              </a:tr>
              <a:tr h="102065">
                <a:tc>
                  <a:txBody>
                    <a:bodyPr/>
                    <a:lstStyle/>
                    <a:p>
                      <a:pPr algn="l" rtl="0" fontAlgn="t"/>
                      <a:r>
                        <a:rPr lang="en-US" sz="600" b="0" i="0" u="none" strike="noStrike">
                          <a:solidFill>
                            <a:srgbClr val="000000"/>
                          </a:solidFill>
                          <a:effectLst/>
                          <a:latin typeface="Calibri" panose="020F0502020204030204" pitchFamily="34" charset="0"/>
                        </a:rPr>
                        <a:t>CSAID/SCSS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703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718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97.91%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60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91.67%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70426949"/>
                  </a:ext>
                </a:extLst>
              </a:tr>
              <a:tr h="102065">
                <a:tc>
                  <a:txBody>
                    <a:bodyPr/>
                    <a:lstStyle/>
                    <a:p>
                      <a:pPr algn="l" rtl="0" fontAlgn="t"/>
                      <a:r>
                        <a:rPr lang="en-US" sz="600" b="0" i="0" u="none" strike="noStrike">
                          <a:solidFill>
                            <a:srgbClr val="000000"/>
                          </a:solidFill>
                          <a:effectLst/>
                          <a:latin typeface="Calibri" panose="020F0502020204030204" pitchFamily="34" charset="0"/>
                        </a:rPr>
                        <a:t>DCO</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57.89%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931050230"/>
                  </a:ext>
                </a:extLst>
              </a:tr>
              <a:tr h="102065">
                <a:tc>
                  <a:txBody>
                    <a:bodyPr/>
                    <a:lstStyle/>
                    <a:p>
                      <a:pPr algn="l" rtl="0" fontAlgn="t"/>
                      <a:r>
                        <a:rPr lang="en-US" sz="600" b="0" i="0" u="none" strike="noStrike">
                          <a:solidFill>
                            <a:srgbClr val="000000"/>
                          </a:solidFill>
                          <a:effectLst/>
                          <a:latin typeface="Calibri" panose="020F0502020204030204" pitchFamily="34" charset="0"/>
                        </a:rPr>
                        <a:t>DI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2,470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91.05%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87.35%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905373455"/>
                  </a:ext>
                </a:extLst>
              </a:tr>
              <a:tr h="102065">
                <a:tc>
                  <a:txBody>
                    <a:bodyPr/>
                    <a:lstStyle/>
                    <a:p>
                      <a:pPr algn="l" rtl="0" fontAlgn="t"/>
                      <a:r>
                        <a:rPr lang="en-US" sz="600" b="0" i="0" u="none" strike="noStrike">
                          <a:solidFill>
                            <a:srgbClr val="000000"/>
                          </a:solidFill>
                          <a:effectLst/>
                          <a:latin typeface="Calibri" panose="020F0502020204030204" pitchFamily="34" charset="0"/>
                        </a:rPr>
                        <a:t>DI/IA</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808793892"/>
                  </a:ext>
                </a:extLst>
              </a:tr>
              <a:tr h="102065">
                <a:tc>
                  <a:txBody>
                    <a:bodyPr/>
                    <a:lstStyle/>
                    <a:p>
                      <a:pPr algn="l" rtl="0" fontAlgn="t"/>
                      <a:r>
                        <a:rPr lang="en-US" sz="600" b="0" i="0" u="none" strike="noStrike">
                          <a:solidFill>
                            <a:srgbClr val="000000"/>
                          </a:solidFill>
                          <a:effectLst/>
                          <a:latin typeface="Calibri" panose="020F0502020204030204" pitchFamily="34" charset="0"/>
                        </a:rPr>
                        <a:t>ES</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3,268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3,616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90.38%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108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94.44%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807290889"/>
                  </a:ext>
                </a:extLst>
              </a:tr>
              <a:tr h="102065">
                <a:tc>
                  <a:txBody>
                    <a:bodyPr/>
                    <a:lstStyle/>
                    <a:p>
                      <a:pPr algn="l" rtl="0" fontAlgn="t"/>
                      <a:r>
                        <a:rPr lang="en-US" sz="600" b="0" i="0" u="none" strike="noStrike">
                          <a:solidFill>
                            <a:srgbClr val="000000"/>
                          </a:solidFill>
                          <a:effectLst/>
                          <a:latin typeface="Calibri" panose="020F0502020204030204" pitchFamily="34" charset="0"/>
                        </a:rPr>
                        <a:t>ETD/IARCD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251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90.04%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847966953"/>
                  </a:ext>
                </a:extLst>
              </a:tr>
              <a:tr h="102065">
                <a:tc>
                  <a:txBody>
                    <a:bodyPr/>
                    <a:lstStyle/>
                    <a:p>
                      <a:pPr algn="l" rtl="0" fontAlgn="t"/>
                      <a:r>
                        <a:rPr lang="en-US" sz="600" b="0" i="0" u="none" strike="noStrike">
                          <a:solidFill>
                            <a:srgbClr val="000000"/>
                          </a:solidFill>
                          <a:effectLst/>
                          <a:latin typeface="Calibri" panose="020F0502020204030204" pitchFamily="34" charset="0"/>
                        </a:rPr>
                        <a:t>ETD/MD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353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88.10%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95.83%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066733985"/>
                  </a:ext>
                </a:extLst>
              </a:tr>
              <a:tr h="102065">
                <a:tc>
                  <a:txBody>
                    <a:bodyPr/>
                    <a:lstStyle/>
                    <a:p>
                      <a:pPr algn="l" rtl="0" fontAlgn="t"/>
                      <a:r>
                        <a:rPr lang="en-US" sz="600" b="0" i="0" u="none" strike="noStrike">
                          <a:solidFill>
                            <a:srgbClr val="000000"/>
                          </a:solidFill>
                          <a:effectLst/>
                          <a:latin typeface="Calibri" panose="020F0502020204030204" pitchFamily="34" charset="0"/>
                        </a:rPr>
                        <a:t>ETD/QID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222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257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86.38%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93.33%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754949135"/>
                  </a:ext>
                </a:extLst>
              </a:tr>
              <a:tr h="102065">
                <a:tc>
                  <a:txBody>
                    <a:bodyPr/>
                    <a:lstStyle/>
                    <a:p>
                      <a:pPr algn="l" rtl="0" fontAlgn="t"/>
                      <a:r>
                        <a:rPr lang="en-US" sz="600" b="0" i="0" u="none" strike="noStrike">
                          <a:solidFill>
                            <a:srgbClr val="000000"/>
                          </a:solidFill>
                          <a:effectLst/>
                          <a:latin typeface="Calibri" panose="020F0502020204030204" pitchFamily="34" charset="0"/>
                        </a:rPr>
                        <a:t>FI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1,278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1,362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93.83%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116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95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81.90%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114216151"/>
                  </a:ext>
                </a:extLst>
              </a:tr>
              <a:tr h="102065">
                <a:tc>
                  <a:txBody>
                    <a:bodyPr/>
                    <a:lstStyle/>
                    <a:p>
                      <a:pPr algn="l" rtl="0" fontAlgn="t"/>
                      <a:r>
                        <a:rPr lang="en-US" sz="600" b="0" i="0" u="none" strike="noStrike">
                          <a:solidFill>
                            <a:srgbClr val="000000"/>
                          </a:solidFill>
                          <a:effectLst/>
                          <a:latin typeface="Calibri" panose="020F0502020204030204" pitchFamily="34" charset="0"/>
                        </a:rPr>
                        <a:t>FRA</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476263864"/>
                  </a:ext>
                </a:extLst>
              </a:tr>
              <a:tr h="102065">
                <a:tc>
                  <a:txBody>
                    <a:bodyPr/>
                    <a:lstStyle/>
                    <a:p>
                      <a:pPr algn="l" rtl="0" fontAlgn="t"/>
                      <a:r>
                        <a:rPr lang="en-US" sz="600" b="0" i="0" u="none" strike="noStrike">
                          <a:solidFill>
                            <a:srgbClr val="000000"/>
                          </a:solidFill>
                          <a:effectLst/>
                          <a:latin typeface="Calibri" panose="020F0502020204030204" pitchFamily="34" charset="0"/>
                        </a:rPr>
                        <a:t>HR</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691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715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96.64%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57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91.23%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884949817"/>
                  </a:ext>
                </a:extLst>
              </a:tr>
              <a:tr h="102065">
                <a:tc>
                  <a:txBody>
                    <a:bodyPr/>
                    <a:lstStyle/>
                    <a:p>
                      <a:pPr algn="l" rtl="0" fontAlgn="t"/>
                      <a:r>
                        <a:rPr lang="en-US" sz="600" b="0" i="0" u="none" strike="noStrike">
                          <a:solidFill>
                            <a:srgbClr val="000000"/>
                          </a:solidFill>
                          <a:effectLst/>
                          <a:latin typeface="Calibri" panose="020F0502020204030204" pitchFamily="34" charset="0"/>
                        </a:rPr>
                        <a:t>ISD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6,205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6,603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93.97%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223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219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98.21%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581777004"/>
                  </a:ext>
                </a:extLst>
              </a:tr>
              <a:tr h="102065">
                <a:tc>
                  <a:txBody>
                    <a:bodyPr/>
                    <a:lstStyle/>
                    <a:p>
                      <a:pPr algn="l" rtl="0" fontAlgn="t"/>
                      <a:r>
                        <a:rPr lang="en-US" sz="600" b="0" i="0" u="none" strike="noStrike">
                          <a:solidFill>
                            <a:srgbClr val="000000"/>
                          </a:solidFill>
                          <a:effectLst/>
                          <a:latin typeface="Calibri" panose="020F0502020204030204" pitchFamily="34" charset="0"/>
                        </a:rPr>
                        <a:t>ITD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1,213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1,227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98.86%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128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128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100.00%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288607076"/>
                  </a:ext>
                </a:extLst>
              </a:tr>
              <a:tr h="102065">
                <a:tc>
                  <a:txBody>
                    <a:bodyPr/>
                    <a:lstStyle/>
                    <a:p>
                      <a:pPr algn="l" rtl="0" fontAlgn="t"/>
                      <a:r>
                        <a:rPr lang="en-US" sz="600" b="0" i="0" u="none" strike="noStrike">
                          <a:solidFill>
                            <a:srgbClr val="000000"/>
                          </a:solidFill>
                          <a:effectLst/>
                          <a:latin typeface="Calibri" panose="020F0502020204030204" pitchFamily="34" charset="0"/>
                        </a:rPr>
                        <a:t>LBNFDUNE</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803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864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92.94%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49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39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79.59%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857018120"/>
                  </a:ext>
                </a:extLst>
              </a:tr>
              <a:tr h="102065">
                <a:tc>
                  <a:txBody>
                    <a:bodyPr/>
                    <a:lstStyle/>
                    <a:p>
                      <a:pPr algn="l" rtl="0" fontAlgn="t"/>
                      <a:r>
                        <a:rPr lang="en-US" sz="600" b="0" i="0" u="none" strike="noStrike" dirty="0">
                          <a:solidFill>
                            <a:srgbClr val="000000"/>
                          </a:solidFill>
                          <a:effectLst/>
                          <a:latin typeface="Calibri" panose="020F0502020204030204" pitchFamily="34" charset="0"/>
                        </a:rPr>
                        <a:t>SEC</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2,487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2,680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92.80%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102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95.10%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732940904"/>
                  </a:ext>
                </a:extLst>
              </a:tr>
              <a:tr h="102065">
                <a:tc>
                  <a:txBody>
                    <a:bodyPr/>
                    <a:lstStyle/>
                    <a:p>
                      <a:pPr algn="l" rtl="0" fontAlgn="t"/>
                      <a:r>
                        <a:rPr lang="en-US" sz="600" b="0" i="0" u="none" strike="noStrike" dirty="0">
                          <a:solidFill>
                            <a:srgbClr val="000000"/>
                          </a:solidFill>
                          <a:effectLst/>
                          <a:latin typeface="Calibri" panose="020F0502020204030204" pitchFamily="34" charset="0"/>
                        </a:rPr>
                        <a:t>NQC/NQCDIV</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753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832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90.50%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44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93.62%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489478435"/>
                  </a:ext>
                </a:extLst>
              </a:tr>
              <a:tr h="65468">
                <a:tc>
                  <a:txBody>
                    <a:bodyPr/>
                    <a:lstStyle/>
                    <a:p>
                      <a:pPr algn="l" rtl="0" fontAlgn="t"/>
                      <a:r>
                        <a:rPr lang="en-US" sz="600" b="0" i="0" u="none" strike="noStrike">
                          <a:solidFill>
                            <a:srgbClr val="000000"/>
                          </a:solidFill>
                          <a:effectLst/>
                          <a:latin typeface="Calibri" panose="020F0502020204030204" pitchFamily="34" charset="0"/>
                        </a:rPr>
                        <a:t>PIPII/PIPII</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a:solidFill>
                            <a:srgbClr val="000000"/>
                          </a:solidFill>
                          <a:effectLst/>
                          <a:latin typeface="Arial" panose="020B0604020202020204" pitchFamily="34" charset="0"/>
                        </a:rPr>
                        <a:t>290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317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91.48%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a:solidFill>
                            <a:srgbClr val="000000"/>
                          </a:solidFill>
                          <a:effectLst/>
                          <a:latin typeface="Arial" panose="020B0604020202020204" pitchFamily="34" charset="0"/>
                        </a:rPr>
                        <a:t>20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600" b="0" i="0" u="none" strike="noStrike" dirty="0">
                          <a:solidFill>
                            <a:srgbClr val="000000"/>
                          </a:solidFill>
                          <a:effectLst/>
                          <a:latin typeface="Arial" panose="020B0604020202020204" pitchFamily="34" charset="0"/>
                        </a:rPr>
                        <a:t>19</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0" i="0" u="none" strike="noStrike" dirty="0">
                          <a:solidFill>
                            <a:srgbClr val="000000"/>
                          </a:solidFill>
                          <a:effectLst/>
                          <a:latin typeface="Arial" panose="020B0604020202020204" pitchFamily="34" charset="0"/>
                        </a:rPr>
                        <a:t>95.00%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600" b="0"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130807405"/>
                  </a:ext>
                </a:extLst>
              </a:tr>
              <a:tr h="102065">
                <a:tc>
                  <a:txBody>
                    <a:bodyPr/>
                    <a:lstStyle/>
                    <a:p>
                      <a:pPr algn="l" rtl="0" fontAlgn="t"/>
                      <a:r>
                        <a:rPr lang="en-US" sz="700" b="1" i="0" u="none" strike="noStrike" dirty="0">
                          <a:solidFill>
                            <a:srgbClr val="000000"/>
                          </a:solidFill>
                          <a:effectLst/>
                          <a:latin typeface="Calibri" panose="020F0502020204030204" pitchFamily="34" charset="0"/>
                        </a:rPr>
                        <a:t>ND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1,806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a:solidFill>
                            <a:srgbClr val="000000"/>
                          </a:solidFill>
                          <a:effectLst/>
                          <a:latin typeface="Arial" panose="020B0604020202020204" pitchFamily="34" charset="0"/>
                        </a:rPr>
                        <a:t>1,937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93.24%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88</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90.72%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3900008607"/>
                  </a:ext>
                </a:extLst>
              </a:tr>
              <a:tr h="102065">
                <a:tc>
                  <a:txBody>
                    <a:bodyPr/>
                    <a:lstStyle/>
                    <a:p>
                      <a:pPr algn="l" rtl="0" fontAlgn="t"/>
                      <a:r>
                        <a:rPr lang="en-US" sz="700" b="1" i="0" u="none" strike="noStrike" dirty="0">
                          <a:solidFill>
                            <a:srgbClr val="000000"/>
                          </a:solidFill>
                          <a:effectLst/>
                          <a:latin typeface="Calibri" panose="020F0502020204030204" pitchFamily="34" charset="0"/>
                        </a:rPr>
                        <a:t>PPD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4,811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5,331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90.25%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700" b="1" i="0" u="none" strike="noStrike" dirty="0">
                          <a:solidFill>
                            <a:srgbClr val="000000"/>
                          </a:solidFill>
                          <a:effectLst/>
                          <a:latin typeface="Arial" panose="020B0604020202020204" pitchFamily="34" charset="0"/>
                        </a:rPr>
                        <a:t>251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247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98.41%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19407027"/>
                  </a:ext>
                </a:extLst>
              </a:tr>
              <a:tr h="102065">
                <a:tc>
                  <a:txBody>
                    <a:bodyPr/>
                    <a:lstStyle/>
                    <a:p>
                      <a:pPr algn="l" rtl="0" fontAlgn="t"/>
                      <a:r>
                        <a:rPr lang="en-US" sz="700" b="1" i="0" u="none" strike="noStrike" dirty="0">
                          <a:solidFill>
                            <a:srgbClr val="000000"/>
                          </a:solidFill>
                          <a:effectLst/>
                          <a:latin typeface="Calibri" panose="020F0502020204030204" pitchFamily="34" charset="0"/>
                        </a:rPr>
                        <a:t>THD</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435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dirty="0">
                          <a:solidFill>
                            <a:srgbClr val="000000"/>
                          </a:solidFill>
                          <a:effectLst/>
                          <a:latin typeface="Arial" panose="020B0604020202020204" pitchFamily="34" charset="0"/>
                        </a:rPr>
                        <a:t>511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dirty="0">
                          <a:solidFill>
                            <a:srgbClr val="000000"/>
                          </a:solidFill>
                          <a:effectLst/>
                          <a:latin typeface="Arial" panose="020B0604020202020204" pitchFamily="34" charset="0"/>
                        </a:rPr>
                        <a:t>85.13%</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a:solidFill>
                            <a:srgbClr val="000000"/>
                          </a:solidFill>
                          <a:effectLst/>
                          <a:latin typeface="Arial" panose="020B0604020202020204" pitchFamily="34" charset="0"/>
                        </a:rPr>
                        <a:t>52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9EB6E4"/>
                    </a:solidFill>
                  </a:tcPr>
                </a:tc>
                <a:tc>
                  <a:txBody>
                    <a:bodyPr/>
                    <a:lstStyle/>
                    <a:p>
                      <a:pPr algn="ctr" rtl="0" fontAlgn="t"/>
                      <a:r>
                        <a:rPr lang="en-US" sz="700" b="1" i="0" u="none" strike="noStrike" dirty="0">
                          <a:solidFill>
                            <a:srgbClr val="000000"/>
                          </a:solidFill>
                          <a:effectLst/>
                          <a:latin typeface="Arial" panose="020B0604020202020204" pitchFamily="34" charset="0"/>
                        </a:rPr>
                        <a:t>37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dirty="0">
                          <a:solidFill>
                            <a:srgbClr val="000000"/>
                          </a:solidFill>
                          <a:effectLst/>
                          <a:latin typeface="Arial" panose="020B0604020202020204" pitchFamily="34" charset="0"/>
                        </a:rPr>
                        <a:t>71.15%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tc>
                  <a:txBody>
                    <a:bodyPr/>
                    <a:lstStyle/>
                    <a:p>
                      <a:pPr algn="ctr" rtl="0" fontAlgn="t"/>
                      <a:r>
                        <a:rPr lang="en-US" sz="700" b="1" i="0" u="none" strike="noStrike" dirty="0">
                          <a:solidFill>
                            <a:srgbClr val="000000"/>
                          </a:solidFill>
                          <a:effectLst/>
                          <a:latin typeface="Arial" panose="020B0604020202020204" pitchFamily="34" charset="0"/>
                        </a:rPr>
                        <a:t>0</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63BE7B"/>
                    </a:solidFill>
                  </a:tcPr>
                </a:tc>
                <a:extLst>
                  <a:ext uri="{0D108BD9-81ED-4DB2-BD59-A6C34878D82A}">
                    <a16:rowId xmlns:a16="http://schemas.microsoft.com/office/drawing/2014/main" val="864698889"/>
                  </a:ext>
                </a:extLst>
              </a:tr>
              <a:tr h="102065">
                <a:tc>
                  <a:txBody>
                    <a:bodyPr/>
                    <a:lstStyle/>
                    <a:p>
                      <a:pPr algn="l" rtl="0" fontAlgn="t"/>
                      <a:r>
                        <a:rPr lang="en-US" sz="600" b="1" i="0" u="none" strike="noStrike">
                          <a:solidFill>
                            <a:srgbClr val="000000"/>
                          </a:solidFill>
                          <a:effectLst/>
                          <a:latin typeface="Arial" panose="020B0604020202020204" pitchFamily="34" charset="0"/>
                        </a:rPr>
                        <a:t>Fermilab Total</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600" b="1" i="0" u="none" strike="noStrike">
                          <a:solidFill>
                            <a:srgbClr val="000000"/>
                          </a:solidFill>
                          <a:effectLst/>
                          <a:latin typeface="Arial" panose="020B0604020202020204" pitchFamily="34" charset="0"/>
                        </a:rPr>
                        <a:t>47,287</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51,164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92.42%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2,455</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4682B4"/>
                    </a:solidFill>
                  </a:tcPr>
                </a:tc>
                <a:tc>
                  <a:txBody>
                    <a:bodyPr/>
                    <a:lstStyle/>
                    <a:p>
                      <a:pPr algn="ctr" rtl="0" fontAlgn="t"/>
                      <a:r>
                        <a:rPr lang="en-US" sz="600" b="1" i="0" u="none" strike="noStrike">
                          <a:solidFill>
                            <a:srgbClr val="000000"/>
                          </a:solidFill>
                          <a:effectLst/>
                          <a:latin typeface="Arial" panose="020B0604020202020204" pitchFamily="34" charset="0"/>
                        </a:rPr>
                        <a:t>2,316</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a:solidFill>
                            <a:srgbClr val="000000"/>
                          </a:solidFill>
                          <a:effectLst/>
                          <a:latin typeface="Arial" panose="020B0604020202020204" pitchFamily="34" charset="0"/>
                        </a:rPr>
                        <a:t>94.34%</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tc>
                  <a:txBody>
                    <a:bodyPr/>
                    <a:lstStyle/>
                    <a:p>
                      <a:pPr algn="ctr" rtl="0" fontAlgn="t"/>
                      <a:r>
                        <a:rPr lang="en-US" sz="600" b="1" i="0" u="none" strike="noStrike" dirty="0">
                          <a:solidFill>
                            <a:srgbClr val="000000"/>
                          </a:solidFill>
                          <a:effectLst/>
                          <a:latin typeface="Arial" panose="020B0604020202020204" pitchFamily="34" charset="0"/>
                        </a:rPr>
                        <a:t>2</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86968"/>
                    </a:solidFill>
                  </a:tcPr>
                </a:tc>
                <a:tc>
                  <a:txBody>
                    <a:bodyPr/>
                    <a:lstStyle/>
                    <a:p>
                      <a:pPr algn="ctr" rtl="0" fontAlgn="t"/>
                      <a:r>
                        <a:rPr lang="en-US" sz="600" b="1" i="0" u="none" strike="noStrike" dirty="0">
                          <a:solidFill>
                            <a:srgbClr val="000000"/>
                          </a:solidFill>
                          <a:effectLst/>
                          <a:latin typeface="Arial" panose="020B0604020202020204" pitchFamily="34" charset="0"/>
                        </a:rPr>
                        <a:t>1</a:t>
                      </a:r>
                    </a:p>
                  </a:txBody>
                  <a:tcPr marL="2074" marR="2074" marT="2074" marB="0">
                    <a:lnL w="6350" cap="flat" cmpd="sng" algn="ctr">
                      <a:solidFill>
                        <a:srgbClr val="D3D3D3"/>
                      </a:solidFill>
                      <a:prstDash val="solid"/>
                      <a:round/>
                      <a:headEnd type="none" w="med" len="med"/>
                      <a:tailEnd type="none" w="med" len="med"/>
                    </a:lnL>
                    <a:lnR w="6350" cap="flat" cmpd="sng" algn="ctr">
                      <a:solidFill>
                        <a:srgbClr val="D3D3D3"/>
                      </a:solidFill>
                      <a:prstDash val="solid"/>
                      <a:round/>
                      <a:headEnd type="none" w="med" len="med"/>
                      <a:tailEnd type="none" w="med" len="med"/>
                    </a:lnR>
                    <a:lnT w="6350" cap="flat" cmpd="sng" algn="ctr">
                      <a:solidFill>
                        <a:srgbClr val="D3D3D3"/>
                      </a:solidFill>
                      <a:prstDash val="solid"/>
                      <a:round/>
                      <a:headEnd type="none" w="med" len="med"/>
                      <a:tailEnd type="none" w="med" len="med"/>
                    </a:lnT>
                    <a:lnB w="6350" cap="flat" cmpd="sng" algn="ctr">
                      <a:solidFill>
                        <a:srgbClr val="D3D3D3"/>
                      </a:solidFill>
                      <a:prstDash val="solid"/>
                      <a:round/>
                      <a:headEnd type="none" w="med" len="med"/>
                      <a:tailEnd type="none" w="med" len="med"/>
                    </a:lnB>
                    <a:solidFill>
                      <a:srgbClr val="FFEB84"/>
                    </a:solidFill>
                  </a:tcPr>
                </a:tc>
                <a:extLst>
                  <a:ext uri="{0D108BD9-81ED-4DB2-BD59-A6C34878D82A}">
                    <a16:rowId xmlns:a16="http://schemas.microsoft.com/office/drawing/2014/main" val="2635491598"/>
                  </a:ext>
                </a:extLst>
              </a:tr>
            </a:tbl>
          </a:graphicData>
        </a:graphic>
      </p:graphicFrame>
      <p:sp>
        <p:nvSpPr>
          <p:cNvPr id="12" name="Rectangle: Rounded Corners 11">
            <a:extLst>
              <a:ext uri="{FF2B5EF4-FFF2-40B4-BE49-F238E27FC236}">
                <a16:creationId xmlns:a16="http://schemas.microsoft.com/office/drawing/2014/main" id="{66F75593-E6A2-FB5F-2D18-8D070E70F6B8}"/>
              </a:ext>
            </a:extLst>
          </p:cNvPr>
          <p:cNvSpPr/>
          <p:nvPr/>
        </p:nvSpPr>
        <p:spPr>
          <a:xfrm>
            <a:off x="1412195" y="3719778"/>
            <a:ext cx="5906180" cy="320908"/>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526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02/05/2024 - Medical Treatment Beyond First Aid/Lost Work</a:t>
            </a:r>
            <a:r>
              <a:rPr lang="en-US" sz="1600" dirty="0">
                <a:solidFill>
                  <a:schemeClr val="accent6">
                    <a:lumMod val="50000"/>
                  </a:schemeClr>
                </a:solidFill>
                <a:latin typeface="Helvetica" panose="020B0604020202020204" pitchFamily="34" charset="0"/>
                <a:cs typeface="Helvetica" panose="020B0604020202020204" pitchFamily="34" charset="0"/>
              </a:rPr>
              <a:t>, APS-TD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(ORPS Event, Level 2)</a:t>
            </a:r>
            <a:endParaRPr lang="en-US" sz="1400" b="0" i="0" u="none" strike="noStrike" baseline="0" dirty="0">
              <a:solidFill>
                <a:schemeClr val="accent6">
                  <a:lumMod val="50000"/>
                </a:schemeClr>
              </a:solidFill>
              <a:latin typeface="Helvetica" panose="020B0604020202020204" pitchFamily="34" charset="0"/>
              <a:cs typeface="Helvetica" panose="020B0604020202020204" pitchFamily="34" charset="0"/>
            </a:endParaRPr>
          </a:p>
          <a:p>
            <a:pPr lvl="1"/>
            <a:r>
              <a:rPr lang="en-US" sz="1400" dirty="0">
                <a:solidFill>
                  <a:schemeClr val="accent6">
                    <a:lumMod val="50000"/>
                  </a:schemeClr>
                </a:solidFill>
                <a:latin typeface="Helvetica" panose="020B0604020202020204" pitchFamily="34" charset="0"/>
                <a:cs typeface="Helvetica" panose="020B0604020202020204" pitchFamily="34" charset="0"/>
              </a:rPr>
              <a:t>On the afternoon of Monday, February 5, a machinist at the village machine shop was using a manual lathe, machining stainless steel. While the machinist was removing chips near the top of the piece with long-reach pliers, another chip started to move underneath the guard towards the machinist's left hand. The guard was correctly positioned. They felt something touch their left hand and pulled their hand away. This action likely resulted in the chip lacerating the machinist's finger. The machinist was seen in the Fermilab Occupational Medical Office and sent to an emergency room for evaluation. At the emergency room the machinist received sutures. At a follow up appointment on February 8th, the physician determined surgery will be necessary for nerve and tendon damage.</a:t>
            </a:r>
          </a:p>
        </p:txBody>
      </p:sp>
      <p:sp>
        <p:nvSpPr>
          <p:cNvPr id="7" name="Title 6"/>
          <p:cNvSpPr>
            <a:spLocks noGrp="1"/>
          </p:cNvSpPr>
          <p:nvPr>
            <p:ph type="title"/>
          </p:nvPr>
        </p:nvSpPr>
        <p:spPr>
          <a:xfrm>
            <a:off x="457200" y="372516"/>
            <a:ext cx="8165535" cy="320908"/>
          </a:xfrm>
        </p:spPr>
        <p:txBody>
          <a:bodyPr/>
          <a:lstStyle/>
          <a:p>
            <a:r>
              <a:rPr lang="en-US" sz="1950" dirty="0"/>
              <a:t>Injuries/Illnesses in February</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03/13/24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10080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02/05/2024 - First Aid Only/Not Reportable</a:t>
            </a:r>
            <a:r>
              <a:rPr lang="en-US" sz="1600" dirty="0">
                <a:solidFill>
                  <a:schemeClr val="accent6">
                    <a:lumMod val="50000"/>
                  </a:schemeClr>
                </a:solidFill>
                <a:latin typeface="Helvetica" panose="020B0604020202020204" pitchFamily="34" charset="0"/>
                <a:cs typeface="Helvetica" panose="020B0604020202020204" pitchFamily="34" charset="0"/>
              </a:rPr>
              <a:t>, ISD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After loading tools into the sliding door of their work van, the employee found the door was difficult to close. This required the employee to use both hands to gain additional leverage. The employee’s finger got pinched in the door while closing it. Reported to FOMO for first aid.</a:t>
            </a:r>
          </a:p>
          <a:p>
            <a:r>
              <a:rPr lang="en-US" sz="1600" dirty="0">
                <a:solidFill>
                  <a:schemeClr val="accent6">
                    <a:lumMod val="50000"/>
                  </a:schemeClr>
                </a:solidFill>
                <a:latin typeface="Helvetica" panose="020B0604020202020204" pitchFamily="34" charset="0"/>
                <a:cs typeface="Helvetica" panose="020B0604020202020204" pitchFamily="34" charset="0"/>
              </a:rPr>
              <a:t>02/07/2024 - Medical Treatment Beyond First Aid, ND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working pumping DI water from 55-gallon drums. When the employee went to pick up the hose, it was found to be in the small section of sewer trough used by ISD to add hydrogen peroxide to the MINOS sump for the prevention of bacterial growths. This setup was not known to the employee. They put the hose into a 55-gallon drum of DI water and then realized their fingers were burning from the hydrogen peroxide that was covering the hose from the trough. The </a:t>
            </a:r>
            <a:r>
              <a:rPr lang="en-US" sz="1400">
                <a:solidFill>
                  <a:schemeClr val="accent6">
                    <a:lumMod val="50000"/>
                  </a:schemeClr>
                </a:solidFill>
                <a:latin typeface="Helvetica" panose="020B0604020202020204" pitchFamily="34" charset="0"/>
                <a:cs typeface="Helvetica" panose="020B0604020202020204" pitchFamily="34" charset="0"/>
              </a:rPr>
              <a:t>employee immediately </a:t>
            </a:r>
            <a:r>
              <a:rPr lang="en-US" sz="1400" dirty="0">
                <a:solidFill>
                  <a:schemeClr val="accent6">
                    <a:lumMod val="50000"/>
                  </a:schemeClr>
                </a:solidFill>
                <a:latin typeface="Helvetica" panose="020B0604020202020204" pitchFamily="34" charset="0"/>
                <a:cs typeface="Helvetica" panose="020B0604020202020204" pitchFamily="34" charset="0"/>
              </a:rPr>
              <a:t>washed their hands and reported to FOMO. Prescription cream was used for treatment.</a:t>
            </a:r>
          </a:p>
          <a:p>
            <a:endParaRPr lang="en-US" sz="16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February</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03/13/24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264290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b="0" i="0" u="none" strike="noStrike" baseline="0" dirty="0">
                <a:solidFill>
                  <a:schemeClr val="accent6">
                    <a:lumMod val="50000"/>
                  </a:schemeClr>
                </a:solidFill>
                <a:latin typeface="Helvetica" panose="020B0604020202020204" pitchFamily="34" charset="0"/>
                <a:cs typeface="Helvetica" panose="020B0604020202020204" pitchFamily="34" charset="0"/>
              </a:rPr>
              <a:t>02/08/2024 - First Aid Only/Not Reportable</a:t>
            </a:r>
            <a:r>
              <a:rPr lang="en-US" sz="1600" dirty="0">
                <a:solidFill>
                  <a:schemeClr val="accent6">
                    <a:lumMod val="50000"/>
                  </a:schemeClr>
                </a:solidFill>
                <a:latin typeface="Helvetica" panose="020B0604020202020204" pitchFamily="34" charset="0"/>
                <a:cs typeface="Helvetica" panose="020B0604020202020204" pitchFamily="34" charset="0"/>
              </a:rPr>
              <a:t>, DI</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soldering a straight female connector with a male connector. Part of the pins were inaccessible, so they melted off some of the plastic to get better access. The iron tip with some of the melted plastic then poked the employees left thumb.</a:t>
            </a:r>
          </a:p>
          <a:p>
            <a:r>
              <a:rPr lang="en-US" sz="1600" dirty="0">
                <a:solidFill>
                  <a:schemeClr val="accent6">
                    <a:lumMod val="50000"/>
                  </a:schemeClr>
                </a:solidFill>
                <a:latin typeface="Helvetica" panose="020B0604020202020204" pitchFamily="34" charset="0"/>
                <a:cs typeface="Helvetica" panose="020B0604020202020204" pitchFamily="34" charset="0"/>
              </a:rPr>
              <a:t>02/09/2024 - No Treatment/ Reporting Only, LBNFDUNE US Division</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helping connect cement bags to forklift picker. The employee pulled on the plastic wrap that had gotten caught on the pallet and stumbled backwards towards the forklift when the plastic came free. The forklift operator stopped when he saw the employee stumble. The employees right foot contacted the rear driver side tire of the forklift, causing pressure and some pain. No medical treatment was needed.</a:t>
            </a:r>
          </a:p>
        </p:txBody>
      </p:sp>
      <p:sp>
        <p:nvSpPr>
          <p:cNvPr id="7" name="Title 6"/>
          <p:cNvSpPr>
            <a:spLocks noGrp="1"/>
          </p:cNvSpPr>
          <p:nvPr>
            <p:ph type="title"/>
          </p:nvPr>
        </p:nvSpPr>
        <p:spPr>
          <a:xfrm>
            <a:off x="457200" y="372516"/>
            <a:ext cx="8165535" cy="320908"/>
          </a:xfrm>
        </p:spPr>
        <p:txBody>
          <a:bodyPr/>
          <a:lstStyle/>
          <a:p>
            <a:r>
              <a:rPr lang="en-US" sz="1950" dirty="0"/>
              <a:t>Injuries/Illnesses in February</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03/13/24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6</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4121268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794522"/>
          </a:xfrm>
        </p:spPr>
        <p:txBody>
          <a:bodyPr/>
          <a:lstStyle/>
          <a:p>
            <a:r>
              <a:rPr lang="en-US" sz="1600" dirty="0">
                <a:solidFill>
                  <a:schemeClr val="accent6">
                    <a:lumMod val="50000"/>
                  </a:schemeClr>
                </a:solidFill>
                <a:latin typeface="Helvetica" panose="020B0604020202020204" pitchFamily="34" charset="0"/>
                <a:cs typeface="Helvetica" panose="020B0604020202020204" pitchFamily="34" charset="0"/>
              </a:rPr>
              <a:t>02/12/2024 - Medical Treatment Beyond First Aid, AD</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received a new desk and small cabinet of drawers. After opening the drawers, they found the drawers would not shut due to an obstruction inside the cabinet. Upon further inspection, a metal plate meant to provide counterweight had become detached from the back of the cabinet. After reattaching the plate and replacing the drawers, the employee noticed they had a cut on their finger and scratch on their arm but could not say which specific part of the cabinet injured them. Surgical was glue used to close the wound.</a:t>
            </a:r>
          </a:p>
          <a:p>
            <a:r>
              <a:rPr lang="en-US" sz="1600" dirty="0">
                <a:solidFill>
                  <a:schemeClr val="accent6">
                    <a:lumMod val="50000"/>
                  </a:schemeClr>
                </a:solidFill>
                <a:latin typeface="Helvetica" panose="020B0604020202020204" pitchFamily="34" charset="0"/>
                <a:cs typeface="Helvetica" panose="020B0604020202020204" pitchFamily="34" charset="0"/>
              </a:rPr>
              <a:t>02/14/2024 - Medical Treatment Beyond First Aid/Limited Duty, LBNFDUNE US Division</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An employee was cutting material with a self-retracting blade for the cavity drain system that was to be installed in the North Cavern. The self-retracting blade was in their right hand while the left hand was securing the material. When cutting, the blade slipped from the material, and contacted the left forearm creating about a 1- to 2-inch laceration. The employee received 4 stitches.</a:t>
            </a:r>
          </a:p>
        </p:txBody>
      </p:sp>
      <p:sp>
        <p:nvSpPr>
          <p:cNvPr id="7" name="Title 6"/>
          <p:cNvSpPr>
            <a:spLocks noGrp="1"/>
          </p:cNvSpPr>
          <p:nvPr>
            <p:ph type="title"/>
          </p:nvPr>
        </p:nvSpPr>
        <p:spPr>
          <a:xfrm>
            <a:off x="457200" y="372516"/>
            <a:ext cx="8165535" cy="320908"/>
          </a:xfrm>
        </p:spPr>
        <p:txBody>
          <a:bodyPr/>
          <a:lstStyle/>
          <a:p>
            <a:r>
              <a:rPr lang="en-US" sz="1950" dirty="0"/>
              <a:t>Injuries/Illnesses in February</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B67CE6B-1BDA-49AD-88A5-E381F0050372}"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03/13/24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7</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53935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A548291F-CE22-4CD6-B6E7-BC305B3A12CC}" type="datetime1">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03/13/24</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7" name="Footer Placeholder 6"/>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a:ln>
                  <a:noFill/>
                </a:ln>
                <a:solidFill>
                  <a:srgbClr val="004C97"/>
                </a:solidFill>
                <a:effectLst/>
                <a:uLnTx/>
                <a:uFillTx/>
                <a:latin typeface="Helvetica"/>
                <a:ea typeface="ＭＳ Ｐゴシック" charset="0"/>
              </a:rPr>
              <a:t>PPD Department Heads Meeting </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8" name="Slide Number Placeholder 7"/>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900" b="0" i="0" u="none" strike="noStrike" kern="1200" cap="none" spc="0" normalizeH="0" baseline="0" noProof="0" dirty="0">
              <a:ln>
                <a:noFill/>
              </a:ln>
              <a:solidFill>
                <a:srgbClr val="004C97"/>
              </a:solidFill>
              <a:effectLst/>
              <a:uLnTx/>
              <a:uFillTx/>
              <a:latin typeface="Helvetica" charset="0"/>
            </a:endParaRPr>
          </a:p>
        </p:txBody>
      </p:sp>
      <p:sp>
        <p:nvSpPr>
          <p:cNvPr id="10" name="Title 9"/>
          <p:cNvSpPr>
            <a:spLocks noGrp="1"/>
          </p:cNvSpPr>
          <p:nvPr>
            <p:ph type="title"/>
          </p:nvPr>
        </p:nvSpPr>
        <p:spPr>
          <a:xfrm>
            <a:off x="457200" y="272574"/>
            <a:ext cx="8686800" cy="320908"/>
          </a:xfrm>
        </p:spPr>
        <p:txBody>
          <a:bodyPr/>
          <a:lstStyle/>
          <a:p>
            <a:r>
              <a:rPr lang="en-US" sz="1950" dirty="0"/>
              <a:t>ORPS/NTS in February</a:t>
            </a:r>
          </a:p>
        </p:txBody>
      </p:sp>
      <p:sp>
        <p:nvSpPr>
          <p:cNvPr id="9" name="Content Placeholder 8">
            <a:extLst>
              <a:ext uri="{FF2B5EF4-FFF2-40B4-BE49-F238E27FC236}">
                <a16:creationId xmlns:a16="http://schemas.microsoft.com/office/drawing/2014/main" id="{F822A0F1-DF0E-1F8D-6209-63F34FA2949E}"/>
              </a:ext>
            </a:extLst>
          </p:cNvPr>
          <p:cNvSpPr>
            <a:spLocks noGrp="1"/>
          </p:cNvSpPr>
          <p:nvPr>
            <p:ph sz="half" idx="13"/>
          </p:nvPr>
        </p:nvSpPr>
        <p:spPr>
          <a:xfrm>
            <a:off x="228600" y="734786"/>
            <a:ext cx="8550761" cy="3912991"/>
          </a:xfrm>
        </p:spPr>
        <p:txBody>
          <a:bodyPr/>
          <a:lstStyle/>
          <a:p>
            <a:r>
              <a:rPr lang="en-US" sz="16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rPr>
              <a:t>Falling rock strikes Ross cage bonnet, 02/10/2024 </a:t>
            </a:r>
            <a:r>
              <a:rPr lang="en-US" sz="1600" dirty="0">
                <a:solidFill>
                  <a:schemeClr val="accent6">
                    <a:lumMod val="50000"/>
                  </a:schemeClr>
                </a:solidFill>
                <a:latin typeface="Helvetica" panose="020B0604020202020204" pitchFamily="34" charset="0"/>
                <a:cs typeface="Helvetica" panose="020B0604020202020204" pitchFamily="34" charset="0"/>
              </a:rPr>
              <a:t>(ORPS Event, Sub-contractor Review)</a:t>
            </a:r>
          </a:p>
          <a:p>
            <a:pPr lvl="1"/>
            <a:r>
              <a:rPr lang="en-US" sz="1400" dirty="0">
                <a:solidFill>
                  <a:schemeClr val="accent6">
                    <a:lumMod val="50000"/>
                  </a:schemeClr>
                </a:solidFill>
                <a:latin typeface="Helvetica" panose="020B0604020202020204" pitchFamily="34" charset="0"/>
                <a:cs typeface="Helvetica" panose="020B0604020202020204" pitchFamily="34" charset="0"/>
              </a:rPr>
              <a:t>On Saturday, February 10th, a South Dakota Science and Technology Authority (SDSTA) crew was performing work at the 5000 level. While personnel were working, a rock fell approximately 130 feet down the shaft, striking and denting the cage bonnet. There were no employees on the cage at the time of the rock fall.</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At the start of the excavation project, belt line had been hung in the shaft to prevent rocks from entering the shaft. Excavation of the Ross Brow generated a larger opening to the shaft into which the rock had fallen. The expanded opening was not visible from the shaft station, but the increased opening was identified as part of the post incident shaft inspection.</a:t>
            </a:r>
          </a:p>
          <a:p>
            <a:pPr lvl="1"/>
            <a:endParaRPr lang="en-US" sz="1400" dirty="0">
              <a:solidFill>
                <a:schemeClr val="accent6">
                  <a:lumMod val="50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18607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5"/>
          </p:nvPr>
        </p:nvSpPr>
        <p:spPr>
          <a:xfrm>
            <a:off x="523794" y="582533"/>
            <a:ext cx="8327463" cy="3906103"/>
          </a:xfrm>
        </p:spPr>
        <p:txBody>
          <a:bodyPr/>
          <a:lstStyle/>
          <a:p>
            <a:pPr marL="0" indent="0">
              <a:spcBef>
                <a:spcPts val="0"/>
              </a:spcBef>
              <a:spcAft>
                <a:spcPts val="0"/>
              </a:spcAft>
              <a:buNone/>
            </a:pPr>
            <a:r>
              <a:rPr lang="en-US" sz="1600" dirty="0">
                <a:solidFill>
                  <a:schemeClr val="accent6">
                    <a:lumMod val="50000"/>
                  </a:schemeClr>
                </a:solidFill>
                <a:latin typeface="Helvetica" panose="020B0604020202020204" pitchFamily="34" charset="0"/>
                <a:ea typeface="Times New Roman" panose="02020603050405020304" pitchFamily="18" charset="0"/>
                <a:cs typeface="Helvetica" panose="020B0604020202020204" pitchFamily="34" charset="0"/>
              </a:rPr>
              <a:t>The following chapters have been updated in the last month. A brief summary is provided below.</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ea typeface="Calibri" panose="020F050202020403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02/15/2024 -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3"/>
              </a:rPr>
              <a:t>QAM 12010 Lessons Learned Program</a:t>
            </a:r>
            <a:endParaRPr lang="en-US" sz="1600" b="0" i="0" u="none" strike="noStrike" dirty="0">
              <a:solidFill>
                <a:schemeClr val="accent6">
                  <a:lumMod val="50000"/>
                </a:schemeClr>
              </a:solidFill>
              <a:effectLst/>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Modified Responsibilities to include SMEs with Line Management role, added LLPM role, added QAD role.</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Added definitions for </a:t>
            </a:r>
            <a:r>
              <a:rPr lang="en-US" sz="1300" dirty="0" err="1">
                <a:solidFill>
                  <a:schemeClr val="accent6">
                    <a:lumMod val="50000"/>
                  </a:schemeClr>
                </a:solidFill>
                <a:latin typeface="Helvetica" panose="020B0604020202020204" pitchFamily="34" charset="0"/>
                <a:cs typeface="Helvetica" panose="020B0604020202020204" pitchFamily="34" charset="0"/>
              </a:rPr>
              <a:t>OPEXShare</a:t>
            </a:r>
            <a:r>
              <a:rPr lang="en-US" sz="1300" dirty="0">
                <a:solidFill>
                  <a:schemeClr val="accent6">
                    <a:lumMod val="50000"/>
                  </a:schemeClr>
                </a:solidFill>
                <a:latin typeface="Helvetica" panose="020B0604020202020204" pitchFamily="34" charset="0"/>
                <a:cs typeface="Helvetica" panose="020B0604020202020204" pitchFamily="34" charset="0"/>
              </a:rPr>
              <a:t> and QAD.</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Entire rewrite of Procedure section to capture current process, including Appendix 2.</a:t>
            </a:r>
          </a:p>
          <a:p>
            <a:pPr lvl="2">
              <a:spcBef>
                <a:spcPts val="0"/>
              </a:spcBef>
              <a:spcAft>
                <a:spcPts val="0"/>
              </a:spcAft>
            </a:pPr>
            <a:endParaRPr lang="en-US" sz="13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02/19/2024 -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4"/>
              </a:rPr>
              <a:t>QAM 12150 Measurement and Test Equipment (M&amp;TE) Program</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Initial release of QAM 12150</a:t>
            </a:r>
          </a:p>
          <a:p>
            <a:pPr marL="577850" lvl="2" indent="0">
              <a:spcBef>
                <a:spcPts val="0"/>
              </a:spcBef>
              <a:spcAft>
                <a:spcPts val="0"/>
              </a:spcAft>
              <a:buNone/>
            </a:pPr>
            <a:endParaRPr lang="en-US" sz="1300" dirty="0">
              <a:solidFill>
                <a:schemeClr val="accent6">
                  <a:lumMod val="50000"/>
                </a:schemeClr>
              </a:solidFill>
              <a:latin typeface="Helvetica" panose="020B0604020202020204" pitchFamily="34" charset="0"/>
              <a:cs typeface="Helvetica" panose="020B0604020202020204" pitchFamily="34" charset="0"/>
            </a:endParaRPr>
          </a:p>
          <a:p>
            <a:pPr>
              <a:spcBef>
                <a:spcPts val="0"/>
              </a:spcBef>
              <a:spcAft>
                <a:spcPts val="0"/>
              </a:spcAft>
            </a:pPr>
            <a:r>
              <a:rPr lang="en-US" sz="1600" dirty="0">
                <a:solidFill>
                  <a:schemeClr val="accent6">
                    <a:lumMod val="50000"/>
                  </a:schemeClr>
                </a:solidFill>
                <a:latin typeface="Helvetica" panose="020B0604020202020204" pitchFamily="34" charset="0"/>
                <a:cs typeface="Helvetica" panose="020B0604020202020204" pitchFamily="34" charset="0"/>
              </a:rPr>
              <a:t>02/21/2024 - </a:t>
            </a:r>
            <a:r>
              <a:rPr lang="en-US" sz="1600" dirty="0">
                <a:solidFill>
                  <a:schemeClr val="accent6">
                    <a:lumMod val="50000"/>
                  </a:schemeClr>
                </a:solidFill>
                <a:latin typeface="Helvetica" panose="020B0604020202020204" pitchFamily="34" charset="0"/>
                <a:cs typeface="Helvetica" panose="020B0604020202020204" pitchFamily="34" charset="0"/>
                <a:hlinkClick r:id="rId5"/>
              </a:rPr>
              <a:t>FESHM 8060 National Environmental Policy Act (NEPA) Review Program</a:t>
            </a:r>
            <a:endParaRPr lang="en-US" sz="1600" dirty="0">
              <a:solidFill>
                <a:schemeClr val="accent6">
                  <a:lumMod val="50000"/>
                </a:schemeClr>
              </a:solidFill>
              <a:latin typeface="Helvetica" panose="020B0604020202020204" pitchFamily="34" charset="0"/>
              <a:cs typeface="Helvetica" panose="020B0604020202020204" pitchFamily="34" charset="0"/>
            </a:endParaRPr>
          </a:p>
          <a:p>
            <a:pPr lvl="1">
              <a:spcBef>
                <a:spcPts val="0"/>
              </a:spcBef>
              <a:spcAft>
                <a:spcPts val="0"/>
              </a:spcAft>
            </a:pPr>
            <a:r>
              <a:rPr lang="en-US" sz="1400" dirty="0">
                <a:solidFill>
                  <a:schemeClr val="accent6">
                    <a:lumMod val="50000"/>
                  </a:schemeClr>
                </a:solidFill>
                <a:latin typeface="Helvetica" panose="020B0604020202020204" pitchFamily="34" charset="0"/>
                <a:cs typeface="Helvetica" panose="020B0604020202020204" pitchFamily="34" charset="0"/>
              </a:rPr>
              <a:t>Changes:</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Updated terminology per lab reorganization.</a:t>
            </a:r>
          </a:p>
          <a:p>
            <a:pPr lvl="2">
              <a:spcBef>
                <a:spcPts val="0"/>
              </a:spcBef>
              <a:spcAft>
                <a:spcPts val="0"/>
              </a:spcAft>
            </a:pPr>
            <a:r>
              <a:rPr lang="en-US" sz="1300" dirty="0">
                <a:solidFill>
                  <a:schemeClr val="accent6">
                    <a:lumMod val="50000"/>
                  </a:schemeClr>
                </a:solidFill>
                <a:latin typeface="Helvetica" panose="020B0604020202020204" pitchFamily="34" charset="0"/>
                <a:cs typeface="Helvetica" panose="020B0604020202020204" pitchFamily="34" charset="0"/>
              </a:rPr>
              <a:t>Updated NEPA review process flow chart.</a:t>
            </a:r>
          </a:p>
        </p:txBody>
      </p:sp>
      <p:sp>
        <p:nvSpPr>
          <p:cNvPr id="4" name="Date Placeholder 3"/>
          <p:cNvSpPr>
            <a:spLocks noGrp="1"/>
          </p:cNvSpPr>
          <p:nvPr>
            <p:ph type="dt" sz="half" idx="16"/>
          </p:nvPr>
        </p:nvSpPr>
        <p:spPr/>
        <p:txBody>
          <a:bodyPr/>
          <a:lstStyle/>
          <a:p>
            <a:pPr>
              <a:defRPr/>
            </a:pPr>
            <a:fld id="{93193891-9309-4DE0-81E7-AC72A766CCEF}" type="datetime1">
              <a:rPr lang="en-US" smtClean="0"/>
              <a:t>03/13/24</a:t>
            </a:fld>
            <a:endParaRPr lang="en-US" dirty="0"/>
          </a:p>
        </p:txBody>
      </p:sp>
      <p:sp>
        <p:nvSpPr>
          <p:cNvPr id="5" name="Footer Placeholder 4"/>
          <p:cNvSpPr>
            <a:spLocks noGrp="1"/>
          </p:cNvSpPr>
          <p:nvPr>
            <p:ph type="ftr" sz="quarter" idx="17"/>
          </p:nvPr>
        </p:nvSpPr>
        <p:spPr/>
        <p:txBody>
          <a:bodyPr/>
          <a:lstStyle/>
          <a:p>
            <a:pPr>
              <a:defRPr/>
            </a:pPr>
            <a:r>
              <a:rPr lang="en-US"/>
              <a:t>PPD Department Heads Meeting </a:t>
            </a:r>
            <a:endParaRPr lang="en-US" b="1" dirty="0"/>
          </a:p>
        </p:txBody>
      </p:sp>
      <p:sp>
        <p:nvSpPr>
          <p:cNvPr id="6" name="Slide Number Placeholder 5"/>
          <p:cNvSpPr>
            <a:spLocks noGrp="1"/>
          </p:cNvSpPr>
          <p:nvPr>
            <p:ph type="sldNum" sz="quarter" idx="18"/>
          </p:nvPr>
        </p:nvSpPr>
        <p:spPr/>
        <p:txBody>
          <a:bodyPr/>
          <a:lstStyle/>
          <a:p>
            <a:pPr>
              <a:defRPr/>
            </a:pPr>
            <a:fld id="{979A04A2-726F-2143-A443-7788AF27176E}" type="slidenum">
              <a:rPr lang="en-US" smtClean="0"/>
              <a:pPr>
                <a:defRPr/>
              </a:pPr>
              <a:t>9</a:t>
            </a:fld>
            <a:endParaRPr lang="en-US" dirty="0"/>
          </a:p>
        </p:txBody>
      </p:sp>
      <p:sp>
        <p:nvSpPr>
          <p:cNvPr id="7" name="Title 6"/>
          <p:cNvSpPr>
            <a:spLocks noGrp="1"/>
          </p:cNvSpPr>
          <p:nvPr>
            <p:ph type="title"/>
          </p:nvPr>
        </p:nvSpPr>
        <p:spPr>
          <a:xfrm>
            <a:off x="523793" y="138663"/>
            <a:ext cx="8613197" cy="320908"/>
          </a:xfrm>
        </p:spPr>
        <p:txBody>
          <a:bodyPr/>
          <a:lstStyle/>
          <a:p>
            <a:r>
              <a:rPr lang="en-US" sz="1950" dirty="0"/>
              <a:t>FESHM, QAM, and FRCM Updates</a:t>
            </a:r>
          </a:p>
        </p:txBody>
      </p:sp>
    </p:spTree>
    <p:extLst>
      <p:ext uri="{BB962C8B-B14F-4D97-AF65-F5344CB8AC3E}">
        <p14:creationId xmlns:p14="http://schemas.microsoft.com/office/powerpoint/2010/main" val="2326502687"/>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2.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B8515C358D35B459332424D8D2EC8E8" ma:contentTypeVersion="8" ma:contentTypeDescription="Create a new document." ma:contentTypeScope="" ma:versionID="68cf652b79d279e593e0df7c71565e50">
  <xsd:schema xmlns:xsd="http://www.w3.org/2001/XMLSchema" xmlns:xs="http://www.w3.org/2001/XMLSchema" xmlns:p="http://schemas.microsoft.com/office/2006/metadata/properties" xmlns:ns2="36ffca52-8b18-41a4-aa2b-49b2ca35014b" xmlns:ns3="d8f2193f-ae7b-4d8a-852a-e02968e741fa" targetNamespace="http://schemas.microsoft.com/office/2006/metadata/properties" ma:root="true" ma:fieldsID="ddf6e79be2ec07f11d25c0415b4136bd" ns2:_="" ns3:_="">
    <xsd:import namespace="36ffca52-8b18-41a4-aa2b-49b2ca35014b"/>
    <xsd:import namespace="d8f2193f-ae7b-4d8a-852a-e02968e741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ffca52-8b18-41a4-aa2b-49b2ca3501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f2193f-ae7b-4d8a-852a-e02968e741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168020-D11B-405D-B6DB-4D26900233DF}">
  <ds:schemaRefs>
    <ds:schemaRef ds:uri="http://schemas.microsoft.com/office/2006/metadata/properties"/>
    <ds:schemaRef ds:uri="http://schemas.microsoft.com/office/infopath/2007/PartnerControls"/>
    <ds:schemaRef ds:uri="d1bdfba8-67e4-4b4c-82f6-cb9ce047be36"/>
    <ds:schemaRef ds:uri="3c117690-5188-4c1c-8bad-bb5e80ef0476"/>
  </ds:schemaRefs>
</ds:datastoreItem>
</file>

<file path=customXml/itemProps2.xml><?xml version="1.0" encoding="utf-8"?>
<ds:datastoreItem xmlns:ds="http://schemas.openxmlformats.org/officeDocument/2006/customXml" ds:itemID="{0967514E-325D-4192-A47D-0B91BF19367A}">
  <ds:schemaRefs>
    <ds:schemaRef ds:uri="http://schemas.microsoft.com/sharepoint/v3/contenttype/forms"/>
  </ds:schemaRefs>
</ds:datastoreItem>
</file>

<file path=customXml/itemProps3.xml><?xml version="1.0" encoding="utf-8"?>
<ds:datastoreItem xmlns:ds="http://schemas.openxmlformats.org/officeDocument/2006/customXml" ds:itemID="{3E9F7226-4E51-4072-8857-C8BD81B8830F}"/>
</file>

<file path=docProps/app.xml><?xml version="1.0" encoding="utf-8"?>
<Properties xmlns="http://schemas.openxmlformats.org/officeDocument/2006/extended-properties" xmlns:vt="http://schemas.openxmlformats.org/officeDocument/2006/docPropsVTypes">
  <Template>FNAL-wide</Template>
  <TotalTime>9285</TotalTime>
  <Words>3743</Words>
  <Application>Microsoft Office PowerPoint</Application>
  <PresentationFormat>On-screen Show (16:9)</PresentationFormat>
  <Paragraphs>566</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Helvetica</vt:lpstr>
      <vt:lpstr>Fermilab_PPT_090915</vt:lpstr>
      <vt:lpstr>1_Fermilab_PPT_090915</vt:lpstr>
      <vt:lpstr>PowerPoint Presentation</vt:lpstr>
      <vt:lpstr>Summary</vt:lpstr>
      <vt:lpstr>ES&amp;H Training and ITNA Status for employees – as of 03/12/2024</vt:lpstr>
      <vt:lpstr>Injuries/Illnesses in February</vt:lpstr>
      <vt:lpstr>Injuries/Illnesses in February</vt:lpstr>
      <vt:lpstr>Injuries/Illnesses in February</vt:lpstr>
      <vt:lpstr>Injuries/Illnesses in February</vt:lpstr>
      <vt:lpstr>ORPS/NTS in February</vt:lpstr>
      <vt:lpstr>FESHM, QAM, and FRCM Updates</vt:lpstr>
      <vt:lpstr>FESHM, QAM, and FRCM Updates</vt:lpstr>
      <vt:lpstr>FESHM, QAM, and FRCM Updates</vt:lpstr>
      <vt:lpstr>FESHM, QAM, and FRCM Updates</vt:lpstr>
      <vt:lpstr>Winter Break Work Guidance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Reger</dc:creator>
  <cp:lastModifiedBy>James T. Burke</cp:lastModifiedBy>
  <cp:revision>130</cp:revision>
  <cp:lastPrinted>2014-01-20T19:40:21Z</cp:lastPrinted>
  <dcterms:created xsi:type="dcterms:W3CDTF">2023-05-05T20:30:09Z</dcterms:created>
  <dcterms:modified xsi:type="dcterms:W3CDTF">2024-03-13T16:56:47Z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0x0101007B8515C358D35B459332424D8D2EC8E8</vt:lpwstr>
  </property>
  <property fmtid="{D5CDD505-2E9C-101B-9397-08002B2CF9AE}" pid="3" name="MediaServiceImageTags">
    <vt:lpwstr/>
  </property>
</Properties>
</file>